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8.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9.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0.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1.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2.xml" ContentType="application/vnd.openxmlformats-officedocument.them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1C9_57A7BD23.xml" ContentType="application/vnd.ms-powerpoint.comment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modernComment_11C_D5ABDECB.xml" ContentType="application/vnd.ms-powerpoint.comment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modernComment_10A_C4F2D587.xml" ContentType="application/vnd.ms-powerpoint.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omments/modernComment_7FFFFFFC_48B3B411.xml" ContentType="application/vnd.ms-powerpoint.comments+xml"/>
  <Override PartName="/ppt/notesSlides/notesSlide5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omments/modernComment_10E_C1053896.xml" ContentType="application/vnd.ms-powerpoint.comment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omments/modernComment_7FFFFFC9_5DD0FD94.xml" ContentType="application/vnd.ms-powerpoint.comment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7" r:id="rId5"/>
    <p:sldMasterId id="2147483717" r:id="rId6"/>
    <p:sldMasterId id="2147483871" r:id="rId7"/>
    <p:sldMasterId id="2147484366" r:id="rId8"/>
    <p:sldMasterId id="2147484377" r:id="rId9"/>
    <p:sldMasterId id="2147484409" r:id="rId10"/>
    <p:sldMasterId id="2147484448" r:id="rId11"/>
    <p:sldMasterId id="2147484458" r:id="rId12"/>
    <p:sldMasterId id="2147484470" r:id="rId13"/>
    <p:sldMasterId id="2147484482" r:id="rId14"/>
    <p:sldMasterId id="2147484499" r:id="rId15"/>
    <p:sldMasterId id="2147484567" r:id="rId16"/>
  </p:sldMasterIdLst>
  <p:notesMasterIdLst>
    <p:notesMasterId r:id="rId127"/>
  </p:notesMasterIdLst>
  <p:handoutMasterIdLst>
    <p:handoutMasterId r:id="rId128"/>
  </p:handoutMasterIdLst>
  <p:sldIdLst>
    <p:sldId id="1314" r:id="rId17"/>
    <p:sldId id="1405" r:id="rId18"/>
    <p:sldId id="2147482957" r:id="rId19"/>
    <p:sldId id="2147483487" r:id="rId20"/>
    <p:sldId id="333" r:id="rId21"/>
    <p:sldId id="386" r:id="rId22"/>
    <p:sldId id="401" r:id="rId23"/>
    <p:sldId id="326" r:id="rId24"/>
    <p:sldId id="263" r:id="rId25"/>
    <p:sldId id="261" r:id="rId26"/>
    <p:sldId id="434" r:id="rId27"/>
    <p:sldId id="269" r:id="rId28"/>
    <p:sldId id="430" r:id="rId29"/>
    <p:sldId id="431" r:id="rId30"/>
    <p:sldId id="432" r:id="rId31"/>
    <p:sldId id="2147483482" r:id="rId32"/>
    <p:sldId id="435" r:id="rId33"/>
    <p:sldId id="285" r:id="rId34"/>
    <p:sldId id="459" r:id="rId35"/>
    <p:sldId id="281" r:id="rId36"/>
    <p:sldId id="283" r:id="rId37"/>
    <p:sldId id="436" r:id="rId38"/>
    <p:sldId id="287" r:id="rId39"/>
    <p:sldId id="302" r:id="rId40"/>
    <p:sldId id="303" r:id="rId41"/>
    <p:sldId id="304" r:id="rId42"/>
    <p:sldId id="314" r:id="rId43"/>
    <p:sldId id="437" r:id="rId44"/>
    <p:sldId id="312" r:id="rId45"/>
    <p:sldId id="330" r:id="rId46"/>
    <p:sldId id="2147483483" r:id="rId47"/>
    <p:sldId id="316" r:id="rId48"/>
    <p:sldId id="335" r:id="rId49"/>
    <p:sldId id="338" r:id="rId50"/>
    <p:sldId id="395" r:id="rId51"/>
    <p:sldId id="343" r:id="rId52"/>
    <p:sldId id="341" r:id="rId53"/>
    <p:sldId id="350" r:id="rId54"/>
    <p:sldId id="351" r:id="rId55"/>
    <p:sldId id="429" r:id="rId56"/>
    <p:sldId id="414" r:id="rId57"/>
    <p:sldId id="370" r:id="rId58"/>
    <p:sldId id="461" r:id="rId59"/>
    <p:sldId id="2147483484" r:id="rId60"/>
    <p:sldId id="2147483485" r:id="rId61"/>
    <p:sldId id="473" r:id="rId62"/>
    <p:sldId id="472" r:id="rId63"/>
    <p:sldId id="467" r:id="rId64"/>
    <p:sldId id="457" r:id="rId65"/>
    <p:sldId id="2147482963" r:id="rId66"/>
    <p:sldId id="2147483173" r:id="rId67"/>
    <p:sldId id="2147483646" r:id="rId68"/>
    <p:sldId id="267" r:id="rId69"/>
    <p:sldId id="2147483600" r:id="rId70"/>
    <p:sldId id="274" r:id="rId71"/>
    <p:sldId id="2147483626" r:id="rId72"/>
    <p:sldId id="284" r:id="rId73"/>
    <p:sldId id="258" r:id="rId74"/>
    <p:sldId id="2147483647" r:id="rId75"/>
    <p:sldId id="256" r:id="rId76"/>
    <p:sldId id="2147483543" r:id="rId77"/>
    <p:sldId id="2147483627" r:id="rId78"/>
    <p:sldId id="2147483628" r:id="rId79"/>
    <p:sldId id="2147483635" r:id="rId80"/>
    <p:sldId id="2147483629" r:id="rId81"/>
    <p:sldId id="266" r:id="rId82"/>
    <p:sldId id="2147483634" r:id="rId83"/>
    <p:sldId id="2147483641" r:id="rId84"/>
    <p:sldId id="2147483643" r:id="rId85"/>
    <p:sldId id="2147483630" r:id="rId86"/>
    <p:sldId id="2147483631" r:id="rId87"/>
    <p:sldId id="2147483542" r:id="rId88"/>
    <p:sldId id="2147483638" r:id="rId89"/>
    <p:sldId id="2147483640" r:id="rId90"/>
    <p:sldId id="2147483602" r:id="rId91"/>
    <p:sldId id="2147483603" r:id="rId92"/>
    <p:sldId id="2147483620" r:id="rId93"/>
    <p:sldId id="2147483536" r:id="rId94"/>
    <p:sldId id="259" r:id="rId95"/>
    <p:sldId id="2147483556" r:id="rId96"/>
    <p:sldId id="257" r:id="rId97"/>
    <p:sldId id="265" r:id="rId98"/>
    <p:sldId id="2147483555" r:id="rId99"/>
    <p:sldId id="2147483554" r:id="rId100"/>
    <p:sldId id="260" r:id="rId101"/>
    <p:sldId id="264" r:id="rId102"/>
    <p:sldId id="262" r:id="rId103"/>
    <p:sldId id="2147483639" r:id="rId104"/>
    <p:sldId id="2147483636" r:id="rId105"/>
    <p:sldId id="278" r:id="rId106"/>
    <p:sldId id="268" r:id="rId107"/>
    <p:sldId id="2147483644" r:id="rId108"/>
    <p:sldId id="2147483541" r:id="rId109"/>
    <p:sldId id="2147483642" r:id="rId110"/>
    <p:sldId id="2147483604" r:id="rId111"/>
    <p:sldId id="2147483605" r:id="rId112"/>
    <p:sldId id="2147483615" r:id="rId113"/>
    <p:sldId id="2147483645" r:id="rId114"/>
    <p:sldId id="2147483632" r:id="rId115"/>
    <p:sldId id="270" r:id="rId116"/>
    <p:sldId id="2147483595" r:id="rId117"/>
    <p:sldId id="2147483623" r:id="rId118"/>
    <p:sldId id="2147483593" r:id="rId119"/>
    <p:sldId id="2147483594" r:id="rId120"/>
    <p:sldId id="2147483467" r:id="rId121"/>
    <p:sldId id="2147482978" r:id="rId122"/>
    <p:sldId id="2147483479" r:id="rId123"/>
    <p:sldId id="2147483480" r:id="rId124"/>
    <p:sldId id="2147483486" r:id="rId125"/>
    <p:sldId id="2147483481" r:id="rId126"/>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6E9639-A06E-460F-BD9C-F0EA9EAD6F33}">
          <p14:sldIdLst>
            <p14:sldId id="1314"/>
            <p14:sldId id="1405"/>
            <p14:sldId id="2147482957"/>
            <p14:sldId id="2147483487"/>
            <p14:sldId id="333"/>
            <p14:sldId id="386"/>
            <p14:sldId id="401"/>
            <p14:sldId id="326"/>
            <p14:sldId id="263"/>
            <p14:sldId id="261"/>
            <p14:sldId id="434"/>
            <p14:sldId id="269"/>
            <p14:sldId id="430"/>
            <p14:sldId id="431"/>
            <p14:sldId id="432"/>
            <p14:sldId id="2147483482"/>
            <p14:sldId id="435"/>
            <p14:sldId id="285"/>
            <p14:sldId id="459"/>
            <p14:sldId id="281"/>
            <p14:sldId id="283"/>
            <p14:sldId id="436"/>
            <p14:sldId id="287"/>
            <p14:sldId id="302"/>
            <p14:sldId id="303"/>
            <p14:sldId id="304"/>
            <p14:sldId id="314"/>
            <p14:sldId id="437"/>
            <p14:sldId id="312"/>
            <p14:sldId id="330"/>
            <p14:sldId id="2147483483"/>
            <p14:sldId id="316"/>
            <p14:sldId id="335"/>
            <p14:sldId id="338"/>
            <p14:sldId id="395"/>
            <p14:sldId id="343"/>
            <p14:sldId id="341"/>
            <p14:sldId id="350"/>
            <p14:sldId id="351"/>
            <p14:sldId id="429"/>
            <p14:sldId id="414"/>
            <p14:sldId id="370"/>
            <p14:sldId id="461"/>
            <p14:sldId id="2147483484"/>
            <p14:sldId id="2147483485"/>
            <p14:sldId id="473"/>
            <p14:sldId id="472"/>
            <p14:sldId id="467"/>
            <p14:sldId id="457"/>
            <p14:sldId id="2147482963"/>
            <p14:sldId id="2147483173"/>
            <p14:sldId id="2147483646"/>
            <p14:sldId id="267"/>
            <p14:sldId id="2147483600"/>
            <p14:sldId id="274"/>
            <p14:sldId id="2147483626"/>
            <p14:sldId id="284"/>
            <p14:sldId id="258"/>
            <p14:sldId id="2147483647"/>
            <p14:sldId id="256"/>
            <p14:sldId id="2147483543"/>
            <p14:sldId id="2147483627"/>
            <p14:sldId id="2147483628"/>
            <p14:sldId id="2147483635"/>
            <p14:sldId id="2147483629"/>
            <p14:sldId id="266"/>
            <p14:sldId id="2147483634"/>
            <p14:sldId id="2147483641"/>
            <p14:sldId id="2147483643"/>
            <p14:sldId id="2147483630"/>
            <p14:sldId id="2147483631"/>
            <p14:sldId id="2147483542"/>
            <p14:sldId id="2147483638"/>
            <p14:sldId id="2147483640"/>
            <p14:sldId id="2147483602"/>
            <p14:sldId id="2147483603"/>
            <p14:sldId id="2147483620"/>
            <p14:sldId id="2147483536"/>
            <p14:sldId id="259"/>
            <p14:sldId id="2147483556"/>
            <p14:sldId id="257"/>
            <p14:sldId id="265"/>
            <p14:sldId id="2147483555"/>
            <p14:sldId id="2147483554"/>
            <p14:sldId id="260"/>
            <p14:sldId id="264"/>
            <p14:sldId id="262"/>
            <p14:sldId id="2147483639"/>
            <p14:sldId id="2147483636"/>
            <p14:sldId id="278"/>
            <p14:sldId id="268"/>
            <p14:sldId id="2147483644"/>
            <p14:sldId id="2147483541"/>
            <p14:sldId id="2147483642"/>
            <p14:sldId id="2147483604"/>
            <p14:sldId id="2147483605"/>
            <p14:sldId id="2147483615"/>
            <p14:sldId id="2147483645"/>
            <p14:sldId id="2147483632"/>
            <p14:sldId id="270"/>
            <p14:sldId id="2147483595"/>
            <p14:sldId id="2147483623"/>
            <p14:sldId id="2147483593"/>
            <p14:sldId id="2147483594"/>
            <p14:sldId id="2147483467"/>
            <p14:sldId id="2147482978"/>
            <p14:sldId id="2147483479"/>
            <p14:sldId id="2147483480"/>
            <p14:sldId id="2147483486"/>
            <p14:sldId id="2147483481"/>
          </p14:sldIdLst>
        </p14:section>
      </p14:sectionLst>
    </p:ext>
    <p:ext uri="{EFAFB233-063F-42B5-8137-9DF3F51BA10A}">
      <p15:sldGuideLst xmlns:p15="http://schemas.microsoft.com/office/powerpoint/2012/main">
        <p15:guide id="1" orient="horz" pos="2160" userDrawn="1">
          <p15:clr>
            <a:srgbClr val="A4A3A4"/>
          </p15:clr>
        </p15:guide>
        <p15:guide id="2" pos="387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1E5805-F9B6-0B74-B27A-EC982B28C595}" name="Howard, Mahersala" initials="" userId="S::Mahersala.Howard@doas.ga.gov::c52ed0b3-7e4b-4cae-b0dc-30e58e299369" providerId="AD"/>
  <p188:author id="{ED68300F-0F46-BFA1-4F06-A273C3DA2924}" name="Olsen, Scott" initials="OS" userId="S::scott.olsen@sao.ga.gov::b170e10a-e08e-4e4a-87e0-123fb392078b" providerId="AD"/>
  <p188:author id="{D3604C10-FE15-687A-0675-68187FC656E0}" name="Ethan Lawrence Christmas" initials="EC" userId="S::elc00613@uga.edu::6ac5b30d-febf-4d12-afe4-e9ca99dfdcb2" providerId="AD"/>
  <p188:author id="{CCBAAD11-8A90-77D3-BF3E-F5B566786FBC}" name="Begum, Shaistha" initials="BS" userId="S::shaistha.begum@doas.ga.gov::d799952f-cc34-41e7-91e4-90807ad89b27" providerId="AD"/>
  <p188:author id="{07B38A12-9771-9E13-7A14-2BA7C24B1B31}" name="Hawk, Adam" initials="HA" userId="S::ahawk@tcsg.edu::986bfbfb-3c54-48df-aaf0-570351017327" providerId="AD"/>
  <p188:author id="{AC3AC914-1613-1891-3F0E-D5A63A892F94}" name="Evans, Stacey" initials="SE" userId="S::Stacey.Evans@doas.ga.gov::6fdcffb1-8a7e-4406-b0ff-15ad1d44b853" providerId="AD"/>
  <p188:author id="{83E80D1F-D01E-7A10-0F0F-C7D9176F34EC}" name="Barber, Patricia" initials="BP" userId="S::patricia.barber1@doas.ga.gov::d6a200d7-53e8-4f6f-82d2-3e4ec2b757d3" providerId="AD"/>
  <p188:author id="{DE66CE30-B621-E3FF-D90D-9D1D217B8740}" name="Zubas, Rhonda" initials="ZR" userId="S::rhonda.zubas@sao.ga.gov::9acaef63-65ff-4a01-974a-c47ded9e3d5f" providerId="AD"/>
  <p188:author id="{8EEBE733-A48B-9307-7FED-387DE1139D7A}" name="Howard, Mahersala" initials="HM" userId="S::mahersala.howard@doas.ga.gov::c52ed0b3-7e4b-4cae-b0dc-30e58e299369" providerId="AD"/>
  <p188:author id="{96335839-3A4B-BF7E-3626-2A62A4195FE3}" name="Gibbs, Fe'loy" initials="GF" userId="S::feloy.gibbs@sao.ga.gov::9c53f827-85ef-45d7-ad77-4b3578253557" providerId="AD"/>
  <p188:author id="{2E44353B-CCC3-311A-46BC-DA674EAA1372}" name="Moghazy, Mo" initials="MM" userId="S::mo.moghazy@sao.ga.gov::bf37afc4-70bc-4a18-81e3-328ebae144d2" providerId="AD"/>
  <p188:author id="{82BA9C42-926F-CF5C-91E3-43D3B12BA757}" name="Romo, Kasi" initials="RK" userId="S::kasi.romo@doas.ga.gov::767bfffe-29c5-416b-9c00-392ec17b0179" providerId="AD"/>
  <p188:author id="{00CA4B48-BF22-AA2C-93F9-DD61F18C0FDD}" name="Orban, Linda" initials="LO" userId="S::linda.orban@sao.ga.gov::67aa9d3c-bf96-45fe-95ed-b5c8fa0ea22c" providerId="AD"/>
  <p188:author id="{3D8BBE4D-3738-F272-C6CE-BD5490DD6163}" name="Stynes, Evan" initials="SE" userId="S::evan.stynes@sao.ga.gov::725696c8-7bf2-45f6-bace-121683970171" providerId="AD"/>
  <p188:author id="{07685C51-53A6-A5AC-A699-DD0182646A96}" name="Jenkins, Monique" initials="MJ" userId="S::monique.jenkins@doas.ga.gov::d3e84c5f-e5c6-4708-8d67-55a331f86e64" providerId="AD"/>
  <p188:author id="{89322455-7A12-A5F5-87C5-0B070117BB0E}" name="Payne, Satonya" initials="PS" userId="S::satonya.payne@doas.ga.gov::a0a2460c-d194-4fc7-8fcd-586c85803cee" providerId="AD"/>
  <p188:author id="{84568B58-6CCD-CD35-A72E-BC560A76B6AA}" name="Peloquin, Noel" initials="NP" userId="S::Noel.Peloquin@sao.ga.gov::4e885465-1977-4403-aa04-16e66b5d8ce9" providerId="AD"/>
  <p188:author id="{A02E095A-704E-A1DB-FAA9-8D947065F092}" name="Bufford, Tina" initials="BT" userId="S::tina.bufford@doas.ga.gov::fb7af8d0-16fb-4ff9-a262-7955e1025257" providerId="AD"/>
  <p188:author id="{73700E63-9CC2-786D-83C1-1798154DCA35}" name="Patton, Coker" initials="PC" userId="S::coker.patton@sao.ga.gov::fd9cd073-a1d1-4cea-9999-9497865ca325" providerId="AD"/>
  <p188:author id="{E2D3C36E-7D9A-5060-A4B2-06BAE82766EC}" name="James, Lisa" initials="JL" userId="S::lisa.james@doas.ga.gov::fe04d963-c2c9-4f67-a8cb-c21d46bc4c8b" providerId="AD"/>
  <p188:author id="{C904CC7B-AF9A-4165-577F-9FB9658B40C1}" name="Mobley, Quentin" initials="MQ" userId="S::quentin.mobley@doas.ga.gov::859027d9-9c30-40fc-a836-35a5d3bc61f5" providerId="AD"/>
  <p188:author id="{62073482-0E74-2F0D-2D73-DCCA11FEBB53}" name="Romo, Kasi" initials="KR" userId="S::Kasi.Romo@doas.ga.gov::767bfffe-29c5-416b-9c00-392ec17b0179" providerId="AD"/>
  <p188:author id="{FD112B87-4ECB-1A4F-CEC8-A22DFEE694ED}" name="Meredith, Holli" initials="MH" userId="S::holli.meredith@doas.ga.gov::abed3d92-5b59-46a6-a144-e54e81988cdd" providerId="AD"/>
  <p188:author id="{B0B4548A-95B4-CD63-1DFF-E8CB7CC2379C}" name="Newman, Lisa" initials="LN" userId="S::Lisa.Newman@doas.ga.gov::c10a65e5-e947-41d7-a11a-f31ef64925ea" providerId="AD"/>
  <p188:author id="{EA51AE8D-B91D-CC65-E3B4-D93E1948E48C}" name="Segars, Tahni" initials="ST" userId="S::tahni.segars@sao.ga.gov::64e0f1c5-cbd2-4ec4-b5fa-ccd2a6333b5c" providerId="AD"/>
  <p188:author id="{A8A5559E-3778-3429-E05F-79E169502511}" name="Ashby, Jake" initials="JA" userId="S::jake.ashby@sao.ga.gov::5495cb48-8788-4db9-b7ba-455d1eae24b7" providerId="AD"/>
  <p188:author id="{1F4B1F9F-78E7-BABD-8B04-AD2EECF61CB7}" name="Megginson, Trina" initials="MT" userId="S::trina.megginson@sao.ga.gov::280748a1-ab65-4b69-abc1-94beee92efae" providerId="AD"/>
  <p188:author id="{E44B77A5-F973-4632-CA63-BD7DC10EF518}" name="Taylor, Qiana" initials="TQ" userId="S::qiana.taylor@sao.ga.gov::374ed86b-56f0-44c4-973e-a9100ee32549" providerId="AD"/>
  <p188:author id="{4BD284A5-A5D2-5EFF-4C86-22EBAE64A827}" name="McDaniel, Bo" initials="MB" userId="S::bo.mcdaniel@doas.ga.gov::81e7fe1a-8121-4d29-ae33-07ef252044e1" providerId="AD"/>
  <p188:author id="{7FC03FAA-EFEF-E423-8DBC-F9150098B1A6}" name="Diana Tiernan" initials="DT" userId="S::diana.tiernan@sao.ga.gov::48195535-aa32-469e-ab3a-fc477825ec60" providerId="AD"/>
  <p188:author id="{0BE746B9-A1D5-483B-5A84-685E3B983DD3}" name="Lokula, Raghava" initials="LR" userId="S::raghava.lokula@sao.ga.gov::678cad94-13b0-4b0b-9f5d-be4a11eb164c" providerId="AD"/>
  <p188:author id="{45BA40BA-BFEE-E1EF-5FD6-09F5578BC950}" name="Guevara, Miriam Guevara" initials="MG" userId="S::Miriamguevara.Guevara@sao.ga.gov::717ffee5-d02d-493b-87da-3f9550bfaca7" providerId="AD"/>
  <p188:author id="{83CBDCBE-8F54-670B-6B7C-F703762D581F}" name="Evans, Stacey" initials="ES" userId="S::stacey.evans@doas.ga.gov::6fdcffb1-8a7e-4406-b0ff-15ad1d44b853" providerId="AD"/>
  <p188:author id="{4DB749C2-7B67-D797-DA7C-CAFAF1460FCE}" name="Carter, Sharon" initials="CS" userId="S::sharon.carter@doas.ga.gov::b2b3d6e2-bf90-440a-8f29-8f6f9a7c64a9" providerId="AD"/>
  <p188:author id="{259D83CA-D46A-62E1-DF38-0C90F9A8E3BA}" name="Ansley Christine Melnick" initials="AM" userId="S::acm45556@uga.edu::9331eb0f-a047-44ab-8643-d27b37bbc2ab" providerId="AD"/>
  <p188:author id="{59A4ECCD-1C8F-95D6-9051-2A9457910DCC}" name="Cole, Autumn" initials="CA" userId="S::autumn.cole@doas.ga.gov::96d0d609-c644-4b8c-9937-93682c8f0afe" providerId="AD"/>
  <p188:author id="{C0E696D5-B42C-A2C5-750C-FEED1FC190A1}" name="Horne, Rhonda" initials="RH" userId="S::rhonda.horne@sao.ga.gov::41c4878e-ff7b-42fa-a090-4ba924bb0c8b" providerId="AD"/>
  <p188:author id="{7E7ABED8-3E2E-C9A2-EF8D-35B161A6000C}" name="Love, Tarin" initials="LT" userId="S::tarin.love@sao.ga.gov::b5f105ac-504a-4244-97bd-9ad13af7a851" providerId="AD"/>
  <p188:author id="{A3BDBBE1-2099-B206-0FA9-8F3EDDC906D4}" name="Hines, Gerlda" initials="HG" userId="S::gerlda.hines@sao.ga.gov::cd4a0fb9-5635-47c2-ad10-d632bb299e74" providerId="AD"/>
  <p188:author id="{48B136E5-6795-0E16-DC70-919F66806944}" name="Gracen, Carla" initials="GC" userId="S::carla.gracen@doas.ga.gov::97ccf594-c621-4350-b427-78943d499f32" providerId="AD"/>
  <p188:author id="{241A50E5-CEBC-99A7-3D1B-A0FD6132D370}" name="Segura, Jacob" initials="JS" userId="S::jacob.segura@doas.ga.gov::ea5ba83b-8c71-49c0-91ee-0a47c78145e6" providerId="AD"/>
  <p188:author id="{FD85E0EA-3AC4-9257-F180-4C22B8128E29}" name="Large, Maggie" initials="LM" userId="S::maggie.large@sao.ga.gov::8b5d6b06-4913-445d-bd73-54f413e036c7" providerId="AD"/>
  <p188:author id="{89E892EB-C24C-1308-C8E8-DD27F4D192B4}" name="Brown, Alaysia" initials="AB" userId="S::Alaysia.Brown@sao.ga.gov::c5e678dc-7c52-4a2d-91f9-5f3b0466fa98" providerId="AD"/>
  <p188:author id="{3033C2F6-E6C9-0691-B99F-BAFE8E228662}" name="Swartout, Darcy" initials="DS" userId="S::darcy.swartout@sao.ga.gov::1c015fc4-41a8-4efb-8017-be6f6fc86c37" providerId="AD"/>
  <p188:author id="{6C3475F7-8651-E881-2147-6BF4F35EB928}" name="Stowers, Gail" initials="GS" userId="S::gail.stowers@doas.ga.gov::96444171-eadc-4c74-8af2-2f1d943177b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racen, Carla" initials="GC" lastIdx="2" clrIdx="0">
    <p:extLst>
      <p:ext uri="{19B8F6BF-5375-455C-9EA6-DF929625EA0E}">
        <p15:presenceInfo xmlns:p15="http://schemas.microsoft.com/office/powerpoint/2012/main" userId="Gracen, Carla" providerId="None"/>
      </p:ext>
    </p:extLst>
  </p:cmAuthor>
  <p:cmAuthor id="2" name="Rogers, Ruth" initials="RR" lastIdx="21" clrIdx="1">
    <p:extLst>
      <p:ext uri="{19B8F6BF-5375-455C-9EA6-DF929625EA0E}">
        <p15:presenceInfo xmlns:p15="http://schemas.microsoft.com/office/powerpoint/2012/main" userId="Rogers, Ruth" providerId="None"/>
      </p:ext>
    </p:extLst>
  </p:cmAuthor>
  <p:cmAuthor id="3" name="Patel, Monica" initials="MAP" lastIdx="255" clrIdx="2">
    <p:extLst>
      <p:ext uri="{19B8F6BF-5375-455C-9EA6-DF929625EA0E}">
        <p15:presenceInfo xmlns:p15="http://schemas.microsoft.com/office/powerpoint/2012/main" userId="Patel, Monic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A10082"/>
    <a:srgbClr val="000099"/>
    <a:srgbClr val="3366CC"/>
    <a:srgbClr val="B1E9FD"/>
    <a:srgbClr val="20CEE0"/>
    <a:srgbClr val="02FEE6"/>
    <a:srgbClr val="663300"/>
    <a:srgbClr val="996633"/>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17DC8D-FDDD-49E6-B535-937C23F25130}" v="6" dt="2026-10-14T18:57:33.7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280" autoAdjust="0"/>
    <p:restoredTop sz="95706" autoAdjust="0"/>
  </p:normalViewPr>
  <p:slideViewPr>
    <p:cSldViewPr snapToGrid="0" snapToObjects="1">
      <p:cViewPr varScale="1">
        <p:scale>
          <a:sx n="85" d="100"/>
          <a:sy n="85" d="100"/>
        </p:scale>
        <p:origin x="72" y="288"/>
      </p:cViewPr>
      <p:guideLst>
        <p:guide orient="horz" pos="2160"/>
        <p:guide pos="3872"/>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66" d="100"/>
          <a:sy n="66" d="100"/>
        </p:scale>
        <p:origin x="3300" y="4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1.xml"/><Relationship Id="rId21" Type="http://schemas.openxmlformats.org/officeDocument/2006/relationships/slide" Target="slides/slide5.xml"/><Relationship Id="rId42" Type="http://schemas.openxmlformats.org/officeDocument/2006/relationships/slide" Target="slides/slide26.xml"/><Relationship Id="rId63" Type="http://schemas.openxmlformats.org/officeDocument/2006/relationships/slide" Target="slides/slide47.xml"/><Relationship Id="rId84" Type="http://schemas.openxmlformats.org/officeDocument/2006/relationships/slide" Target="slides/slide68.xml"/><Relationship Id="rId16" Type="http://schemas.openxmlformats.org/officeDocument/2006/relationships/slideMaster" Target="slideMasters/slideMaster12.xml"/><Relationship Id="rId107" Type="http://schemas.openxmlformats.org/officeDocument/2006/relationships/slide" Target="slides/slide91.xml"/><Relationship Id="rId11" Type="http://schemas.openxmlformats.org/officeDocument/2006/relationships/slideMaster" Target="slideMasters/slideMaster7.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102" Type="http://schemas.openxmlformats.org/officeDocument/2006/relationships/slide" Target="slides/slide86.xml"/><Relationship Id="rId123" Type="http://schemas.openxmlformats.org/officeDocument/2006/relationships/slide" Target="slides/slide107.xml"/><Relationship Id="rId128" Type="http://schemas.openxmlformats.org/officeDocument/2006/relationships/handoutMaster" Target="handoutMasters/handoutMaster1.xml"/><Relationship Id="rId5" Type="http://schemas.openxmlformats.org/officeDocument/2006/relationships/slideMaster" Target="slideMasters/slideMaster1.xml"/><Relationship Id="rId90" Type="http://schemas.openxmlformats.org/officeDocument/2006/relationships/slide" Target="slides/slide74.xml"/><Relationship Id="rId95" Type="http://schemas.openxmlformats.org/officeDocument/2006/relationships/slide" Target="slides/slide79.xml"/><Relationship Id="rId22" Type="http://schemas.openxmlformats.org/officeDocument/2006/relationships/slide" Target="slides/slide6.xml"/><Relationship Id="rId27" Type="http://schemas.openxmlformats.org/officeDocument/2006/relationships/slide" Target="slides/slide11.xml"/><Relationship Id="rId43" Type="http://schemas.openxmlformats.org/officeDocument/2006/relationships/slide" Target="slides/slide27.xml"/><Relationship Id="rId48" Type="http://schemas.openxmlformats.org/officeDocument/2006/relationships/slide" Target="slides/slide32.xml"/><Relationship Id="rId64" Type="http://schemas.openxmlformats.org/officeDocument/2006/relationships/slide" Target="slides/slide48.xml"/><Relationship Id="rId69" Type="http://schemas.openxmlformats.org/officeDocument/2006/relationships/slide" Target="slides/slide53.xml"/><Relationship Id="rId113" Type="http://schemas.openxmlformats.org/officeDocument/2006/relationships/slide" Target="slides/slide97.xml"/><Relationship Id="rId118" Type="http://schemas.openxmlformats.org/officeDocument/2006/relationships/slide" Target="slides/slide102.xml"/><Relationship Id="rId134" Type="http://schemas.microsoft.com/office/2015/10/relationships/revisionInfo" Target="revisionInfo.xml"/><Relationship Id="rId80" Type="http://schemas.openxmlformats.org/officeDocument/2006/relationships/slide" Target="slides/slide64.xml"/><Relationship Id="rId85" Type="http://schemas.openxmlformats.org/officeDocument/2006/relationships/slide" Target="slides/slide69.xml"/><Relationship Id="rId12" Type="http://schemas.openxmlformats.org/officeDocument/2006/relationships/slideMaster" Target="slideMasters/slideMaster8.xml"/><Relationship Id="rId17" Type="http://schemas.openxmlformats.org/officeDocument/2006/relationships/slide" Target="slides/slide1.xml"/><Relationship Id="rId33" Type="http://schemas.openxmlformats.org/officeDocument/2006/relationships/slide" Target="slides/slide17.xml"/><Relationship Id="rId38" Type="http://schemas.openxmlformats.org/officeDocument/2006/relationships/slide" Target="slides/slide22.xml"/><Relationship Id="rId59" Type="http://schemas.openxmlformats.org/officeDocument/2006/relationships/slide" Target="slides/slide43.xml"/><Relationship Id="rId103" Type="http://schemas.openxmlformats.org/officeDocument/2006/relationships/slide" Target="slides/slide87.xml"/><Relationship Id="rId108" Type="http://schemas.openxmlformats.org/officeDocument/2006/relationships/slide" Target="slides/slide92.xml"/><Relationship Id="rId124" Type="http://schemas.openxmlformats.org/officeDocument/2006/relationships/slide" Target="slides/slide108.xml"/><Relationship Id="rId129" Type="http://schemas.openxmlformats.org/officeDocument/2006/relationships/commentAuthors" Target="commentAuthors.xml"/><Relationship Id="rId54" Type="http://schemas.openxmlformats.org/officeDocument/2006/relationships/slide" Target="slides/slide38.xml"/><Relationship Id="rId70" Type="http://schemas.openxmlformats.org/officeDocument/2006/relationships/slide" Target="slides/slide54.xml"/><Relationship Id="rId75" Type="http://schemas.openxmlformats.org/officeDocument/2006/relationships/slide" Target="slides/slide59.xml"/><Relationship Id="rId91" Type="http://schemas.openxmlformats.org/officeDocument/2006/relationships/slide" Target="slides/slide75.xml"/><Relationship Id="rId96" Type="http://schemas.openxmlformats.org/officeDocument/2006/relationships/slide" Target="slides/slide80.xml"/><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7.xml"/><Relationship Id="rId28" Type="http://schemas.openxmlformats.org/officeDocument/2006/relationships/slide" Target="slides/slide12.xml"/><Relationship Id="rId49" Type="http://schemas.openxmlformats.org/officeDocument/2006/relationships/slide" Target="slides/slide33.xml"/><Relationship Id="rId114" Type="http://schemas.openxmlformats.org/officeDocument/2006/relationships/slide" Target="slides/slide98.xml"/><Relationship Id="rId119" Type="http://schemas.openxmlformats.org/officeDocument/2006/relationships/slide" Target="slides/slide103.xml"/><Relationship Id="rId44" Type="http://schemas.openxmlformats.org/officeDocument/2006/relationships/slide" Target="slides/slide28.xml"/><Relationship Id="rId60" Type="http://schemas.openxmlformats.org/officeDocument/2006/relationships/slide" Target="slides/slide44.xml"/><Relationship Id="rId65" Type="http://schemas.openxmlformats.org/officeDocument/2006/relationships/slide" Target="slides/slide49.xml"/><Relationship Id="rId81" Type="http://schemas.openxmlformats.org/officeDocument/2006/relationships/slide" Target="slides/slide65.xml"/><Relationship Id="rId86" Type="http://schemas.openxmlformats.org/officeDocument/2006/relationships/slide" Target="slides/slide70.xml"/><Relationship Id="rId130" Type="http://schemas.openxmlformats.org/officeDocument/2006/relationships/presProps" Target="presProps.xml"/><Relationship Id="rId135" Type="http://schemas.microsoft.com/office/2018/10/relationships/authors" Target="authors.xml"/><Relationship Id="rId13" Type="http://schemas.openxmlformats.org/officeDocument/2006/relationships/slideMaster" Target="slideMasters/slideMaster9.xml"/><Relationship Id="rId18" Type="http://schemas.openxmlformats.org/officeDocument/2006/relationships/slide" Target="slides/slide2.xml"/><Relationship Id="rId39" Type="http://schemas.openxmlformats.org/officeDocument/2006/relationships/slide" Target="slides/slide23.xml"/><Relationship Id="rId109" Type="http://schemas.openxmlformats.org/officeDocument/2006/relationships/slide" Target="slides/slide9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04" Type="http://schemas.openxmlformats.org/officeDocument/2006/relationships/slide" Target="slides/slide88.xml"/><Relationship Id="rId120" Type="http://schemas.openxmlformats.org/officeDocument/2006/relationships/slide" Target="slides/slide104.xml"/><Relationship Id="rId125" Type="http://schemas.openxmlformats.org/officeDocument/2006/relationships/slide" Target="slides/slide109.xml"/><Relationship Id="rId7" Type="http://schemas.openxmlformats.org/officeDocument/2006/relationships/slideMaster" Target="slideMasters/slideMaster3.xml"/><Relationship Id="rId71" Type="http://schemas.openxmlformats.org/officeDocument/2006/relationships/slide" Target="slides/slide55.xml"/><Relationship Id="rId92" Type="http://schemas.openxmlformats.org/officeDocument/2006/relationships/slide" Target="slides/slide76.xml"/><Relationship Id="rId2" Type="http://schemas.openxmlformats.org/officeDocument/2006/relationships/customXml" Target="../customXml/item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110" Type="http://schemas.openxmlformats.org/officeDocument/2006/relationships/slide" Target="slides/slide94.xml"/><Relationship Id="rId115" Type="http://schemas.openxmlformats.org/officeDocument/2006/relationships/slide" Target="slides/slide99.xml"/><Relationship Id="rId131" Type="http://schemas.openxmlformats.org/officeDocument/2006/relationships/viewProps" Target="viewProps.xml"/><Relationship Id="rId61" Type="http://schemas.openxmlformats.org/officeDocument/2006/relationships/slide" Target="slides/slide45.xml"/><Relationship Id="rId82" Type="http://schemas.openxmlformats.org/officeDocument/2006/relationships/slide" Target="slides/slide66.xml"/><Relationship Id="rId19" Type="http://schemas.openxmlformats.org/officeDocument/2006/relationships/slide" Target="slides/slide3.xml"/><Relationship Id="rId14" Type="http://schemas.openxmlformats.org/officeDocument/2006/relationships/slideMaster" Target="slideMasters/slideMaster10.xml"/><Relationship Id="rId30" Type="http://schemas.openxmlformats.org/officeDocument/2006/relationships/slide" Target="slides/slide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slide" Target="slides/slide84.xml"/><Relationship Id="rId105" Type="http://schemas.openxmlformats.org/officeDocument/2006/relationships/slide" Target="slides/slide89.xml"/><Relationship Id="rId126" Type="http://schemas.openxmlformats.org/officeDocument/2006/relationships/slide" Target="slides/slide110.xml"/><Relationship Id="rId8" Type="http://schemas.openxmlformats.org/officeDocument/2006/relationships/slideMaster" Target="slideMasters/slideMaster4.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slide" Target="slides/slide77.xml"/><Relationship Id="rId98" Type="http://schemas.openxmlformats.org/officeDocument/2006/relationships/slide" Target="slides/slide82.xml"/><Relationship Id="rId121" Type="http://schemas.openxmlformats.org/officeDocument/2006/relationships/slide" Target="slides/slide105.xml"/><Relationship Id="rId3" Type="http://schemas.openxmlformats.org/officeDocument/2006/relationships/customXml" Target="../customXml/item3.xml"/><Relationship Id="rId25" Type="http://schemas.openxmlformats.org/officeDocument/2006/relationships/slide" Target="slides/slide9.xml"/><Relationship Id="rId46" Type="http://schemas.openxmlformats.org/officeDocument/2006/relationships/slide" Target="slides/slide30.xml"/><Relationship Id="rId67" Type="http://schemas.openxmlformats.org/officeDocument/2006/relationships/slide" Target="slides/slide51.xml"/><Relationship Id="rId116" Type="http://schemas.openxmlformats.org/officeDocument/2006/relationships/slide" Target="slides/slide100.xml"/><Relationship Id="rId20" Type="http://schemas.openxmlformats.org/officeDocument/2006/relationships/slide" Target="slides/slide4.xml"/><Relationship Id="rId41" Type="http://schemas.openxmlformats.org/officeDocument/2006/relationships/slide" Target="slides/slide25.xml"/><Relationship Id="rId62" Type="http://schemas.openxmlformats.org/officeDocument/2006/relationships/slide" Target="slides/slide46.xml"/><Relationship Id="rId83" Type="http://schemas.openxmlformats.org/officeDocument/2006/relationships/slide" Target="slides/slide67.xml"/><Relationship Id="rId88" Type="http://schemas.openxmlformats.org/officeDocument/2006/relationships/slide" Target="slides/slide72.xml"/><Relationship Id="rId111" Type="http://schemas.openxmlformats.org/officeDocument/2006/relationships/slide" Target="slides/slide95.xml"/><Relationship Id="rId132" Type="http://schemas.openxmlformats.org/officeDocument/2006/relationships/theme" Target="theme/theme1.xml"/><Relationship Id="rId15" Type="http://schemas.openxmlformats.org/officeDocument/2006/relationships/slideMaster" Target="slideMasters/slideMaster11.xml"/><Relationship Id="rId36" Type="http://schemas.openxmlformats.org/officeDocument/2006/relationships/slide" Target="slides/slide20.xml"/><Relationship Id="rId57" Type="http://schemas.openxmlformats.org/officeDocument/2006/relationships/slide" Target="slides/slide41.xml"/><Relationship Id="rId106" Type="http://schemas.openxmlformats.org/officeDocument/2006/relationships/slide" Target="slides/slide90.xml"/><Relationship Id="rId127" Type="http://schemas.openxmlformats.org/officeDocument/2006/relationships/notesMaster" Target="notesMasters/notesMaster1.xml"/><Relationship Id="rId10" Type="http://schemas.openxmlformats.org/officeDocument/2006/relationships/slideMaster" Target="slideMasters/slideMaster6.xml"/><Relationship Id="rId31" Type="http://schemas.openxmlformats.org/officeDocument/2006/relationships/slide" Target="slides/slide15.xml"/><Relationship Id="rId52" Type="http://schemas.openxmlformats.org/officeDocument/2006/relationships/slide" Target="slides/slide36.xml"/><Relationship Id="rId73" Type="http://schemas.openxmlformats.org/officeDocument/2006/relationships/slide" Target="slides/slide57.xml"/><Relationship Id="rId78" Type="http://schemas.openxmlformats.org/officeDocument/2006/relationships/slide" Target="slides/slide62.xml"/><Relationship Id="rId94" Type="http://schemas.openxmlformats.org/officeDocument/2006/relationships/slide" Target="slides/slide78.xml"/><Relationship Id="rId99" Type="http://schemas.openxmlformats.org/officeDocument/2006/relationships/slide" Target="slides/slide83.xml"/><Relationship Id="rId101" Type="http://schemas.openxmlformats.org/officeDocument/2006/relationships/slide" Target="slides/slide85.xml"/><Relationship Id="rId122" Type="http://schemas.openxmlformats.org/officeDocument/2006/relationships/slide" Target="slides/slide106.xml"/><Relationship Id="rId4" Type="http://schemas.openxmlformats.org/officeDocument/2006/relationships/customXml" Target="../customXml/item4.xml"/><Relationship Id="rId9" Type="http://schemas.openxmlformats.org/officeDocument/2006/relationships/slideMaster" Target="slideMasters/slideMaster5.xml"/><Relationship Id="rId26" Type="http://schemas.openxmlformats.org/officeDocument/2006/relationships/slide" Target="slides/slide10.xml"/><Relationship Id="rId47" Type="http://schemas.openxmlformats.org/officeDocument/2006/relationships/slide" Target="slides/slide31.xml"/><Relationship Id="rId68" Type="http://schemas.openxmlformats.org/officeDocument/2006/relationships/slide" Target="slides/slide52.xml"/><Relationship Id="rId89" Type="http://schemas.openxmlformats.org/officeDocument/2006/relationships/slide" Target="slides/slide73.xml"/><Relationship Id="rId112" Type="http://schemas.openxmlformats.org/officeDocument/2006/relationships/slide" Target="slides/slide96.xml"/><Relationship Id="rId133" Type="http://schemas.openxmlformats.org/officeDocument/2006/relationships/tableStyles" Target="tableStyles.xml"/></Relationships>
</file>

<file path=ppt/comments/modernComment_1C9_57A7BD23.xml><?xml version="1.0" encoding="utf-8"?>
<p188:cmLst xmlns:a="http://schemas.openxmlformats.org/drawingml/2006/main" xmlns:r="http://schemas.openxmlformats.org/officeDocument/2006/relationships" xmlns:p188="http://schemas.microsoft.com/office/powerpoint/2018/8/main">
  <p188:cm id="{03CC18DE-EA31-4690-8C0B-7484F05C66CE}" authorId="{259D83CA-D46A-62E1-DF38-0C90F9A8E3BA}" status="resolved" created="2026-08-19T18:51:03.017">
    <ac:deMkLst xmlns:ac="http://schemas.microsoft.com/office/drawing/2013/main/command">
      <pc:docMk xmlns:pc="http://schemas.microsoft.com/office/powerpoint/2013/main/command"/>
      <pc:sldMk xmlns:pc="http://schemas.microsoft.com/office/powerpoint/2013/main/command" cId="1470610723" sldId="457"/>
      <ac:spMk id="8" creationId="{9547B7EB-0DED-72F6-884D-3BA11E2E4824}"/>
    </ac:deMkLst>
    <p188:replyLst>
      <p188:reply id="{A57AB57D-B9FF-4374-BDC5-AD3080A3CB69}" authorId="{D3604C10-FE15-687A-0675-68187FC656E0}" created="2026-08-20T21:36:47.292">
        <p188:txBody>
          <a:bodyPr/>
          <a:lstStyle/>
          <a:p>
            <a:r>
              <a:rPr lang="en-US"/>
              <a:t>Need to have further discussion about this; Need to get updated managerial code list from Patrick</a:t>
            </a:r>
          </a:p>
        </p188:txBody>
      </p188:reply>
    </p188:replyLst>
    <p188:txBody>
      <a:bodyPr/>
      <a:lstStyle/>
      <a:p>
        <a:r>
          <a:rPr lang="en-US"/>
          <a:t>Exec Leadership generation shifts (Growing millennials?) - 
Check manager classification​</a:t>
        </a:r>
      </a:p>
    </p188:txBody>
  </p188:cm>
</p188:cmLst>
</file>

<file path=ppt/comments/modernComment_7FFFFFC9_5DD0FD94.xml><?xml version="1.0" encoding="utf-8"?>
<p188:cmLst xmlns:a="http://schemas.openxmlformats.org/drawingml/2006/main" xmlns:r="http://schemas.openxmlformats.org/officeDocument/2006/relationships" xmlns:p188="http://schemas.microsoft.com/office/powerpoint/2018/8/main">
  <p188:cm id="{A8D76873-F468-4C64-92CC-F33E9B0A911F}" authorId="{B61E5805-F9B6-0B74-B27A-EC982B28C595}" status="resolved" created="2026-10-06T14:07:43.695">
    <pc:sldMkLst xmlns:pc="http://schemas.microsoft.com/office/powerpoint/2013/main/command">
      <pc:docMk/>
      <pc:sldMk cId="1573977492" sldId="2147483593"/>
    </pc:sldMkLst>
    <p188:txBody>
      <a:bodyPr/>
      <a:lstStyle/>
      <a:p>
        <a:r>
          <a:rPr lang="en-US"/>
          <a:t>Add only GETS agency can add favorites </a:t>
        </a:r>
      </a:p>
    </p188:txBody>
  </p188:cm>
</p188:cmLst>
</file>

<file path=ppt/comments/modernComment_7FFFFFFC_48B3B411.xml><?xml version="1.0" encoding="utf-8"?>
<p188:cmLst xmlns:a="http://schemas.openxmlformats.org/drawingml/2006/main" xmlns:r="http://schemas.openxmlformats.org/officeDocument/2006/relationships" xmlns:p188="http://schemas.microsoft.com/office/powerpoint/2018/8/main">
  <p188:cm id="{E7B3121C-E4D6-42E8-BDDB-EB0E7BBBE687}" authorId="{B61E5805-F9B6-0B74-B27A-EC982B28C595}" status="resolved" created="2026-10-16T13:53:47.047">
    <pc:sldMkLst xmlns:pc="http://schemas.microsoft.com/office/powerpoint/2013/main/command">
      <pc:docMk/>
      <pc:sldMk cId="1219736593" sldId="2147483644"/>
    </pc:sldMkLst>
    <p188:replyLst>
      <p188:reply id="{9F5E4648-12E1-4975-A45C-61292C08FBDA}" authorId="{A02E095A-704E-A1DB-FAA9-8D947065F092}" created="2026-10-16T15:31:31.425">
        <p188:txBody>
          <a:bodyPr/>
          <a:lstStyle/>
          <a:p>
            <a:r>
              <a:rPr lang="en-US"/>
              <a:t>Let’s keep</a:t>
            </a:r>
          </a:p>
        </p188:txBody>
        <p188:extLst>
          <p:ext xmlns:p="http://schemas.openxmlformats.org/presentationml/2006/main" uri="{57CB4572-C831-44C2-8A1C-0ADB6CCDFE69}">
            <p223:reactions xmlns:p223="http://schemas.microsoft.com/office/powerpoint/2022/03/main">
              <p223:rxn type="👍">
                <p223:instance time="2026-10-16T16:21:01.063" authorId="{8EEBE733-A48B-9307-7FED-387DE1139D7A}"/>
              </p223:rxn>
            </p223:reactions>
          </p:ext>
        </p188:extLst>
      </p188:reply>
    </p188:replyLst>
    <p188:txBody>
      <a:bodyPr/>
      <a:lstStyle/>
      <a:p>
        <a:r>
          <a:rPr lang="en-US"/>
          <a:t>[@Begum, Shaistha] [@Gracen, Carla] [@Payne, Satonya] [@Bufford, Tina]  [@Segura, Jacob] Please confirm whether this slide is needed for the upcoming meeting. If not, feel free to hide it from the presentation.</a:t>
        </a:r>
      </a:p>
    </p188:txBody>
  </p188:cm>
</p188:cmLst>
</file>

<file path=ppt/comments/modernComment_10A_C4F2D587.xml><?xml version="1.0" encoding="utf-8"?>
<p188:cmLst xmlns:a="http://schemas.openxmlformats.org/drawingml/2006/main" xmlns:r="http://schemas.openxmlformats.org/officeDocument/2006/relationships" xmlns:p188="http://schemas.microsoft.com/office/powerpoint/2018/8/main">
  <p188:cm id="{83BD3294-D7D6-49AD-8BDF-CAEE08E3BDB8}" authorId="{B61E5805-F9B6-0B74-B27A-EC982B28C595}" status="resolved" created="2026-10-13T16:39:48.172">
    <pc:sldMkLst xmlns:pc="http://schemas.microsoft.com/office/powerpoint/2013/main/command">
      <pc:docMk/>
      <pc:sldMk cId="3304248711" sldId="266"/>
    </pc:sldMkLst>
    <p188:replyLst>
      <p188:reply id="{D9F155E7-4C6D-47A1-86F9-332836048B07}" authorId="{B61E5805-F9B6-0B74-B27A-EC982B28C595}" created="2026-10-15T15:15:24.401">
        <p188:txBody>
          <a:bodyPr/>
          <a:lstStyle/>
          <a:p>
            <a:r>
              <a:rPr lang="en-US"/>
              <a:t>[@Bufford, Tina] </a:t>
            </a:r>
          </a:p>
        </p188:txBody>
      </p188:reply>
      <p188:reply id="{0FBA51BB-4603-4BCC-BBCC-100A2162A9F0}" authorId="{A02E095A-704E-A1DB-FAA9-8D947065F092}" created="2026-10-19T19:06:13.443">
        <p188:txBody>
          <a:bodyPr/>
          <a:lstStyle/>
          <a:p>
            <a:r>
              <a:rPr lang="en-US"/>
              <a:t>Good to go</a:t>
            </a:r>
          </a:p>
        </p188:txBody>
        <p188:extLst>
          <p:ext xmlns:p="http://schemas.openxmlformats.org/presentationml/2006/main" uri="{57CB4572-C831-44C2-8A1C-0ADB6CCDFE69}">
            <p223:reactions xmlns:p223="http://schemas.microsoft.com/office/powerpoint/2022/03/main">
              <p223:rxn type="👍">
                <p223:instance time="2026-10-19T21:15:24.756" authorId="{62073482-0E74-2F0D-2D73-DCCA11FEBB53}"/>
              </p223:rxn>
            </p223:reactions>
          </p:ext>
        </p188:extLst>
      </p188:reply>
    </p188:replyLst>
    <p188:txBody>
      <a:bodyPr/>
      <a:lstStyle/>
      <a:p>
        <a:r>
          <a:rPr lang="en-US"/>
          <a:t>[@Begum, Shaistha]  I pulled this from GCHR deck</a:t>
        </a:r>
      </a:p>
    </p188:txBody>
    <p188:extLst>
      <p:ext xmlns:p="http://schemas.openxmlformats.org/presentationml/2006/main" uri="{57CB4572-C831-44C2-8A1C-0ADB6CCDFE69}">
        <p223:reactions xmlns:p223="http://schemas.microsoft.com/office/powerpoint/2022/03/main">
          <p223:rxn type="👍">
            <p223:instance time="2026-10-13T16:54:43.602" authorId="{CCBAAD11-8A90-77D3-BF3E-F5B566786FBC}"/>
          </p223:rxn>
        </p223:reactions>
      </p:ext>
    </p188:extLst>
  </p188:cm>
</p188:cmLst>
</file>

<file path=ppt/comments/modernComment_10E_C1053896.xml><?xml version="1.0" encoding="utf-8"?>
<p188:cmLst xmlns:a="http://schemas.openxmlformats.org/drawingml/2006/main" xmlns:r="http://schemas.openxmlformats.org/officeDocument/2006/relationships" xmlns:p188="http://schemas.microsoft.com/office/powerpoint/2018/8/main">
  <p188:cm id="{A0132015-6AF9-4B98-B347-8394E573389B}" authorId="{B61E5805-F9B6-0B74-B27A-EC982B28C595}" status="resolved" created="2026-10-01T18:41:03.742">
    <pc:sldMkLst xmlns:pc="http://schemas.microsoft.com/office/powerpoint/2013/main/command">
      <pc:docMk/>
      <pc:sldMk cId="3238344854" sldId="257"/>
    </pc:sldMkLst>
    <p188:txBody>
      <a:bodyPr/>
      <a:lstStyle/>
      <a:p>
        <a:r>
          <a:rPr lang="en-US"/>
          <a:t>Pull relevant dates</a:t>
        </a:r>
      </a:p>
    </p188:txBody>
  </p188:cm>
</p188:cmLst>
</file>

<file path=ppt/comments/modernComment_11C_D5ABDECB.xml><?xml version="1.0" encoding="utf-8"?>
<p188:cmLst xmlns:a="http://schemas.openxmlformats.org/drawingml/2006/main" xmlns:r="http://schemas.openxmlformats.org/officeDocument/2006/relationships" xmlns:p188="http://schemas.microsoft.com/office/powerpoint/2018/8/main">
  <p188:cm id="{FE304DA2-A117-474A-B8FE-A6BB53FA3AD0}" authorId="{62073482-0E74-2F0D-2D73-DCCA11FEBB53}" status="resolved" created="2026-10-19T15:35:01.717">
    <pc:sldMkLst xmlns:pc="http://schemas.microsoft.com/office/powerpoint/2013/main/command">
      <pc:docMk/>
      <pc:sldMk cId="3584810699" sldId="284"/>
    </pc:sldMkLst>
    <p188:replyLst>
      <p188:reply id="{885B7F50-FD4B-4A65-AB3C-34AA7FC456B9}" authorId="{FD85E0EA-3AC4-9257-F180-4C22B8128E29}" created="2026-10-19T17:33:02.279">
        <p188:txBody>
          <a:bodyPr/>
          <a:lstStyle/>
          <a:p>
            <a:r>
              <a:rPr lang="en-US"/>
              <a:t>Just removed the draft-- thanks for flagging!</a:t>
            </a:r>
          </a:p>
        </p188:txBody>
        <p188:extLst>
          <p:ext xmlns:p="http://schemas.openxmlformats.org/presentationml/2006/main" uri="{57CB4572-C831-44C2-8A1C-0ADB6CCDFE69}">
            <p223:reactions xmlns:p223="http://schemas.microsoft.com/office/powerpoint/2022/03/main">
              <p223:rxn type="👍">
                <p223:instance time="2026-10-19T17:36:58.460" authorId="{62073482-0E74-2F0D-2D73-DCCA11FEBB53}"/>
              </p223:rxn>
            </p223:reactions>
          </p:ext>
        </p188:extLst>
      </p188:reply>
    </p188:replyLst>
    <p188:txBody>
      <a:bodyPr/>
      <a:lstStyle/>
      <a:p>
        <a:r>
          <a:rPr lang="en-US"/>
          <a:t>[@Large, Maggie] - Hello! I noticed the “DRAFT” sticker in the right-hand corner of this slide. Can you confirm whether the content on this slide is finalized?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9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63D2B0-3EDB-494F-9D10-F847A43498EB}" type="doc">
      <dgm:prSet loTypeId="urn:microsoft.com/office/officeart/2005/8/layout/pyramid4" loCatId="" qsTypeId="urn:microsoft.com/office/officeart/2005/8/quickstyle/simple1#62" qsCatId="simple" csTypeId="urn:microsoft.com/office/officeart/2005/8/colors/colorful1#94" csCatId="colorful" phldr="1"/>
      <dgm:spPr/>
      <dgm:t>
        <a:bodyPr/>
        <a:lstStyle/>
        <a:p>
          <a:endParaRPr lang="en-US"/>
        </a:p>
      </dgm:t>
    </dgm:pt>
    <dgm:pt modelId="{A60F8C9D-A6AE-7548-A2BE-DCEE7F9FBDAD}" type="pres">
      <dgm:prSet presAssocID="{A963D2B0-3EDB-494F-9D10-F847A43498EB}" presName="compositeShape" presStyleCnt="0">
        <dgm:presLayoutVars>
          <dgm:chMax val="9"/>
          <dgm:dir/>
          <dgm:resizeHandles val="exact"/>
        </dgm:presLayoutVars>
      </dgm:prSet>
      <dgm:spPr/>
    </dgm:pt>
  </dgm:ptLst>
  <dgm:cxnLst>
    <dgm:cxn modelId="{0519B018-9A7B-3740-BEAB-4B379A993202}" type="presOf" srcId="{A963D2B0-3EDB-494F-9D10-F847A43498EB}" destId="{A60F8C9D-A6AE-7548-A2BE-DCEE7F9FBDAD}" srcOrd="0" destOrd="0" presId="urn:microsoft.com/office/officeart/2005/8/layout/pyramid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C8664C-AF1A-BF43-9A82-37B5A0327CBF}" type="doc">
      <dgm:prSet loTypeId="urn:microsoft.com/office/officeart/2005/8/layout/default" loCatId="" qsTypeId="urn:microsoft.com/office/officeart/2005/8/quickstyle/simple1#63" qsCatId="simple" csTypeId="urn:microsoft.com/office/officeart/2005/8/colors/colorful1#6" csCatId="colorful" phldr="1"/>
      <dgm:spPr/>
      <dgm:t>
        <a:bodyPr/>
        <a:lstStyle/>
        <a:p>
          <a:endParaRPr lang="en-US"/>
        </a:p>
      </dgm:t>
    </dgm:pt>
    <dgm:pt modelId="{F555BF2A-7741-B94D-905B-D8508BDD8BB3}">
      <dgm:prSet phldrT="[Text]" custT="1"/>
      <dgm:spPr/>
      <dgm:t>
        <a:bodyPr anchor="b"/>
        <a:lstStyle/>
        <a:p>
          <a:pPr>
            <a:buFont typeface="Symbol" pitchFamily="2" charset="2"/>
            <a:buChar char=""/>
          </a:pPr>
          <a:endParaRPr lang="en-US" sz="1500"/>
        </a:p>
      </dgm:t>
    </dgm:pt>
    <dgm:pt modelId="{1C553D68-18C5-3046-B2E1-AD907F66E002}" type="parTrans" cxnId="{2F6B1F58-4E8C-E947-B9F1-C44D324DFC4C}">
      <dgm:prSet/>
      <dgm:spPr/>
      <dgm:t>
        <a:bodyPr/>
        <a:lstStyle/>
        <a:p>
          <a:endParaRPr lang="en-US"/>
        </a:p>
      </dgm:t>
    </dgm:pt>
    <dgm:pt modelId="{50FE978D-BA49-FD47-B685-F9D29EE6EBAB}" type="sibTrans" cxnId="{2F6B1F58-4E8C-E947-B9F1-C44D324DFC4C}">
      <dgm:prSet/>
      <dgm:spPr/>
      <dgm:t>
        <a:bodyPr/>
        <a:lstStyle/>
        <a:p>
          <a:endParaRPr lang="en-US"/>
        </a:p>
      </dgm:t>
    </dgm:pt>
    <dgm:pt modelId="{78C650FA-4C99-654C-8AFE-1E545959FEB9}">
      <dgm:prSet phldrT="[Text]" custT="1"/>
      <dgm:spPr/>
      <dgm:t>
        <a:bodyPr anchor="b"/>
        <a:lstStyle/>
        <a:p>
          <a:pPr>
            <a:buFont typeface="Symbol" pitchFamily="2" charset="2"/>
            <a:buChar char=""/>
          </a:pPr>
          <a:endParaRPr lang="en-US" sz="1500"/>
        </a:p>
      </dgm:t>
    </dgm:pt>
    <dgm:pt modelId="{FC843841-504B-FE42-9E0D-438120A24CFB}" type="parTrans" cxnId="{C270060C-CC88-294D-B919-D8FE5FC422D8}">
      <dgm:prSet/>
      <dgm:spPr/>
      <dgm:t>
        <a:bodyPr/>
        <a:lstStyle/>
        <a:p>
          <a:endParaRPr lang="en-US"/>
        </a:p>
      </dgm:t>
    </dgm:pt>
    <dgm:pt modelId="{D5C6FA01-47DB-1E40-A492-D0CDDF7721E2}" type="sibTrans" cxnId="{C270060C-CC88-294D-B919-D8FE5FC422D8}">
      <dgm:prSet/>
      <dgm:spPr/>
      <dgm:t>
        <a:bodyPr/>
        <a:lstStyle/>
        <a:p>
          <a:endParaRPr lang="en-US"/>
        </a:p>
      </dgm:t>
    </dgm:pt>
    <dgm:pt modelId="{E4E84092-923D-7747-9AC5-E9219B3D7D19}">
      <dgm:prSet phldrT="[Text]" custT="1"/>
      <dgm:spPr/>
      <dgm:t>
        <a:bodyPr anchor="b"/>
        <a:lstStyle/>
        <a:p>
          <a:pPr>
            <a:buFont typeface="Symbol" pitchFamily="2" charset="2"/>
            <a:buChar char=""/>
          </a:pPr>
          <a:endParaRPr lang="en-US" sz="1500"/>
        </a:p>
      </dgm:t>
    </dgm:pt>
    <dgm:pt modelId="{3589B618-7F2D-9842-AA93-9BF64A289E1E}" type="parTrans" cxnId="{89BAF2BF-B3AB-FB4B-808D-6DD6B4173822}">
      <dgm:prSet/>
      <dgm:spPr/>
      <dgm:t>
        <a:bodyPr/>
        <a:lstStyle/>
        <a:p>
          <a:endParaRPr lang="en-US"/>
        </a:p>
      </dgm:t>
    </dgm:pt>
    <dgm:pt modelId="{79AFF323-8A32-CE44-BD39-AD7A546343AB}" type="sibTrans" cxnId="{89BAF2BF-B3AB-FB4B-808D-6DD6B4173822}">
      <dgm:prSet/>
      <dgm:spPr/>
      <dgm:t>
        <a:bodyPr/>
        <a:lstStyle/>
        <a:p>
          <a:endParaRPr lang="en-US"/>
        </a:p>
      </dgm:t>
    </dgm:pt>
    <dgm:pt modelId="{5ED37C36-10AF-BE40-AB6D-10691B95AC67}">
      <dgm:prSet phldrT="[Text]" custT="1"/>
      <dgm:spPr/>
      <dgm:t>
        <a:bodyPr anchor="b"/>
        <a:lstStyle/>
        <a:p>
          <a:pPr>
            <a:buFont typeface="Symbol" pitchFamily="2" charset="2"/>
            <a:buChar char=""/>
          </a:pPr>
          <a:endParaRPr lang="en-US" sz="1500"/>
        </a:p>
      </dgm:t>
    </dgm:pt>
    <dgm:pt modelId="{E4D86CC2-C664-304F-A493-28AF56820127}" type="parTrans" cxnId="{B80A8871-D542-8B46-9BE4-5EF7C6D0DB52}">
      <dgm:prSet/>
      <dgm:spPr/>
      <dgm:t>
        <a:bodyPr/>
        <a:lstStyle/>
        <a:p>
          <a:endParaRPr lang="en-US"/>
        </a:p>
      </dgm:t>
    </dgm:pt>
    <dgm:pt modelId="{9131269F-F4E0-DE4D-86A6-5B8D795B0A62}" type="sibTrans" cxnId="{B80A8871-D542-8B46-9BE4-5EF7C6D0DB52}">
      <dgm:prSet/>
      <dgm:spPr/>
      <dgm:t>
        <a:bodyPr/>
        <a:lstStyle/>
        <a:p>
          <a:endParaRPr lang="en-US"/>
        </a:p>
      </dgm:t>
    </dgm:pt>
    <dgm:pt modelId="{94BAE886-A698-BE45-A098-4184D47750EE}">
      <dgm:prSet phldrT="[Text]" custT="1"/>
      <dgm:spPr/>
      <dgm:t>
        <a:bodyPr anchor="b"/>
        <a:lstStyle/>
        <a:p>
          <a:pPr>
            <a:buFont typeface="Symbol" pitchFamily="2" charset="2"/>
            <a:buChar char=""/>
          </a:pPr>
          <a:endParaRPr lang="en-US" sz="1500"/>
        </a:p>
      </dgm:t>
    </dgm:pt>
    <dgm:pt modelId="{CEDFD475-9D64-2648-B6B7-5DAFC2241E72}" type="parTrans" cxnId="{ECEB1BDB-3008-8F41-911A-A137B2114AB5}">
      <dgm:prSet/>
      <dgm:spPr/>
      <dgm:t>
        <a:bodyPr/>
        <a:lstStyle/>
        <a:p>
          <a:endParaRPr lang="en-US"/>
        </a:p>
      </dgm:t>
    </dgm:pt>
    <dgm:pt modelId="{C382F3E5-80D1-964F-B8E9-09DE4C0DA4E8}" type="sibTrans" cxnId="{ECEB1BDB-3008-8F41-911A-A137B2114AB5}">
      <dgm:prSet/>
      <dgm:spPr/>
      <dgm:t>
        <a:bodyPr/>
        <a:lstStyle/>
        <a:p>
          <a:endParaRPr lang="en-US"/>
        </a:p>
      </dgm:t>
    </dgm:pt>
    <dgm:pt modelId="{5C686F25-BC76-A640-847D-901D1AC99270}">
      <dgm:prSet custT="1"/>
      <dgm:spPr/>
      <dgm:t>
        <a:bodyPr anchor="b"/>
        <a:lstStyle/>
        <a:p>
          <a:pPr>
            <a:buFont typeface="Symbol" pitchFamily="2" charset="2"/>
            <a:buChar char=""/>
          </a:pPr>
          <a:endParaRPr lang="en-US" sz="1500"/>
        </a:p>
      </dgm:t>
    </dgm:pt>
    <dgm:pt modelId="{BE30FA61-FEB3-9341-AC65-39D3AEF3C12C}" type="parTrans" cxnId="{D529258C-4400-6E41-B9EC-37C401D05E60}">
      <dgm:prSet/>
      <dgm:spPr/>
      <dgm:t>
        <a:bodyPr/>
        <a:lstStyle/>
        <a:p>
          <a:endParaRPr lang="en-US"/>
        </a:p>
      </dgm:t>
    </dgm:pt>
    <dgm:pt modelId="{0103909B-44C0-364B-B13A-642E338F50CD}" type="sibTrans" cxnId="{D529258C-4400-6E41-B9EC-37C401D05E60}">
      <dgm:prSet/>
      <dgm:spPr/>
      <dgm:t>
        <a:bodyPr/>
        <a:lstStyle/>
        <a:p>
          <a:endParaRPr lang="en-US"/>
        </a:p>
      </dgm:t>
    </dgm:pt>
    <dgm:pt modelId="{D7FDEFB7-2DDB-7744-8294-87FEF36C46C5}">
      <dgm:prSet custT="1"/>
      <dgm:spPr/>
      <dgm:t>
        <a:bodyPr anchor="b"/>
        <a:lstStyle/>
        <a:p>
          <a:pPr>
            <a:buFont typeface="Symbol" pitchFamily="2" charset="2"/>
            <a:buChar char=""/>
          </a:pPr>
          <a:endParaRPr lang="en-US" sz="1500"/>
        </a:p>
      </dgm:t>
    </dgm:pt>
    <dgm:pt modelId="{111E011D-00BA-2B4F-A427-F77F4840B878}" type="parTrans" cxnId="{5CD076C5-F847-7848-8BB5-402F898C5171}">
      <dgm:prSet/>
      <dgm:spPr/>
      <dgm:t>
        <a:bodyPr/>
        <a:lstStyle/>
        <a:p>
          <a:endParaRPr lang="en-US"/>
        </a:p>
      </dgm:t>
    </dgm:pt>
    <dgm:pt modelId="{17980E11-D20E-7546-94E9-4ED4B315D2C5}" type="sibTrans" cxnId="{5CD076C5-F847-7848-8BB5-402F898C5171}">
      <dgm:prSet/>
      <dgm:spPr/>
      <dgm:t>
        <a:bodyPr/>
        <a:lstStyle/>
        <a:p>
          <a:endParaRPr lang="en-US"/>
        </a:p>
      </dgm:t>
    </dgm:pt>
    <dgm:pt modelId="{75F05966-63A8-0F4A-9F07-6F0B27BF3144}">
      <dgm:prSet custT="1"/>
      <dgm:spPr/>
      <dgm:t>
        <a:bodyPr anchor="b"/>
        <a:lstStyle/>
        <a:p>
          <a:pPr>
            <a:buFont typeface="Symbol" pitchFamily="2" charset="2"/>
            <a:buChar char=""/>
          </a:pPr>
          <a:endParaRPr lang="en-US" sz="1500"/>
        </a:p>
      </dgm:t>
    </dgm:pt>
    <dgm:pt modelId="{15D042E3-FE21-7643-AC7D-97FE7F105C4B}" type="parTrans" cxnId="{F6314048-8237-284A-9EA3-62741C72F7B9}">
      <dgm:prSet/>
      <dgm:spPr/>
      <dgm:t>
        <a:bodyPr/>
        <a:lstStyle/>
        <a:p>
          <a:endParaRPr lang="en-US"/>
        </a:p>
      </dgm:t>
    </dgm:pt>
    <dgm:pt modelId="{10B39C84-08AC-4946-96B1-1AF6E336554D}" type="sibTrans" cxnId="{F6314048-8237-284A-9EA3-62741C72F7B9}">
      <dgm:prSet/>
      <dgm:spPr/>
      <dgm:t>
        <a:bodyPr/>
        <a:lstStyle/>
        <a:p>
          <a:endParaRPr lang="en-US"/>
        </a:p>
      </dgm:t>
    </dgm:pt>
    <dgm:pt modelId="{4D290ACC-B876-9A4E-9E8E-A9DA1FC30A15}" type="pres">
      <dgm:prSet presAssocID="{FDC8664C-AF1A-BF43-9A82-37B5A0327CBF}" presName="diagram" presStyleCnt="0">
        <dgm:presLayoutVars>
          <dgm:dir/>
          <dgm:resizeHandles val="exact"/>
        </dgm:presLayoutVars>
      </dgm:prSet>
      <dgm:spPr/>
    </dgm:pt>
    <dgm:pt modelId="{7C2061A7-D116-3140-B02B-E21C6B80596D}" type="pres">
      <dgm:prSet presAssocID="{F555BF2A-7741-B94D-905B-D8508BDD8BB3}" presName="node" presStyleLbl="node1" presStyleIdx="0" presStyleCnt="8">
        <dgm:presLayoutVars>
          <dgm:bulletEnabled val="1"/>
        </dgm:presLayoutVars>
      </dgm:prSet>
      <dgm:spPr/>
    </dgm:pt>
    <dgm:pt modelId="{7D3CB415-5D35-7F49-9FE2-D567D56B433F}" type="pres">
      <dgm:prSet presAssocID="{50FE978D-BA49-FD47-B685-F9D29EE6EBAB}" presName="sibTrans" presStyleCnt="0"/>
      <dgm:spPr/>
    </dgm:pt>
    <dgm:pt modelId="{63E26B76-BEBF-3243-951D-2E89F34483E5}" type="pres">
      <dgm:prSet presAssocID="{78C650FA-4C99-654C-8AFE-1E545959FEB9}" presName="node" presStyleLbl="node1" presStyleIdx="1" presStyleCnt="8">
        <dgm:presLayoutVars>
          <dgm:bulletEnabled val="1"/>
        </dgm:presLayoutVars>
      </dgm:prSet>
      <dgm:spPr/>
    </dgm:pt>
    <dgm:pt modelId="{716D4DC2-BFA4-8841-84CE-FC3C26F590E2}" type="pres">
      <dgm:prSet presAssocID="{D5C6FA01-47DB-1E40-A492-D0CDDF7721E2}" presName="sibTrans" presStyleCnt="0"/>
      <dgm:spPr/>
    </dgm:pt>
    <dgm:pt modelId="{4D4AEE9B-0E2E-AA43-98A8-97B9A7F6C07E}" type="pres">
      <dgm:prSet presAssocID="{E4E84092-923D-7747-9AC5-E9219B3D7D19}" presName="node" presStyleLbl="node1" presStyleIdx="2" presStyleCnt="8">
        <dgm:presLayoutVars>
          <dgm:bulletEnabled val="1"/>
        </dgm:presLayoutVars>
      </dgm:prSet>
      <dgm:spPr/>
    </dgm:pt>
    <dgm:pt modelId="{E77537E5-4227-2049-9693-724FE75EC040}" type="pres">
      <dgm:prSet presAssocID="{79AFF323-8A32-CE44-BD39-AD7A546343AB}" presName="sibTrans" presStyleCnt="0"/>
      <dgm:spPr/>
    </dgm:pt>
    <dgm:pt modelId="{4DE244AB-C8CC-1C45-9891-929FFC4B369E}" type="pres">
      <dgm:prSet presAssocID="{5ED37C36-10AF-BE40-AB6D-10691B95AC67}" presName="node" presStyleLbl="node1" presStyleIdx="3" presStyleCnt="8">
        <dgm:presLayoutVars>
          <dgm:bulletEnabled val="1"/>
        </dgm:presLayoutVars>
      </dgm:prSet>
      <dgm:spPr/>
    </dgm:pt>
    <dgm:pt modelId="{3DBEDE54-7A8C-4C48-A3E5-C6669D2A3AAA}" type="pres">
      <dgm:prSet presAssocID="{9131269F-F4E0-DE4D-86A6-5B8D795B0A62}" presName="sibTrans" presStyleCnt="0"/>
      <dgm:spPr/>
    </dgm:pt>
    <dgm:pt modelId="{009952B8-AEEB-294D-A59A-6B3465A0DE67}" type="pres">
      <dgm:prSet presAssocID="{94BAE886-A698-BE45-A098-4184D47750EE}" presName="node" presStyleLbl="node1" presStyleIdx="4" presStyleCnt="8">
        <dgm:presLayoutVars>
          <dgm:bulletEnabled val="1"/>
        </dgm:presLayoutVars>
      </dgm:prSet>
      <dgm:spPr/>
    </dgm:pt>
    <dgm:pt modelId="{A89C38DC-00DB-B444-A548-E499C267CDFC}" type="pres">
      <dgm:prSet presAssocID="{C382F3E5-80D1-964F-B8E9-09DE4C0DA4E8}" presName="sibTrans" presStyleCnt="0"/>
      <dgm:spPr/>
    </dgm:pt>
    <dgm:pt modelId="{2B3D2741-2196-664E-BB50-B9420776D3AE}" type="pres">
      <dgm:prSet presAssocID="{5C686F25-BC76-A640-847D-901D1AC99270}" presName="node" presStyleLbl="node1" presStyleIdx="5" presStyleCnt="8">
        <dgm:presLayoutVars>
          <dgm:bulletEnabled val="1"/>
        </dgm:presLayoutVars>
      </dgm:prSet>
      <dgm:spPr/>
    </dgm:pt>
    <dgm:pt modelId="{2D395B92-04B5-7F47-AED8-91A659466828}" type="pres">
      <dgm:prSet presAssocID="{0103909B-44C0-364B-B13A-642E338F50CD}" presName="sibTrans" presStyleCnt="0"/>
      <dgm:spPr/>
    </dgm:pt>
    <dgm:pt modelId="{35E95EA0-1A55-6E4F-AC13-350F3CB68FD6}" type="pres">
      <dgm:prSet presAssocID="{D7FDEFB7-2DDB-7744-8294-87FEF36C46C5}" presName="node" presStyleLbl="node1" presStyleIdx="6" presStyleCnt="8">
        <dgm:presLayoutVars>
          <dgm:bulletEnabled val="1"/>
        </dgm:presLayoutVars>
      </dgm:prSet>
      <dgm:spPr/>
    </dgm:pt>
    <dgm:pt modelId="{CADC6EB0-4C73-6345-A74E-AD09527CF314}" type="pres">
      <dgm:prSet presAssocID="{17980E11-D20E-7546-94E9-4ED4B315D2C5}" presName="sibTrans" presStyleCnt="0"/>
      <dgm:spPr/>
    </dgm:pt>
    <dgm:pt modelId="{230B822D-8F60-2E4C-AC78-ED1E739169A1}" type="pres">
      <dgm:prSet presAssocID="{75F05966-63A8-0F4A-9F07-6F0B27BF3144}" presName="node" presStyleLbl="node1" presStyleIdx="7" presStyleCnt="8">
        <dgm:presLayoutVars>
          <dgm:bulletEnabled val="1"/>
        </dgm:presLayoutVars>
      </dgm:prSet>
      <dgm:spPr/>
    </dgm:pt>
  </dgm:ptLst>
  <dgm:cxnLst>
    <dgm:cxn modelId="{C270060C-CC88-294D-B919-D8FE5FC422D8}" srcId="{FDC8664C-AF1A-BF43-9A82-37B5A0327CBF}" destId="{78C650FA-4C99-654C-8AFE-1E545959FEB9}" srcOrd="1" destOrd="0" parTransId="{FC843841-504B-FE42-9E0D-438120A24CFB}" sibTransId="{D5C6FA01-47DB-1E40-A492-D0CDDF7721E2}"/>
    <dgm:cxn modelId="{F0BDA114-650B-2E48-A7E4-773A1BC68D9A}" type="presOf" srcId="{E4E84092-923D-7747-9AC5-E9219B3D7D19}" destId="{4D4AEE9B-0E2E-AA43-98A8-97B9A7F6C07E}" srcOrd="0" destOrd="0" presId="urn:microsoft.com/office/officeart/2005/8/layout/default"/>
    <dgm:cxn modelId="{F9686836-381C-304F-9A36-193DD05A3D19}" type="presOf" srcId="{94BAE886-A698-BE45-A098-4184D47750EE}" destId="{009952B8-AEEB-294D-A59A-6B3465A0DE67}" srcOrd="0" destOrd="0" presId="urn:microsoft.com/office/officeart/2005/8/layout/default"/>
    <dgm:cxn modelId="{6FBFC263-E94F-BF4A-A4C3-5A8C19EADE47}" type="presOf" srcId="{78C650FA-4C99-654C-8AFE-1E545959FEB9}" destId="{63E26B76-BEBF-3243-951D-2E89F34483E5}" srcOrd="0" destOrd="0" presId="urn:microsoft.com/office/officeart/2005/8/layout/default"/>
    <dgm:cxn modelId="{F6314048-8237-284A-9EA3-62741C72F7B9}" srcId="{FDC8664C-AF1A-BF43-9A82-37B5A0327CBF}" destId="{75F05966-63A8-0F4A-9F07-6F0B27BF3144}" srcOrd="7" destOrd="0" parTransId="{15D042E3-FE21-7643-AC7D-97FE7F105C4B}" sibTransId="{10B39C84-08AC-4946-96B1-1AF6E336554D}"/>
    <dgm:cxn modelId="{B80A8871-D542-8B46-9BE4-5EF7C6D0DB52}" srcId="{FDC8664C-AF1A-BF43-9A82-37B5A0327CBF}" destId="{5ED37C36-10AF-BE40-AB6D-10691B95AC67}" srcOrd="3" destOrd="0" parTransId="{E4D86CC2-C664-304F-A493-28AF56820127}" sibTransId="{9131269F-F4E0-DE4D-86A6-5B8D795B0A62}"/>
    <dgm:cxn modelId="{4BE27356-D58E-3845-9FDC-52F04697724C}" type="presOf" srcId="{5C686F25-BC76-A640-847D-901D1AC99270}" destId="{2B3D2741-2196-664E-BB50-B9420776D3AE}" srcOrd="0" destOrd="0" presId="urn:microsoft.com/office/officeart/2005/8/layout/default"/>
    <dgm:cxn modelId="{F841C556-C15E-BA40-8A5E-602A3086197B}" type="presOf" srcId="{D7FDEFB7-2DDB-7744-8294-87FEF36C46C5}" destId="{35E95EA0-1A55-6E4F-AC13-350F3CB68FD6}" srcOrd="0" destOrd="0" presId="urn:microsoft.com/office/officeart/2005/8/layout/default"/>
    <dgm:cxn modelId="{18771B78-89B4-EB4F-8F66-014D14AC3E37}" type="presOf" srcId="{75F05966-63A8-0F4A-9F07-6F0B27BF3144}" destId="{230B822D-8F60-2E4C-AC78-ED1E739169A1}" srcOrd="0" destOrd="0" presId="urn:microsoft.com/office/officeart/2005/8/layout/default"/>
    <dgm:cxn modelId="{2F6B1F58-4E8C-E947-B9F1-C44D324DFC4C}" srcId="{FDC8664C-AF1A-BF43-9A82-37B5A0327CBF}" destId="{F555BF2A-7741-B94D-905B-D8508BDD8BB3}" srcOrd="0" destOrd="0" parTransId="{1C553D68-18C5-3046-B2E1-AD907F66E002}" sibTransId="{50FE978D-BA49-FD47-B685-F9D29EE6EBAB}"/>
    <dgm:cxn modelId="{D529258C-4400-6E41-B9EC-37C401D05E60}" srcId="{FDC8664C-AF1A-BF43-9A82-37B5A0327CBF}" destId="{5C686F25-BC76-A640-847D-901D1AC99270}" srcOrd="5" destOrd="0" parTransId="{BE30FA61-FEB3-9341-AC65-39D3AEF3C12C}" sibTransId="{0103909B-44C0-364B-B13A-642E338F50CD}"/>
    <dgm:cxn modelId="{298E4E94-82B5-B146-80CE-DB628404F2C0}" type="presOf" srcId="{FDC8664C-AF1A-BF43-9A82-37B5A0327CBF}" destId="{4D290ACC-B876-9A4E-9E8E-A9DA1FC30A15}" srcOrd="0" destOrd="0" presId="urn:microsoft.com/office/officeart/2005/8/layout/default"/>
    <dgm:cxn modelId="{89BAF2BF-B3AB-FB4B-808D-6DD6B4173822}" srcId="{FDC8664C-AF1A-BF43-9A82-37B5A0327CBF}" destId="{E4E84092-923D-7747-9AC5-E9219B3D7D19}" srcOrd="2" destOrd="0" parTransId="{3589B618-7F2D-9842-AA93-9BF64A289E1E}" sibTransId="{79AFF323-8A32-CE44-BD39-AD7A546343AB}"/>
    <dgm:cxn modelId="{5CD076C5-F847-7848-8BB5-402F898C5171}" srcId="{FDC8664C-AF1A-BF43-9A82-37B5A0327CBF}" destId="{D7FDEFB7-2DDB-7744-8294-87FEF36C46C5}" srcOrd="6" destOrd="0" parTransId="{111E011D-00BA-2B4F-A427-F77F4840B878}" sibTransId="{17980E11-D20E-7546-94E9-4ED4B315D2C5}"/>
    <dgm:cxn modelId="{ECEB1BDB-3008-8F41-911A-A137B2114AB5}" srcId="{FDC8664C-AF1A-BF43-9A82-37B5A0327CBF}" destId="{94BAE886-A698-BE45-A098-4184D47750EE}" srcOrd="4" destOrd="0" parTransId="{CEDFD475-9D64-2648-B6B7-5DAFC2241E72}" sibTransId="{C382F3E5-80D1-964F-B8E9-09DE4C0DA4E8}"/>
    <dgm:cxn modelId="{0F3A79DF-7216-2747-A5F0-0641C653E4FE}" type="presOf" srcId="{5ED37C36-10AF-BE40-AB6D-10691B95AC67}" destId="{4DE244AB-C8CC-1C45-9891-929FFC4B369E}" srcOrd="0" destOrd="0" presId="urn:microsoft.com/office/officeart/2005/8/layout/default"/>
    <dgm:cxn modelId="{ADB98AEF-F751-3F4B-9816-B3B3730ACB07}" type="presOf" srcId="{F555BF2A-7741-B94D-905B-D8508BDD8BB3}" destId="{7C2061A7-D116-3140-B02B-E21C6B80596D}" srcOrd="0" destOrd="0" presId="urn:microsoft.com/office/officeart/2005/8/layout/default"/>
    <dgm:cxn modelId="{5637D585-7E10-354E-8629-B98906E2D7C5}" type="presParOf" srcId="{4D290ACC-B876-9A4E-9E8E-A9DA1FC30A15}" destId="{7C2061A7-D116-3140-B02B-E21C6B80596D}" srcOrd="0" destOrd="0" presId="urn:microsoft.com/office/officeart/2005/8/layout/default"/>
    <dgm:cxn modelId="{1EB0C025-EDE4-8B44-8BDE-233F3122903B}" type="presParOf" srcId="{4D290ACC-B876-9A4E-9E8E-A9DA1FC30A15}" destId="{7D3CB415-5D35-7F49-9FE2-D567D56B433F}" srcOrd="1" destOrd="0" presId="urn:microsoft.com/office/officeart/2005/8/layout/default"/>
    <dgm:cxn modelId="{DCCB533D-57AD-F042-84D8-94A131275D7F}" type="presParOf" srcId="{4D290ACC-B876-9A4E-9E8E-A9DA1FC30A15}" destId="{63E26B76-BEBF-3243-951D-2E89F34483E5}" srcOrd="2" destOrd="0" presId="urn:microsoft.com/office/officeart/2005/8/layout/default"/>
    <dgm:cxn modelId="{0232F4DE-432A-C54C-83B3-97D90736A1E5}" type="presParOf" srcId="{4D290ACC-B876-9A4E-9E8E-A9DA1FC30A15}" destId="{716D4DC2-BFA4-8841-84CE-FC3C26F590E2}" srcOrd="3" destOrd="0" presId="urn:microsoft.com/office/officeart/2005/8/layout/default"/>
    <dgm:cxn modelId="{9C875D67-C695-1141-A8F3-CB1E4EAC387F}" type="presParOf" srcId="{4D290ACC-B876-9A4E-9E8E-A9DA1FC30A15}" destId="{4D4AEE9B-0E2E-AA43-98A8-97B9A7F6C07E}" srcOrd="4" destOrd="0" presId="urn:microsoft.com/office/officeart/2005/8/layout/default"/>
    <dgm:cxn modelId="{03ECA25D-2E4D-274B-AED6-E4AC7FFFA1AA}" type="presParOf" srcId="{4D290ACC-B876-9A4E-9E8E-A9DA1FC30A15}" destId="{E77537E5-4227-2049-9693-724FE75EC040}" srcOrd="5" destOrd="0" presId="urn:microsoft.com/office/officeart/2005/8/layout/default"/>
    <dgm:cxn modelId="{69C77226-94F1-624F-8EAC-5FDAF1E39B5F}" type="presParOf" srcId="{4D290ACC-B876-9A4E-9E8E-A9DA1FC30A15}" destId="{4DE244AB-C8CC-1C45-9891-929FFC4B369E}" srcOrd="6" destOrd="0" presId="urn:microsoft.com/office/officeart/2005/8/layout/default"/>
    <dgm:cxn modelId="{03361DE1-1C86-0C4C-8419-FECDA63212DE}" type="presParOf" srcId="{4D290ACC-B876-9A4E-9E8E-A9DA1FC30A15}" destId="{3DBEDE54-7A8C-4C48-A3E5-C6669D2A3AAA}" srcOrd="7" destOrd="0" presId="urn:microsoft.com/office/officeart/2005/8/layout/default"/>
    <dgm:cxn modelId="{26CC5AF7-6945-B345-B363-DDC9257EF94B}" type="presParOf" srcId="{4D290ACC-B876-9A4E-9E8E-A9DA1FC30A15}" destId="{009952B8-AEEB-294D-A59A-6B3465A0DE67}" srcOrd="8" destOrd="0" presId="urn:microsoft.com/office/officeart/2005/8/layout/default"/>
    <dgm:cxn modelId="{A285EF0C-FAD6-FC44-A088-21A88F25A195}" type="presParOf" srcId="{4D290ACC-B876-9A4E-9E8E-A9DA1FC30A15}" destId="{A89C38DC-00DB-B444-A548-E499C267CDFC}" srcOrd="9" destOrd="0" presId="urn:microsoft.com/office/officeart/2005/8/layout/default"/>
    <dgm:cxn modelId="{C2DBD3FE-957F-2E4B-8C2D-18314F136A54}" type="presParOf" srcId="{4D290ACC-B876-9A4E-9E8E-A9DA1FC30A15}" destId="{2B3D2741-2196-664E-BB50-B9420776D3AE}" srcOrd="10" destOrd="0" presId="urn:microsoft.com/office/officeart/2005/8/layout/default"/>
    <dgm:cxn modelId="{7FB77E2D-2F00-AC49-B562-44D482C6699B}" type="presParOf" srcId="{4D290ACC-B876-9A4E-9E8E-A9DA1FC30A15}" destId="{2D395B92-04B5-7F47-AED8-91A659466828}" srcOrd="11" destOrd="0" presId="urn:microsoft.com/office/officeart/2005/8/layout/default"/>
    <dgm:cxn modelId="{93261BE1-38C8-984E-A41E-C06501231EDD}" type="presParOf" srcId="{4D290ACC-B876-9A4E-9E8E-A9DA1FC30A15}" destId="{35E95EA0-1A55-6E4F-AC13-350F3CB68FD6}" srcOrd="12" destOrd="0" presId="urn:microsoft.com/office/officeart/2005/8/layout/default"/>
    <dgm:cxn modelId="{6DB931F3-788D-624E-A722-BFA8021059AF}" type="presParOf" srcId="{4D290ACC-B876-9A4E-9E8E-A9DA1FC30A15}" destId="{CADC6EB0-4C73-6345-A74E-AD09527CF314}" srcOrd="13" destOrd="0" presId="urn:microsoft.com/office/officeart/2005/8/layout/default"/>
    <dgm:cxn modelId="{CD8DD2B6-9EF9-B343-94EE-F63E4D0C18AF}" type="presParOf" srcId="{4D290ACC-B876-9A4E-9E8E-A9DA1FC30A15}" destId="{230B822D-8F60-2E4C-AC78-ED1E739169A1}"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63D2B0-3EDB-494F-9D10-F847A43498EB}" type="doc">
      <dgm:prSet loTypeId="urn:microsoft.com/office/officeart/2005/8/layout/pyramid4" loCatId="" qsTypeId="urn:microsoft.com/office/officeart/2005/8/quickstyle/simple1#6" qsCatId="simple" csTypeId="urn:microsoft.com/office/officeart/2005/8/colors/colorful1#6" csCatId="colorful" phldr="1"/>
      <dgm:spPr/>
      <dgm:t>
        <a:bodyPr/>
        <a:lstStyle/>
        <a:p>
          <a:endParaRPr lang="en-US"/>
        </a:p>
      </dgm:t>
    </dgm:pt>
    <dgm:pt modelId="{A60F8C9D-A6AE-7548-A2BE-DCEE7F9FBDAD}" type="pres">
      <dgm:prSet presAssocID="{A963D2B0-3EDB-494F-9D10-F847A43498EB}" presName="compositeShape" presStyleCnt="0">
        <dgm:presLayoutVars>
          <dgm:chMax val="9"/>
          <dgm:dir/>
          <dgm:resizeHandles val="exact"/>
        </dgm:presLayoutVars>
      </dgm:prSet>
      <dgm:spPr/>
    </dgm:pt>
  </dgm:ptLst>
  <dgm:cxnLst>
    <dgm:cxn modelId="{0519B018-9A7B-3740-BEAB-4B379A993202}" type="presOf" srcId="{A963D2B0-3EDB-494F-9D10-F847A43498EB}" destId="{A60F8C9D-A6AE-7548-A2BE-DCEE7F9FBDAD}" srcOrd="0" destOrd="0" presId="urn:microsoft.com/office/officeart/2005/8/layout/pyramid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C8664C-AF1A-BF43-9A82-37B5A0327CBF}" type="doc">
      <dgm:prSet loTypeId="urn:microsoft.com/office/officeart/2005/8/layout/default" loCatId="" qsTypeId="urn:microsoft.com/office/officeart/2005/8/quickstyle/simple1#7" qsCatId="simple" csTypeId="urn:microsoft.com/office/officeart/2005/8/colors/colorful1#7" csCatId="colorful" phldr="1"/>
      <dgm:spPr/>
      <dgm:t>
        <a:bodyPr/>
        <a:lstStyle/>
        <a:p>
          <a:endParaRPr lang="en-US"/>
        </a:p>
      </dgm:t>
    </dgm:pt>
    <dgm:pt modelId="{F555BF2A-7741-B94D-905B-D8508BDD8BB3}">
      <dgm:prSet phldrT="[Text]" custT="1"/>
      <dgm:spPr/>
      <dgm:t>
        <a:bodyPr anchor="b"/>
        <a:lstStyle/>
        <a:p>
          <a:pPr>
            <a:buFont typeface="Symbol" pitchFamily="2" charset="2"/>
            <a:buChar char=""/>
          </a:pPr>
          <a:endParaRPr lang="en-US" sz="1500"/>
        </a:p>
      </dgm:t>
    </dgm:pt>
    <dgm:pt modelId="{1C553D68-18C5-3046-B2E1-AD907F66E002}" type="parTrans" cxnId="{2F6B1F58-4E8C-E947-B9F1-C44D324DFC4C}">
      <dgm:prSet/>
      <dgm:spPr/>
      <dgm:t>
        <a:bodyPr/>
        <a:lstStyle/>
        <a:p>
          <a:endParaRPr lang="en-US"/>
        </a:p>
      </dgm:t>
    </dgm:pt>
    <dgm:pt modelId="{50FE978D-BA49-FD47-B685-F9D29EE6EBAB}" type="sibTrans" cxnId="{2F6B1F58-4E8C-E947-B9F1-C44D324DFC4C}">
      <dgm:prSet/>
      <dgm:spPr/>
      <dgm:t>
        <a:bodyPr/>
        <a:lstStyle/>
        <a:p>
          <a:endParaRPr lang="en-US"/>
        </a:p>
      </dgm:t>
    </dgm:pt>
    <dgm:pt modelId="{78C650FA-4C99-654C-8AFE-1E545959FEB9}">
      <dgm:prSet phldrT="[Text]" custT="1"/>
      <dgm:spPr/>
      <dgm:t>
        <a:bodyPr anchor="b"/>
        <a:lstStyle/>
        <a:p>
          <a:pPr>
            <a:buFont typeface="Symbol" pitchFamily="2" charset="2"/>
            <a:buChar char=""/>
          </a:pPr>
          <a:endParaRPr lang="en-US" sz="1500"/>
        </a:p>
      </dgm:t>
    </dgm:pt>
    <dgm:pt modelId="{FC843841-504B-FE42-9E0D-438120A24CFB}" type="parTrans" cxnId="{C270060C-CC88-294D-B919-D8FE5FC422D8}">
      <dgm:prSet/>
      <dgm:spPr/>
      <dgm:t>
        <a:bodyPr/>
        <a:lstStyle/>
        <a:p>
          <a:endParaRPr lang="en-US"/>
        </a:p>
      </dgm:t>
    </dgm:pt>
    <dgm:pt modelId="{D5C6FA01-47DB-1E40-A492-D0CDDF7721E2}" type="sibTrans" cxnId="{C270060C-CC88-294D-B919-D8FE5FC422D8}">
      <dgm:prSet/>
      <dgm:spPr/>
      <dgm:t>
        <a:bodyPr/>
        <a:lstStyle/>
        <a:p>
          <a:endParaRPr lang="en-US"/>
        </a:p>
      </dgm:t>
    </dgm:pt>
    <dgm:pt modelId="{E4E84092-923D-7747-9AC5-E9219B3D7D19}">
      <dgm:prSet phldrT="[Text]" custT="1"/>
      <dgm:spPr/>
      <dgm:t>
        <a:bodyPr anchor="b"/>
        <a:lstStyle/>
        <a:p>
          <a:pPr>
            <a:buFont typeface="Symbol" pitchFamily="2" charset="2"/>
            <a:buChar char=""/>
          </a:pPr>
          <a:endParaRPr lang="en-US" sz="1500"/>
        </a:p>
      </dgm:t>
    </dgm:pt>
    <dgm:pt modelId="{3589B618-7F2D-9842-AA93-9BF64A289E1E}" type="parTrans" cxnId="{89BAF2BF-B3AB-FB4B-808D-6DD6B4173822}">
      <dgm:prSet/>
      <dgm:spPr/>
      <dgm:t>
        <a:bodyPr/>
        <a:lstStyle/>
        <a:p>
          <a:endParaRPr lang="en-US"/>
        </a:p>
      </dgm:t>
    </dgm:pt>
    <dgm:pt modelId="{79AFF323-8A32-CE44-BD39-AD7A546343AB}" type="sibTrans" cxnId="{89BAF2BF-B3AB-FB4B-808D-6DD6B4173822}">
      <dgm:prSet/>
      <dgm:spPr/>
      <dgm:t>
        <a:bodyPr/>
        <a:lstStyle/>
        <a:p>
          <a:endParaRPr lang="en-US"/>
        </a:p>
      </dgm:t>
    </dgm:pt>
    <dgm:pt modelId="{5ED37C36-10AF-BE40-AB6D-10691B95AC67}">
      <dgm:prSet phldrT="[Text]" custT="1"/>
      <dgm:spPr/>
      <dgm:t>
        <a:bodyPr anchor="b"/>
        <a:lstStyle/>
        <a:p>
          <a:pPr>
            <a:buFont typeface="Symbol" pitchFamily="2" charset="2"/>
            <a:buChar char=""/>
          </a:pPr>
          <a:endParaRPr lang="en-US" sz="1500"/>
        </a:p>
      </dgm:t>
    </dgm:pt>
    <dgm:pt modelId="{E4D86CC2-C664-304F-A493-28AF56820127}" type="parTrans" cxnId="{B80A8871-D542-8B46-9BE4-5EF7C6D0DB52}">
      <dgm:prSet/>
      <dgm:spPr/>
      <dgm:t>
        <a:bodyPr/>
        <a:lstStyle/>
        <a:p>
          <a:endParaRPr lang="en-US"/>
        </a:p>
      </dgm:t>
    </dgm:pt>
    <dgm:pt modelId="{9131269F-F4E0-DE4D-86A6-5B8D795B0A62}" type="sibTrans" cxnId="{B80A8871-D542-8B46-9BE4-5EF7C6D0DB52}">
      <dgm:prSet/>
      <dgm:spPr/>
      <dgm:t>
        <a:bodyPr/>
        <a:lstStyle/>
        <a:p>
          <a:endParaRPr lang="en-US"/>
        </a:p>
      </dgm:t>
    </dgm:pt>
    <dgm:pt modelId="{94BAE886-A698-BE45-A098-4184D47750EE}">
      <dgm:prSet phldrT="[Text]" custT="1"/>
      <dgm:spPr/>
      <dgm:t>
        <a:bodyPr anchor="b"/>
        <a:lstStyle/>
        <a:p>
          <a:pPr>
            <a:buFont typeface="Symbol" pitchFamily="2" charset="2"/>
            <a:buChar char=""/>
          </a:pPr>
          <a:endParaRPr lang="en-US" sz="1500"/>
        </a:p>
      </dgm:t>
    </dgm:pt>
    <dgm:pt modelId="{CEDFD475-9D64-2648-B6B7-5DAFC2241E72}" type="parTrans" cxnId="{ECEB1BDB-3008-8F41-911A-A137B2114AB5}">
      <dgm:prSet/>
      <dgm:spPr/>
      <dgm:t>
        <a:bodyPr/>
        <a:lstStyle/>
        <a:p>
          <a:endParaRPr lang="en-US"/>
        </a:p>
      </dgm:t>
    </dgm:pt>
    <dgm:pt modelId="{C382F3E5-80D1-964F-B8E9-09DE4C0DA4E8}" type="sibTrans" cxnId="{ECEB1BDB-3008-8F41-911A-A137B2114AB5}">
      <dgm:prSet/>
      <dgm:spPr/>
      <dgm:t>
        <a:bodyPr/>
        <a:lstStyle/>
        <a:p>
          <a:endParaRPr lang="en-US"/>
        </a:p>
      </dgm:t>
    </dgm:pt>
    <dgm:pt modelId="{5C686F25-BC76-A640-847D-901D1AC99270}">
      <dgm:prSet custT="1"/>
      <dgm:spPr/>
      <dgm:t>
        <a:bodyPr anchor="b"/>
        <a:lstStyle/>
        <a:p>
          <a:pPr>
            <a:buFont typeface="Symbol" pitchFamily="2" charset="2"/>
            <a:buChar char=""/>
          </a:pPr>
          <a:endParaRPr lang="en-US" sz="1500"/>
        </a:p>
      </dgm:t>
    </dgm:pt>
    <dgm:pt modelId="{BE30FA61-FEB3-9341-AC65-39D3AEF3C12C}" type="parTrans" cxnId="{D529258C-4400-6E41-B9EC-37C401D05E60}">
      <dgm:prSet/>
      <dgm:spPr/>
      <dgm:t>
        <a:bodyPr/>
        <a:lstStyle/>
        <a:p>
          <a:endParaRPr lang="en-US"/>
        </a:p>
      </dgm:t>
    </dgm:pt>
    <dgm:pt modelId="{0103909B-44C0-364B-B13A-642E338F50CD}" type="sibTrans" cxnId="{D529258C-4400-6E41-B9EC-37C401D05E60}">
      <dgm:prSet/>
      <dgm:spPr/>
      <dgm:t>
        <a:bodyPr/>
        <a:lstStyle/>
        <a:p>
          <a:endParaRPr lang="en-US"/>
        </a:p>
      </dgm:t>
    </dgm:pt>
    <dgm:pt modelId="{D7FDEFB7-2DDB-7744-8294-87FEF36C46C5}">
      <dgm:prSet custT="1"/>
      <dgm:spPr/>
      <dgm:t>
        <a:bodyPr anchor="b"/>
        <a:lstStyle/>
        <a:p>
          <a:pPr>
            <a:buFont typeface="Symbol" pitchFamily="2" charset="2"/>
            <a:buChar char=""/>
          </a:pPr>
          <a:endParaRPr lang="en-US" sz="1500"/>
        </a:p>
      </dgm:t>
    </dgm:pt>
    <dgm:pt modelId="{111E011D-00BA-2B4F-A427-F77F4840B878}" type="parTrans" cxnId="{5CD076C5-F847-7848-8BB5-402F898C5171}">
      <dgm:prSet/>
      <dgm:spPr/>
      <dgm:t>
        <a:bodyPr/>
        <a:lstStyle/>
        <a:p>
          <a:endParaRPr lang="en-US"/>
        </a:p>
      </dgm:t>
    </dgm:pt>
    <dgm:pt modelId="{17980E11-D20E-7546-94E9-4ED4B315D2C5}" type="sibTrans" cxnId="{5CD076C5-F847-7848-8BB5-402F898C5171}">
      <dgm:prSet/>
      <dgm:spPr/>
      <dgm:t>
        <a:bodyPr/>
        <a:lstStyle/>
        <a:p>
          <a:endParaRPr lang="en-US"/>
        </a:p>
      </dgm:t>
    </dgm:pt>
    <dgm:pt modelId="{75F05966-63A8-0F4A-9F07-6F0B27BF3144}">
      <dgm:prSet custT="1"/>
      <dgm:spPr/>
      <dgm:t>
        <a:bodyPr anchor="b"/>
        <a:lstStyle/>
        <a:p>
          <a:pPr>
            <a:buFont typeface="Symbol" pitchFamily="2" charset="2"/>
            <a:buChar char=""/>
          </a:pPr>
          <a:endParaRPr lang="en-US" sz="1500"/>
        </a:p>
      </dgm:t>
    </dgm:pt>
    <dgm:pt modelId="{15D042E3-FE21-7643-AC7D-97FE7F105C4B}" type="parTrans" cxnId="{F6314048-8237-284A-9EA3-62741C72F7B9}">
      <dgm:prSet/>
      <dgm:spPr/>
      <dgm:t>
        <a:bodyPr/>
        <a:lstStyle/>
        <a:p>
          <a:endParaRPr lang="en-US"/>
        </a:p>
      </dgm:t>
    </dgm:pt>
    <dgm:pt modelId="{10B39C84-08AC-4946-96B1-1AF6E336554D}" type="sibTrans" cxnId="{F6314048-8237-284A-9EA3-62741C72F7B9}">
      <dgm:prSet/>
      <dgm:spPr/>
      <dgm:t>
        <a:bodyPr/>
        <a:lstStyle/>
        <a:p>
          <a:endParaRPr lang="en-US"/>
        </a:p>
      </dgm:t>
    </dgm:pt>
    <dgm:pt modelId="{4D290ACC-B876-9A4E-9E8E-A9DA1FC30A15}" type="pres">
      <dgm:prSet presAssocID="{FDC8664C-AF1A-BF43-9A82-37B5A0327CBF}" presName="diagram" presStyleCnt="0">
        <dgm:presLayoutVars>
          <dgm:dir/>
          <dgm:resizeHandles val="exact"/>
        </dgm:presLayoutVars>
      </dgm:prSet>
      <dgm:spPr/>
    </dgm:pt>
    <dgm:pt modelId="{7C2061A7-D116-3140-B02B-E21C6B80596D}" type="pres">
      <dgm:prSet presAssocID="{F555BF2A-7741-B94D-905B-D8508BDD8BB3}" presName="node" presStyleLbl="node1" presStyleIdx="0" presStyleCnt="8">
        <dgm:presLayoutVars>
          <dgm:bulletEnabled val="1"/>
        </dgm:presLayoutVars>
      </dgm:prSet>
      <dgm:spPr/>
    </dgm:pt>
    <dgm:pt modelId="{7D3CB415-5D35-7F49-9FE2-D567D56B433F}" type="pres">
      <dgm:prSet presAssocID="{50FE978D-BA49-FD47-B685-F9D29EE6EBAB}" presName="sibTrans" presStyleCnt="0"/>
      <dgm:spPr/>
    </dgm:pt>
    <dgm:pt modelId="{63E26B76-BEBF-3243-951D-2E89F34483E5}" type="pres">
      <dgm:prSet presAssocID="{78C650FA-4C99-654C-8AFE-1E545959FEB9}" presName="node" presStyleLbl="node1" presStyleIdx="1" presStyleCnt="8">
        <dgm:presLayoutVars>
          <dgm:bulletEnabled val="1"/>
        </dgm:presLayoutVars>
      </dgm:prSet>
      <dgm:spPr/>
    </dgm:pt>
    <dgm:pt modelId="{716D4DC2-BFA4-8841-84CE-FC3C26F590E2}" type="pres">
      <dgm:prSet presAssocID="{D5C6FA01-47DB-1E40-A492-D0CDDF7721E2}" presName="sibTrans" presStyleCnt="0"/>
      <dgm:spPr/>
    </dgm:pt>
    <dgm:pt modelId="{4D4AEE9B-0E2E-AA43-98A8-97B9A7F6C07E}" type="pres">
      <dgm:prSet presAssocID="{E4E84092-923D-7747-9AC5-E9219B3D7D19}" presName="node" presStyleLbl="node1" presStyleIdx="2" presStyleCnt="8">
        <dgm:presLayoutVars>
          <dgm:bulletEnabled val="1"/>
        </dgm:presLayoutVars>
      </dgm:prSet>
      <dgm:spPr/>
    </dgm:pt>
    <dgm:pt modelId="{E77537E5-4227-2049-9693-724FE75EC040}" type="pres">
      <dgm:prSet presAssocID="{79AFF323-8A32-CE44-BD39-AD7A546343AB}" presName="sibTrans" presStyleCnt="0"/>
      <dgm:spPr/>
    </dgm:pt>
    <dgm:pt modelId="{4DE244AB-C8CC-1C45-9891-929FFC4B369E}" type="pres">
      <dgm:prSet presAssocID="{5ED37C36-10AF-BE40-AB6D-10691B95AC67}" presName="node" presStyleLbl="node1" presStyleIdx="3" presStyleCnt="8">
        <dgm:presLayoutVars>
          <dgm:bulletEnabled val="1"/>
        </dgm:presLayoutVars>
      </dgm:prSet>
      <dgm:spPr/>
    </dgm:pt>
    <dgm:pt modelId="{3DBEDE54-7A8C-4C48-A3E5-C6669D2A3AAA}" type="pres">
      <dgm:prSet presAssocID="{9131269F-F4E0-DE4D-86A6-5B8D795B0A62}" presName="sibTrans" presStyleCnt="0"/>
      <dgm:spPr/>
    </dgm:pt>
    <dgm:pt modelId="{009952B8-AEEB-294D-A59A-6B3465A0DE67}" type="pres">
      <dgm:prSet presAssocID="{94BAE886-A698-BE45-A098-4184D47750EE}" presName="node" presStyleLbl="node1" presStyleIdx="4" presStyleCnt="8">
        <dgm:presLayoutVars>
          <dgm:bulletEnabled val="1"/>
        </dgm:presLayoutVars>
      </dgm:prSet>
      <dgm:spPr/>
    </dgm:pt>
    <dgm:pt modelId="{A89C38DC-00DB-B444-A548-E499C267CDFC}" type="pres">
      <dgm:prSet presAssocID="{C382F3E5-80D1-964F-B8E9-09DE4C0DA4E8}" presName="sibTrans" presStyleCnt="0"/>
      <dgm:spPr/>
    </dgm:pt>
    <dgm:pt modelId="{2B3D2741-2196-664E-BB50-B9420776D3AE}" type="pres">
      <dgm:prSet presAssocID="{5C686F25-BC76-A640-847D-901D1AC99270}" presName="node" presStyleLbl="node1" presStyleIdx="5" presStyleCnt="8">
        <dgm:presLayoutVars>
          <dgm:bulletEnabled val="1"/>
        </dgm:presLayoutVars>
      </dgm:prSet>
      <dgm:spPr/>
    </dgm:pt>
    <dgm:pt modelId="{2D395B92-04B5-7F47-AED8-91A659466828}" type="pres">
      <dgm:prSet presAssocID="{0103909B-44C0-364B-B13A-642E338F50CD}" presName="sibTrans" presStyleCnt="0"/>
      <dgm:spPr/>
    </dgm:pt>
    <dgm:pt modelId="{35E95EA0-1A55-6E4F-AC13-350F3CB68FD6}" type="pres">
      <dgm:prSet presAssocID="{D7FDEFB7-2DDB-7744-8294-87FEF36C46C5}" presName="node" presStyleLbl="node1" presStyleIdx="6" presStyleCnt="8">
        <dgm:presLayoutVars>
          <dgm:bulletEnabled val="1"/>
        </dgm:presLayoutVars>
      </dgm:prSet>
      <dgm:spPr/>
    </dgm:pt>
    <dgm:pt modelId="{CADC6EB0-4C73-6345-A74E-AD09527CF314}" type="pres">
      <dgm:prSet presAssocID="{17980E11-D20E-7546-94E9-4ED4B315D2C5}" presName="sibTrans" presStyleCnt="0"/>
      <dgm:spPr/>
    </dgm:pt>
    <dgm:pt modelId="{230B822D-8F60-2E4C-AC78-ED1E739169A1}" type="pres">
      <dgm:prSet presAssocID="{75F05966-63A8-0F4A-9F07-6F0B27BF3144}" presName="node" presStyleLbl="node1" presStyleIdx="7" presStyleCnt="8">
        <dgm:presLayoutVars>
          <dgm:bulletEnabled val="1"/>
        </dgm:presLayoutVars>
      </dgm:prSet>
      <dgm:spPr/>
    </dgm:pt>
  </dgm:ptLst>
  <dgm:cxnLst>
    <dgm:cxn modelId="{C270060C-CC88-294D-B919-D8FE5FC422D8}" srcId="{FDC8664C-AF1A-BF43-9A82-37B5A0327CBF}" destId="{78C650FA-4C99-654C-8AFE-1E545959FEB9}" srcOrd="1" destOrd="0" parTransId="{FC843841-504B-FE42-9E0D-438120A24CFB}" sibTransId="{D5C6FA01-47DB-1E40-A492-D0CDDF7721E2}"/>
    <dgm:cxn modelId="{F0BDA114-650B-2E48-A7E4-773A1BC68D9A}" type="presOf" srcId="{E4E84092-923D-7747-9AC5-E9219B3D7D19}" destId="{4D4AEE9B-0E2E-AA43-98A8-97B9A7F6C07E}" srcOrd="0" destOrd="0" presId="urn:microsoft.com/office/officeart/2005/8/layout/default"/>
    <dgm:cxn modelId="{F9686836-381C-304F-9A36-193DD05A3D19}" type="presOf" srcId="{94BAE886-A698-BE45-A098-4184D47750EE}" destId="{009952B8-AEEB-294D-A59A-6B3465A0DE67}" srcOrd="0" destOrd="0" presId="urn:microsoft.com/office/officeart/2005/8/layout/default"/>
    <dgm:cxn modelId="{6FBFC263-E94F-BF4A-A4C3-5A8C19EADE47}" type="presOf" srcId="{78C650FA-4C99-654C-8AFE-1E545959FEB9}" destId="{63E26B76-BEBF-3243-951D-2E89F34483E5}" srcOrd="0" destOrd="0" presId="urn:microsoft.com/office/officeart/2005/8/layout/default"/>
    <dgm:cxn modelId="{F6314048-8237-284A-9EA3-62741C72F7B9}" srcId="{FDC8664C-AF1A-BF43-9A82-37B5A0327CBF}" destId="{75F05966-63A8-0F4A-9F07-6F0B27BF3144}" srcOrd="7" destOrd="0" parTransId="{15D042E3-FE21-7643-AC7D-97FE7F105C4B}" sibTransId="{10B39C84-08AC-4946-96B1-1AF6E336554D}"/>
    <dgm:cxn modelId="{B80A8871-D542-8B46-9BE4-5EF7C6D0DB52}" srcId="{FDC8664C-AF1A-BF43-9A82-37B5A0327CBF}" destId="{5ED37C36-10AF-BE40-AB6D-10691B95AC67}" srcOrd="3" destOrd="0" parTransId="{E4D86CC2-C664-304F-A493-28AF56820127}" sibTransId="{9131269F-F4E0-DE4D-86A6-5B8D795B0A62}"/>
    <dgm:cxn modelId="{4BE27356-D58E-3845-9FDC-52F04697724C}" type="presOf" srcId="{5C686F25-BC76-A640-847D-901D1AC99270}" destId="{2B3D2741-2196-664E-BB50-B9420776D3AE}" srcOrd="0" destOrd="0" presId="urn:microsoft.com/office/officeart/2005/8/layout/default"/>
    <dgm:cxn modelId="{F841C556-C15E-BA40-8A5E-602A3086197B}" type="presOf" srcId="{D7FDEFB7-2DDB-7744-8294-87FEF36C46C5}" destId="{35E95EA0-1A55-6E4F-AC13-350F3CB68FD6}" srcOrd="0" destOrd="0" presId="urn:microsoft.com/office/officeart/2005/8/layout/default"/>
    <dgm:cxn modelId="{18771B78-89B4-EB4F-8F66-014D14AC3E37}" type="presOf" srcId="{75F05966-63A8-0F4A-9F07-6F0B27BF3144}" destId="{230B822D-8F60-2E4C-AC78-ED1E739169A1}" srcOrd="0" destOrd="0" presId="urn:microsoft.com/office/officeart/2005/8/layout/default"/>
    <dgm:cxn modelId="{2F6B1F58-4E8C-E947-B9F1-C44D324DFC4C}" srcId="{FDC8664C-AF1A-BF43-9A82-37B5A0327CBF}" destId="{F555BF2A-7741-B94D-905B-D8508BDD8BB3}" srcOrd="0" destOrd="0" parTransId="{1C553D68-18C5-3046-B2E1-AD907F66E002}" sibTransId="{50FE978D-BA49-FD47-B685-F9D29EE6EBAB}"/>
    <dgm:cxn modelId="{D529258C-4400-6E41-B9EC-37C401D05E60}" srcId="{FDC8664C-AF1A-BF43-9A82-37B5A0327CBF}" destId="{5C686F25-BC76-A640-847D-901D1AC99270}" srcOrd="5" destOrd="0" parTransId="{BE30FA61-FEB3-9341-AC65-39D3AEF3C12C}" sibTransId="{0103909B-44C0-364B-B13A-642E338F50CD}"/>
    <dgm:cxn modelId="{298E4E94-82B5-B146-80CE-DB628404F2C0}" type="presOf" srcId="{FDC8664C-AF1A-BF43-9A82-37B5A0327CBF}" destId="{4D290ACC-B876-9A4E-9E8E-A9DA1FC30A15}" srcOrd="0" destOrd="0" presId="urn:microsoft.com/office/officeart/2005/8/layout/default"/>
    <dgm:cxn modelId="{89BAF2BF-B3AB-FB4B-808D-6DD6B4173822}" srcId="{FDC8664C-AF1A-BF43-9A82-37B5A0327CBF}" destId="{E4E84092-923D-7747-9AC5-E9219B3D7D19}" srcOrd="2" destOrd="0" parTransId="{3589B618-7F2D-9842-AA93-9BF64A289E1E}" sibTransId="{79AFF323-8A32-CE44-BD39-AD7A546343AB}"/>
    <dgm:cxn modelId="{5CD076C5-F847-7848-8BB5-402F898C5171}" srcId="{FDC8664C-AF1A-BF43-9A82-37B5A0327CBF}" destId="{D7FDEFB7-2DDB-7744-8294-87FEF36C46C5}" srcOrd="6" destOrd="0" parTransId="{111E011D-00BA-2B4F-A427-F77F4840B878}" sibTransId="{17980E11-D20E-7546-94E9-4ED4B315D2C5}"/>
    <dgm:cxn modelId="{ECEB1BDB-3008-8F41-911A-A137B2114AB5}" srcId="{FDC8664C-AF1A-BF43-9A82-37B5A0327CBF}" destId="{94BAE886-A698-BE45-A098-4184D47750EE}" srcOrd="4" destOrd="0" parTransId="{CEDFD475-9D64-2648-B6B7-5DAFC2241E72}" sibTransId="{C382F3E5-80D1-964F-B8E9-09DE4C0DA4E8}"/>
    <dgm:cxn modelId="{0F3A79DF-7216-2747-A5F0-0641C653E4FE}" type="presOf" srcId="{5ED37C36-10AF-BE40-AB6D-10691B95AC67}" destId="{4DE244AB-C8CC-1C45-9891-929FFC4B369E}" srcOrd="0" destOrd="0" presId="urn:microsoft.com/office/officeart/2005/8/layout/default"/>
    <dgm:cxn modelId="{ADB98AEF-F751-3F4B-9816-B3B3730ACB07}" type="presOf" srcId="{F555BF2A-7741-B94D-905B-D8508BDD8BB3}" destId="{7C2061A7-D116-3140-B02B-E21C6B80596D}" srcOrd="0" destOrd="0" presId="urn:microsoft.com/office/officeart/2005/8/layout/default"/>
    <dgm:cxn modelId="{5637D585-7E10-354E-8629-B98906E2D7C5}" type="presParOf" srcId="{4D290ACC-B876-9A4E-9E8E-A9DA1FC30A15}" destId="{7C2061A7-D116-3140-B02B-E21C6B80596D}" srcOrd="0" destOrd="0" presId="urn:microsoft.com/office/officeart/2005/8/layout/default"/>
    <dgm:cxn modelId="{1EB0C025-EDE4-8B44-8BDE-233F3122903B}" type="presParOf" srcId="{4D290ACC-B876-9A4E-9E8E-A9DA1FC30A15}" destId="{7D3CB415-5D35-7F49-9FE2-D567D56B433F}" srcOrd="1" destOrd="0" presId="urn:microsoft.com/office/officeart/2005/8/layout/default"/>
    <dgm:cxn modelId="{DCCB533D-57AD-F042-84D8-94A131275D7F}" type="presParOf" srcId="{4D290ACC-B876-9A4E-9E8E-A9DA1FC30A15}" destId="{63E26B76-BEBF-3243-951D-2E89F34483E5}" srcOrd="2" destOrd="0" presId="urn:microsoft.com/office/officeart/2005/8/layout/default"/>
    <dgm:cxn modelId="{0232F4DE-432A-C54C-83B3-97D90736A1E5}" type="presParOf" srcId="{4D290ACC-B876-9A4E-9E8E-A9DA1FC30A15}" destId="{716D4DC2-BFA4-8841-84CE-FC3C26F590E2}" srcOrd="3" destOrd="0" presId="urn:microsoft.com/office/officeart/2005/8/layout/default"/>
    <dgm:cxn modelId="{9C875D67-C695-1141-A8F3-CB1E4EAC387F}" type="presParOf" srcId="{4D290ACC-B876-9A4E-9E8E-A9DA1FC30A15}" destId="{4D4AEE9B-0E2E-AA43-98A8-97B9A7F6C07E}" srcOrd="4" destOrd="0" presId="urn:microsoft.com/office/officeart/2005/8/layout/default"/>
    <dgm:cxn modelId="{03ECA25D-2E4D-274B-AED6-E4AC7FFFA1AA}" type="presParOf" srcId="{4D290ACC-B876-9A4E-9E8E-A9DA1FC30A15}" destId="{E77537E5-4227-2049-9693-724FE75EC040}" srcOrd="5" destOrd="0" presId="urn:microsoft.com/office/officeart/2005/8/layout/default"/>
    <dgm:cxn modelId="{69C77226-94F1-624F-8EAC-5FDAF1E39B5F}" type="presParOf" srcId="{4D290ACC-B876-9A4E-9E8E-A9DA1FC30A15}" destId="{4DE244AB-C8CC-1C45-9891-929FFC4B369E}" srcOrd="6" destOrd="0" presId="urn:microsoft.com/office/officeart/2005/8/layout/default"/>
    <dgm:cxn modelId="{03361DE1-1C86-0C4C-8419-FECDA63212DE}" type="presParOf" srcId="{4D290ACC-B876-9A4E-9E8E-A9DA1FC30A15}" destId="{3DBEDE54-7A8C-4C48-A3E5-C6669D2A3AAA}" srcOrd="7" destOrd="0" presId="urn:microsoft.com/office/officeart/2005/8/layout/default"/>
    <dgm:cxn modelId="{26CC5AF7-6945-B345-B363-DDC9257EF94B}" type="presParOf" srcId="{4D290ACC-B876-9A4E-9E8E-A9DA1FC30A15}" destId="{009952B8-AEEB-294D-A59A-6B3465A0DE67}" srcOrd="8" destOrd="0" presId="urn:microsoft.com/office/officeart/2005/8/layout/default"/>
    <dgm:cxn modelId="{A285EF0C-FAD6-FC44-A088-21A88F25A195}" type="presParOf" srcId="{4D290ACC-B876-9A4E-9E8E-A9DA1FC30A15}" destId="{A89C38DC-00DB-B444-A548-E499C267CDFC}" srcOrd="9" destOrd="0" presId="urn:microsoft.com/office/officeart/2005/8/layout/default"/>
    <dgm:cxn modelId="{C2DBD3FE-957F-2E4B-8C2D-18314F136A54}" type="presParOf" srcId="{4D290ACC-B876-9A4E-9E8E-A9DA1FC30A15}" destId="{2B3D2741-2196-664E-BB50-B9420776D3AE}" srcOrd="10" destOrd="0" presId="urn:microsoft.com/office/officeart/2005/8/layout/default"/>
    <dgm:cxn modelId="{7FB77E2D-2F00-AC49-B562-44D482C6699B}" type="presParOf" srcId="{4D290ACC-B876-9A4E-9E8E-A9DA1FC30A15}" destId="{2D395B92-04B5-7F47-AED8-91A659466828}" srcOrd="11" destOrd="0" presId="urn:microsoft.com/office/officeart/2005/8/layout/default"/>
    <dgm:cxn modelId="{93261BE1-38C8-984E-A41E-C06501231EDD}" type="presParOf" srcId="{4D290ACC-B876-9A4E-9E8E-A9DA1FC30A15}" destId="{35E95EA0-1A55-6E4F-AC13-350F3CB68FD6}" srcOrd="12" destOrd="0" presId="urn:microsoft.com/office/officeart/2005/8/layout/default"/>
    <dgm:cxn modelId="{6DB931F3-788D-624E-A722-BFA8021059AF}" type="presParOf" srcId="{4D290ACC-B876-9A4E-9E8E-A9DA1FC30A15}" destId="{CADC6EB0-4C73-6345-A74E-AD09527CF314}" srcOrd="13" destOrd="0" presId="urn:microsoft.com/office/officeart/2005/8/layout/default"/>
    <dgm:cxn modelId="{CD8DD2B6-9EF9-B343-94EE-F63E4D0C18AF}" type="presParOf" srcId="{4D290ACC-B876-9A4E-9E8E-A9DA1FC30A15}" destId="{230B822D-8F60-2E4C-AC78-ED1E739169A1}"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63D2B0-3EDB-494F-9D10-F847A43498EB}" type="doc">
      <dgm:prSet loTypeId="urn:microsoft.com/office/officeart/2005/8/layout/pyramid4" loCatId="" qsTypeId="urn:microsoft.com/office/officeart/2005/8/quickstyle/simple1#1" qsCatId="simple" csTypeId="urn:microsoft.com/office/officeart/2005/8/colors/colorful1#2" csCatId="colorful" phldr="1"/>
      <dgm:spPr/>
      <dgm:t>
        <a:bodyPr/>
        <a:lstStyle/>
        <a:p>
          <a:endParaRPr lang="en-US"/>
        </a:p>
      </dgm:t>
    </dgm:pt>
    <dgm:pt modelId="{A60F8C9D-A6AE-7548-A2BE-DCEE7F9FBDAD}" type="pres">
      <dgm:prSet presAssocID="{A963D2B0-3EDB-494F-9D10-F847A43498EB}" presName="compositeShape" presStyleCnt="0">
        <dgm:presLayoutVars>
          <dgm:chMax val="9"/>
          <dgm:dir/>
          <dgm:resizeHandles val="exact"/>
        </dgm:presLayoutVars>
      </dgm:prSet>
      <dgm:spPr/>
    </dgm:pt>
  </dgm:ptLst>
  <dgm:cxnLst>
    <dgm:cxn modelId="{0519B018-9A7B-3740-BEAB-4B379A993202}" type="presOf" srcId="{A963D2B0-3EDB-494F-9D10-F847A43498EB}" destId="{A60F8C9D-A6AE-7548-A2BE-DCEE7F9FBDAD}" srcOrd="0" destOrd="0" presId="urn:microsoft.com/office/officeart/2005/8/layout/pyramid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A992E2-3E17-48DE-9F2E-25F730804970}" type="doc">
      <dgm:prSet loTypeId="urn:microsoft.com/office/officeart/2017/3/layout/DropPinTimeline" loCatId="timeline" qsTypeId="urn:microsoft.com/office/officeart/2005/8/quickstyle/simple1#11" qsCatId="simple" csTypeId="urn:microsoft.com/office/officeart/2005/8/colors/colorful1#4" csCatId="colorful" phldr="1"/>
      <dgm:spPr/>
      <dgm:t>
        <a:bodyPr/>
        <a:lstStyle/>
        <a:p>
          <a:endParaRPr lang="en-US"/>
        </a:p>
      </dgm:t>
    </dgm:pt>
    <dgm:pt modelId="{7B7B1E9B-F44B-4576-9DB7-73BCAA34A813}">
      <dgm:prSet phldrT="[Text]" phldr="0"/>
      <dgm:spPr/>
      <dgm:t>
        <a:bodyPr/>
        <a:lstStyle/>
        <a:p>
          <a:pPr>
            <a:defRPr b="1"/>
          </a:pPr>
          <a:r>
            <a:rPr lang="en-US">
              <a:latin typeface="Arial" panose="020B0604020202020204"/>
            </a:rPr>
            <a:t>Oct. 23</a:t>
          </a:r>
          <a:endParaRPr lang="en-US"/>
        </a:p>
      </dgm:t>
    </dgm:pt>
    <dgm:pt modelId="{D4E4C55C-A2FB-45BC-AA96-E3389D25A8DA}" type="parTrans" cxnId="{275CC155-3615-4D0C-9BA9-894D3ED1A0B8}">
      <dgm:prSet/>
      <dgm:spPr/>
      <dgm:t>
        <a:bodyPr/>
        <a:lstStyle/>
        <a:p>
          <a:endParaRPr lang="en-US"/>
        </a:p>
      </dgm:t>
    </dgm:pt>
    <dgm:pt modelId="{7379618A-F36E-45E6-AC38-776A9A692562}" type="sibTrans" cxnId="{275CC155-3615-4D0C-9BA9-894D3ED1A0B8}">
      <dgm:prSet/>
      <dgm:spPr/>
      <dgm:t>
        <a:bodyPr/>
        <a:lstStyle/>
        <a:p>
          <a:endParaRPr lang="en-US"/>
        </a:p>
      </dgm:t>
    </dgm:pt>
    <dgm:pt modelId="{46D82B7D-8CC2-4527-AA87-C8700A48A9E5}">
      <dgm:prSet phldrT="[Text]" phldr="0"/>
      <dgm:spPr/>
      <dgm:t>
        <a:bodyPr/>
        <a:lstStyle/>
        <a:p>
          <a:r>
            <a:rPr lang="en-US">
              <a:latin typeface="Arial" panose="020B0604020202020204"/>
            </a:rPr>
            <a:t>Deadline to declare participation </a:t>
          </a:r>
          <a:endParaRPr lang="en-US"/>
        </a:p>
      </dgm:t>
    </dgm:pt>
    <dgm:pt modelId="{65F985F6-126E-49DA-81DF-DA0A0192EDFF}" type="parTrans" cxnId="{F1DD14DC-635D-48A6-8919-814A7AF9EF3C}">
      <dgm:prSet/>
      <dgm:spPr/>
      <dgm:t>
        <a:bodyPr/>
        <a:lstStyle/>
        <a:p>
          <a:endParaRPr lang="en-US"/>
        </a:p>
      </dgm:t>
    </dgm:pt>
    <dgm:pt modelId="{A5C66C1A-2F90-4932-A926-B8333B4F8E13}" type="sibTrans" cxnId="{F1DD14DC-635D-48A6-8919-814A7AF9EF3C}">
      <dgm:prSet/>
      <dgm:spPr/>
      <dgm:t>
        <a:bodyPr/>
        <a:lstStyle/>
        <a:p>
          <a:endParaRPr lang="en-US"/>
        </a:p>
      </dgm:t>
    </dgm:pt>
    <dgm:pt modelId="{6B6ADEA7-980F-4DE2-ABD4-AFE1ABCED631}">
      <dgm:prSet phldrT="[Text]" phldr="0"/>
      <dgm:spPr/>
      <dgm:t>
        <a:bodyPr/>
        <a:lstStyle/>
        <a:p>
          <a:pPr rtl="0">
            <a:defRPr b="1"/>
          </a:pPr>
          <a:r>
            <a:rPr lang="en-US">
              <a:latin typeface="Arial" panose="020B0604020202020204"/>
            </a:rPr>
            <a:t>Oct. 26 - 30</a:t>
          </a:r>
          <a:endParaRPr lang="en-US"/>
        </a:p>
      </dgm:t>
    </dgm:pt>
    <dgm:pt modelId="{011802EC-542E-4EE5-B487-C2EFD1EF6ECE}" type="parTrans" cxnId="{8E39A7B8-3F4C-44F0-B056-514475F75CC0}">
      <dgm:prSet/>
      <dgm:spPr/>
      <dgm:t>
        <a:bodyPr/>
        <a:lstStyle/>
        <a:p>
          <a:endParaRPr lang="en-US"/>
        </a:p>
      </dgm:t>
    </dgm:pt>
    <dgm:pt modelId="{FF213610-E621-4D0A-83D2-635C894844AD}" type="sibTrans" cxnId="{8E39A7B8-3F4C-44F0-B056-514475F75CC0}">
      <dgm:prSet/>
      <dgm:spPr/>
      <dgm:t>
        <a:bodyPr/>
        <a:lstStyle/>
        <a:p>
          <a:endParaRPr lang="en-US"/>
        </a:p>
      </dgm:t>
    </dgm:pt>
    <dgm:pt modelId="{FACD38C8-2FB8-40AA-8264-8EABF13ED06A}">
      <dgm:prSet phldrT="[Text]"/>
      <dgm:spPr/>
      <dgm:t>
        <a:bodyPr/>
        <a:lstStyle/>
        <a:p>
          <a:r>
            <a:rPr lang="en-US">
              <a:latin typeface="Arial" panose="020B0604020202020204"/>
            </a:rPr>
            <a:t>OPB notifies SAO of participating agencies</a:t>
          </a:r>
          <a:endParaRPr lang="en-US"/>
        </a:p>
      </dgm:t>
    </dgm:pt>
    <dgm:pt modelId="{81339FEE-36F5-416F-B94D-FAC82FC19CF5}" type="parTrans" cxnId="{71BFBB3E-11E4-4646-941E-55B19532FD82}">
      <dgm:prSet/>
      <dgm:spPr/>
      <dgm:t>
        <a:bodyPr/>
        <a:lstStyle/>
        <a:p>
          <a:endParaRPr lang="en-US"/>
        </a:p>
      </dgm:t>
    </dgm:pt>
    <dgm:pt modelId="{AEF95C8A-A76D-49E3-A0DE-152C6C489F12}" type="sibTrans" cxnId="{71BFBB3E-11E4-4646-941E-55B19532FD82}">
      <dgm:prSet/>
      <dgm:spPr/>
      <dgm:t>
        <a:bodyPr/>
        <a:lstStyle/>
        <a:p>
          <a:endParaRPr lang="en-US"/>
        </a:p>
      </dgm:t>
    </dgm:pt>
    <dgm:pt modelId="{089C3D59-9F37-4E56-87B9-9220D8CEDB63}">
      <dgm:prSet phldrT="[Text]" phldr="0"/>
      <dgm:spPr/>
      <dgm:t>
        <a:bodyPr/>
        <a:lstStyle/>
        <a:p>
          <a:pPr rtl="0">
            <a:defRPr b="1"/>
          </a:pPr>
          <a:r>
            <a:rPr lang="en-US">
              <a:latin typeface="Arial" panose="020B0604020202020204"/>
            </a:rPr>
            <a:t>Nov. 2 - 13</a:t>
          </a:r>
          <a:endParaRPr lang="en-US"/>
        </a:p>
      </dgm:t>
    </dgm:pt>
    <dgm:pt modelId="{4289D661-FEF8-4ABB-AFDD-E1C7E9A8E9FB}" type="parTrans" cxnId="{11CAF03B-EACE-4202-BA8C-118880C4833D}">
      <dgm:prSet/>
      <dgm:spPr/>
      <dgm:t>
        <a:bodyPr/>
        <a:lstStyle/>
        <a:p>
          <a:endParaRPr lang="en-US"/>
        </a:p>
      </dgm:t>
    </dgm:pt>
    <dgm:pt modelId="{8239DBD1-2764-470C-B441-3F258A55E45B}" type="sibTrans" cxnId="{11CAF03B-EACE-4202-BA8C-118880C4833D}">
      <dgm:prSet/>
      <dgm:spPr/>
      <dgm:t>
        <a:bodyPr/>
        <a:lstStyle/>
        <a:p>
          <a:endParaRPr lang="en-US"/>
        </a:p>
      </dgm:t>
    </dgm:pt>
    <dgm:pt modelId="{3947E601-DB4A-46E3-B4ED-14F703F1EFFD}">
      <dgm:prSet phldrT="[Text]" phldr="0"/>
      <dgm:spPr/>
      <dgm:t>
        <a:bodyPr/>
        <a:lstStyle/>
        <a:p>
          <a:r>
            <a:rPr lang="en-US"/>
            <a:t>Employees make an irrevocable election to convert annual leave to a cash payout for FY 2027</a:t>
          </a:r>
        </a:p>
      </dgm:t>
    </dgm:pt>
    <dgm:pt modelId="{B942B59F-8464-4CA9-8EEA-FFBB17316F09}" type="parTrans" cxnId="{D3F028E3-BB54-46F0-BCE3-91AF7F194EDC}">
      <dgm:prSet/>
      <dgm:spPr/>
      <dgm:t>
        <a:bodyPr/>
        <a:lstStyle/>
        <a:p>
          <a:endParaRPr lang="en-US"/>
        </a:p>
      </dgm:t>
    </dgm:pt>
    <dgm:pt modelId="{BA15396C-EBAC-4C86-AE5A-329CF5D72C38}" type="sibTrans" cxnId="{D3F028E3-BB54-46F0-BCE3-91AF7F194EDC}">
      <dgm:prSet/>
      <dgm:spPr/>
      <dgm:t>
        <a:bodyPr/>
        <a:lstStyle/>
        <a:p>
          <a:endParaRPr lang="en-US"/>
        </a:p>
      </dgm:t>
    </dgm:pt>
    <dgm:pt modelId="{27F97D3B-6B3A-4421-BF25-F2491DEB7424}" type="pres">
      <dgm:prSet presAssocID="{B0A992E2-3E17-48DE-9F2E-25F730804970}" presName="root" presStyleCnt="0">
        <dgm:presLayoutVars>
          <dgm:chMax/>
          <dgm:chPref/>
          <dgm:animLvl val="lvl"/>
        </dgm:presLayoutVars>
      </dgm:prSet>
      <dgm:spPr/>
    </dgm:pt>
    <dgm:pt modelId="{DF23C96B-D6A9-4FED-AEDC-A18E2FFFD469}" type="pres">
      <dgm:prSet presAssocID="{B0A992E2-3E17-48DE-9F2E-25F730804970}" presName="divider" presStyleLbl="fgAcc1" presStyleIdx="0" presStyleCnt="4"/>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09C691CD-59A2-4F5B-82EE-ACAF44F389D1}" type="pres">
      <dgm:prSet presAssocID="{B0A992E2-3E17-48DE-9F2E-25F730804970}" presName="nodes" presStyleCnt="0">
        <dgm:presLayoutVars>
          <dgm:chMax/>
          <dgm:chPref/>
          <dgm:animLvl val="lvl"/>
        </dgm:presLayoutVars>
      </dgm:prSet>
      <dgm:spPr/>
    </dgm:pt>
    <dgm:pt modelId="{E1BC8B25-8110-4AB0-9382-2ABC37C5B6B4}" type="pres">
      <dgm:prSet presAssocID="{7B7B1E9B-F44B-4576-9DB7-73BCAA34A813}" presName="composite" presStyleCnt="0"/>
      <dgm:spPr/>
    </dgm:pt>
    <dgm:pt modelId="{5FC5637F-AF1E-4BAD-AD40-C738579D958F}" type="pres">
      <dgm:prSet presAssocID="{7B7B1E9B-F44B-4576-9DB7-73BCAA34A813}" presName="ConnectorPoint" presStyleLbl="lnNode1" presStyleIdx="0" presStyleCnt="3"/>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262A6FA-A3CC-4F7A-95ED-2728FB807797}" type="pres">
      <dgm:prSet presAssocID="{7B7B1E9B-F44B-4576-9DB7-73BCAA34A813}" presName="DropPinPlaceHolder" presStyleCnt="0"/>
      <dgm:spPr/>
    </dgm:pt>
    <dgm:pt modelId="{29FC0AF2-82D1-42DD-BD67-6D28C9AA5E60}" type="pres">
      <dgm:prSet presAssocID="{7B7B1E9B-F44B-4576-9DB7-73BCAA34A813}" presName="DropPin" presStyleLbl="alignNode1" presStyleIdx="0" presStyleCnt="3"/>
      <dgm:spPr/>
    </dgm:pt>
    <dgm:pt modelId="{234F066F-E253-4307-9855-1159DDF09D26}" type="pres">
      <dgm:prSet presAssocID="{7B7B1E9B-F44B-4576-9DB7-73BCAA34A813}" presName="Ellipse" presStyleLbl="fgAcc1" presStyleIdx="1" presStyleCnt="4"/>
      <dgm:spPr>
        <a:solidFill>
          <a:schemeClr val="lt1">
            <a:alpha val="90000"/>
            <a:hueOff val="0"/>
            <a:satOff val="0"/>
            <a:lumOff val="0"/>
            <a:alphaOff val="0"/>
          </a:schemeClr>
        </a:solidFill>
        <a:ln w="19050" cap="flat" cmpd="sng" algn="ctr">
          <a:noFill/>
          <a:prstDash val="solid"/>
          <a:miter lim="800000"/>
        </a:ln>
        <a:effectLst/>
      </dgm:spPr>
    </dgm:pt>
    <dgm:pt modelId="{B3525CA7-9964-440B-A9C5-1DF20EE5EE65}" type="pres">
      <dgm:prSet presAssocID="{7B7B1E9B-F44B-4576-9DB7-73BCAA34A813}" presName="L2TextContainer" presStyleLbl="revTx" presStyleIdx="0" presStyleCnt="6">
        <dgm:presLayoutVars>
          <dgm:bulletEnabled val="1"/>
        </dgm:presLayoutVars>
      </dgm:prSet>
      <dgm:spPr/>
    </dgm:pt>
    <dgm:pt modelId="{CA1ADA29-F664-47D5-8759-E4A717BD7479}" type="pres">
      <dgm:prSet presAssocID="{7B7B1E9B-F44B-4576-9DB7-73BCAA34A813}" presName="L1TextContainer" presStyleLbl="revTx" presStyleIdx="1" presStyleCnt="6">
        <dgm:presLayoutVars>
          <dgm:chMax val="1"/>
          <dgm:chPref val="1"/>
          <dgm:bulletEnabled val="1"/>
        </dgm:presLayoutVars>
      </dgm:prSet>
      <dgm:spPr/>
    </dgm:pt>
    <dgm:pt modelId="{F6100F29-7C02-442A-97AF-24A7BD7C9656}" type="pres">
      <dgm:prSet presAssocID="{7B7B1E9B-F44B-4576-9DB7-73BCAA34A813}" presName="ConnectLine" presStyleLbl="sibTrans1D1" presStyleIdx="0" presStyleCnt="3"/>
      <dgm:spPr>
        <a:noFill/>
        <a:ln w="12700" cap="flat" cmpd="sng" algn="ctr">
          <a:solidFill>
            <a:schemeClr val="accent2">
              <a:hueOff val="0"/>
              <a:satOff val="0"/>
              <a:lumOff val="0"/>
              <a:alphaOff val="0"/>
            </a:schemeClr>
          </a:solidFill>
          <a:prstDash val="dash"/>
          <a:miter lim="800000"/>
        </a:ln>
        <a:effectLst/>
      </dgm:spPr>
    </dgm:pt>
    <dgm:pt modelId="{0C314075-EFC1-4D51-9757-69D7BA979161}" type="pres">
      <dgm:prSet presAssocID="{7B7B1E9B-F44B-4576-9DB7-73BCAA34A813}" presName="EmptyPlaceHolder" presStyleCnt="0"/>
      <dgm:spPr/>
    </dgm:pt>
    <dgm:pt modelId="{72204B64-226B-4B7F-854D-F6F9DD952D65}" type="pres">
      <dgm:prSet presAssocID="{7379618A-F36E-45E6-AC38-776A9A692562}" presName="spaceBetweenRectangles" presStyleCnt="0"/>
      <dgm:spPr/>
    </dgm:pt>
    <dgm:pt modelId="{D92829EB-FD51-4F0D-92D2-2A5EB5B40ED5}" type="pres">
      <dgm:prSet presAssocID="{6B6ADEA7-980F-4DE2-ABD4-AFE1ABCED631}" presName="composite" presStyleCnt="0"/>
      <dgm:spPr/>
    </dgm:pt>
    <dgm:pt modelId="{4D4B5AD4-84AF-4A0E-8BF7-DAE390138D3C}" type="pres">
      <dgm:prSet presAssocID="{6B6ADEA7-980F-4DE2-ABD4-AFE1ABCED631}" presName="ConnectorPoint" presStyleLbl="lnNode1" presStyleIdx="1" presStyleCnt="3"/>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16E0729-63DB-455B-9EB2-FD2782122235}" type="pres">
      <dgm:prSet presAssocID="{6B6ADEA7-980F-4DE2-ABD4-AFE1ABCED631}" presName="DropPinPlaceHolder" presStyleCnt="0"/>
      <dgm:spPr/>
    </dgm:pt>
    <dgm:pt modelId="{C948A572-0AE0-4026-917F-A9F05889E6B4}" type="pres">
      <dgm:prSet presAssocID="{6B6ADEA7-980F-4DE2-ABD4-AFE1ABCED631}" presName="DropPin" presStyleLbl="alignNode1" presStyleIdx="1" presStyleCnt="3"/>
      <dgm:spPr/>
    </dgm:pt>
    <dgm:pt modelId="{86492595-D09D-4E4F-BB0C-CA45B830FAD2}" type="pres">
      <dgm:prSet presAssocID="{6B6ADEA7-980F-4DE2-ABD4-AFE1ABCED631}" presName="Ellipse" presStyleLbl="fgAcc1" presStyleIdx="2" presStyleCnt="4"/>
      <dgm:spPr>
        <a:solidFill>
          <a:schemeClr val="lt1">
            <a:alpha val="90000"/>
            <a:hueOff val="0"/>
            <a:satOff val="0"/>
            <a:lumOff val="0"/>
            <a:alphaOff val="0"/>
          </a:schemeClr>
        </a:solidFill>
        <a:ln w="19050" cap="flat" cmpd="sng" algn="ctr">
          <a:noFill/>
          <a:prstDash val="solid"/>
          <a:miter lim="800000"/>
        </a:ln>
        <a:effectLst/>
      </dgm:spPr>
    </dgm:pt>
    <dgm:pt modelId="{0CD9D888-C530-4F72-85CF-F606A638EADC}" type="pres">
      <dgm:prSet presAssocID="{6B6ADEA7-980F-4DE2-ABD4-AFE1ABCED631}" presName="L2TextContainer" presStyleLbl="revTx" presStyleIdx="2" presStyleCnt="6">
        <dgm:presLayoutVars>
          <dgm:bulletEnabled val="1"/>
        </dgm:presLayoutVars>
      </dgm:prSet>
      <dgm:spPr/>
    </dgm:pt>
    <dgm:pt modelId="{97B6525B-EB9C-4BD0-BAD6-0C4ACEE2C688}" type="pres">
      <dgm:prSet presAssocID="{6B6ADEA7-980F-4DE2-ABD4-AFE1ABCED631}" presName="L1TextContainer" presStyleLbl="revTx" presStyleIdx="3" presStyleCnt="6">
        <dgm:presLayoutVars>
          <dgm:chMax val="1"/>
          <dgm:chPref val="1"/>
          <dgm:bulletEnabled val="1"/>
        </dgm:presLayoutVars>
      </dgm:prSet>
      <dgm:spPr/>
    </dgm:pt>
    <dgm:pt modelId="{170D36FD-6F99-43F5-AD52-0E8917EC59A0}" type="pres">
      <dgm:prSet presAssocID="{6B6ADEA7-980F-4DE2-ABD4-AFE1ABCED631}" presName="ConnectLine" presStyleLbl="sibTrans1D1" presStyleIdx="1" presStyleCnt="3"/>
      <dgm:spPr>
        <a:noFill/>
        <a:ln w="12700" cap="flat" cmpd="sng" algn="ctr">
          <a:solidFill>
            <a:schemeClr val="accent3">
              <a:hueOff val="0"/>
              <a:satOff val="0"/>
              <a:lumOff val="0"/>
              <a:alphaOff val="0"/>
            </a:schemeClr>
          </a:solidFill>
          <a:prstDash val="dash"/>
          <a:miter lim="800000"/>
        </a:ln>
        <a:effectLst/>
      </dgm:spPr>
    </dgm:pt>
    <dgm:pt modelId="{3ADB1088-8FBC-4036-B0A3-CF57056EFFE4}" type="pres">
      <dgm:prSet presAssocID="{6B6ADEA7-980F-4DE2-ABD4-AFE1ABCED631}" presName="EmptyPlaceHolder" presStyleCnt="0"/>
      <dgm:spPr/>
    </dgm:pt>
    <dgm:pt modelId="{B922EFAF-592F-458B-A718-D342EDEE5538}" type="pres">
      <dgm:prSet presAssocID="{FF213610-E621-4D0A-83D2-635C894844AD}" presName="spaceBetweenRectangles" presStyleCnt="0"/>
      <dgm:spPr/>
    </dgm:pt>
    <dgm:pt modelId="{89122E94-D019-4EB2-91B9-D1378B1A38CD}" type="pres">
      <dgm:prSet presAssocID="{089C3D59-9F37-4E56-87B9-9220D8CEDB63}" presName="composite" presStyleCnt="0"/>
      <dgm:spPr/>
    </dgm:pt>
    <dgm:pt modelId="{0375294B-B246-47FA-9C5D-75D3893384A0}" type="pres">
      <dgm:prSet presAssocID="{089C3D59-9F37-4E56-87B9-9220D8CEDB63}" presName="ConnectorPoint" presStyleLbl="lnNode1" presStyleIdx="2" presStyleCnt="3"/>
      <dgm:spPr>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771C6F4-254F-43F4-A5C1-26E36B405949}" type="pres">
      <dgm:prSet presAssocID="{089C3D59-9F37-4E56-87B9-9220D8CEDB63}" presName="DropPinPlaceHolder" presStyleCnt="0"/>
      <dgm:spPr/>
    </dgm:pt>
    <dgm:pt modelId="{5D7F2BF6-781E-4E07-B0F0-D918617BB32C}" type="pres">
      <dgm:prSet presAssocID="{089C3D59-9F37-4E56-87B9-9220D8CEDB63}" presName="DropPin" presStyleLbl="alignNode1" presStyleIdx="2" presStyleCnt="3"/>
      <dgm:spPr/>
    </dgm:pt>
    <dgm:pt modelId="{2EF5B269-2D6F-49AA-8BC7-C91040FF925E}" type="pres">
      <dgm:prSet presAssocID="{089C3D59-9F37-4E56-87B9-9220D8CEDB63}" presName="Ellipse" presStyleLbl="fgAcc1" presStyleIdx="3" presStyleCnt="4"/>
      <dgm:spPr>
        <a:solidFill>
          <a:schemeClr val="lt1">
            <a:alpha val="90000"/>
            <a:hueOff val="0"/>
            <a:satOff val="0"/>
            <a:lumOff val="0"/>
            <a:alphaOff val="0"/>
          </a:schemeClr>
        </a:solidFill>
        <a:ln w="19050" cap="flat" cmpd="sng" algn="ctr">
          <a:noFill/>
          <a:prstDash val="solid"/>
          <a:miter lim="800000"/>
        </a:ln>
        <a:effectLst/>
      </dgm:spPr>
    </dgm:pt>
    <dgm:pt modelId="{F576E9B3-CBB9-4BA5-8BCD-C50005515ABF}" type="pres">
      <dgm:prSet presAssocID="{089C3D59-9F37-4E56-87B9-9220D8CEDB63}" presName="L2TextContainer" presStyleLbl="revTx" presStyleIdx="4" presStyleCnt="6">
        <dgm:presLayoutVars>
          <dgm:bulletEnabled val="1"/>
        </dgm:presLayoutVars>
      </dgm:prSet>
      <dgm:spPr/>
    </dgm:pt>
    <dgm:pt modelId="{F17FA5EE-D8B9-4E95-B30A-2CF0B0213BF3}" type="pres">
      <dgm:prSet presAssocID="{089C3D59-9F37-4E56-87B9-9220D8CEDB63}" presName="L1TextContainer" presStyleLbl="revTx" presStyleIdx="5" presStyleCnt="6">
        <dgm:presLayoutVars>
          <dgm:chMax val="1"/>
          <dgm:chPref val="1"/>
          <dgm:bulletEnabled val="1"/>
        </dgm:presLayoutVars>
      </dgm:prSet>
      <dgm:spPr/>
    </dgm:pt>
    <dgm:pt modelId="{73044807-6CFC-4E62-A97B-3F561B201B64}" type="pres">
      <dgm:prSet presAssocID="{089C3D59-9F37-4E56-87B9-9220D8CEDB63}" presName="ConnectLine" presStyleLbl="sibTrans1D1" presStyleIdx="2" presStyleCnt="3"/>
      <dgm:spPr>
        <a:noFill/>
        <a:ln w="12700" cap="flat" cmpd="sng" algn="ctr">
          <a:solidFill>
            <a:schemeClr val="accent4">
              <a:hueOff val="0"/>
              <a:satOff val="0"/>
              <a:lumOff val="0"/>
              <a:alphaOff val="0"/>
            </a:schemeClr>
          </a:solidFill>
          <a:prstDash val="dash"/>
          <a:miter lim="800000"/>
        </a:ln>
        <a:effectLst/>
      </dgm:spPr>
    </dgm:pt>
    <dgm:pt modelId="{7B90EB6E-CBA8-4714-B941-DAA2698ACAAD}" type="pres">
      <dgm:prSet presAssocID="{089C3D59-9F37-4E56-87B9-9220D8CEDB63}" presName="EmptyPlaceHolder" presStyleCnt="0"/>
      <dgm:spPr/>
    </dgm:pt>
  </dgm:ptLst>
  <dgm:cxnLst>
    <dgm:cxn modelId="{2DB75906-9F9C-48D0-8734-3B800529574D}" type="presOf" srcId="{46D82B7D-8CC2-4527-AA87-C8700A48A9E5}" destId="{B3525CA7-9964-440B-A9C5-1DF20EE5EE65}" srcOrd="0" destOrd="0" presId="urn:microsoft.com/office/officeart/2017/3/layout/DropPinTimeline"/>
    <dgm:cxn modelId="{DEE6E72C-D3FD-49B9-8F43-ACCD5C3943F5}" type="presOf" srcId="{7B7B1E9B-F44B-4576-9DB7-73BCAA34A813}" destId="{CA1ADA29-F664-47D5-8759-E4A717BD7479}" srcOrd="0" destOrd="0" presId="urn:microsoft.com/office/officeart/2017/3/layout/DropPinTimeline"/>
    <dgm:cxn modelId="{D76F8C34-6E3A-4705-A851-D872F7E85F08}" type="presOf" srcId="{3947E601-DB4A-46E3-B4ED-14F703F1EFFD}" destId="{F576E9B3-CBB9-4BA5-8BCD-C50005515ABF}" srcOrd="0" destOrd="0" presId="urn:microsoft.com/office/officeart/2017/3/layout/DropPinTimeline"/>
    <dgm:cxn modelId="{6586E537-1AAC-406B-9EF5-60B8AA3A9B0A}" type="presOf" srcId="{089C3D59-9F37-4E56-87B9-9220D8CEDB63}" destId="{F17FA5EE-D8B9-4E95-B30A-2CF0B0213BF3}" srcOrd="0" destOrd="0" presId="urn:microsoft.com/office/officeart/2017/3/layout/DropPinTimeline"/>
    <dgm:cxn modelId="{11CAF03B-EACE-4202-BA8C-118880C4833D}" srcId="{B0A992E2-3E17-48DE-9F2E-25F730804970}" destId="{089C3D59-9F37-4E56-87B9-9220D8CEDB63}" srcOrd="2" destOrd="0" parTransId="{4289D661-FEF8-4ABB-AFDD-E1C7E9A8E9FB}" sibTransId="{8239DBD1-2764-470C-B441-3F258A55E45B}"/>
    <dgm:cxn modelId="{71BFBB3E-11E4-4646-941E-55B19532FD82}" srcId="{6B6ADEA7-980F-4DE2-ABD4-AFE1ABCED631}" destId="{FACD38C8-2FB8-40AA-8264-8EABF13ED06A}" srcOrd="0" destOrd="0" parTransId="{81339FEE-36F5-416F-B94D-FAC82FC19CF5}" sibTransId="{AEF95C8A-A76D-49E3-A0DE-152C6C489F12}"/>
    <dgm:cxn modelId="{DEE73B4B-DF86-4AF2-8921-FC5C0FFC2932}" type="presOf" srcId="{B0A992E2-3E17-48DE-9F2E-25F730804970}" destId="{27F97D3B-6B3A-4421-BF25-F2491DEB7424}" srcOrd="0" destOrd="0" presId="urn:microsoft.com/office/officeart/2017/3/layout/DropPinTimeline"/>
    <dgm:cxn modelId="{275CC155-3615-4D0C-9BA9-894D3ED1A0B8}" srcId="{B0A992E2-3E17-48DE-9F2E-25F730804970}" destId="{7B7B1E9B-F44B-4576-9DB7-73BCAA34A813}" srcOrd="0" destOrd="0" parTransId="{D4E4C55C-A2FB-45BC-AA96-E3389D25A8DA}" sibTransId="{7379618A-F36E-45E6-AC38-776A9A692562}"/>
    <dgm:cxn modelId="{DBD031AF-DFDD-48F7-83DF-D0E07D6AFB49}" type="presOf" srcId="{6B6ADEA7-980F-4DE2-ABD4-AFE1ABCED631}" destId="{97B6525B-EB9C-4BD0-BAD6-0C4ACEE2C688}" srcOrd="0" destOrd="0" presId="urn:microsoft.com/office/officeart/2017/3/layout/DropPinTimeline"/>
    <dgm:cxn modelId="{460E3AB8-60AB-4E9B-B615-5CF60D87E15F}" type="presOf" srcId="{FACD38C8-2FB8-40AA-8264-8EABF13ED06A}" destId="{0CD9D888-C530-4F72-85CF-F606A638EADC}" srcOrd="0" destOrd="0" presId="urn:microsoft.com/office/officeart/2017/3/layout/DropPinTimeline"/>
    <dgm:cxn modelId="{8E39A7B8-3F4C-44F0-B056-514475F75CC0}" srcId="{B0A992E2-3E17-48DE-9F2E-25F730804970}" destId="{6B6ADEA7-980F-4DE2-ABD4-AFE1ABCED631}" srcOrd="1" destOrd="0" parTransId="{011802EC-542E-4EE5-B487-C2EFD1EF6ECE}" sibTransId="{FF213610-E621-4D0A-83D2-635C894844AD}"/>
    <dgm:cxn modelId="{F1DD14DC-635D-48A6-8919-814A7AF9EF3C}" srcId="{7B7B1E9B-F44B-4576-9DB7-73BCAA34A813}" destId="{46D82B7D-8CC2-4527-AA87-C8700A48A9E5}" srcOrd="0" destOrd="0" parTransId="{65F985F6-126E-49DA-81DF-DA0A0192EDFF}" sibTransId="{A5C66C1A-2F90-4932-A926-B8333B4F8E13}"/>
    <dgm:cxn modelId="{D3F028E3-BB54-46F0-BCE3-91AF7F194EDC}" srcId="{089C3D59-9F37-4E56-87B9-9220D8CEDB63}" destId="{3947E601-DB4A-46E3-B4ED-14F703F1EFFD}" srcOrd="0" destOrd="0" parTransId="{B942B59F-8464-4CA9-8EEA-FFBB17316F09}" sibTransId="{BA15396C-EBAC-4C86-AE5A-329CF5D72C38}"/>
    <dgm:cxn modelId="{AE663FBF-78AC-4A17-9026-1AB712DF56FE}" type="presParOf" srcId="{27F97D3B-6B3A-4421-BF25-F2491DEB7424}" destId="{DF23C96B-D6A9-4FED-AEDC-A18E2FFFD469}" srcOrd="0" destOrd="0" presId="urn:microsoft.com/office/officeart/2017/3/layout/DropPinTimeline"/>
    <dgm:cxn modelId="{09761BA7-B77E-43AD-9EFE-1FCCC93900F0}" type="presParOf" srcId="{27F97D3B-6B3A-4421-BF25-F2491DEB7424}" destId="{09C691CD-59A2-4F5B-82EE-ACAF44F389D1}" srcOrd="1" destOrd="0" presId="urn:microsoft.com/office/officeart/2017/3/layout/DropPinTimeline"/>
    <dgm:cxn modelId="{4196E8F5-42F2-4D9C-8F86-91912D578D22}" type="presParOf" srcId="{09C691CD-59A2-4F5B-82EE-ACAF44F389D1}" destId="{E1BC8B25-8110-4AB0-9382-2ABC37C5B6B4}" srcOrd="0" destOrd="0" presId="urn:microsoft.com/office/officeart/2017/3/layout/DropPinTimeline"/>
    <dgm:cxn modelId="{300ED17A-12C0-455E-B2D5-EF8BCBB052BE}" type="presParOf" srcId="{E1BC8B25-8110-4AB0-9382-2ABC37C5B6B4}" destId="{5FC5637F-AF1E-4BAD-AD40-C738579D958F}" srcOrd="0" destOrd="0" presId="urn:microsoft.com/office/officeart/2017/3/layout/DropPinTimeline"/>
    <dgm:cxn modelId="{7FF66F62-C5CC-4C5E-B8C4-B52FF529460F}" type="presParOf" srcId="{E1BC8B25-8110-4AB0-9382-2ABC37C5B6B4}" destId="{8262A6FA-A3CC-4F7A-95ED-2728FB807797}" srcOrd="1" destOrd="0" presId="urn:microsoft.com/office/officeart/2017/3/layout/DropPinTimeline"/>
    <dgm:cxn modelId="{511036CC-36CF-44E6-944E-7C02092B8516}" type="presParOf" srcId="{8262A6FA-A3CC-4F7A-95ED-2728FB807797}" destId="{29FC0AF2-82D1-42DD-BD67-6D28C9AA5E60}" srcOrd="0" destOrd="0" presId="urn:microsoft.com/office/officeart/2017/3/layout/DropPinTimeline"/>
    <dgm:cxn modelId="{2EBB43D6-9913-4425-84EF-9F6FCA6F7DB2}" type="presParOf" srcId="{8262A6FA-A3CC-4F7A-95ED-2728FB807797}" destId="{234F066F-E253-4307-9855-1159DDF09D26}" srcOrd="1" destOrd="0" presId="urn:microsoft.com/office/officeart/2017/3/layout/DropPinTimeline"/>
    <dgm:cxn modelId="{D599239A-5749-4974-B2B2-9D404F405D9B}" type="presParOf" srcId="{E1BC8B25-8110-4AB0-9382-2ABC37C5B6B4}" destId="{B3525CA7-9964-440B-A9C5-1DF20EE5EE65}" srcOrd="2" destOrd="0" presId="urn:microsoft.com/office/officeart/2017/3/layout/DropPinTimeline"/>
    <dgm:cxn modelId="{A0406FBE-ECCF-42EC-9962-86A7DBE36080}" type="presParOf" srcId="{E1BC8B25-8110-4AB0-9382-2ABC37C5B6B4}" destId="{CA1ADA29-F664-47D5-8759-E4A717BD7479}" srcOrd="3" destOrd="0" presId="urn:microsoft.com/office/officeart/2017/3/layout/DropPinTimeline"/>
    <dgm:cxn modelId="{1CBBA153-06C7-4FC5-AB49-442EDBF0D90C}" type="presParOf" srcId="{E1BC8B25-8110-4AB0-9382-2ABC37C5B6B4}" destId="{F6100F29-7C02-442A-97AF-24A7BD7C9656}" srcOrd="4" destOrd="0" presId="urn:microsoft.com/office/officeart/2017/3/layout/DropPinTimeline"/>
    <dgm:cxn modelId="{48B4CCEC-F7FC-4F78-9A5E-1AB05C7F9017}" type="presParOf" srcId="{E1BC8B25-8110-4AB0-9382-2ABC37C5B6B4}" destId="{0C314075-EFC1-4D51-9757-69D7BA979161}" srcOrd="5" destOrd="0" presId="urn:microsoft.com/office/officeart/2017/3/layout/DropPinTimeline"/>
    <dgm:cxn modelId="{3FD488FF-07DF-4D5B-88F7-6EE6B7013DD8}" type="presParOf" srcId="{09C691CD-59A2-4F5B-82EE-ACAF44F389D1}" destId="{72204B64-226B-4B7F-854D-F6F9DD952D65}" srcOrd="1" destOrd="0" presId="urn:microsoft.com/office/officeart/2017/3/layout/DropPinTimeline"/>
    <dgm:cxn modelId="{F543E823-F081-4890-893A-BBB6F6BE1610}" type="presParOf" srcId="{09C691CD-59A2-4F5B-82EE-ACAF44F389D1}" destId="{D92829EB-FD51-4F0D-92D2-2A5EB5B40ED5}" srcOrd="2" destOrd="0" presId="urn:microsoft.com/office/officeart/2017/3/layout/DropPinTimeline"/>
    <dgm:cxn modelId="{197E6814-F6D9-4BE7-AA7B-919A141C5EFF}" type="presParOf" srcId="{D92829EB-FD51-4F0D-92D2-2A5EB5B40ED5}" destId="{4D4B5AD4-84AF-4A0E-8BF7-DAE390138D3C}" srcOrd="0" destOrd="0" presId="urn:microsoft.com/office/officeart/2017/3/layout/DropPinTimeline"/>
    <dgm:cxn modelId="{5A53DEFC-9DE9-46D0-8238-423AD3B9BBB8}" type="presParOf" srcId="{D92829EB-FD51-4F0D-92D2-2A5EB5B40ED5}" destId="{A16E0729-63DB-455B-9EB2-FD2782122235}" srcOrd="1" destOrd="0" presId="urn:microsoft.com/office/officeart/2017/3/layout/DropPinTimeline"/>
    <dgm:cxn modelId="{F0C25599-49B6-426B-8799-39B52785B78A}" type="presParOf" srcId="{A16E0729-63DB-455B-9EB2-FD2782122235}" destId="{C948A572-0AE0-4026-917F-A9F05889E6B4}" srcOrd="0" destOrd="0" presId="urn:microsoft.com/office/officeart/2017/3/layout/DropPinTimeline"/>
    <dgm:cxn modelId="{FC4C7E92-6DC7-4445-ACBA-17B42B55859A}" type="presParOf" srcId="{A16E0729-63DB-455B-9EB2-FD2782122235}" destId="{86492595-D09D-4E4F-BB0C-CA45B830FAD2}" srcOrd="1" destOrd="0" presId="urn:microsoft.com/office/officeart/2017/3/layout/DropPinTimeline"/>
    <dgm:cxn modelId="{CB4DE2B3-DBBE-4890-95E5-8ED2F453B6F5}" type="presParOf" srcId="{D92829EB-FD51-4F0D-92D2-2A5EB5B40ED5}" destId="{0CD9D888-C530-4F72-85CF-F606A638EADC}" srcOrd="2" destOrd="0" presId="urn:microsoft.com/office/officeart/2017/3/layout/DropPinTimeline"/>
    <dgm:cxn modelId="{33D6ED54-1790-4F9B-AFFE-C17A2EC21330}" type="presParOf" srcId="{D92829EB-FD51-4F0D-92D2-2A5EB5B40ED5}" destId="{97B6525B-EB9C-4BD0-BAD6-0C4ACEE2C688}" srcOrd="3" destOrd="0" presId="urn:microsoft.com/office/officeart/2017/3/layout/DropPinTimeline"/>
    <dgm:cxn modelId="{7E83F4FB-0E50-46BE-8ECC-B865469A2099}" type="presParOf" srcId="{D92829EB-FD51-4F0D-92D2-2A5EB5B40ED5}" destId="{170D36FD-6F99-43F5-AD52-0E8917EC59A0}" srcOrd="4" destOrd="0" presId="urn:microsoft.com/office/officeart/2017/3/layout/DropPinTimeline"/>
    <dgm:cxn modelId="{A98397C5-0B70-4EA6-8922-6A976EBE0ECB}" type="presParOf" srcId="{D92829EB-FD51-4F0D-92D2-2A5EB5B40ED5}" destId="{3ADB1088-8FBC-4036-B0A3-CF57056EFFE4}" srcOrd="5" destOrd="0" presId="urn:microsoft.com/office/officeart/2017/3/layout/DropPinTimeline"/>
    <dgm:cxn modelId="{D88DE968-501A-4D6D-8812-F032B0921027}" type="presParOf" srcId="{09C691CD-59A2-4F5B-82EE-ACAF44F389D1}" destId="{B922EFAF-592F-458B-A718-D342EDEE5538}" srcOrd="3" destOrd="0" presId="urn:microsoft.com/office/officeart/2017/3/layout/DropPinTimeline"/>
    <dgm:cxn modelId="{0FD89143-65FB-442A-BA7F-D87B4202CA7D}" type="presParOf" srcId="{09C691CD-59A2-4F5B-82EE-ACAF44F389D1}" destId="{89122E94-D019-4EB2-91B9-D1378B1A38CD}" srcOrd="4" destOrd="0" presId="urn:microsoft.com/office/officeart/2017/3/layout/DropPinTimeline"/>
    <dgm:cxn modelId="{348A59AD-0AFA-48FA-A3EF-32EE7233415B}" type="presParOf" srcId="{89122E94-D019-4EB2-91B9-D1378B1A38CD}" destId="{0375294B-B246-47FA-9C5D-75D3893384A0}" srcOrd="0" destOrd="0" presId="urn:microsoft.com/office/officeart/2017/3/layout/DropPinTimeline"/>
    <dgm:cxn modelId="{9A3BE5B9-C294-43C5-B901-7B4E24769925}" type="presParOf" srcId="{89122E94-D019-4EB2-91B9-D1378B1A38CD}" destId="{1771C6F4-254F-43F4-A5C1-26E36B405949}" srcOrd="1" destOrd="0" presId="urn:microsoft.com/office/officeart/2017/3/layout/DropPinTimeline"/>
    <dgm:cxn modelId="{B18A19E8-6553-41AE-BB49-ACC416C356EB}" type="presParOf" srcId="{1771C6F4-254F-43F4-A5C1-26E36B405949}" destId="{5D7F2BF6-781E-4E07-B0F0-D918617BB32C}" srcOrd="0" destOrd="0" presId="urn:microsoft.com/office/officeart/2017/3/layout/DropPinTimeline"/>
    <dgm:cxn modelId="{63694B9A-7498-43A3-9D11-6E373045B21A}" type="presParOf" srcId="{1771C6F4-254F-43F4-A5C1-26E36B405949}" destId="{2EF5B269-2D6F-49AA-8BC7-C91040FF925E}" srcOrd="1" destOrd="0" presId="urn:microsoft.com/office/officeart/2017/3/layout/DropPinTimeline"/>
    <dgm:cxn modelId="{A30AAAA3-1D20-40AF-8097-DDBD96DC7953}" type="presParOf" srcId="{89122E94-D019-4EB2-91B9-D1378B1A38CD}" destId="{F576E9B3-CBB9-4BA5-8BCD-C50005515ABF}" srcOrd="2" destOrd="0" presId="urn:microsoft.com/office/officeart/2017/3/layout/DropPinTimeline"/>
    <dgm:cxn modelId="{D6E10113-A960-4C9A-8EC8-9DCAEC21332E}" type="presParOf" srcId="{89122E94-D019-4EB2-91B9-D1378B1A38CD}" destId="{F17FA5EE-D8B9-4E95-B30A-2CF0B0213BF3}" srcOrd="3" destOrd="0" presId="urn:microsoft.com/office/officeart/2017/3/layout/DropPinTimeline"/>
    <dgm:cxn modelId="{B15F97D4-3CDA-4B30-9A48-F6743BA9914C}" type="presParOf" srcId="{89122E94-D019-4EB2-91B9-D1378B1A38CD}" destId="{73044807-6CFC-4E62-A97B-3F561B201B64}" srcOrd="4" destOrd="0" presId="urn:microsoft.com/office/officeart/2017/3/layout/DropPinTimeline"/>
    <dgm:cxn modelId="{21C122A4-45AE-471E-9ED7-71C1E44FD144}" type="presParOf" srcId="{89122E94-D019-4EB2-91B9-D1378B1A38CD}" destId="{7B90EB6E-CBA8-4714-B941-DAA2698ACAAD}"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2061A7-D116-3140-B02B-E21C6B80596D}">
      <dsp:nvSpPr>
        <dsp:cNvPr id="0" name=""/>
        <dsp:cNvSpPr/>
      </dsp:nvSpPr>
      <dsp:spPr>
        <a:xfrm>
          <a:off x="3289" y="707074"/>
          <a:ext cx="2609678" cy="156580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3289" y="707074"/>
        <a:ext cx="2609678" cy="1565807"/>
      </dsp:txXfrm>
    </dsp:sp>
    <dsp:sp modelId="{63E26B76-BEBF-3243-951D-2E89F34483E5}">
      <dsp:nvSpPr>
        <dsp:cNvPr id="0" name=""/>
        <dsp:cNvSpPr/>
      </dsp:nvSpPr>
      <dsp:spPr>
        <a:xfrm>
          <a:off x="2873936" y="707074"/>
          <a:ext cx="2609678" cy="156580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2873936" y="707074"/>
        <a:ext cx="2609678" cy="1565807"/>
      </dsp:txXfrm>
    </dsp:sp>
    <dsp:sp modelId="{4D4AEE9B-0E2E-AA43-98A8-97B9A7F6C07E}">
      <dsp:nvSpPr>
        <dsp:cNvPr id="0" name=""/>
        <dsp:cNvSpPr/>
      </dsp:nvSpPr>
      <dsp:spPr>
        <a:xfrm>
          <a:off x="5744582" y="707074"/>
          <a:ext cx="2609678" cy="156580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5744582" y="707074"/>
        <a:ext cx="2609678" cy="1565807"/>
      </dsp:txXfrm>
    </dsp:sp>
    <dsp:sp modelId="{4DE244AB-C8CC-1C45-9891-929FFC4B369E}">
      <dsp:nvSpPr>
        <dsp:cNvPr id="0" name=""/>
        <dsp:cNvSpPr/>
      </dsp:nvSpPr>
      <dsp:spPr>
        <a:xfrm>
          <a:off x="8615229" y="707074"/>
          <a:ext cx="2609678" cy="1565807"/>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8615229" y="707074"/>
        <a:ext cx="2609678" cy="1565807"/>
      </dsp:txXfrm>
    </dsp:sp>
    <dsp:sp modelId="{009952B8-AEEB-294D-A59A-6B3465A0DE67}">
      <dsp:nvSpPr>
        <dsp:cNvPr id="0" name=""/>
        <dsp:cNvSpPr/>
      </dsp:nvSpPr>
      <dsp:spPr>
        <a:xfrm>
          <a:off x="3289" y="2533849"/>
          <a:ext cx="2609678" cy="1565807"/>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3289" y="2533849"/>
        <a:ext cx="2609678" cy="1565807"/>
      </dsp:txXfrm>
    </dsp:sp>
    <dsp:sp modelId="{2B3D2741-2196-664E-BB50-B9420776D3AE}">
      <dsp:nvSpPr>
        <dsp:cNvPr id="0" name=""/>
        <dsp:cNvSpPr/>
      </dsp:nvSpPr>
      <dsp:spPr>
        <a:xfrm>
          <a:off x="2873936" y="2533849"/>
          <a:ext cx="2609678" cy="156580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2873936" y="2533849"/>
        <a:ext cx="2609678" cy="1565807"/>
      </dsp:txXfrm>
    </dsp:sp>
    <dsp:sp modelId="{35E95EA0-1A55-6E4F-AC13-350F3CB68FD6}">
      <dsp:nvSpPr>
        <dsp:cNvPr id="0" name=""/>
        <dsp:cNvSpPr/>
      </dsp:nvSpPr>
      <dsp:spPr>
        <a:xfrm>
          <a:off x="5744582" y="2533849"/>
          <a:ext cx="2609678" cy="156580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5744582" y="2533849"/>
        <a:ext cx="2609678" cy="1565807"/>
      </dsp:txXfrm>
    </dsp:sp>
    <dsp:sp modelId="{230B822D-8F60-2E4C-AC78-ED1E739169A1}">
      <dsp:nvSpPr>
        <dsp:cNvPr id="0" name=""/>
        <dsp:cNvSpPr/>
      </dsp:nvSpPr>
      <dsp:spPr>
        <a:xfrm>
          <a:off x="8615229" y="2533849"/>
          <a:ext cx="2609678" cy="156580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8615229" y="2533849"/>
        <a:ext cx="2609678" cy="15658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2061A7-D116-3140-B02B-E21C6B80596D}">
      <dsp:nvSpPr>
        <dsp:cNvPr id="0" name=""/>
        <dsp:cNvSpPr/>
      </dsp:nvSpPr>
      <dsp:spPr>
        <a:xfrm>
          <a:off x="3289" y="707074"/>
          <a:ext cx="2609678" cy="156580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3289" y="707074"/>
        <a:ext cx="2609678" cy="1565807"/>
      </dsp:txXfrm>
    </dsp:sp>
    <dsp:sp modelId="{63E26B76-BEBF-3243-951D-2E89F34483E5}">
      <dsp:nvSpPr>
        <dsp:cNvPr id="0" name=""/>
        <dsp:cNvSpPr/>
      </dsp:nvSpPr>
      <dsp:spPr>
        <a:xfrm>
          <a:off x="2873936" y="707074"/>
          <a:ext cx="2609678" cy="156580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2873936" y="707074"/>
        <a:ext cx="2609678" cy="1565807"/>
      </dsp:txXfrm>
    </dsp:sp>
    <dsp:sp modelId="{4D4AEE9B-0E2E-AA43-98A8-97B9A7F6C07E}">
      <dsp:nvSpPr>
        <dsp:cNvPr id="0" name=""/>
        <dsp:cNvSpPr/>
      </dsp:nvSpPr>
      <dsp:spPr>
        <a:xfrm>
          <a:off x="5744582" y="707074"/>
          <a:ext cx="2609678" cy="156580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5744582" y="707074"/>
        <a:ext cx="2609678" cy="1565807"/>
      </dsp:txXfrm>
    </dsp:sp>
    <dsp:sp modelId="{4DE244AB-C8CC-1C45-9891-929FFC4B369E}">
      <dsp:nvSpPr>
        <dsp:cNvPr id="0" name=""/>
        <dsp:cNvSpPr/>
      </dsp:nvSpPr>
      <dsp:spPr>
        <a:xfrm>
          <a:off x="8615229" y="707074"/>
          <a:ext cx="2609678" cy="1565807"/>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8615229" y="707074"/>
        <a:ext cx="2609678" cy="1565807"/>
      </dsp:txXfrm>
    </dsp:sp>
    <dsp:sp modelId="{009952B8-AEEB-294D-A59A-6B3465A0DE67}">
      <dsp:nvSpPr>
        <dsp:cNvPr id="0" name=""/>
        <dsp:cNvSpPr/>
      </dsp:nvSpPr>
      <dsp:spPr>
        <a:xfrm>
          <a:off x="3289" y="2533849"/>
          <a:ext cx="2609678" cy="1565807"/>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3289" y="2533849"/>
        <a:ext cx="2609678" cy="1565807"/>
      </dsp:txXfrm>
    </dsp:sp>
    <dsp:sp modelId="{2B3D2741-2196-664E-BB50-B9420776D3AE}">
      <dsp:nvSpPr>
        <dsp:cNvPr id="0" name=""/>
        <dsp:cNvSpPr/>
      </dsp:nvSpPr>
      <dsp:spPr>
        <a:xfrm>
          <a:off x="2873936" y="2533849"/>
          <a:ext cx="2609678" cy="156580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2873936" y="2533849"/>
        <a:ext cx="2609678" cy="1565807"/>
      </dsp:txXfrm>
    </dsp:sp>
    <dsp:sp modelId="{35E95EA0-1A55-6E4F-AC13-350F3CB68FD6}">
      <dsp:nvSpPr>
        <dsp:cNvPr id="0" name=""/>
        <dsp:cNvSpPr/>
      </dsp:nvSpPr>
      <dsp:spPr>
        <a:xfrm>
          <a:off x="5744582" y="2533849"/>
          <a:ext cx="2609678" cy="156580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5744582" y="2533849"/>
        <a:ext cx="2609678" cy="1565807"/>
      </dsp:txXfrm>
    </dsp:sp>
    <dsp:sp modelId="{230B822D-8F60-2E4C-AC78-ED1E739169A1}">
      <dsp:nvSpPr>
        <dsp:cNvPr id="0" name=""/>
        <dsp:cNvSpPr/>
      </dsp:nvSpPr>
      <dsp:spPr>
        <a:xfrm>
          <a:off x="8615229" y="2533849"/>
          <a:ext cx="2609678" cy="156580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b" anchorCtr="0">
          <a:noAutofit/>
        </a:bodyPr>
        <a:lstStyle/>
        <a:p>
          <a:pPr marL="0" lvl="0" indent="0" algn="ctr" defTabSz="666750">
            <a:lnSpc>
              <a:spcPct val="90000"/>
            </a:lnSpc>
            <a:spcBef>
              <a:spcPct val="0"/>
            </a:spcBef>
            <a:spcAft>
              <a:spcPct val="35000"/>
            </a:spcAft>
            <a:buFont typeface="Symbol" pitchFamily="2" charset="2"/>
            <a:buNone/>
          </a:pPr>
          <a:endParaRPr lang="en-US" sz="1500" kern="1200"/>
        </a:p>
      </dsp:txBody>
      <dsp:txXfrm>
        <a:off x="8615229" y="2533849"/>
        <a:ext cx="2609678" cy="15658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3C96B-D6A9-4FED-AEDC-A18E2FFFD469}">
      <dsp:nvSpPr>
        <dsp:cNvPr id="0" name=""/>
        <dsp:cNvSpPr/>
      </dsp:nvSpPr>
      <dsp:spPr>
        <a:xfrm>
          <a:off x="0" y="2152389"/>
          <a:ext cx="5396629"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29FC0AF2-82D1-42DD-BD67-6D28C9AA5E60}">
      <dsp:nvSpPr>
        <dsp:cNvPr id="0" name=""/>
        <dsp:cNvSpPr/>
      </dsp:nvSpPr>
      <dsp:spPr>
        <a:xfrm rot="8100000">
          <a:off x="69501" y="496041"/>
          <a:ext cx="316569" cy="316569"/>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4F066F-E253-4307-9855-1159DDF09D26}">
      <dsp:nvSpPr>
        <dsp:cNvPr id="0" name=""/>
        <dsp:cNvSpPr/>
      </dsp:nvSpPr>
      <dsp:spPr>
        <a:xfrm>
          <a:off x="104669" y="531209"/>
          <a:ext cx="246233" cy="24623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B3525CA7-9964-440B-A9C5-1DF20EE5EE65}">
      <dsp:nvSpPr>
        <dsp:cNvPr id="0" name=""/>
        <dsp:cNvSpPr/>
      </dsp:nvSpPr>
      <dsp:spPr>
        <a:xfrm>
          <a:off x="451634" y="878174"/>
          <a:ext cx="2244712" cy="1274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latin typeface="Arial" panose="020B0604020202020204"/>
            </a:rPr>
            <a:t>Deadline to declare participation </a:t>
          </a:r>
          <a:endParaRPr lang="en-US" sz="1500" kern="1200"/>
        </a:p>
      </dsp:txBody>
      <dsp:txXfrm>
        <a:off x="451634" y="878174"/>
        <a:ext cx="2244712" cy="1274214"/>
      </dsp:txXfrm>
    </dsp:sp>
    <dsp:sp modelId="{CA1ADA29-F664-47D5-8759-E4A717BD7479}">
      <dsp:nvSpPr>
        <dsp:cNvPr id="0" name=""/>
        <dsp:cNvSpPr/>
      </dsp:nvSpPr>
      <dsp:spPr>
        <a:xfrm>
          <a:off x="451634" y="430477"/>
          <a:ext cx="2244712" cy="447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latin typeface="Arial" panose="020B0604020202020204"/>
            </a:rPr>
            <a:t>Oct. 23</a:t>
          </a:r>
          <a:endParaRPr lang="en-US" sz="2000" kern="1200"/>
        </a:p>
      </dsp:txBody>
      <dsp:txXfrm>
        <a:off x="451634" y="430477"/>
        <a:ext cx="2244712" cy="447696"/>
      </dsp:txXfrm>
    </dsp:sp>
    <dsp:sp modelId="{F6100F29-7C02-442A-97AF-24A7BD7C9656}">
      <dsp:nvSpPr>
        <dsp:cNvPr id="0" name=""/>
        <dsp:cNvSpPr/>
      </dsp:nvSpPr>
      <dsp:spPr>
        <a:xfrm>
          <a:off x="227786" y="878174"/>
          <a:ext cx="0" cy="1274214"/>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FC5637F-AF1E-4BAD-AD40-C738579D958F}">
      <dsp:nvSpPr>
        <dsp:cNvPr id="0" name=""/>
        <dsp:cNvSpPr/>
      </dsp:nvSpPr>
      <dsp:spPr>
        <a:xfrm>
          <a:off x="185834" y="2112096"/>
          <a:ext cx="80585" cy="80585"/>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48A572-0AE0-4026-917F-A9F05889E6B4}">
      <dsp:nvSpPr>
        <dsp:cNvPr id="0" name=""/>
        <dsp:cNvSpPr/>
      </dsp:nvSpPr>
      <dsp:spPr>
        <a:xfrm rot="18900000">
          <a:off x="1411641" y="3492166"/>
          <a:ext cx="316569" cy="316569"/>
        </a:xfrm>
        <a:prstGeom prst="teardrop">
          <a:avLst>
            <a:gd name="adj" fmla="val 11500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492595-D09D-4E4F-BB0C-CA45B830FAD2}">
      <dsp:nvSpPr>
        <dsp:cNvPr id="0" name=""/>
        <dsp:cNvSpPr/>
      </dsp:nvSpPr>
      <dsp:spPr>
        <a:xfrm>
          <a:off x="1446809" y="3527335"/>
          <a:ext cx="246233" cy="24623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CD9D888-C530-4F72-85CF-F606A638EADC}">
      <dsp:nvSpPr>
        <dsp:cNvPr id="0" name=""/>
        <dsp:cNvSpPr/>
      </dsp:nvSpPr>
      <dsp:spPr>
        <a:xfrm>
          <a:off x="1793774" y="2152389"/>
          <a:ext cx="2244712" cy="1274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latin typeface="Arial" panose="020B0604020202020204"/>
            </a:rPr>
            <a:t>OPB notifies SAO of participating agencies</a:t>
          </a:r>
          <a:endParaRPr lang="en-US" sz="1500" kern="1200"/>
        </a:p>
      </dsp:txBody>
      <dsp:txXfrm>
        <a:off x="1793774" y="2152389"/>
        <a:ext cx="2244712" cy="1274214"/>
      </dsp:txXfrm>
    </dsp:sp>
    <dsp:sp modelId="{97B6525B-EB9C-4BD0-BAD6-0C4ACEE2C688}">
      <dsp:nvSpPr>
        <dsp:cNvPr id="0" name=""/>
        <dsp:cNvSpPr/>
      </dsp:nvSpPr>
      <dsp:spPr>
        <a:xfrm>
          <a:off x="1793774" y="3426603"/>
          <a:ext cx="2244712" cy="447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rtl="0">
            <a:lnSpc>
              <a:spcPct val="90000"/>
            </a:lnSpc>
            <a:spcBef>
              <a:spcPct val="0"/>
            </a:spcBef>
            <a:spcAft>
              <a:spcPct val="35000"/>
            </a:spcAft>
            <a:buNone/>
            <a:defRPr b="1"/>
          </a:pPr>
          <a:r>
            <a:rPr lang="en-US" sz="2000" kern="1200">
              <a:latin typeface="Arial" panose="020B0604020202020204"/>
            </a:rPr>
            <a:t>Oct. 26 - 30</a:t>
          </a:r>
          <a:endParaRPr lang="en-US" sz="2000" kern="1200"/>
        </a:p>
      </dsp:txBody>
      <dsp:txXfrm>
        <a:off x="1793774" y="3426603"/>
        <a:ext cx="2244712" cy="447696"/>
      </dsp:txXfrm>
    </dsp:sp>
    <dsp:sp modelId="{170D36FD-6F99-43F5-AD52-0E8917EC59A0}">
      <dsp:nvSpPr>
        <dsp:cNvPr id="0" name=""/>
        <dsp:cNvSpPr/>
      </dsp:nvSpPr>
      <dsp:spPr>
        <a:xfrm>
          <a:off x="1569926" y="2152389"/>
          <a:ext cx="0" cy="1274214"/>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D4B5AD4-84AF-4A0E-8BF7-DAE390138D3C}">
      <dsp:nvSpPr>
        <dsp:cNvPr id="0" name=""/>
        <dsp:cNvSpPr/>
      </dsp:nvSpPr>
      <dsp:spPr>
        <a:xfrm>
          <a:off x="1527974" y="2112096"/>
          <a:ext cx="80585" cy="80585"/>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7F2BF6-781E-4E07-B0F0-D918617BB32C}">
      <dsp:nvSpPr>
        <dsp:cNvPr id="0" name=""/>
        <dsp:cNvSpPr/>
      </dsp:nvSpPr>
      <dsp:spPr>
        <a:xfrm rot="8100000">
          <a:off x="2753782" y="496041"/>
          <a:ext cx="316569" cy="316569"/>
        </a:xfrm>
        <a:prstGeom prst="teardrop">
          <a:avLst>
            <a:gd name="adj" fmla="val 115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F5B269-2D6F-49AA-8BC7-C91040FF925E}">
      <dsp:nvSpPr>
        <dsp:cNvPr id="0" name=""/>
        <dsp:cNvSpPr/>
      </dsp:nvSpPr>
      <dsp:spPr>
        <a:xfrm>
          <a:off x="2788950" y="531209"/>
          <a:ext cx="246233" cy="246233"/>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F576E9B3-CBB9-4BA5-8BCD-C50005515ABF}">
      <dsp:nvSpPr>
        <dsp:cNvPr id="0" name=""/>
        <dsp:cNvSpPr/>
      </dsp:nvSpPr>
      <dsp:spPr>
        <a:xfrm>
          <a:off x="3135915" y="878174"/>
          <a:ext cx="2244712" cy="1274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Employees make an irrevocable election to convert annual leave to a cash payout for FY 2027</a:t>
          </a:r>
        </a:p>
      </dsp:txBody>
      <dsp:txXfrm>
        <a:off x="3135915" y="878174"/>
        <a:ext cx="2244712" cy="1274214"/>
      </dsp:txXfrm>
    </dsp:sp>
    <dsp:sp modelId="{F17FA5EE-D8B9-4E95-B30A-2CF0B0213BF3}">
      <dsp:nvSpPr>
        <dsp:cNvPr id="0" name=""/>
        <dsp:cNvSpPr/>
      </dsp:nvSpPr>
      <dsp:spPr>
        <a:xfrm>
          <a:off x="3135915" y="430477"/>
          <a:ext cx="2244712" cy="4476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rtl="0">
            <a:lnSpc>
              <a:spcPct val="90000"/>
            </a:lnSpc>
            <a:spcBef>
              <a:spcPct val="0"/>
            </a:spcBef>
            <a:spcAft>
              <a:spcPct val="35000"/>
            </a:spcAft>
            <a:buNone/>
            <a:defRPr b="1"/>
          </a:pPr>
          <a:r>
            <a:rPr lang="en-US" sz="2000" kern="1200">
              <a:latin typeface="Arial" panose="020B0604020202020204"/>
            </a:rPr>
            <a:t>Nov. 2 - 13</a:t>
          </a:r>
          <a:endParaRPr lang="en-US" sz="2000" kern="1200"/>
        </a:p>
      </dsp:txBody>
      <dsp:txXfrm>
        <a:off x="3135915" y="430477"/>
        <a:ext cx="2244712" cy="447696"/>
      </dsp:txXfrm>
    </dsp:sp>
    <dsp:sp modelId="{73044807-6CFC-4E62-A97B-3F561B201B64}">
      <dsp:nvSpPr>
        <dsp:cNvPr id="0" name=""/>
        <dsp:cNvSpPr/>
      </dsp:nvSpPr>
      <dsp:spPr>
        <a:xfrm>
          <a:off x="2912066" y="878174"/>
          <a:ext cx="0" cy="1274214"/>
        </a:xfrm>
        <a:prstGeom prst="line">
          <a:avLst/>
        </a:prstGeom>
        <a:noFill/>
        <a:ln w="1270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375294B-B246-47FA-9C5D-75D3893384A0}">
      <dsp:nvSpPr>
        <dsp:cNvPr id="0" name=""/>
        <dsp:cNvSpPr/>
      </dsp:nvSpPr>
      <dsp:spPr>
        <a:xfrm>
          <a:off x="2870115" y="2112096"/>
          <a:ext cx="80585" cy="80585"/>
        </a:xfrm>
        <a:prstGeom prst="ellipse">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6.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6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297" tIns="46648" rIns="93297" bIns="46648" rtlCol="0"/>
          <a:lstStyle>
            <a:lvl1pPr algn="l">
              <a:defRPr sz="1200"/>
            </a:lvl1pPr>
          </a:lstStyle>
          <a:p>
            <a:endParaRPr lang="en-US" dirty="0"/>
          </a:p>
        </p:txBody>
      </p:sp>
      <p:sp>
        <p:nvSpPr>
          <p:cNvPr id="3" name="Date Placeholder 2"/>
          <p:cNvSpPr>
            <a:spLocks noGrp="1"/>
          </p:cNvSpPr>
          <p:nvPr>
            <p:ph type="dt" sz="quarter" idx="1"/>
          </p:nvPr>
        </p:nvSpPr>
        <p:spPr>
          <a:xfrm>
            <a:off x="3978134" y="0"/>
            <a:ext cx="3043343" cy="465455"/>
          </a:xfrm>
          <a:prstGeom prst="rect">
            <a:avLst/>
          </a:prstGeom>
        </p:spPr>
        <p:txBody>
          <a:bodyPr vert="horz" lIns="93297" tIns="46648" rIns="93297" bIns="46648" rtlCol="0"/>
          <a:lstStyle>
            <a:lvl1pPr algn="r">
              <a:defRPr sz="1200"/>
            </a:lvl1pPr>
          </a:lstStyle>
          <a:p>
            <a:fld id="{2079D0A4-7D98-1C48-B9FA-6DCCA070DEA6}" type="datetimeFigureOut">
              <a:rPr lang="en-US" smtClean="0"/>
              <a:pPr/>
              <a:t>10/20/2026</a:t>
            </a:fld>
            <a:endParaRPr lang="en-US" dirty="0"/>
          </a:p>
        </p:txBody>
      </p:sp>
      <p:sp>
        <p:nvSpPr>
          <p:cNvPr id="4" name="Footer Placeholder 3"/>
          <p:cNvSpPr>
            <a:spLocks noGrp="1"/>
          </p:cNvSpPr>
          <p:nvPr>
            <p:ph type="ftr" sz="quarter" idx="2"/>
          </p:nvPr>
        </p:nvSpPr>
        <p:spPr>
          <a:xfrm>
            <a:off x="0" y="8842032"/>
            <a:ext cx="3043343" cy="465455"/>
          </a:xfrm>
          <a:prstGeom prst="rect">
            <a:avLst/>
          </a:prstGeom>
        </p:spPr>
        <p:txBody>
          <a:bodyPr vert="horz" lIns="93297" tIns="46648" rIns="93297" bIns="4664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4" y="8842032"/>
            <a:ext cx="3043343" cy="465455"/>
          </a:xfrm>
          <a:prstGeom prst="rect">
            <a:avLst/>
          </a:prstGeom>
        </p:spPr>
        <p:txBody>
          <a:bodyPr vert="horz" lIns="93297" tIns="46648" rIns="93297" bIns="46648" rtlCol="0" anchor="b"/>
          <a:lstStyle>
            <a:lvl1pPr algn="r">
              <a:defRPr sz="1200"/>
            </a:lvl1pPr>
          </a:lstStyle>
          <a:p>
            <a:fld id="{0A75CF02-2566-FA41-A327-CD098FDF944F}" type="slidenum">
              <a:rPr lang="en-US" smtClean="0"/>
              <a:pPr/>
              <a:t>‹#›</a:t>
            </a:fld>
            <a:endParaRPr lang="en-US" dirty="0"/>
          </a:p>
        </p:txBody>
      </p:sp>
    </p:spTree>
    <p:extLst>
      <p:ext uri="{BB962C8B-B14F-4D97-AF65-F5344CB8AC3E}">
        <p14:creationId xmlns:p14="http://schemas.microsoft.com/office/powerpoint/2010/main" val="21488067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297" tIns="46648" rIns="93297" bIns="46648" rtlCol="0"/>
          <a:lstStyle>
            <a:lvl1pPr algn="l">
              <a:defRPr sz="1200"/>
            </a:lvl1pPr>
          </a:lstStyle>
          <a:p>
            <a:endParaRPr lang="en-US" dirty="0"/>
          </a:p>
        </p:txBody>
      </p:sp>
      <p:sp>
        <p:nvSpPr>
          <p:cNvPr id="3" name="Date Placeholder 2"/>
          <p:cNvSpPr>
            <a:spLocks noGrp="1"/>
          </p:cNvSpPr>
          <p:nvPr>
            <p:ph type="dt" idx="1"/>
          </p:nvPr>
        </p:nvSpPr>
        <p:spPr>
          <a:xfrm>
            <a:off x="3978134" y="0"/>
            <a:ext cx="3043343" cy="465455"/>
          </a:xfrm>
          <a:prstGeom prst="rect">
            <a:avLst/>
          </a:prstGeom>
        </p:spPr>
        <p:txBody>
          <a:bodyPr vert="horz" lIns="93297" tIns="46648" rIns="93297" bIns="46648" rtlCol="0"/>
          <a:lstStyle>
            <a:lvl1pPr algn="r">
              <a:defRPr sz="1200"/>
            </a:lvl1pPr>
          </a:lstStyle>
          <a:p>
            <a:fld id="{A558212F-8AB0-924A-BD20-A658A2FDD92E}" type="datetimeFigureOut">
              <a:rPr lang="en-US" smtClean="0"/>
              <a:pPr/>
              <a:t>10/20/2026</a:t>
            </a:fld>
            <a:endParaRPr lang="en-US" dirty="0"/>
          </a:p>
        </p:txBody>
      </p:sp>
      <p:sp>
        <p:nvSpPr>
          <p:cNvPr id="4" name="Slide Image Placeholder 3"/>
          <p:cNvSpPr>
            <a:spLocks noGrp="1" noRot="1" noChangeAspect="1"/>
          </p:cNvSpPr>
          <p:nvPr>
            <p:ph type="sldImg" idx="2"/>
          </p:nvPr>
        </p:nvSpPr>
        <p:spPr>
          <a:xfrm>
            <a:off x="409575" y="700088"/>
            <a:ext cx="6203950" cy="3489325"/>
          </a:xfrm>
          <a:prstGeom prst="rect">
            <a:avLst/>
          </a:prstGeom>
          <a:noFill/>
          <a:ln w="12700">
            <a:solidFill>
              <a:prstClr val="black"/>
            </a:solidFill>
          </a:ln>
        </p:spPr>
        <p:txBody>
          <a:bodyPr vert="horz" lIns="93297" tIns="46648" rIns="93297" bIns="46648" rtlCol="0" anchor="ctr"/>
          <a:lstStyle/>
          <a:p>
            <a:endParaRPr lang="en-US" dirty="0"/>
          </a:p>
        </p:txBody>
      </p:sp>
      <p:sp>
        <p:nvSpPr>
          <p:cNvPr id="5" name="Notes Placeholder 4"/>
          <p:cNvSpPr>
            <a:spLocks noGrp="1"/>
          </p:cNvSpPr>
          <p:nvPr>
            <p:ph type="body" sz="quarter" idx="3"/>
          </p:nvPr>
        </p:nvSpPr>
        <p:spPr>
          <a:xfrm>
            <a:off x="702310" y="4421825"/>
            <a:ext cx="5618480" cy="4189095"/>
          </a:xfrm>
          <a:prstGeom prst="rect">
            <a:avLst/>
          </a:prstGeom>
        </p:spPr>
        <p:txBody>
          <a:bodyPr vert="horz" lIns="93297" tIns="46648" rIns="93297" bIns="4664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2"/>
            <a:ext cx="3043343" cy="465455"/>
          </a:xfrm>
          <a:prstGeom prst="rect">
            <a:avLst/>
          </a:prstGeom>
        </p:spPr>
        <p:txBody>
          <a:bodyPr vert="horz" lIns="93297" tIns="46648" rIns="93297" bIns="4664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4" y="8842032"/>
            <a:ext cx="3043343" cy="465455"/>
          </a:xfrm>
          <a:prstGeom prst="rect">
            <a:avLst/>
          </a:prstGeom>
        </p:spPr>
        <p:txBody>
          <a:bodyPr vert="horz" lIns="93297" tIns="46648" rIns="93297" bIns="46648" rtlCol="0" anchor="b"/>
          <a:lstStyle>
            <a:lvl1pPr algn="r">
              <a:defRPr sz="1200"/>
            </a:lvl1pPr>
          </a:lstStyle>
          <a:p>
            <a:fld id="{D1EA3627-39FC-9349-8526-678BE1F5EA5C}" type="slidenum">
              <a:rPr lang="en-US" smtClean="0"/>
              <a:pPr/>
              <a:t>‹#›</a:t>
            </a:fld>
            <a:endParaRPr lang="en-US" dirty="0"/>
          </a:p>
        </p:txBody>
      </p:sp>
    </p:spTree>
    <p:extLst>
      <p:ext uri="{BB962C8B-B14F-4D97-AF65-F5344CB8AC3E}">
        <p14:creationId xmlns:p14="http://schemas.microsoft.com/office/powerpoint/2010/main" val="134487532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en.wikipedia.org/wiki/The_Station_nightclub_fire" TargetMode="External"/><Relationship Id="rId13" Type="http://schemas.openxmlformats.org/officeDocument/2006/relationships/hyperlink" Target="http://en.wikipedia.org/wiki/WHJY" TargetMode="External"/><Relationship Id="rId18" Type="http://schemas.openxmlformats.org/officeDocument/2006/relationships/hyperlink" Target="http://en.wikipedia.org/wiki/2003_E2_nightclub_stampede" TargetMode="External"/><Relationship Id="rId3" Type="http://schemas.openxmlformats.org/officeDocument/2006/relationships/hyperlink" Target="http://en.wikipedia.org/wiki/Great_White" TargetMode="External"/><Relationship Id="rId7" Type="http://schemas.openxmlformats.org/officeDocument/2006/relationships/hyperlink" Target="http://en.wikipedia.org/wiki/Stampede" TargetMode="External"/><Relationship Id="rId12" Type="http://schemas.openxmlformats.org/officeDocument/2006/relationships/hyperlink" Target="http://en.wikipedia.org/wiki/Master_of_ceremonies" TargetMode="External"/><Relationship Id="rId17" Type="http://schemas.openxmlformats.org/officeDocument/2006/relationships/hyperlink" Target="http://en.wikipedia.org/wiki/Conflict_of_interest" TargetMode="External"/><Relationship Id="rId2" Type="http://schemas.openxmlformats.org/officeDocument/2006/relationships/slide" Target="../slides/slide21.xml"/><Relationship Id="rId16" Type="http://schemas.openxmlformats.org/officeDocument/2006/relationships/hyperlink" Target="http://en.wikipedia.org/wiki/Providence,_Rhode_Island" TargetMode="External"/><Relationship Id="rId1" Type="http://schemas.openxmlformats.org/officeDocument/2006/relationships/notesMaster" Target="../notesMasters/notesMaster1.xml"/><Relationship Id="rId6" Type="http://schemas.openxmlformats.org/officeDocument/2006/relationships/hyperlink" Target="http://en.wikipedia.org/wiki/Gerb_(pyrotechnic)" TargetMode="External"/><Relationship Id="rId11" Type="http://schemas.openxmlformats.org/officeDocument/2006/relationships/hyperlink" Target="http://en.wikipedia.org/wiki/Ty_Longley" TargetMode="External"/><Relationship Id="rId5" Type="http://schemas.openxmlformats.org/officeDocument/2006/relationships/hyperlink" Target="http://en.wikipedia.org/wiki/Soundproofing" TargetMode="External"/><Relationship Id="rId15" Type="http://schemas.openxmlformats.org/officeDocument/2006/relationships/hyperlink" Target="http://en.wikipedia.org/wiki/WPRI-TV" TargetMode="External"/><Relationship Id="rId10" Type="http://schemas.openxmlformats.org/officeDocument/2006/relationships/hyperlink" Target="http://en.wikipedia.org/wiki/Smoke_inhalation" TargetMode="External"/><Relationship Id="rId4" Type="http://schemas.openxmlformats.org/officeDocument/2006/relationships/hyperlink" Target="http://en.wikipedia.org/wiki/Tour_manager" TargetMode="External"/><Relationship Id="rId9" Type="http://schemas.openxmlformats.org/officeDocument/2006/relationships/hyperlink" Target="http://en.wikipedia.org/wiki/Burn_(injury)" TargetMode="External"/><Relationship Id="rId14" Type="http://schemas.openxmlformats.org/officeDocument/2006/relationships/hyperlink" Target="http://en.wikipedia.org/wiki/Videotape"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700088"/>
            <a:ext cx="6203950"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153"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153"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526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700088"/>
            <a:ext cx="6203950"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4449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4975" y="711200"/>
            <a:ext cx="6308725" cy="3548063"/>
          </a:xfrm>
        </p:spPr>
      </p:sp>
      <p:sp>
        <p:nvSpPr>
          <p:cNvPr id="3" name="Notes Placeholder 2"/>
          <p:cNvSpPr>
            <a:spLocks noGrp="1"/>
          </p:cNvSpPr>
          <p:nvPr>
            <p:ph type="body" idx="1"/>
          </p:nvPr>
        </p:nvSpPr>
        <p:spPr/>
        <p:txBody>
          <a:bodyPr/>
          <a:lstStyle/>
          <a:p>
            <a:r>
              <a:rPr lang="en-US" sz="1500" dirty="0"/>
              <a:t>Before moving into today’s material, I wanted to take a moment to touch on a few housekeeping items. (Read from the slide above).</a:t>
            </a:r>
          </a:p>
          <a:p>
            <a:endParaRPr lang="en-US" sz="1500" dirty="0"/>
          </a:p>
          <a:p>
            <a:pPr marL="285750" indent="-285750">
              <a:buFont typeface="Wingdings" panose="05000000000000000000" pitchFamily="2" charset="2"/>
              <a:buChar char="§"/>
            </a:pPr>
            <a:r>
              <a:rPr lang="en-US" sz="1500" dirty="0"/>
              <a:t>As you may have noticed when entering this session, you have been automatically muted and your cameras were disabled.</a:t>
            </a:r>
          </a:p>
          <a:p>
            <a:endParaRPr lang="en-US" sz="1500" dirty="0"/>
          </a:p>
          <a:p>
            <a:pPr marL="285750" indent="-285750">
              <a:buFont typeface="Arial" panose="020B0604020202020204" pitchFamily="34" charset="0"/>
              <a:buChar char="•"/>
            </a:pPr>
            <a:r>
              <a:rPr lang="en-US" sz="1500" dirty="0"/>
              <a:t>If you have any questions during the Forum, please submit them thru the chat feature. we will respond to the questions as time permits. Any questions asked today that I am unable to get to, I will respond to in the follow-up email for which I will provide a copy of the PowerPoint Deck. </a:t>
            </a:r>
          </a:p>
          <a:p>
            <a:endParaRPr lang="en-US" sz="1500" dirty="0"/>
          </a:p>
          <a:p>
            <a:pPr marL="285750" indent="-285750">
              <a:buFont typeface="Arial" panose="020B0604020202020204" pitchFamily="34" charset="0"/>
              <a:buChar char="•"/>
            </a:pPr>
            <a:r>
              <a:rPr lang="en-US" sz="1500" dirty="0"/>
              <a:t>Occasionally, someone will experience sound issues. If this occurs, we ask that you first leave the meeting and re-enter. We have found that this often resolves the issue of on an individual basis. </a:t>
            </a:r>
          </a:p>
          <a:p>
            <a:endParaRPr lang="en-US" sz="1400" dirty="0"/>
          </a:p>
        </p:txBody>
      </p:sp>
      <p:sp>
        <p:nvSpPr>
          <p:cNvPr id="4" name="Slide Number Placeholder 3"/>
          <p:cNvSpPr>
            <a:spLocks noGrp="1"/>
          </p:cNvSpPr>
          <p:nvPr>
            <p:ph type="sldNum" sz="quarter" idx="10"/>
          </p:nvPr>
        </p:nvSpPr>
        <p:spPr/>
        <p:txBody>
          <a:bodyPr/>
          <a:lstStyle/>
          <a:p>
            <a:pPr marL="0" marR="0" lvl="0" indent="0" algn="r" defTabSz="466618" rtl="0" eaLnBrk="1" fontAlgn="auto" latinLnBrk="0" hangingPunct="1">
              <a:lnSpc>
                <a:spcPct val="100000"/>
              </a:lnSpc>
              <a:spcBef>
                <a:spcPts val="0"/>
              </a:spcBef>
              <a:spcAft>
                <a:spcPts val="0"/>
              </a:spcAft>
              <a:buClrTx/>
              <a:buSzTx/>
              <a:buFontTx/>
              <a:buNone/>
              <a:tabLst/>
              <a:defRPr/>
            </a:pPr>
            <a:fld id="{DE5069A1-15D4-42C4-BA7D-D53ABF512BC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66618"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0675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C5104-CF10-8239-F266-5AD43B606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3C2236-8A20-858B-CC4E-1D01D3D5DCAF}"/>
              </a:ext>
            </a:extLst>
          </p:cNvPr>
          <p:cNvSpPr>
            <a:spLocks noGrp="1" noRot="1" noChangeAspect="1"/>
          </p:cNvSpPr>
          <p:nvPr>
            <p:ph type="sldImg"/>
          </p:nvPr>
        </p:nvSpPr>
        <p:spPr>
          <a:xfrm>
            <a:off x="409575" y="700088"/>
            <a:ext cx="6203950" cy="3489325"/>
          </a:xfrm>
        </p:spPr>
      </p:sp>
      <p:sp>
        <p:nvSpPr>
          <p:cNvPr id="3" name="Notes Placeholder 2">
            <a:extLst>
              <a:ext uri="{FF2B5EF4-FFF2-40B4-BE49-F238E27FC236}">
                <a16:creationId xmlns:a16="http://schemas.microsoft.com/office/drawing/2014/main" id="{6B861548-A2C6-62D5-5803-765F654B6F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CBAD29-6631-E989-123D-2F3038B8455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0313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1B8AA-DE3C-C312-2C36-7B9D52A8DB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BF8790-1B65-B953-F0D9-B9E3B3922DE4}"/>
              </a:ext>
            </a:extLst>
          </p:cNvPr>
          <p:cNvSpPr>
            <a:spLocks noGrp="1" noRot="1" noChangeAspect="1"/>
          </p:cNvSpPr>
          <p:nvPr>
            <p:ph type="sldImg"/>
          </p:nvPr>
        </p:nvSpPr>
        <p:spPr>
          <a:xfrm>
            <a:off x="409575" y="700088"/>
            <a:ext cx="6203950" cy="3489325"/>
          </a:xfrm>
        </p:spPr>
      </p:sp>
      <p:sp>
        <p:nvSpPr>
          <p:cNvPr id="3" name="Notes Placeholder 2">
            <a:extLst>
              <a:ext uri="{FF2B5EF4-FFF2-40B4-BE49-F238E27FC236}">
                <a16:creationId xmlns:a16="http://schemas.microsoft.com/office/drawing/2014/main" id="{CF723234-31F0-8BB5-7BD2-54B7E78611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7CC440-BD26-3E45-4A5C-30B0184406B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4778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number of deaths is a product of two things – How long</a:t>
            </a:r>
            <a:r>
              <a:rPr lang="en-US" baseline="0" dirty="0"/>
              <a:t> it takes the police to arrive and target availability.  We train police to get to the site quickly.  We are training you to make targets less available.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4FD56-1493-459A-AEB9-0ED7777B5C3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461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r>
              <a:rPr lang="en-US" dirty="0"/>
              <a:t>You will notice</a:t>
            </a:r>
            <a:r>
              <a:rPr lang="en-US" baseline="0" dirty="0"/>
              <a:t> that, during my presentation, I never say the names of any of the shooters.</a:t>
            </a:r>
          </a:p>
          <a:p>
            <a:r>
              <a:rPr lang="en-US" baseline="0" dirty="0"/>
              <a:t>This is intentional.</a:t>
            </a:r>
          </a:p>
          <a:p>
            <a:r>
              <a:rPr lang="en-US" baseline="0" dirty="0"/>
              <a:t>We know that some shooters are motivated by a desire for fame an notoriety.</a:t>
            </a:r>
          </a:p>
          <a:p>
            <a:r>
              <a:rPr lang="en-US" baseline="0" dirty="0"/>
              <a:t>They were nothings in their lives and committing mass murder is a way of becoming something.</a:t>
            </a:r>
          </a:p>
          <a:p>
            <a:r>
              <a:rPr lang="en-US" baseline="0" dirty="0"/>
              <a:t>Why give them this?</a:t>
            </a:r>
          </a:p>
          <a:p>
            <a:r>
              <a:rPr lang="en-US" baseline="0" dirty="0"/>
              <a:t>Why not take away at least part of the motivation?</a:t>
            </a:r>
          </a:p>
          <a:p>
            <a:r>
              <a:rPr lang="en-US" baseline="0" dirty="0"/>
              <a:t>They deserve to be as anonymous in death as they were in life.</a:t>
            </a:r>
          </a:p>
          <a:p>
            <a:r>
              <a:rPr lang="en-US" baseline="0" dirty="0"/>
              <a:t>It’s the victims that deserve to be remembered.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D0D906-D37F-483C-B428-44A863A03C5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8165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pPr defTabSz="914372">
              <a:defRPr/>
            </a:pPr>
            <a:r>
              <a:rPr lang="en-US" dirty="0">
                <a:latin typeface="Arial" pitchFamily="34" charset="0"/>
                <a:cs typeface="Arial" pitchFamily="34" charset="0"/>
              </a:rPr>
              <a:t>Ripley, Amanda. (2008).  </a:t>
            </a:r>
            <a:r>
              <a:rPr lang="en-US" i="1" dirty="0">
                <a:latin typeface="Arial" pitchFamily="34" charset="0"/>
                <a:cs typeface="Arial" pitchFamily="34" charset="0"/>
              </a:rPr>
              <a:t>The Unthinkable: Who Survives When Disaster Strikes And Why</a:t>
            </a:r>
            <a:r>
              <a:rPr lang="en-US" dirty="0">
                <a:latin typeface="Arial" pitchFamily="34" charset="0"/>
                <a:cs typeface="Arial" pitchFamily="34" charset="0"/>
              </a:rPr>
              <a:t>.  New York: Three Rivers Press.</a:t>
            </a:r>
          </a:p>
          <a:p>
            <a:r>
              <a:rPr lang="en-US" dirty="0"/>
              <a:t>Did research</a:t>
            </a:r>
            <a:r>
              <a:rPr lang="en-US" baseline="0" dirty="0"/>
              <a:t> examining who survives and who dies during disasters.  She identified a 3 phase process that everyone goes through during these events.  People who survive go through the process faster and take better actions at the decisive moment because they prepared beforehand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7180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phase Ripley identified is that once people get past Denial, they enter the Deliberation phase.  They understand something bad is happening, and now they must decide what to do.  </a:t>
            </a:r>
          </a:p>
          <a:p>
            <a:endParaRPr lang="en-US" dirty="0"/>
          </a:p>
          <a:p>
            <a:r>
              <a:rPr lang="en-US" dirty="0"/>
              <a:t>This is a problem because their brain is not functioning well because of the effect stress has on the body.  Additionally, this is where fear enters the equation because people now know this is a potential life-and-death situation.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3B42F9-524B-427A-8612-29AC93D6D2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7853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r>
              <a:rPr lang="en-US" dirty="0"/>
              <a:t>Condition White – Normal</a:t>
            </a:r>
            <a:r>
              <a:rPr lang="en-US" baseline="0" dirty="0"/>
              <a:t> Resting Heart Rate</a:t>
            </a:r>
          </a:p>
          <a:p>
            <a:r>
              <a:rPr lang="en-US" baseline="0" dirty="0"/>
              <a:t>Condition Yellow – Fine motor skills deteriorate</a:t>
            </a:r>
          </a:p>
          <a:p>
            <a:r>
              <a:rPr lang="en-US" baseline="0" dirty="0"/>
              <a:t>Condition Red – Complex motor skills deteriorate – peak physical performance in gross motor – You are stronger, faster, and will bleed less</a:t>
            </a:r>
          </a:p>
          <a:p>
            <a:r>
              <a:rPr lang="en-US" baseline="0" dirty="0"/>
              <a:t>Condition Gray – Cognitive Processing deteriorates, Tunnel vision, Auditory exclusion, time dilation</a:t>
            </a:r>
          </a:p>
          <a:p>
            <a:r>
              <a:rPr lang="en-US" baseline="0" dirty="0"/>
              <a:t>Condition Black – System overload, freezing, voiding of bowels and bladder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286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to bring up Human Brain – it is</a:t>
            </a:r>
          </a:p>
          <a:p>
            <a:r>
              <a:rPr lang="en-US" dirty="0"/>
              <a:t>Reflective</a:t>
            </a:r>
          </a:p>
          <a:p>
            <a:r>
              <a:rPr lang="en-US" dirty="0"/>
              <a:t>Thinking brain</a:t>
            </a:r>
          </a:p>
          <a:p>
            <a:r>
              <a:rPr lang="en-US" dirty="0"/>
              <a:t>Flexible</a:t>
            </a:r>
          </a:p>
          <a:p>
            <a:r>
              <a:rPr lang="en-US" dirty="0"/>
              <a:t>Rational</a:t>
            </a:r>
          </a:p>
          <a:p>
            <a:r>
              <a:rPr lang="en-US" dirty="0"/>
              <a:t>Slow</a:t>
            </a:r>
          </a:p>
          <a:p>
            <a:r>
              <a:rPr lang="en-US" dirty="0"/>
              <a:t>You have to think about it</a:t>
            </a:r>
          </a:p>
          <a:p>
            <a:endParaRPr lang="en-US" dirty="0"/>
          </a:p>
          <a:p>
            <a:r>
              <a:rPr lang="en-US" dirty="0"/>
              <a:t>Click again - Lizard Brain</a:t>
            </a:r>
          </a:p>
          <a:p>
            <a:r>
              <a:rPr lang="en-US" dirty="0"/>
              <a:t>Reflexive</a:t>
            </a:r>
          </a:p>
          <a:p>
            <a:r>
              <a:rPr lang="en-US" dirty="0"/>
              <a:t>Reacting Brain</a:t>
            </a:r>
          </a:p>
          <a:p>
            <a:r>
              <a:rPr lang="en-US" dirty="0"/>
              <a:t>Fixed</a:t>
            </a:r>
          </a:p>
          <a:p>
            <a:r>
              <a:rPr lang="en-US" dirty="0"/>
              <a:t>Emotional</a:t>
            </a:r>
          </a:p>
          <a:p>
            <a:r>
              <a:rPr lang="en-US" dirty="0"/>
              <a:t>Fast</a:t>
            </a:r>
          </a:p>
          <a:p>
            <a:r>
              <a:rPr lang="en-US" dirty="0"/>
              <a:t>It just happens</a:t>
            </a:r>
          </a:p>
          <a:p>
            <a:r>
              <a:rPr lang="en-US" dirty="0"/>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3B42F9-524B-427A-8612-29AC93D6D2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8279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normAutofit fontScale="85000" lnSpcReduction="10000"/>
          </a:bodyPr>
          <a:lstStyle/>
          <a:p>
            <a:r>
              <a:rPr lang="en-US" dirty="0"/>
              <a:t>You obviously</a:t>
            </a:r>
            <a:r>
              <a:rPr lang="en-US" baseline="0" dirty="0"/>
              <a:t> want to keep your human brain running as long as you can.  These techniques can help you do it.</a:t>
            </a:r>
          </a:p>
          <a:p>
            <a:r>
              <a:rPr lang="en-US" baseline="0" dirty="0"/>
              <a:t>1.  Tell yourself to calm down</a:t>
            </a:r>
          </a:p>
          <a:p>
            <a:r>
              <a:rPr lang="en-US" baseline="0" dirty="0"/>
              <a:t>2.  Breath in through your nose, hold it at the top, breath out through your mouth, hold it at the bottom.  This can slow your </a:t>
            </a:r>
            <a:r>
              <a:rPr lang="en-US" baseline="0" dirty="0" err="1"/>
              <a:t>heartrate</a:t>
            </a:r>
            <a:r>
              <a:rPr lang="en-US" baseline="0" dirty="0"/>
              <a:t> by 20-30 beats per minute and put you 1-2 conditions lower on the stress scale</a:t>
            </a:r>
          </a:p>
          <a:p>
            <a:pPr marL="225994" indent="-225994">
              <a:buAutoNum type="arabicPeriod" startAt="3"/>
            </a:pPr>
            <a:r>
              <a:rPr lang="en-US" baseline="0" dirty="0"/>
              <a:t>You are going to be scared, but you can change that to a more useful emotion like anger.</a:t>
            </a:r>
          </a:p>
          <a:p>
            <a:pPr marL="0" lvl="1" defTabSz="914372">
              <a:defRPr/>
            </a:pPr>
            <a:r>
              <a:rPr lang="en-US" sz="2400" dirty="0"/>
              <a:t>No matter what you do, eventually people get placed under enough stress that their human brain shuts down.</a:t>
            </a:r>
          </a:p>
          <a:p>
            <a:pPr marL="0" lvl="1" defTabSz="914372">
              <a:defRPr/>
            </a:pPr>
            <a:r>
              <a:rPr lang="en-US" sz="2400" dirty="0"/>
              <a:t>One of the cool things about your human brain is that you can use it to program your lizard brain when you are not under stress.  So that your lizard brain does a better job when you are under stress</a:t>
            </a:r>
          </a:p>
          <a:p>
            <a:pPr marL="0" lvl="1" defTabSz="914372">
              <a:defRPr/>
            </a:pPr>
            <a:r>
              <a:rPr lang="en-US" sz="2400" dirty="0"/>
              <a:t>Scripting means going through if/then scenarios in your head so that you have a better plan ready</a:t>
            </a:r>
          </a:p>
          <a:p>
            <a:pPr marL="0" lvl="1" defTabSz="914372">
              <a:defRPr/>
            </a:pPr>
            <a:r>
              <a:rPr lang="en-US" sz="2400" dirty="0"/>
              <a:t>Practicing reinforces this plan</a:t>
            </a:r>
          </a:p>
          <a:p>
            <a:pPr marL="225994" indent="-225994">
              <a:buAutoNum type="arabicPeriod" startAt="3"/>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969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Shape 717"/>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8" name="Shape 718"/>
          <p:cNvSpPr txBox="1">
            <a:spLocks noGrp="1"/>
          </p:cNvSpPr>
          <p:nvPr>
            <p:ph type="body" idx="1"/>
          </p:nvPr>
        </p:nvSpPr>
        <p:spPr>
          <a:xfrm>
            <a:off x="701040" y="4473892"/>
            <a:ext cx="5608200" cy="3660600"/>
          </a:xfrm>
          <a:prstGeom prst="rect">
            <a:avLst/>
          </a:prstGeom>
        </p:spPr>
        <p:txBody>
          <a:bodyPr wrap="square" lIns="91425" tIns="91425" rIns="91425" bIns="91425" anchor="t" anchorCtr="0">
            <a:noAutofit/>
          </a:bodyPr>
          <a:lstStyle/>
          <a:p>
            <a:pPr lvl="0">
              <a:spcBef>
                <a:spcPts val="0"/>
              </a:spcBef>
              <a:buNone/>
            </a:pPr>
            <a:r>
              <a:rPr lang="en-US" dirty="0">
                <a:latin typeface="Arial Black"/>
                <a:ea typeface="Arial Black"/>
                <a:cs typeface="Arial Black"/>
                <a:sym typeface="Arial Black"/>
              </a:rPr>
              <a:t>Spencer Stone, Alek </a:t>
            </a:r>
            <a:r>
              <a:rPr lang="en-US" dirty="0" err="1">
                <a:latin typeface="Arial Black"/>
                <a:ea typeface="Arial Black"/>
                <a:cs typeface="Arial Black"/>
                <a:sym typeface="Arial Black"/>
              </a:rPr>
              <a:t>Skarlatos</a:t>
            </a:r>
            <a:r>
              <a:rPr lang="en-US" baseline="0" dirty="0">
                <a:latin typeface="Arial Black"/>
                <a:ea typeface="Arial Black"/>
                <a:cs typeface="Arial Black"/>
                <a:sym typeface="Arial Black"/>
              </a:rPr>
              <a:t> and Anthony Sadler story.  These three men fought through fear and move to the decisive moment to defend not only themselves, but the others on the train that day.  Moving through denial and into action requires commitment to ones self as well as to the others that are depending on you to lead them in a grand social proofing experiment that could mean lives. </a:t>
            </a:r>
            <a:r>
              <a:rPr lang="en-US" dirty="0">
                <a:latin typeface="Arial Black"/>
                <a:ea typeface="Arial Black"/>
                <a:cs typeface="Arial Black"/>
                <a:sym typeface="Arial Black"/>
              </a:rPr>
              <a:t>  </a:t>
            </a:r>
          </a:p>
          <a:p>
            <a:pPr lvl="0">
              <a:spcBef>
                <a:spcPts val="0"/>
              </a:spcBef>
              <a:buNone/>
            </a:pPr>
            <a:endParaRPr dirty="0">
              <a:latin typeface="Arial Black"/>
              <a:ea typeface="Arial Black"/>
              <a:cs typeface="Arial Black"/>
              <a:sym typeface="Arial Black"/>
            </a:endParaRPr>
          </a:p>
          <a:p>
            <a:pPr lvl="0">
              <a:spcBef>
                <a:spcPts val="0"/>
              </a:spcBef>
              <a:buNone/>
            </a:pPr>
            <a:r>
              <a:rPr lang="en-US" dirty="0">
                <a:latin typeface="Arial Black"/>
                <a:ea typeface="Arial Black"/>
                <a:cs typeface="Arial Black"/>
                <a:sym typeface="Arial Black"/>
              </a:rPr>
              <a:t> AMANDA RIPLEY STATES THAT PEOPLE WHO CYCLE THROUGH THESE STAGES ARE MOST LIKELY TO SURVIVE. THIS IS A PRIME EXAMPLE IMO OF THAT.  </a:t>
            </a:r>
          </a:p>
          <a:p>
            <a:pPr lvl="0">
              <a:spcBef>
                <a:spcPts val="0"/>
              </a:spcBef>
              <a:buNone/>
            </a:pPr>
            <a:r>
              <a:rPr lang="en-US" dirty="0"/>
              <a:t> </a:t>
            </a:r>
          </a:p>
          <a:p>
            <a:pPr lvl="0">
              <a:spcBef>
                <a:spcPts val="0"/>
              </a:spcBef>
              <a:buNone/>
            </a:pPr>
            <a:endParaRPr dirty="0"/>
          </a:p>
        </p:txBody>
      </p:sp>
      <p:sp>
        <p:nvSpPr>
          <p:cNvPr id="719" name="Shape 719"/>
          <p:cNvSpPr txBox="1">
            <a:spLocks noGrp="1"/>
          </p:cNvSpPr>
          <p:nvPr>
            <p:ph type="sldNum" idx="12"/>
          </p:nvPr>
        </p:nvSpPr>
        <p:spPr>
          <a:xfrm>
            <a:off x="3970938" y="8829967"/>
            <a:ext cx="3037800" cy="466500"/>
          </a:xfrm>
          <a:prstGeom prst="rect">
            <a:avLst/>
          </a:prstGeom>
        </p:spPr>
        <p:txBody>
          <a:bodyPr wrap="square" lIns="93175" tIns="46575" rIns="93175" bIns="46575"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ct val="250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Pct val="25000"/>
                <a:buFont typeface="Arial"/>
                <a:buNone/>
                <a:tabLst/>
                <a:defRPr/>
              </a:pPr>
              <a:t>19</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2061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r>
              <a:rPr lang="en-US" dirty="0"/>
              <a:t>This is video from a reporter</a:t>
            </a:r>
            <a:r>
              <a:rPr lang="en-US" baseline="0" dirty="0"/>
              <a:t> at the scene.  Point out the initial denial – Then people start to move, but they are not panicked.  Panic comes when people fall and start to be trampled in the poorly designed exit.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9010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normAutofit fontScale="77500" lnSpcReduction="20000"/>
          </a:bodyPr>
          <a:lstStyle/>
          <a:p>
            <a:r>
              <a:rPr lang="en-US" dirty="0"/>
              <a:t>This</a:t>
            </a:r>
            <a:r>
              <a:rPr lang="en-US" baseline="0" dirty="0"/>
              <a:t> is the floor plan of the Station Nightclub.  Point out the 4 exits.</a:t>
            </a:r>
          </a:p>
          <a:p>
            <a:r>
              <a:rPr lang="en-US" baseline="0" dirty="0"/>
              <a:t>These are the details from Wikipedia</a:t>
            </a:r>
          </a:p>
          <a:p>
            <a:r>
              <a:rPr lang="en-US" dirty="0"/>
              <a:t>From Wikipedia</a:t>
            </a:r>
          </a:p>
          <a:p>
            <a:r>
              <a:rPr lang="en-US" dirty="0"/>
              <a:t>The fire started just seconds into headlining band </a:t>
            </a:r>
            <a:r>
              <a:rPr lang="en-US" dirty="0">
                <a:hlinkClick r:id="rId3" tooltip="Great White"/>
              </a:rPr>
              <a:t>Great White</a:t>
            </a:r>
            <a:r>
              <a:rPr lang="en-US" dirty="0"/>
              <a:t>'s opening song, "Desert Moon," when pyrotechnics set off by the band's </a:t>
            </a:r>
            <a:r>
              <a:rPr lang="en-US" dirty="0">
                <a:hlinkClick r:id="rId4" tooltip="Tour manager"/>
              </a:rPr>
              <a:t>tour manager</a:t>
            </a:r>
            <a:r>
              <a:rPr lang="en-US" dirty="0"/>
              <a:t>, Daniel </a:t>
            </a:r>
            <a:r>
              <a:rPr lang="en-US" dirty="0" err="1"/>
              <a:t>Biechele</a:t>
            </a:r>
            <a:r>
              <a:rPr lang="en-US" dirty="0"/>
              <a:t>, ignited flammable </a:t>
            </a:r>
            <a:r>
              <a:rPr lang="en-US" dirty="0">
                <a:hlinkClick r:id="rId5" tooltip="Soundproofing"/>
              </a:rPr>
              <a:t>acoustic foam</a:t>
            </a:r>
            <a:r>
              <a:rPr lang="en-US" dirty="0"/>
              <a:t> on both sides of the drummer's alcove at the back of the stage. The pyrotechnics were </a:t>
            </a:r>
            <a:r>
              <a:rPr lang="en-US" dirty="0" err="1">
                <a:hlinkClick r:id="rId6" tooltip="Gerb (pyrotechnic)"/>
              </a:rPr>
              <a:t>gerbs</a:t>
            </a:r>
            <a:r>
              <a:rPr lang="en-US" dirty="0"/>
              <a:t>, cylindrical devices that produce a controlled spray of sparks. </a:t>
            </a:r>
            <a:r>
              <a:rPr lang="en-US" dirty="0" err="1"/>
              <a:t>Biechele</a:t>
            </a:r>
            <a:r>
              <a:rPr lang="en-US" dirty="0"/>
              <a:t> used three </a:t>
            </a:r>
            <a:r>
              <a:rPr lang="en-US" dirty="0" err="1"/>
              <a:t>gerbs</a:t>
            </a:r>
            <a:r>
              <a:rPr lang="en-US" dirty="0"/>
              <a:t> set to spray sparks 15 feet (4.6 m) for 15 seconds. Two </a:t>
            </a:r>
            <a:r>
              <a:rPr lang="en-US" dirty="0" err="1"/>
              <a:t>gerbs</a:t>
            </a:r>
            <a:r>
              <a:rPr lang="en-US" dirty="0"/>
              <a:t> were at 45-degree angles, with the middle one pointing straight up. The flanking </a:t>
            </a:r>
            <a:r>
              <a:rPr lang="en-US" dirty="0" err="1"/>
              <a:t>gerbs</a:t>
            </a:r>
            <a:r>
              <a:rPr lang="en-US" dirty="0"/>
              <a:t> became the principal cause of the fire. The foam was in two layers, with highly flammable urethane foam over polyethylene foam, the latter being difficult to ignite but releasing much more heat once ignited by the less dense urethane.</a:t>
            </a:r>
          </a:p>
          <a:p>
            <a:r>
              <a:rPr lang="en-US" dirty="0"/>
              <a:t>The flames were at first thought to be part of the act; only as the fire reached the ceiling and smoke began to billow did people realize it was uncontrolled. Twenty seconds after the pyrotechnics ended, the band stopped playing and lead singer Jack Russell calmly remarked into the microphone, "Wow... that's not good." In less than a minute, the entire stage was engulfed in flames, with most of the band members and entourage fleeing for the west exit by the stage.</a:t>
            </a:r>
          </a:p>
          <a:p>
            <a:r>
              <a:rPr lang="en-US" dirty="0"/>
              <a:t>Floor plan of Station nightclub, showing available exits</a:t>
            </a:r>
          </a:p>
          <a:p>
            <a:r>
              <a:rPr lang="en-US" dirty="0"/>
              <a:t>Number of victims found by location (main exit at bottom-center)</a:t>
            </a:r>
          </a:p>
          <a:p>
            <a:r>
              <a:rPr lang="en-US" dirty="0"/>
              <a:t>By this time, the nightclub's fire alarm had been activated, and, although there were four possible exits, most people naturally headed for the front door through which they had entered. The ensuing </a:t>
            </a:r>
            <a:r>
              <a:rPr lang="en-US" dirty="0">
                <a:hlinkClick r:id="rId7" tooltip="Stampede"/>
              </a:rPr>
              <a:t>stampede</a:t>
            </a:r>
            <a:r>
              <a:rPr lang="en-US" dirty="0"/>
              <a:t> led to a crush in the narrow hallway leading to that exit, quickly blocking the exit completely and resulting in numerous deaths and injuries among the patrons and staff. 462 people were</a:t>
            </a:r>
            <a:r>
              <a:rPr lang="en-US" baseline="30000" dirty="0">
                <a:hlinkClick r:id="rId8"/>
              </a:rPr>
              <a:t>[1]</a:t>
            </a:r>
            <a:r>
              <a:rPr lang="en-US" dirty="0"/>
              <a:t> in attendance, even though the club's official licensed capacity was 404. 100 lost their lives, and about half were injured, either from </a:t>
            </a:r>
            <a:r>
              <a:rPr lang="en-US" dirty="0">
                <a:hlinkClick r:id="rId9" tooltip="Burn (injury)"/>
              </a:rPr>
              <a:t>burns</a:t>
            </a:r>
            <a:r>
              <a:rPr lang="en-US" dirty="0"/>
              <a:t>, </a:t>
            </a:r>
            <a:r>
              <a:rPr lang="en-US" u="sng" dirty="0">
                <a:hlinkClick r:id="rId10" tooltip="Smoke inhalation"/>
              </a:rPr>
              <a:t>smoke inhalation</a:t>
            </a:r>
            <a:r>
              <a:rPr lang="en-US" dirty="0"/>
              <a:t>, or trampling. Among those who perished in the fire were </a:t>
            </a:r>
            <a:r>
              <a:rPr lang="en-US" dirty="0">
                <a:hlinkClick r:id="rId3" tooltip="Great White"/>
              </a:rPr>
              <a:t>Great White</a:t>
            </a:r>
            <a:r>
              <a:rPr lang="en-US" dirty="0"/>
              <a:t>'s lead guitarist, </a:t>
            </a:r>
            <a:r>
              <a:rPr lang="en-US" dirty="0">
                <a:hlinkClick r:id="rId11" tooltip="Ty Longley"/>
              </a:rPr>
              <a:t>Ty Longley</a:t>
            </a:r>
            <a:r>
              <a:rPr lang="en-US" dirty="0"/>
              <a:t>, and the </a:t>
            </a:r>
            <a:r>
              <a:rPr lang="en-US" dirty="0" err="1"/>
              <a:t>show's</a:t>
            </a:r>
            <a:r>
              <a:rPr lang="en-US" dirty="0" err="1">
                <a:hlinkClick r:id="rId12" tooltip="Master of ceremonies"/>
              </a:rPr>
              <a:t>emcee</a:t>
            </a:r>
            <a:r>
              <a:rPr lang="en-US" dirty="0"/>
              <a:t>, </a:t>
            </a:r>
            <a:r>
              <a:rPr lang="en-US" dirty="0">
                <a:hlinkClick r:id="rId13" tooltip="WHJY"/>
              </a:rPr>
              <a:t>WHJY</a:t>
            </a:r>
            <a:r>
              <a:rPr lang="en-US" dirty="0"/>
              <a:t> DJ Mike "The Doctor" </a:t>
            </a:r>
            <a:r>
              <a:rPr lang="en-US" dirty="0" err="1"/>
              <a:t>Gonsalves</a:t>
            </a:r>
            <a:r>
              <a:rPr lang="en-US" dirty="0"/>
              <a:t>. More than one survivor later stated that a bouncer stopped people trying to escape via the stage exit, stating that that door was "for the band only."</a:t>
            </a:r>
            <a:r>
              <a:rPr lang="en-US" baseline="30000" dirty="0">
                <a:hlinkClick r:id="rId8"/>
              </a:rPr>
              <a:t>[2][3]</a:t>
            </a:r>
            <a:endParaRPr lang="en-US" dirty="0"/>
          </a:p>
          <a:p>
            <a:r>
              <a:rPr lang="en-US" dirty="0"/>
              <a:t>The fire, from its inception, was caught on </a:t>
            </a:r>
            <a:r>
              <a:rPr lang="en-US" dirty="0">
                <a:hlinkClick r:id="rId14" tooltip="Videotape"/>
              </a:rPr>
              <a:t>videotape</a:t>
            </a:r>
            <a:r>
              <a:rPr lang="en-US" dirty="0"/>
              <a:t> by cameraman Brian Butler for </a:t>
            </a:r>
            <a:r>
              <a:rPr lang="en-US" dirty="0">
                <a:hlinkClick r:id="rId15" tooltip="WPRI-TV"/>
              </a:rPr>
              <a:t>WPRI-TV</a:t>
            </a:r>
            <a:r>
              <a:rPr lang="en-US" dirty="0"/>
              <a:t> of </a:t>
            </a:r>
            <a:r>
              <a:rPr lang="en-US" dirty="0">
                <a:hlinkClick r:id="rId16" tooltip="Providence, Rhode Island"/>
              </a:rPr>
              <a:t>Providence</a:t>
            </a:r>
            <a:r>
              <a:rPr lang="en-US" dirty="0"/>
              <a:t>, and the beginning of the tape was released to national news stations. Butler was there for a planned piece on nightclub safety being reported by Jeffrey </a:t>
            </a:r>
            <a:r>
              <a:rPr lang="en-US" dirty="0" err="1"/>
              <a:t>Derderian</a:t>
            </a:r>
            <a:r>
              <a:rPr lang="en-US" dirty="0"/>
              <a:t>, a WPRI news reporter who was also a part-owner of The Station. WPRI-TV would later be cited for </a:t>
            </a:r>
            <a:r>
              <a:rPr lang="en-US" dirty="0">
                <a:hlinkClick r:id="rId17" tooltip="Conflict of interest"/>
              </a:rPr>
              <a:t>conflict of interest</a:t>
            </a:r>
            <a:r>
              <a:rPr lang="en-US" dirty="0"/>
              <a:t> in having a reporter do a report concerning his own property.</a:t>
            </a:r>
            <a:r>
              <a:rPr lang="en-US" baseline="30000" dirty="0">
                <a:hlinkClick r:id="rId8"/>
              </a:rPr>
              <a:t>[4]</a:t>
            </a:r>
            <a:r>
              <a:rPr lang="en-US" dirty="0"/>
              <a:t> The report had been inspired by the </a:t>
            </a:r>
            <a:r>
              <a:rPr lang="en-US" dirty="0">
                <a:hlinkClick r:id="rId18" tooltip="2003 E2 nightclub stampede"/>
              </a:rPr>
              <a:t>E2 nightclub stampede</a:t>
            </a:r>
            <a:r>
              <a:rPr lang="en-US" dirty="0"/>
              <a:t> in Chicago that had claimed 21 lives only three days earlier. At the scene of the fire, Butler gave this account of the tragedy:</a:t>
            </a:r>
            <a:r>
              <a:rPr lang="en-US" baseline="30000" dirty="0">
                <a:hlinkClick r:id="rId8"/>
              </a:rPr>
              <a:t>[5]</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6722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 Airways Flight 1549 safely landed on the Hudson River on January 15, 2009</a:t>
            </a:r>
          </a:p>
          <a:p>
            <a:r>
              <a:rPr lang="en-US" dirty="0"/>
              <a:t>Captain Chesley "Sully" Sullenberger and First Officer Jeffrey Skiles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3B42F9-524B-427A-8612-29AC93D6D2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8497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http://www.sustainability.vt.edu/</a:t>
            </a:r>
          </a:p>
          <a:p>
            <a:endParaRPr lang="en-US" dirty="0"/>
          </a:p>
          <a:p>
            <a:r>
              <a:rPr lang="en-US" dirty="0"/>
              <a:t>We</a:t>
            </a:r>
            <a:r>
              <a:rPr lang="en-US" baseline="0" dirty="0"/>
              <a:t> will look at Norris Hall at Virginia Tech as a case study of different response options.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F184BD-1E59-44B7-A91B-6D5AFBF771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1389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http://www.panoramio.com/photo/94905549</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F184BD-1E59-44B7-A91B-6D5AFBF771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3302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http://hamptonroads.com/node/282591</a:t>
            </a:r>
          </a:p>
          <a:p>
            <a:endParaRPr lang="en-US" dirty="0"/>
          </a:p>
          <a:p>
            <a:r>
              <a:rPr lang="en-US" dirty="0"/>
              <a:t>This is</a:t>
            </a:r>
            <a:r>
              <a:rPr lang="en-US" baseline="0" dirty="0"/>
              <a:t> the hallway in Norris Hall where the shooter roamed going from room to room.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F184BD-1E59-44B7-A91B-6D5AFBF7716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9347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Shape 941"/>
          <p:cNvSpPr>
            <a:spLocks noGrp="1" noRot="1" noChangeAspect="1"/>
          </p:cNvSpPr>
          <p:nvPr>
            <p:ph type="sldImg" idx="2"/>
          </p:nvPr>
        </p:nvSpPr>
        <p:spPr>
          <a:xfrm>
            <a:off x="7175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42" name="Shape 942"/>
          <p:cNvSpPr txBox="1">
            <a:spLocks noGrp="1"/>
          </p:cNvSpPr>
          <p:nvPr>
            <p:ph type="body" idx="1"/>
          </p:nvPr>
        </p:nvSpPr>
        <p:spPr>
          <a:xfrm>
            <a:off x="701040" y="4473892"/>
            <a:ext cx="5608320" cy="3660458"/>
          </a:xfrm>
          <a:prstGeom prst="rect">
            <a:avLst/>
          </a:prstGeom>
          <a:noFill/>
          <a:ln>
            <a:noFill/>
          </a:ln>
        </p:spPr>
        <p:txBody>
          <a:bodyPr wrap="square" lIns="93175" tIns="46575" rIns="93175" bIns="46575" anchor="t" anchorCtr="0">
            <a:noAutofit/>
          </a:bodyPr>
          <a:lstStyle/>
          <a:p>
            <a:pPr marL="0" marR="0" lvl="0" indent="0" algn="l" rtl="0">
              <a:spcBef>
                <a:spcPts val="0"/>
              </a:spcBef>
              <a:buSzPct val="25000"/>
              <a:buNone/>
            </a:pPr>
            <a:r>
              <a:rPr lang="en-US" sz="1200" i="0" u="none" strike="noStrike" cap="none" dirty="0">
                <a:solidFill>
                  <a:schemeClr val="dk1"/>
                </a:solidFill>
                <a:latin typeface="Arial Black"/>
                <a:ea typeface="Arial Black"/>
                <a:cs typeface="Arial Black"/>
                <a:sym typeface="Arial Black"/>
              </a:rPr>
              <a:t>Review what happened in Norris Hall and the fact the suspect had killed two students earlier in the morning which led to a very large police presence to respond to Norris Hall.  The suspect first entered room 206,</a:t>
            </a:r>
            <a:r>
              <a:rPr lang="en-US" sz="1200" i="0" u="none" strike="noStrike" cap="none" baseline="0" dirty="0">
                <a:solidFill>
                  <a:schemeClr val="dk1"/>
                </a:solidFill>
                <a:latin typeface="Arial Black"/>
                <a:ea typeface="Arial Black"/>
                <a:cs typeface="Arial Black"/>
                <a:sym typeface="Arial Black"/>
              </a:rPr>
              <a:t> then 207, and then 211.  Every single person in room 211 was shot with 11 killed and 6 wounded, this was the third room attacked and was re-visited by the suspect two more times.  Room 204 was Prof. </a:t>
            </a:r>
            <a:r>
              <a:rPr lang="en-US" sz="1200" i="0" u="none" strike="noStrike" cap="none" baseline="0" dirty="0" err="1">
                <a:solidFill>
                  <a:schemeClr val="dk1"/>
                </a:solidFill>
                <a:latin typeface="Arial Black"/>
                <a:ea typeface="Arial Black"/>
                <a:cs typeface="Arial Black"/>
                <a:sym typeface="Arial Black"/>
              </a:rPr>
              <a:t>Liviu</a:t>
            </a:r>
            <a:r>
              <a:rPr lang="en-US" sz="1200" i="0" u="none" strike="noStrike" cap="none" baseline="0" dirty="0">
                <a:solidFill>
                  <a:schemeClr val="dk1"/>
                </a:solidFill>
                <a:latin typeface="Arial Black"/>
                <a:ea typeface="Arial Black"/>
                <a:cs typeface="Arial Black"/>
                <a:sym typeface="Arial Black"/>
              </a:rPr>
              <a:t> </a:t>
            </a:r>
            <a:r>
              <a:rPr lang="en-US" sz="1200" i="0" u="none" strike="noStrike" cap="none" baseline="0" dirty="0" err="1">
                <a:solidFill>
                  <a:schemeClr val="dk1"/>
                </a:solidFill>
                <a:latin typeface="Arial Black"/>
                <a:ea typeface="Arial Black"/>
                <a:cs typeface="Arial Black"/>
                <a:sym typeface="Arial Black"/>
              </a:rPr>
              <a:t>Librescu’s</a:t>
            </a:r>
            <a:r>
              <a:rPr lang="en-US" sz="1200" i="0" u="none" strike="noStrike" cap="none" baseline="0" dirty="0">
                <a:solidFill>
                  <a:schemeClr val="dk1"/>
                </a:solidFill>
                <a:latin typeface="Arial Black"/>
                <a:ea typeface="Arial Black"/>
                <a:cs typeface="Arial Black"/>
                <a:sym typeface="Arial Black"/>
              </a:rPr>
              <a:t>.  Prof. </a:t>
            </a:r>
            <a:r>
              <a:rPr lang="en-US" sz="1200" i="0" u="none" strike="noStrike" cap="none" baseline="0" dirty="0" err="1">
                <a:solidFill>
                  <a:schemeClr val="dk1"/>
                </a:solidFill>
                <a:latin typeface="Arial Black"/>
                <a:ea typeface="Arial Black"/>
                <a:cs typeface="Arial Black"/>
                <a:sym typeface="Arial Black"/>
              </a:rPr>
              <a:t>Librescu</a:t>
            </a:r>
            <a:r>
              <a:rPr lang="en-US" sz="1200" i="0" u="none" strike="noStrike" cap="none" baseline="0" dirty="0">
                <a:solidFill>
                  <a:schemeClr val="dk1"/>
                </a:solidFill>
                <a:latin typeface="Arial Black"/>
                <a:ea typeface="Arial Black"/>
                <a:cs typeface="Arial Black"/>
                <a:sym typeface="Arial Black"/>
              </a:rPr>
              <a:t> held the door closed while 10 of his students escaped.  Prof. </a:t>
            </a:r>
            <a:r>
              <a:rPr lang="en-US" sz="1200" i="0" u="none" strike="noStrike" cap="none" baseline="0" dirty="0" err="1">
                <a:solidFill>
                  <a:schemeClr val="dk1"/>
                </a:solidFill>
                <a:latin typeface="Arial Black"/>
                <a:ea typeface="Arial Black"/>
                <a:cs typeface="Arial Black"/>
                <a:sym typeface="Arial Black"/>
              </a:rPr>
              <a:t>Librescu</a:t>
            </a:r>
            <a:r>
              <a:rPr lang="en-US" sz="1200" i="0" u="none" strike="noStrike" cap="none" baseline="0" dirty="0">
                <a:solidFill>
                  <a:schemeClr val="dk1"/>
                </a:solidFill>
                <a:latin typeface="Arial Black"/>
                <a:ea typeface="Arial Black"/>
                <a:cs typeface="Arial Black"/>
                <a:sym typeface="Arial Black"/>
              </a:rPr>
              <a:t> and another student were killed and four were wounded; however, his delaying action by holding the door saved numerous lives.  Room 205 was a complete denial, with students laying on the floor and putting their feet against the door holding it closed.  While the suspect did shoot through the door, no one was injured by gunfire in the room.</a:t>
            </a:r>
            <a:endParaRPr lang="en-US" sz="1200" i="0" u="none" strike="noStrike" cap="none" dirty="0">
              <a:solidFill>
                <a:schemeClr val="dk1"/>
              </a:solidFill>
              <a:latin typeface="Arial Black"/>
              <a:ea typeface="Arial Black"/>
              <a:cs typeface="Arial Black"/>
              <a:sym typeface="Arial Black"/>
            </a:endParaRPr>
          </a:p>
        </p:txBody>
      </p:sp>
      <p:sp>
        <p:nvSpPr>
          <p:cNvPr id="943" name="Shape 943"/>
          <p:cNvSpPr txBox="1">
            <a:spLocks noGrp="1"/>
          </p:cNvSpPr>
          <p:nvPr>
            <p:ph type="sldNum" idx="12"/>
          </p:nvPr>
        </p:nvSpPr>
        <p:spPr>
          <a:xfrm>
            <a:off x="3970938" y="8829967"/>
            <a:ext cx="3037840" cy="466433"/>
          </a:xfrm>
          <a:prstGeom prst="rect">
            <a:avLst/>
          </a:prstGeom>
          <a:noFill/>
          <a:ln>
            <a:noFill/>
          </a:ln>
        </p:spPr>
        <p:txBody>
          <a:bodyPr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27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59189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latin typeface="Times New Roman"/>
                <a:ea typeface="Calibri"/>
              </a:rPr>
              <a:t>Average law enforcement response time to these events is 3 minutes.  </a:t>
            </a:r>
          </a:p>
          <a:p>
            <a:r>
              <a:rPr lang="en-US" dirty="0">
                <a:latin typeface="Times New Roman"/>
              </a:rPr>
              <a:t>In</a:t>
            </a:r>
            <a:r>
              <a:rPr lang="en-US" baseline="0" dirty="0">
                <a:latin typeface="Times New Roman"/>
              </a:rPr>
              <a:t> the law enforcement world, this is amazingly fast.</a:t>
            </a:r>
          </a:p>
          <a:p>
            <a:r>
              <a:rPr lang="en-US" baseline="0" dirty="0">
                <a:latin typeface="Times New Roman"/>
              </a:rPr>
              <a:t>You really cannot expect them to get there any faster.</a:t>
            </a:r>
          </a:p>
          <a:p>
            <a:r>
              <a:rPr lang="en-US" baseline="0">
                <a:latin typeface="Times New Roman"/>
              </a:rPr>
              <a:t>That means out best bet for reducing fatalities is to improve civilian response</a:t>
            </a: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4FD56-1493-459A-AEB9-0ED7777B5C3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6110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r>
              <a:rPr lang="en-US" dirty="0"/>
              <a:t>This is our</a:t>
            </a:r>
            <a:r>
              <a:rPr lang="en-US" baseline="0" dirty="0"/>
              <a:t> basic strategy.  They are in order of preference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8221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Extremely important</a:t>
            </a:r>
            <a:r>
              <a:rPr lang="en-US" baseline="0" dirty="0"/>
              <a:t> to know all of the exits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9568C1-4998-4676-80A4-BCF8E5B424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0324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3159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r>
              <a:rPr lang="en-US" dirty="0"/>
              <a:t>Remember that the police are experiencing</a:t>
            </a:r>
            <a:r>
              <a:rPr lang="en-US" baseline="0" dirty="0"/>
              <a:t> all the stress symptoms that we talked about before.  Make things easier for them.</a:t>
            </a:r>
            <a:endParaRPr lang="en-US" dirty="0"/>
          </a:p>
          <a:p>
            <a:r>
              <a:rPr lang="en-US" dirty="0"/>
              <a:t>You might be handcuffed.  Go with it.  It will get sorted out later.</a:t>
            </a:r>
          </a:p>
          <a:p>
            <a:r>
              <a:rPr lang="en-US" dirty="0"/>
              <a:t>You might be told</a:t>
            </a:r>
            <a:r>
              <a:rPr lang="en-US" baseline="0" dirty="0"/>
              <a:t> to do things that violate policy.  That’s OK.  The police have a better awareness of what is going on than you do.  Go along with 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4977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r>
              <a:rPr lang="en-US" dirty="0"/>
              <a:t>The police will seek out the shooter first.  They will not stop to help you until they know that the shooter is down.</a:t>
            </a:r>
          </a:p>
          <a:p>
            <a:r>
              <a:rPr lang="en-US" dirty="0"/>
              <a:t>After</a:t>
            </a:r>
            <a:r>
              <a:rPr lang="en-US" baseline="0" dirty="0"/>
              <a:t> that they will help those who are wounded.</a:t>
            </a:r>
          </a:p>
          <a:p>
            <a:r>
              <a:rPr lang="en-US" baseline="0" dirty="0"/>
              <a:t>Finally they will get people out of the building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1464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r>
              <a:rPr lang="en-US" dirty="0"/>
              <a:t>EMS</a:t>
            </a:r>
            <a:r>
              <a:rPr lang="en-US" baseline="0" dirty="0"/>
              <a:t> will not enter until the scene is declared secure.  This can take hours.  Meanwhile, people are bleeding to death.  Training programs that teach people how to treat hemorrhaging are available.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5EECE-2E50-4589-AE12-81B3A62441B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8122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6A1C1-89F4-39DE-6610-03F993C5DE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C56AB-403C-ACE8-12EF-DF4EE583C7D8}"/>
              </a:ext>
            </a:extLst>
          </p:cNvPr>
          <p:cNvSpPr>
            <a:spLocks noGrp="1" noRot="1" noChangeAspect="1"/>
          </p:cNvSpPr>
          <p:nvPr>
            <p:ph type="sldImg"/>
          </p:nvPr>
        </p:nvSpPr>
        <p:spPr>
          <a:xfrm>
            <a:off x="409575" y="700088"/>
            <a:ext cx="6203950" cy="3489325"/>
          </a:xfrm>
        </p:spPr>
      </p:sp>
      <p:sp>
        <p:nvSpPr>
          <p:cNvPr id="3" name="Notes Placeholder 2">
            <a:extLst>
              <a:ext uri="{FF2B5EF4-FFF2-40B4-BE49-F238E27FC236}">
                <a16:creationId xmlns:a16="http://schemas.microsoft.com/office/drawing/2014/main" id="{4EB444CD-7CE6-720B-FF1D-99F48C5D7B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6251AE-4876-903A-F213-0478479B44E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38341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70640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0" i="0" u="none" strike="noStrike" baseline="0" dirty="0">
                <a:solidFill>
                  <a:srgbClr val="000000"/>
                </a:solidFill>
                <a:latin typeface="Arial"/>
              </a:rPr>
              <a:t>Like last year, the FY 2026 State Workforce Report features many of our great state employees on the cover and in section pages including their picture and a testimonial of why they like working for the state.</a:t>
            </a:r>
            <a:r>
              <a:rPr lang="en-US" b="0" i="0" dirty="0">
                <a:solidFill>
                  <a:srgbClr val="000000"/>
                </a:solidFill>
                <a:highlight>
                  <a:srgbClr val="F5F5F5"/>
                </a:highlight>
                <a:latin typeface="Arial"/>
                <a:ea typeface="Arial"/>
                <a:cs typeface="Arial"/>
              </a:rPr>
              <a:t>​</a:t>
            </a:r>
            <a:endParaRPr lang="en-US" sz="14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82852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07922-2787-B05F-E16C-B8B75509D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9D304-45D6-4C5F-3A51-1FD161085D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A9A8ED-2EB2-12C2-DCC9-3441C25E7847}"/>
              </a:ext>
            </a:extLst>
          </p:cNvPr>
          <p:cNvSpPr>
            <a:spLocks noGrp="1"/>
          </p:cNvSpPr>
          <p:nvPr>
            <p:ph type="body" idx="1"/>
          </p:nvPr>
        </p:nvSpPr>
        <p:spPr/>
        <p:txBody>
          <a:bodyPr/>
          <a:lstStyle/>
          <a:p>
            <a:r>
              <a:rPr lang="en-US" dirty="0"/>
              <a:t>Note for Carla: If anyone asks, much of the drop in Employee Records in FYE 2023 comes from a 1,597 net reduction (1,742 terminations vs. 145 hires) of State Active-Duty National Guard members (Job Code A1225).</a:t>
            </a:r>
          </a:p>
        </p:txBody>
      </p:sp>
      <p:sp>
        <p:nvSpPr>
          <p:cNvPr id="4" name="Slide Number Placeholder 3">
            <a:extLst>
              <a:ext uri="{FF2B5EF4-FFF2-40B4-BE49-F238E27FC236}">
                <a16:creationId xmlns:a16="http://schemas.microsoft.com/office/drawing/2014/main" id="{AFAF7D6F-229C-3DA7-619C-A33357F2378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04166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a:cs typeface="Arial"/>
              </a:rPr>
              <a:t>In FYE 2026,</a:t>
            </a:r>
            <a:r>
              <a:rPr lang="en-US" sz="1200" b="1" dirty="0">
                <a:solidFill>
                  <a:srgbClr val="00B050"/>
                </a:solidFill>
                <a:latin typeface="Arial"/>
                <a:cs typeface="Arial"/>
              </a:rPr>
              <a:t> </a:t>
            </a:r>
            <a:r>
              <a:rPr lang="en-US" sz="1200" b="1" dirty="0">
                <a:solidFill>
                  <a:srgbClr val="F26822"/>
                </a:solidFill>
                <a:latin typeface="Arial"/>
                <a:cs typeface="Arial"/>
              </a:rPr>
              <a:t>Millennials (40.9%)</a:t>
            </a:r>
            <a:r>
              <a:rPr lang="en-US" sz="1200" b="1" dirty="0">
                <a:solidFill>
                  <a:srgbClr val="00B050"/>
                </a:solidFill>
                <a:latin typeface="Arial"/>
                <a:cs typeface="Arial"/>
              </a:rPr>
              <a:t> </a:t>
            </a:r>
            <a:r>
              <a:rPr lang="en-US" sz="1200" dirty="0">
                <a:latin typeface="Arial"/>
                <a:cs typeface="Arial"/>
              </a:rPr>
              <a:t>made up the majority of the state’s workforce, followed closely by </a:t>
            </a:r>
            <a:r>
              <a:rPr lang="en-US" sz="1200" b="1" dirty="0">
                <a:solidFill>
                  <a:srgbClr val="00B050"/>
                </a:solidFill>
                <a:latin typeface="Arial"/>
                <a:cs typeface="Arial"/>
              </a:rPr>
              <a:t>Generation X (37.9%).</a:t>
            </a:r>
          </a:p>
          <a:p>
            <a:endParaRPr lang="en-US" sz="1200" b="1" dirty="0">
              <a:solidFill>
                <a:srgbClr val="00B050"/>
              </a:solidFill>
              <a:latin typeface="Arial"/>
              <a:cs typeface="Arial"/>
            </a:endParaRPr>
          </a:p>
          <a:p>
            <a:r>
              <a:rPr lang="en-US" sz="1200" b="1" dirty="0">
                <a:solidFill>
                  <a:srgbClr val="002060"/>
                </a:solidFill>
                <a:latin typeface="Arial"/>
                <a:cs typeface="Arial"/>
              </a:rPr>
              <a:t>Gen Z numbers continue to increase.</a:t>
            </a:r>
            <a:endParaRPr lang="en-US" sz="1200" dirty="0">
              <a:solidFill>
                <a:srgbClr val="002060"/>
              </a:solidFill>
              <a:latin typeface="Arial"/>
              <a:cs typeface="Aria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63215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CCD86-40DE-B38C-B1BA-2C72091B1E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502BD-62CC-83FC-7B39-ACAB1E2E3E87}"/>
              </a:ext>
            </a:extLst>
          </p:cNvPr>
          <p:cNvSpPr>
            <a:spLocks noGrp="1" noRot="1" noChangeAspect="1"/>
          </p:cNvSpPr>
          <p:nvPr>
            <p:ph type="sldImg"/>
          </p:nvPr>
        </p:nvSpPr>
        <p:spPr>
          <a:xfrm>
            <a:off x="407988" y="698500"/>
            <a:ext cx="6194425" cy="3484563"/>
          </a:xfrm>
        </p:spPr>
      </p:sp>
      <p:sp>
        <p:nvSpPr>
          <p:cNvPr id="3" name="Notes Placeholder 2">
            <a:extLst>
              <a:ext uri="{FF2B5EF4-FFF2-40B4-BE49-F238E27FC236}">
                <a16:creationId xmlns:a16="http://schemas.microsoft.com/office/drawing/2014/main" id="{CD92448C-08DC-70A8-BB33-71EE190B5C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82C57D-38FD-B937-F3C4-B593ABEF60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526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Carla</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8028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5B3A6-4004-4A90-095F-5D768EE57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E129BB-1761-0819-B14F-527819F6D0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38E42-0A0F-EC6E-7EE8-9A2A4047922B}"/>
              </a:ext>
            </a:extLst>
          </p:cNvPr>
          <p:cNvSpPr>
            <a:spLocks noGrp="1"/>
          </p:cNvSpPr>
          <p:nvPr>
            <p:ph type="body" idx="1"/>
          </p:nvPr>
        </p:nvSpPr>
        <p:spPr/>
        <p:txBody>
          <a:bodyPr/>
          <a:lstStyle/>
          <a:p>
            <a:r>
              <a:rPr lang="en-US"/>
              <a:t>Carla</a:t>
            </a:r>
          </a:p>
        </p:txBody>
      </p:sp>
      <p:sp>
        <p:nvSpPr>
          <p:cNvPr id="4" name="Slide Number Placeholder 3">
            <a:extLst>
              <a:ext uri="{FF2B5EF4-FFF2-40B4-BE49-F238E27FC236}">
                <a16:creationId xmlns:a16="http://schemas.microsoft.com/office/drawing/2014/main" id="{500D042C-9952-4B86-E75D-BF083850E8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09125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cs typeface="Calibri"/>
              </a:rPr>
              <a:t>Maggie</a:t>
            </a: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cs typeface="Calibri"/>
              </a:rPr>
              <a:t>In our last couple of NCN meetings, we have mentioned that we are going to shift our NCN and Super Users to a GA@WORK User Community.  We have heard from many of you and your Super Users that you want to continue to stay engaged and to be informed about what’s coming with GA@WORK.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cs typeface="Calibri"/>
              </a:rPr>
              <a:t>The GA@WORK User Community will bring the Points of Contact, Change Network team members, Super Users, and other Business Suite leaders – basically your Agency Support Teams, together in one forum to hear about important GA@WORK updates, changes, and optimizations.  We hope this this one connected network will serve as a community where you can share your questions and crowd source information from other agencies.  The community, much like our NextGen Change Network, will be responsible for continuing the work to drive awareness and adoption of the GA@WORK System. </a:t>
            </a:r>
            <a:endParaRPr lang="en-US" b="1">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831F1-2C2F-4EB4-A5BE-97D050EF6DF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9107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AF27F-65A8-C76F-69D6-7A49B1878A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2DBF61-E4C9-C699-6FA7-6C9FB3244A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A2022D-5B3C-DD27-4C83-45F6B45C34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cs typeface="Calibri"/>
              </a:rPr>
              <a:t>Maggie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cs typeface="Calibri"/>
              </a:rPr>
              <a:t>As part of the community, we wanted to take your feedback as well as the best practices we picked up as we came together as a change network and Super User team.  We are going to streamline the number of meetings and other communication channels.  There will be one GA@WORK User Community meeting, one monthly newsletter, and one GA@WORK User Community site where you can stay informed.   In fact, starting in October, we will start by bringing our NCN and Super Users into one monthly meeting.  Invites will go out this week!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cs typeface="Calibri"/>
              </a:rPr>
              <a:t>Our goal is to provide you with ongoing updates about changes happening within GA@WORK so you can support the ongoing adoption of the system and continue to hone your internal agency processes.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cs typeface="Calibri"/>
              </a:rPr>
              <a:t>We want to continue to provide a space where you can provide feedback and raise questions or ideas, not only to our GA@WORK program team, but also with each other which hopefully help us realize this last bullet – a connected community across our state agencies.  Where you are sharing and collaborating with each other. </a:t>
            </a:r>
            <a:endParaRPr lang="en-US" b="0"/>
          </a:p>
        </p:txBody>
      </p:sp>
      <p:sp>
        <p:nvSpPr>
          <p:cNvPr id="4" name="Slide Number Placeholder 3">
            <a:extLst>
              <a:ext uri="{FF2B5EF4-FFF2-40B4-BE49-F238E27FC236}">
                <a16:creationId xmlns:a16="http://schemas.microsoft.com/office/drawing/2014/main" id="{C33D0980-1B3F-C4B0-C5EC-EC7D3C5D5D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831F1-2C2F-4EB4-A5BE-97D050EF6DF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62547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3C677-2926-6BB0-5403-3EF495982A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458D38-6BEF-2625-3529-B341B54330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D895C0-83CA-9383-8E79-ABE9EB6951C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cs typeface="Calibri"/>
              </a:rPr>
              <a:t>Maggie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cs typeface="Calibri"/>
              </a:rPr>
              <a:t>Here is a snapshot of our transition to the GA@WORK User Community.  As we have stated, this week we will have our last stand alone NCN and Super User meetings.  We will no longer publish a standalone Super User newsletter, and Super Users should subscribe to the current GA@WORK Newsletter, if they haven’t already.  Our monthly meetings and newsletter will be the core channels we will use to share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cs typeface="Calibri"/>
              </a:rPr>
              <a:t>In October, our goal is to launch our GA@WORK User Community Site.  That means that we will be sunsetting our NCN Workspace site and moving current templates and other materials to that site.  If there is anything you need on the NCN Workspace, please download it soon!  We are also going to ask our POCs to work with your Agency Support teams to make sure you have everyone accounted for.  We will use this list to invite them to be our founding members of the GA@WORK User Community.  We will provide you all with more details about that in our October meeting.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a:cs typeface="Calibri"/>
              </a:rPr>
              <a:t>In November, we will ask our future GA@WORK User Community members to complete an initial registration form that will help us develop a sustainable and systemic roster for our community.  We will finalize our initial User Community roster in December, and kick things off as a formal GA@WORK User Community in January 2027.</a:t>
            </a:r>
          </a:p>
        </p:txBody>
      </p:sp>
      <p:sp>
        <p:nvSpPr>
          <p:cNvPr id="4" name="Slide Number Placeholder 3">
            <a:extLst>
              <a:ext uri="{FF2B5EF4-FFF2-40B4-BE49-F238E27FC236}">
                <a16:creationId xmlns:a16="http://schemas.microsoft.com/office/drawing/2014/main" id="{73A182A8-3C6F-EAFC-8067-3E1139E665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1D636E-E6A9-4A95-B8DD-246C3F8E27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8541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Carla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89732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82E5-3D5A-43DA-B014-248480021CBC}"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7592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GA@WORK currently reflects approximately 97,000 items awaiting action across 47 business processes. The five highest-volume processes include Screen, Enter Time, Request Time Off, Termination, and Interview. This reinforces the importance of HR teams and other assigned users regularly reviewing their tasks and taking timely action to keep business processes moving.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79163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initiating or submitting a transaction in GA@WORK, it's important that our HR teams take the time to review the information and understand the requirements of the business process.</a:t>
            </a:r>
          </a:p>
          <a:p>
            <a:r>
              <a:rPr lang="en-US"/>
              <a:t>We encourage agencies to establish an internal checklist that outlines the documentation, approvals, and deadlines required for each transaction.</a:t>
            </a:r>
          </a:p>
          <a:p>
            <a:r>
              <a:rPr lang="en-US"/>
              <a:t>This includes confirming the correct employee and position information, reviewing effective dates, and identifying any potential impacts to payroll or benefits.</a:t>
            </a:r>
          </a:p>
          <a:p>
            <a:r>
              <a:rPr lang="en-US"/>
              <a:t>For new hires, agencies should also account for required onboarding documentation, including Form W-4, Form I-9, and applicable beneficiary designations.</a:t>
            </a:r>
          </a:p>
          <a:p>
            <a:r>
              <a:rPr lang="en-US"/>
              <a:t>When it comes to accountability, responsibilities are based on the configured business process and each user's assigned security role.</a:t>
            </a:r>
          </a:p>
          <a:p>
            <a:r>
              <a:rPr lang="en-US"/>
              <a:t>Initiators are responsible for entering accurate information and providing the required documentation. Reviewers and approvers should verify information and complete their assigned actions promptly.</a:t>
            </a:r>
          </a:p>
          <a:p>
            <a:r>
              <a:rPr lang="en-US"/>
              <a:t>Agency HR teams and designated process owners should monitor pending transactions, follow up on overdue tasks, and confirm that transactions have been completed.</a:t>
            </a:r>
          </a:p>
          <a:p>
            <a:r>
              <a:rPr lang="en-US"/>
              <a:t>Benefits, Payroll, and other functional teams also play an important role in reviewing downstream impacts and coordinating corrections when needed.</a:t>
            </a:r>
          </a:p>
          <a:p>
            <a:r>
              <a:rPr lang="en-US" b="1"/>
              <a:t>The key takeaway is that every transaction requires clear ownership, accurate information, and timely action from everyone involved.</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5749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a:t>Now that we've covered transaction guidance and accountability, let's discuss some best practices and common issues that can impact processing in GA@WORK.</a:t>
            </a:r>
          </a:p>
          <a:p>
            <a:r>
              <a:rPr lang="en-US"/>
              <a:t>First, it's important that HR teams follow the standardized business processes and complete all steps required by their assigned security roles.</a:t>
            </a:r>
          </a:p>
          <a:p>
            <a:r>
              <a:rPr lang="en-US"/>
              <a:t>We encourage anyone responsible for initiating, reviewing, or approving transactions to log into GA@WORK each workday, review pending tasks, and take action promptly.</a:t>
            </a:r>
          </a:p>
          <a:p>
            <a:r>
              <a:rPr lang="en-US"/>
              <a:t>Before submitting a transaction, verify the information against supporting documentation, confirm the effective date, and consider applicable processing deadlines and payroll cutoffs.</a:t>
            </a:r>
          </a:p>
          <a:p>
            <a:r>
              <a:rPr lang="en-US"/>
              <a:t>And remember, submitting a transaction doesn't necessarily mean the process is complete. Continue monitoring the transaction and respond promptly if additional information or corrections are requested.</a:t>
            </a:r>
          </a:p>
          <a:p>
            <a:r>
              <a:rPr lang="en-US"/>
              <a:t>Some common issues agencies should avoid include incomplete or inaccurate entries, incorrect effective dates, missing documentation, duplicate submissions, and delayed approvals.</a:t>
            </a:r>
          </a:p>
          <a:p>
            <a:r>
              <a:rPr lang="en-US"/>
              <a:t>Users should also resolve error messages and carefully review system warnings before proceeding.</a:t>
            </a:r>
          </a:p>
          <a:p>
            <a:r>
              <a:rPr lang="en-US"/>
              <a:t>One important point to emphasize is that </a:t>
            </a:r>
            <a:r>
              <a:rPr lang="en-US" b="1"/>
              <a:t>GA@WORK processes are connected.</a:t>
            </a:r>
            <a:r>
              <a:rPr lang="en-US"/>
              <a:t> Information flows from Recruiting through other HCM modules and ultimately to Payroll. An error or delay in one area can affect other processes.</a:t>
            </a:r>
          </a:p>
          <a:p>
            <a:r>
              <a:rPr lang="en-US"/>
              <a:t>For example, inaccurate benefits elections, deductions, or tax withholding information could impact an employee's pay or coverage. That's why coordination between HR, Benefits, and Payroll is so important.</a:t>
            </a:r>
          </a:p>
          <a:p>
            <a:r>
              <a:rPr lang="en-US"/>
              <a:t>GA@WORK has built-in configurations designed to help reduce errors, but those controls don't replace the need for users to review their information carefully.</a:t>
            </a:r>
          </a:p>
          <a:p>
            <a:r>
              <a:rPr lang="en-US" b="1"/>
              <a:t>Our goal is to prevent issues before they occur, keep transactions moving, and ensure employees receive accurate and timely service.</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98164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E5D48-65C7-C80D-5FD9-33A518774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C72B3-DA4E-F7FF-DB3D-A4E0222E2D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DAD085-9966-C6BC-9AD8-1B7A69F26377}"/>
              </a:ext>
            </a:extLst>
          </p:cNvPr>
          <p:cNvSpPr>
            <a:spLocks noGrp="1"/>
          </p:cNvSpPr>
          <p:nvPr>
            <p:ph type="body" idx="1"/>
          </p:nvPr>
        </p:nvSpPr>
        <p:spPr/>
        <p:txBody>
          <a:bodyPr/>
          <a:lstStyle/>
          <a:p>
            <a:r>
              <a:rPr lang="en-US"/>
              <a:t>Before we create a vacancy in GA@WORK, its important that we start with the position and make sure it’s setup correctly.  Taking a few minutes to validate the position upfront can prevent issues with approvals, routing, and reporting later in the process. </a:t>
            </a:r>
          </a:p>
          <a:p>
            <a:endParaRPr lang="en-US"/>
          </a:p>
          <a:p>
            <a:r>
              <a:rPr lang="en-US"/>
              <a:t>Key Takeaway: Do I have the right position? Are the position restrictions and status correct? And is the position sitting in the correct sup org for the manager? </a:t>
            </a:r>
          </a:p>
          <a:p>
            <a:endParaRPr lang="en-US"/>
          </a:p>
          <a:p>
            <a:pPr marL="228600" indent="-228600">
              <a:buAutoNum type="arabicPeriod"/>
            </a:pPr>
            <a:r>
              <a:rPr lang="en-US"/>
              <a:t>First, make sure we are working right the correct position, review the details and pay attention to the editing restrictions.  If the position has restrictions that prevent the needed updates, we need to address those first before moving forward and don’t try to work around them.  </a:t>
            </a:r>
          </a:p>
          <a:p>
            <a:pPr marL="228600" indent="-228600">
              <a:buAutoNum type="arabicPeriod"/>
            </a:pPr>
            <a:r>
              <a:rPr lang="en-US"/>
              <a:t>If the position needs to sit somewhere different organizationally, we may need to reallocate it. </a:t>
            </a:r>
          </a:p>
          <a:p>
            <a:pPr marL="228600" indent="-228600">
              <a:buAutoNum type="arabicPeriod"/>
            </a:pPr>
            <a:r>
              <a:rPr lang="en-US"/>
              <a:t>The key is to make these corrections at the position level, not when problems occur due to its downstream impact</a:t>
            </a:r>
          </a:p>
          <a:p>
            <a:pPr marL="0" indent="0">
              <a:buNone/>
            </a:pPr>
            <a:endParaRPr lang="en-US"/>
          </a:p>
          <a:p>
            <a:pPr marL="0" indent="0">
              <a:buNone/>
            </a:pPr>
            <a:r>
              <a:rPr lang="en-US"/>
              <a:t>So, we want to think about the relationship as </a:t>
            </a:r>
            <a:r>
              <a:rPr lang="en-US" b="0"/>
              <a:t>position-sup org-manager </a:t>
            </a:r>
            <a:r>
              <a:rPr lang="en-US"/>
              <a:t>and if that is incorrect it can impact where the vacancy goes and who is responsible</a:t>
            </a:r>
          </a:p>
        </p:txBody>
      </p:sp>
      <p:sp>
        <p:nvSpPr>
          <p:cNvPr id="4" name="Slide Number Placeholder 3">
            <a:extLst>
              <a:ext uri="{FF2B5EF4-FFF2-40B4-BE49-F238E27FC236}">
                <a16:creationId xmlns:a16="http://schemas.microsoft.com/office/drawing/2014/main" id="{162A7AA4-7DB3-D481-6BFD-1E978B4229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FB91E8-43B2-4FD6-9DB0-2F84F7C9E04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7010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“The bottom line is that position accuracy serves as the foundation for reliable employee data in GA@WORK.”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“When the position is correct, we’re supporting accurate payroll, appropriate benefits eligibility, and reliable financial reporting.”</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“Even a small error can create payroll corrections, benefits enrollment issues, compliance risks, and additional administrative work.”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“So the goal isn’t just to complete the transaction—it’s to </a:t>
            </a:r>
            <a:r>
              <a:rPr lang="en-US" sz="1200" b="1" kern="1200">
                <a:solidFill>
                  <a:schemeClr val="tx1"/>
                </a:solidFill>
                <a:effectLst/>
                <a:latin typeface="+mn-lt"/>
                <a:ea typeface="+mn-ea"/>
                <a:cs typeface="+mn-cs"/>
              </a:rPr>
              <a:t>get the position right at the beginning so everything downstream can work the way it’s supposed to.</a:t>
            </a:r>
            <a:r>
              <a:rPr lang="en-US" sz="1200" kern="1200">
                <a:solidFill>
                  <a:schemeClr val="tx1"/>
                </a:solidFill>
                <a:effectLst/>
                <a:latin typeface="+mn-lt"/>
                <a:ea typeface="+mn-ea"/>
                <a:cs typeface="+mn-cs"/>
              </a:rPr>
              <a: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FEF02-8D04-43C4-AF77-2DB0AD4CEE2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00762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519FE-5478-50A5-196B-714ECF20A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588FA-544E-D149-F84E-C6AE3BF7B1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AE291-493B-9FDA-7E4B-0891B27B67AE}"/>
              </a:ext>
            </a:extLst>
          </p:cNvPr>
          <p:cNvSpPr>
            <a:spLocks noGrp="1"/>
          </p:cNvSpPr>
          <p:nvPr>
            <p:ph type="body" idx="1"/>
          </p:nvPr>
        </p:nvSpPr>
        <p:spPr/>
        <p:txBody>
          <a:bodyPr/>
          <a:lstStyle/>
          <a:p>
            <a:r>
              <a:rPr lang="en-US"/>
              <a:t>Stacey</a:t>
            </a:r>
          </a:p>
        </p:txBody>
      </p:sp>
      <p:sp>
        <p:nvSpPr>
          <p:cNvPr id="4" name="Slide Number Placeholder 3">
            <a:extLst>
              <a:ext uri="{FF2B5EF4-FFF2-40B4-BE49-F238E27FC236}">
                <a16:creationId xmlns:a16="http://schemas.microsoft.com/office/drawing/2014/main" id="{351B6599-17F8-5638-389C-8F0BCF5E50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4976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 Late termination from an agency Alight can only adjust premiums back one year from the date they were notified.</a:t>
            </a:r>
          </a:p>
          <a:p>
            <a:r>
              <a:rPr lang="en-US"/>
              <a:t>To Do’s - re-calc premiums, give credits, review claims,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24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Resources → Agency Support → Support Request</a:t>
            </a:r>
            <a:endParaRPr lang="en-US">
              <a:solidFill>
                <a:srgbClr val="1C1C1C"/>
              </a:solidFill>
              <a:highlight>
                <a:srgbClr val="FFFFFF"/>
              </a:highlight>
            </a:endParaRPr>
          </a:p>
          <a:p>
            <a:r>
              <a:rPr lang="en-US">
                <a:solidFill>
                  <a:srgbClr val="1C1C1C"/>
                </a:solidFill>
                <a:highlight>
                  <a:srgbClr val="FFFFFF"/>
                </a:highlight>
              </a:rPr>
              <a:t>Begin by visiting the GA@WORK Support Portal, where you can find job aids, training videos, and FAQs to help solve common issues. If you need further assistance, reach out to your Agency Support Team or Super Users for guidance and troubleshooting. You can use the Agency Resource Lookup Tool to locate the appropriate contact. If the issue is still unresolved, please submit a request to the relevant support team, including all pertinent details to ensure a prompt resolution.</a:t>
            </a:r>
            <a:br>
              <a:rPr lang="en-US">
                <a:highlight>
                  <a:srgbClr val="FFFFFF"/>
                </a:highlight>
                <a:cs typeface="+mn-lt"/>
              </a:rPr>
            </a:br>
            <a:endParaRPr lang="en-US">
              <a:solidFill>
                <a:srgbClr val="1C1C1C"/>
              </a:solidFill>
              <a:highlight>
                <a:srgbClr val="FFFFFF"/>
              </a:highlight>
              <a:ea typeface="Calibri"/>
              <a:cs typeface="Calibri"/>
            </a:endParaRPr>
          </a:p>
          <a:p>
            <a:endParaRPr lang="en-US">
              <a:solidFill>
                <a:srgbClr val="1C1C1C"/>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37073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Quentin</a:t>
            </a:r>
          </a:p>
        </p:txBody>
      </p:sp>
      <p:sp>
        <p:nvSpPr>
          <p:cNvPr id="4" name="Slide Number Placehold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5C1D636E-E6A9-4A95-B8DD-246C3F8E276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74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05854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processing a new service request, analysts review the customer's contact record for any existing requests related to the same issue. If a duplicate request is identified, the analyst documents the original service request (SR) number in the new ticket and closes the duplicate. All troubleshooting, communications, and resolution activities are then handled under the original request. The customer is informed that their issue is already being addressed. This process prevents multiple analysts from working on the same issue, reduces unnecessary effort, and helps maintain a comprehensive customer service history.</a:t>
            </a:r>
          </a:p>
          <a:p>
            <a:r>
              <a:rPr lang="en-US" i="1">
                <a:solidFill>
                  <a:srgbClr val="FF0000"/>
                </a:solidFill>
              </a:rPr>
              <a:t>Note: Duplicate tickets delay the typical process. Submitting multiple tickets means your ticket is moved to the end of the line instead of remaining at the front where it should be.</a:t>
            </a:r>
            <a:endParaRPr lang="en-US"/>
          </a:p>
          <a:p>
            <a:r>
              <a:rPr lang="en-US"/>
              <a:t>Review customer history</a:t>
            </a:r>
          </a:p>
          <a:p>
            <a:r>
              <a:rPr lang="en-US"/>
              <a:t>Check existing open or recently submitted SRs.</a:t>
            </a:r>
          </a:p>
          <a:p>
            <a:r>
              <a:rPr lang="en-US"/>
              <a:t>Identify duplicates</a:t>
            </a:r>
          </a:p>
          <a:p>
            <a:r>
              <a:rPr lang="en-US"/>
              <a:t>Confirm whether the same customer and issue are already being addressed.</a:t>
            </a:r>
          </a:p>
          <a:p>
            <a:r>
              <a:rPr lang="en-US"/>
              <a:t>Document the original SR</a:t>
            </a:r>
          </a:p>
          <a:p>
            <a:r>
              <a:rPr lang="en-US"/>
              <a:t>Record the original ticket number in the duplicate.</a:t>
            </a:r>
          </a:p>
          <a:p>
            <a:r>
              <a:rPr lang="en-US"/>
              <a:t>Close the duplicate</a:t>
            </a:r>
          </a:p>
          <a:p>
            <a:r>
              <a:rPr lang="en-US"/>
              <a:t>Continue all work under the original SR.</a:t>
            </a:r>
          </a:p>
          <a:p>
            <a:r>
              <a:rPr lang="en-US"/>
              <a:t>Notify the customer</a:t>
            </a:r>
          </a:p>
          <a:p>
            <a:r>
              <a:rPr lang="en-US"/>
              <a:t>Existing request remains active.</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0845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processing a new service request, analysts review the customer's contact record for any existing requests related to the same issue. If a duplicate request is identified, the analyst documents the original service request (SR) number in the new ticket and closes the duplicate. All troubleshooting, communications, and resolution activities are then handled under the original request. The customer is informed that their issue is already being addressed. This process prevents multiple analysts from working on the same issue, reduces unnecessary effort, and helps maintain a comprehensive customer service history.</a:t>
            </a:r>
          </a:p>
          <a:p>
            <a:r>
              <a:rPr lang="en-US" i="1">
                <a:solidFill>
                  <a:srgbClr val="FF0000"/>
                </a:solidFill>
              </a:rPr>
              <a:t>Note: Duplicate tickets delay the typical process. Submitting multiple tickets means your ticket is moved to the end of the line instead of remaining at the front where it should be.</a:t>
            </a:r>
            <a:endParaRPr lang="en-US"/>
          </a:p>
          <a:p>
            <a:r>
              <a:rPr lang="en-US"/>
              <a:t>Review customer history</a:t>
            </a:r>
          </a:p>
          <a:p>
            <a:r>
              <a:rPr lang="en-US"/>
              <a:t>Check existing open or recently submitted SRs.</a:t>
            </a:r>
          </a:p>
          <a:p>
            <a:r>
              <a:rPr lang="en-US"/>
              <a:t>Identify duplicates</a:t>
            </a:r>
          </a:p>
          <a:p>
            <a:r>
              <a:rPr lang="en-US"/>
              <a:t>Confirm whether the same customer and issue are already being addressed.</a:t>
            </a:r>
          </a:p>
          <a:p>
            <a:r>
              <a:rPr lang="en-US"/>
              <a:t>Document the original SR</a:t>
            </a:r>
          </a:p>
          <a:p>
            <a:r>
              <a:rPr lang="en-US"/>
              <a:t>Record the original ticket number in the duplicate.</a:t>
            </a:r>
          </a:p>
          <a:p>
            <a:r>
              <a:rPr lang="en-US"/>
              <a:t>Close the duplicate</a:t>
            </a:r>
          </a:p>
          <a:p>
            <a:r>
              <a:rPr lang="en-US"/>
              <a:t>Continue all work under the original SR.</a:t>
            </a:r>
          </a:p>
          <a:p>
            <a:r>
              <a:rPr lang="en-US"/>
              <a:t>Notify the customer</a:t>
            </a:r>
          </a:p>
          <a:p>
            <a:r>
              <a:rPr lang="en-US"/>
              <a:t>Existing request remains active.</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3466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AF4C7-9AF9-077F-EC81-9F7C9C23FA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D51E28-52E1-6363-821D-1C6B542DDA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6E8BE-95A9-DE67-56E1-4D7BFC91B3EE}"/>
              </a:ext>
            </a:extLst>
          </p:cNvPr>
          <p:cNvSpPr>
            <a:spLocks noGrp="1"/>
          </p:cNvSpPr>
          <p:nvPr>
            <p:ph type="body" idx="1"/>
          </p:nvPr>
        </p:nvSpPr>
        <p:spPr/>
        <p:txBody>
          <a:bodyPr/>
          <a:lstStyle/>
          <a:p>
            <a:r>
              <a:rPr lang="en-US"/>
              <a:t>Quentin</a:t>
            </a:r>
            <a:endParaRPr lang="en-US" i="1">
              <a:solidFill>
                <a:srgbClr val="FF0000"/>
              </a:solidFill>
            </a:endParaRPr>
          </a:p>
        </p:txBody>
      </p:sp>
      <p:sp>
        <p:nvSpPr>
          <p:cNvPr id="4" name="Slide Number Placeholder 3">
            <a:extLst>
              <a:ext uri="{FF2B5EF4-FFF2-40B4-BE49-F238E27FC236}">
                <a16:creationId xmlns:a16="http://schemas.microsoft.com/office/drawing/2014/main" id="{A5CEEDE7-3E61-1CFA-C530-DB99FB5F32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50972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ea typeface="Calibri"/>
                <a:cs typeface="Calibri"/>
              </a:rPr>
              <a:t>Leneequa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1D636E-E6A9-4A95-B8DD-246C3F8E27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3539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Sonja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1D636E-E6A9-4A95-B8DD-246C3F8E27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7946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47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Fe’Loy</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09189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Stacey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36812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Scott</a:t>
            </a:r>
          </a:p>
          <a:p>
            <a:r>
              <a:rPr lang="en-US" b="0">
                <a:cs typeface="Calibri"/>
              </a:rPr>
              <a:t>Virtual ILT sessions on performance management began today and will continue through October. These sessions are for Talent Partners and HR Partners. Registration is available in GA@WORK.</a:t>
            </a:r>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831F1-2C2F-4EB4-A5BE-97D050EF6DF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7976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7B1D5-B314-B298-C3DA-6F8417EAF9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A5A3B-66DC-F01D-FA41-6D049A238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0083F5-4C83-1913-E58F-B86A0E75BE13}"/>
              </a:ext>
            </a:extLst>
          </p:cNvPr>
          <p:cNvSpPr>
            <a:spLocks noGrp="1"/>
          </p:cNvSpPr>
          <p:nvPr>
            <p:ph type="body" idx="1"/>
          </p:nvPr>
        </p:nvSpPr>
        <p:spPr/>
        <p:txBody>
          <a:bodyPr/>
          <a:lstStyle/>
          <a:p>
            <a:r>
              <a:rPr lang="en-US"/>
              <a:t>As we continue supporting agencies through GA@WORK, we want to highlight several upcoming instructor-led training opportunities available this month.</a:t>
            </a:r>
          </a:p>
          <a:p>
            <a:r>
              <a:rPr lang="en-US"/>
              <a:t>These sessions cover key HR processes, including Recruiting and Onboarding on October 20, Manage Compensation and Manage HR Transactions on October 21, and Performance Management on October 22 and 27.</a:t>
            </a:r>
          </a:p>
          <a:p>
            <a:r>
              <a:rPr lang="en-US"/>
              <a:t>We encourage HR teams to take advantage of these opportunities to strengthen their understanding of GA@WORK and support their day-to-day responsibilities.</a:t>
            </a:r>
          </a:p>
          <a:p>
            <a:r>
              <a:rPr lang="en-US"/>
              <a:t>For the most up-to-date training schedule and registration information, please visit GA@WORK Learning.</a:t>
            </a:r>
          </a:p>
          <a:p>
            <a:pPr>
              <a:defRPr/>
            </a:pPr>
            <a:endParaRPr lang="en-US" b="1">
              <a:cs typeface="Calibri"/>
            </a:endParaRPr>
          </a:p>
          <a:p>
            <a:endParaRPr lang="en-US"/>
          </a:p>
        </p:txBody>
      </p:sp>
      <p:sp>
        <p:nvSpPr>
          <p:cNvPr id="4" name="Slide Number Placeholder 3">
            <a:extLst>
              <a:ext uri="{FF2B5EF4-FFF2-40B4-BE49-F238E27FC236}">
                <a16:creationId xmlns:a16="http://schemas.microsoft.com/office/drawing/2014/main" id="{5A71586C-425E-0734-A21D-EFA55B8F6D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831F1-2C2F-4EB4-A5BE-97D050EF6DF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7863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831F1-2C2F-4EB4-A5BE-97D050EF6DF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77976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Fred</a:t>
            </a:r>
          </a:p>
          <a:p>
            <a:r>
              <a:rPr lang="en-US" b="0"/>
              <a:t>Users who use (</a:t>
            </a:r>
            <a:r>
              <a:rPr lang="en-US" b="0" i="1">
                <a:highlight>
                  <a:srgbClr val="FFFF00"/>
                </a:highlight>
              </a:rPr>
              <a:t>WHAT BROWSERS</a:t>
            </a:r>
            <a:r>
              <a:rPr lang="en-US" b="0"/>
              <a:t>) can “Add to Favorite” different pages on the Support Portal to receive a weekly emailed notification about changes to those pages. Please use this functionality yourself, and tell your colleagues about this new functionality. </a:t>
            </a:r>
          </a:p>
          <a:p>
            <a:endParaRPr lang="en-US" b="0"/>
          </a:p>
          <a:p>
            <a:r>
              <a:rPr lang="en-US" b="0"/>
              <a:t>We have heard from some agencies that they do not see the “add to favorites” button.  We have escalated this to the Support Portal team, and they are working on the root cause as to why this is happening.  Once we know the resolution to this, we will share with the broader team.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831F1-2C2F-4EB4-A5BE-97D050EF6DF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36927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23457-D552-72F3-B0AD-82D760F25B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FD826-574C-7F07-1669-7F158FD41B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552C0C-1FFC-AC22-B988-4CD282A1E2C2}"/>
              </a:ext>
            </a:extLst>
          </p:cNvPr>
          <p:cNvSpPr>
            <a:spLocks noGrp="1"/>
          </p:cNvSpPr>
          <p:nvPr>
            <p:ph type="body" idx="1"/>
          </p:nvPr>
        </p:nvSpPr>
        <p:spPr/>
        <p:txBody>
          <a:bodyPr/>
          <a:lstStyle/>
          <a:p>
            <a:r>
              <a:rPr lang="en-US" b="1">
                <a:cs typeface="Calibri"/>
              </a:rPr>
              <a:t>Scott</a:t>
            </a:r>
          </a:p>
          <a:p>
            <a:r>
              <a:rPr lang="en-US" sz="1200" b="0">
                <a:cs typeface="Calibri"/>
              </a:rPr>
              <a:t>A number of new tips have been released since our last NCN Meeting. Tips are produced to help users optimize working in GA@WORK, and provide helpful reminders. </a:t>
            </a:r>
            <a:br>
              <a:rPr lang="en-US" sz="1200" b="0">
                <a:cs typeface="Calibri"/>
              </a:rPr>
            </a:br>
            <a:r>
              <a:rPr lang="en-US" sz="1200" b="0">
                <a:cs typeface="Calibri"/>
              </a:rPr>
              <a:t>You will see there are a number of tips about Training – these are reminders about how to best use GA@WORK Learning, see the training schedule, and how to find a learning program.</a:t>
            </a:r>
            <a:r>
              <a:rPr lang="en-US" sz="1200">
                <a:cs typeface="Calibri"/>
              </a:rPr>
              <a:t>  </a:t>
            </a:r>
            <a:br>
              <a:rPr lang="en-US" sz="1200">
                <a:cs typeface="Calibri"/>
              </a:rPr>
            </a:br>
            <a:r>
              <a:rPr lang="en-US" sz="1200">
                <a:cs typeface="Calibri"/>
              </a:rPr>
              <a:t>These can be found on the Support Portal by navigating  to the GA@WORK Enterprise Job Aids &amp; Documents and scrolling down to the Working in GA@WORK section.</a:t>
            </a:r>
            <a:endParaRPr lang="en-US" sz="1200" b="0"/>
          </a:p>
        </p:txBody>
      </p:sp>
      <p:sp>
        <p:nvSpPr>
          <p:cNvPr id="4" name="Slide Number Placeholder 3">
            <a:extLst>
              <a:ext uri="{FF2B5EF4-FFF2-40B4-BE49-F238E27FC236}">
                <a16:creationId xmlns:a16="http://schemas.microsoft.com/office/drawing/2014/main" id="{524CF48E-CB50-B7E9-C0A4-A48E90C378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831F1-2C2F-4EB4-A5BE-97D050EF6DF0}"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5650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3350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CC79-3DC1-8514-5C11-52F61B247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96611-DF07-3997-9848-884F5BBFDFB8}"/>
              </a:ext>
            </a:extLst>
          </p:cNvPr>
          <p:cNvSpPr>
            <a:spLocks noGrp="1" noRot="1" noChangeAspect="1"/>
          </p:cNvSpPr>
          <p:nvPr>
            <p:ph type="sldImg"/>
          </p:nvPr>
        </p:nvSpPr>
        <p:spPr>
          <a:xfrm>
            <a:off x="409575" y="700088"/>
            <a:ext cx="6203950" cy="3489325"/>
          </a:xfrm>
        </p:spPr>
      </p:sp>
      <p:sp>
        <p:nvSpPr>
          <p:cNvPr id="3" name="Notes Placeholder 2">
            <a:extLst>
              <a:ext uri="{FF2B5EF4-FFF2-40B4-BE49-F238E27FC236}">
                <a16:creationId xmlns:a16="http://schemas.microsoft.com/office/drawing/2014/main" id="{95D48B35-D140-C834-3A08-D8AA85AB46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8C4FB7-4801-7048-1D55-51A80275FDD6}"/>
              </a:ext>
            </a:extLst>
          </p:cNvPr>
          <p:cNvSpPr>
            <a:spLocks noGrp="1"/>
          </p:cNvSpPr>
          <p:nvPr>
            <p:ph type="sldNum" sz="quarter" idx="10"/>
          </p:nvPr>
        </p:nvSpPr>
        <p:spPr/>
        <p:txBody>
          <a:bodyPr/>
          <a:lstStyle/>
          <a:p>
            <a:fld id="{D1EA3627-39FC-9349-8526-678BE1F5EA5C}" type="slidenum">
              <a:rPr lang="en-US" smtClean="0"/>
              <a:pPr/>
              <a:t>106</a:t>
            </a:fld>
            <a:endParaRPr lang="en-US" dirty="0"/>
          </a:p>
        </p:txBody>
      </p:sp>
    </p:spTree>
    <p:extLst>
      <p:ext uri="{BB962C8B-B14F-4D97-AF65-F5344CB8AC3E}">
        <p14:creationId xmlns:p14="http://schemas.microsoft.com/office/powerpoint/2010/main" val="8622778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21890-4050-4C61-B2A5-E940498BF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1D73F-28BB-D90D-C5FE-6C4C13FFB1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69C9C4-8285-1519-47A2-0DCAC64EAB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FAD8D4-ABA3-8255-25AC-416E0D47FAA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36437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45446-3714-A8EA-5475-85675EF77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9F099-798E-00F7-98BA-EEEAFEE3B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6C44CD-EE08-35A5-E675-8D8D5D86AB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447BD9-76BE-2B5D-0F30-6E586B8613A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96645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A55FD-0AC9-0C67-978C-C5472783B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160E7-0810-7F6E-8CEB-F43E05E05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0EF53-8C1B-6334-95E2-8D8845FE7F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DBD245-89BE-19FB-1997-160F7EF38FC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70050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700088"/>
            <a:ext cx="6203950"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1EA3627-39FC-9349-8526-678BE1F5EA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3677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2.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2.jpe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5.xml"/><Relationship Id="rId4" Type="http://schemas.openxmlformats.org/officeDocument/2006/relationships/image" Target="../media/image2.jpe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sv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7.xml"/><Relationship Id="rId4" Type="http://schemas.openxmlformats.org/officeDocument/2006/relationships/image" Target="../media/image2.jpe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svg"/><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Master" Target="../slideMasters/slideMaster11.xml"/><Relationship Id="rId6" Type="http://schemas.openxmlformats.org/officeDocument/2006/relationships/image" Target="../media/image22.svg"/><Relationship Id="rId5" Type="http://schemas.openxmlformats.org/officeDocument/2006/relationships/image" Target="../media/image16.svg"/><Relationship Id="rId4" Type="http://schemas.openxmlformats.org/officeDocument/2006/relationships/image" Target="../media/image15.svg"/></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Master" Target="../slideMasters/slideMaster1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Layouts/_rels/slideLayout16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openxmlformats.org/officeDocument/2006/relationships/image" Target="../media/image30.png"/><Relationship Id="rId7" Type="http://schemas.openxmlformats.org/officeDocument/2006/relationships/image" Target="../media/image33.png"/><Relationship Id="rId12" Type="http://schemas.openxmlformats.org/officeDocument/2006/relationships/image" Target="../media/image36.png"/><Relationship Id="rId2" Type="http://schemas.openxmlformats.org/officeDocument/2006/relationships/image" Target="../media/image29.png"/><Relationship Id="rId1" Type="http://schemas.openxmlformats.org/officeDocument/2006/relationships/slideMaster" Target="../slideMasters/slideMaster11.xml"/><Relationship Id="rId6" Type="http://schemas.openxmlformats.org/officeDocument/2006/relationships/image" Target="../media/image32.png"/><Relationship Id="rId11" Type="http://schemas.openxmlformats.org/officeDocument/2006/relationships/image" Target="../media/image35.png"/><Relationship Id="rId5" Type="http://schemas.openxmlformats.org/officeDocument/2006/relationships/image" Target="../media/image26.png"/><Relationship Id="rId15" Type="http://schemas.openxmlformats.org/officeDocument/2006/relationships/image" Target="../media/image39.png"/><Relationship Id="rId10" Type="http://schemas.openxmlformats.org/officeDocument/2006/relationships/image" Target="../media/image28.png"/><Relationship Id="rId4" Type="http://schemas.openxmlformats.org/officeDocument/2006/relationships/image" Target="../media/image31.png"/><Relationship Id="rId9" Type="http://schemas.openxmlformats.org/officeDocument/2006/relationships/image" Target="../media/image24.png"/><Relationship Id="rId14" Type="http://schemas.openxmlformats.org/officeDocument/2006/relationships/image" Target="../media/image38.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eg"/><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1.png"/><Relationship Id="rId7" Type="http://schemas.openxmlformats.org/officeDocument/2006/relationships/diagramColors" Target="../diagrams/colors1.xml"/><Relationship Id="rId2" Type="http://schemas.openxmlformats.org/officeDocument/2006/relationships/image" Target="../media/image42.jpeg"/><Relationship Id="rId1" Type="http://schemas.openxmlformats.org/officeDocument/2006/relationships/slideMaster" Target="../slideMasters/slideMaster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eg"/><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1.png"/><Relationship Id="rId7" Type="http://schemas.openxmlformats.org/officeDocument/2006/relationships/diagramColors" Target="../diagrams/colors2.xml"/><Relationship Id="rId2" Type="http://schemas.openxmlformats.org/officeDocument/2006/relationships/image" Target="../media/image42.jpeg"/><Relationship Id="rId1" Type="http://schemas.openxmlformats.org/officeDocument/2006/relationships/slideMaster" Target="../slideMasters/slideMaster1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eg"/><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Master" Target="../slideMasters/slideMaster11.xml"/><Relationship Id="rId6" Type="http://schemas.openxmlformats.org/officeDocument/2006/relationships/image" Target="../media/image22.svg"/><Relationship Id="rId5" Type="http://schemas.openxmlformats.org/officeDocument/2006/relationships/image" Target="../media/image16.svg"/><Relationship Id="rId4" Type="http://schemas.openxmlformats.org/officeDocument/2006/relationships/image" Target="../media/image15.sv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eg"/><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eg"/><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1.png"/><Relationship Id="rId7" Type="http://schemas.openxmlformats.org/officeDocument/2006/relationships/diagramColors" Target="../diagrams/colors3.xml"/><Relationship Id="rId2" Type="http://schemas.openxmlformats.org/officeDocument/2006/relationships/image" Target="../media/image42.jpeg"/><Relationship Id="rId1" Type="http://schemas.openxmlformats.org/officeDocument/2006/relationships/slideMaster" Target="../slideMasters/slideMaster1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Layouts/_rels/slideLayout20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1.png"/><Relationship Id="rId7" Type="http://schemas.openxmlformats.org/officeDocument/2006/relationships/diagramColors" Target="../diagrams/colors4.xml"/><Relationship Id="rId2" Type="http://schemas.openxmlformats.org/officeDocument/2006/relationships/image" Target="../media/image42.jpeg"/><Relationship Id="rId1" Type="http://schemas.openxmlformats.org/officeDocument/2006/relationships/slideMaster" Target="../slideMasters/slideMaster1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Master" Target="../slideMasters/slideMaster1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2.xml"/><Relationship Id="rId4" Type="http://schemas.openxmlformats.org/officeDocument/2006/relationships/image" Target="../media/image45.jpe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eg"/><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Master" Target="../slideMasters/slideMaster12.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eg"/><Relationship Id="rId1" Type="http://schemas.openxmlformats.org/officeDocument/2006/relationships/slideMaster" Target="../slideMasters/slideMaster12.xml"/></Relationships>
</file>

<file path=ppt/slideLayouts/_rels/slideLayout22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1.png"/><Relationship Id="rId7" Type="http://schemas.openxmlformats.org/officeDocument/2006/relationships/diagramColors" Target="../diagrams/colors5.xml"/><Relationship Id="rId2" Type="http://schemas.openxmlformats.org/officeDocument/2006/relationships/image" Target="../media/image42.jpeg"/><Relationship Id="rId1" Type="http://schemas.openxmlformats.org/officeDocument/2006/relationships/slideMaster" Target="../slideMasters/slideMaster1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r="6086"/>
          <a:stretch/>
        </p:blipFill>
        <p:spPr>
          <a:xfrm>
            <a:off x="-1" y="0"/>
            <a:ext cx="12192001" cy="6858000"/>
          </a:xfrm>
          <a:prstGeom prst="rect">
            <a:avLst/>
          </a:prstGeom>
        </p:spPr>
      </p:pic>
      <p:pic>
        <p:nvPicPr>
          <p:cNvPr id="8" name="Picture 7" descr="division-bar-title.jpg"/>
          <p:cNvPicPr>
            <a:picLocks noChangeAspect="1"/>
          </p:cNvPicPr>
          <p:nvPr userDrawn="1"/>
        </p:nvPicPr>
        <p:blipFill>
          <a:blip r:embed="rId3"/>
          <a:stretch>
            <a:fillRect/>
          </a:stretch>
        </p:blipFill>
        <p:spPr>
          <a:xfrm>
            <a:off x="7112000" y="2492375"/>
            <a:ext cx="5080000" cy="76200"/>
          </a:xfrm>
          <a:prstGeom prst="rect">
            <a:avLst/>
          </a:prstGeom>
        </p:spPr>
      </p:pic>
      <p:sp>
        <p:nvSpPr>
          <p:cNvPr id="18" name="Text Placeholder 17"/>
          <p:cNvSpPr>
            <a:spLocks noGrp="1"/>
          </p:cNvSpPr>
          <p:nvPr>
            <p:ph type="body" sz="quarter" idx="10" hasCustomPrompt="1"/>
          </p:nvPr>
        </p:nvSpPr>
        <p:spPr>
          <a:xfrm>
            <a:off x="5888569" y="3162300"/>
            <a:ext cx="5327651" cy="406400"/>
          </a:xfrm>
        </p:spPr>
        <p:txBody>
          <a:bodyPr anchor="t"/>
          <a:lstStyle>
            <a:lvl1pPr algn="r">
              <a:buNone/>
              <a:defRPr sz="1400"/>
            </a:lvl1pPr>
          </a:lstStyle>
          <a:p>
            <a:pPr lvl="0"/>
            <a:r>
              <a:rPr lang="en-US" sz="1800" dirty="0">
                <a:solidFill>
                  <a:srgbClr val="897865"/>
                </a:solidFill>
                <a:latin typeface="Helvetica"/>
                <a:cs typeface="Helvetica"/>
              </a:rPr>
              <a:t>May 18, 2039</a:t>
            </a:r>
            <a:endParaRPr lang="en-US" dirty="0"/>
          </a:p>
        </p:txBody>
      </p:sp>
      <p:sp>
        <p:nvSpPr>
          <p:cNvPr id="19" name="Title 18"/>
          <p:cNvSpPr>
            <a:spLocks noGrp="1"/>
          </p:cNvSpPr>
          <p:nvPr>
            <p:ph type="title" hasCustomPrompt="1"/>
          </p:nvPr>
        </p:nvSpPr>
        <p:spPr>
          <a:xfrm>
            <a:off x="609605" y="2593982"/>
            <a:ext cx="10606617" cy="542925"/>
          </a:xfrm>
        </p:spPr>
        <p:txBody>
          <a:bodyPr anchor="t"/>
          <a:lstStyle>
            <a:lvl1pPr algn="r">
              <a:defRPr/>
            </a:lvl1pPr>
          </a:lstStyle>
          <a:p>
            <a:r>
              <a:rPr lang="en-US" sz="3000" dirty="0">
                <a:solidFill>
                  <a:srgbClr val="897865"/>
                </a:solidFill>
                <a:latin typeface="Helvetica"/>
                <a:cs typeface="Helvetica"/>
              </a:rPr>
              <a:t>Title of Presentation</a:t>
            </a:r>
            <a:br>
              <a:rPr lang="en-US" sz="1800" dirty="0">
                <a:solidFill>
                  <a:srgbClr val="897865"/>
                </a:solidFill>
                <a:latin typeface="Helvetica"/>
                <a:cs typeface="Helvetica"/>
              </a:rPr>
            </a:br>
            <a:endParaRPr lang="en-US" dirty="0"/>
          </a:p>
        </p:txBody>
      </p:sp>
      <p:sp>
        <p:nvSpPr>
          <p:cNvPr id="13" name="Text Placeholder 17"/>
          <p:cNvSpPr>
            <a:spLocks noGrp="1"/>
          </p:cNvSpPr>
          <p:nvPr>
            <p:ph type="body" sz="quarter" idx="11" hasCustomPrompt="1"/>
          </p:nvPr>
        </p:nvSpPr>
        <p:spPr>
          <a:xfrm>
            <a:off x="5865293" y="2070101"/>
            <a:ext cx="5327651" cy="371474"/>
          </a:xfrm>
        </p:spPr>
        <p:txBody>
          <a:bodyPr anchor="t">
            <a:normAutofit/>
          </a:bodyPr>
          <a:lstStyle>
            <a:lvl1pPr algn="r">
              <a:buNone/>
              <a:defRPr sz="1400" baseline="0">
                <a:solidFill>
                  <a:schemeClr val="tx1">
                    <a:lumMod val="50000"/>
                    <a:lumOff val="50000"/>
                  </a:schemeClr>
                </a:solidFill>
              </a:defRPr>
            </a:lvl1pPr>
          </a:lstStyle>
          <a:p>
            <a:pPr algn="r"/>
            <a:r>
              <a:rPr lang="en-US" sz="1400" dirty="0">
                <a:solidFill>
                  <a:srgbClr val="5A5B5C"/>
                </a:solidFill>
                <a:latin typeface="Helvetica"/>
                <a:cs typeface="Helvetica"/>
              </a:rPr>
              <a:t>Human Resources Administration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Content Placeholder 2"/>
          <p:cNvSpPr>
            <a:spLocks noGrp="1"/>
          </p:cNvSpPr>
          <p:nvPr>
            <p:ph idx="1"/>
          </p:nvPr>
        </p:nvSpPr>
        <p:spPr>
          <a:xfrm>
            <a:off x="4165600" y="1600206"/>
            <a:ext cx="7416800" cy="45259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Picture Placeholder 10"/>
          <p:cNvSpPr>
            <a:spLocks noGrp="1"/>
          </p:cNvSpPr>
          <p:nvPr>
            <p:ph type="pic" sz="quarter" idx="13"/>
          </p:nvPr>
        </p:nvSpPr>
        <p:spPr>
          <a:xfrm>
            <a:off x="609600" y="1600200"/>
            <a:ext cx="3302000" cy="2057400"/>
          </a:xfr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09600" y="1600206"/>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6"/>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2" name="Rectangle 11"/>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0" name="Picture 9" descr="division-bar-title.jpg"/>
          <p:cNvPicPr>
            <a:picLocks noChangeAspect="1"/>
          </p:cNvPicPr>
          <p:nvPr userDrawn="1"/>
        </p:nvPicPr>
        <p:blipFill>
          <a:blip r:embed="rId2"/>
          <a:stretch>
            <a:fillRect/>
          </a:stretch>
        </p:blipFill>
        <p:spPr>
          <a:xfrm>
            <a:off x="7436" y="7"/>
            <a:ext cx="12184565" cy="4571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72" y="1535113"/>
            <a:ext cx="5389033"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1"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4" name="Rectangle 13"/>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5" name="Picture 14" descr="division-bar-title.jpg"/>
          <p:cNvPicPr>
            <a:picLocks noChangeAspect="1"/>
          </p:cNvPicPr>
          <p:nvPr userDrawn="1"/>
        </p:nvPicPr>
        <p:blipFill>
          <a:blip r:embed="rId2"/>
          <a:stretch>
            <a:fillRect/>
          </a:stretch>
        </p:blipFill>
        <p:spPr>
          <a:xfrm>
            <a:off x="7436" y="7"/>
            <a:ext cx="12184565" cy="4571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9E248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5" name="Title 4"/>
          <p:cNvSpPr>
            <a:spLocks noGrp="1"/>
          </p:cNvSpPr>
          <p:nvPr>
            <p:ph type="title" hasCustomPrompt="1"/>
          </p:nvPr>
        </p:nvSpPr>
        <p:spPr>
          <a:xfrm>
            <a:off x="609600" y="2768600"/>
            <a:ext cx="10972800" cy="8001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Title of Break Page</a:t>
            </a:r>
          </a:p>
        </p:txBody>
      </p:sp>
      <p:sp>
        <p:nvSpPr>
          <p:cNvPr id="9" name="Text Placeholder 8"/>
          <p:cNvSpPr>
            <a:spLocks noGrp="1"/>
          </p:cNvSpPr>
          <p:nvPr>
            <p:ph type="body" sz="quarter" idx="11" hasCustomPrompt="1"/>
          </p:nvPr>
        </p:nvSpPr>
        <p:spPr>
          <a:xfrm>
            <a:off x="609600" y="3568700"/>
            <a:ext cx="10972800" cy="431800"/>
          </a:xfrm>
        </p:spPr>
        <p:txBody>
          <a:bodyPr>
            <a:noAutofit/>
          </a:bodyPr>
          <a:lstStyle>
            <a:lvl1pPr algn="ctr">
              <a:buNone/>
              <a:defRPr sz="1800" baseline="0">
                <a:solidFill>
                  <a:srgbClr val="FFFFFF"/>
                </a:solidFill>
                <a:latin typeface="Arial" panose="020B0604020202020204" pitchFamily="34" charset="0"/>
                <a:cs typeface="Arial" panose="020B0604020202020204"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Sub-title / Information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766733" y="273057"/>
            <a:ext cx="6815667" cy="585311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8"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1" name="Picture 10" descr="division-bar-title.jpg"/>
          <p:cNvPicPr>
            <a:picLocks noChangeAspect="1"/>
          </p:cNvPicPr>
          <p:nvPr userDrawn="1"/>
        </p:nvPicPr>
        <p:blipFill>
          <a:blip r:embed="rId2"/>
          <a:stretch>
            <a:fillRect/>
          </a:stretch>
        </p:blipFill>
        <p:spPr>
          <a:xfrm>
            <a:off x="7436" y="7"/>
            <a:ext cx="12184565" cy="45719"/>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Picture 7" descr="peach-bg.jpg"/>
          <p:cNvPicPr>
            <a:picLocks noChangeAspect="1"/>
          </p:cNvPicPr>
          <p:nvPr userDrawn="1"/>
        </p:nvPicPr>
        <p:blipFill>
          <a:blip r:embed="rId2"/>
          <a:stretch>
            <a:fillRect/>
          </a:stretch>
        </p:blipFill>
        <p:spPr>
          <a:xfrm>
            <a:off x="5012268" y="2298700"/>
            <a:ext cx="7179733" cy="4559300"/>
          </a:xfrm>
          <a:prstGeom prst="rect">
            <a:avLst/>
          </a:prstGeom>
        </p:spPr>
      </p:pic>
      <p:sp>
        <p:nvSpPr>
          <p:cNvPr id="14" name="TextBox 13"/>
          <p:cNvSpPr txBox="1"/>
          <p:nvPr userDrawn="1"/>
        </p:nvSpPr>
        <p:spPr>
          <a:xfrm>
            <a:off x="2571754" y="2649346"/>
            <a:ext cx="5198535" cy="307777"/>
          </a:xfrm>
          <a:prstGeom prst="rect">
            <a:avLst/>
          </a:prstGeom>
          <a:noFill/>
        </p:spPr>
        <p:txBody>
          <a:bodyPr wrap="square" rtlCol="0">
            <a:spAutoFit/>
          </a:bodyPr>
          <a:lstStyle/>
          <a:p>
            <a:pPr algn="l"/>
            <a:r>
              <a:rPr lang="en-US" sz="1400" dirty="0">
                <a:solidFill>
                  <a:srgbClr val="5A5B5C"/>
                </a:solidFill>
                <a:latin typeface="Arial" panose="020B0604020202020204" pitchFamily="34" charset="0"/>
                <a:cs typeface="Arial" panose="020B0604020202020204" pitchFamily="34" charset="0"/>
              </a:rPr>
              <a:t>Human</a:t>
            </a:r>
            <a:r>
              <a:rPr lang="en-US" sz="1400" baseline="0" dirty="0">
                <a:solidFill>
                  <a:srgbClr val="5A5B5C"/>
                </a:solidFill>
                <a:latin typeface="Arial" panose="020B0604020202020204" pitchFamily="34" charset="0"/>
                <a:cs typeface="Arial" panose="020B0604020202020204" pitchFamily="34" charset="0"/>
              </a:rPr>
              <a:t> Resources Administration</a:t>
            </a:r>
            <a:endParaRPr lang="en-US" sz="1400" dirty="0">
              <a:solidFill>
                <a:srgbClr val="5A5B5C"/>
              </a:solidFill>
              <a:latin typeface="Arial" panose="020B0604020202020204" pitchFamily="34" charset="0"/>
              <a:cs typeface="Arial" panose="020B0604020202020204" pitchFamily="34" charset="0"/>
            </a:endParaRPr>
          </a:p>
        </p:txBody>
      </p:sp>
      <p:sp>
        <p:nvSpPr>
          <p:cNvPr id="15" name="Title 14"/>
          <p:cNvSpPr>
            <a:spLocks noGrp="1"/>
          </p:cNvSpPr>
          <p:nvPr>
            <p:ph type="title" hasCustomPrompt="1"/>
          </p:nvPr>
        </p:nvSpPr>
        <p:spPr>
          <a:xfrm>
            <a:off x="2571749" y="3269820"/>
            <a:ext cx="8636000" cy="527480"/>
          </a:xfrm>
        </p:spPr>
        <p:txBody>
          <a:bodyPr/>
          <a:lstStyle>
            <a:lvl1pPr algn="l">
              <a:defRPr>
                <a:latin typeface="Arial" panose="020B0604020202020204" pitchFamily="34" charset="0"/>
                <a:cs typeface="Arial" panose="020B0604020202020204" pitchFamily="34" charset="0"/>
              </a:defRPr>
            </a:lvl1pPr>
          </a:lstStyle>
          <a:p>
            <a:r>
              <a:rPr lang="en-US" dirty="0"/>
              <a:t>1.800.555.555</a:t>
            </a:r>
          </a:p>
        </p:txBody>
      </p:sp>
      <p:sp>
        <p:nvSpPr>
          <p:cNvPr id="17" name="Text Placeholder 16"/>
          <p:cNvSpPr>
            <a:spLocks noGrp="1"/>
          </p:cNvSpPr>
          <p:nvPr>
            <p:ph type="body" sz="quarter" idx="13" hasCustomPrompt="1"/>
          </p:nvPr>
        </p:nvSpPr>
        <p:spPr>
          <a:xfrm>
            <a:off x="2402422" y="3797300"/>
            <a:ext cx="4032249" cy="520700"/>
          </a:xfrm>
        </p:spPr>
        <p:txBody>
          <a:bodyPr/>
          <a:lstStyle>
            <a:lvl1pPr>
              <a:buNone/>
              <a:defRPr>
                <a:latin typeface="Arial" panose="020B0604020202020204" pitchFamily="34" charset="0"/>
                <a:cs typeface="Arial" panose="020B0604020202020204" pitchFamily="34" charset="0"/>
              </a:defRPr>
            </a:lvl1pPr>
          </a:lstStyle>
          <a:p>
            <a:pPr lvl="0"/>
            <a:r>
              <a:rPr lang="en-US" dirty="0" err="1"/>
              <a:t>www.doas.ga.gov</a:t>
            </a:r>
            <a:endParaRPr lang="en-US" dirty="0"/>
          </a:p>
        </p:txBody>
      </p:sp>
      <p:pic>
        <p:nvPicPr>
          <p:cNvPr id="7" name="Picture 6" descr="DOAS Logo.jpg"/>
          <p:cNvPicPr>
            <a:picLocks noChangeAspect="1"/>
          </p:cNvPicPr>
          <p:nvPr userDrawn="1"/>
        </p:nvPicPr>
        <p:blipFill>
          <a:blip r:embed="rId3"/>
          <a:stretch>
            <a:fillRect/>
          </a:stretch>
        </p:blipFill>
        <p:spPr>
          <a:xfrm>
            <a:off x="609601" y="2368327"/>
            <a:ext cx="2015067" cy="1511300"/>
          </a:xfrm>
          <a:prstGeom prst="rect">
            <a:avLst/>
          </a:prstGeom>
        </p:spPr>
      </p:pic>
      <p:pic>
        <p:nvPicPr>
          <p:cNvPr id="10" name="Picture 9" descr="division-bar-title.jpg"/>
          <p:cNvPicPr>
            <a:picLocks noChangeAspect="1"/>
          </p:cNvPicPr>
          <p:nvPr userDrawn="1"/>
        </p:nvPicPr>
        <p:blipFill>
          <a:blip r:embed="rId4"/>
          <a:stretch>
            <a:fillRect/>
          </a:stretch>
        </p:blipFill>
        <p:spPr>
          <a:xfrm>
            <a:off x="2624668" y="3130591"/>
            <a:ext cx="9567333" cy="4571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8BD585-79BA-4F3C-90AC-2F724DB1947D}"/>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677F4F95-AB75-458E-8075-7E20FA6D7EB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5FA0880-F454-454D-A78D-02C115D1E1A8}"/>
              </a:ext>
            </a:extLst>
          </p:cNvPr>
          <p:cNvSpPr>
            <a:spLocks noGrp="1"/>
          </p:cNvSpPr>
          <p:nvPr>
            <p:ph type="sldNum" sz="quarter" idx="12"/>
          </p:nvPr>
        </p:nvSpPr>
        <p:spPr/>
        <p:txBody>
          <a:bodyPr/>
          <a:lstStyle/>
          <a:p>
            <a:fld id="{CCE7EACD-A346-A34B-BBAF-EF458C812BA9}" type="slidenum">
              <a:rPr lang="en-US" smtClean="0"/>
              <a:pPr/>
              <a:t>‹#›</a:t>
            </a:fld>
            <a:endParaRPr lang="en-US" dirty="0"/>
          </a:p>
        </p:txBody>
      </p:sp>
    </p:spTree>
    <p:extLst>
      <p:ext uri="{BB962C8B-B14F-4D97-AF65-F5344CB8AC3E}">
        <p14:creationId xmlns:p14="http://schemas.microsoft.com/office/powerpoint/2010/main" val="2473837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37465E"/>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6A80D5C-F6B9-46E6-A8BE-B9BF160559CC}"/>
              </a:ext>
            </a:extLst>
          </p:cNvPr>
          <p:cNvCxnSpPr/>
          <p:nvPr userDrawn="1"/>
        </p:nvCxnSpPr>
        <p:spPr>
          <a:xfrm>
            <a:off x="9855200" y="6035040"/>
            <a:ext cx="2336800" cy="0"/>
          </a:xfrm>
          <a:prstGeom prst="line">
            <a:avLst/>
          </a:prstGeom>
          <a:ln w="25400">
            <a:solidFill>
              <a:srgbClr val="D9C973"/>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F7C795F-5433-4A60-99E9-11D60046802D}"/>
              </a:ext>
            </a:extLst>
          </p:cNvPr>
          <p:cNvPicPr>
            <a:picLocks noChangeAspect="1"/>
          </p:cNvPicPr>
          <p:nvPr userDrawn="1"/>
        </p:nvPicPr>
        <p:blipFill>
          <a:blip r:embed="rId2"/>
          <a:stretch>
            <a:fillRect/>
          </a:stretch>
        </p:blipFill>
        <p:spPr>
          <a:xfrm>
            <a:off x="983825" y="1808674"/>
            <a:ext cx="3127920" cy="853069"/>
          </a:xfrm>
          <a:prstGeom prst="rect">
            <a:avLst/>
          </a:prstGeom>
        </p:spPr>
      </p:pic>
      <p:cxnSp>
        <p:nvCxnSpPr>
          <p:cNvPr id="10" name="Straight Connector 9">
            <a:extLst>
              <a:ext uri="{FF2B5EF4-FFF2-40B4-BE49-F238E27FC236}">
                <a16:creationId xmlns:a16="http://schemas.microsoft.com/office/drawing/2014/main" id="{88C5DE60-93B0-4498-BD52-9D8AC7046359}"/>
              </a:ext>
            </a:extLst>
          </p:cNvPr>
          <p:cNvCxnSpPr/>
          <p:nvPr userDrawn="1"/>
        </p:nvCxnSpPr>
        <p:spPr>
          <a:xfrm>
            <a:off x="0" y="3098800"/>
            <a:ext cx="4490720" cy="0"/>
          </a:xfrm>
          <a:prstGeom prst="line">
            <a:avLst/>
          </a:prstGeom>
          <a:ln w="25400">
            <a:solidFill>
              <a:srgbClr val="D9C973"/>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C2654DA9-A0B0-45D3-B7B8-375262ACB9AB}"/>
              </a:ext>
            </a:extLst>
          </p:cNvPr>
          <p:cNvSpPr>
            <a:spLocks noGrp="1"/>
          </p:cNvSpPr>
          <p:nvPr>
            <p:ph type="ctrTitle" hasCustomPrompt="1"/>
          </p:nvPr>
        </p:nvSpPr>
        <p:spPr>
          <a:xfrm>
            <a:off x="888999" y="3149405"/>
            <a:ext cx="9144000" cy="977313"/>
          </a:xfrm>
          <a:prstGeom prst="rect">
            <a:avLst/>
          </a:prstGeom>
        </p:spPr>
        <p:txBody>
          <a:bodyPr anchor="b">
            <a:noAutofit/>
          </a:bodyPr>
          <a:lstStyle>
            <a:lvl1pPr algn="l">
              <a:defRPr sz="4051" b="0" cap="all" baseline="0">
                <a:solidFill>
                  <a:schemeClr val="bg1"/>
                </a:solidFill>
                <a:latin typeface="Raleway" panose="020B0503030101060003" pitchFamily="34" charset="0"/>
              </a:defRPr>
            </a:lvl1pPr>
          </a:lstStyle>
          <a:p>
            <a:r>
              <a:rPr lang="en-US" dirty="0"/>
              <a:t>PRESENTATION TITLE</a:t>
            </a:r>
          </a:p>
        </p:txBody>
      </p:sp>
      <p:sp>
        <p:nvSpPr>
          <p:cNvPr id="14" name="Subtitle 2">
            <a:extLst>
              <a:ext uri="{FF2B5EF4-FFF2-40B4-BE49-F238E27FC236}">
                <a16:creationId xmlns:a16="http://schemas.microsoft.com/office/drawing/2014/main" id="{20404EE8-B2A5-450E-9A81-6228F56DC48D}"/>
              </a:ext>
            </a:extLst>
          </p:cNvPr>
          <p:cNvSpPr>
            <a:spLocks noGrp="1"/>
          </p:cNvSpPr>
          <p:nvPr>
            <p:ph type="subTitle" idx="1" hasCustomPrompt="1"/>
          </p:nvPr>
        </p:nvSpPr>
        <p:spPr>
          <a:xfrm>
            <a:off x="888999" y="4369290"/>
            <a:ext cx="9144000" cy="376482"/>
          </a:xfrm>
          <a:prstGeom prst="rect">
            <a:avLst/>
          </a:prstGeom>
        </p:spPr>
        <p:txBody>
          <a:bodyPr>
            <a:noAutofit/>
          </a:bodyPr>
          <a:lstStyle>
            <a:lvl1pPr marL="0" indent="0" algn="l">
              <a:buNone/>
              <a:defRPr sz="1800" b="1">
                <a:solidFill>
                  <a:schemeClr val="bg1"/>
                </a:solidFill>
                <a:latin typeface="Raleway SemiBold" panose="020B0703030101060003"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dirty="0"/>
              <a:t>Sub-Headline Title of Presentation</a:t>
            </a:r>
          </a:p>
        </p:txBody>
      </p:sp>
      <p:sp>
        <p:nvSpPr>
          <p:cNvPr id="17" name="Date Placeholder 2">
            <a:extLst>
              <a:ext uri="{FF2B5EF4-FFF2-40B4-BE49-F238E27FC236}">
                <a16:creationId xmlns:a16="http://schemas.microsoft.com/office/drawing/2014/main" id="{4FB084F5-4CD1-40D9-A5B0-5B547857224C}"/>
              </a:ext>
            </a:extLst>
          </p:cNvPr>
          <p:cNvSpPr>
            <a:spLocks noGrp="1"/>
          </p:cNvSpPr>
          <p:nvPr>
            <p:ph type="dt" sz="half" idx="10"/>
          </p:nvPr>
        </p:nvSpPr>
        <p:spPr>
          <a:xfrm>
            <a:off x="10248293" y="6231434"/>
            <a:ext cx="2743200" cy="365125"/>
          </a:xfrm>
          <a:prstGeom prst="rect">
            <a:avLst/>
          </a:prstGeom>
        </p:spPr>
        <p:txBody>
          <a:bodyPr/>
          <a:lstStyle>
            <a:lvl1pPr>
              <a:defRPr sz="1425">
                <a:solidFill>
                  <a:srgbClr val="A1A9B5"/>
                </a:solidFill>
                <a:latin typeface="Raleway Light" panose="020B0403030101060003" pitchFamily="34" charset="0"/>
              </a:defRPr>
            </a:lvl1pPr>
          </a:lstStyle>
          <a:p>
            <a:endParaRPr lang="en-US" dirty="0"/>
          </a:p>
        </p:txBody>
      </p:sp>
    </p:spTree>
    <p:extLst>
      <p:ext uri="{BB962C8B-B14F-4D97-AF65-F5344CB8AC3E}">
        <p14:creationId xmlns:p14="http://schemas.microsoft.com/office/powerpoint/2010/main" val="3520725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pic Divider V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4901D6E-F372-43F2-AA25-C3077B6D1948}"/>
              </a:ext>
            </a:extLst>
          </p:cNvPr>
          <p:cNvSpPr/>
          <p:nvPr userDrawn="1"/>
        </p:nvSpPr>
        <p:spPr>
          <a:xfrm>
            <a:off x="0" y="0"/>
            <a:ext cx="12192000" cy="6858000"/>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cxnSp>
        <p:nvCxnSpPr>
          <p:cNvPr id="9" name="Straight Connector 8">
            <a:extLst>
              <a:ext uri="{FF2B5EF4-FFF2-40B4-BE49-F238E27FC236}">
                <a16:creationId xmlns:a16="http://schemas.microsoft.com/office/drawing/2014/main" id="{C43B0C05-CEDC-4626-B9B8-0213C1D0E68F}"/>
              </a:ext>
            </a:extLst>
          </p:cNvPr>
          <p:cNvCxnSpPr>
            <a:cxnSpLocks/>
          </p:cNvCxnSpPr>
          <p:nvPr userDrawn="1"/>
        </p:nvCxnSpPr>
        <p:spPr>
          <a:xfrm>
            <a:off x="3673294" y="3593182"/>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B6F98708-218A-4031-AF8A-7085A6F67A73}"/>
              </a:ext>
            </a:extLst>
          </p:cNvPr>
          <p:cNvSpPr>
            <a:spLocks noGrp="1"/>
          </p:cNvSpPr>
          <p:nvPr>
            <p:ph type="title" hasCustomPrompt="1"/>
          </p:nvPr>
        </p:nvSpPr>
        <p:spPr>
          <a:xfrm>
            <a:off x="838199" y="2830303"/>
            <a:ext cx="10515600" cy="598705"/>
          </a:xfrm>
          <a:prstGeom prst="rect">
            <a:avLst/>
          </a:prstGeom>
        </p:spPr>
        <p:txBody>
          <a:bodyPr>
            <a:noAutofit/>
          </a:bodyPr>
          <a:lstStyle>
            <a:lvl1pPr algn="ctr">
              <a:defRPr sz="2700" b="0" kern="1200" cap="all" spc="-113" baseline="0">
                <a:solidFill>
                  <a:schemeClr val="bg1"/>
                </a:solidFill>
                <a:latin typeface="Raleway" panose="020B0503030101060003" pitchFamily="34" charset="0"/>
              </a:defRPr>
            </a:lvl1pPr>
          </a:lstStyle>
          <a:p>
            <a:r>
              <a:rPr lang="en-US" dirty="0"/>
              <a:t>PART NUMBER</a:t>
            </a:r>
          </a:p>
        </p:txBody>
      </p:sp>
      <p:sp>
        <p:nvSpPr>
          <p:cNvPr id="28" name="Subtitle 2">
            <a:extLst>
              <a:ext uri="{FF2B5EF4-FFF2-40B4-BE49-F238E27FC236}">
                <a16:creationId xmlns:a16="http://schemas.microsoft.com/office/drawing/2014/main" id="{32632A13-8B42-46CE-913B-A6B5F325878C}"/>
              </a:ext>
            </a:extLst>
          </p:cNvPr>
          <p:cNvSpPr>
            <a:spLocks noGrp="1"/>
          </p:cNvSpPr>
          <p:nvPr>
            <p:ph type="subTitle" idx="1" hasCustomPrompt="1"/>
          </p:nvPr>
        </p:nvSpPr>
        <p:spPr>
          <a:xfrm>
            <a:off x="1523999" y="3861022"/>
            <a:ext cx="9144000" cy="1027111"/>
          </a:xfrm>
          <a:prstGeom prst="rect">
            <a:avLst/>
          </a:prstGeom>
        </p:spPr>
        <p:txBody>
          <a:bodyPr>
            <a:noAutofit/>
          </a:bodyPr>
          <a:lstStyle>
            <a:lvl1pPr marL="0" indent="0" algn="ctr">
              <a:buNone/>
              <a:defRPr sz="4351" b="0" baseline="0">
                <a:solidFill>
                  <a:schemeClr val="bg1"/>
                </a:solidFill>
                <a:latin typeface="Raleway" panose="020B0503030101060003"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dirty="0"/>
              <a:t>Section Title</a:t>
            </a:r>
          </a:p>
        </p:txBody>
      </p:sp>
      <p:pic>
        <p:nvPicPr>
          <p:cNvPr id="3" name="Picture 2" descr="A picture containing drawing&#10;&#10;Description automatically generated">
            <a:extLst>
              <a:ext uri="{FF2B5EF4-FFF2-40B4-BE49-F238E27FC236}">
                <a16:creationId xmlns:a16="http://schemas.microsoft.com/office/drawing/2014/main" id="{977FEBC8-A5B6-49F7-9145-4E58ECEC088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905373" y="263661"/>
            <a:ext cx="2381251" cy="1193518"/>
          </a:xfrm>
          <a:prstGeom prst="rect">
            <a:avLst/>
          </a:prstGeom>
        </p:spPr>
      </p:pic>
    </p:spTree>
    <p:extLst>
      <p:ext uri="{BB962C8B-B14F-4D97-AF65-F5344CB8AC3E}">
        <p14:creationId xmlns:p14="http://schemas.microsoft.com/office/powerpoint/2010/main" val="1274673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pic Divider V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4901D6E-F372-43F2-AA25-C3077B6D1948}"/>
              </a:ext>
            </a:extLst>
          </p:cNvPr>
          <p:cNvSpPr/>
          <p:nvPr userDrawn="1"/>
        </p:nvSpPr>
        <p:spPr>
          <a:xfrm>
            <a:off x="1" y="785906"/>
            <a:ext cx="10125075" cy="2924175"/>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4" name="Title 1">
            <a:extLst>
              <a:ext uri="{FF2B5EF4-FFF2-40B4-BE49-F238E27FC236}">
                <a16:creationId xmlns:a16="http://schemas.microsoft.com/office/drawing/2014/main" id="{B6F98708-218A-4031-AF8A-7085A6F67A73}"/>
              </a:ext>
            </a:extLst>
          </p:cNvPr>
          <p:cNvSpPr>
            <a:spLocks noGrp="1"/>
          </p:cNvSpPr>
          <p:nvPr>
            <p:ph type="title" hasCustomPrompt="1"/>
          </p:nvPr>
        </p:nvSpPr>
        <p:spPr>
          <a:xfrm>
            <a:off x="838199" y="4035286"/>
            <a:ext cx="4143376" cy="598705"/>
          </a:xfrm>
          <a:prstGeom prst="rect">
            <a:avLst/>
          </a:prstGeom>
        </p:spPr>
        <p:txBody>
          <a:bodyPr lIns="0">
            <a:noAutofit/>
          </a:bodyPr>
          <a:lstStyle>
            <a:lvl1pPr algn="l">
              <a:defRPr sz="2700" b="0" kern="1200" cap="all" spc="-113" baseline="0">
                <a:solidFill>
                  <a:srgbClr val="37465E"/>
                </a:solidFill>
                <a:latin typeface="Raleway" panose="020B0503030101060003" pitchFamily="34" charset="0"/>
              </a:defRPr>
            </a:lvl1pPr>
          </a:lstStyle>
          <a:p>
            <a:r>
              <a:rPr lang="en-US" dirty="0"/>
              <a:t>PART NUMBER</a:t>
            </a:r>
          </a:p>
        </p:txBody>
      </p:sp>
      <p:sp>
        <p:nvSpPr>
          <p:cNvPr id="28" name="Subtitle 2">
            <a:extLst>
              <a:ext uri="{FF2B5EF4-FFF2-40B4-BE49-F238E27FC236}">
                <a16:creationId xmlns:a16="http://schemas.microsoft.com/office/drawing/2014/main" id="{32632A13-8B42-46CE-913B-A6B5F325878C}"/>
              </a:ext>
            </a:extLst>
          </p:cNvPr>
          <p:cNvSpPr>
            <a:spLocks noGrp="1"/>
          </p:cNvSpPr>
          <p:nvPr>
            <p:ph type="subTitle" idx="1" hasCustomPrompt="1"/>
          </p:nvPr>
        </p:nvSpPr>
        <p:spPr>
          <a:xfrm>
            <a:off x="838199" y="5067259"/>
            <a:ext cx="9144000" cy="1027111"/>
          </a:xfrm>
          <a:prstGeom prst="rect">
            <a:avLst/>
          </a:prstGeom>
        </p:spPr>
        <p:txBody>
          <a:bodyPr lIns="0">
            <a:noAutofit/>
          </a:bodyPr>
          <a:lstStyle>
            <a:lvl1pPr marL="0" indent="0" algn="l">
              <a:buNone/>
              <a:defRPr sz="4351" b="0" baseline="0">
                <a:solidFill>
                  <a:srgbClr val="37465E"/>
                </a:solidFill>
                <a:latin typeface="Raleway" panose="020B0503030101060003"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dirty="0"/>
              <a:t>Section Title</a:t>
            </a:r>
          </a:p>
        </p:txBody>
      </p:sp>
      <p:sp>
        <p:nvSpPr>
          <p:cNvPr id="4" name="Picture Placeholder 3">
            <a:extLst>
              <a:ext uri="{FF2B5EF4-FFF2-40B4-BE49-F238E27FC236}">
                <a16:creationId xmlns:a16="http://schemas.microsoft.com/office/drawing/2014/main" id="{99E0A2BA-DEBC-41F9-BE9D-CC84A19329AC}"/>
              </a:ext>
            </a:extLst>
          </p:cNvPr>
          <p:cNvSpPr>
            <a:spLocks noGrp="1"/>
          </p:cNvSpPr>
          <p:nvPr>
            <p:ph type="pic" sz="quarter" idx="10"/>
          </p:nvPr>
        </p:nvSpPr>
        <p:spPr>
          <a:xfrm>
            <a:off x="495300" y="479968"/>
            <a:ext cx="11696701" cy="2747720"/>
          </a:xfrm>
        </p:spPr>
        <p:txBody>
          <a:bodyPr/>
          <a:lstStyle/>
          <a:p>
            <a:endParaRPr lang="en-US" dirty="0"/>
          </a:p>
        </p:txBody>
      </p:sp>
      <p:cxnSp>
        <p:nvCxnSpPr>
          <p:cNvPr id="16" name="Straight Connector 15">
            <a:extLst>
              <a:ext uri="{FF2B5EF4-FFF2-40B4-BE49-F238E27FC236}">
                <a16:creationId xmlns:a16="http://schemas.microsoft.com/office/drawing/2014/main" id="{A5653A38-682D-49CD-ACF2-B3BDAD548874}"/>
              </a:ext>
            </a:extLst>
          </p:cNvPr>
          <p:cNvCxnSpPr>
            <a:cxnSpLocks/>
          </p:cNvCxnSpPr>
          <p:nvPr userDrawn="1"/>
        </p:nvCxnSpPr>
        <p:spPr>
          <a:xfrm>
            <a:off x="838200" y="4799419"/>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drawing&#10;&#10;Description automatically generated">
            <a:extLst>
              <a:ext uri="{FF2B5EF4-FFF2-40B4-BE49-F238E27FC236}">
                <a16:creationId xmlns:a16="http://schemas.microsoft.com/office/drawing/2014/main" id="{7B5960BD-58F5-41F2-B4FB-CBCCA139CDB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Tree>
    <p:extLst>
      <p:ext uri="{BB962C8B-B14F-4D97-AF65-F5344CB8AC3E}">
        <p14:creationId xmlns:p14="http://schemas.microsoft.com/office/powerpoint/2010/main" val="2795569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V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1577DF-3F2B-45FB-B7EC-3FEB0B6A84C1}"/>
              </a:ext>
            </a:extLst>
          </p:cNvPr>
          <p:cNvSpPr/>
          <p:nvPr userDrawn="1"/>
        </p:nvSpPr>
        <p:spPr>
          <a:xfrm>
            <a:off x="1" y="1"/>
            <a:ext cx="3295291" cy="6858000"/>
          </a:xfrm>
          <a:prstGeom prst="rect">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3" name="Text Placeholder 6">
            <a:extLst>
              <a:ext uri="{FF2B5EF4-FFF2-40B4-BE49-F238E27FC236}">
                <a16:creationId xmlns:a16="http://schemas.microsoft.com/office/drawing/2014/main" id="{2A2A50C7-CAD8-4ED7-BE02-BAC9BAE64406}"/>
              </a:ext>
            </a:extLst>
          </p:cNvPr>
          <p:cNvSpPr>
            <a:spLocks noGrp="1"/>
          </p:cNvSpPr>
          <p:nvPr>
            <p:ph type="body" sz="quarter" idx="18" hasCustomPrompt="1"/>
          </p:nvPr>
        </p:nvSpPr>
        <p:spPr>
          <a:xfrm>
            <a:off x="4741403" y="1803371"/>
            <a:ext cx="5416551" cy="4401315"/>
          </a:xfrm>
        </p:spPr>
        <p:txBody>
          <a:bodyPr lIns="0">
            <a:noAutofit/>
          </a:bodyPr>
          <a:lstStyle>
            <a:lvl1pPr marL="257168" indent="-257168">
              <a:buClr>
                <a:srgbClr val="EF8A44"/>
              </a:buClr>
              <a:buFont typeface="+mj-lt"/>
              <a:buAutoNum type="arabicPeriod"/>
              <a:defRPr sz="1200">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sp>
        <p:nvSpPr>
          <p:cNvPr id="14" name="Title 1">
            <a:extLst>
              <a:ext uri="{FF2B5EF4-FFF2-40B4-BE49-F238E27FC236}">
                <a16:creationId xmlns:a16="http://schemas.microsoft.com/office/drawing/2014/main" id="{E1117F20-7793-4845-8B00-EB194EDF2705}"/>
              </a:ext>
            </a:extLst>
          </p:cNvPr>
          <p:cNvSpPr>
            <a:spLocks noGrp="1"/>
          </p:cNvSpPr>
          <p:nvPr>
            <p:ph type="title" hasCustomPrompt="1"/>
          </p:nvPr>
        </p:nvSpPr>
        <p:spPr>
          <a:xfrm>
            <a:off x="4741399" y="633775"/>
            <a:ext cx="5615188" cy="374287"/>
          </a:xfrm>
        </p:spPr>
        <p:txBody>
          <a:bodyPr lIns="0">
            <a:noAutofit/>
          </a:bodyPr>
          <a:lstStyle>
            <a:lvl1pPr>
              <a:defRPr sz="3375"/>
            </a:lvl1pPr>
          </a:lstStyle>
          <a:p>
            <a:r>
              <a:rPr lang="en-US" dirty="0"/>
              <a:t>Agenda</a:t>
            </a:r>
          </a:p>
        </p:txBody>
      </p:sp>
      <p:sp>
        <p:nvSpPr>
          <p:cNvPr id="5" name="Picture Placeholder 4">
            <a:extLst>
              <a:ext uri="{FF2B5EF4-FFF2-40B4-BE49-F238E27FC236}">
                <a16:creationId xmlns:a16="http://schemas.microsoft.com/office/drawing/2014/main" id="{5757E570-0572-4FC3-A5AF-8C1042341282}"/>
              </a:ext>
            </a:extLst>
          </p:cNvPr>
          <p:cNvSpPr>
            <a:spLocks noGrp="1"/>
          </p:cNvSpPr>
          <p:nvPr>
            <p:ph type="pic" sz="quarter" idx="19"/>
          </p:nvPr>
        </p:nvSpPr>
        <p:spPr>
          <a:xfrm>
            <a:off x="633043" y="653318"/>
            <a:ext cx="3645660" cy="5551371"/>
          </a:xfrm>
        </p:spPr>
        <p:txBody>
          <a:bodyPr/>
          <a:lstStyle/>
          <a:p>
            <a:endParaRPr lang="en-US" dirty="0"/>
          </a:p>
        </p:txBody>
      </p:sp>
      <p:cxnSp>
        <p:nvCxnSpPr>
          <p:cNvPr id="24" name="Straight Connector 23">
            <a:extLst>
              <a:ext uri="{FF2B5EF4-FFF2-40B4-BE49-F238E27FC236}">
                <a16:creationId xmlns:a16="http://schemas.microsoft.com/office/drawing/2014/main" id="{93C33B14-90E7-41CC-B5D2-A0362C61EDD6}"/>
              </a:ext>
            </a:extLst>
          </p:cNvPr>
          <p:cNvCxnSpPr>
            <a:cxnSpLocks/>
          </p:cNvCxnSpPr>
          <p:nvPr userDrawn="1"/>
        </p:nvCxnSpPr>
        <p:spPr>
          <a:xfrm>
            <a:off x="4741405" y="1275932"/>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76FBD4F-ADF4-419E-9B0A-E82E4A9DAB85}"/>
              </a:ext>
            </a:extLst>
          </p:cNvPr>
          <p:cNvCxnSpPr>
            <a:cxnSpLocks/>
          </p:cNvCxnSpPr>
          <p:nvPr userDrawn="1"/>
        </p:nvCxnSpPr>
        <p:spPr>
          <a:xfrm>
            <a:off x="66908" y="0"/>
            <a:ext cx="0" cy="6898656"/>
          </a:xfrm>
          <a:prstGeom prst="line">
            <a:avLst/>
          </a:prstGeom>
          <a:ln w="50800">
            <a:solidFill>
              <a:srgbClr val="BDE3E8"/>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drawing&#10;&#10;Description automatically generated">
            <a:extLst>
              <a:ext uri="{FF2B5EF4-FFF2-40B4-BE49-F238E27FC236}">
                <a16:creationId xmlns:a16="http://schemas.microsoft.com/office/drawing/2014/main" id="{E0473120-E706-403E-ADF7-BBAA2F56195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2729" y="6272618"/>
            <a:ext cx="1239827" cy="621042"/>
          </a:xfrm>
          <a:prstGeom prst="rect">
            <a:avLst/>
          </a:prstGeom>
        </p:spPr>
      </p:pic>
      <p:sp>
        <p:nvSpPr>
          <p:cNvPr id="9" name="Slide Number Placeholder 5">
            <a:extLst>
              <a:ext uri="{FF2B5EF4-FFF2-40B4-BE49-F238E27FC236}">
                <a16:creationId xmlns:a16="http://schemas.microsoft.com/office/drawing/2014/main" id="{71D391D4-1540-4937-8F00-D50E23AFBC38}"/>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10" name="Footer Placeholder 4">
            <a:extLst>
              <a:ext uri="{FF2B5EF4-FFF2-40B4-BE49-F238E27FC236}">
                <a16:creationId xmlns:a16="http://schemas.microsoft.com/office/drawing/2014/main" id="{C850E586-923B-4BD8-B60B-50E2871FC8F8}"/>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2547861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V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1577DF-3F2B-45FB-B7EC-3FEB0B6A84C1}"/>
              </a:ext>
            </a:extLst>
          </p:cNvPr>
          <p:cNvSpPr/>
          <p:nvPr userDrawn="1"/>
        </p:nvSpPr>
        <p:spPr>
          <a:xfrm>
            <a:off x="9721142" y="1"/>
            <a:ext cx="2470863" cy="6858000"/>
          </a:xfrm>
          <a:prstGeom prst="rect">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3" name="Text Placeholder 6">
            <a:extLst>
              <a:ext uri="{FF2B5EF4-FFF2-40B4-BE49-F238E27FC236}">
                <a16:creationId xmlns:a16="http://schemas.microsoft.com/office/drawing/2014/main" id="{2A2A50C7-CAD8-4ED7-BE02-BAC9BAE64406}"/>
              </a:ext>
            </a:extLst>
          </p:cNvPr>
          <p:cNvSpPr>
            <a:spLocks noGrp="1"/>
          </p:cNvSpPr>
          <p:nvPr>
            <p:ph type="body" sz="quarter" idx="18" hasCustomPrompt="1"/>
          </p:nvPr>
        </p:nvSpPr>
        <p:spPr>
          <a:xfrm>
            <a:off x="838203" y="1803369"/>
            <a:ext cx="5416551" cy="4420861"/>
          </a:xfrm>
        </p:spPr>
        <p:txBody>
          <a:bodyPr lIns="0">
            <a:noAutofit/>
          </a:bodyPr>
          <a:lstStyle>
            <a:lvl1pPr>
              <a:buClr>
                <a:srgbClr val="EF8A44"/>
              </a:buClr>
              <a:buFont typeface="+mj-lt"/>
              <a:buAutoNum type="arabicPeriod"/>
              <a:defRPr sz="1200">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sp>
        <p:nvSpPr>
          <p:cNvPr id="14" name="Title 1">
            <a:extLst>
              <a:ext uri="{FF2B5EF4-FFF2-40B4-BE49-F238E27FC236}">
                <a16:creationId xmlns:a16="http://schemas.microsoft.com/office/drawing/2014/main" id="{E1117F20-7793-4845-8B00-EB194EDF2705}"/>
              </a:ext>
            </a:extLst>
          </p:cNvPr>
          <p:cNvSpPr>
            <a:spLocks noGrp="1"/>
          </p:cNvSpPr>
          <p:nvPr>
            <p:ph type="title" hasCustomPrompt="1"/>
          </p:nvPr>
        </p:nvSpPr>
        <p:spPr>
          <a:xfrm>
            <a:off x="838199" y="633775"/>
            <a:ext cx="5615188" cy="374287"/>
          </a:xfrm>
        </p:spPr>
        <p:txBody>
          <a:bodyPr lIns="0">
            <a:noAutofit/>
          </a:bodyPr>
          <a:lstStyle>
            <a:lvl1pPr>
              <a:defRPr sz="3375"/>
            </a:lvl1pPr>
          </a:lstStyle>
          <a:p>
            <a:r>
              <a:rPr lang="en-US" dirty="0"/>
              <a:t>Agenda</a:t>
            </a:r>
          </a:p>
        </p:txBody>
      </p:sp>
      <p:cxnSp>
        <p:nvCxnSpPr>
          <p:cNvPr id="24" name="Straight Connector 23">
            <a:extLst>
              <a:ext uri="{FF2B5EF4-FFF2-40B4-BE49-F238E27FC236}">
                <a16:creationId xmlns:a16="http://schemas.microsoft.com/office/drawing/2014/main" id="{93C33B14-90E7-41CC-B5D2-A0362C61EDD6}"/>
              </a:ext>
            </a:extLst>
          </p:cNvPr>
          <p:cNvCxnSpPr>
            <a:cxnSpLocks/>
          </p:cNvCxnSpPr>
          <p:nvPr userDrawn="1"/>
        </p:nvCxnSpPr>
        <p:spPr>
          <a:xfrm>
            <a:off x="838200" y="1275932"/>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29" name="Picture Placeholder 10">
            <a:extLst>
              <a:ext uri="{FF2B5EF4-FFF2-40B4-BE49-F238E27FC236}">
                <a16:creationId xmlns:a16="http://schemas.microsoft.com/office/drawing/2014/main" id="{B3945B56-A2C9-4A45-82AD-3391B82ABA90}"/>
              </a:ext>
            </a:extLst>
          </p:cNvPr>
          <p:cNvSpPr>
            <a:spLocks noGrp="1"/>
          </p:cNvSpPr>
          <p:nvPr>
            <p:ph type="pic" sz="quarter" idx="10"/>
          </p:nvPr>
        </p:nvSpPr>
        <p:spPr>
          <a:xfrm>
            <a:off x="5361493" y="0"/>
            <a:ext cx="8705851" cy="6858000"/>
          </a:xfrm>
          <a:custGeom>
            <a:avLst/>
            <a:gdLst>
              <a:gd name="connsiteX0" fmla="*/ 4114800 w 8705850"/>
              <a:gd name="connsiteY0" fmla="*/ 0 h 6858000"/>
              <a:gd name="connsiteX1" fmla="*/ 8705850 w 8705850"/>
              <a:gd name="connsiteY1" fmla="*/ 0 h 6858000"/>
              <a:gd name="connsiteX2" fmla="*/ 4591050 w 8705850"/>
              <a:gd name="connsiteY2" fmla="*/ 6858000 h 6858000"/>
              <a:gd name="connsiteX3" fmla="*/ 0 w 87058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05850" h="6858000">
                <a:moveTo>
                  <a:pt x="4114800" y="0"/>
                </a:moveTo>
                <a:lnTo>
                  <a:pt x="8705850" y="0"/>
                </a:lnTo>
                <a:lnTo>
                  <a:pt x="4591050" y="6858000"/>
                </a:lnTo>
                <a:lnTo>
                  <a:pt x="0" y="6858000"/>
                </a:lnTo>
                <a:close/>
              </a:path>
            </a:pathLst>
          </a:custGeom>
          <a:pattFill prst="solidDmnd">
            <a:fgClr>
              <a:schemeClr val="bg1">
                <a:lumMod val="85000"/>
              </a:schemeClr>
            </a:fgClr>
            <a:bgClr>
              <a:schemeClr val="bg1"/>
            </a:bgClr>
          </a:pattFill>
        </p:spPr>
        <p:txBody>
          <a:bodyPr wrap="square" anchor="ctr">
            <a:noAutofit/>
          </a:bodyPr>
          <a:lstStyle>
            <a:lvl1pPr algn="ctr">
              <a:defRPr sz="1200"/>
            </a:lvl1pPr>
          </a:lstStyle>
          <a:p>
            <a:endParaRPr lang="en-US" dirty="0"/>
          </a:p>
        </p:txBody>
      </p:sp>
      <p:pic>
        <p:nvPicPr>
          <p:cNvPr id="15" name="Picture 14" descr="A picture containing drawing&#10;&#10;Description automatically generated">
            <a:extLst>
              <a:ext uri="{FF2B5EF4-FFF2-40B4-BE49-F238E27FC236}">
                <a16:creationId xmlns:a16="http://schemas.microsoft.com/office/drawing/2014/main" id="{B4388667-828C-4100-8BD1-8A0778D0EFF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
        <p:nvSpPr>
          <p:cNvPr id="8" name="Slide Number Placeholder 5">
            <a:extLst>
              <a:ext uri="{FF2B5EF4-FFF2-40B4-BE49-F238E27FC236}">
                <a16:creationId xmlns:a16="http://schemas.microsoft.com/office/drawing/2014/main" id="{FBED086C-E2E7-47BD-A57F-27B58D94D532}"/>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9" name="Footer Placeholder 4">
            <a:extLst>
              <a:ext uri="{FF2B5EF4-FFF2-40B4-BE49-F238E27FC236}">
                <a16:creationId xmlns:a16="http://schemas.microsoft.com/office/drawing/2014/main" id="{37447BBB-A96F-4BB7-8B2C-4D31C5F2A947}"/>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2515548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1577DF-3F2B-45FB-B7EC-3FEB0B6A84C1}"/>
              </a:ext>
            </a:extLst>
          </p:cNvPr>
          <p:cNvSpPr/>
          <p:nvPr userDrawn="1"/>
        </p:nvSpPr>
        <p:spPr>
          <a:xfrm>
            <a:off x="0" y="4"/>
            <a:ext cx="12192000" cy="6857999"/>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4" name="Title 1">
            <a:extLst>
              <a:ext uri="{FF2B5EF4-FFF2-40B4-BE49-F238E27FC236}">
                <a16:creationId xmlns:a16="http://schemas.microsoft.com/office/drawing/2014/main" id="{E1117F20-7793-4845-8B00-EB194EDF2705}"/>
              </a:ext>
            </a:extLst>
          </p:cNvPr>
          <p:cNvSpPr>
            <a:spLocks noGrp="1"/>
          </p:cNvSpPr>
          <p:nvPr>
            <p:ph type="title" hasCustomPrompt="1"/>
          </p:nvPr>
        </p:nvSpPr>
        <p:spPr>
          <a:xfrm>
            <a:off x="2811167" y="3970174"/>
            <a:ext cx="6569664" cy="374287"/>
          </a:xfrm>
        </p:spPr>
        <p:txBody>
          <a:bodyPr>
            <a:noAutofit/>
          </a:bodyPr>
          <a:lstStyle>
            <a:lvl1pPr algn="ctr">
              <a:defRPr sz="3375">
                <a:solidFill>
                  <a:schemeClr val="bg1"/>
                </a:solidFill>
              </a:defRPr>
            </a:lvl1pPr>
          </a:lstStyle>
          <a:p>
            <a:r>
              <a:rPr lang="en-US" dirty="0"/>
              <a:t>Questions &amp; Answer</a:t>
            </a:r>
          </a:p>
        </p:txBody>
      </p:sp>
      <p:sp>
        <p:nvSpPr>
          <p:cNvPr id="10" name="Text Placeholder 2">
            <a:extLst>
              <a:ext uri="{FF2B5EF4-FFF2-40B4-BE49-F238E27FC236}">
                <a16:creationId xmlns:a16="http://schemas.microsoft.com/office/drawing/2014/main" id="{96C0B6C9-8C06-4E46-9AB9-02A21B4C24B2}"/>
              </a:ext>
            </a:extLst>
          </p:cNvPr>
          <p:cNvSpPr>
            <a:spLocks noGrp="1"/>
          </p:cNvSpPr>
          <p:nvPr>
            <p:ph type="body" idx="14" hasCustomPrompt="1"/>
          </p:nvPr>
        </p:nvSpPr>
        <p:spPr>
          <a:xfrm>
            <a:off x="3692109" y="5086184"/>
            <a:ext cx="4807791" cy="685160"/>
          </a:xfrm>
          <a:prstGeom prst="rect">
            <a:avLst/>
          </a:prstGeom>
        </p:spPr>
        <p:txBody>
          <a:bodyPr>
            <a:noAutofit/>
          </a:bodyPr>
          <a:lstStyle>
            <a:lvl1pPr marL="0" indent="0" algn="ctr">
              <a:lnSpc>
                <a:spcPct val="100000"/>
              </a:lnSpc>
              <a:buNone/>
              <a:defRPr sz="1425" b="0">
                <a:solidFill>
                  <a:schemeClr val="bg1"/>
                </a:solidFill>
                <a:latin typeface="Raleway" panose="020B0503030101060003" pitchFamily="34" charset="0"/>
              </a:defRPr>
            </a:lvl1pPr>
            <a:lvl2pPr marL="342891" indent="0">
              <a:buNone/>
              <a:defRPr sz="1500">
                <a:solidFill>
                  <a:schemeClr val="tx1">
                    <a:tint val="75000"/>
                  </a:schemeClr>
                </a:solidFill>
              </a:defRPr>
            </a:lvl2pPr>
            <a:lvl3pPr marL="685783" indent="0">
              <a:buNone/>
              <a:defRPr sz="1351">
                <a:solidFill>
                  <a:schemeClr val="tx1">
                    <a:tint val="75000"/>
                  </a:schemeClr>
                </a:solidFill>
              </a:defRPr>
            </a:lvl3pPr>
            <a:lvl4pPr marL="1028674"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9" indent="0">
              <a:buNone/>
              <a:defRPr sz="1200">
                <a:solidFill>
                  <a:schemeClr val="tx1">
                    <a:tint val="75000"/>
                  </a:schemeClr>
                </a:solidFill>
              </a:defRPr>
            </a:lvl7pPr>
            <a:lvl8pPr marL="2400240" indent="0">
              <a:buNone/>
              <a:defRPr sz="1200">
                <a:solidFill>
                  <a:schemeClr val="tx1">
                    <a:tint val="75000"/>
                  </a:schemeClr>
                </a:solidFill>
              </a:defRPr>
            </a:lvl8pPr>
            <a:lvl9pPr marL="2743131" indent="0">
              <a:buNone/>
              <a:defRPr sz="1200">
                <a:solidFill>
                  <a:schemeClr val="tx1">
                    <a:tint val="75000"/>
                  </a:schemeClr>
                </a:solidFill>
              </a:defRPr>
            </a:lvl9pPr>
          </a:lstStyle>
          <a:p>
            <a:pPr lvl="0"/>
            <a:r>
              <a:rPr lang="en-US" dirty="0"/>
              <a:t>Subtitle for the slide Subtitle for the slide Subtitle for the slide</a:t>
            </a:r>
          </a:p>
        </p:txBody>
      </p:sp>
      <p:sp>
        <p:nvSpPr>
          <p:cNvPr id="5" name="Picture Placeholder 4">
            <a:extLst>
              <a:ext uri="{FF2B5EF4-FFF2-40B4-BE49-F238E27FC236}">
                <a16:creationId xmlns:a16="http://schemas.microsoft.com/office/drawing/2014/main" id="{5757E570-0572-4FC3-A5AF-8C1042341282}"/>
              </a:ext>
            </a:extLst>
          </p:cNvPr>
          <p:cNvSpPr>
            <a:spLocks noGrp="1"/>
          </p:cNvSpPr>
          <p:nvPr>
            <p:ph type="pic" sz="quarter" idx="19"/>
          </p:nvPr>
        </p:nvSpPr>
        <p:spPr>
          <a:xfrm>
            <a:off x="606948" y="467"/>
            <a:ext cx="10978113" cy="3217191"/>
          </a:xfrm>
        </p:spPr>
        <p:txBody>
          <a:bodyPr/>
          <a:lstStyle/>
          <a:p>
            <a:endParaRPr lang="en-US" dirty="0"/>
          </a:p>
        </p:txBody>
      </p:sp>
      <p:cxnSp>
        <p:nvCxnSpPr>
          <p:cNvPr id="13" name="Straight Connector 12">
            <a:extLst>
              <a:ext uri="{FF2B5EF4-FFF2-40B4-BE49-F238E27FC236}">
                <a16:creationId xmlns:a16="http://schemas.microsoft.com/office/drawing/2014/main" id="{68566A92-7FF3-47AD-80A8-70018A916B98}"/>
              </a:ext>
            </a:extLst>
          </p:cNvPr>
          <p:cNvCxnSpPr>
            <a:cxnSpLocks/>
          </p:cNvCxnSpPr>
          <p:nvPr userDrawn="1"/>
        </p:nvCxnSpPr>
        <p:spPr>
          <a:xfrm>
            <a:off x="3673294" y="4614824"/>
            <a:ext cx="4845423"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pic>
        <p:nvPicPr>
          <p:cNvPr id="23" name="Picture 22" descr="A picture containing drawing&#10;&#10;Description automatically generated">
            <a:extLst>
              <a:ext uri="{FF2B5EF4-FFF2-40B4-BE49-F238E27FC236}">
                <a16:creationId xmlns:a16="http://schemas.microsoft.com/office/drawing/2014/main" id="{58A6B905-E7BB-4CB9-B5A3-83877F7D4DC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676" y="6265618"/>
            <a:ext cx="1179717" cy="591292"/>
          </a:xfrm>
          <a:prstGeom prst="rect">
            <a:avLst/>
          </a:prstGeom>
        </p:spPr>
      </p:pic>
      <p:sp>
        <p:nvSpPr>
          <p:cNvPr id="17" name="Slide Number Placeholder 5">
            <a:extLst>
              <a:ext uri="{FF2B5EF4-FFF2-40B4-BE49-F238E27FC236}">
                <a16:creationId xmlns:a16="http://schemas.microsoft.com/office/drawing/2014/main" id="{14559626-B2C3-4005-97DD-B6BF09E20D56}"/>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bg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18" name="Footer Placeholder 4">
            <a:extLst>
              <a:ext uri="{FF2B5EF4-FFF2-40B4-BE49-F238E27FC236}">
                <a16:creationId xmlns:a16="http://schemas.microsoft.com/office/drawing/2014/main" id="{E49AC53F-E669-4137-8AAD-354618CDDBFB}"/>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592033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List V1">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10C297AB-4C0F-40F1-A571-6D13E121DED7}"/>
              </a:ext>
            </a:extLst>
          </p:cNvPr>
          <p:cNvSpPr>
            <a:spLocks noGrp="1"/>
          </p:cNvSpPr>
          <p:nvPr>
            <p:ph type="body" idx="14" hasCustomPrompt="1"/>
          </p:nvPr>
        </p:nvSpPr>
        <p:spPr>
          <a:xfrm>
            <a:off x="5641723" y="1653012"/>
            <a:ext cx="4807791" cy="685160"/>
          </a:xfrm>
          <a:prstGeom prst="rect">
            <a:avLst/>
          </a:prstGeom>
        </p:spPr>
        <p:txBody>
          <a:bodyPr lIns="0">
            <a:noAutofit/>
          </a:bodyPr>
          <a:lstStyle>
            <a:lvl1pPr marL="0" indent="0">
              <a:lnSpc>
                <a:spcPct val="100000"/>
              </a:lnSpc>
              <a:buNone/>
              <a:defRPr sz="1425" b="0">
                <a:solidFill>
                  <a:srgbClr val="37465E"/>
                </a:solidFill>
                <a:latin typeface="Raleway" panose="020B0503030101060003" pitchFamily="34" charset="0"/>
              </a:defRPr>
            </a:lvl1pPr>
            <a:lvl2pPr marL="342891" indent="0">
              <a:buNone/>
              <a:defRPr sz="1500">
                <a:solidFill>
                  <a:schemeClr val="tx1">
                    <a:tint val="75000"/>
                  </a:schemeClr>
                </a:solidFill>
              </a:defRPr>
            </a:lvl2pPr>
            <a:lvl3pPr marL="685783" indent="0">
              <a:buNone/>
              <a:defRPr sz="1351">
                <a:solidFill>
                  <a:schemeClr val="tx1">
                    <a:tint val="75000"/>
                  </a:schemeClr>
                </a:solidFill>
              </a:defRPr>
            </a:lvl3pPr>
            <a:lvl4pPr marL="1028674"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9" indent="0">
              <a:buNone/>
              <a:defRPr sz="1200">
                <a:solidFill>
                  <a:schemeClr val="tx1">
                    <a:tint val="75000"/>
                  </a:schemeClr>
                </a:solidFill>
              </a:defRPr>
            </a:lvl7pPr>
            <a:lvl8pPr marL="2400240" indent="0">
              <a:buNone/>
              <a:defRPr sz="1200">
                <a:solidFill>
                  <a:schemeClr val="tx1">
                    <a:tint val="75000"/>
                  </a:schemeClr>
                </a:solidFill>
              </a:defRPr>
            </a:lvl8pPr>
            <a:lvl9pPr marL="2743131" indent="0">
              <a:buNone/>
              <a:defRPr sz="1200">
                <a:solidFill>
                  <a:schemeClr val="tx1">
                    <a:tint val="75000"/>
                  </a:schemeClr>
                </a:solidFill>
              </a:defRPr>
            </a:lvl9pPr>
          </a:lstStyle>
          <a:p>
            <a:pPr lvl="0"/>
            <a:r>
              <a:rPr lang="en-US" dirty="0"/>
              <a:t>Subtitle for the slide Subtitle for the slide Subtitle for the slide</a:t>
            </a:r>
          </a:p>
        </p:txBody>
      </p:sp>
      <p:sp>
        <p:nvSpPr>
          <p:cNvPr id="10" name="Title 1">
            <a:extLst>
              <a:ext uri="{FF2B5EF4-FFF2-40B4-BE49-F238E27FC236}">
                <a16:creationId xmlns:a16="http://schemas.microsoft.com/office/drawing/2014/main" id="{BC61D59D-111F-49EB-9193-6EED45C399E5}"/>
              </a:ext>
            </a:extLst>
          </p:cNvPr>
          <p:cNvSpPr>
            <a:spLocks noGrp="1"/>
          </p:cNvSpPr>
          <p:nvPr>
            <p:ph type="title" hasCustomPrompt="1"/>
          </p:nvPr>
        </p:nvSpPr>
        <p:spPr>
          <a:xfrm>
            <a:off x="5632199" y="647703"/>
            <a:ext cx="4701511" cy="436093"/>
          </a:xfrm>
          <a:prstGeom prst="rect">
            <a:avLst/>
          </a:prstGeom>
        </p:spPr>
        <p:txBody>
          <a:bodyPr lIns="0">
            <a:noAutofit/>
          </a:bodyPr>
          <a:lstStyle>
            <a:lvl1pPr>
              <a:defRPr sz="2700" b="1">
                <a:solidFill>
                  <a:srgbClr val="37465E"/>
                </a:solidFill>
                <a:latin typeface="Raleway" panose="020B0503030101060003" pitchFamily="34" charset="0"/>
              </a:defRPr>
            </a:lvl1pPr>
          </a:lstStyle>
          <a:p>
            <a:r>
              <a:rPr lang="en-US" dirty="0"/>
              <a:t>Content Headline</a:t>
            </a:r>
          </a:p>
        </p:txBody>
      </p:sp>
      <p:sp>
        <p:nvSpPr>
          <p:cNvPr id="14" name="Rectangle 13">
            <a:extLst>
              <a:ext uri="{FF2B5EF4-FFF2-40B4-BE49-F238E27FC236}">
                <a16:creationId xmlns:a16="http://schemas.microsoft.com/office/drawing/2014/main" id="{9283FA55-A787-4F8F-954A-A50171EEFFD4}"/>
              </a:ext>
            </a:extLst>
          </p:cNvPr>
          <p:cNvSpPr/>
          <p:nvPr userDrawn="1"/>
        </p:nvSpPr>
        <p:spPr>
          <a:xfrm>
            <a:off x="0" y="9"/>
            <a:ext cx="2715528" cy="4724399"/>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6" name="Picture Placeholder 4">
            <a:extLst>
              <a:ext uri="{FF2B5EF4-FFF2-40B4-BE49-F238E27FC236}">
                <a16:creationId xmlns:a16="http://schemas.microsoft.com/office/drawing/2014/main" id="{0E54DC1B-F71F-4CDC-9B76-3DD189F64283}"/>
              </a:ext>
            </a:extLst>
          </p:cNvPr>
          <p:cNvSpPr>
            <a:spLocks noGrp="1"/>
          </p:cNvSpPr>
          <p:nvPr>
            <p:ph type="pic" sz="quarter" idx="19"/>
          </p:nvPr>
        </p:nvSpPr>
        <p:spPr>
          <a:xfrm>
            <a:off x="633041" y="647700"/>
            <a:ext cx="4366112" cy="5105400"/>
          </a:xfrm>
        </p:spPr>
        <p:txBody>
          <a:bodyPr/>
          <a:lstStyle/>
          <a:p>
            <a:endParaRPr lang="en-US" dirty="0"/>
          </a:p>
        </p:txBody>
      </p:sp>
      <p:cxnSp>
        <p:nvCxnSpPr>
          <p:cNvPr id="18" name="Straight Connector 17">
            <a:extLst>
              <a:ext uri="{FF2B5EF4-FFF2-40B4-BE49-F238E27FC236}">
                <a16:creationId xmlns:a16="http://schemas.microsoft.com/office/drawing/2014/main" id="{AB4AD22C-A047-4621-838B-ADB5BF87778F}"/>
              </a:ext>
            </a:extLst>
          </p:cNvPr>
          <p:cNvCxnSpPr>
            <a:cxnSpLocks/>
          </p:cNvCxnSpPr>
          <p:nvPr userDrawn="1"/>
        </p:nvCxnSpPr>
        <p:spPr>
          <a:xfrm>
            <a:off x="5641723" y="1368402"/>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02C8DDE6-B6CA-4DF3-8D91-0A56923EC34C}"/>
              </a:ext>
            </a:extLst>
          </p:cNvPr>
          <p:cNvSpPr>
            <a:spLocks noGrp="1"/>
          </p:cNvSpPr>
          <p:nvPr>
            <p:ph type="body" sz="half" idx="17" hasCustomPrompt="1"/>
          </p:nvPr>
        </p:nvSpPr>
        <p:spPr>
          <a:xfrm>
            <a:off x="5651249" y="4484495"/>
            <a:ext cx="4861057" cy="1268613"/>
          </a:xfrm>
          <a:prstGeom prst="rect">
            <a:avLst/>
          </a:prstGeom>
        </p:spPr>
        <p:txBody>
          <a:bodyPr lIns="0">
            <a:noAutofit/>
          </a:bodyPr>
          <a:lstStyle>
            <a:lvl1pPr marL="0" indent="0">
              <a:buNone/>
              <a:defRPr sz="1051"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
        <p:nvSpPr>
          <p:cNvPr id="19" name="Text Placeholder 6">
            <a:extLst>
              <a:ext uri="{FF2B5EF4-FFF2-40B4-BE49-F238E27FC236}">
                <a16:creationId xmlns:a16="http://schemas.microsoft.com/office/drawing/2014/main" id="{663C6A73-2D39-484B-87A1-3A715E113A36}"/>
              </a:ext>
            </a:extLst>
          </p:cNvPr>
          <p:cNvSpPr>
            <a:spLocks noGrp="1"/>
          </p:cNvSpPr>
          <p:nvPr>
            <p:ph type="body" sz="quarter" idx="18" hasCustomPrompt="1"/>
          </p:nvPr>
        </p:nvSpPr>
        <p:spPr>
          <a:xfrm>
            <a:off x="5651244" y="2820538"/>
            <a:ext cx="4861056" cy="1470924"/>
          </a:xfrm>
        </p:spPr>
        <p:txBody>
          <a:bodyPr lIns="0">
            <a:noAutofit/>
          </a:bodyPr>
          <a:lstStyle>
            <a:lvl1pPr>
              <a:buClr>
                <a:srgbClr val="EF8A44"/>
              </a:buClr>
              <a:defRPr sz="1351">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pic>
        <p:nvPicPr>
          <p:cNvPr id="13" name="Picture 12" descr="A picture containing drawing&#10;&#10;Description automatically generated">
            <a:extLst>
              <a:ext uri="{FF2B5EF4-FFF2-40B4-BE49-F238E27FC236}">
                <a16:creationId xmlns:a16="http://schemas.microsoft.com/office/drawing/2014/main" id="{2BD0B87C-9988-4435-98E8-9838CE24BCC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
        <p:nvSpPr>
          <p:cNvPr id="22" name="Slide Number Placeholder 5">
            <a:extLst>
              <a:ext uri="{FF2B5EF4-FFF2-40B4-BE49-F238E27FC236}">
                <a16:creationId xmlns:a16="http://schemas.microsoft.com/office/drawing/2014/main" id="{D70F3CCE-26B4-488D-8F4C-6C4012B8CB3D}"/>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3" name="Footer Placeholder 4">
            <a:extLst>
              <a:ext uri="{FF2B5EF4-FFF2-40B4-BE49-F238E27FC236}">
                <a16:creationId xmlns:a16="http://schemas.microsoft.com/office/drawing/2014/main" id="{A7387E14-1D04-4516-BDB1-A33B42756895}"/>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36224911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73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Photo Layout">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34F6E501-62D7-4B00-8BD1-7DEF5DC27ECF}"/>
              </a:ext>
            </a:extLst>
          </p:cNvPr>
          <p:cNvSpPr/>
          <p:nvPr userDrawn="1"/>
        </p:nvSpPr>
        <p:spPr>
          <a:xfrm flipH="1">
            <a:off x="7496173" y="6"/>
            <a:ext cx="4254755" cy="7619999"/>
          </a:xfrm>
          <a:custGeom>
            <a:avLst/>
            <a:gdLst>
              <a:gd name="connsiteX0" fmla="*/ 0 w 4254755"/>
              <a:gd name="connsiteY0" fmla="*/ 0 h 6857999"/>
              <a:gd name="connsiteX1" fmla="*/ 4254755 w 4254755"/>
              <a:gd name="connsiteY1" fmla="*/ 0 h 6857999"/>
              <a:gd name="connsiteX2" fmla="*/ 4254755 w 4254755"/>
              <a:gd name="connsiteY2" fmla="*/ 6857999 h 6857999"/>
              <a:gd name="connsiteX3" fmla="*/ 0 w 4254755"/>
              <a:gd name="connsiteY3" fmla="*/ 6857999 h 6857999"/>
              <a:gd name="connsiteX4" fmla="*/ 0 w 4254755"/>
              <a:gd name="connsiteY4" fmla="*/ 0 h 6857999"/>
              <a:gd name="connsiteX0" fmla="*/ 0 w 4254755"/>
              <a:gd name="connsiteY0" fmla="*/ 0 h 6857999"/>
              <a:gd name="connsiteX1" fmla="*/ 4254755 w 4254755"/>
              <a:gd name="connsiteY1" fmla="*/ 1838325 h 6857999"/>
              <a:gd name="connsiteX2" fmla="*/ 4254755 w 4254755"/>
              <a:gd name="connsiteY2" fmla="*/ 6857999 h 6857999"/>
              <a:gd name="connsiteX3" fmla="*/ 0 w 4254755"/>
              <a:gd name="connsiteY3" fmla="*/ 6857999 h 6857999"/>
              <a:gd name="connsiteX4" fmla="*/ 0 w 4254755"/>
              <a:gd name="connsiteY4" fmla="*/ 0 h 6857999"/>
              <a:gd name="connsiteX0" fmla="*/ 0 w 4254755"/>
              <a:gd name="connsiteY0" fmla="*/ 0 h 7619999"/>
              <a:gd name="connsiteX1" fmla="*/ 4254755 w 4254755"/>
              <a:gd name="connsiteY1" fmla="*/ 1838325 h 7619999"/>
              <a:gd name="connsiteX2" fmla="*/ 4254755 w 4254755"/>
              <a:gd name="connsiteY2" fmla="*/ 7619999 h 7619999"/>
              <a:gd name="connsiteX3" fmla="*/ 0 w 4254755"/>
              <a:gd name="connsiteY3" fmla="*/ 6857999 h 7619999"/>
              <a:gd name="connsiteX4" fmla="*/ 0 w 4254755"/>
              <a:gd name="connsiteY4" fmla="*/ 0 h 7619999"/>
              <a:gd name="connsiteX0" fmla="*/ 0 w 4254755"/>
              <a:gd name="connsiteY0" fmla="*/ 0 h 7619999"/>
              <a:gd name="connsiteX1" fmla="*/ 4254755 w 4254755"/>
              <a:gd name="connsiteY1" fmla="*/ 1838325 h 7619999"/>
              <a:gd name="connsiteX2" fmla="*/ 4254755 w 4254755"/>
              <a:gd name="connsiteY2" fmla="*/ 7619999 h 7619999"/>
              <a:gd name="connsiteX3" fmla="*/ 9525 w 4254755"/>
              <a:gd name="connsiteY3" fmla="*/ 5781674 h 7619999"/>
              <a:gd name="connsiteX4" fmla="*/ 0 w 4254755"/>
              <a:gd name="connsiteY4" fmla="*/ 0 h 7619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755" h="7619999">
                <a:moveTo>
                  <a:pt x="0" y="0"/>
                </a:moveTo>
                <a:lnTo>
                  <a:pt x="4254755" y="1838325"/>
                </a:lnTo>
                <a:lnTo>
                  <a:pt x="4254755" y="7619999"/>
                </a:lnTo>
                <a:lnTo>
                  <a:pt x="9525" y="5781674"/>
                </a:lnTo>
                <a:lnTo>
                  <a:pt x="0" y="0"/>
                </a:lnTo>
                <a:close/>
              </a:path>
            </a:pathLst>
          </a:cu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9" name="Picture Placeholder 4">
            <a:extLst>
              <a:ext uri="{FF2B5EF4-FFF2-40B4-BE49-F238E27FC236}">
                <a16:creationId xmlns:a16="http://schemas.microsoft.com/office/drawing/2014/main" id="{5CB56CD5-FAD5-4B44-BE73-09AE9D59A415}"/>
              </a:ext>
            </a:extLst>
          </p:cNvPr>
          <p:cNvSpPr>
            <a:spLocks noGrp="1"/>
          </p:cNvSpPr>
          <p:nvPr>
            <p:ph type="pic" sz="quarter" idx="10"/>
          </p:nvPr>
        </p:nvSpPr>
        <p:spPr>
          <a:xfrm>
            <a:off x="8134349" y="-417611"/>
            <a:ext cx="4057651" cy="4373245"/>
          </a:xfrm>
          <a:custGeom>
            <a:avLst/>
            <a:gdLst>
              <a:gd name="connsiteX0" fmla="*/ 4057650 w 4057650"/>
              <a:gd name="connsiteY0" fmla="*/ 0 h 4373245"/>
              <a:gd name="connsiteX1" fmla="*/ 4057650 w 4057650"/>
              <a:gd name="connsiteY1" fmla="*/ 2637463 h 4373245"/>
              <a:gd name="connsiteX2" fmla="*/ 0 w 4057650"/>
              <a:gd name="connsiteY2" fmla="*/ 4373245 h 4373245"/>
              <a:gd name="connsiteX3" fmla="*/ 0 w 4057650"/>
              <a:gd name="connsiteY3" fmla="*/ 1735782 h 4373245"/>
            </a:gdLst>
            <a:ahLst/>
            <a:cxnLst>
              <a:cxn ang="0">
                <a:pos x="connsiteX0" y="connsiteY0"/>
              </a:cxn>
              <a:cxn ang="0">
                <a:pos x="connsiteX1" y="connsiteY1"/>
              </a:cxn>
              <a:cxn ang="0">
                <a:pos x="connsiteX2" y="connsiteY2"/>
              </a:cxn>
              <a:cxn ang="0">
                <a:pos x="connsiteX3" y="connsiteY3"/>
              </a:cxn>
            </a:cxnLst>
            <a:rect l="l" t="t" r="r" b="b"/>
            <a:pathLst>
              <a:path w="4057650" h="4373245">
                <a:moveTo>
                  <a:pt x="4057650" y="0"/>
                </a:moveTo>
                <a:lnTo>
                  <a:pt x="4057650" y="2637463"/>
                </a:lnTo>
                <a:lnTo>
                  <a:pt x="0" y="4373245"/>
                </a:lnTo>
                <a:lnTo>
                  <a:pt x="0" y="1735782"/>
                </a:lnTo>
                <a:close/>
              </a:path>
            </a:pathLst>
          </a:custGeom>
        </p:spPr>
      </p:sp>
      <p:sp>
        <p:nvSpPr>
          <p:cNvPr id="20" name="Picture Placeholder 6">
            <a:extLst>
              <a:ext uri="{FF2B5EF4-FFF2-40B4-BE49-F238E27FC236}">
                <a16:creationId xmlns:a16="http://schemas.microsoft.com/office/drawing/2014/main" id="{AA996243-9BF0-44A6-BBBB-6B27593E79CD}"/>
              </a:ext>
            </a:extLst>
          </p:cNvPr>
          <p:cNvSpPr>
            <a:spLocks noGrp="1"/>
          </p:cNvSpPr>
          <p:nvPr>
            <p:ph type="pic" sz="quarter" idx="19"/>
          </p:nvPr>
        </p:nvSpPr>
        <p:spPr>
          <a:xfrm>
            <a:off x="6993956" y="3133089"/>
            <a:ext cx="4057651" cy="4373245"/>
          </a:xfrm>
          <a:custGeom>
            <a:avLst/>
            <a:gdLst>
              <a:gd name="connsiteX0" fmla="*/ 4057651 w 4057651"/>
              <a:gd name="connsiteY0" fmla="*/ 0 h 4373245"/>
              <a:gd name="connsiteX1" fmla="*/ 4057651 w 4057651"/>
              <a:gd name="connsiteY1" fmla="*/ 2637463 h 4373245"/>
              <a:gd name="connsiteX2" fmla="*/ 0 w 4057651"/>
              <a:gd name="connsiteY2" fmla="*/ 4373245 h 4373245"/>
              <a:gd name="connsiteX3" fmla="*/ 0 w 4057651"/>
              <a:gd name="connsiteY3" fmla="*/ 1735782 h 4373245"/>
            </a:gdLst>
            <a:ahLst/>
            <a:cxnLst>
              <a:cxn ang="0">
                <a:pos x="connsiteX0" y="connsiteY0"/>
              </a:cxn>
              <a:cxn ang="0">
                <a:pos x="connsiteX1" y="connsiteY1"/>
              </a:cxn>
              <a:cxn ang="0">
                <a:pos x="connsiteX2" y="connsiteY2"/>
              </a:cxn>
              <a:cxn ang="0">
                <a:pos x="connsiteX3" y="connsiteY3"/>
              </a:cxn>
            </a:cxnLst>
            <a:rect l="l" t="t" r="r" b="b"/>
            <a:pathLst>
              <a:path w="4057651" h="4373245">
                <a:moveTo>
                  <a:pt x="4057651" y="0"/>
                </a:moveTo>
                <a:lnTo>
                  <a:pt x="4057651" y="2637463"/>
                </a:lnTo>
                <a:lnTo>
                  <a:pt x="0" y="4373245"/>
                </a:lnTo>
                <a:lnTo>
                  <a:pt x="0" y="1735782"/>
                </a:lnTo>
                <a:close/>
              </a:path>
            </a:pathLst>
          </a:custGeom>
        </p:spPr>
      </p:sp>
      <p:sp>
        <p:nvSpPr>
          <p:cNvPr id="21" name="Text Placeholder 2">
            <a:extLst>
              <a:ext uri="{FF2B5EF4-FFF2-40B4-BE49-F238E27FC236}">
                <a16:creationId xmlns:a16="http://schemas.microsoft.com/office/drawing/2014/main" id="{2583A3D0-A334-4DA9-84C1-10F93112F984}"/>
              </a:ext>
            </a:extLst>
          </p:cNvPr>
          <p:cNvSpPr>
            <a:spLocks noGrp="1"/>
          </p:cNvSpPr>
          <p:nvPr>
            <p:ph type="body" idx="1" hasCustomPrompt="1"/>
          </p:nvPr>
        </p:nvSpPr>
        <p:spPr>
          <a:xfrm>
            <a:off x="876306" y="1747125"/>
            <a:ext cx="4701511" cy="307579"/>
          </a:xfrm>
          <a:prstGeom prst="rect">
            <a:avLst/>
          </a:prstGeom>
        </p:spPr>
        <p:txBody>
          <a:bodyPr lIns="0" anchor="ctr">
            <a:noAutofit/>
          </a:bodyPr>
          <a:lstStyle>
            <a:lvl1pPr marL="0" indent="0">
              <a:buNone/>
              <a:defRPr sz="1051"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Paragraph Title</a:t>
            </a:r>
          </a:p>
        </p:txBody>
      </p:sp>
      <p:sp>
        <p:nvSpPr>
          <p:cNvPr id="26" name="Title 1">
            <a:extLst>
              <a:ext uri="{FF2B5EF4-FFF2-40B4-BE49-F238E27FC236}">
                <a16:creationId xmlns:a16="http://schemas.microsoft.com/office/drawing/2014/main" id="{3364FF97-11CC-4B51-8582-912F053A1D6B}"/>
              </a:ext>
            </a:extLst>
          </p:cNvPr>
          <p:cNvSpPr>
            <a:spLocks noGrp="1"/>
          </p:cNvSpPr>
          <p:nvPr>
            <p:ph type="title" hasCustomPrompt="1"/>
          </p:nvPr>
        </p:nvSpPr>
        <p:spPr>
          <a:xfrm>
            <a:off x="876306" y="647703"/>
            <a:ext cx="4701511" cy="436093"/>
          </a:xfrm>
          <a:prstGeom prst="rect">
            <a:avLst/>
          </a:prstGeom>
        </p:spPr>
        <p:txBody>
          <a:bodyPr lIns="0">
            <a:noAutofit/>
          </a:bodyPr>
          <a:lstStyle>
            <a:lvl1pPr>
              <a:defRPr sz="2700" b="1">
                <a:solidFill>
                  <a:srgbClr val="37465E"/>
                </a:solidFill>
                <a:latin typeface="Raleway" panose="020B0503030101060003" pitchFamily="34" charset="0"/>
              </a:defRPr>
            </a:lvl1pPr>
          </a:lstStyle>
          <a:p>
            <a:r>
              <a:rPr lang="en-US" dirty="0"/>
              <a:t>Content Headline</a:t>
            </a:r>
          </a:p>
        </p:txBody>
      </p:sp>
      <p:cxnSp>
        <p:nvCxnSpPr>
          <p:cNvPr id="27" name="Straight Connector 26">
            <a:extLst>
              <a:ext uri="{FF2B5EF4-FFF2-40B4-BE49-F238E27FC236}">
                <a16:creationId xmlns:a16="http://schemas.microsoft.com/office/drawing/2014/main" id="{A2A57A3E-1EA9-46D3-8F87-A774906A0175}"/>
              </a:ext>
            </a:extLst>
          </p:cNvPr>
          <p:cNvCxnSpPr>
            <a:cxnSpLocks/>
          </p:cNvCxnSpPr>
          <p:nvPr userDrawn="1"/>
        </p:nvCxnSpPr>
        <p:spPr>
          <a:xfrm>
            <a:off x="876305" y="1368402"/>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36" name="Text Placeholder 3">
            <a:extLst>
              <a:ext uri="{FF2B5EF4-FFF2-40B4-BE49-F238E27FC236}">
                <a16:creationId xmlns:a16="http://schemas.microsoft.com/office/drawing/2014/main" id="{AB8CF2E9-4144-4C86-A021-1F680F67244D}"/>
              </a:ext>
            </a:extLst>
          </p:cNvPr>
          <p:cNvSpPr>
            <a:spLocks noGrp="1"/>
          </p:cNvSpPr>
          <p:nvPr>
            <p:ph type="body" sz="half" idx="17" hasCustomPrompt="1"/>
          </p:nvPr>
        </p:nvSpPr>
        <p:spPr>
          <a:xfrm>
            <a:off x="876305" y="2271193"/>
            <a:ext cx="4701511" cy="4034509"/>
          </a:xfrm>
          <a:prstGeom prst="rect">
            <a:avLst/>
          </a:prstGeom>
        </p:spPr>
        <p:txBody>
          <a:bodyPr lIns="0">
            <a:noAutofit/>
          </a:bodyPr>
          <a:lstStyle>
            <a:lvl1pPr marL="0" marR="0" indent="0" algn="l" defTabSz="685783" rtl="0" eaLnBrk="1" fontAlgn="auto" latinLnBrk="0" hangingPunct="1">
              <a:lnSpc>
                <a:spcPct val="90000"/>
              </a:lnSpc>
              <a:spcBef>
                <a:spcPts val="751"/>
              </a:spcBef>
              <a:spcAft>
                <a:spcPts val="0"/>
              </a:spcAft>
              <a:buClr>
                <a:srgbClr val="EF8A44"/>
              </a:buClr>
              <a:buSzTx/>
              <a:buFont typeface="+mj-lt"/>
              <a:buNone/>
              <a:tabLst/>
              <a:defRPr sz="1051"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pic>
        <p:nvPicPr>
          <p:cNvPr id="16" name="Picture 15" descr="A picture containing drawing&#10;&#10;Description automatically generated">
            <a:extLst>
              <a:ext uri="{FF2B5EF4-FFF2-40B4-BE49-F238E27FC236}">
                <a16:creationId xmlns:a16="http://schemas.microsoft.com/office/drawing/2014/main" id="{647E91AE-D586-4628-9DEF-8C2FCD738FB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
        <p:nvSpPr>
          <p:cNvPr id="18" name="Slide Number Placeholder 5">
            <a:extLst>
              <a:ext uri="{FF2B5EF4-FFF2-40B4-BE49-F238E27FC236}">
                <a16:creationId xmlns:a16="http://schemas.microsoft.com/office/drawing/2014/main" id="{00385215-AACE-4DA0-9698-189E365FF3C8}"/>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2" name="Footer Placeholder 4">
            <a:extLst>
              <a:ext uri="{FF2B5EF4-FFF2-40B4-BE49-F238E27FC236}">
                <a16:creationId xmlns:a16="http://schemas.microsoft.com/office/drawing/2014/main" id="{62850599-A501-4F99-B409-2F8E62EFBF21}"/>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3669863612"/>
      </p:ext>
    </p:extLst>
  </p:cSld>
  <p:clrMapOvr>
    <a:masterClrMapping/>
  </p:clrMapOvr>
  <p:extLst>
    <p:ext uri="{DCECCB84-F9BA-43D5-87BE-67443E8EF086}">
      <p15:sldGuideLst xmlns:p15="http://schemas.microsoft.com/office/powerpoint/2012/main">
        <p15:guide id="1" orient="horz" pos="3216" userDrawn="1">
          <p15:clr>
            <a:srgbClr val="FBAE40"/>
          </p15:clr>
        </p15:guide>
        <p15:guide id="2" pos="73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con Layout V1">
    <p:bg>
      <p:bgPr>
        <a:solidFill>
          <a:schemeClr val="bg1"/>
        </a:solidFill>
        <a:effectLst/>
      </p:bgPr>
    </p:bg>
    <p:spTree>
      <p:nvGrpSpPr>
        <p:cNvPr id="1" name=""/>
        <p:cNvGrpSpPr/>
        <p:nvPr/>
      </p:nvGrpSpPr>
      <p:grpSpPr>
        <a:xfrm>
          <a:off x="0" y="0"/>
          <a:ext cx="0" cy="0"/>
          <a:chOff x="0" y="0"/>
          <a:chExt cx="0" cy="0"/>
        </a:xfrm>
      </p:grpSpPr>
      <p:sp>
        <p:nvSpPr>
          <p:cNvPr id="48" name="Freeform 1">
            <a:extLst>
              <a:ext uri="{FF2B5EF4-FFF2-40B4-BE49-F238E27FC236}">
                <a16:creationId xmlns:a16="http://schemas.microsoft.com/office/drawing/2014/main" id="{BD044CD3-29C8-4492-B967-89B6A9D1F926}"/>
              </a:ext>
            </a:extLst>
          </p:cNvPr>
          <p:cNvSpPr/>
          <p:nvPr userDrawn="1"/>
        </p:nvSpPr>
        <p:spPr>
          <a:xfrm>
            <a:off x="882836" y="2725962"/>
            <a:ext cx="11309169" cy="3579743"/>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Lst>
            <a:ahLst/>
            <a:cxnLst>
              <a:cxn ang="0">
                <a:pos x="connsiteX0" y="connsiteY0"/>
              </a:cxn>
              <a:cxn ang="0">
                <a:pos x="connsiteX1" y="connsiteY1"/>
              </a:cxn>
              <a:cxn ang="0">
                <a:pos x="connsiteX2" y="connsiteY2"/>
              </a:cxn>
              <a:cxn ang="0">
                <a:pos x="connsiteX3" y="connsiteY3"/>
              </a:cxn>
            </a:cxnLst>
            <a:rect l="l" t="t" r="r" b="b"/>
            <a:pathLst>
              <a:path w="667657" h="667657">
                <a:moveTo>
                  <a:pt x="0" y="0"/>
                </a:moveTo>
                <a:lnTo>
                  <a:pt x="667657" y="0"/>
                </a:lnTo>
                <a:lnTo>
                  <a:pt x="667657" y="667657"/>
                </a:lnTo>
                <a:lnTo>
                  <a:pt x="0" y="667657"/>
                </a:lnTo>
                <a:close/>
              </a:path>
            </a:pathLst>
          </a:cu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6" name="Title 1">
            <a:extLst>
              <a:ext uri="{FF2B5EF4-FFF2-40B4-BE49-F238E27FC236}">
                <a16:creationId xmlns:a16="http://schemas.microsoft.com/office/drawing/2014/main" id="{3364FF97-11CC-4B51-8582-912F053A1D6B}"/>
              </a:ext>
            </a:extLst>
          </p:cNvPr>
          <p:cNvSpPr>
            <a:spLocks noGrp="1"/>
          </p:cNvSpPr>
          <p:nvPr userDrawn="1">
            <p:ph type="title" hasCustomPrompt="1"/>
          </p:nvPr>
        </p:nvSpPr>
        <p:spPr>
          <a:xfrm>
            <a:off x="882837" y="647703"/>
            <a:ext cx="4701511" cy="436093"/>
          </a:xfrm>
          <a:prstGeom prst="rect">
            <a:avLst/>
          </a:prstGeom>
        </p:spPr>
        <p:txBody>
          <a:bodyPr lIns="0">
            <a:noAutofit/>
          </a:bodyPr>
          <a:lstStyle>
            <a:lvl1pPr>
              <a:defRPr sz="2700" b="1">
                <a:solidFill>
                  <a:srgbClr val="37465E"/>
                </a:solidFill>
                <a:latin typeface="Raleway" panose="020B0503030101060003" pitchFamily="34" charset="0"/>
              </a:defRPr>
            </a:lvl1pPr>
          </a:lstStyle>
          <a:p>
            <a:r>
              <a:rPr lang="en-US" dirty="0"/>
              <a:t>Content Headline</a:t>
            </a:r>
          </a:p>
        </p:txBody>
      </p:sp>
      <p:cxnSp>
        <p:nvCxnSpPr>
          <p:cNvPr id="27" name="Straight Connector 26">
            <a:extLst>
              <a:ext uri="{FF2B5EF4-FFF2-40B4-BE49-F238E27FC236}">
                <a16:creationId xmlns:a16="http://schemas.microsoft.com/office/drawing/2014/main" id="{A2A57A3E-1EA9-46D3-8F87-A774906A0175}"/>
              </a:ext>
            </a:extLst>
          </p:cNvPr>
          <p:cNvCxnSpPr>
            <a:cxnSpLocks/>
          </p:cNvCxnSpPr>
          <p:nvPr userDrawn="1"/>
        </p:nvCxnSpPr>
        <p:spPr>
          <a:xfrm>
            <a:off x="882835" y="1368402"/>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00385215-AACE-4DA0-9698-189E365FF3C8}"/>
              </a:ext>
            </a:extLst>
          </p:cNvPr>
          <p:cNvSpPr>
            <a:spLocks noGrp="1"/>
          </p:cNvSpPr>
          <p:nvPr userDrawn="1">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ea typeface="Open Sans" charset="0"/>
                <a:cs typeface="Open Sans" charset="0"/>
              </a:rPr>
              <a:t>Page </a:t>
            </a:r>
            <a:fld id="{C6C8BDDB-1AA9-4CDC-80A0-B0BF343FFE1A}" type="slidenum">
              <a:rPr lang="en-US" smtClean="0">
                <a:ea typeface="Open Sans" charset="0"/>
                <a:cs typeface="Open Sans" charset="0"/>
              </a:rPr>
              <a:pPr/>
              <a:t>‹#›</a:t>
            </a:fld>
            <a:endParaRPr lang="en-US" dirty="0"/>
          </a:p>
        </p:txBody>
      </p:sp>
      <p:sp>
        <p:nvSpPr>
          <p:cNvPr id="22" name="Footer Placeholder 4">
            <a:extLst>
              <a:ext uri="{FF2B5EF4-FFF2-40B4-BE49-F238E27FC236}">
                <a16:creationId xmlns:a16="http://schemas.microsoft.com/office/drawing/2014/main" id="{62850599-A501-4F99-B409-2F8E62EFBF21}"/>
              </a:ext>
            </a:extLst>
          </p:cNvPr>
          <p:cNvSpPr>
            <a:spLocks noGrp="1"/>
          </p:cNvSpPr>
          <p:nvPr userDrawn="1">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49" name="Text Placeholder 2">
            <a:extLst>
              <a:ext uri="{FF2B5EF4-FFF2-40B4-BE49-F238E27FC236}">
                <a16:creationId xmlns:a16="http://schemas.microsoft.com/office/drawing/2014/main" id="{5E2863FE-DFA3-4E32-8E5B-854C13D7AD71}"/>
              </a:ext>
            </a:extLst>
          </p:cNvPr>
          <p:cNvSpPr>
            <a:spLocks noGrp="1"/>
          </p:cNvSpPr>
          <p:nvPr>
            <p:ph type="body" idx="1" hasCustomPrompt="1"/>
          </p:nvPr>
        </p:nvSpPr>
        <p:spPr>
          <a:xfrm>
            <a:off x="1236761" y="3639390"/>
            <a:ext cx="1861027" cy="307579"/>
          </a:xfrm>
          <a:prstGeom prst="rect">
            <a:avLst/>
          </a:prstGeom>
        </p:spPr>
        <p:txBody>
          <a:bodyPr lIns="0" anchor="ctr">
            <a:no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Paragraph Title</a:t>
            </a:r>
          </a:p>
        </p:txBody>
      </p:sp>
      <p:sp>
        <p:nvSpPr>
          <p:cNvPr id="50" name="Text Placeholder 3">
            <a:extLst>
              <a:ext uri="{FF2B5EF4-FFF2-40B4-BE49-F238E27FC236}">
                <a16:creationId xmlns:a16="http://schemas.microsoft.com/office/drawing/2014/main" id="{9222502C-E8B8-4EF8-9411-5E39DF39C4B2}"/>
              </a:ext>
            </a:extLst>
          </p:cNvPr>
          <p:cNvSpPr>
            <a:spLocks noGrp="1"/>
          </p:cNvSpPr>
          <p:nvPr>
            <p:ph type="body" sz="half" idx="17" hasCustomPrompt="1"/>
          </p:nvPr>
        </p:nvSpPr>
        <p:spPr>
          <a:xfrm>
            <a:off x="1236761" y="4163444"/>
            <a:ext cx="1861027" cy="1490384"/>
          </a:xfrm>
          <a:prstGeom prst="rect">
            <a:avLst/>
          </a:prstGeom>
        </p:spPr>
        <p:txBody>
          <a:bodyPr lIns="0">
            <a:noAutofit/>
          </a:bodyPr>
          <a:lstStyle>
            <a:lvl1pPr marL="0" marR="0" indent="0" algn="l" defTabSz="685783" rtl="0" eaLnBrk="1" fontAlgn="auto" latinLnBrk="0" hangingPunct="1">
              <a:lnSpc>
                <a:spcPct val="90000"/>
              </a:lnSpc>
              <a:spcBef>
                <a:spcPts val="751"/>
              </a:spcBef>
              <a:spcAft>
                <a:spcPts val="0"/>
              </a:spcAft>
              <a:buClr>
                <a:srgbClr val="EF8A44"/>
              </a:buClr>
              <a:buSzTx/>
              <a:buFont typeface="+mj-lt"/>
              <a:buNone/>
              <a:tabLst/>
              <a:defRPr sz="1051"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52" name="Text Placeholder 2">
            <a:extLst>
              <a:ext uri="{FF2B5EF4-FFF2-40B4-BE49-F238E27FC236}">
                <a16:creationId xmlns:a16="http://schemas.microsoft.com/office/drawing/2014/main" id="{0B65E1E5-071D-4D50-9559-B33D9B2B98DD}"/>
              </a:ext>
            </a:extLst>
          </p:cNvPr>
          <p:cNvSpPr>
            <a:spLocks noGrp="1"/>
          </p:cNvSpPr>
          <p:nvPr>
            <p:ph type="body" idx="23" hasCustomPrompt="1"/>
          </p:nvPr>
        </p:nvSpPr>
        <p:spPr>
          <a:xfrm>
            <a:off x="3404517" y="3639390"/>
            <a:ext cx="1861027" cy="307579"/>
          </a:xfrm>
          <a:prstGeom prst="rect">
            <a:avLst/>
          </a:prstGeom>
        </p:spPr>
        <p:txBody>
          <a:bodyPr lIns="0" anchor="ctr">
            <a:no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Paragraph Title</a:t>
            </a:r>
          </a:p>
        </p:txBody>
      </p:sp>
      <p:sp>
        <p:nvSpPr>
          <p:cNvPr id="53" name="Text Placeholder 3">
            <a:extLst>
              <a:ext uri="{FF2B5EF4-FFF2-40B4-BE49-F238E27FC236}">
                <a16:creationId xmlns:a16="http://schemas.microsoft.com/office/drawing/2014/main" id="{693040BD-9F04-4FCF-99A9-7754469B2863}"/>
              </a:ext>
            </a:extLst>
          </p:cNvPr>
          <p:cNvSpPr>
            <a:spLocks noGrp="1"/>
          </p:cNvSpPr>
          <p:nvPr>
            <p:ph type="body" sz="half" idx="24" hasCustomPrompt="1"/>
          </p:nvPr>
        </p:nvSpPr>
        <p:spPr>
          <a:xfrm>
            <a:off x="3404517" y="4163443"/>
            <a:ext cx="1861027" cy="1490384"/>
          </a:xfrm>
          <a:prstGeom prst="rect">
            <a:avLst/>
          </a:prstGeom>
        </p:spPr>
        <p:txBody>
          <a:bodyPr lIns="0">
            <a:noAutofit/>
          </a:bodyPr>
          <a:lstStyle>
            <a:lvl1pPr marL="0" marR="0" indent="0" algn="l" defTabSz="685783" rtl="0" eaLnBrk="1" fontAlgn="auto" latinLnBrk="0" hangingPunct="1">
              <a:lnSpc>
                <a:spcPct val="90000"/>
              </a:lnSpc>
              <a:spcBef>
                <a:spcPts val="751"/>
              </a:spcBef>
              <a:spcAft>
                <a:spcPts val="0"/>
              </a:spcAft>
              <a:buClr>
                <a:srgbClr val="EF8A44"/>
              </a:buClr>
              <a:buSzTx/>
              <a:buFont typeface="+mj-lt"/>
              <a:buNone/>
              <a:tabLst/>
              <a:defRPr sz="1051"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61" name="Text Placeholder 2">
            <a:extLst>
              <a:ext uri="{FF2B5EF4-FFF2-40B4-BE49-F238E27FC236}">
                <a16:creationId xmlns:a16="http://schemas.microsoft.com/office/drawing/2014/main" id="{E1481BA2-98C9-4C46-9D71-A8CC50886BAA}"/>
              </a:ext>
            </a:extLst>
          </p:cNvPr>
          <p:cNvSpPr>
            <a:spLocks noGrp="1"/>
          </p:cNvSpPr>
          <p:nvPr>
            <p:ph type="body" idx="25" hasCustomPrompt="1"/>
          </p:nvPr>
        </p:nvSpPr>
        <p:spPr>
          <a:xfrm>
            <a:off x="5572272" y="3639390"/>
            <a:ext cx="1876637" cy="307579"/>
          </a:xfrm>
          <a:prstGeom prst="rect">
            <a:avLst/>
          </a:prstGeom>
        </p:spPr>
        <p:txBody>
          <a:bodyPr lIns="0" anchor="ctr">
            <a:no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Paragraph Title</a:t>
            </a:r>
          </a:p>
        </p:txBody>
      </p:sp>
      <p:sp>
        <p:nvSpPr>
          <p:cNvPr id="63" name="Text Placeholder 3">
            <a:extLst>
              <a:ext uri="{FF2B5EF4-FFF2-40B4-BE49-F238E27FC236}">
                <a16:creationId xmlns:a16="http://schemas.microsoft.com/office/drawing/2014/main" id="{90156F3D-F207-4499-8BBA-D5CAA7CE60BD}"/>
              </a:ext>
            </a:extLst>
          </p:cNvPr>
          <p:cNvSpPr>
            <a:spLocks noGrp="1"/>
          </p:cNvSpPr>
          <p:nvPr>
            <p:ph type="body" sz="half" idx="26" hasCustomPrompt="1"/>
          </p:nvPr>
        </p:nvSpPr>
        <p:spPr>
          <a:xfrm>
            <a:off x="5572269" y="4163450"/>
            <a:ext cx="1861027" cy="1490383"/>
          </a:xfrm>
          <a:prstGeom prst="rect">
            <a:avLst/>
          </a:prstGeom>
        </p:spPr>
        <p:txBody>
          <a:bodyPr lIns="0">
            <a:noAutofit/>
          </a:bodyPr>
          <a:lstStyle>
            <a:lvl1pPr marL="0" marR="0" indent="0" algn="l" defTabSz="685783" rtl="0" eaLnBrk="1" fontAlgn="auto" latinLnBrk="0" hangingPunct="1">
              <a:lnSpc>
                <a:spcPct val="90000"/>
              </a:lnSpc>
              <a:spcBef>
                <a:spcPts val="751"/>
              </a:spcBef>
              <a:spcAft>
                <a:spcPts val="0"/>
              </a:spcAft>
              <a:buClr>
                <a:srgbClr val="EF8A44"/>
              </a:buClr>
              <a:buSzTx/>
              <a:buFont typeface="+mj-lt"/>
              <a:buNone/>
              <a:tabLst/>
              <a:defRPr sz="1051"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pic>
        <p:nvPicPr>
          <p:cNvPr id="65" name="Picture 64" descr="A picture containing drawing&#10;&#10;Description automatically generated">
            <a:extLst>
              <a:ext uri="{FF2B5EF4-FFF2-40B4-BE49-F238E27FC236}">
                <a16:creationId xmlns:a16="http://schemas.microsoft.com/office/drawing/2014/main" id="{C841B394-45CE-4318-AA3F-D94DD364AEA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
        <p:nvSpPr>
          <p:cNvPr id="23" name="Text Placeholder 2">
            <a:extLst>
              <a:ext uri="{FF2B5EF4-FFF2-40B4-BE49-F238E27FC236}">
                <a16:creationId xmlns:a16="http://schemas.microsoft.com/office/drawing/2014/main" id="{704122DA-9C3B-463D-B734-5BF170A125F3}"/>
              </a:ext>
            </a:extLst>
          </p:cNvPr>
          <p:cNvSpPr>
            <a:spLocks noGrp="1"/>
          </p:cNvSpPr>
          <p:nvPr>
            <p:ph type="body" idx="27" hasCustomPrompt="1"/>
          </p:nvPr>
        </p:nvSpPr>
        <p:spPr>
          <a:xfrm>
            <a:off x="7740024" y="3639390"/>
            <a:ext cx="1876637" cy="307579"/>
          </a:xfrm>
          <a:prstGeom prst="rect">
            <a:avLst/>
          </a:prstGeom>
        </p:spPr>
        <p:txBody>
          <a:bodyPr lIns="0" anchor="ctr">
            <a:no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Paragraph Title</a:t>
            </a:r>
          </a:p>
        </p:txBody>
      </p:sp>
      <p:sp>
        <p:nvSpPr>
          <p:cNvPr id="24" name="Text Placeholder 3">
            <a:extLst>
              <a:ext uri="{FF2B5EF4-FFF2-40B4-BE49-F238E27FC236}">
                <a16:creationId xmlns:a16="http://schemas.microsoft.com/office/drawing/2014/main" id="{4E7E0BBA-6339-44ED-ACF2-6CC93DE0ED32}"/>
              </a:ext>
            </a:extLst>
          </p:cNvPr>
          <p:cNvSpPr>
            <a:spLocks noGrp="1"/>
          </p:cNvSpPr>
          <p:nvPr>
            <p:ph type="body" sz="half" idx="28" hasCustomPrompt="1"/>
          </p:nvPr>
        </p:nvSpPr>
        <p:spPr>
          <a:xfrm>
            <a:off x="7740025" y="4163450"/>
            <a:ext cx="1861027" cy="1490383"/>
          </a:xfrm>
          <a:prstGeom prst="rect">
            <a:avLst/>
          </a:prstGeom>
        </p:spPr>
        <p:txBody>
          <a:bodyPr lIns="0">
            <a:noAutofit/>
          </a:bodyPr>
          <a:lstStyle>
            <a:lvl1pPr marL="0" marR="0" indent="0" algn="l" defTabSz="685783" rtl="0" eaLnBrk="1" fontAlgn="auto" latinLnBrk="0" hangingPunct="1">
              <a:lnSpc>
                <a:spcPct val="90000"/>
              </a:lnSpc>
              <a:spcBef>
                <a:spcPts val="751"/>
              </a:spcBef>
              <a:spcAft>
                <a:spcPts val="0"/>
              </a:spcAft>
              <a:buClr>
                <a:srgbClr val="EF8A44"/>
              </a:buClr>
              <a:buSzTx/>
              <a:buFont typeface="+mj-lt"/>
              <a:buNone/>
              <a:tabLst/>
              <a:defRPr sz="1051"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28" name="Text Placeholder 2">
            <a:extLst>
              <a:ext uri="{FF2B5EF4-FFF2-40B4-BE49-F238E27FC236}">
                <a16:creationId xmlns:a16="http://schemas.microsoft.com/office/drawing/2014/main" id="{1EE81D11-2C3F-4BBA-BE6E-6CF77F1D619C}"/>
              </a:ext>
            </a:extLst>
          </p:cNvPr>
          <p:cNvSpPr>
            <a:spLocks noGrp="1"/>
          </p:cNvSpPr>
          <p:nvPr>
            <p:ph type="body" idx="29" hasCustomPrompt="1"/>
          </p:nvPr>
        </p:nvSpPr>
        <p:spPr>
          <a:xfrm>
            <a:off x="9907776" y="3639390"/>
            <a:ext cx="1876637" cy="307579"/>
          </a:xfrm>
          <a:prstGeom prst="rect">
            <a:avLst/>
          </a:prstGeom>
        </p:spPr>
        <p:txBody>
          <a:bodyPr lIns="0" anchor="ctr">
            <a:no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Paragraph Title</a:t>
            </a:r>
          </a:p>
        </p:txBody>
      </p:sp>
      <p:sp>
        <p:nvSpPr>
          <p:cNvPr id="29" name="Text Placeholder 3">
            <a:extLst>
              <a:ext uri="{FF2B5EF4-FFF2-40B4-BE49-F238E27FC236}">
                <a16:creationId xmlns:a16="http://schemas.microsoft.com/office/drawing/2014/main" id="{8F6065FA-8228-4F27-8988-62AD6FB9AB3E}"/>
              </a:ext>
            </a:extLst>
          </p:cNvPr>
          <p:cNvSpPr>
            <a:spLocks noGrp="1"/>
          </p:cNvSpPr>
          <p:nvPr>
            <p:ph type="body" sz="half" idx="30" hasCustomPrompt="1"/>
          </p:nvPr>
        </p:nvSpPr>
        <p:spPr>
          <a:xfrm>
            <a:off x="9907777" y="4163450"/>
            <a:ext cx="1861027" cy="1490383"/>
          </a:xfrm>
          <a:prstGeom prst="rect">
            <a:avLst/>
          </a:prstGeom>
        </p:spPr>
        <p:txBody>
          <a:bodyPr lIns="0">
            <a:noAutofit/>
          </a:bodyPr>
          <a:lstStyle>
            <a:lvl1pPr marL="0" marR="0" indent="0" algn="l" defTabSz="685783" rtl="0" eaLnBrk="1" fontAlgn="auto" latinLnBrk="0" hangingPunct="1">
              <a:lnSpc>
                <a:spcPct val="90000"/>
              </a:lnSpc>
              <a:spcBef>
                <a:spcPts val="751"/>
              </a:spcBef>
              <a:spcAft>
                <a:spcPts val="0"/>
              </a:spcAft>
              <a:buClr>
                <a:srgbClr val="EF8A44"/>
              </a:buClr>
              <a:buSzTx/>
              <a:buFont typeface="+mj-lt"/>
              <a:buNone/>
              <a:tabLst/>
              <a:defRPr sz="1051"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2" name="Oval 1">
            <a:extLst>
              <a:ext uri="{FF2B5EF4-FFF2-40B4-BE49-F238E27FC236}">
                <a16:creationId xmlns:a16="http://schemas.microsoft.com/office/drawing/2014/main" id="{10CC664C-165A-47A4-B07C-9FE447327625}"/>
              </a:ext>
            </a:extLst>
          </p:cNvPr>
          <p:cNvSpPr/>
          <p:nvPr userDrawn="1"/>
        </p:nvSpPr>
        <p:spPr>
          <a:xfrm>
            <a:off x="1236763"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1" name="Oval 30">
            <a:extLst>
              <a:ext uri="{FF2B5EF4-FFF2-40B4-BE49-F238E27FC236}">
                <a16:creationId xmlns:a16="http://schemas.microsoft.com/office/drawing/2014/main" id="{AF2E342E-F3A5-48D2-A866-24FB434AD771}"/>
              </a:ext>
            </a:extLst>
          </p:cNvPr>
          <p:cNvSpPr/>
          <p:nvPr userDrawn="1"/>
        </p:nvSpPr>
        <p:spPr>
          <a:xfrm>
            <a:off x="3403932"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2" name="Oval 31">
            <a:extLst>
              <a:ext uri="{FF2B5EF4-FFF2-40B4-BE49-F238E27FC236}">
                <a16:creationId xmlns:a16="http://schemas.microsoft.com/office/drawing/2014/main" id="{15AF3E3A-59F7-47CF-B514-4F7C444F93EC}"/>
              </a:ext>
            </a:extLst>
          </p:cNvPr>
          <p:cNvSpPr/>
          <p:nvPr userDrawn="1"/>
        </p:nvSpPr>
        <p:spPr>
          <a:xfrm>
            <a:off x="5571103"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3" name="Oval 32">
            <a:extLst>
              <a:ext uri="{FF2B5EF4-FFF2-40B4-BE49-F238E27FC236}">
                <a16:creationId xmlns:a16="http://schemas.microsoft.com/office/drawing/2014/main" id="{24107861-9025-4C62-9E7C-DA7B18EE106D}"/>
              </a:ext>
            </a:extLst>
          </p:cNvPr>
          <p:cNvSpPr/>
          <p:nvPr userDrawn="1"/>
        </p:nvSpPr>
        <p:spPr>
          <a:xfrm>
            <a:off x="7738272"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4" name="Oval 33">
            <a:extLst>
              <a:ext uri="{FF2B5EF4-FFF2-40B4-BE49-F238E27FC236}">
                <a16:creationId xmlns:a16="http://schemas.microsoft.com/office/drawing/2014/main" id="{AE8E061A-B1EF-4F73-935D-8C2A0947B4D1}"/>
              </a:ext>
            </a:extLst>
          </p:cNvPr>
          <p:cNvSpPr/>
          <p:nvPr userDrawn="1"/>
        </p:nvSpPr>
        <p:spPr>
          <a:xfrm>
            <a:off x="9905443" y="2122162"/>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Tree>
    <p:extLst>
      <p:ext uri="{BB962C8B-B14F-4D97-AF65-F5344CB8AC3E}">
        <p14:creationId xmlns:p14="http://schemas.microsoft.com/office/powerpoint/2010/main" val="3000218588"/>
      </p:ext>
    </p:extLst>
  </p:cSld>
  <p:clrMapOvr>
    <a:masterClrMapping/>
  </p:clrMapOvr>
  <p:extLst>
    <p:ext uri="{DCECCB84-F9BA-43D5-87BE-67443E8EF086}">
      <p15:sldGuideLst xmlns:p15="http://schemas.microsoft.com/office/powerpoint/2012/main">
        <p15:guide id="1" orient="horz" pos="3216" userDrawn="1">
          <p15:clr>
            <a:srgbClr val="FBAE40"/>
          </p15:clr>
        </p15:guide>
        <p15:guide id="2" pos="736"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con Layout V2">
    <p:bg>
      <p:bgPr>
        <a:solidFill>
          <a:schemeClr val="bg1"/>
        </a:solidFill>
        <a:effectLst/>
      </p:bgPr>
    </p:bg>
    <p:spTree>
      <p:nvGrpSpPr>
        <p:cNvPr id="1" name=""/>
        <p:cNvGrpSpPr/>
        <p:nvPr/>
      </p:nvGrpSpPr>
      <p:grpSpPr>
        <a:xfrm>
          <a:off x="0" y="0"/>
          <a:ext cx="0" cy="0"/>
          <a:chOff x="0" y="0"/>
          <a:chExt cx="0" cy="0"/>
        </a:xfrm>
      </p:grpSpPr>
      <p:sp>
        <p:nvSpPr>
          <p:cNvPr id="2" name="Do not remove" hidden="1"/>
          <p:cNvSpPr/>
          <p:nvPr userDrawn="1">
            <p:custDataLst>
              <p:tags r:id="rId1"/>
            </p:custDataLst>
          </p:nvPr>
        </p:nvSpPr>
        <p:spPr>
          <a:xfrm>
            <a:off x="3"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7" name="Rectangle 36">
            <a:extLst>
              <a:ext uri="{FF2B5EF4-FFF2-40B4-BE49-F238E27FC236}">
                <a16:creationId xmlns:a16="http://schemas.microsoft.com/office/drawing/2014/main" id="{91FC7A03-B771-44F7-A957-5F46DBDDD00E}"/>
              </a:ext>
            </a:extLst>
          </p:cNvPr>
          <p:cNvSpPr/>
          <p:nvPr userDrawn="1"/>
        </p:nvSpPr>
        <p:spPr>
          <a:xfrm>
            <a:off x="0" y="1"/>
            <a:ext cx="6096000" cy="6858000"/>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3" name="Slide Number Placeholder 5">
            <a:extLst>
              <a:ext uri="{FF2B5EF4-FFF2-40B4-BE49-F238E27FC236}">
                <a16:creationId xmlns:a16="http://schemas.microsoft.com/office/drawing/2014/main" id="{8334DC60-58A1-4D58-BD60-3ACBBF0D3991}"/>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14" name="Footer Placeholder 4">
            <a:extLst>
              <a:ext uri="{FF2B5EF4-FFF2-40B4-BE49-F238E27FC236}">
                <a16:creationId xmlns:a16="http://schemas.microsoft.com/office/drawing/2014/main" id="{563F24B9-1AC7-4031-9986-A553F3DB3BBD}"/>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32" name="Text Placeholder 2">
            <a:extLst>
              <a:ext uri="{FF2B5EF4-FFF2-40B4-BE49-F238E27FC236}">
                <a16:creationId xmlns:a16="http://schemas.microsoft.com/office/drawing/2014/main" id="{5D01145E-B053-480A-AC30-80B6EAFDD131}"/>
              </a:ext>
            </a:extLst>
          </p:cNvPr>
          <p:cNvSpPr>
            <a:spLocks noGrp="1"/>
          </p:cNvSpPr>
          <p:nvPr>
            <p:ph type="body" idx="1" hasCustomPrompt="1"/>
          </p:nvPr>
        </p:nvSpPr>
        <p:spPr>
          <a:xfrm>
            <a:off x="8081339" y="866751"/>
            <a:ext cx="3234364" cy="307579"/>
          </a:xfrm>
          <a:prstGeom prst="rect">
            <a:avLst/>
          </a:prstGeom>
        </p:spPr>
        <p:txBody>
          <a:bodyPr lIns="0" anchor="ctr">
            <a:noAutofit/>
          </a:bodyPr>
          <a:lstStyle>
            <a:lvl1pPr marL="0" indent="0">
              <a:buNone/>
              <a:defRPr sz="1051"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Paragraph Title</a:t>
            </a:r>
          </a:p>
        </p:txBody>
      </p:sp>
      <p:sp>
        <p:nvSpPr>
          <p:cNvPr id="33" name="Text Placeholder 3">
            <a:extLst>
              <a:ext uri="{FF2B5EF4-FFF2-40B4-BE49-F238E27FC236}">
                <a16:creationId xmlns:a16="http://schemas.microsoft.com/office/drawing/2014/main" id="{13C700EB-6948-4B3D-94F6-E8134ACFAF44}"/>
              </a:ext>
            </a:extLst>
          </p:cNvPr>
          <p:cNvSpPr>
            <a:spLocks noGrp="1"/>
          </p:cNvSpPr>
          <p:nvPr>
            <p:ph type="body" sz="half" idx="17" hasCustomPrompt="1"/>
          </p:nvPr>
        </p:nvSpPr>
        <p:spPr>
          <a:xfrm>
            <a:off x="8081336" y="1390812"/>
            <a:ext cx="3234365" cy="865178"/>
          </a:xfrm>
          <a:prstGeom prst="rect">
            <a:avLst/>
          </a:prstGeom>
        </p:spPr>
        <p:txBody>
          <a:bodyPr lIns="0">
            <a:noAutofit/>
          </a:bodyPr>
          <a:lstStyle>
            <a:lvl1pPr marL="0" marR="0" indent="0" algn="l" defTabSz="685783" rtl="0" eaLnBrk="1" fontAlgn="auto" latinLnBrk="0" hangingPunct="1">
              <a:lnSpc>
                <a:spcPct val="90000"/>
              </a:lnSpc>
              <a:spcBef>
                <a:spcPts val="751"/>
              </a:spcBef>
              <a:spcAft>
                <a:spcPts val="0"/>
              </a:spcAft>
              <a:buClr>
                <a:srgbClr val="EF8A44"/>
              </a:buClr>
              <a:buSzTx/>
              <a:buFont typeface="+mj-lt"/>
              <a:buNone/>
              <a:tabLst/>
              <a:defRPr sz="1051"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34" name="Title 1">
            <a:extLst>
              <a:ext uri="{FF2B5EF4-FFF2-40B4-BE49-F238E27FC236}">
                <a16:creationId xmlns:a16="http://schemas.microsoft.com/office/drawing/2014/main" id="{8DD9F2ED-217E-4B67-9033-DE6438424A71}"/>
              </a:ext>
            </a:extLst>
          </p:cNvPr>
          <p:cNvSpPr>
            <a:spLocks noGrp="1"/>
          </p:cNvSpPr>
          <p:nvPr>
            <p:ph type="title" hasCustomPrompt="1"/>
          </p:nvPr>
        </p:nvSpPr>
        <p:spPr>
          <a:xfrm>
            <a:off x="890251" y="2167702"/>
            <a:ext cx="4701511" cy="436093"/>
          </a:xfrm>
          <a:prstGeom prst="rect">
            <a:avLst/>
          </a:prstGeom>
        </p:spPr>
        <p:txBody>
          <a:bodyPr lIns="0">
            <a:noAutofit/>
          </a:bodyPr>
          <a:lstStyle>
            <a:lvl1pPr>
              <a:defRPr sz="2700" b="1">
                <a:solidFill>
                  <a:schemeClr val="bg1"/>
                </a:solidFill>
                <a:latin typeface="Raleway" panose="020B0503030101060003" pitchFamily="34" charset="0"/>
              </a:defRPr>
            </a:lvl1pPr>
          </a:lstStyle>
          <a:p>
            <a:r>
              <a:rPr lang="en-US" dirty="0"/>
              <a:t>Content Headline</a:t>
            </a:r>
          </a:p>
        </p:txBody>
      </p:sp>
      <p:cxnSp>
        <p:nvCxnSpPr>
          <p:cNvPr id="35" name="Straight Connector 34">
            <a:extLst>
              <a:ext uri="{FF2B5EF4-FFF2-40B4-BE49-F238E27FC236}">
                <a16:creationId xmlns:a16="http://schemas.microsoft.com/office/drawing/2014/main" id="{36B0C9AD-E92F-4AE1-86D9-6F8EBB8C6764}"/>
              </a:ext>
            </a:extLst>
          </p:cNvPr>
          <p:cNvCxnSpPr>
            <a:cxnSpLocks/>
          </p:cNvCxnSpPr>
          <p:nvPr userDrawn="1"/>
        </p:nvCxnSpPr>
        <p:spPr>
          <a:xfrm>
            <a:off x="876305" y="2888396"/>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36" name="Text Placeholder 3">
            <a:extLst>
              <a:ext uri="{FF2B5EF4-FFF2-40B4-BE49-F238E27FC236}">
                <a16:creationId xmlns:a16="http://schemas.microsoft.com/office/drawing/2014/main" id="{656179F8-BAF4-48F4-9FFE-965E3014F937}"/>
              </a:ext>
            </a:extLst>
          </p:cNvPr>
          <p:cNvSpPr>
            <a:spLocks noGrp="1"/>
          </p:cNvSpPr>
          <p:nvPr>
            <p:ph type="body" sz="half" idx="24" hasCustomPrompt="1"/>
          </p:nvPr>
        </p:nvSpPr>
        <p:spPr>
          <a:xfrm>
            <a:off x="876305" y="3168629"/>
            <a:ext cx="4391025" cy="3003568"/>
          </a:xfrm>
          <a:prstGeom prst="rect">
            <a:avLst/>
          </a:prstGeom>
        </p:spPr>
        <p:txBody>
          <a:bodyPr lIns="0">
            <a:noAutofit/>
          </a:bodyPr>
          <a:lstStyle>
            <a:lvl1pPr marL="0" indent="0">
              <a:buNone/>
              <a:defRPr sz="1051"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
        <p:nvSpPr>
          <p:cNvPr id="38" name="Text Placeholder 2">
            <a:extLst>
              <a:ext uri="{FF2B5EF4-FFF2-40B4-BE49-F238E27FC236}">
                <a16:creationId xmlns:a16="http://schemas.microsoft.com/office/drawing/2014/main" id="{D0D4EEA6-826F-4CAA-939B-33482E00159D}"/>
              </a:ext>
            </a:extLst>
          </p:cNvPr>
          <p:cNvSpPr>
            <a:spLocks noGrp="1"/>
          </p:cNvSpPr>
          <p:nvPr>
            <p:ph type="body" idx="25" hasCustomPrompt="1"/>
          </p:nvPr>
        </p:nvSpPr>
        <p:spPr>
          <a:xfrm>
            <a:off x="8081339" y="2734386"/>
            <a:ext cx="3234364" cy="307579"/>
          </a:xfrm>
          <a:prstGeom prst="rect">
            <a:avLst/>
          </a:prstGeom>
        </p:spPr>
        <p:txBody>
          <a:bodyPr lIns="0" anchor="ctr">
            <a:noAutofit/>
          </a:bodyPr>
          <a:lstStyle>
            <a:lvl1pPr marL="0" indent="0">
              <a:buNone/>
              <a:defRPr sz="1051"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Paragraph Title</a:t>
            </a:r>
          </a:p>
        </p:txBody>
      </p:sp>
      <p:sp>
        <p:nvSpPr>
          <p:cNvPr id="39" name="Text Placeholder 3">
            <a:extLst>
              <a:ext uri="{FF2B5EF4-FFF2-40B4-BE49-F238E27FC236}">
                <a16:creationId xmlns:a16="http://schemas.microsoft.com/office/drawing/2014/main" id="{CD5A9EB1-F0A1-4437-9B7B-2F28D46647C7}"/>
              </a:ext>
            </a:extLst>
          </p:cNvPr>
          <p:cNvSpPr>
            <a:spLocks noGrp="1"/>
          </p:cNvSpPr>
          <p:nvPr>
            <p:ph type="body" sz="half" idx="26" hasCustomPrompt="1"/>
          </p:nvPr>
        </p:nvSpPr>
        <p:spPr>
          <a:xfrm>
            <a:off x="8081336" y="3258446"/>
            <a:ext cx="3234365" cy="865181"/>
          </a:xfrm>
          <a:prstGeom prst="rect">
            <a:avLst/>
          </a:prstGeom>
        </p:spPr>
        <p:txBody>
          <a:bodyPr lIns="0">
            <a:noAutofit/>
          </a:bodyPr>
          <a:lstStyle>
            <a:lvl1pPr marL="0" marR="0" indent="0" algn="l" defTabSz="685783" rtl="0" eaLnBrk="1" fontAlgn="auto" latinLnBrk="0" hangingPunct="1">
              <a:lnSpc>
                <a:spcPct val="90000"/>
              </a:lnSpc>
              <a:spcBef>
                <a:spcPts val="751"/>
              </a:spcBef>
              <a:spcAft>
                <a:spcPts val="0"/>
              </a:spcAft>
              <a:buClr>
                <a:srgbClr val="EF8A44"/>
              </a:buClr>
              <a:buSzTx/>
              <a:buFont typeface="+mj-lt"/>
              <a:buNone/>
              <a:tabLst/>
              <a:defRPr sz="1051"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sp>
        <p:nvSpPr>
          <p:cNvPr id="40" name="Text Placeholder 2">
            <a:extLst>
              <a:ext uri="{FF2B5EF4-FFF2-40B4-BE49-F238E27FC236}">
                <a16:creationId xmlns:a16="http://schemas.microsoft.com/office/drawing/2014/main" id="{E7520CDE-5603-4BA4-AC0E-C1BF28DEA28D}"/>
              </a:ext>
            </a:extLst>
          </p:cNvPr>
          <p:cNvSpPr>
            <a:spLocks noGrp="1"/>
          </p:cNvSpPr>
          <p:nvPr>
            <p:ph type="body" idx="27" hasCustomPrompt="1"/>
          </p:nvPr>
        </p:nvSpPr>
        <p:spPr>
          <a:xfrm>
            <a:off x="8081339" y="4602014"/>
            <a:ext cx="3234364" cy="307579"/>
          </a:xfrm>
          <a:prstGeom prst="rect">
            <a:avLst/>
          </a:prstGeom>
        </p:spPr>
        <p:txBody>
          <a:bodyPr lIns="0" anchor="ctr">
            <a:noAutofit/>
          </a:bodyPr>
          <a:lstStyle>
            <a:lvl1pPr marL="0" indent="0">
              <a:buNone/>
              <a:defRPr sz="1051"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Paragraph Title</a:t>
            </a:r>
          </a:p>
        </p:txBody>
      </p:sp>
      <p:sp>
        <p:nvSpPr>
          <p:cNvPr id="41" name="Text Placeholder 3">
            <a:extLst>
              <a:ext uri="{FF2B5EF4-FFF2-40B4-BE49-F238E27FC236}">
                <a16:creationId xmlns:a16="http://schemas.microsoft.com/office/drawing/2014/main" id="{1B7C59E7-1631-4BB3-BF24-86857618381B}"/>
              </a:ext>
            </a:extLst>
          </p:cNvPr>
          <p:cNvSpPr>
            <a:spLocks noGrp="1"/>
          </p:cNvSpPr>
          <p:nvPr>
            <p:ph type="body" sz="half" idx="28" hasCustomPrompt="1"/>
          </p:nvPr>
        </p:nvSpPr>
        <p:spPr>
          <a:xfrm>
            <a:off x="8081336" y="5126067"/>
            <a:ext cx="3234365" cy="865182"/>
          </a:xfrm>
          <a:prstGeom prst="rect">
            <a:avLst/>
          </a:prstGeom>
        </p:spPr>
        <p:txBody>
          <a:bodyPr lIns="0">
            <a:noAutofit/>
          </a:bodyPr>
          <a:lstStyle>
            <a:lvl1pPr marL="0" marR="0" indent="0" algn="l" defTabSz="685783" rtl="0" eaLnBrk="1" fontAlgn="auto" latinLnBrk="0" hangingPunct="1">
              <a:lnSpc>
                <a:spcPct val="90000"/>
              </a:lnSpc>
              <a:spcBef>
                <a:spcPts val="751"/>
              </a:spcBef>
              <a:spcAft>
                <a:spcPts val="0"/>
              </a:spcAft>
              <a:buClr>
                <a:srgbClr val="EF8A44"/>
              </a:buClr>
              <a:buSzTx/>
              <a:buFont typeface="+mj-lt"/>
              <a:buNone/>
              <a:tabLst/>
              <a:defRPr sz="1051"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a:t>
            </a:r>
          </a:p>
        </p:txBody>
      </p:sp>
      <p:pic>
        <p:nvPicPr>
          <p:cNvPr id="42" name="Picture 41" descr="A picture containing drawing&#10;&#10;Description automatically generated">
            <a:extLst>
              <a:ext uri="{FF2B5EF4-FFF2-40B4-BE49-F238E27FC236}">
                <a16:creationId xmlns:a16="http://schemas.microsoft.com/office/drawing/2014/main" id="{576CFEF9-7750-468A-A493-276ABB692B0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6676" y="6265618"/>
            <a:ext cx="1179717" cy="591292"/>
          </a:xfrm>
          <a:prstGeom prst="rect">
            <a:avLst/>
          </a:prstGeom>
        </p:spPr>
      </p:pic>
      <p:sp>
        <p:nvSpPr>
          <p:cNvPr id="18" name="Oval 17">
            <a:extLst>
              <a:ext uri="{FF2B5EF4-FFF2-40B4-BE49-F238E27FC236}">
                <a16:creationId xmlns:a16="http://schemas.microsoft.com/office/drawing/2014/main" id="{FFE83558-0D23-4184-A4C6-5A304A0846B6}"/>
              </a:ext>
            </a:extLst>
          </p:cNvPr>
          <p:cNvSpPr/>
          <p:nvPr userDrawn="1"/>
        </p:nvSpPr>
        <p:spPr>
          <a:xfrm>
            <a:off x="6628496" y="866751"/>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9" name="Oval 18">
            <a:extLst>
              <a:ext uri="{FF2B5EF4-FFF2-40B4-BE49-F238E27FC236}">
                <a16:creationId xmlns:a16="http://schemas.microsoft.com/office/drawing/2014/main" id="{21102BCF-7E6C-40DB-B6CA-637C150CF8F9}"/>
              </a:ext>
            </a:extLst>
          </p:cNvPr>
          <p:cNvSpPr/>
          <p:nvPr userDrawn="1"/>
        </p:nvSpPr>
        <p:spPr>
          <a:xfrm>
            <a:off x="6628496" y="2734378"/>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0" name="Oval 19">
            <a:extLst>
              <a:ext uri="{FF2B5EF4-FFF2-40B4-BE49-F238E27FC236}">
                <a16:creationId xmlns:a16="http://schemas.microsoft.com/office/drawing/2014/main" id="{BADD7EDF-1C8B-4D47-B7E0-C3576BB34DFE}"/>
              </a:ext>
            </a:extLst>
          </p:cNvPr>
          <p:cNvSpPr/>
          <p:nvPr userDrawn="1"/>
        </p:nvSpPr>
        <p:spPr>
          <a:xfrm>
            <a:off x="6642156" y="4602005"/>
            <a:ext cx="1221008" cy="1221008"/>
          </a:xfrm>
          <a:prstGeom prst="ellipse">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Tree>
    <p:extLst>
      <p:ext uri="{BB962C8B-B14F-4D97-AF65-F5344CB8AC3E}">
        <p14:creationId xmlns:p14="http://schemas.microsoft.com/office/powerpoint/2010/main" val="134612757"/>
      </p:ext>
    </p:extLst>
  </p:cSld>
  <p:clrMapOvr>
    <a:masterClrMapping/>
  </p:clrMapOvr>
  <p:extLst>
    <p:ext uri="{DCECCB84-F9BA-43D5-87BE-67443E8EF086}">
      <p15:sldGuideLst xmlns:p15="http://schemas.microsoft.com/office/powerpoint/2012/main">
        <p15:guide id="1" orient="horz" pos="2280" userDrawn="1">
          <p15:clr>
            <a:srgbClr val="FBAE40"/>
          </p15:clr>
        </p15:guide>
        <p15:guide id="2" pos="608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List V2">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91D1F3E-5E4A-414A-B060-4CF7A1ACDB05}"/>
              </a:ext>
            </a:extLst>
          </p:cNvPr>
          <p:cNvSpPr/>
          <p:nvPr userDrawn="1"/>
        </p:nvSpPr>
        <p:spPr>
          <a:xfrm flipH="1">
            <a:off x="336577" y="345067"/>
            <a:ext cx="3605843" cy="5227605"/>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 name="Text Placeholder 6">
            <a:extLst>
              <a:ext uri="{FF2B5EF4-FFF2-40B4-BE49-F238E27FC236}">
                <a16:creationId xmlns:a16="http://schemas.microsoft.com/office/drawing/2014/main" id="{88BD234D-2B48-4443-8C12-93E45BAD693A}"/>
              </a:ext>
            </a:extLst>
          </p:cNvPr>
          <p:cNvSpPr>
            <a:spLocks noGrp="1"/>
          </p:cNvSpPr>
          <p:nvPr>
            <p:ph type="body" sz="quarter" idx="18" hasCustomPrompt="1"/>
          </p:nvPr>
        </p:nvSpPr>
        <p:spPr>
          <a:xfrm>
            <a:off x="4552217" y="1666928"/>
            <a:ext cx="4827127" cy="1470924"/>
          </a:xfrm>
        </p:spPr>
        <p:txBody>
          <a:bodyPr lIns="0">
            <a:noAutofit/>
          </a:bodyPr>
          <a:lstStyle>
            <a:lvl1pPr>
              <a:buClr>
                <a:srgbClr val="EF8A44"/>
              </a:buClr>
              <a:defRPr sz="1351">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sp>
        <p:nvSpPr>
          <p:cNvPr id="14" name="Title 1">
            <a:extLst>
              <a:ext uri="{FF2B5EF4-FFF2-40B4-BE49-F238E27FC236}">
                <a16:creationId xmlns:a16="http://schemas.microsoft.com/office/drawing/2014/main" id="{D4DE4420-773B-42D0-889B-793AE42B5E27}"/>
              </a:ext>
            </a:extLst>
          </p:cNvPr>
          <p:cNvSpPr>
            <a:spLocks noGrp="1"/>
          </p:cNvSpPr>
          <p:nvPr>
            <p:ph type="title" hasCustomPrompt="1"/>
          </p:nvPr>
        </p:nvSpPr>
        <p:spPr>
          <a:xfrm>
            <a:off x="4533161" y="651668"/>
            <a:ext cx="4860963" cy="436093"/>
          </a:xfrm>
          <a:prstGeom prst="rect">
            <a:avLst/>
          </a:prstGeom>
        </p:spPr>
        <p:txBody>
          <a:bodyPr lIns="0">
            <a:noAutofit/>
          </a:bodyPr>
          <a:lstStyle>
            <a:lvl1pPr>
              <a:defRPr sz="2700" b="1">
                <a:solidFill>
                  <a:srgbClr val="37465E"/>
                </a:solidFill>
                <a:latin typeface="Raleway" panose="020B0503030101060003" pitchFamily="34" charset="0"/>
              </a:defRPr>
            </a:lvl1pPr>
          </a:lstStyle>
          <a:p>
            <a:r>
              <a:rPr lang="en-US" dirty="0"/>
              <a:t>Content Headline</a:t>
            </a:r>
          </a:p>
        </p:txBody>
      </p:sp>
      <p:cxnSp>
        <p:nvCxnSpPr>
          <p:cNvPr id="15" name="Straight Connector 14">
            <a:extLst>
              <a:ext uri="{FF2B5EF4-FFF2-40B4-BE49-F238E27FC236}">
                <a16:creationId xmlns:a16="http://schemas.microsoft.com/office/drawing/2014/main" id="{974A409F-165C-43DD-A5AE-01FBB79C252C}"/>
              </a:ext>
            </a:extLst>
          </p:cNvPr>
          <p:cNvCxnSpPr>
            <a:cxnSpLocks/>
          </p:cNvCxnSpPr>
          <p:nvPr userDrawn="1"/>
        </p:nvCxnSpPr>
        <p:spPr>
          <a:xfrm>
            <a:off x="4533166" y="1372368"/>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8" name="Picture Placeholder 4">
            <a:extLst>
              <a:ext uri="{FF2B5EF4-FFF2-40B4-BE49-F238E27FC236}">
                <a16:creationId xmlns:a16="http://schemas.microsoft.com/office/drawing/2014/main" id="{BC22C373-1DA0-49A0-A079-15F7E85D834C}"/>
              </a:ext>
            </a:extLst>
          </p:cNvPr>
          <p:cNvSpPr>
            <a:spLocks noGrp="1"/>
          </p:cNvSpPr>
          <p:nvPr>
            <p:ph type="pic" sz="quarter" idx="20"/>
          </p:nvPr>
        </p:nvSpPr>
        <p:spPr>
          <a:xfrm>
            <a:off x="1" y="8"/>
            <a:ext cx="3605843" cy="5227605"/>
          </a:xfrm>
        </p:spPr>
        <p:txBody>
          <a:bodyPr/>
          <a:lstStyle/>
          <a:p>
            <a:endParaRPr lang="en-US" dirty="0"/>
          </a:p>
        </p:txBody>
      </p:sp>
      <p:sp>
        <p:nvSpPr>
          <p:cNvPr id="20" name="Picture Placeholder 4">
            <a:extLst>
              <a:ext uri="{FF2B5EF4-FFF2-40B4-BE49-F238E27FC236}">
                <a16:creationId xmlns:a16="http://schemas.microsoft.com/office/drawing/2014/main" id="{C2E44BBB-6E99-4CD0-A483-B31C175A806B}"/>
              </a:ext>
            </a:extLst>
          </p:cNvPr>
          <p:cNvSpPr>
            <a:spLocks noGrp="1"/>
          </p:cNvSpPr>
          <p:nvPr>
            <p:ph type="pic" sz="quarter" idx="21"/>
          </p:nvPr>
        </p:nvSpPr>
        <p:spPr>
          <a:xfrm>
            <a:off x="10498351" y="1039921"/>
            <a:ext cx="1693655" cy="5099988"/>
          </a:xfrm>
        </p:spPr>
        <p:txBody>
          <a:bodyPr/>
          <a:lstStyle/>
          <a:p>
            <a:endParaRPr lang="en-US" dirty="0"/>
          </a:p>
        </p:txBody>
      </p:sp>
      <p:sp>
        <p:nvSpPr>
          <p:cNvPr id="29" name="Text Placeholder 3">
            <a:extLst>
              <a:ext uri="{FF2B5EF4-FFF2-40B4-BE49-F238E27FC236}">
                <a16:creationId xmlns:a16="http://schemas.microsoft.com/office/drawing/2014/main" id="{59B74C93-8338-43A7-B64A-221A251384B9}"/>
              </a:ext>
            </a:extLst>
          </p:cNvPr>
          <p:cNvSpPr>
            <a:spLocks noGrp="1"/>
          </p:cNvSpPr>
          <p:nvPr>
            <p:ph type="body" sz="half" idx="22" hasCustomPrompt="1"/>
          </p:nvPr>
        </p:nvSpPr>
        <p:spPr>
          <a:xfrm>
            <a:off x="4533073" y="3331058"/>
            <a:ext cx="4861057" cy="2808857"/>
          </a:xfrm>
          <a:prstGeom prst="rect">
            <a:avLst/>
          </a:prstGeom>
        </p:spPr>
        <p:txBody>
          <a:bodyPr lIns="0">
            <a:noAutofit/>
          </a:bodyPr>
          <a:lstStyle>
            <a:lvl1pPr marL="0" indent="0">
              <a:buNone/>
              <a:defRPr sz="1051"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pic>
        <p:nvPicPr>
          <p:cNvPr id="13" name="Picture 12" descr="A picture containing drawing&#10;&#10;Description automatically generated">
            <a:extLst>
              <a:ext uri="{FF2B5EF4-FFF2-40B4-BE49-F238E27FC236}">
                <a16:creationId xmlns:a16="http://schemas.microsoft.com/office/drawing/2014/main" id="{7E455F69-0656-48F7-B739-71CB5C0DC3F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
        <p:nvSpPr>
          <p:cNvPr id="22" name="Slide Number Placeholder 5">
            <a:extLst>
              <a:ext uri="{FF2B5EF4-FFF2-40B4-BE49-F238E27FC236}">
                <a16:creationId xmlns:a16="http://schemas.microsoft.com/office/drawing/2014/main" id="{0C531072-8A2C-4786-9F85-EC800E676E9B}"/>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3" name="Footer Placeholder 4">
            <a:extLst>
              <a:ext uri="{FF2B5EF4-FFF2-40B4-BE49-F238E27FC236}">
                <a16:creationId xmlns:a16="http://schemas.microsoft.com/office/drawing/2014/main" id="{E8B2AC3B-3D12-4247-A461-E16432FC051F}"/>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32221011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 Layou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EE0A959-8D73-4BFE-A565-839AA1FC7F61}"/>
              </a:ext>
            </a:extLst>
          </p:cNvPr>
          <p:cNvSpPr/>
          <p:nvPr userDrawn="1"/>
        </p:nvSpPr>
        <p:spPr>
          <a:xfrm flipH="1">
            <a:off x="436899" y="3706356"/>
            <a:ext cx="9949132" cy="2605176"/>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6" name="Picture Placeholder 4">
            <a:extLst>
              <a:ext uri="{FF2B5EF4-FFF2-40B4-BE49-F238E27FC236}">
                <a16:creationId xmlns:a16="http://schemas.microsoft.com/office/drawing/2014/main" id="{5196AACB-BEA1-40C0-9521-79B238747896}"/>
              </a:ext>
            </a:extLst>
          </p:cNvPr>
          <p:cNvSpPr>
            <a:spLocks noGrp="1"/>
          </p:cNvSpPr>
          <p:nvPr>
            <p:ph type="pic" sz="quarter" idx="19"/>
          </p:nvPr>
        </p:nvSpPr>
        <p:spPr>
          <a:xfrm>
            <a:off x="-470" y="3305934"/>
            <a:ext cx="9949132" cy="2605176"/>
          </a:xfrm>
        </p:spPr>
        <p:txBody>
          <a:bodyPr/>
          <a:lstStyle/>
          <a:p>
            <a:endParaRPr lang="en-US" dirty="0"/>
          </a:p>
        </p:txBody>
      </p:sp>
      <p:sp>
        <p:nvSpPr>
          <p:cNvPr id="27" name="Title 1">
            <a:extLst>
              <a:ext uri="{FF2B5EF4-FFF2-40B4-BE49-F238E27FC236}">
                <a16:creationId xmlns:a16="http://schemas.microsoft.com/office/drawing/2014/main" id="{33D95C46-4D84-452D-8F4E-99CEBC611B63}"/>
              </a:ext>
            </a:extLst>
          </p:cNvPr>
          <p:cNvSpPr>
            <a:spLocks noGrp="1"/>
          </p:cNvSpPr>
          <p:nvPr>
            <p:ph type="title" hasCustomPrompt="1"/>
          </p:nvPr>
        </p:nvSpPr>
        <p:spPr>
          <a:xfrm>
            <a:off x="890251" y="650025"/>
            <a:ext cx="4701511" cy="436093"/>
          </a:xfrm>
          <a:prstGeom prst="rect">
            <a:avLst/>
          </a:prstGeom>
        </p:spPr>
        <p:txBody>
          <a:bodyPr lIns="0">
            <a:noAutofit/>
          </a:bodyPr>
          <a:lstStyle>
            <a:lvl1pPr>
              <a:defRPr sz="2700" b="1">
                <a:solidFill>
                  <a:srgbClr val="37465E"/>
                </a:solidFill>
                <a:latin typeface="Raleway" panose="020B0503030101060003" pitchFamily="34" charset="0"/>
              </a:defRPr>
            </a:lvl1pPr>
          </a:lstStyle>
          <a:p>
            <a:r>
              <a:rPr lang="en-US" dirty="0"/>
              <a:t>Content Headline</a:t>
            </a:r>
          </a:p>
        </p:txBody>
      </p:sp>
      <p:cxnSp>
        <p:nvCxnSpPr>
          <p:cNvPr id="28" name="Straight Connector 27">
            <a:extLst>
              <a:ext uri="{FF2B5EF4-FFF2-40B4-BE49-F238E27FC236}">
                <a16:creationId xmlns:a16="http://schemas.microsoft.com/office/drawing/2014/main" id="{414B26E6-60E4-46D5-A290-F5BA5D7DC899}"/>
              </a:ext>
            </a:extLst>
          </p:cNvPr>
          <p:cNvCxnSpPr>
            <a:cxnSpLocks/>
          </p:cNvCxnSpPr>
          <p:nvPr userDrawn="1"/>
        </p:nvCxnSpPr>
        <p:spPr>
          <a:xfrm>
            <a:off x="876305" y="1370726"/>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drawing&#10;&#10;Description automatically generated">
            <a:extLst>
              <a:ext uri="{FF2B5EF4-FFF2-40B4-BE49-F238E27FC236}">
                <a16:creationId xmlns:a16="http://schemas.microsoft.com/office/drawing/2014/main" id="{79D5D2C6-00F1-4598-8498-B6C21AE17C3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
        <p:nvSpPr>
          <p:cNvPr id="18" name="Text Placeholder 3">
            <a:extLst>
              <a:ext uri="{FF2B5EF4-FFF2-40B4-BE49-F238E27FC236}">
                <a16:creationId xmlns:a16="http://schemas.microsoft.com/office/drawing/2014/main" id="{7E81C031-6C0C-4CEE-8B45-2FB33E0C655D}"/>
              </a:ext>
            </a:extLst>
          </p:cNvPr>
          <p:cNvSpPr>
            <a:spLocks noGrp="1"/>
          </p:cNvSpPr>
          <p:nvPr>
            <p:ph type="body" sz="half" idx="21" hasCustomPrompt="1"/>
          </p:nvPr>
        </p:nvSpPr>
        <p:spPr>
          <a:xfrm>
            <a:off x="876301" y="1650967"/>
            <a:ext cx="4179408" cy="1447347"/>
          </a:xfrm>
          <a:prstGeom prst="rect">
            <a:avLst/>
          </a:prstGeom>
        </p:spPr>
        <p:txBody>
          <a:bodyPr lIns="0">
            <a:noAutofit/>
          </a:bodyPr>
          <a:lstStyle>
            <a:lvl1pPr marL="0" indent="0">
              <a:buNone/>
              <a:defRPr sz="1051"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
        <p:nvSpPr>
          <p:cNvPr id="19" name="Text Placeholder 3">
            <a:extLst>
              <a:ext uri="{FF2B5EF4-FFF2-40B4-BE49-F238E27FC236}">
                <a16:creationId xmlns:a16="http://schemas.microsoft.com/office/drawing/2014/main" id="{C18ADA81-69C1-47F6-BC08-5D78A3BC5AD9}"/>
              </a:ext>
            </a:extLst>
          </p:cNvPr>
          <p:cNvSpPr>
            <a:spLocks noGrp="1"/>
          </p:cNvSpPr>
          <p:nvPr>
            <p:ph type="body" sz="half" idx="22" hasCustomPrompt="1"/>
          </p:nvPr>
        </p:nvSpPr>
        <p:spPr>
          <a:xfrm>
            <a:off x="6206620" y="1650967"/>
            <a:ext cx="4179408" cy="1447347"/>
          </a:xfrm>
          <a:prstGeom prst="rect">
            <a:avLst/>
          </a:prstGeom>
        </p:spPr>
        <p:txBody>
          <a:bodyPr lIns="0">
            <a:noAutofit/>
          </a:bodyPr>
          <a:lstStyle>
            <a:lvl1pPr marL="0" indent="0">
              <a:buNone/>
              <a:defRPr sz="1051"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sp>
        <p:nvSpPr>
          <p:cNvPr id="13" name="Slide Number Placeholder 5">
            <a:extLst>
              <a:ext uri="{FF2B5EF4-FFF2-40B4-BE49-F238E27FC236}">
                <a16:creationId xmlns:a16="http://schemas.microsoft.com/office/drawing/2014/main" id="{8334DC60-58A1-4D58-BD60-3ACBBF0D3991}"/>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14" name="Footer Placeholder 4">
            <a:extLst>
              <a:ext uri="{FF2B5EF4-FFF2-40B4-BE49-F238E27FC236}">
                <a16:creationId xmlns:a16="http://schemas.microsoft.com/office/drawing/2014/main" id="{563F24B9-1AC7-4031-9986-A553F3DB3BBD}"/>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1822869797"/>
      </p:ext>
    </p:extLst>
  </p:cSld>
  <p:clrMapOvr>
    <a:masterClrMapping/>
  </p:clrMapOvr>
  <p:extLst>
    <p:ext uri="{DCECCB84-F9BA-43D5-87BE-67443E8EF086}">
      <p15:sldGuideLst xmlns:p15="http://schemas.microsoft.com/office/powerpoint/2012/main">
        <p15:guide id="1" orient="horz" pos="2280" userDrawn="1">
          <p15:clr>
            <a:srgbClr val="FBAE40"/>
          </p15:clr>
        </p15:guide>
        <p15:guide id="2" pos="736"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bout Us">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38A191A2-1815-4213-BFB6-302359B75777}"/>
              </a:ext>
            </a:extLst>
          </p:cNvPr>
          <p:cNvSpPr/>
          <p:nvPr userDrawn="1"/>
        </p:nvSpPr>
        <p:spPr>
          <a:xfrm>
            <a:off x="9022080" y="1"/>
            <a:ext cx="3169920" cy="6858000"/>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4" name="Title 1">
            <a:extLst>
              <a:ext uri="{FF2B5EF4-FFF2-40B4-BE49-F238E27FC236}">
                <a16:creationId xmlns:a16="http://schemas.microsoft.com/office/drawing/2014/main" id="{C4E3B39F-E016-446B-9DDB-5E4D2B9C0FA1}"/>
              </a:ext>
            </a:extLst>
          </p:cNvPr>
          <p:cNvSpPr>
            <a:spLocks noGrp="1"/>
          </p:cNvSpPr>
          <p:nvPr>
            <p:ph type="title" hasCustomPrompt="1"/>
          </p:nvPr>
        </p:nvSpPr>
        <p:spPr>
          <a:xfrm>
            <a:off x="876306" y="634662"/>
            <a:ext cx="4701511" cy="436093"/>
          </a:xfrm>
          <a:prstGeom prst="rect">
            <a:avLst/>
          </a:prstGeom>
        </p:spPr>
        <p:txBody>
          <a:bodyPr lIns="0">
            <a:noAutofit/>
          </a:bodyPr>
          <a:lstStyle>
            <a:lvl1pPr>
              <a:defRPr sz="2700" b="1">
                <a:solidFill>
                  <a:srgbClr val="37465E"/>
                </a:solidFill>
                <a:latin typeface="Raleway" panose="020B0503030101060003" pitchFamily="34" charset="0"/>
              </a:defRPr>
            </a:lvl1pPr>
          </a:lstStyle>
          <a:p>
            <a:r>
              <a:rPr lang="en-US" dirty="0"/>
              <a:t>Content Headline</a:t>
            </a:r>
          </a:p>
        </p:txBody>
      </p:sp>
      <p:sp>
        <p:nvSpPr>
          <p:cNvPr id="25" name="Text Placeholder 6">
            <a:extLst>
              <a:ext uri="{FF2B5EF4-FFF2-40B4-BE49-F238E27FC236}">
                <a16:creationId xmlns:a16="http://schemas.microsoft.com/office/drawing/2014/main" id="{114BBCFE-9B60-49F8-B6C5-1ECD65FD8AE8}"/>
              </a:ext>
            </a:extLst>
          </p:cNvPr>
          <p:cNvSpPr>
            <a:spLocks noGrp="1"/>
          </p:cNvSpPr>
          <p:nvPr>
            <p:ph type="body" sz="quarter" idx="18" hasCustomPrompt="1"/>
          </p:nvPr>
        </p:nvSpPr>
        <p:spPr>
          <a:xfrm>
            <a:off x="885824" y="2775586"/>
            <a:ext cx="6506853" cy="3530119"/>
          </a:xfrm>
        </p:spPr>
        <p:txBody>
          <a:bodyPr lIns="0">
            <a:noAutofit/>
          </a:bodyPr>
          <a:lstStyle>
            <a:lvl1pPr>
              <a:buClr>
                <a:srgbClr val="EF8A44"/>
              </a:buClr>
              <a:defRPr sz="1351">
                <a:solidFill>
                  <a:schemeClr val="tx1"/>
                </a:solidFill>
                <a:latin typeface="Raleway SemiBold" panose="020B0703030101060003" pitchFamily="34" charset="0"/>
              </a:defRPr>
            </a:lvl1pPr>
          </a:lstStyle>
          <a:p>
            <a:pPr lvl="0"/>
            <a:r>
              <a:rPr lang="en-US" dirty="0"/>
              <a:t>Bullet 1</a:t>
            </a:r>
          </a:p>
          <a:p>
            <a:pPr lvl="0"/>
            <a:r>
              <a:rPr lang="en-US" dirty="0"/>
              <a:t>Bullet 2</a:t>
            </a:r>
          </a:p>
          <a:p>
            <a:pPr lvl="0"/>
            <a:r>
              <a:rPr lang="en-US" dirty="0"/>
              <a:t>Bullet 3</a:t>
            </a:r>
          </a:p>
          <a:p>
            <a:pPr lvl="0"/>
            <a:r>
              <a:rPr lang="en-US" dirty="0"/>
              <a:t>Bullet 4</a:t>
            </a:r>
          </a:p>
        </p:txBody>
      </p:sp>
      <p:cxnSp>
        <p:nvCxnSpPr>
          <p:cNvPr id="29" name="Straight Connector 28">
            <a:extLst>
              <a:ext uri="{FF2B5EF4-FFF2-40B4-BE49-F238E27FC236}">
                <a16:creationId xmlns:a16="http://schemas.microsoft.com/office/drawing/2014/main" id="{8CAFA596-9110-4DB0-BEDF-C35A24B5F476}"/>
              </a:ext>
            </a:extLst>
          </p:cNvPr>
          <p:cNvCxnSpPr>
            <a:cxnSpLocks/>
          </p:cNvCxnSpPr>
          <p:nvPr userDrawn="1"/>
        </p:nvCxnSpPr>
        <p:spPr>
          <a:xfrm>
            <a:off x="885830" y="1355356"/>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50" name="Text Placeholder 3">
            <a:extLst>
              <a:ext uri="{FF2B5EF4-FFF2-40B4-BE49-F238E27FC236}">
                <a16:creationId xmlns:a16="http://schemas.microsoft.com/office/drawing/2014/main" id="{77E0B329-63AF-4A65-A7B1-04B1ED3952B3}"/>
              </a:ext>
            </a:extLst>
          </p:cNvPr>
          <p:cNvSpPr>
            <a:spLocks noGrp="1"/>
          </p:cNvSpPr>
          <p:nvPr>
            <p:ph type="body" sz="half" idx="22" hasCustomPrompt="1"/>
          </p:nvPr>
        </p:nvSpPr>
        <p:spPr>
          <a:xfrm>
            <a:off x="885830" y="1639966"/>
            <a:ext cx="6506847" cy="789726"/>
          </a:xfrm>
          <a:prstGeom prst="rect">
            <a:avLst/>
          </a:prstGeom>
        </p:spPr>
        <p:txBody>
          <a:bodyPr lIns="0">
            <a:noAutofit/>
          </a:bodyPr>
          <a:lstStyle>
            <a:lvl1pPr marL="0" indent="0">
              <a:buNone/>
              <a:defRPr sz="1051"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pic>
        <p:nvPicPr>
          <p:cNvPr id="18" name="Picture 17" descr="A picture containing drawing&#10;&#10;Description automatically generated">
            <a:extLst>
              <a:ext uri="{FF2B5EF4-FFF2-40B4-BE49-F238E27FC236}">
                <a16:creationId xmlns:a16="http://schemas.microsoft.com/office/drawing/2014/main" id="{FD54B7E7-3BDE-44E1-A0B7-C71D2B74F3C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
        <p:nvSpPr>
          <p:cNvPr id="16" name="Slide Number Placeholder 5">
            <a:extLst>
              <a:ext uri="{FF2B5EF4-FFF2-40B4-BE49-F238E27FC236}">
                <a16:creationId xmlns:a16="http://schemas.microsoft.com/office/drawing/2014/main" id="{96FC17F8-0335-4251-930B-CF3A5F99C2F9}"/>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bg1"/>
                </a:solidFill>
              </a:defRPr>
            </a:lvl1pPr>
          </a:lstStyle>
          <a:p>
            <a:r>
              <a:rPr lang="en-US" dirty="0">
                <a:ea typeface="Open Sans" charset="0"/>
                <a:cs typeface="Open Sans" charset="0"/>
              </a:rPr>
              <a:t>Page </a:t>
            </a:r>
            <a:fld id="{C6C8BDDB-1AA9-4CDC-80A0-B0BF343FFE1A}" type="slidenum">
              <a:rPr lang="en-US" smtClean="0">
                <a:ea typeface="Open Sans" charset="0"/>
                <a:cs typeface="Open Sans" charset="0"/>
              </a:rPr>
              <a:pPr/>
              <a:t>‹#›</a:t>
            </a:fld>
            <a:endParaRPr lang="en-US" dirty="0"/>
          </a:p>
        </p:txBody>
      </p:sp>
      <p:sp>
        <p:nvSpPr>
          <p:cNvPr id="17" name="Footer Placeholder 4">
            <a:extLst>
              <a:ext uri="{FF2B5EF4-FFF2-40B4-BE49-F238E27FC236}">
                <a16:creationId xmlns:a16="http://schemas.microsoft.com/office/drawing/2014/main" id="{212C0771-4AD6-4196-B5B7-4C9EE53A9699}"/>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3332614351"/>
      </p:ext>
    </p:extLst>
  </p:cSld>
  <p:clrMapOvr>
    <a:masterClrMapping/>
  </p:clrMapOvr>
  <p:extLst>
    <p:ext uri="{DCECCB84-F9BA-43D5-87BE-67443E8EF086}">
      <p15:sldGuideLst xmlns:p15="http://schemas.microsoft.com/office/powerpoint/2012/main">
        <p15:guide id="1" orient="horz" pos="3216" userDrawn="1">
          <p15:clr>
            <a:srgbClr val="FBAE40"/>
          </p15:clr>
        </p15:guide>
        <p15:guide id="2" pos="736"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pro Team V1">
    <p:bg>
      <p:bgPr>
        <a:solidFill>
          <a:srgbClr val="37465E"/>
        </a:solidFill>
        <a:effectLst/>
      </p:bgPr>
    </p:bg>
    <p:spTree>
      <p:nvGrpSpPr>
        <p:cNvPr id="1" name=""/>
        <p:cNvGrpSpPr/>
        <p:nvPr/>
      </p:nvGrpSpPr>
      <p:grpSpPr>
        <a:xfrm>
          <a:off x="0" y="0"/>
          <a:ext cx="0" cy="0"/>
          <a:chOff x="0" y="0"/>
          <a:chExt cx="0" cy="0"/>
        </a:xfrm>
      </p:grpSpPr>
      <p:cxnSp>
        <p:nvCxnSpPr>
          <p:cNvPr id="46" name="Straight Connector 45">
            <a:extLst>
              <a:ext uri="{FF2B5EF4-FFF2-40B4-BE49-F238E27FC236}">
                <a16:creationId xmlns:a16="http://schemas.microsoft.com/office/drawing/2014/main" id="{17249D24-D2C1-4F5C-B073-29A8F13CCEBF}"/>
              </a:ext>
            </a:extLst>
          </p:cNvPr>
          <p:cNvCxnSpPr>
            <a:cxnSpLocks/>
          </p:cNvCxnSpPr>
          <p:nvPr userDrawn="1"/>
        </p:nvCxnSpPr>
        <p:spPr>
          <a:xfrm>
            <a:off x="3431238" y="6099550"/>
            <a:ext cx="3395639"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988D58-1BCE-4995-8384-ED8D03C47E95}"/>
              </a:ext>
            </a:extLst>
          </p:cNvPr>
          <p:cNvCxnSpPr>
            <a:cxnSpLocks/>
          </p:cNvCxnSpPr>
          <p:nvPr userDrawn="1"/>
        </p:nvCxnSpPr>
        <p:spPr>
          <a:xfrm>
            <a:off x="5342453" y="3406966"/>
            <a:ext cx="3129360"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A0ED802-D27C-4ACD-A1E8-92AD5D37FD3C}"/>
              </a:ext>
            </a:extLst>
          </p:cNvPr>
          <p:cNvCxnSpPr>
            <a:cxnSpLocks/>
          </p:cNvCxnSpPr>
          <p:nvPr userDrawn="1"/>
        </p:nvCxnSpPr>
        <p:spPr>
          <a:xfrm>
            <a:off x="4664020" y="4303206"/>
            <a:ext cx="3312160"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5F350FF-2607-4AB9-97A8-4723F5BB59D4}"/>
              </a:ext>
            </a:extLst>
          </p:cNvPr>
          <p:cNvCxnSpPr>
            <a:cxnSpLocks/>
          </p:cNvCxnSpPr>
          <p:nvPr userDrawn="1"/>
        </p:nvCxnSpPr>
        <p:spPr>
          <a:xfrm>
            <a:off x="4055095" y="5200786"/>
            <a:ext cx="3175612"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0CF9AC7-6B73-471D-8FF6-205C78455449}"/>
              </a:ext>
            </a:extLst>
          </p:cNvPr>
          <p:cNvCxnSpPr>
            <a:cxnSpLocks/>
          </p:cNvCxnSpPr>
          <p:nvPr userDrawn="1"/>
        </p:nvCxnSpPr>
        <p:spPr>
          <a:xfrm>
            <a:off x="5938677" y="2509170"/>
            <a:ext cx="3142915"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sp>
        <p:nvSpPr>
          <p:cNvPr id="26" name="Title 1">
            <a:extLst>
              <a:ext uri="{FF2B5EF4-FFF2-40B4-BE49-F238E27FC236}">
                <a16:creationId xmlns:a16="http://schemas.microsoft.com/office/drawing/2014/main" id="{3364FF97-11CC-4B51-8582-912F053A1D6B}"/>
              </a:ext>
            </a:extLst>
          </p:cNvPr>
          <p:cNvSpPr>
            <a:spLocks noGrp="1"/>
          </p:cNvSpPr>
          <p:nvPr>
            <p:ph type="title" hasCustomPrompt="1"/>
          </p:nvPr>
        </p:nvSpPr>
        <p:spPr>
          <a:xfrm>
            <a:off x="866776" y="3012391"/>
            <a:ext cx="4088989" cy="436093"/>
          </a:xfrm>
          <a:prstGeom prst="rect">
            <a:avLst/>
          </a:prstGeom>
        </p:spPr>
        <p:txBody>
          <a:bodyPr lIns="0">
            <a:noAutofit/>
          </a:bodyPr>
          <a:lstStyle>
            <a:lvl1pPr>
              <a:defRPr sz="2700" b="1">
                <a:solidFill>
                  <a:schemeClr val="bg1"/>
                </a:solidFill>
                <a:latin typeface="Raleway" panose="020B0503030101060003" pitchFamily="34" charset="0"/>
              </a:defRPr>
            </a:lvl1pPr>
          </a:lstStyle>
          <a:p>
            <a:r>
              <a:rPr lang="en-US" dirty="0"/>
              <a:t>Content Headline</a:t>
            </a:r>
          </a:p>
        </p:txBody>
      </p:sp>
      <p:cxnSp>
        <p:nvCxnSpPr>
          <p:cNvPr id="27" name="Straight Connector 26">
            <a:extLst>
              <a:ext uri="{FF2B5EF4-FFF2-40B4-BE49-F238E27FC236}">
                <a16:creationId xmlns:a16="http://schemas.microsoft.com/office/drawing/2014/main" id="{A2A57A3E-1EA9-46D3-8F87-A774906A0175}"/>
              </a:ext>
            </a:extLst>
          </p:cNvPr>
          <p:cNvCxnSpPr>
            <a:cxnSpLocks/>
          </p:cNvCxnSpPr>
          <p:nvPr userDrawn="1"/>
        </p:nvCxnSpPr>
        <p:spPr>
          <a:xfrm>
            <a:off x="866779" y="3733085"/>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0D35C5C5-0E78-4829-9195-C2747EE6F52C}"/>
              </a:ext>
            </a:extLst>
          </p:cNvPr>
          <p:cNvSpPr>
            <a:spLocks noGrp="1"/>
          </p:cNvSpPr>
          <p:nvPr>
            <p:ph type="body" idx="21" hasCustomPrompt="1"/>
          </p:nvPr>
        </p:nvSpPr>
        <p:spPr>
          <a:xfrm>
            <a:off x="5938673" y="1793104"/>
            <a:ext cx="2771779" cy="307579"/>
          </a:xfrm>
          <a:prstGeom prst="rect">
            <a:avLst/>
          </a:prstGeom>
        </p:spPr>
        <p:txBody>
          <a:bodyPr lIns="0" anchor="ctr">
            <a:noAutofit/>
          </a:bodyPr>
          <a:lstStyle>
            <a:lvl1pPr marL="0" indent="0">
              <a:buNone/>
              <a:defRPr sz="1200"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22" name="Text Placeholder 2">
            <a:extLst>
              <a:ext uri="{FF2B5EF4-FFF2-40B4-BE49-F238E27FC236}">
                <a16:creationId xmlns:a16="http://schemas.microsoft.com/office/drawing/2014/main" id="{65A16E2A-6533-4F41-8133-E1BD9B46241A}"/>
              </a:ext>
            </a:extLst>
          </p:cNvPr>
          <p:cNvSpPr>
            <a:spLocks noGrp="1"/>
          </p:cNvSpPr>
          <p:nvPr>
            <p:ph type="body" idx="22" hasCustomPrompt="1"/>
          </p:nvPr>
        </p:nvSpPr>
        <p:spPr>
          <a:xfrm>
            <a:off x="5938673" y="2062658"/>
            <a:ext cx="2771779"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A6AFBA"/>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23" name="Text Placeholder 2">
            <a:extLst>
              <a:ext uri="{FF2B5EF4-FFF2-40B4-BE49-F238E27FC236}">
                <a16:creationId xmlns:a16="http://schemas.microsoft.com/office/drawing/2014/main" id="{3BCAE461-EA65-4EE4-B2D2-1C23D2B5721F}"/>
              </a:ext>
            </a:extLst>
          </p:cNvPr>
          <p:cNvSpPr>
            <a:spLocks noGrp="1"/>
          </p:cNvSpPr>
          <p:nvPr>
            <p:ph type="body" idx="23" hasCustomPrompt="1"/>
          </p:nvPr>
        </p:nvSpPr>
        <p:spPr>
          <a:xfrm>
            <a:off x="5342453" y="2697610"/>
            <a:ext cx="2771779" cy="307579"/>
          </a:xfrm>
          <a:prstGeom prst="rect">
            <a:avLst/>
          </a:prstGeom>
        </p:spPr>
        <p:txBody>
          <a:bodyPr lIns="0" anchor="ctr">
            <a:noAutofit/>
          </a:bodyPr>
          <a:lstStyle>
            <a:lvl1pPr marL="0" indent="0">
              <a:buNone/>
              <a:defRPr sz="1200"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24" name="Text Placeholder 2">
            <a:extLst>
              <a:ext uri="{FF2B5EF4-FFF2-40B4-BE49-F238E27FC236}">
                <a16:creationId xmlns:a16="http://schemas.microsoft.com/office/drawing/2014/main" id="{E731E995-4E4C-4DDF-86EA-7751B2B01DE2}"/>
              </a:ext>
            </a:extLst>
          </p:cNvPr>
          <p:cNvSpPr>
            <a:spLocks noGrp="1"/>
          </p:cNvSpPr>
          <p:nvPr>
            <p:ph type="body" idx="24" hasCustomPrompt="1"/>
          </p:nvPr>
        </p:nvSpPr>
        <p:spPr>
          <a:xfrm>
            <a:off x="5342453" y="2967161"/>
            <a:ext cx="2771779"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A6AFBA"/>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25" name="Text Placeholder 2">
            <a:extLst>
              <a:ext uri="{FF2B5EF4-FFF2-40B4-BE49-F238E27FC236}">
                <a16:creationId xmlns:a16="http://schemas.microsoft.com/office/drawing/2014/main" id="{16E86445-706B-4ADF-A168-6B29B4F43444}"/>
              </a:ext>
            </a:extLst>
          </p:cNvPr>
          <p:cNvSpPr>
            <a:spLocks noGrp="1"/>
          </p:cNvSpPr>
          <p:nvPr>
            <p:ph type="body" idx="25" hasCustomPrompt="1"/>
          </p:nvPr>
        </p:nvSpPr>
        <p:spPr>
          <a:xfrm>
            <a:off x="4664021" y="3593027"/>
            <a:ext cx="2771779" cy="307579"/>
          </a:xfrm>
          <a:prstGeom prst="rect">
            <a:avLst/>
          </a:prstGeom>
        </p:spPr>
        <p:txBody>
          <a:bodyPr lIns="0" anchor="ctr">
            <a:noAutofit/>
          </a:bodyPr>
          <a:lstStyle>
            <a:lvl1pPr marL="0" indent="0">
              <a:buNone/>
              <a:defRPr sz="1200"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29" name="Text Placeholder 2">
            <a:extLst>
              <a:ext uri="{FF2B5EF4-FFF2-40B4-BE49-F238E27FC236}">
                <a16:creationId xmlns:a16="http://schemas.microsoft.com/office/drawing/2014/main" id="{0803BED7-65A5-4957-8B17-A7580E47CB5A}"/>
              </a:ext>
            </a:extLst>
          </p:cNvPr>
          <p:cNvSpPr>
            <a:spLocks noGrp="1"/>
          </p:cNvSpPr>
          <p:nvPr>
            <p:ph type="body" idx="26" hasCustomPrompt="1"/>
          </p:nvPr>
        </p:nvSpPr>
        <p:spPr>
          <a:xfrm>
            <a:off x="4664021" y="3862579"/>
            <a:ext cx="2771779"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A6AFBA"/>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30" name="Text Placeholder 2">
            <a:extLst>
              <a:ext uri="{FF2B5EF4-FFF2-40B4-BE49-F238E27FC236}">
                <a16:creationId xmlns:a16="http://schemas.microsoft.com/office/drawing/2014/main" id="{CD226ADA-068E-42CB-B751-FF433D83A4CF}"/>
              </a:ext>
            </a:extLst>
          </p:cNvPr>
          <p:cNvSpPr>
            <a:spLocks noGrp="1"/>
          </p:cNvSpPr>
          <p:nvPr>
            <p:ph type="body" idx="27" hasCustomPrompt="1"/>
          </p:nvPr>
        </p:nvSpPr>
        <p:spPr>
          <a:xfrm>
            <a:off x="4055093" y="4491069"/>
            <a:ext cx="2771779" cy="307579"/>
          </a:xfrm>
          <a:prstGeom prst="rect">
            <a:avLst/>
          </a:prstGeom>
        </p:spPr>
        <p:txBody>
          <a:bodyPr lIns="0" anchor="ctr">
            <a:noAutofit/>
          </a:bodyPr>
          <a:lstStyle>
            <a:lvl1pPr marL="0" indent="0">
              <a:buNone/>
              <a:defRPr sz="1200"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32" name="Text Placeholder 2">
            <a:extLst>
              <a:ext uri="{FF2B5EF4-FFF2-40B4-BE49-F238E27FC236}">
                <a16:creationId xmlns:a16="http://schemas.microsoft.com/office/drawing/2014/main" id="{23BCDEC3-C76A-4F11-8C02-2EF28C05B84C}"/>
              </a:ext>
            </a:extLst>
          </p:cNvPr>
          <p:cNvSpPr>
            <a:spLocks noGrp="1"/>
          </p:cNvSpPr>
          <p:nvPr>
            <p:ph type="body" idx="28" hasCustomPrompt="1"/>
          </p:nvPr>
        </p:nvSpPr>
        <p:spPr>
          <a:xfrm>
            <a:off x="4055093" y="4760620"/>
            <a:ext cx="2771779"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A6AFBA"/>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33" name="Text Placeholder 2">
            <a:extLst>
              <a:ext uri="{FF2B5EF4-FFF2-40B4-BE49-F238E27FC236}">
                <a16:creationId xmlns:a16="http://schemas.microsoft.com/office/drawing/2014/main" id="{8ABADDDC-E9EA-4A72-8BA1-8B543BF5D6B3}"/>
              </a:ext>
            </a:extLst>
          </p:cNvPr>
          <p:cNvSpPr>
            <a:spLocks noGrp="1"/>
          </p:cNvSpPr>
          <p:nvPr>
            <p:ph type="body" idx="29" hasCustomPrompt="1"/>
          </p:nvPr>
        </p:nvSpPr>
        <p:spPr>
          <a:xfrm>
            <a:off x="3431233" y="5388648"/>
            <a:ext cx="2771779" cy="307579"/>
          </a:xfrm>
          <a:prstGeom prst="rect">
            <a:avLst/>
          </a:prstGeom>
        </p:spPr>
        <p:txBody>
          <a:bodyPr lIns="0" anchor="ctr">
            <a:noAutofit/>
          </a:bodyPr>
          <a:lstStyle>
            <a:lvl1pPr marL="0" indent="0">
              <a:buNone/>
              <a:defRPr sz="1200"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34" name="Text Placeholder 2">
            <a:extLst>
              <a:ext uri="{FF2B5EF4-FFF2-40B4-BE49-F238E27FC236}">
                <a16:creationId xmlns:a16="http://schemas.microsoft.com/office/drawing/2014/main" id="{842F86A7-75F9-4C68-99AD-7417A2581656}"/>
              </a:ext>
            </a:extLst>
          </p:cNvPr>
          <p:cNvSpPr>
            <a:spLocks noGrp="1"/>
          </p:cNvSpPr>
          <p:nvPr>
            <p:ph type="body" idx="30" hasCustomPrompt="1"/>
          </p:nvPr>
        </p:nvSpPr>
        <p:spPr>
          <a:xfrm>
            <a:off x="3431233" y="5658199"/>
            <a:ext cx="2771779"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A6AFBA"/>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35" name="Rectangle 52">
            <a:extLst>
              <a:ext uri="{FF2B5EF4-FFF2-40B4-BE49-F238E27FC236}">
                <a16:creationId xmlns:a16="http://schemas.microsoft.com/office/drawing/2014/main" id="{8FD6EE49-2998-43A6-9F2F-B6E247BD4AB9}"/>
              </a:ext>
            </a:extLst>
          </p:cNvPr>
          <p:cNvSpPr/>
          <p:nvPr userDrawn="1"/>
        </p:nvSpPr>
        <p:spPr>
          <a:xfrm flipH="1">
            <a:off x="5717448" y="-74425"/>
            <a:ext cx="6645349" cy="7038753"/>
          </a:xfrm>
          <a:custGeom>
            <a:avLst/>
            <a:gdLst>
              <a:gd name="connsiteX0" fmla="*/ 0 w 4114800"/>
              <a:gd name="connsiteY0" fmla="*/ 0 h 6858000"/>
              <a:gd name="connsiteX1" fmla="*/ 4114800 w 4114800"/>
              <a:gd name="connsiteY1" fmla="*/ 0 h 6858000"/>
              <a:gd name="connsiteX2" fmla="*/ 4114800 w 4114800"/>
              <a:gd name="connsiteY2" fmla="*/ 6858000 h 6858000"/>
              <a:gd name="connsiteX3" fmla="*/ 0 w 4114800"/>
              <a:gd name="connsiteY3" fmla="*/ 6858000 h 6858000"/>
              <a:gd name="connsiteX4" fmla="*/ 0 w 4114800"/>
              <a:gd name="connsiteY4" fmla="*/ 0 h 6858000"/>
              <a:gd name="connsiteX0" fmla="*/ 0 w 4114800"/>
              <a:gd name="connsiteY0" fmla="*/ 31898 h 6889898"/>
              <a:gd name="connsiteX1" fmla="*/ 2668772 w 4114800"/>
              <a:gd name="connsiteY1" fmla="*/ 0 h 6889898"/>
              <a:gd name="connsiteX2" fmla="*/ 4114800 w 4114800"/>
              <a:gd name="connsiteY2" fmla="*/ 6889898 h 6889898"/>
              <a:gd name="connsiteX3" fmla="*/ 0 w 4114800"/>
              <a:gd name="connsiteY3" fmla="*/ 6889898 h 6889898"/>
              <a:gd name="connsiteX4" fmla="*/ 0 w 4114800"/>
              <a:gd name="connsiteY4" fmla="*/ 31898 h 6889898"/>
              <a:gd name="connsiteX0" fmla="*/ 0 w 4114800"/>
              <a:gd name="connsiteY0" fmla="*/ 21265 h 6879265"/>
              <a:gd name="connsiteX1" fmla="*/ 2604977 w 4114800"/>
              <a:gd name="connsiteY1" fmla="*/ 0 h 6879265"/>
              <a:gd name="connsiteX2" fmla="*/ 4114800 w 4114800"/>
              <a:gd name="connsiteY2" fmla="*/ 6879265 h 6879265"/>
              <a:gd name="connsiteX3" fmla="*/ 0 w 4114800"/>
              <a:gd name="connsiteY3" fmla="*/ 6879265 h 6879265"/>
              <a:gd name="connsiteX4" fmla="*/ 0 w 4114800"/>
              <a:gd name="connsiteY4" fmla="*/ 21265 h 6879265"/>
              <a:gd name="connsiteX0" fmla="*/ 0 w 6826102"/>
              <a:gd name="connsiteY0" fmla="*/ 31898 h 6879265"/>
              <a:gd name="connsiteX1" fmla="*/ 5316279 w 6826102"/>
              <a:gd name="connsiteY1" fmla="*/ 0 h 6879265"/>
              <a:gd name="connsiteX2" fmla="*/ 6826102 w 6826102"/>
              <a:gd name="connsiteY2" fmla="*/ 6879265 h 6879265"/>
              <a:gd name="connsiteX3" fmla="*/ 2711302 w 6826102"/>
              <a:gd name="connsiteY3" fmla="*/ 6879265 h 6879265"/>
              <a:gd name="connsiteX4" fmla="*/ 0 w 6826102"/>
              <a:gd name="connsiteY4" fmla="*/ 31898 h 6879265"/>
              <a:gd name="connsiteX0" fmla="*/ 0 w 6826102"/>
              <a:gd name="connsiteY0" fmla="*/ 21266 h 6868633"/>
              <a:gd name="connsiteX1" fmla="*/ 3880883 w 6826102"/>
              <a:gd name="connsiteY1" fmla="*/ 0 h 6868633"/>
              <a:gd name="connsiteX2" fmla="*/ 6826102 w 6826102"/>
              <a:gd name="connsiteY2" fmla="*/ 6868633 h 6868633"/>
              <a:gd name="connsiteX3" fmla="*/ 2711302 w 6826102"/>
              <a:gd name="connsiteY3" fmla="*/ 6868633 h 6868633"/>
              <a:gd name="connsiteX4" fmla="*/ 0 w 6826102"/>
              <a:gd name="connsiteY4" fmla="*/ 21266 h 6868633"/>
              <a:gd name="connsiteX0" fmla="*/ 0 w 7187609"/>
              <a:gd name="connsiteY0" fmla="*/ 21266 h 6889898"/>
              <a:gd name="connsiteX1" fmla="*/ 3880883 w 7187609"/>
              <a:gd name="connsiteY1" fmla="*/ 0 h 6889898"/>
              <a:gd name="connsiteX2" fmla="*/ 7187609 w 7187609"/>
              <a:gd name="connsiteY2" fmla="*/ 6889898 h 6889898"/>
              <a:gd name="connsiteX3" fmla="*/ 2711302 w 7187609"/>
              <a:gd name="connsiteY3" fmla="*/ 6868633 h 6889898"/>
              <a:gd name="connsiteX4" fmla="*/ 0 w 7187609"/>
              <a:gd name="connsiteY4" fmla="*/ 21266 h 6889898"/>
              <a:gd name="connsiteX0" fmla="*/ 0 w 7187609"/>
              <a:gd name="connsiteY0" fmla="*/ 21266 h 6889898"/>
              <a:gd name="connsiteX1" fmla="*/ 3880883 w 7187609"/>
              <a:gd name="connsiteY1" fmla="*/ 0 h 6889898"/>
              <a:gd name="connsiteX2" fmla="*/ 7187609 w 7187609"/>
              <a:gd name="connsiteY2" fmla="*/ 6889898 h 6889898"/>
              <a:gd name="connsiteX3" fmla="*/ 2583712 w 7187609"/>
              <a:gd name="connsiteY3" fmla="*/ 6889898 h 6889898"/>
              <a:gd name="connsiteX4" fmla="*/ 0 w 7187609"/>
              <a:gd name="connsiteY4" fmla="*/ 21266 h 6889898"/>
              <a:gd name="connsiteX0" fmla="*/ 0 w 8729330"/>
              <a:gd name="connsiteY0" fmla="*/ 1 h 6889898"/>
              <a:gd name="connsiteX1" fmla="*/ 5422604 w 8729330"/>
              <a:gd name="connsiteY1" fmla="*/ 0 h 6889898"/>
              <a:gd name="connsiteX2" fmla="*/ 8729330 w 8729330"/>
              <a:gd name="connsiteY2" fmla="*/ 6889898 h 6889898"/>
              <a:gd name="connsiteX3" fmla="*/ 4125433 w 8729330"/>
              <a:gd name="connsiteY3" fmla="*/ 6889898 h 6889898"/>
              <a:gd name="connsiteX4" fmla="*/ 0 w 8729330"/>
              <a:gd name="connsiteY4" fmla="*/ 1 h 6889898"/>
              <a:gd name="connsiteX0" fmla="*/ 0 w 8729330"/>
              <a:gd name="connsiteY0" fmla="*/ 0 h 6889897"/>
              <a:gd name="connsiteX1" fmla="*/ 4274288 w 8729330"/>
              <a:gd name="connsiteY1" fmla="*/ 42530 h 6889897"/>
              <a:gd name="connsiteX2" fmla="*/ 8729330 w 8729330"/>
              <a:gd name="connsiteY2" fmla="*/ 6889897 h 6889897"/>
              <a:gd name="connsiteX3" fmla="*/ 4125433 w 8729330"/>
              <a:gd name="connsiteY3" fmla="*/ 6889897 h 6889897"/>
              <a:gd name="connsiteX4" fmla="*/ 0 w 8729330"/>
              <a:gd name="connsiteY4" fmla="*/ 0 h 6889897"/>
              <a:gd name="connsiteX0" fmla="*/ 0 w 8729330"/>
              <a:gd name="connsiteY0" fmla="*/ 0 h 6889897"/>
              <a:gd name="connsiteX1" fmla="*/ 4625162 w 8729330"/>
              <a:gd name="connsiteY1" fmla="*/ 10632 h 6889897"/>
              <a:gd name="connsiteX2" fmla="*/ 8729330 w 8729330"/>
              <a:gd name="connsiteY2" fmla="*/ 6889897 h 6889897"/>
              <a:gd name="connsiteX3" fmla="*/ 4125433 w 8729330"/>
              <a:gd name="connsiteY3" fmla="*/ 6889897 h 6889897"/>
              <a:gd name="connsiteX4" fmla="*/ 0 w 8729330"/>
              <a:gd name="connsiteY4" fmla="*/ 0 h 6889897"/>
              <a:gd name="connsiteX0" fmla="*/ 0 w 8729330"/>
              <a:gd name="connsiteY0" fmla="*/ 0 h 6889897"/>
              <a:gd name="connsiteX1" fmla="*/ 4625162 w 8729330"/>
              <a:gd name="connsiteY1" fmla="*/ 10632 h 6889897"/>
              <a:gd name="connsiteX2" fmla="*/ 8729330 w 8729330"/>
              <a:gd name="connsiteY2" fmla="*/ 6889897 h 6889897"/>
              <a:gd name="connsiteX3" fmla="*/ 1988289 w 8729330"/>
              <a:gd name="connsiteY3" fmla="*/ 6879265 h 6889897"/>
              <a:gd name="connsiteX4" fmla="*/ 0 w 8729330"/>
              <a:gd name="connsiteY4" fmla="*/ 0 h 6889897"/>
              <a:gd name="connsiteX0" fmla="*/ 0 w 8771861"/>
              <a:gd name="connsiteY0" fmla="*/ 0 h 6943060"/>
              <a:gd name="connsiteX1" fmla="*/ 4625162 w 8771861"/>
              <a:gd name="connsiteY1" fmla="*/ 10632 h 6943060"/>
              <a:gd name="connsiteX2" fmla="*/ 8771861 w 8771861"/>
              <a:gd name="connsiteY2" fmla="*/ 6943060 h 6943060"/>
              <a:gd name="connsiteX3" fmla="*/ 1988289 w 8771861"/>
              <a:gd name="connsiteY3" fmla="*/ 6879265 h 6943060"/>
              <a:gd name="connsiteX4" fmla="*/ 0 w 8771861"/>
              <a:gd name="connsiteY4" fmla="*/ 0 h 6943060"/>
              <a:gd name="connsiteX0" fmla="*/ 0 w 8771861"/>
              <a:gd name="connsiteY0" fmla="*/ 0 h 6974958"/>
              <a:gd name="connsiteX1" fmla="*/ 4625162 w 8771861"/>
              <a:gd name="connsiteY1" fmla="*/ 10632 h 6974958"/>
              <a:gd name="connsiteX2" fmla="*/ 8771861 w 8771861"/>
              <a:gd name="connsiteY2" fmla="*/ 6943060 h 6974958"/>
              <a:gd name="connsiteX3" fmla="*/ 1945759 w 8771861"/>
              <a:gd name="connsiteY3" fmla="*/ 6974958 h 6974958"/>
              <a:gd name="connsiteX4" fmla="*/ 0 w 8771861"/>
              <a:gd name="connsiteY4" fmla="*/ 0 h 6974958"/>
              <a:gd name="connsiteX0" fmla="*/ 0 w 8771861"/>
              <a:gd name="connsiteY0" fmla="*/ 63795 h 7038753"/>
              <a:gd name="connsiteX1" fmla="*/ 4582631 w 8771861"/>
              <a:gd name="connsiteY1" fmla="*/ 0 h 7038753"/>
              <a:gd name="connsiteX2" fmla="*/ 8771861 w 8771861"/>
              <a:gd name="connsiteY2" fmla="*/ 7006855 h 7038753"/>
              <a:gd name="connsiteX3" fmla="*/ 1945759 w 8771861"/>
              <a:gd name="connsiteY3" fmla="*/ 7038753 h 7038753"/>
              <a:gd name="connsiteX4" fmla="*/ 0 w 8771861"/>
              <a:gd name="connsiteY4" fmla="*/ 63795 h 7038753"/>
              <a:gd name="connsiteX0" fmla="*/ 0 w 8771861"/>
              <a:gd name="connsiteY0" fmla="*/ 0 h 7060019"/>
              <a:gd name="connsiteX1" fmla="*/ 4582631 w 8771861"/>
              <a:gd name="connsiteY1" fmla="*/ 21266 h 7060019"/>
              <a:gd name="connsiteX2" fmla="*/ 8771861 w 8771861"/>
              <a:gd name="connsiteY2" fmla="*/ 7028121 h 7060019"/>
              <a:gd name="connsiteX3" fmla="*/ 1945759 w 8771861"/>
              <a:gd name="connsiteY3" fmla="*/ 7060019 h 7060019"/>
              <a:gd name="connsiteX4" fmla="*/ 0 w 8771861"/>
              <a:gd name="connsiteY4" fmla="*/ 0 h 7060019"/>
              <a:gd name="connsiteX0" fmla="*/ 233916 w 6826102"/>
              <a:gd name="connsiteY0" fmla="*/ 0 h 7038754"/>
              <a:gd name="connsiteX1" fmla="*/ 2636872 w 6826102"/>
              <a:gd name="connsiteY1" fmla="*/ 1 h 7038754"/>
              <a:gd name="connsiteX2" fmla="*/ 6826102 w 6826102"/>
              <a:gd name="connsiteY2" fmla="*/ 7006856 h 7038754"/>
              <a:gd name="connsiteX3" fmla="*/ 0 w 6826102"/>
              <a:gd name="connsiteY3" fmla="*/ 7038754 h 7038754"/>
              <a:gd name="connsiteX4" fmla="*/ 233916 w 6826102"/>
              <a:gd name="connsiteY4" fmla="*/ 0 h 7038754"/>
              <a:gd name="connsiteX0" fmla="*/ 1073888 w 6826102"/>
              <a:gd name="connsiteY0" fmla="*/ 21264 h 7038753"/>
              <a:gd name="connsiteX1" fmla="*/ 2636872 w 6826102"/>
              <a:gd name="connsiteY1" fmla="*/ 0 h 7038753"/>
              <a:gd name="connsiteX2" fmla="*/ 6826102 w 6826102"/>
              <a:gd name="connsiteY2" fmla="*/ 7006855 h 7038753"/>
              <a:gd name="connsiteX3" fmla="*/ 0 w 6826102"/>
              <a:gd name="connsiteY3" fmla="*/ 7038753 h 7038753"/>
              <a:gd name="connsiteX4" fmla="*/ 1073888 w 6826102"/>
              <a:gd name="connsiteY4" fmla="*/ 21264 h 7038753"/>
              <a:gd name="connsiteX0" fmla="*/ 180753 w 6826102"/>
              <a:gd name="connsiteY0" fmla="*/ 10632 h 7038753"/>
              <a:gd name="connsiteX1" fmla="*/ 2636872 w 6826102"/>
              <a:gd name="connsiteY1" fmla="*/ 0 h 7038753"/>
              <a:gd name="connsiteX2" fmla="*/ 6826102 w 6826102"/>
              <a:gd name="connsiteY2" fmla="*/ 7006855 h 7038753"/>
              <a:gd name="connsiteX3" fmla="*/ 0 w 6826102"/>
              <a:gd name="connsiteY3" fmla="*/ 7038753 h 7038753"/>
              <a:gd name="connsiteX4" fmla="*/ 180753 w 6826102"/>
              <a:gd name="connsiteY4" fmla="*/ 10632 h 7038753"/>
              <a:gd name="connsiteX0" fmla="*/ 0 w 6645349"/>
              <a:gd name="connsiteY0" fmla="*/ 10632 h 7060018"/>
              <a:gd name="connsiteX1" fmla="*/ 2456119 w 6645349"/>
              <a:gd name="connsiteY1" fmla="*/ 0 h 7060018"/>
              <a:gd name="connsiteX2" fmla="*/ 6645349 w 6645349"/>
              <a:gd name="connsiteY2" fmla="*/ 7006855 h 7060018"/>
              <a:gd name="connsiteX3" fmla="*/ 393405 w 6645349"/>
              <a:gd name="connsiteY3" fmla="*/ 7060018 h 7060018"/>
              <a:gd name="connsiteX4" fmla="*/ 0 w 6645349"/>
              <a:gd name="connsiteY4" fmla="*/ 10632 h 7060018"/>
              <a:gd name="connsiteX0" fmla="*/ 0 w 6645349"/>
              <a:gd name="connsiteY0" fmla="*/ 10632 h 7038753"/>
              <a:gd name="connsiteX1" fmla="*/ 2456119 w 6645349"/>
              <a:gd name="connsiteY1" fmla="*/ 0 h 7038753"/>
              <a:gd name="connsiteX2" fmla="*/ 6645349 w 6645349"/>
              <a:gd name="connsiteY2" fmla="*/ 7006855 h 7038753"/>
              <a:gd name="connsiteX3" fmla="*/ 74428 w 6645349"/>
              <a:gd name="connsiteY3" fmla="*/ 7038753 h 7038753"/>
              <a:gd name="connsiteX4" fmla="*/ 0 w 6645349"/>
              <a:gd name="connsiteY4" fmla="*/ 10632 h 7038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5349" h="7038753">
                <a:moveTo>
                  <a:pt x="0" y="10632"/>
                </a:moveTo>
                <a:lnTo>
                  <a:pt x="2456119" y="0"/>
                </a:lnTo>
                <a:lnTo>
                  <a:pt x="6645349" y="7006855"/>
                </a:lnTo>
                <a:lnTo>
                  <a:pt x="74428" y="7038753"/>
                </a:lnTo>
                <a:lnTo>
                  <a:pt x="0" y="10632"/>
                </a:lnTo>
                <a:close/>
              </a:path>
            </a:pathLst>
          </a:cu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9" name="Slide Number Placeholder 5">
            <a:extLst>
              <a:ext uri="{FF2B5EF4-FFF2-40B4-BE49-F238E27FC236}">
                <a16:creationId xmlns:a16="http://schemas.microsoft.com/office/drawing/2014/main" id="{A9376B5C-1C45-433B-85A3-21AC9A10D55F}"/>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40" name="Footer Placeholder 4">
            <a:extLst>
              <a:ext uri="{FF2B5EF4-FFF2-40B4-BE49-F238E27FC236}">
                <a16:creationId xmlns:a16="http://schemas.microsoft.com/office/drawing/2014/main" id="{771BCB29-DF25-491E-87D7-84E44E89B16D}"/>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pic>
        <p:nvPicPr>
          <p:cNvPr id="44" name="Picture 43" descr="A picture containing drawing&#10;&#10;Description automatically generated">
            <a:extLst>
              <a:ext uri="{FF2B5EF4-FFF2-40B4-BE49-F238E27FC236}">
                <a16:creationId xmlns:a16="http://schemas.microsoft.com/office/drawing/2014/main" id="{A1B1938D-CC75-491B-83D3-AD5D55AB7BB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676" y="6265618"/>
            <a:ext cx="1179717" cy="591292"/>
          </a:xfrm>
          <a:prstGeom prst="rect">
            <a:avLst/>
          </a:prstGeom>
        </p:spPr>
      </p:pic>
      <p:sp>
        <p:nvSpPr>
          <p:cNvPr id="45" name="Picture Placeholder 10">
            <a:extLst>
              <a:ext uri="{FF2B5EF4-FFF2-40B4-BE49-F238E27FC236}">
                <a16:creationId xmlns:a16="http://schemas.microsoft.com/office/drawing/2014/main" id="{C27DFE6A-AAAA-4ADE-8F98-E7A256AB5D29}"/>
              </a:ext>
            </a:extLst>
          </p:cNvPr>
          <p:cNvSpPr>
            <a:spLocks noGrp="1"/>
          </p:cNvSpPr>
          <p:nvPr>
            <p:ph type="pic" sz="quarter" idx="33"/>
          </p:nvPr>
        </p:nvSpPr>
        <p:spPr>
          <a:xfrm>
            <a:off x="5654605" y="0"/>
            <a:ext cx="8891257" cy="7004054"/>
          </a:xfrm>
          <a:custGeom>
            <a:avLst/>
            <a:gdLst>
              <a:gd name="connsiteX0" fmla="*/ 4114800 w 8705850"/>
              <a:gd name="connsiteY0" fmla="*/ 0 h 6858000"/>
              <a:gd name="connsiteX1" fmla="*/ 8705850 w 8705850"/>
              <a:gd name="connsiteY1" fmla="*/ 0 h 6858000"/>
              <a:gd name="connsiteX2" fmla="*/ 4591050 w 8705850"/>
              <a:gd name="connsiteY2" fmla="*/ 6858000 h 6858000"/>
              <a:gd name="connsiteX3" fmla="*/ 0 w 87058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05850" h="6858000">
                <a:moveTo>
                  <a:pt x="4114800" y="0"/>
                </a:moveTo>
                <a:lnTo>
                  <a:pt x="8705850" y="0"/>
                </a:lnTo>
                <a:lnTo>
                  <a:pt x="4591050" y="6858000"/>
                </a:lnTo>
                <a:lnTo>
                  <a:pt x="0" y="6858000"/>
                </a:lnTo>
                <a:close/>
              </a:path>
            </a:pathLst>
          </a:custGeom>
          <a:pattFill prst="solidDmnd">
            <a:fgClr>
              <a:schemeClr val="bg1">
                <a:lumMod val="85000"/>
              </a:schemeClr>
            </a:fgClr>
            <a:bgClr>
              <a:schemeClr val="bg1"/>
            </a:bgClr>
          </a:pattFill>
        </p:spPr>
        <p:txBody>
          <a:bodyPr wrap="square" anchor="ctr">
            <a:noAutofit/>
          </a:bodyPr>
          <a:lstStyle>
            <a:lvl1pPr algn="ctr">
              <a:defRPr sz="1200"/>
            </a:lvl1pPr>
          </a:lstStyle>
          <a:p>
            <a:endParaRPr lang="en-US" dirty="0"/>
          </a:p>
        </p:txBody>
      </p:sp>
    </p:spTree>
    <p:extLst>
      <p:ext uri="{BB962C8B-B14F-4D97-AF65-F5344CB8AC3E}">
        <p14:creationId xmlns:p14="http://schemas.microsoft.com/office/powerpoint/2010/main" val="3588084430"/>
      </p:ext>
    </p:extLst>
  </p:cSld>
  <p:clrMapOvr>
    <a:masterClrMapping/>
  </p:clrMapOvr>
  <p:extLst>
    <p:ext uri="{DCECCB84-F9BA-43D5-87BE-67443E8EF086}">
      <p15:sldGuideLst xmlns:p15="http://schemas.microsoft.com/office/powerpoint/2012/main">
        <p15:guide id="1" orient="horz" pos="240" userDrawn="1">
          <p15:clr>
            <a:srgbClr val="FBAE40"/>
          </p15:clr>
        </p15:guide>
        <p15:guide id="2" pos="73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peakers">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30CE9F18-C711-41E7-975D-9A875091B4A5}"/>
              </a:ext>
            </a:extLst>
          </p:cNvPr>
          <p:cNvSpPr/>
          <p:nvPr userDrawn="1"/>
        </p:nvSpPr>
        <p:spPr>
          <a:xfrm>
            <a:off x="5" y="0"/>
            <a:ext cx="6449439" cy="6858000"/>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4" name="Title 1">
            <a:extLst>
              <a:ext uri="{FF2B5EF4-FFF2-40B4-BE49-F238E27FC236}">
                <a16:creationId xmlns:a16="http://schemas.microsoft.com/office/drawing/2014/main" id="{C4E3B39F-E016-446B-9DDB-5E4D2B9C0FA1}"/>
              </a:ext>
            </a:extLst>
          </p:cNvPr>
          <p:cNvSpPr>
            <a:spLocks noGrp="1"/>
          </p:cNvSpPr>
          <p:nvPr>
            <p:ph type="title" hasCustomPrompt="1"/>
          </p:nvPr>
        </p:nvSpPr>
        <p:spPr>
          <a:xfrm>
            <a:off x="876306" y="3099447"/>
            <a:ext cx="4701511" cy="436093"/>
          </a:xfrm>
          <a:prstGeom prst="rect">
            <a:avLst/>
          </a:prstGeom>
        </p:spPr>
        <p:txBody>
          <a:bodyPr lIns="0">
            <a:noAutofit/>
          </a:bodyPr>
          <a:lstStyle>
            <a:lvl1pPr>
              <a:defRPr sz="2700" b="1">
                <a:solidFill>
                  <a:schemeClr val="bg1"/>
                </a:solidFill>
                <a:latin typeface="Raleway" panose="020B0503030101060003" pitchFamily="34" charset="0"/>
              </a:defRPr>
            </a:lvl1pPr>
          </a:lstStyle>
          <a:p>
            <a:r>
              <a:rPr lang="en-US" dirty="0"/>
              <a:t>Content Headline</a:t>
            </a:r>
          </a:p>
        </p:txBody>
      </p:sp>
      <p:cxnSp>
        <p:nvCxnSpPr>
          <p:cNvPr id="29" name="Straight Connector 28">
            <a:extLst>
              <a:ext uri="{FF2B5EF4-FFF2-40B4-BE49-F238E27FC236}">
                <a16:creationId xmlns:a16="http://schemas.microsoft.com/office/drawing/2014/main" id="{8CAFA596-9110-4DB0-BEDF-C35A24B5F476}"/>
              </a:ext>
            </a:extLst>
          </p:cNvPr>
          <p:cNvCxnSpPr>
            <a:cxnSpLocks/>
          </p:cNvCxnSpPr>
          <p:nvPr userDrawn="1"/>
        </p:nvCxnSpPr>
        <p:spPr>
          <a:xfrm>
            <a:off x="885830" y="3820141"/>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39" name="Text Placeholder 3">
            <a:extLst>
              <a:ext uri="{FF2B5EF4-FFF2-40B4-BE49-F238E27FC236}">
                <a16:creationId xmlns:a16="http://schemas.microsoft.com/office/drawing/2014/main" id="{B17A8ED2-12C5-4DB3-8299-1E3163B8DDD6}"/>
              </a:ext>
            </a:extLst>
          </p:cNvPr>
          <p:cNvSpPr>
            <a:spLocks noGrp="1"/>
          </p:cNvSpPr>
          <p:nvPr>
            <p:ph type="body" sz="half" idx="17" hasCustomPrompt="1"/>
          </p:nvPr>
        </p:nvSpPr>
        <p:spPr>
          <a:xfrm>
            <a:off x="7440021" y="1688519"/>
            <a:ext cx="3795427" cy="734417"/>
          </a:xfrm>
          <a:prstGeom prst="rect">
            <a:avLst/>
          </a:prstGeom>
        </p:spPr>
        <p:txBody>
          <a:bodyPr lIns="0" anchor="t">
            <a:noAutofit/>
          </a:bodyPr>
          <a:lstStyle>
            <a:lvl1pPr marL="0" indent="0">
              <a:lnSpc>
                <a:spcPct val="100000"/>
              </a:lnSpc>
              <a:spcBef>
                <a:spcPts val="0"/>
              </a:spcBef>
              <a:spcAft>
                <a:spcPts val="0"/>
              </a:spcAft>
              <a:buNone/>
              <a:defRPr sz="788"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30" name="Text Placeholder 2">
            <a:extLst>
              <a:ext uri="{FF2B5EF4-FFF2-40B4-BE49-F238E27FC236}">
                <a16:creationId xmlns:a16="http://schemas.microsoft.com/office/drawing/2014/main" id="{C5CB2342-FAF8-47E0-BF90-63DCF0FE229F}"/>
              </a:ext>
            </a:extLst>
          </p:cNvPr>
          <p:cNvSpPr>
            <a:spLocks noGrp="1"/>
          </p:cNvSpPr>
          <p:nvPr>
            <p:ph type="body" idx="1" hasCustomPrompt="1"/>
          </p:nvPr>
        </p:nvSpPr>
        <p:spPr>
          <a:xfrm>
            <a:off x="7440021" y="746956"/>
            <a:ext cx="2771779" cy="307579"/>
          </a:xfrm>
          <a:prstGeom prst="rect">
            <a:avLst/>
          </a:prstGeom>
        </p:spPr>
        <p:txBody>
          <a:bodyPr lIns="0" anchor="ctr">
            <a:noAutofit/>
          </a:bodyPr>
          <a:lstStyle>
            <a:lvl1pPr marL="0" indent="0">
              <a:buNone/>
              <a:defRPr sz="1200"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31" name="Text Placeholder 2">
            <a:extLst>
              <a:ext uri="{FF2B5EF4-FFF2-40B4-BE49-F238E27FC236}">
                <a16:creationId xmlns:a16="http://schemas.microsoft.com/office/drawing/2014/main" id="{FFED95E6-2935-49B2-9ED0-38FE345F34D0}"/>
              </a:ext>
            </a:extLst>
          </p:cNvPr>
          <p:cNvSpPr>
            <a:spLocks noGrp="1"/>
          </p:cNvSpPr>
          <p:nvPr>
            <p:ph type="body" idx="20" hasCustomPrompt="1"/>
          </p:nvPr>
        </p:nvSpPr>
        <p:spPr>
          <a:xfrm>
            <a:off x="7440021" y="1133123"/>
            <a:ext cx="2771779" cy="476821"/>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A6AFBA"/>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 Line 1</a:t>
            </a:r>
          </a:p>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Title Line 2</a:t>
            </a:r>
          </a:p>
        </p:txBody>
      </p:sp>
      <p:sp>
        <p:nvSpPr>
          <p:cNvPr id="28" name="Slide Number Placeholder 5">
            <a:extLst>
              <a:ext uri="{FF2B5EF4-FFF2-40B4-BE49-F238E27FC236}">
                <a16:creationId xmlns:a16="http://schemas.microsoft.com/office/drawing/2014/main" id="{6E883BC0-4964-4672-AFEC-5AE371F25A09}"/>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32" name="Footer Placeholder 4">
            <a:extLst>
              <a:ext uri="{FF2B5EF4-FFF2-40B4-BE49-F238E27FC236}">
                <a16:creationId xmlns:a16="http://schemas.microsoft.com/office/drawing/2014/main" id="{6FFF2320-D5EF-4FEA-96DA-3BD556757179}"/>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3" name="Picture Placeholder 2">
            <a:extLst>
              <a:ext uri="{FF2B5EF4-FFF2-40B4-BE49-F238E27FC236}">
                <a16:creationId xmlns:a16="http://schemas.microsoft.com/office/drawing/2014/main" id="{7596A755-AF97-466F-AD70-7B17BEA95225}"/>
              </a:ext>
            </a:extLst>
          </p:cNvPr>
          <p:cNvSpPr>
            <a:spLocks noGrp="1"/>
          </p:cNvSpPr>
          <p:nvPr>
            <p:ph type="pic" sz="quarter" idx="29"/>
          </p:nvPr>
        </p:nvSpPr>
        <p:spPr>
          <a:xfrm>
            <a:off x="5537381" y="746962"/>
            <a:ext cx="1678179" cy="1674145"/>
          </a:xfrm>
        </p:spPr>
        <p:txBody>
          <a:bodyPr/>
          <a:lstStyle/>
          <a:p>
            <a:endParaRPr lang="en-US" dirty="0"/>
          </a:p>
        </p:txBody>
      </p:sp>
      <p:pic>
        <p:nvPicPr>
          <p:cNvPr id="40" name="Picture 39" descr="A picture containing drawing&#10;&#10;Description automatically generated">
            <a:extLst>
              <a:ext uri="{FF2B5EF4-FFF2-40B4-BE49-F238E27FC236}">
                <a16:creationId xmlns:a16="http://schemas.microsoft.com/office/drawing/2014/main" id="{D8EFF20F-21B0-4351-B8AB-DBAAFFDED22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676" y="6265618"/>
            <a:ext cx="1179717" cy="591292"/>
          </a:xfrm>
          <a:prstGeom prst="rect">
            <a:avLst/>
          </a:prstGeom>
        </p:spPr>
      </p:pic>
      <p:cxnSp>
        <p:nvCxnSpPr>
          <p:cNvPr id="47" name="Straight Connector 46">
            <a:extLst>
              <a:ext uri="{FF2B5EF4-FFF2-40B4-BE49-F238E27FC236}">
                <a16:creationId xmlns:a16="http://schemas.microsoft.com/office/drawing/2014/main" id="{0F2750E9-4989-4FE8-8BBC-7EA55EAC5F9B}"/>
              </a:ext>
            </a:extLst>
          </p:cNvPr>
          <p:cNvCxnSpPr>
            <a:cxnSpLocks/>
          </p:cNvCxnSpPr>
          <p:nvPr userDrawn="1"/>
        </p:nvCxnSpPr>
        <p:spPr>
          <a:xfrm>
            <a:off x="7437191" y="1620177"/>
            <a:ext cx="441788"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sp>
        <p:nvSpPr>
          <p:cNvPr id="48" name="Text Placeholder 3">
            <a:extLst>
              <a:ext uri="{FF2B5EF4-FFF2-40B4-BE49-F238E27FC236}">
                <a16:creationId xmlns:a16="http://schemas.microsoft.com/office/drawing/2014/main" id="{40029F01-4230-4651-8307-A31BFC44E463}"/>
              </a:ext>
            </a:extLst>
          </p:cNvPr>
          <p:cNvSpPr>
            <a:spLocks noGrp="1"/>
          </p:cNvSpPr>
          <p:nvPr>
            <p:ph type="body" sz="half" idx="30" hasCustomPrompt="1"/>
          </p:nvPr>
        </p:nvSpPr>
        <p:spPr>
          <a:xfrm>
            <a:off x="7440021" y="3602874"/>
            <a:ext cx="3795427" cy="734417"/>
          </a:xfrm>
          <a:prstGeom prst="rect">
            <a:avLst/>
          </a:prstGeom>
        </p:spPr>
        <p:txBody>
          <a:bodyPr lIns="0" anchor="t">
            <a:noAutofit/>
          </a:bodyPr>
          <a:lstStyle>
            <a:lvl1pPr marL="0" indent="0">
              <a:lnSpc>
                <a:spcPct val="100000"/>
              </a:lnSpc>
              <a:spcBef>
                <a:spcPts val="0"/>
              </a:spcBef>
              <a:spcAft>
                <a:spcPts val="0"/>
              </a:spcAft>
              <a:buNone/>
              <a:defRPr sz="788"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49" name="Text Placeholder 2">
            <a:extLst>
              <a:ext uri="{FF2B5EF4-FFF2-40B4-BE49-F238E27FC236}">
                <a16:creationId xmlns:a16="http://schemas.microsoft.com/office/drawing/2014/main" id="{975BE64B-7B9A-44C4-B70C-60D54C36506F}"/>
              </a:ext>
            </a:extLst>
          </p:cNvPr>
          <p:cNvSpPr>
            <a:spLocks noGrp="1"/>
          </p:cNvSpPr>
          <p:nvPr>
            <p:ph type="body" idx="31" hasCustomPrompt="1"/>
          </p:nvPr>
        </p:nvSpPr>
        <p:spPr>
          <a:xfrm>
            <a:off x="7440021" y="2661312"/>
            <a:ext cx="2771779" cy="307579"/>
          </a:xfrm>
          <a:prstGeom prst="rect">
            <a:avLst/>
          </a:prstGeom>
        </p:spPr>
        <p:txBody>
          <a:bodyPr lIns="0" anchor="ctr">
            <a:noAutofit/>
          </a:bodyPr>
          <a:lstStyle>
            <a:lvl1pPr marL="0" indent="0">
              <a:buNone/>
              <a:defRPr sz="1200"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50" name="Text Placeholder 2">
            <a:extLst>
              <a:ext uri="{FF2B5EF4-FFF2-40B4-BE49-F238E27FC236}">
                <a16:creationId xmlns:a16="http://schemas.microsoft.com/office/drawing/2014/main" id="{6E3FD2A7-4684-4E96-AEDB-CC4308E58BAF}"/>
              </a:ext>
            </a:extLst>
          </p:cNvPr>
          <p:cNvSpPr>
            <a:spLocks noGrp="1"/>
          </p:cNvSpPr>
          <p:nvPr>
            <p:ph type="body" idx="32" hasCustomPrompt="1"/>
          </p:nvPr>
        </p:nvSpPr>
        <p:spPr>
          <a:xfrm>
            <a:off x="7440021" y="3047473"/>
            <a:ext cx="2771779" cy="476821"/>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A6AFBA"/>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 Line 1</a:t>
            </a:r>
          </a:p>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Title Line 2</a:t>
            </a:r>
          </a:p>
        </p:txBody>
      </p:sp>
      <p:sp>
        <p:nvSpPr>
          <p:cNvPr id="51" name="Picture Placeholder 2">
            <a:extLst>
              <a:ext uri="{FF2B5EF4-FFF2-40B4-BE49-F238E27FC236}">
                <a16:creationId xmlns:a16="http://schemas.microsoft.com/office/drawing/2014/main" id="{24A6929F-E916-45F6-90FF-DBDB8ECCE818}"/>
              </a:ext>
            </a:extLst>
          </p:cNvPr>
          <p:cNvSpPr>
            <a:spLocks noGrp="1"/>
          </p:cNvSpPr>
          <p:nvPr>
            <p:ph type="pic" sz="quarter" idx="33"/>
          </p:nvPr>
        </p:nvSpPr>
        <p:spPr>
          <a:xfrm>
            <a:off x="5537381" y="2661308"/>
            <a:ext cx="1678179" cy="1674145"/>
          </a:xfrm>
        </p:spPr>
        <p:txBody>
          <a:bodyPr/>
          <a:lstStyle/>
          <a:p>
            <a:endParaRPr lang="en-US" dirty="0"/>
          </a:p>
        </p:txBody>
      </p:sp>
      <p:cxnSp>
        <p:nvCxnSpPr>
          <p:cNvPr id="52" name="Straight Connector 51">
            <a:extLst>
              <a:ext uri="{FF2B5EF4-FFF2-40B4-BE49-F238E27FC236}">
                <a16:creationId xmlns:a16="http://schemas.microsoft.com/office/drawing/2014/main" id="{E91969E0-A69E-4A97-A34E-1290D02D2E5C}"/>
              </a:ext>
            </a:extLst>
          </p:cNvPr>
          <p:cNvCxnSpPr>
            <a:cxnSpLocks/>
          </p:cNvCxnSpPr>
          <p:nvPr userDrawn="1"/>
        </p:nvCxnSpPr>
        <p:spPr>
          <a:xfrm>
            <a:off x="7437191" y="3534527"/>
            <a:ext cx="441788"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sp>
        <p:nvSpPr>
          <p:cNvPr id="53" name="Text Placeholder 3">
            <a:extLst>
              <a:ext uri="{FF2B5EF4-FFF2-40B4-BE49-F238E27FC236}">
                <a16:creationId xmlns:a16="http://schemas.microsoft.com/office/drawing/2014/main" id="{51AA2991-DC43-4023-AF54-536E5CD61486}"/>
              </a:ext>
            </a:extLst>
          </p:cNvPr>
          <p:cNvSpPr>
            <a:spLocks noGrp="1"/>
          </p:cNvSpPr>
          <p:nvPr>
            <p:ph type="body" sz="half" idx="34" hasCustomPrompt="1"/>
          </p:nvPr>
        </p:nvSpPr>
        <p:spPr>
          <a:xfrm>
            <a:off x="7440021" y="5517536"/>
            <a:ext cx="3795427" cy="734417"/>
          </a:xfrm>
          <a:prstGeom prst="rect">
            <a:avLst/>
          </a:prstGeom>
        </p:spPr>
        <p:txBody>
          <a:bodyPr lIns="0" anchor="t">
            <a:noAutofit/>
          </a:bodyPr>
          <a:lstStyle>
            <a:lvl1pPr marL="0" indent="0">
              <a:lnSpc>
                <a:spcPct val="100000"/>
              </a:lnSpc>
              <a:spcBef>
                <a:spcPts val="0"/>
              </a:spcBef>
              <a:spcAft>
                <a:spcPts val="0"/>
              </a:spcAft>
              <a:buNone/>
              <a:defRPr sz="788" b="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54" name="Text Placeholder 2">
            <a:extLst>
              <a:ext uri="{FF2B5EF4-FFF2-40B4-BE49-F238E27FC236}">
                <a16:creationId xmlns:a16="http://schemas.microsoft.com/office/drawing/2014/main" id="{B21CACAE-B253-4D26-826E-5C6921075C3E}"/>
              </a:ext>
            </a:extLst>
          </p:cNvPr>
          <p:cNvSpPr>
            <a:spLocks noGrp="1"/>
          </p:cNvSpPr>
          <p:nvPr>
            <p:ph type="body" idx="35" hasCustomPrompt="1"/>
          </p:nvPr>
        </p:nvSpPr>
        <p:spPr>
          <a:xfrm>
            <a:off x="7440021" y="4575973"/>
            <a:ext cx="2771779" cy="307579"/>
          </a:xfrm>
          <a:prstGeom prst="rect">
            <a:avLst/>
          </a:prstGeom>
        </p:spPr>
        <p:txBody>
          <a:bodyPr lIns="0" anchor="ctr">
            <a:noAutofit/>
          </a:bodyPr>
          <a:lstStyle>
            <a:lvl1pPr marL="0" indent="0">
              <a:buNone/>
              <a:defRPr sz="1200"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60" name="Text Placeholder 2">
            <a:extLst>
              <a:ext uri="{FF2B5EF4-FFF2-40B4-BE49-F238E27FC236}">
                <a16:creationId xmlns:a16="http://schemas.microsoft.com/office/drawing/2014/main" id="{F21C99F4-BEC5-4B58-A822-86879E4151DA}"/>
              </a:ext>
            </a:extLst>
          </p:cNvPr>
          <p:cNvSpPr>
            <a:spLocks noGrp="1"/>
          </p:cNvSpPr>
          <p:nvPr>
            <p:ph type="body" idx="36" hasCustomPrompt="1"/>
          </p:nvPr>
        </p:nvSpPr>
        <p:spPr>
          <a:xfrm>
            <a:off x="7440021" y="4962134"/>
            <a:ext cx="2771779" cy="476821"/>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A6AFBA"/>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 Line 1</a:t>
            </a:r>
          </a:p>
          <a:p>
            <a:pPr marL="0" marR="0" lvl="0" indent="0" algn="l" defTabSz="685783" rtl="0" eaLnBrk="1" fontAlgn="auto" latinLnBrk="0" hangingPunct="1">
              <a:lnSpc>
                <a:spcPct val="90000"/>
              </a:lnSpc>
              <a:spcBef>
                <a:spcPts val="751"/>
              </a:spcBef>
              <a:spcAft>
                <a:spcPts val="0"/>
              </a:spcAft>
              <a:buClr>
                <a:srgbClr val="EF8A44"/>
              </a:buClr>
              <a:buSzTx/>
              <a:buFont typeface="+mj-lt"/>
              <a:buNone/>
              <a:tabLst/>
              <a:defRPr/>
            </a:pPr>
            <a:r>
              <a:rPr lang="en-US" dirty="0"/>
              <a:t>Title Line 2</a:t>
            </a:r>
          </a:p>
        </p:txBody>
      </p:sp>
      <p:sp>
        <p:nvSpPr>
          <p:cNvPr id="61" name="Picture Placeholder 2">
            <a:extLst>
              <a:ext uri="{FF2B5EF4-FFF2-40B4-BE49-F238E27FC236}">
                <a16:creationId xmlns:a16="http://schemas.microsoft.com/office/drawing/2014/main" id="{6692CE41-7AEE-4A67-BAF4-D11120870393}"/>
              </a:ext>
            </a:extLst>
          </p:cNvPr>
          <p:cNvSpPr>
            <a:spLocks noGrp="1"/>
          </p:cNvSpPr>
          <p:nvPr>
            <p:ph type="pic" sz="quarter" idx="37"/>
          </p:nvPr>
        </p:nvSpPr>
        <p:spPr>
          <a:xfrm>
            <a:off x="5537381" y="4575973"/>
            <a:ext cx="1678179" cy="1674145"/>
          </a:xfrm>
        </p:spPr>
        <p:txBody>
          <a:bodyPr/>
          <a:lstStyle/>
          <a:p>
            <a:endParaRPr lang="en-US" dirty="0"/>
          </a:p>
        </p:txBody>
      </p:sp>
      <p:cxnSp>
        <p:nvCxnSpPr>
          <p:cNvPr id="62" name="Straight Connector 61">
            <a:extLst>
              <a:ext uri="{FF2B5EF4-FFF2-40B4-BE49-F238E27FC236}">
                <a16:creationId xmlns:a16="http://schemas.microsoft.com/office/drawing/2014/main" id="{8A2EBFAA-78CE-476D-A112-6276B469DC53}"/>
              </a:ext>
            </a:extLst>
          </p:cNvPr>
          <p:cNvCxnSpPr>
            <a:cxnSpLocks/>
          </p:cNvCxnSpPr>
          <p:nvPr userDrawn="1"/>
        </p:nvCxnSpPr>
        <p:spPr>
          <a:xfrm>
            <a:off x="7437191" y="5449188"/>
            <a:ext cx="441788" cy="0"/>
          </a:xfrm>
          <a:prstGeom prst="line">
            <a:avLst/>
          </a:prstGeom>
          <a:ln w="28575">
            <a:solidFill>
              <a:srgbClr val="70C2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182259"/>
      </p:ext>
    </p:extLst>
  </p:cSld>
  <p:clrMapOvr>
    <a:masterClrMapping/>
  </p:clrMapOvr>
  <p:extLst>
    <p:ext uri="{DCECCB84-F9BA-43D5-87BE-67443E8EF086}">
      <p15:sldGuideLst xmlns:p15="http://schemas.microsoft.com/office/powerpoint/2012/main">
        <p15:guide id="1" orient="horz" pos="3216" userDrawn="1">
          <p15:clr>
            <a:srgbClr val="FBAE40"/>
          </p15:clr>
        </p15:guide>
        <p15:guide id="2" pos="73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pro Team V2">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E54167A7-3F99-4F63-9F2F-42BDB3784404}"/>
              </a:ext>
            </a:extLst>
          </p:cNvPr>
          <p:cNvSpPr/>
          <p:nvPr userDrawn="1"/>
        </p:nvSpPr>
        <p:spPr>
          <a:xfrm>
            <a:off x="866779" y="1866848"/>
            <a:ext cx="4701511"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cxnSp>
        <p:nvCxnSpPr>
          <p:cNvPr id="56" name="Straight Connector 55">
            <a:extLst>
              <a:ext uri="{FF2B5EF4-FFF2-40B4-BE49-F238E27FC236}">
                <a16:creationId xmlns:a16="http://schemas.microsoft.com/office/drawing/2014/main" id="{FF15677E-9EFB-42CF-A1E7-C65E8818009E}"/>
              </a:ext>
            </a:extLst>
          </p:cNvPr>
          <p:cNvCxnSpPr>
            <a:cxnSpLocks/>
          </p:cNvCxnSpPr>
          <p:nvPr userDrawn="1"/>
        </p:nvCxnSpPr>
        <p:spPr>
          <a:xfrm flipH="1">
            <a:off x="866779" y="1816658"/>
            <a:ext cx="4701511"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pic>
        <p:nvPicPr>
          <p:cNvPr id="20" name="Picture 19" descr="A picture containing drawing&#10;&#10;Description automatically generated">
            <a:extLst>
              <a:ext uri="{FF2B5EF4-FFF2-40B4-BE49-F238E27FC236}">
                <a16:creationId xmlns:a16="http://schemas.microsoft.com/office/drawing/2014/main" id="{CF104481-FD6F-4F40-A716-07D0DE2B782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
        <p:nvSpPr>
          <p:cNvPr id="27" name="Text Placeholder 2">
            <a:extLst>
              <a:ext uri="{FF2B5EF4-FFF2-40B4-BE49-F238E27FC236}">
                <a16:creationId xmlns:a16="http://schemas.microsoft.com/office/drawing/2014/main" id="{5662852F-5EB3-471F-9ACF-DB231A685401}"/>
              </a:ext>
            </a:extLst>
          </p:cNvPr>
          <p:cNvSpPr>
            <a:spLocks noGrp="1"/>
          </p:cNvSpPr>
          <p:nvPr>
            <p:ph type="body" idx="21" hasCustomPrompt="1"/>
          </p:nvPr>
        </p:nvSpPr>
        <p:spPr>
          <a:xfrm>
            <a:off x="1242473" y="1946890"/>
            <a:ext cx="3948651" cy="307579"/>
          </a:xfrm>
          <a:prstGeom prst="rect">
            <a:avLst/>
          </a:prstGeom>
        </p:spPr>
        <p:txBody>
          <a:bodyPr lIns="0" anchor="ctr">
            <a:norm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30" name="Text Placeholder 2">
            <a:extLst>
              <a:ext uri="{FF2B5EF4-FFF2-40B4-BE49-F238E27FC236}">
                <a16:creationId xmlns:a16="http://schemas.microsoft.com/office/drawing/2014/main" id="{67C6D42F-54F9-4E8D-96C2-C34758BEB3C0}"/>
              </a:ext>
            </a:extLst>
          </p:cNvPr>
          <p:cNvSpPr>
            <a:spLocks noGrp="1"/>
          </p:cNvSpPr>
          <p:nvPr>
            <p:ph type="body" idx="22" hasCustomPrompt="1"/>
          </p:nvPr>
        </p:nvSpPr>
        <p:spPr>
          <a:xfrm>
            <a:off x="1242473" y="2175727"/>
            <a:ext cx="3948651"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F2F2F2"/>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91" name="Title 1">
            <a:extLst>
              <a:ext uri="{FF2B5EF4-FFF2-40B4-BE49-F238E27FC236}">
                <a16:creationId xmlns:a16="http://schemas.microsoft.com/office/drawing/2014/main" id="{51606306-14F1-4A26-9D4D-BCCCE1FC085C}"/>
              </a:ext>
            </a:extLst>
          </p:cNvPr>
          <p:cNvSpPr>
            <a:spLocks noGrp="1"/>
          </p:cNvSpPr>
          <p:nvPr>
            <p:ph type="title" hasCustomPrompt="1"/>
          </p:nvPr>
        </p:nvSpPr>
        <p:spPr>
          <a:xfrm>
            <a:off x="866781" y="697798"/>
            <a:ext cx="4701511" cy="436093"/>
          </a:xfrm>
          <a:prstGeom prst="rect">
            <a:avLst/>
          </a:prstGeom>
        </p:spPr>
        <p:txBody>
          <a:bodyPr lIns="0">
            <a:noAutofit/>
          </a:bodyPr>
          <a:lstStyle>
            <a:lvl1pPr>
              <a:defRPr sz="2700" b="1">
                <a:solidFill>
                  <a:srgbClr val="37465E"/>
                </a:solidFill>
                <a:latin typeface="Raleway" panose="020B0503030101060003" pitchFamily="34" charset="0"/>
              </a:defRPr>
            </a:lvl1pPr>
          </a:lstStyle>
          <a:p>
            <a:r>
              <a:rPr lang="en-US" dirty="0"/>
              <a:t>Content Headline</a:t>
            </a:r>
          </a:p>
        </p:txBody>
      </p:sp>
      <p:cxnSp>
        <p:nvCxnSpPr>
          <p:cNvPr id="92" name="Straight Connector 91">
            <a:extLst>
              <a:ext uri="{FF2B5EF4-FFF2-40B4-BE49-F238E27FC236}">
                <a16:creationId xmlns:a16="http://schemas.microsoft.com/office/drawing/2014/main" id="{229C062B-AB26-4D67-AAE2-1C6702C651B0}"/>
              </a:ext>
            </a:extLst>
          </p:cNvPr>
          <p:cNvCxnSpPr>
            <a:cxnSpLocks/>
          </p:cNvCxnSpPr>
          <p:nvPr userDrawn="1"/>
        </p:nvCxnSpPr>
        <p:spPr>
          <a:xfrm>
            <a:off x="866779" y="1418500"/>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59764744-0574-4FA2-8B4F-B7F2DE306DC6}"/>
              </a:ext>
            </a:extLst>
          </p:cNvPr>
          <p:cNvSpPr/>
          <p:nvPr userDrawn="1"/>
        </p:nvSpPr>
        <p:spPr>
          <a:xfrm>
            <a:off x="866779" y="2726334"/>
            <a:ext cx="4701511"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cxnSp>
        <p:nvCxnSpPr>
          <p:cNvPr id="98" name="Straight Connector 97">
            <a:extLst>
              <a:ext uri="{FF2B5EF4-FFF2-40B4-BE49-F238E27FC236}">
                <a16:creationId xmlns:a16="http://schemas.microsoft.com/office/drawing/2014/main" id="{B165AAAA-5895-4C86-BB9B-868DC239CDD5}"/>
              </a:ext>
            </a:extLst>
          </p:cNvPr>
          <p:cNvCxnSpPr>
            <a:cxnSpLocks/>
          </p:cNvCxnSpPr>
          <p:nvPr userDrawn="1"/>
        </p:nvCxnSpPr>
        <p:spPr>
          <a:xfrm flipH="1">
            <a:off x="866779" y="2676144"/>
            <a:ext cx="4701511"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99" name="Text Placeholder 2">
            <a:extLst>
              <a:ext uri="{FF2B5EF4-FFF2-40B4-BE49-F238E27FC236}">
                <a16:creationId xmlns:a16="http://schemas.microsoft.com/office/drawing/2014/main" id="{D823A013-910F-4F13-ABA9-267D95B03151}"/>
              </a:ext>
            </a:extLst>
          </p:cNvPr>
          <p:cNvSpPr>
            <a:spLocks noGrp="1"/>
          </p:cNvSpPr>
          <p:nvPr>
            <p:ph type="body" idx="33" hasCustomPrompt="1"/>
          </p:nvPr>
        </p:nvSpPr>
        <p:spPr>
          <a:xfrm>
            <a:off x="1242473" y="2806376"/>
            <a:ext cx="3948651" cy="307579"/>
          </a:xfrm>
          <a:prstGeom prst="rect">
            <a:avLst/>
          </a:prstGeom>
        </p:spPr>
        <p:txBody>
          <a:bodyPr lIns="0" anchor="ctr">
            <a:norm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100" name="Text Placeholder 2">
            <a:extLst>
              <a:ext uri="{FF2B5EF4-FFF2-40B4-BE49-F238E27FC236}">
                <a16:creationId xmlns:a16="http://schemas.microsoft.com/office/drawing/2014/main" id="{D2886801-E5FE-406A-883A-D8400818E821}"/>
              </a:ext>
            </a:extLst>
          </p:cNvPr>
          <p:cNvSpPr>
            <a:spLocks noGrp="1"/>
          </p:cNvSpPr>
          <p:nvPr>
            <p:ph type="body" idx="34" hasCustomPrompt="1"/>
          </p:nvPr>
        </p:nvSpPr>
        <p:spPr>
          <a:xfrm>
            <a:off x="1242473" y="3035213"/>
            <a:ext cx="3948651"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F2F2F2"/>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101" name="Rectangle 100">
            <a:extLst>
              <a:ext uri="{FF2B5EF4-FFF2-40B4-BE49-F238E27FC236}">
                <a16:creationId xmlns:a16="http://schemas.microsoft.com/office/drawing/2014/main" id="{EC8D3194-7269-471A-95BF-5AE5984EA47A}"/>
              </a:ext>
            </a:extLst>
          </p:cNvPr>
          <p:cNvSpPr/>
          <p:nvPr userDrawn="1"/>
        </p:nvSpPr>
        <p:spPr>
          <a:xfrm>
            <a:off x="866779" y="3583304"/>
            <a:ext cx="4701511"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cxnSp>
        <p:nvCxnSpPr>
          <p:cNvPr id="102" name="Straight Connector 101">
            <a:extLst>
              <a:ext uri="{FF2B5EF4-FFF2-40B4-BE49-F238E27FC236}">
                <a16:creationId xmlns:a16="http://schemas.microsoft.com/office/drawing/2014/main" id="{B967DF27-3441-4B6A-B76D-2C3DA64026B5}"/>
              </a:ext>
            </a:extLst>
          </p:cNvPr>
          <p:cNvCxnSpPr>
            <a:cxnSpLocks/>
          </p:cNvCxnSpPr>
          <p:nvPr userDrawn="1"/>
        </p:nvCxnSpPr>
        <p:spPr>
          <a:xfrm flipH="1">
            <a:off x="866779" y="3533114"/>
            <a:ext cx="4701511"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103" name="Text Placeholder 2">
            <a:extLst>
              <a:ext uri="{FF2B5EF4-FFF2-40B4-BE49-F238E27FC236}">
                <a16:creationId xmlns:a16="http://schemas.microsoft.com/office/drawing/2014/main" id="{A211AB86-807B-4403-A5BA-D47B152D8441}"/>
              </a:ext>
            </a:extLst>
          </p:cNvPr>
          <p:cNvSpPr>
            <a:spLocks noGrp="1"/>
          </p:cNvSpPr>
          <p:nvPr>
            <p:ph type="body" idx="35" hasCustomPrompt="1"/>
          </p:nvPr>
        </p:nvSpPr>
        <p:spPr>
          <a:xfrm>
            <a:off x="1242473" y="3663339"/>
            <a:ext cx="3948651" cy="307579"/>
          </a:xfrm>
          <a:prstGeom prst="rect">
            <a:avLst/>
          </a:prstGeom>
        </p:spPr>
        <p:txBody>
          <a:bodyPr lIns="0" anchor="ctr">
            <a:norm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104" name="Text Placeholder 2">
            <a:extLst>
              <a:ext uri="{FF2B5EF4-FFF2-40B4-BE49-F238E27FC236}">
                <a16:creationId xmlns:a16="http://schemas.microsoft.com/office/drawing/2014/main" id="{F6D71084-ACBC-4F57-A0D8-A8A105477E25}"/>
              </a:ext>
            </a:extLst>
          </p:cNvPr>
          <p:cNvSpPr>
            <a:spLocks noGrp="1"/>
          </p:cNvSpPr>
          <p:nvPr>
            <p:ph type="body" idx="36" hasCustomPrompt="1"/>
          </p:nvPr>
        </p:nvSpPr>
        <p:spPr>
          <a:xfrm>
            <a:off x="1242473" y="3892176"/>
            <a:ext cx="3948651"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F2F2F2"/>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105" name="Rectangle 104">
            <a:extLst>
              <a:ext uri="{FF2B5EF4-FFF2-40B4-BE49-F238E27FC236}">
                <a16:creationId xmlns:a16="http://schemas.microsoft.com/office/drawing/2014/main" id="{826BDF39-21DB-435C-A269-A9B1D96C0843}"/>
              </a:ext>
            </a:extLst>
          </p:cNvPr>
          <p:cNvSpPr/>
          <p:nvPr userDrawn="1"/>
        </p:nvSpPr>
        <p:spPr>
          <a:xfrm>
            <a:off x="866779" y="4453986"/>
            <a:ext cx="4701511"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cxnSp>
        <p:nvCxnSpPr>
          <p:cNvPr id="106" name="Straight Connector 105">
            <a:extLst>
              <a:ext uri="{FF2B5EF4-FFF2-40B4-BE49-F238E27FC236}">
                <a16:creationId xmlns:a16="http://schemas.microsoft.com/office/drawing/2014/main" id="{B7FEE65A-D356-4A0C-AFFA-EBBA05405385}"/>
              </a:ext>
            </a:extLst>
          </p:cNvPr>
          <p:cNvCxnSpPr>
            <a:cxnSpLocks/>
          </p:cNvCxnSpPr>
          <p:nvPr userDrawn="1"/>
        </p:nvCxnSpPr>
        <p:spPr>
          <a:xfrm flipH="1">
            <a:off x="866779" y="4403796"/>
            <a:ext cx="4701511"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107" name="Text Placeholder 2">
            <a:extLst>
              <a:ext uri="{FF2B5EF4-FFF2-40B4-BE49-F238E27FC236}">
                <a16:creationId xmlns:a16="http://schemas.microsoft.com/office/drawing/2014/main" id="{A29D6B79-5167-469D-A55E-4CC73CACC188}"/>
              </a:ext>
            </a:extLst>
          </p:cNvPr>
          <p:cNvSpPr>
            <a:spLocks noGrp="1"/>
          </p:cNvSpPr>
          <p:nvPr>
            <p:ph type="body" idx="37" hasCustomPrompt="1"/>
          </p:nvPr>
        </p:nvSpPr>
        <p:spPr>
          <a:xfrm>
            <a:off x="1242473" y="4534028"/>
            <a:ext cx="3948651" cy="307579"/>
          </a:xfrm>
          <a:prstGeom prst="rect">
            <a:avLst/>
          </a:prstGeom>
        </p:spPr>
        <p:txBody>
          <a:bodyPr lIns="0" anchor="ctr">
            <a:norm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108" name="Text Placeholder 2">
            <a:extLst>
              <a:ext uri="{FF2B5EF4-FFF2-40B4-BE49-F238E27FC236}">
                <a16:creationId xmlns:a16="http://schemas.microsoft.com/office/drawing/2014/main" id="{E94076F6-BF24-414D-AC2A-211E24B7A988}"/>
              </a:ext>
            </a:extLst>
          </p:cNvPr>
          <p:cNvSpPr>
            <a:spLocks noGrp="1"/>
          </p:cNvSpPr>
          <p:nvPr>
            <p:ph type="body" idx="38" hasCustomPrompt="1"/>
          </p:nvPr>
        </p:nvSpPr>
        <p:spPr>
          <a:xfrm>
            <a:off x="1242473" y="4762865"/>
            <a:ext cx="3948651"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109" name="Rectangle 108">
            <a:extLst>
              <a:ext uri="{FF2B5EF4-FFF2-40B4-BE49-F238E27FC236}">
                <a16:creationId xmlns:a16="http://schemas.microsoft.com/office/drawing/2014/main" id="{55524A6D-BE8A-42F5-A9E2-6E760D2BA567}"/>
              </a:ext>
            </a:extLst>
          </p:cNvPr>
          <p:cNvSpPr/>
          <p:nvPr userDrawn="1"/>
        </p:nvSpPr>
        <p:spPr>
          <a:xfrm>
            <a:off x="866779" y="5308719"/>
            <a:ext cx="4701511" cy="651414"/>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cxnSp>
        <p:nvCxnSpPr>
          <p:cNvPr id="110" name="Straight Connector 109">
            <a:extLst>
              <a:ext uri="{FF2B5EF4-FFF2-40B4-BE49-F238E27FC236}">
                <a16:creationId xmlns:a16="http://schemas.microsoft.com/office/drawing/2014/main" id="{2C520F7E-6CFD-4FE1-8D69-7CA768078F0D}"/>
              </a:ext>
            </a:extLst>
          </p:cNvPr>
          <p:cNvCxnSpPr>
            <a:cxnSpLocks/>
          </p:cNvCxnSpPr>
          <p:nvPr userDrawn="1"/>
        </p:nvCxnSpPr>
        <p:spPr>
          <a:xfrm flipH="1">
            <a:off x="866779" y="5267238"/>
            <a:ext cx="4701511"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111" name="Text Placeholder 2">
            <a:extLst>
              <a:ext uri="{FF2B5EF4-FFF2-40B4-BE49-F238E27FC236}">
                <a16:creationId xmlns:a16="http://schemas.microsoft.com/office/drawing/2014/main" id="{C6583F1F-EDFA-4DA8-A08E-56A86DCD10F0}"/>
              </a:ext>
            </a:extLst>
          </p:cNvPr>
          <p:cNvSpPr>
            <a:spLocks noGrp="1"/>
          </p:cNvSpPr>
          <p:nvPr>
            <p:ph type="body" idx="39" hasCustomPrompt="1"/>
          </p:nvPr>
        </p:nvSpPr>
        <p:spPr>
          <a:xfrm>
            <a:off x="1242473" y="5397470"/>
            <a:ext cx="3948651" cy="307579"/>
          </a:xfrm>
          <a:prstGeom prst="rect">
            <a:avLst/>
          </a:prstGeom>
        </p:spPr>
        <p:txBody>
          <a:bodyPr lIns="0" anchor="ctr">
            <a:norm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Name</a:t>
            </a:r>
          </a:p>
        </p:txBody>
      </p:sp>
      <p:sp>
        <p:nvSpPr>
          <p:cNvPr id="112" name="Text Placeholder 2">
            <a:extLst>
              <a:ext uri="{FF2B5EF4-FFF2-40B4-BE49-F238E27FC236}">
                <a16:creationId xmlns:a16="http://schemas.microsoft.com/office/drawing/2014/main" id="{A6A58FFF-152D-4E6F-93E4-3105429001DB}"/>
              </a:ext>
            </a:extLst>
          </p:cNvPr>
          <p:cNvSpPr>
            <a:spLocks noGrp="1"/>
          </p:cNvSpPr>
          <p:nvPr>
            <p:ph type="body" idx="40" hasCustomPrompt="1"/>
          </p:nvPr>
        </p:nvSpPr>
        <p:spPr>
          <a:xfrm>
            <a:off x="1242473" y="5626307"/>
            <a:ext cx="3948651" cy="251137"/>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rgbClr val="F2F2F2"/>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Title</a:t>
            </a:r>
          </a:p>
        </p:txBody>
      </p:sp>
      <p:sp>
        <p:nvSpPr>
          <p:cNvPr id="113" name="Rectangle 112">
            <a:extLst>
              <a:ext uri="{FF2B5EF4-FFF2-40B4-BE49-F238E27FC236}">
                <a16:creationId xmlns:a16="http://schemas.microsoft.com/office/drawing/2014/main" id="{1CFCE145-4778-4F1E-AD4F-FC1F155BDFC5}"/>
              </a:ext>
            </a:extLst>
          </p:cNvPr>
          <p:cNvSpPr/>
          <p:nvPr userDrawn="1"/>
        </p:nvSpPr>
        <p:spPr>
          <a:xfrm flipH="1">
            <a:off x="8077200" y="0"/>
            <a:ext cx="4114800" cy="6858000"/>
          </a:xfrm>
          <a:prstGeom prst="rect">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14" name="Picture Placeholder 1">
            <a:extLst>
              <a:ext uri="{FF2B5EF4-FFF2-40B4-BE49-F238E27FC236}">
                <a16:creationId xmlns:a16="http://schemas.microsoft.com/office/drawing/2014/main" id="{5D6DB454-9F7B-4E55-9BB8-A1ADD4FB3795}"/>
              </a:ext>
            </a:extLst>
          </p:cNvPr>
          <p:cNvSpPr>
            <a:spLocks noGrp="1"/>
          </p:cNvSpPr>
          <p:nvPr>
            <p:ph type="pic" sz="quarter" idx="10"/>
          </p:nvPr>
        </p:nvSpPr>
        <p:spPr>
          <a:xfrm>
            <a:off x="6861698" y="697802"/>
            <a:ext cx="4314423" cy="5462403"/>
          </a:xfrm>
        </p:spPr>
      </p:sp>
      <p:sp>
        <p:nvSpPr>
          <p:cNvPr id="117" name="Slide Number Placeholder 5">
            <a:extLst>
              <a:ext uri="{FF2B5EF4-FFF2-40B4-BE49-F238E27FC236}">
                <a16:creationId xmlns:a16="http://schemas.microsoft.com/office/drawing/2014/main" id="{13319D04-E894-4DF8-9C76-9861D50FEDFE}"/>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ea typeface="Open Sans" charset="0"/>
                <a:cs typeface="Open Sans" charset="0"/>
              </a:rPr>
              <a:t>Page </a:t>
            </a:r>
            <a:fld id="{C6C8BDDB-1AA9-4CDC-80A0-B0BF343FFE1A}" type="slidenum">
              <a:rPr lang="en-US" smtClean="0">
                <a:ea typeface="Open Sans" charset="0"/>
                <a:cs typeface="Open Sans" charset="0"/>
              </a:rPr>
              <a:pPr/>
              <a:t>‹#›</a:t>
            </a:fld>
            <a:endParaRPr lang="en-US" dirty="0"/>
          </a:p>
        </p:txBody>
      </p:sp>
      <p:sp>
        <p:nvSpPr>
          <p:cNvPr id="118" name="Footer Placeholder 4">
            <a:extLst>
              <a:ext uri="{FF2B5EF4-FFF2-40B4-BE49-F238E27FC236}">
                <a16:creationId xmlns:a16="http://schemas.microsoft.com/office/drawing/2014/main" id="{2F549E84-3CF2-4B19-9193-EFAD3A70E6E0}"/>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3565710546"/>
      </p:ext>
    </p:extLst>
  </p:cSld>
  <p:clrMapOvr>
    <a:masterClrMapping/>
  </p:clrMapOvr>
  <p:extLst>
    <p:ext uri="{DCECCB84-F9BA-43D5-87BE-67443E8EF086}">
      <p15:sldGuideLst xmlns:p15="http://schemas.microsoft.com/office/powerpoint/2012/main">
        <p15:guide id="1" orient="horz" pos="3216" userDrawn="1">
          <p15:clr>
            <a:srgbClr val="FBAE40"/>
          </p15:clr>
        </p15:guide>
        <p15:guide id="2" pos="796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llars">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0DB020D4-B9E0-4B56-9915-99C4912B22DD}"/>
              </a:ext>
            </a:extLst>
          </p:cNvPr>
          <p:cNvSpPr/>
          <p:nvPr userDrawn="1"/>
        </p:nvSpPr>
        <p:spPr>
          <a:xfrm>
            <a:off x="3" y="1584959"/>
            <a:ext cx="4072988" cy="4720735"/>
          </a:xfrm>
          <a:prstGeom prst="rect">
            <a:avLst/>
          </a:prstGeom>
          <a:solidFill>
            <a:srgbClr val="70C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35" name="Rectangle 34">
            <a:extLst>
              <a:ext uri="{FF2B5EF4-FFF2-40B4-BE49-F238E27FC236}">
                <a16:creationId xmlns:a16="http://schemas.microsoft.com/office/drawing/2014/main" id="{AFAA0BA5-8D8D-4F26-81D4-5F1F5F571ACC}"/>
              </a:ext>
            </a:extLst>
          </p:cNvPr>
          <p:cNvSpPr/>
          <p:nvPr userDrawn="1"/>
        </p:nvSpPr>
        <p:spPr>
          <a:xfrm>
            <a:off x="4072989" y="1584953"/>
            <a:ext cx="4059507" cy="4720736"/>
          </a:xfrm>
          <a:prstGeom prst="rect">
            <a:avLst/>
          </a:pr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4" name="Rectangle 43">
            <a:extLst>
              <a:ext uri="{FF2B5EF4-FFF2-40B4-BE49-F238E27FC236}">
                <a16:creationId xmlns:a16="http://schemas.microsoft.com/office/drawing/2014/main" id="{7D0154B5-91CA-4D40-B2C8-274719D9004D}"/>
              </a:ext>
            </a:extLst>
          </p:cNvPr>
          <p:cNvSpPr/>
          <p:nvPr userDrawn="1"/>
        </p:nvSpPr>
        <p:spPr>
          <a:xfrm>
            <a:off x="8132493" y="1584942"/>
            <a:ext cx="4059507" cy="4720736"/>
          </a:xfrm>
          <a:prstGeom prst="rect">
            <a:avLst/>
          </a:prstGeom>
          <a:solidFill>
            <a:srgbClr val="D4C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4" name="Title 1">
            <a:extLst>
              <a:ext uri="{FF2B5EF4-FFF2-40B4-BE49-F238E27FC236}">
                <a16:creationId xmlns:a16="http://schemas.microsoft.com/office/drawing/2014/main" id="{C4E3B39F-E016-446B-9DDB-5E4D2B9C0FA1}"/>
              </a:ext>
            </a:extLst>
          </p:cNvPr>
          <p:cNvSpPr>
            <a:spLocks noGrp="1"/>
          </p:cNvSpPr>
          <p:nvPr userDrawn="1">
            <p:ph type="title" hasCustomPrompt="1"/>
          </p:nvPr>
        </p:nvSpPr>
        <p:spPr>
          <a:xfrm>
            <a:off x="3745250" y="366245"/>
            <a:ext cx="4701511" cy="436093"/>
          </a:xfrm>
          <a:prstGeom prst="rect">
            <a:avLst/>
          </a:prstGeom>
        </p:spPr>
        <p:txBody>
          <a:bodyPr lIns="0">
            <a:noAutofit/>
          </a:bodyPr>
          <a:lstStyle>
            <a:lvl1pPr algn="ctr">
              <a:defRPr sz="2700" b="1">
                <a:solidFill>
                  <a:srgbClr val="37465E"/>
                </a:solidFill>
                <a:latin typeface="Raleway" panose="020B0503030101060003" pitchFamily="34" charset="0"/>
              </a:defRPr>
            </a:lvl1pPr>
          </a:lstStyle>
          <a:p>
            <a:r>
              <a:rPr lang="en-US" dirty="0"/>
              <a:t>Content Headline</a:t>
            </a:r>
          </a:p>
        </p:txBody>
      </p:sp>
      <p:cxnSp>
        <p:nvCxnSpPr>
          <p:cNvPr id="29" name="Straight Connector 28">
            <a:extLst>
              <a:ext uri="{FF2B5EF4-FFF2-40B4-BE49-F238E27FC236}">
                <a16:creationId xmlns:a16="http://schemas.microsoft.com/office/drawing/2014/main" id="{8CAFA596-9110-4DB0-BEDF-C35A24B5F476}"/>
              </a:ext>
            </a:extLst>
          </p:cNvPr>
          <p:cNvCxnSpPr>
            <a:cxnSpLocks/>
          </p:cNvCxnSpPr>
          <p:nvPr userDrawn="1"/>
        </p:nvCxnSpPr>
        <p:spPr>
          <a:xfrm>
            <a:off x="4852770" y="1086939"/>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6AAC8EBB-713E-4854-8065-BBE3A031CB8C}"/>
              </a:ext>
            </a:extLst>
          </p:cNvPr>
          <p:cNvSpPr>
            <a:spLocks noGrp="1"/>
          </p:cNvSpPr>
          <p:nvPr userDrawn="1">
            <p:ph type="body" idx="1" hasCustomPrompt="1"/>
          </p:nvPr>
        </p:nvSpPr>
        <p:spPr>
          <a:xfrm>
            <a:off x="1202138" y="3318822"/>
            <a:ext cx="1654279" cy="307579"/>
          </a:xfrm>
          <a:prstGeom prst="rect">
            <a:avLst/>
          </a:prstGeom>
        </p:spPr>
        <p:txBody>
          <a:bodyPr lIns="0" rIns="0" anchor="t" anchorCtr="0">
            <a:noAutofit/>
          </a:bodyPr>
          <a:lstStyle>
            <a:lvl1pPr marL="0" indent="0" algn="ctr">
              <a:buNone/>
              <a:defRPr sz="13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1</a:t>
            </a:r>
          </a:p>
        </p:txBody>
      </p:sp>
      <p:sp>
        <p:nvSpPr>
          <p:cNvPr id="32" name="Text Placeholder 3">
            <a:extLst>
              <a:ext uri="{FF2B5EF4-FFF2-40B4-BE49-F238E27FC236}">
                <a16:creationId xmlns:a16="http://schemas.microsoft.com/office/drawing/2014/main" id="{BC190AF0-8B77-4D50-ADF4-6955365DC96A}"/>
              </a:ext>
            </a:extLst>
          </p:cNvPr>
          <p:cNvSpPr>
            <a:spLocks noGrp="1"/>
          </p:cNvSpPr>
          <p:nvPr userDrawn="1">
            <p:ph type="body" sz="half" idx="20" hasCustomPrompt="1"/>
          </p:nvPr>
        </p:nvSpPr>
        <p:spPr>
          <a:xfrm>
            <a:off x="189793" y="4185210"/>
            <a:ext cx="3678963" cy="1467982"/>
          </a:xfrm>
          <a:prstGeom prst="rect">
            <a:avLst/>
          </a:prstGeom>
        </p:spPr>
        <p:txBody>
          <a:bodyPr lIns="0" rIns="0">
            <a:noAutofit/>
          </a:bodyPr>
          <a:lstStyle>
            <a:lvl1pPr marL="0" marR="0" indent="0" algn="ctr" defTabSz="685783" rtl="0" eaLnBrk="1" fontAlgn="auto" latinLnBrk="0" hangingPunct="1">
              <a:lnSpc>
                <a:spcPct val="100000"/>
              </a:lnSpc>
              <a:spcBef>
                <a:spcPts val="0"/>
              </a:spcBef>
              <a:spcAft>
                <a:spcPts val="900"/>
              </a:spcAft>
              <a:buClr>
                <a:srgbClr val="EF8A44"/>
              </a:buClr>
              <a:buSzTx/>
              <a:buFont typeface="+mj-lt"/>
              <a:buNone/>
              <a:tabLst/>
              <a:defRPr sz="9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Morbi </a:t>
            </a:r>
            <a:r>
              <a:rPr lang="en-US" dirty="0" err="1"/>
              <a:t>ullamcorper</a:t>
            </a:r>
            <a:r>
              <a:rPr lang="en-US" dirty="0"/>
              <a:t> </a:t>
            </a:r>
            <a:r>
              <a:rPr lang="en-US" dirty="0" err="1"/>
              <a:t>nunc</a:t>
            </a:r>
            <a:r>
              <a:rPr lang="en-US" dirty="0"/>
              <a:t> at </a:t>
            </a:r>
            <a:r>
              <a:rPr lang="en-US" dirty="0" err="1"/>
              <a:t>tincidunt</a:t>
            </a:r>
            <a:r>
              <a:rPr lang="en-US" dirty="0"/>
              <a:t> </a:t>
            </a:r>
            <a:r>
              <a:rPr lang="en-US" dirty="0" err="1"/>
              <a:t>tincidunt</a:t>
            </a:r>
            <a:r>
              <a:rPr lang="en-US" dirty="0"/>
              <a:t>.</a:t>
            </a:r>
          </a:p>
          <a:p>
            <a:pPr lvl="0"/>
            <a:r>
              <a:rPr lang="en-US" dirty="0"/>
              <a:t>Ut </a:t>
            </a:r>
            <a:r>
              <a:rPr lang="en-US" dirty="0" err="1"/>
              <a:t>dapibus</a:t>
            </a:r>
            <a:r>
              <a:rPr lang="en-US" dirty="0"/>
              <a:t> </a:t>
            </a:r>
            <a:r>
              <a:rPr lang="en-US" dirty="0" err="1"/>
              <a:t>eros</a:t>
            </a:r>
            <a:r>
              <a:rPr lang="en-US" dirty="0"/>
              <a:t> a mi maximus </a:t>
            </a:r>
            <a:r>
              <a:rPr lang="en-US" dirty="0" err="1"/>
              <a:t>aliquam</a:t>
            </a:r>
            <a:r>
              <a:rPr lang="en-US" dirty="0"/>
              <a:t>.</a:t>
            </a:r>
          </a:p>
          <a:p>
            <a:pPr lvl="0"/>
            <a:r>
              <a:rPr lang="en-US" dirty="0" err="1"/>
              <a:t>Curabitur</a:t>
            </a:r>
            <a:r>
              <a:rPr lang="en-US" dirty="0"/>
              <a:t> id ex </a:t>
            </a:r>
            <a:r>
              <a:rPr lang="en-US" dirty="0" err="1"/>
              <a:t>tincidunt</a:t>
            </a:r>
            <a:r>
              <a:rPr lang="en-US" dirty="0"/>
              <a:t>, </a:t>
            </a:r>
            <a:r>
              <a:rPr lang="en-US" dirty="0" err="1"/>
              <a:t>luctus</a:t>
            </a:r>
            <a:r>
              <a:rPr lang="en-US" dirty="0"/>
              <a:t> </a:t>
            </a:r>
            <a:r>
              <a:rPr lang="en-US" dirty="0" err="1"/>
              <a:t>turpis</a:t>
            </a:r>
            <a:r>
              <a:rPr lang="en-US" dirty="0"/>
              <a:t> in, </a:t>
            </a:r>
            <a:r>
              <a:rPr lang="en-US" dirty="0" err="1"/>
              <a:t>pretium</a:t>
            </a:r>
            <a:r>
              <a:rPr lang="en-US" dirty="0"/>
              <a:t> </a:t>
            </a:r>
            <a:r>
              <a:rPr lang="en-US" dirty="0" err="1"/>
              <a:t>tellus</a:t>
            </a:r>
            <a:r>
              <a:rPr lang="en-US" dirty="0"/>
              <a:t>.</a:t>
            </a:r>
          </a:p>
        </p:txBody>
      </p:sp>
      <p:cxnSp>
        <p:nvCxnSpPr>
          <p:cNvPr id="34" name="Straight Connector 33">
            <a:extLst>
              <a:ext uri="{FF2B5EF4-FFF2-40B4-BE49-F238E27FC236}">
                <a16:creationId xmlns:a16="http://schemas.microsoft.com/office/drawing/2014/main" id="{189D7F11-550C-45B0-9A23-3426F2B224AB}"/>
              </a:ext>
            </a:extLst>
          </p:cNvPr>
          <p:cNvCxnSpPr>
            <a:cxnSpLocks/>
          </p:cNvCxnSpPr>
          <p:nvPr userDrawn="1"/>
        </p:nvCxnSpPr>
        <p:spPr>
          <a:xfrm flipH="1">
            <a:off x="-87087" y="1584942"/>
            <a:ext cx="4160075" cy="0"/>
          </a:xfrm>
          <a:prstGeom prst="line">
            <a:avLst/>
          </a:prstGeom>
          <a:ln w="98425">
            <a:solidFill>
              <a:srgbClr val="BDE3E8"/>
            </a:solidFill>
          </a:ln>
        </p:spPr>
        <p:style>
          <a:lnRef idx="1">
            <a:schemeClr val="accent1"/>
          </a:lnRef>
          <a:fillRef idx="0">
            <a:schemeClr val="accent1"/>
          </a:fillRef>
          <a:effectRef idx="0">
            <a:schemeClr val="accent1"/>
          </a:effectRef>
          <a:fontRef idx="minor">
            <a:schemeClr val="tx1"/>
          </a:fontRef>
        </p:style>
      </p:cxnSp>
      <p:sp>
        <p:nvSpPr>
          <p:cNvPr id="36" name="Text Placeholder 2">
            <a:extLst>
              <a:ext uri="{FF2B5EF4-FFF2-40B4-BE49-F238E27FC236}">
                <a16:creationId xmlns:a16="http://schemas.microsoft.com/office/drawing/2014/main" id="{5D16C46F-8C34-467C-A486-08610D321D5F}"/>
              </a:ext>
            </a:extLst>
          </p:cNvPr>
          <p:cNvSpPr>
            <a:spLocks noGrp="1"/>
          </p:cNvSpPr>
          <p:nvPr userDrawn="1">
            <p:ph type="body" idx="21" hasCustomPrompt="1"/>
          </p:nvPr>
        </p:nvSpPr>
        <p:spPr>
          <a:xfrm>
            <a:off x="5286767" y="3318723"/>
            <a:ext cx="1629152" cy="307579"/>
          </a:xfrm>
          <a:prstGeom prst="rect">
            <a:avLst/>
          </a:prstGeom>
        </p:spPr>
        <p:txBody>
          <a:bodyPr lIns="0" rIns="0" anchor="t" anchorCtr="0">
            <a:noAutofit/>
          </a:bodyPr>
          <a:lstStyle>
            <a:lvl1pPr marL="0" indent="0" algn="ctr">
              <a:buNone/>
              <a:defRPr sz="13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2</a:t>
            </a:r>
          </a:p>
        </p:txBody>
      </p:sp>
      <p:sp>
        <p:nvSpPr>
          <p:cNvPr id="37" name="Text Placeholder 3">
            <a:extLst>
              <a:ext uri="{FF2B5EF4-FFF2-40B4-BE49-F238E27FC236}">
                <a16:creationId xmlns:a16="http://schemas.microsoft.com/office/drawing/2014/main" id="{AF5DF698-3519-493E-A397-9C623AF8C5EE}"/>
              </a:ext>
            </a:extLst>
          </p:cNvPr>
          <p:cNvSpPr>
            <a:spLocks noGrp="1"/>
          </p:cNvSpPr>
          <p:nvPr userDrawn="1">
            <p:ph type="body" sz="half" idx="22" hasCustomPrompt="1"/>
          </p:nvPr>
        </p:nvSpPr>
        <p:spPr>
          <a:xfrm>
            <a:off x="4277220" y="4185210"/>
            <a:ext cx="3637560" cy="1467982"/>
          </a:xfrm>
          <a:prstGeom prst="rect">
            <a:avLst/>
          </a:prstGeom>
        </p:spPr>
        <p:txBody>
          <a:bodyPr lIns="0" rIns="0">
            <a:noAutofit/>
          </a:bodyPr>
          <a:lstStyle>
            <a:lvl1pPr marL="0" marR="0" indent="0" algn="ctr" defTabSz="685783" rtl="0" eaLnBrk="1" fontAlgn="auto" latinLnBrk="0" hangingPunct="1">
              <a:lnSpc>
                <a:spcPct val="100000"/>
              </a:lnSpc>
              <a:spcBef>
                <a:spcPts val="0"/>
              </a:spcBef>
              <a:spcAft>
                <a:spcPts val="900"/>
              </a:spcAft>
              <a:buClr>
                <a:srgbClr val="EF8A44"/>
              </a:buClr>
              <a:buSzTx/>
              <a:buFont typeface="+mj-lt"/>
              <a:buNone/>
              <a:tabLst/>
              <a:defRPr sz="9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Morbi </a:t>
            </a:r>
            <a:r>
              <a:rPr lang="en-US" dirty="0" err="1"/>
              <a:t>ullamcorper</a:t>
            </a:r>
            <a:r>
              <a:rPr lang="en-US" dirty="0"/>
              <a:t> </a:t>
            </a:r>
            <a:r>
              <a:rPr lang="en-US" dirty="0" err="1"/>
              <a:t>nunc</a:t>
            </a:r>
            <a:r>
              <a:rPr lang="en-US" dirty="0"/>
              <a:t> at </a:t>
            </a:r>
            <a:r>
              <a:rPr lang="en-US" dirty="0" err="1"/>
              <a:t>tincidunt</a:t>
            </a:r>
            <a:r>
              <a:rPr lang="en-US" dirty="0"/>
              <a:t> </a:t>
            </a:r>
            <a:r>
              <a:rPr lang="en-US" dirty="0" err="1"/>
              <a:t>tincidunt</a:t>
            </a:r>
            <a:r>
              <a:rPr lang="en-US" dirty="0"/>
              <a:t>.</a:t>
            </a:r>
          </a:p>
          <a:p>
            <a:pPr lvl="0"/>
            <a:r>
              <a:rPr lang="en-US" dirty="0"/>
              <a:t>Ut </a:t>
            </a:r>
            <a:r>
              <a:rPr lang="en-US" dirty="0" err="1"/>
              <a:t>dapibus</a:t>
            </a:r>
            <a:r>
              <a:rPr lang="en-US" dirty="0"/>
              <a:t> </a:t>
            </a:r>
            <a:r>
              <a:rPr lang="en-US" dirty="0" err="1"/>
              <a:t>eros</a:t>
            </a:r>
            <a:r>
              <a:rPr lang="en-US" dirty="0"/>
              <a:t> a mi maximus </a:t>
            </a:r>
            <a:r>
              <a:rPr lang="en-US" dirty="0" err="1"/>
              <a:t>aliquam</a:t>
            </a:r>
            <a:r>
              <a:rPr lang="en-US" dirty="0"/>
              <a:t>.</a:t>
            </a:r>
          </a:p>
          <a:p>
            <a:pPr lvl="0"/>
            <a:r>
              <a:rPr lang="en-US" dirty="0" err="1"/>
              <a:t>Curabitur</a:t>
            </a:r>
            <a:r>
              <a:rPr lang="en-US" dirty="0"/>
              <a:t> id ex </a:t>
            </a:r>
            <a:r>
              <a:rPr lang="en-US" dirty="0" err="1"/>
              <a:t>tincidunt</a:t>
            </a:r>
            <a:r>
              <a:rPr lang="en-US" dirty="0"/>
              <a:t>, </a:t>
            </a:r>
            <a:r>
              <a:rPr lang="en-US" dirty="0" err="1"/>
              <a:t>luctus</a:t>
            </a:r>
            <a:r>
              <a:rPr lang="en-US" dirty="0"/>
              <a:t> </a:t>
            </a:r>
            <a:r>
              <a:rPr lang="en-US" dirty="0" err="1"/>
              <a:t>turpis</a:t>
            </a:r>
            <a:r>
              <a:rPr lang="en-US" dirty="0"/>
              <a:t> in, </a:t>
            </a:r>
            <a:r>
              <a:rPr lang="en-US" dirty="0" err="1"/>
              <a:t>pretium</a:t>
            </a:r>
            <a:r>
              <a:rPr lang="en-US" dirty="0"/>
              <a:t> </a:t>
            </a:r>
            <a:r>
              <a:rPr lang="en-US" dirty="0" err="1"/>
              <a:t>tellus</a:t>
            </a:r>
            <a:r>
              <a:rPr lang="en-US" dirty="0"/>
              <a:t>.</a:t>
            </a:r>
          </a:p>
        </p:txBody>
      </p:sp>
      <p:cxnSp>
        <p:nvCxnSpPr>
          <p:cNvPr id="38" name="Straight Connector 37">
            <a:extLst>
              <a:ext uri="{FF2B5EF4-FFF2-40B4-BE49-F238E27FC236}">
                <a16:creationId xmlns:a16="http://schemas.microsoft.com/office/drawing/2014/main" id="{4171056F-F6E0-46D8-B17F-EE0B76F2BA5F}"/>
              </a:ext>
            </a:extLst>
          </p:cNvPr>
          <p:cNvCxnSpPr>
            <a:cxnSpLocks/>
          </p:cNvCxnSpPr>
          <p:nvPr userDrawn="1"/>
        </p:nvCxnSpPr>
        <p:spPr>
          <a:xfrm flipH="1">
            <a:off x="4072989" y="1584942"/>
            <a:ext cx="4059504" cy="0"/>
          </a:xfrm>
          <a:prstGeom prst="line">
            <a:avLst/>
          </a:prstGeom>
          <a:ln w="98425">
            <a:solidFill>
              <a:srgbClr val="546980"/>
            </a:solidFill>
          </a:ln>
        </p:spPr>
        <p:style>
          <a:lnRef idx="1">
            <a:schemeClr val="accent1"/>
          </a:lnRef>
          <a:fillRef idx="0">
            <a:schemeClr val="accent1"/>
          </a:fillRef>
          <a:effectRef idx="0">
            <a:schemeClr val="accent1"/>
          </a:effectRef>
          <a:fontRef idx="minor">
            <a:schemeClr val="tx1"/>
          </a:fontRef>
        </p:style>
      </p:cxnSp>
      <p:sp>
        <p:nvSpPr>
          <p:cNvPr id="45" name="Text Placeholder 2">
            <a:extLst>
              <a:ext uri="{FF2B5EF4-FFF2-40B4-BE49-F238E27FC236}">
                <a16:creationId xmlns:a16="http://schemas.microsoft.com/office/drawing/2014/main" id="{D8BE2765-570C-4D2C-9816-A5F2432D8CE8}"/>
              </a:ext>
            </a:extLst>
          </p:cNvPr>
          <p:cNvSpPr>
            <a:spLocks noGrp="1"/>
          </p:cNvSpPr>
          <p:nvPr userDrawn="1">
            <p:ph type="body" idx="23" hasCustomPrompt="1"/>
          </p:nvPr>
        </p:nvSpPr>
        <p:spPr>
          <a:xfrm>
            <a:off x="8814462" y="3318822"/>
            <a:ext cx="2695575" cy="307579"/>
          </a:xfrm>
          <a:prstGeom prst="rect">
            <a:avLst/>
          </a:prstGeom>
        </p:spPr>
        <p:txBody>
          <a:bodyPr lIns="0" rIns="0" anchor="t" anchorCtr="0">
            <a:noAutofit/>
          </a:bodyPr>
          <a:lstStyle>
            <a:lvl1pPr marL="0" indent="0" algn="ctr">
              <a:buNone/>
              <a:defRPr sz="13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3</a:t>
            </a:r>
          </a:p>
        </p:txBody>
      </p:sp>
      <p:sp>
        <p:nvSpPr>
          <p:cNvPr id="46" name="Text Placeholder 3">
            <a:extLst>
              <a:ext uri="{FF2B5EF4-FFF2-40B4-BE49-F238E27FC236}">
                <a16:creationId xmlns:a16="http://schemas.microsoft.com/office/drawing/2014/main" id="{11D0D556-D1A7-407F-8771-90DAA129969C}"/>
              </a:ext>
            </a:extLst>
          </p:cNvPr>
          <p:cNvSpPr>
            <a:spLocks noGrp="1"/>
          </p:cNvSpPr>
          <p:nvPr userDrawn="1">
            <p:ph type="body" sz="half" idx="24" hasCustomPrompt="1"/>
          </p:nvPr>
        </p:nvSpPr>
        <p:spPr>
          <a:xfrm>
            <a:off x="8350207" y="4185210"/>
            <a:ext cx="3624080" cy="1467982"/>
          </a:xfrm>
          <a:prstGeom prst="rect">
            <a:avLst/>
          </a:prstGeom>
        </p:spPr>
        <p:txBody>
          <a:bodyPr lIns="0" rIns="0">
            <a:noAutofit/>
          </a:bodyPr>
          <a:lstStyle>
            <a:lvl1pPr marL="0" marR="0" indent="0" algn="ctr" defTabSz="685783" rtl="0" eaLnBrk="1" fontAlgn="auto" latinLnBrk="0" hangingPunct="1">
              <a:lnSpc>
                <a:spcPct val="100000"/>
              </a:lnSpc>
              <a:spcBef>
                <a:spcPts val="0"/>
              </a:spcBef>
              <a:spcAft>
                <a:spcPts val="900"/>
              </a:spcAft>
              <a:buClr>
                <a:srgbClr val="EF8A44"/>
              </a:buClr>
              <a:buSzTx/>
              <a:buFont typeface="+mj-lt"/>
              <a:buNone/>
              <a:tabLst/>
              <a:defRPr sz="9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Morbi </a:t>
            </a:r>
            <a:r>
              <a:rPr lang="en-US" dirty="0" err="1"/>
              <a:t>ullamcorper</a:t>
            </a:r>
            <a:r>
              <a:rPr lang="en-US" dirty="0"/>
              <a:t> </a:t>
            </a:r>
            <a:r>
              <a:rPr lang="en-US" dirty="0" err="1"/>
              <a:t>nunc</a:t>
            </a:r>
            <a:r>
              <a:rPr lang="en-US" dirty="0"/>
              <a:t> at </a:t>
            </a:r>
            <a:r>
              <a:rPr lang="en-US" dirty="0" err="1"/>
              <a:t>tincidunt</a:t>
            </a:r>
            <a:r>
              <a:rPr lang="en-US" dirty="0"/>
              <a:t> </a:t>
            </a:r>
            <a:r>
              <a:rPr lang="en-US" dirty="0" err="1"/>
              <a:t>tincidunt</a:t>
            </a:r>
            <a:r>
              <a:rPr lang="en-US" dirty="0"/>
              <a:t>.</a:t>
            </a:r>
          </a:p>
          <a:p>
            <a:pPr lvl="0"/>
            <a:r>
              <a:rPr lang="en-US" dirty="0"/>
              <a:t>Ut </a:t>
            </a:r>
            <a:r>
              <a:rPr lang="en-US" dirty="0" err="1"/>
              <a:t>dapibus</a:t>
            </a:r>
            <a:r>
              <a:rPr lang="en-US" dirty="0"/>
              <a:t> </a:t>
            </a:r>
            <a:r>
              <a:rPr lang="en-US" dirty="0" err="1"/>
              <a:t>eros</a:t>
            </a:r>
            <a:r>
              <a:rPr lang="en-US" dirty="0"/>
              <a:t> a mi maximus </a:t>
            </a:r>
            <a:r>
              <a:rPr lang="en-US" dirty="0" err="1"/>
              <a:t>aliquam</a:t>
            </a:r>
            <a:r>
              <a:rPr lang="en-US" dirty="0"/>
              <a:t>.</a:t>
            </a:r>
          </a:p>
          <a:p>
            <a:pPr lvl="0"/>
            <a:r>
              <a:rPr lang="en-US" dirty="0" err="1"/>
              <a:t>Curabitur</a:t>
            </a:r>
            <a:r>
              <a:rPr lang="en-US" dirty="0"/>
              <a:t> id ex </a:t>
            </a:r>
            <a:r>
              <a:rPr lang="en-US" dirty="0" err="1"/>
              <a:t>tincidunt</a:t>
            </a:r>
            <a:r>
              <a:rPr lang="en-US" dirty="0"/>
              <a:t>, </a:t>
            </a:r>
            <a:r>
              <a:rPr lang="en-US" dirty="0" err="1"/>
              <a:t>luctus</a:t>
            </a:r>
            <a:r>
              <a:rPr lang="en-US" dirty="0"/>
              <a:t> </a:t>
            </a:r>
            <a:r>
              <a:rPr lang="en-US" dirty="0" err="1"/>
              <a:t>turpis</a:t>
            </a:r>
            <a:r>
              <a:rPr lang="en-US" dirty="0"/>
              <a:t> in, </a:t>
            </a:r>
            <a:r>
              <a:rPr lang="en-US" dirty="0" err="1"/>
              <a:t>pretium</a:t>
            </a:r>
            <a:r>
              <a:rPr lang="en-US" dirty="0"/>
              <a:t> </a:t>
            </a:r>
            <a:r>
              <a:rPr lang="en-US" dirty="0" err="1"/>
              <a:t>tellus</a:t>
            </a:r>
            <a:r>
              <a:rPr lang="en-US" dirty="0"/>
              <a:t>.</a:t>
            </a:r>
          </a:p>
        </p:txBody>
      </p:sp>
      <p:cxnSp>
        <p:nvCxnSpPr>
          <p:cNvPr id="47" name="Straight Connector 46">
            <a:extLst>
              <a:ext uri="{FF2B5EF4-FFF2-40B4-BE49-F238E27FC236}">
                <a16:creationId xmlns:a16="http://schemas.microsoft.com/office/drawing/2014/main" id="{2F49F00E-0AFC-4F21-9F6B-E504E9188D26}"/>
              </a:ext>
            </a:extLst>
          </p:cNvPr>
          <p:cNvCxnSpPr>
            <a:cxnSpLocks/>
          </p:cNvCxnSpPr>
          <p:nvPr userDrawn="1"/>
        </p:nvCxnSpPr>
        <p:spPr>
          <a:xfrm flipH="1">
            <a:off x="8132495" y="1584942"/>
            <a:ext cx="4059508" cy="0"/>
          </a:xfrm>
          <a:prstGeom prst="line">
            <a:avLst/>
          </a:prstGeom>
          <a:ln w="98425">
            <a:solidFill>
              <a:srgbClr val="F2F2F2"/>
            </a:solidFill>
          </a:ln>
        </p:spPr>
        <p:style>
          <a:lnRef idx="1">
            <a:schemeClr val="accent1"/>
          </a:lnRef>
          <a:fillRef idx="0">
            <a:schemeClr val="accent1"/>
          </a:fillRef>
          <a:effectRef idx="0">
            <a:schemeClr val="accent1"/>
          </a:effectRef>
          <a:fontRef idx="minor">
            <a:schemeClr val="tx1"/>
          </a:fontRef>
        </p:style>
      </p:cxnSp>
      <p:pic>
        <p:nvPicPr>
          <p:cNvPr id="20" name="Picture 19" descr="A picture containing drawing&#10;&#10;Description automatically generated">
            <a:extLst>
              <a:ext uri="{FF2B5EF4-FFF2-40B4-BE49-F238E27FC236}">
                <a16:creationId xmlns:a16="http://schemas.microsoft.com/office/drawing/2014/main" id="{CF104481-FD6F-4F40-A716-07D0DE2B782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cxnSp>
        <p:nvCxnSpPr>
          <p:cNvPr id="23" name="Straight Connector 22">
            <a:extLst>
              <a:ext uri="{FF2B5EF4-FFF2-40B4-BE49-F238E27FC236}">
                <a16:creationId xmlns:a16="http://schemas.microsoft.com/office/drawing/2014/main" id="{7913DCE2-9520-4777-B2E5-2C0FF4E81775}"/>
              </a:ext>
            </a:extLst>
          </p:cNvPr>
          <p:cNvCxnSpPr>
            <a:cxnSpLocks/>
          </p:cNvCxnSpPr>
          <p:nvPr userDrawn="1"/>
        </p:nvCxnSpPr>
        <p:spPr>
          <a:xfrm>
            <a:off x="5189525" y="3958128"/>
            <a:ext cx="1812955" cy="0"/>
          </a:xfrm>
          <a:prstGeom prst="line">
            <a:avLst/>
          </a:prstGeom>
          <a:ln w="28575">
            <a:solidFill>
              <a:srgbClr val="54698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A3DDAD6-BF7A-4881-9D6C-E08EB575D86A}"/>
              </a:ext>
            </a:extLst>
          </p:cNvPr>
          <p:cNvCxnSpPr>
            <a:cxnSpLocks/>
          </p:cNvCxnSpPr>
          <p:nvPr userDrawn="1"/>
        </p:nvCxnSpPr>
        <p:spPr>
          <a:xfrm>
            <a:off x="1160897" y="3958128"/>
            <a:ext cx="1812955" cy="0"/>
          </a:xfrm>
          <a:prstGeom prst="line">
            <a:avLst/>
          </a:prstGeom>
          <a:ln w="28575">
            <a:solidFill>
              <a:srgbClr val="BDE3E8"/>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A26CE91-7363-4D07-91B5-DB3CB01291C6}"/>
              </a:ext>
            </a:extLst>
          </p:cNvPr>
          <p:cNvCxnSpPr>
            <a:cxnSpLocks/>
          </p:cNvCxnSpPr>
          <p:nvPr userDrawn="1"/>
        </p:nvCxnSpPr>
        <p:spPr>
          <a:xfrm>
            <a:off x="9274821" y="3958128"/>
            <a:ext cx="1812955" cy="0"/>
          </a:xfrm>
          <a:prstGeom prst="line">
            <a:avLst/>
          </a:prstGeom>
          <a:ln w="28575">
            <a:solidFill>
              <a:srgbClr val="F2F2F2"/>
            </a:solidFill>
          </a:ln>
        </p:spPr>
        <p:style>
          <a:lnRef idx="1">
            <a:schemeClr val="accent1"/>
          </a:lnRef>
          <a:fillRef idx="0">
            <a:schemeClr val="accent1"/>
          </a:fillRef>
          <a:effectRef idx="0">
            <a:schemeClr val="accent1"/>
          </a:effectRef>
          <a:fontRef idx="minor">
            <a:schemeClr val="tx1"/>
          </a:fontRef>
        </p:style>
      </p:cxnSp>
      <p:sp>
        <p:nvSpPr>
          <p:cNvPr id="39" name="Slide Number Placeholder 5">
            <a:extLst>
              <a:ext uri="{FF2B5EF4-FFF2-40B4-BE49-F238E27FC236}">
                <a16:creationId xmlns:a16="http://schemas.microsoft.com/office/drawing/2014/main" id="{5467906F-2E50-4596-A9B9-E8F2B67377EA}"/>
              </a:ext>
            </a:extLst>
          </p:cNvPr>
          <p:cNvSpPr>
            <a:spLocks noGrp="1"/>
          </p:cNvSpPr>
          <p:nvPr userDrawn="1">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40" name="Footer Placeholder 4">
            <a:extLst>
              <a:ext uri="{FF2B5EF4-FFF2-40B4-BE49-F238E27FC236}">
                <a16:creationId xmlns:a16="http://schemas.microsoft.com/office/drawing/2014/main" id="{54AB913A-6D79-4CA9-BFC6-0E021B581985}"/>
              </a:ext>
            </a:extLst>
          </p:cNvPr>
          <p:cNvSpPr>
            <a:spLocks noGrp="1"/>
          </p:cNvSpPr>
          <p:nvPr userDrawn="1">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1686682251"/>
      </p:ext>
    </p:extLst>
  </p:cSld>
  <p:clrMapOvr>
    <a:masterClrMapping/>
  </p:clrMapOvr>
  <p:extLst>
    <p:ext uri="{DCECCB84-F9BA-43D5-87BE-67443E8EF086}">
      <p15:sldGuideLst xmlns:p15="http://schemas.microsoft.com/office/powerpoint/2012/main">
        <p15:guide id="1" orient="horz" pos="3216" userDrawn="1">
          <p15:clr>
            <a:srgbClr val="FBAE40"/>
          </p15:clr>
        </p15:guide>
        <p15:guide id="2" pos="512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ap">
    <p:bg>
      <p:bgPr>
        <a:solidFill>
          <a:schemeClr val="bg1"/>
        </a:solidFill>
        <a:effectLst/>
      </p:bgPr>
    </p:bg>
    <p:spTree>
      <p:nvGrpSpPr>
        <p:cNvPr id="1" name=""/>
        <p:cNvGrpSpPr/>
        <p:nvPr/>
      </p:nvGrpSpPr>
      <p:grpSpPr>
        <a:xfrm>
          <a:off x="0" y="0"/>
          <a:ext cx="0" cy="0"/>
          <a:chOff x="0" y="0"/>
          <a:chExt cx="0" cy="0"/>
        </a:xfrm>
      </p:grpSpPr>
      <p:sp>
        <p:nvSpPr>
          <p:cNvPr id="151" name="Rectangle 150">
            <a:extLst>
              <a:ext uri="{FF2B5EF4-FFF2-40B4-BE49-F238E27FC236}">
                <a16:creationId xmlns:a16="http://schemas.microsoft.com/office/drawing/2014/main" id="{0BE6CFDC-24D8-4D20-B6E7-4AA09B4979CA}"/>
              </a:ext>
            </a:extLst>
          </p:cNvPr>
          <p:cNvSpPr/>
          <p:nvPr userDrawn="1"/>
        </p:nvSpPr>
        <p:spPr>
          <a:xfrm>
            <a:off x="9639301" y="3772605"/>
            <a:ext cx="2552699" cy="312300"/>
          </a:xfrm>
          <a:prstGeom prst="rect">
            <a:avLst/>
          </a:prstGeom>
          <a:solidFill>
            <a:srgbClr val="D4C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50" name="Rectangle 149">
            <a:extLst>
              <a:ext uri="{FF2B5EF4-FFF2-40B4-BE49-F238E27FC236}">
                <a16:creationId xmlns:a16="http://schemas.microsoft.com/office/drawing/2014/main" id="{FD29E683-4719-48F8-87E8-5C2561E62183}"/>
              </a:ext>
            </a:extLst>
          </p:cNvPr>
          <p:cNvSpPr/>
          <p:nvPr userDrawn="1"/>
        </p:nvSpPr>
        <p:spPr>
          <a:xfrm>
            <a:off x="9639301" y="1893629"/>
            <a:ext cx="2552699" cy="312300"/>
          </a:xfrm>
          <a:prstGeom prst="rect">
            <a:avLst/>
          </a:prstGeom>
          <a:solidFill>
            <a:srgbClr val="D4C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6" name="Title 1">
            <a:extLst>
              <a:ext uri="{FF2B5EF4-FFF2-40B4-BE49-F238E27FC236}">
                <a16:creationId xmlns:a16="http://schemas.microsoft.com/office/drawing/2014/main" id="{3364FF97-11CC-4B51-8582-912F053A1D6B}"/>
              </a:ext>
            </a:extLst>
          </p:cNvPr>
          <p:cNvSpPr>
            <a:spLocks noGrp="1"/>
          </p:cNvSpPr>
          <p:nvPr>
            <p:ph type="title" hasCustomPrompt="1"/>
          </p:nvPr>
        </p:nvSpPr>
        <p:spPr>
          <a:xfrm>
            <a:off x="866781" y="593329"/>
            <a:ext cx="11020425" cy="436093"/>
          </a:xfrm>
          <a:prstGeom prst="rect">
            <a:avLst/>
          </a:prstGeom>
        </p:spPr>
        <p:txBody>
          <a:bodyPr lIns="0">
            <a:noAutofit/>
          </a:bodyPr>
          <a:lstStyle>
            <a:lvl1pPr>
              <a:defRPr sz="2700" b="1">
                <a:solidFill>
                  <a:srgbClr val="37465E"/>
                </a:solidFill>
                <a:latin typeface="Raleway" panose="020B0503030101060003" pitchFamily="34" charset="0"/>
              </a:defRPr>
            </a:lvl1pPr>
          </a:lstStyle>
          <a:p>
            <a:r>
              <a:rPr lang="en-US" dirty="0"/>
              <a:t>Content Headline</a:t>
            </a:r>
          </a:p>
        </p:txBody>
      </p:sp>
      <p:cxnSp>
        <p:nvCxnSpPr>
          <p:cNvPr id="27" name="Straight Connector 26">
            <a:extLst>
              <a:ext uri="{FF2B5EF4-FFF2-40B4-BE49-F238E27FC236}">
                <a16:creationId xmlns:a16="http://schemas.microsoft.com/office/drawing/2014/main" id="{A2A57A3E-1EA9-46D3-8F87-A774906A0175}"/>
              </a:ext>
            </a:extLst>
          </p:cNvPr>
          <p:cNvCxnSpPr>
            <a:cxnSpLocks/>
          </p:cNvCxnSpPr>
          <p:nvPr userDrawn="1"/>
        </p:nvCxnSpPr>
        <p:spPr>
          <a:xfrm>
            <a:off x="866779" y="1314023"/>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133" name="Text Placeholder 2">
            <a:extLst>
              <a:ext uri="{FF2B5EF4-FFF2-40B4-BE49-F238E27FC236}">
                <a16:creationId xmlns:a16="http://schemas.microsoft.com/office/drawing/2014/main" id="{1CDE9D4F-03C1-4E38-83AE-DEDBDF7E3F78}"/>
              </a:ext>
            </a:extLst>
          </p:cNvPr>
          <p:cNvSpPr>
            <a:spLocks noGrp="1"/>
          </p:cNvSpPr>
          <p:nvPr>
            <p:ph type="body" idx="1" hasCustomPrompt="1"/>
          </p:nvPr>
        </p:nvSpPr>
        <p:spPr>
          <a:xfrm>
            <a:off x="9715055" y="1893629"/>
            <a:ext cx="2360988" cy="307579"/>
          </a:xfrm>
          <a:prstGeom prst="rect">
            <a:avLst/>
          </a:prstGeom>
        </p:spPr>
        <p:txBody>
          <a:bodyPr lIns="0" anchor="ctr">
            <a:normAutofit/>
          </a:bodyPr>
          <a:lstStyle>
            <a:lvl1pPr marL="0" indent="0">
              <a:buNone/>
              <a:defRPr sz="1051"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Legend</a:t>
            </a:r>
          </a:p>
        </p:txBody>
      </p:sp>
      <p:sp>
        <p:nvSpPr>
          <p:cNvPr id="134" name="Text Placeholder 2">
            <a:extLst>
              <a:ext uri="{FF2B5EF4-FFF2-40B4-BE49-F238E27FC236}">
                <a16:creationId xmlns:a16="http://schemas.microsoft.com/office/drawing/2014/main" id="{CD401167-7CDB-4E85-A239-8CF7E26CABEC}"/>
              </a:ext>
            </a:extLst>
          </p:cNvPr>
          <p:cNvSpPr>
            <a:spLocks noGrp="1"/>
          </p:cNvSpPr>
          <p:nvPr>
            <p:ph type="body" idx="20" hasCustomPrompt="1"/>
          </p:nvPr>
        </p:nvSpPr>
        <p:spPr>
          <a:xfrm>
            <a:off x="10251335" y="2328802"/>
            <a:ext cx="1824711" cy="271745"/>
          </a:xfrm>
          <a:prstGeom prst="rect">
            <a:avLst/>
          </a:prstGeom>
        </p:spPr>
        <p:txBody>
          <a:bodyPr lIns="0" anchor="ctr">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1</a:t>
            </a:r>
          </a:p>
        </p:txBody>
      </p:sp>
      <p:sp>
        <p:nvSpPr>
          <p:cNvPr id="135" name="Text Placeholder 2">
            <a:extLst>
              <a:ext uri="{FF2B5EF4-FFF2-40B4-BE49-F238E27FC236}">
                <a16:creationId xmlns:a16="http://schemas.microsoft.com/office/drawing/2014/main" id="{E897A509-FDC8-4934-91B3-08AD742868CE}"/>
              </a:ext>
            </a:extLst>
          </p:cNvPr>
          <p:cNvSpPr>
            <a:spLocks noGrp="1"/>
          </p:cNvSpPr>
          <p:nvPr>
            <p:ph type="body" idx="21" hasCustomPrompt="1"/>
          </p:nvPr>
        </p:nvSpPr>
        <p:spPr>
          <a:xfrm>
            <a:off x="10251335" y="2700662"/>
            <a:ext cx="1824711" cy="271745"/>
          </a:xfrm>
          <a:prstGeom prst="rect">
            <a:avLst/>
          </a:prstGeom>
        </p:spPr>
        <p:txBody>
          <a:bodyPr lIns="0" anchor="ctr">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2</a:t>
            </a:r>
          </a:p>
        </p:txBody>
      </p:sp>
      <p:sp>
        <p:nvSpPr>
          <p:cNvPr id="138" name="Text Placeholder 2">
            <a:extLst>
              <a:ext uri="{FF2B5EF4-FFF2-40B4-BE49-F238E27FC236}">
                <a16:creationId xmlns:a16="http://schemas.microsoft.com/office/drawing/2014/main" id="{0875FB61-4446-459A-B3F1-188187E44584}"/>
              </a:ext>
            </a:extLst>
          </p:cNvPr>
          <p:cNvSpPr>
            <a:spLocks noGrp="1"/>
          </p:cNvSpPr>
          <p:nvPr>
            <p:ph type="body" idx="22" hasCustomPrompt="1"/>
          </p:nvPr>
        </p:nvSpPr>
        <p:spPr>
          <a:xfrm>
            <a:off x="10251335" y="3067504"/>
            <a:ext cx="1824711" cy="271745"/>
          </a:xfrm>
          <a:prstGeom prst="rect">
            <a:avLst/>
          </a:prstGeom>
        </p:spPr>
        <p:txBody>
          <a:bodyPr lIns="0" anchor="ctr">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3</a:t>
            </a:r>
          </a:p>
        </p:txBody>
      </p:sp>
      <p:sp>
        <p:nvSpPr>
          <p:cNvPr id="143" name="Text Placeholder 2">
            <a:extLst>
              <a:ext uri="{FF2B5EF4-FFF2-40B4-BE49-F238E27FC236}">
                <a16:creationId xmlns:a16="http://schemas.microsoft.com/office/drawing/2014/main" id="{D307578B-6DB6-4929-ACF8-7DEBEFFEDC1D}"/>
              </a:ext>
            </a:extLst>
          </p:cNvPr>
          <p:cNvSpPr>
            <a:spLocks noGrp="1"/>
          </p:cNvSpPr>
          <p:nvPr>
            <p:ph type="body" idx="23" hasCustomPrompt="1"/>
          </p:nvPr>
        </p:nvSpPr>
        <p:spPr>
          <a:xfrm>
            <a:off x="9715056" y="3771711"/>
            <a:ext cx="2360989" cy="307579"/>
          </a:xfrm>
          <a:prstGeom prst="rect">
            <a:avLst/>
          </a:prstGeom>
        </p:spPr>
        <p:txBody>
          <a:bodyPr lIns="0" anchor="ctr">
            <a:normAutofit/>
          </a:bodyPr>
          <a:lstStyle>
            <a:lvl1pPr marL="0" indent="0">
              <a:buNone/>
              <a:defRPr sz="1051"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Services</a:t>
            </a:r>
          </a:p>
        </p:txBody>
      </p:sp>
      <p:sp>
        <p:nvSpPr>
          <p:cNvPr id="144" name="Text Placeholder 2">
            <a:extLst>
              <a:ext uri="{FF2B5EF4-FFF2-40B4-BE49-F238E27FC236}">
                <a16:creationId xmlns:a16="http://schemas.microsoft.com/office/drawing/2014/main" id="{6BF0E3D2-5096-4EA1-ABDE-47AF470E189E}"/>
              </a:ext>
            </a:extLst>
          </p:cNvPr>
          <p:cNvSpPr>
            <a:spLocks noGrp="1"/>
          </p:cNvSpPr>
          <p:nvPr>
            <p:ph type="body" idx="24" hasCustomPrompt="1"/>
          </p:nvPr>
        </p:nvSpPr>
        <p:spPr>
          <a:xfrm>
            <a:off x="10251336" y="4206880"/>
            <a:ext cx="1824713" cy="271745"/>
          </a:xfrm>
          <a:prstGeom prst="rect">
            <a:avLst/>
          </a:prstGeom>
        </p:spPr>
        <p:txBody>
          <a:bodyPr lIns="0" anchor="ctr">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1</a:t>
            </a:r>
          </a:p>
        </p:txBody>
      </p:sp>
      <p:sp>
        <p:nvSpPr>
          <p:cNvPr id="145" name="Text Placeholder 2">
            <a:extLst>
              <a:ext uri="{FF2B5EF4-FFF2-40B4-BE49-F238E27FC236}">
                <a16:creationId xmlns:a16="http://schemas.microsoft.com/office/drawing/2014/main" id="{180E0CB5-8BE7-44E1-9283-FD4860EF9139}"/>
              </a:ext>
            </a:extLst>
          </p:cNvPr>
          <p:cNvSpPr>
            <a:spLocks noGrp="1"/>
          </p:cNvSpPr>
          <p:nvPr>
            <p:ph type="body" idx="25" hasCustomPrompt="1"/>
          </p:nvPr>
        </p:nvSpPr>
        <p:spPr>
          <a:xfrm>
            <a:off x="10251336" y="4578740"/>
            <a:ext cx="1824713" cy="271745"/>
          </a:xfrm>
          <a:prstGeom prst="rect">
            <a:avLst/>
          </a:prstGeom>
        </p:spPr>
        <p:txBody>
          <a:bodyPr lIns="0" anchor="ctr">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2</a:t>
            </a:r>
          </a:p>
        </p:txBody>
      </p:sp>
      <p:sp>
        <p:nvSpPr>
          <p:cNvPr id="148" name="Text Placeholder 2">
            <a:extLst>
              <a:ext uri="{FF2B5EF4-FFF2-40B4-BE49-F238E27FC236}">
                <a16:creationId xmlns:a16="http://schemas.microsoft.com/office/drawing/2014/main" id="{3A78532F-B469-49D7-BDBB-CFE12C2D71E9}"/>
              </a:ext>
            </a:extLst>
          </p:cNvPr>
          <p:cNvSpPr>
            <a:spLocks noGrp="1"/>
          </p:cNvSpPr>
          <p:nvPr>
            <p:ph type="body" idx="26" hasCustomPrompt="1"/>
          </p:nvPr>
        </p:nvSpPr>
        <p:spPr>
          <a:xfrm>
            <a:off x="10251336" y="4945582"/>
            <a:ext cx="1824713" cy="271745"/>
          </a:xfrm>
          <a:prstGeom prst="rect">
            <a:avLst/>
          </a:prstGeom>
        </p:spPr>
        <p:txBody>
          <a:bodyPr lIns="0" anchor="ctr">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3</a:t>
            </a:r>
          </a:p>
        </p:txBody>
      </p:sp>
      <p:sp>
        <p:nvSpPr>
          <p:cNvPr id="152" name="Text Placeholder 2">
            <a:extLst>
              <a:ext uri="{FF2B5EF4-FFF2-40B4-BE49-F238E27FC236}">
                <a16:creationId xmlns:a16="http://schemas.microsoft.com/office/drawing/2014/main" id="{C2D58BA1-A8C7-4012-8B74-EAE98FB8E963}"/>
              </a:ext>
            </a:extLst>
          </p:cNvPr>
          <p:cNvSpPr>
            <a:spLocks noGrp="1"/>
          </p:cNvSpPr>
          <p:nvPr>
            <p:ph type="body" idx="27" hasCustomPrompt="1"/>
          </p:nvPr>
        </p:nvSpPr>
        <p:spPr>
          <a:xfrm>
            <a:off x="10251336" y="5319835"/>
            <a:ext cx="1824713" cy="271745"/>
          </a:xfrm>
          <a:prstGeom prst="rect">
            <a:avLst/>
          </a:prstGeom>
        </p:spPr>
        <p:txBody>
          <a:bodyPr lIns="0" anchor="ctr">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4</a:t>
            </a:r>
          </a:p>
        </p:txBody>
      </p:sp>
      <p:sp>
        <p:nvSpPr>
          <p:cNvPr id="153" name="Text Placeholder 2">
            <a:extLst>
              <a:ext uri="{FF2B5EF4-FFF2-40B4-BE49-F238E27FC236}">
                <a16:creationId xmlns:a16="http://schemas.microsoft.com/office/drawing/2014/main" id="{D2C467C2-96B5-4426-929B-A075F0F429A1}"/>
              </a:ext>
            </a:extLst>
          </p:cNvPr>
          <p:cNvSpPr>
            <a:spLocks noGrp="1"/>
          </p:cNvSpPr>
          <p:nvPr>
            <p:ph type="body" idx="28" hasCustomPrompt="1"/>
          </p:nvPr>
        </p:nvSpPr>
        <p:spPr>
          <a:xfrm>
            <a:off x="10251336" y="5686676"/>
            <a:ext cx="1824713" cy="271745"/>
          </a:xfrm>
          <a:prstGeom prst="rect">
            <a:avLst/>
          </a:prstGeom>
        </p:spPr>
        <p:txBody>
          <a:bodyPr lIns="0" anchor="ctr">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788" b="1">
                <a:solidFill>
                  <a:schemeClr val="tx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Item 5</a:t>
            </a:r>
          </a:p>
        </p:txBody>
      </p:sp>
      <p:pic>
        <p:nvPicPr>
          <p:cNvPr id="20" name="Picture 19" descr="A picture containing drawing&#10;&#10;Description automatically generated">
            <a:extLst>
              <a:ext uri="{FF2B5EF4-FFF2-40B4-BE49-F238E27FC236}">
                <a16:creationId xmlns:a16="http://schemas.microsoft.com/office/drawing/2014/main" id="{89FEA16B-AFA9-49CB-B755-7989F6DD8C4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1625" y="6305698"/>
            <a:ext cx="1107079" cy="554882"/>
          </a:xfrm>
          <a:prstGeom prst="rect">
            <a:avLst/>
          </a:prstGeom>
        </p:spPr>
      </p:pic>
      <p:sp>
        <p:nvSpPr>
          <p:cNvPr id="21" name="Slide Number Placeholder 5">
            <a:extLst>
              <a:ext uri="{FF2B5EF4-FFF2-40B4-BE49-F238E27FC236}">
                <a16:creationId xmlns:a16="http://schemas.microsoft.com/office/drawing/2014/main" id="{0288829D-8FF5-4F17-B3ED-49C92FF95959}"/>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2" name="Footer Placeholder 4">
            <a:extLst>
              <a:ext uri="{FF2B5EF4-FFF2-40B4-BE49-F238E27FC236}">
                <a16:creationId xmlns:a16="http://schemas.microsoft.com/office/drawing/2014/main" id="{DF6D42A6-5D53-42CB-BC88-DCCAC243327B}"/>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3534488528"/>
      </p:ext>
    </p:extLst>
  </p:cSld>
  <p:clrMapOvr>
    <a:masterClrMapping/>
  </p:clrMapOvr>
  <p:extLst>
    <p:ext uri="{DCECCB84-F9BA-43D5-87BE-67443E8EF086}">
      <p15:sldGuideLst xmlns:p15="http://schemas.microsoft.com/office/powerpoint/2012/main">
        <p15:guide id="1" orient="horz" pos="3192" userDrawn="1">
          <p15:clr>
            <a:srgbClr val="FBAE40"/>
          </p15:clr>
        </p15:guide>
        <p15:guide id="2" pos="736"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sp>
        <p:nvSpPr>
          <p:cNvPr id="24" name="Freeform 2">
            <a:extLst>
              <a:ext uri="{FF2B5EF4-FFF2-40B4-BE49-F238E27FC236}">
                <a16:creationId xmlns:a16="http://schemas.microsoft.com/office/drawing/2014/main" id="{ECB76D88-49A0-4154-B911-5E67F28F581E}"/>
              </a:ext>
            </a:extLst>
          </p:cNvPr>
          <p:cNvSpPr/>
          <p:nvPr userDrawn="1"/>
        </p:nvSpPr>
        <p:spPr>
          <a:xfrm>
            <a:off x="3" y="0"/>
            <a:ext cx="8998087" cy="6858000"/>
          </a:xfrm>
          <a:custGeom>
            <a:avLst/>
            <a:gdLst>
              <a:gd name="connsiteX0" fmla="*/ 0 w 667657"/>
              <a:gd name="connsiteY0" fmla="*/ 0 h 667657"/>
              <a:gd name="connsiteX1" fmla="*/ 667657 w 667657"/>
              <a:gd name="connsiteY1" fmla="*/ 0 h 667657"/>
              <a:gd name="connsiteX2" fmla="*/ 667657 w 667657"/>
              <a:gd name="connsiteY2" fmla="*/ 667657 h 667657"/>
              <a:gd name="connsiteX3" fmla="*/ 0 w 667657"/>
              <a:gd name="connsiteY3" fmla="*/ 667657 h 667657"/>
            </a:gdLst>
            <a:ahLst/>
            <a:cxnLst>
              <a:cxn ang="0">
                <a:pos x="connsiteX0" y="connsiteY0"/>
              </a:cxn>
              <a:cxn ang="0">
                <a:pos x="connsiteX1" y="connsiteY1"/>
              </a:cxn>
              <a:cxn ang="0">
                <a:pos x="connsiteX2" y="connsiteY2"/>
              </a:cxn>
              <a:cxn ang="0">
                <a:pos x="connsiteX3" y="connsiteY3"/>
              </a:cxn>
            </a:cxnLst>
            <a:rect l="l" t="t" r="r" b="b"/>
            <a:pathLst>
              <a:path w="667657" h="667657">
                <a:moveTo>
                  <a:pt x="0" y="0"/>
                </a:moveTo>
                <a:lnTo>
                  <a:pt x="667657" y="0"/>
                </a:lnTo>
                <a:lnTo>
                  <a:pt x="667657" y="667657"/>
                </a:lnTo>
                <a:lnTo>
                  <a:pt x="0" y="667657"/>
                </a:lnTo>
                <a:close/>
              </a:path>
            </a:pathLst>
          </a:custGeom>
          <a:solidFill>
            <a:srgbClr val="37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2" name="Picture Placeholder 10">
            <a:extLst>
              <a:ext uri="{FF2B5EF4-FFF2-40B4-BE49-F238E27FC236}">
                <a16:creationId xmlns:a16="http://schemas.microsoft.com/office/drawing/2014/main" id="{3A0C692D-DDDF-41D5-8472-39C1EBAB5504}"/>
              </a:ext>
            </a:extLst>
          </p:cNvPr>
          <p:cNvSpPr>
            <a:spLocks noGrp="1"/>
          </p:cNvSpPr>
          <p:nvPr>
            <p:ph type="pic" sz="quarter" idx="10"/>
          </p:nvPr>
        </p:nvSpPr>
        <p:spPr>
          <a:xfrm>
            <a:off x="4799517" y="0"/>
            <a:ext cx="8705851" cy="6858000"/>
          </a:xfrm>
          <a:custGeom>
            <a:avLst/>
            <a:gdLst>
              <a:gd name="connsiteX0" fmla="*/ 4114800 w 8705850"/>
              <a:gd name="connsiteY0" fmla="*/ 0 h 6858000"/>
              <a:gd name="connsiteX1" fmla="*/ 8705850 w 8705850"/>
              <a:gd name="connsiteY1" fmla="*/ 0 h 6858000"/>
              <a:gd name="connsiteX2" fmla="*/ 4591050 w 8705850"/>
              <a:gd name="connsiteY2" fmla="*/ 6858000 h 6858000"/>
              <a:gd name="connsiteX3" fmla="*/ 0 w 87058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05850" h="6858000">
                <a:moveTo>
                  <a:pt x="4114800" y="0"/>
                </a:moveTo>
                <a:lnTo>
                  <a:pt x="8705850" y="0"/>
                </a:lnTo>
                <a:lnTo>
                  <a:pt x="4591050" y="6858000"/>
                </a:lnTo>
                <a:lnTo>
                  <a:pt x="0" y="6858000"/>
                </a:lnTo>
                <a:close/>
              </a:path>
            </a:pathLst>
          </a:custGeom>
          <a:pattFill prst="solidDmnd">
            <a:fgClr>
              <a:schemeClr val="bg1">
                <a:lumMod val="85000"/>
              </a:schemeClr>
            </a:fgClr>
            <a:bgClr>
              <a:schemeClr val="bg1"/>
            </a:bgClr>
          </a:pattFill>
        </p:spPr>
        <p:txBody>
          <a:bodyPr wrap="square" anchor="ctr">
            <a:noAutofit/>
          </a:bodyPr>
          <a:lstStyle>
            <a:lvl1pPr algn="ctr">
              <a:defRPr sz="1200"/>
            </a:lvl1pPr>
          </a:lstStyle>
          <a:p>
            <a:endParaRPr lang="en-US" dirty="0"/>
          </a:p>
        </p:txBody>
      </p:sp>
      <p:sp>
        <p:nvSpPr>
          <p:cNvPr id="13" name="Title 1">
            <a:extLst>
              <a:ext uri="{FF2B5EF4-FFF2-40B4-BE49-F238E27FC236}">
                <a16:creationId xmlns:a16="http://schemas.microsoft.com/office/drawing/2014/main" id="{FED3A7C3-250E-4A7B-91DD-87207A62D288}"/>
              </a:ext>
            </a:extLst>
          </p:cNvPr>
          <p:cNvSpPr>
            <a:spLocks noGrp="1"/>
          </p:cNvSpPr>
          <p:nvPr>
            <p:ph type="title" hasCustomPrompt="1"/>
          </p:nvPr>
        </p:nvSpPr>
        <p:spPr>
          <a:xfrm>
            <a:off x="952506" y="1331479"/>
            <a:ext cx="6450623" cy="374287"/>
          </a:xfrm>
          <a:prstGeom prst="rect">
            <a:avLst/>
          </a:prstGeom>
        </p:spPr>
        <p:txBody>
          <a:bodyPr lIns="0">
            <a:noAutofit/>
          </a:bodyPr>
          <a:lstStyle>
            <a:lvl1pPr>
              <a:defRPr sz="3375" b="1">
                <a:solidFill>
                  <a:schemeClr val="bg1"/>
                </a:solidFill>
                <a:latin typeface="Raleway" panose="020B0503030101060003" pitchFamily="34" charset="0"/>
              </a:defRPr>
            </a:lvl1pPr>
          </a:lstStyle>
          <a:p>
            <a:r>
              <a:rPr lang="en-US" dirty="0"/>
              <a:t>Conclusion</a:t>
            </a:r>
          </a:p>
        </p:txBody>
      </p:sp>
      <p:cxnSp>
        <p:nvCxnSpPr>
          <p:cNvPr id="14" name="Straight Connector 13">
            <a:extLst>
              <a:ext uri="{FF2B5EF4-FFF2-40B4-BE49-F238E27FC236}">
                <a16:creationId xmlns:a16="http://schemas.microsoft.com/office/drawing/2014/main" id="{D3D7CAF6-C0A6-4509-97C7-74753EC2DD6A}"/>
              </a:ext>
            </a:extLst>
          </p:cNvPr>
          <p:cNvCxnSpPr>
            <a:cxnSpLocks/>
          </p:cNvCxnSpPr>
          <p:nvPr userDrawn="1"/>
        </p:nvCxnSpPr>
        <p:spPr>
          <a:xfrm>
            <a:off x="952505" y="1990367"/>
            <a:ext cx="2486471" cy="0"/>
          </a:xfrm>
          <a:prstGeom prst="line">
            <a:avLst/>
          </a:prstGeom>
          <a:ln w="28575">
            <a:solidFill>
              <a:srgbClr val="D9CA74"/>
            </a:solidFill>
          </a:ln>
        </p:spPr>
        <p:style>
          <a:lnRef idx="1">
            <a:schemeClr val="accent1"/>
          </a:lnRef>
          <a:fillRef idx="0">
            <a:schemeClr val="accent1"/>
          </a:fillRef>
          <a:effectRef idx="0">
            <a:schemeClr val="accent1"/>
          </a:effectRef>
          <a:fontRef idx="minor">
            <a:schemeClr val="tx1"/>
          </a:fontRef>
        </p:style>
      </p:cxnSp>
      <p:sp>
        <p:nvSpPr>
          <p:cNvPr id="26" name="Text Placeholder 2">
            <a:extLst>
              <a:ext uri="{FF2B5EF4-FFF2-40B4-BE49-F238E27FC236}">
                <a16:creationId xmlns:a16="http://schemas.microsoft.com/office/drawing/2014/main" id="{7C706521-C2DD-46C1-8D7A-8FC57F200918}"/>
              </a:ext>
            </a:extLst>
          </p:cNvPr>
          <p:cNvSpPr>
            <a:spLocks noGrp="1"/>
          </p:cNvSpPr>
          <p:nvPr>
            <p:ph type="body" idx="1" hasCustomPrompt="1"/>
          </p:nvPr>
        </p:nvSpPr>
        <p:spPr>
          <a:xfrm>
            <a:off x="952501" y="4176913"/>
            <a:ext cx="2771779" cy="307579"/>
          </a:xfrm>
          <a:prstGeom prst="rect">
            <a:avLst/>
          </a:prstGeom>
        </p:spPr>
        <p:txBody>
          <a:bodyPr lIns="0" anchor="ctr">
            <a:normAutofit/>
          </a:bodyPr>
          <a:lstStyle>
            <a:lvl1pPr marL="0" indent="0">
              <a:buNone/>
              <a:defRPr sz="1051"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Contact Info</a:t>
            </a:r>
          </a:p>
        </p:txBody>
      </p:sp>
      <p:sp>
        <p:nvSpPr>
          <p:cNvPr id="27" name="Text Placeholder 2">
            <a:extLst>
              <a:ext uri="{FF2B5EF4-FFF2-40B4-BE49-F238E27FC236}">
                <a16:creationId xmlns:a16="http://schemas.microsoft.com/office/drawing/2014/main" id="{A2DC4B6C-6A83-4875-A992-BF8522D4B736}"/>
              </a:ext>
            </a:extLst>
          </p:cNvPr>
          <p:cNvSpPr>
            <a:spLocks noGrp="1"/>
          </p:cNvSpPr>
          <p:nvPr>
            <p:ph type="body" idx="20" hasCustomPrompt="1"/>
          </p:nvPr>
        </p:nvSpPr>
        <p:spPr>
          <a:xfrm>
            <a:off x="1329881" y="4646683"/>
            <a:ext cx="2771779" cy="235102"/>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900"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Line 1</a:t>
            </a:r>
          </a:p>
        </p:txBody>
      </p:sp>
      <p:sp>
        <p:nvSpPr>
          <p:cNvPr id="28" name="Text Placeholder 3">
            <a:extLst>
              <a:ext uri="{FF2B5EF4-FFF2-40B4-BE49-F238E27FC236}">
                <a16:creationId xmlns:a16="http://schemas.microsoft.com/office/drawing/2014/main" id="{94D5182A-75AE-49CC-84E5-F1ACBB4E4E69}"/>
              </a:ext>
            </a:extLst>
          </p:cNvPr>
          <p:cNvSpPr>
            <a:spLocks noGrp="1"/>
          </p:cNvSpPr>
          <p:nvPr>
            <p:ph type="body" sz="half" idx="22" hasCustomPrompt="1"/>
          </p:nvPr>
        </p:nvSpPr>
        <p:spPr>
          <a:xfrm>
            <a:off x="952506" y="2369098"/>
            <a:ext cx="4855447" cy="1005111"/>
          </a:xfrm>
          <a:prstGeom prst="rect">
            <a:avLst/>
          </a:prstGeom>
        </p:spPr>
        <p:txBody>
          <a:bodyPr lIns="0">
            <a:noAutofit/>
          </a:bodyPr>
          <a:lstStyle>
            <a:lvl1pPr marL="0" indent="0">
              <a:buNone/>
              <a:defRPr sz="1051" b="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a:t>
            </a:r>
          </a:p>
        </p:txBody>
      </p:sp>
      <p:pic>
        <p:nvPicPr>
          <p:cNvPr id="3" name="Picture 2" descr="A picture containing drawing&#10;&#10;Description automatically generated">
            <a:extLst>
              <a:ext uri="{FF2B5EF4-FFF2-40B4-BE49-F238E27FC236}">
                <a16:creationId xmlns:a16="http://schemas.microsoft.com/office/drawing/2014/main" id="{8E232FE9-8DB1-43B4-BA97-77035FEEAA3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676" y="6265618"/>
            <a:ext cx="1179717" cy="591292"/>
          </a:xfrm>
          <a:prstGeom prst="rect">
            <a:avLst/>
          </a:prstGeom>
        </p:spPr>
      </p:pic>
      <p:pic>
        <p:nvPicPr>
          <p:cNvPr id="4" name="Picture 3" descr="A close up of a logo&#10;&#10;Description automatically generated">
            <a:extLst>
              <a:ext uri="{FF2B5EF4-FFF2-40B4-BE49-F238E27FC236}">
                <a16:creationId xmlns:a16="http://schemas.microsoft.com/office/drawing/2014/main" id="{9D4D4B04-5E59-4A26-BD3B-6B5B0EC963B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52501" y="5427923"/>
            <a:ext cx="268811" cy="268810"/>
          </a:xfrm>
          <a:prstGeom prst="rect">
            <a:avLst/>
          </a:prstGeom>
        </p:spPr>
      </p:pic>
      <p:pic>
        <p:nvPicPr>
          <p:cNvPr id="6" name="Picture 5" descr="A close up of a logo&#10;&#10;Description automatically generated">
            <a:extLst>
              <a:ext uri="{FF2B5EF4-FFF2-40B4-BE49-F238E27FC236}">
                <a16:creationId xmlns:a16="http://schemas.microsoft.com/office/drawing/2014/main" id="{6A9D5765-8133-4DBD-A907-093CDA9A2A2A}"/>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2501" y="5037156"/>
            <a:ext cx="268811" cy="268810"/>
          </a:xfrm>
          <a:prstGeom prst="rect">
            <a:avLst/>
          </a:prstGeom>
        </p:spPr>
      </p:pic>
      <p:pic>
        <p:nvPicPr>
          <p:cNvPr id="8" name="Picture 7" descr="A close up of a logo&#10;&#10;Description automatically generated">
            <a:extLst>
              <a:ext uri="{FF2B5EF4-FFF2-40B4-BE49-F238E27FC236}">
                <a16:creationId xmlns:a16="http://schemas.microsoft.com/office/drawing/2014/main" id="{292EB73D-8187-4FD0-93CC-4EAF081287C5}"/>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952501" y="4641054"/>
            <a:ext cx="268811" cy="268810"/>
          </a:xfrm>
          <a:prstGeom prst="rect">
            <a:avLst/>
          </a:prstGeom>
        </p:spPr>
      </p:pic>
      <p:sp>
        <p:nvSpPr>
          <p:cNvPr id="21" name="Text Placeholder 2">
            <a:extLst>
              <a:ext uri="{FF2B5EF4-FFF2-40B4-BE49-F238E27FC236}">
                <a16:creationId xmlns:a16="http://schemas.microsoft.com/office/drawing/2014/main" id="{6DC26D55-2FF1-4A51-A84E-89EED6F73BD2}"/>
              </a:ext>
            </a:extLst>
          </p:cNvPr>
          <p:cNvSpPr>
            <a:spLocks noGrp="1"/>
          </p:cNvSpPr>
          <p:nvPr>
            <p:ph type="body" idx="23" hasCustomPrompt="1"/>
          </p:nvPr>
        </p:nvSpPr>
        <p:spPr>
          <a:xfrm>
            <a:off x="1329881" y="5047935"/>
            <a:ext cx="2771779" cy="235102"/>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900"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Line 2</a:t>
            </a:r>
          </a:p>
        </p:txBody>
      </p:sp>
      <p:sp>
        <p:nvSpPr>
          <p:cNvPr id="22" name="Text Placeholder 2">
            <a:extLst>
              <a:ext uri="{FF2B5EF4-FFF2-40B4-BE49-F238E27FC236}">
                <a16:creationId xmlns:a16="http://schemas.microsoft.com/office/drawing/2014/main" id="{F09FEC57-6488-4623-89D4-20F0C58A384B}"/>
              </a:ext>
            </a:extLst>
          </p:cNvPr>
          <p:cNvSpPr>
            <a:spLocks noGrp="1"/>
          </p:cNvSpPr>
          <p:nvPr>
            <p:ph type="body" idx="24" hasCustomPrompt="1"/>
          </p:nvPr>
        </p:nvSpPr>
        <p:spPr>
          <a:xfrm>
            <a:off x="1329881" y="5444777"/>
            <a:ext cx="2771779" cy="235102"/>
          </a:xfrm>
          <a:prstGeom prst="rect">
            <a:avLst/>
          </a:prstGeom>
        </p:spPr>
        <p:txBody>
          <a:bodyPr lIns="0" anchor="t">
            <a:noAutofit/>
          </a:bodyPr>
          <a:lstStyle>
            <a:lvl1pPr marL="0" marR="0" indent="0" algn="l" defTabSz="685783" rtl="0" eaLnBrk="1" fontAlgn="auto" latinLnBrk="0" hangingPunct="1">
              <a:lnSpc>
                <a:spcPct val="100000"/>
              </a:lnSpc>
              <a:spcBef>
                <a:spcPts val="0"/>
              </a:spcBef>
              <a:spcAft>
                <a:spcPts val="0"/>
              </a:spcAft>
              <a:buClr>
                <a:srgbClr val="EF8A44"/>
              </a:buClr>
              <a:buSzTx/>
              <a:buFont typeface="+mj-lt"/>
              <a:buNone/>
              <a:tabLst/>
              <a:defRPr sz="900" b="1">
                <a:solidFill>
                  <a:schemeClr val="bg1"/>
                </a:solidFill>
                <a:latin typeface="Raleway" panose="020B0503030101060003"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dirty="0"/>
              <a:t>Line 3</a:t>
            </a:r>
          </a:p>
        </p:txBody>
      </p:sp>
      <p:sp>
        <p:nvSpPr>
          <p:cNvPr id="23" name="Slide Number Placeholder 5">
            <a:extLst>
              <a:ext uri="{FF2B5EF4-FFF2-40B4-BE49-F238E27FC236}">
                <a16:creationId xmlns:a16="http://schemas.microsoft.com/office/drawing/2014/main" id="{F1A50989-8109-4601-B814-FB899D7F3A4E}"/>
              </a:ext>
            </a:extLst>
          </p:cNvPr>
          <p:cNvSpPr>
            <a:spLocks noGrp="1"/>
          </p:cNvSpPr>
          <p:nvPr>
            <p:ph type="sldNum" sz="quarter" idx="12"/>
          </p:nvPr>
        </p:nvSpPr>
        <p:spPr>
          <a:xfrm>
            <a:off x="11407788" y="6435805"/>
            <a:ext cx="784217" cy="294668"/>
          </a:xfrm>
          <a:prstGeom prst="rect">
            <a:avLst/>
          </a:prstGeom>
        </p:spPr>
        <p:txBody>
          <a:bodyPr lIns="0" rIns="0" anchor="ctr"/>
          <a:lstStyle>
            <a:lvl1pPr algn="l">
              <a:defRPr sz="788">
                <a:solidFill>
                  <a:schemeClr val="tx1"/>
                </a:solidFill>
              </a:defRPr>
            </a:lvl1pPr>
          </a:lstStyle>
          <a:p>
            <a:r>
              <a:rPr lang="en-US" dirty="0">
                <a:latin typeface="Open Sans" charset="0"/>
                <a:ea typeface="Open Sans" charset="0"/>
                <a:cs typeface="Open Sans" charset="0"/>
              </a:rPr>
              <a:t>Page </a:t>
            </a:r>
            <a:fld id="{C6C8BDDB-1AA9-4CDC-80A0-B0BF343FFE1A}" type="slidenum">
              <a:rPr lang="en-US" smtClean="0">
                <a:latin typeface="Open Sans" charset="0"/>
                <a:ea typeface="Open Sans" charset="0"/>
                <a:cs typeface="Open Sans" charset="0"/>
              </a:rPr>
              <a:pPr/>
              <a:t>‹#›</a:t>
            </a:fld>
            <a:endParaRPr lang="en-US" dirty="0"/>
          </a:p>
        </p:txBody>
      </p:sp>
      <p:sp>
        <p:nvSpPr>
          <p:cNvPr id="25" name="Footer Placeholder 4">
            <a:extLst>
              <a:ext uri="{FF2B5EF4-FFF2-40B4-BE49-F238E27FC236}">
                <a16:creationId xmlns:a16="http://schemas.microsoft.com/office/drawing/2014/main" id="{509D2860-D7AE-40D9-BDBB-2560FFB69832}"/>
              </a:ext>
            </a:extLst>
          </p:cNvPr>
          <p:cNvSpPr>
            <a:spLocks noGrp="1"/>
          </p:cNvSpPr>
          <p:nvPr>
            <p:ph type="ftr" sz="quarter" idx="11"/>
          </p:nvPr>
        </p:nvSpPr>
        <p:spPr>
          <a:xfrm>
            <a:off x="7617125" y="6435805"/>
            <a:ext cx="3790659" cy="294668"/>
          </a:xfrm>
          <a:prstGeom prst="rect">
            <a:avLst/>
          </a:prstGeom>
        </p:spPr>
        <p:txBody>
          <a:bodyPr lIns="0" anchor="ctr"/>
          <a:lstStyle>
            <a:lvl1pPr algn="r">
              <a:defRPr sz="788" b="1">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Tree>
    <p:extLst>
      <p:ext uri="{BB962C8B-B14F-4D97-AF65-F5344CB8AC3E}">
        <p14:creationId xmlns:p14="http://schemas.microsoft.com/office/powerpoint/2010/main" val="2038256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80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 y="0"/>
            <a:ext cx="12192000" cy="6858000"/>
          </a:xfrm>
          <a:prstGeom prst="rect">
            <a:avLst/>
          </a:prstGeom>
        </p:spPr>
      </p:pic>
      <p:pic>
        <p:nvPicPr>
          <p:cNvPr id="8" name="Picture 7" descr="division-bar-title.jpg"/>
          <p:cNvPicPr>
            <a:picLocks noChangeAspect="1"/>
          </p:cNvPicPr>
          <p:nvPr userDrawn="1"/>
        </p:nvPicPr>
        <p:blipFill>
          <a:blip r:embed="rId3"/>
          <a:stretch>
            <a:fillRect/>
          </a:stretch>
        </p:blipFill>
        <p:spPr>
          <a:xfrm flipV="1">
            <a:off x="7515227" y="2568575"/>
            <a:ext cx="4676775" cy="70152"/>
          </a:xfrm>
          <a:prstGeom prst="rect">
            <a:avLst/>
          </a:prstGeom>
        </p:spPr>
      </p:pic>
      <p:sp>
        <p:nvSpPr>
          <p:cNvPr id="18" name="Text Placeholder 17"/>
          <p:cNvSpPr>
            <a:spLocks noGrp="1"/>
          </p:cNvSpPr>
          <p:nvPr>
            <p:ph type="body" sz="quarter" idx="10" hasCustomPrompt="1"/>
          </p:nvPr>
        </p:nvSpPr>
        <p:spPr>
          <a:xfrm>
            <a:off x="5888569" y="3162300"/>
            <a:ext cx="5327651" cy="406400"/>
          </a:xfrm>
        </p:spPr>
        <p:txBody>
          <a:bodyPr anchor="t"/>
          <a:lstStyle>
            <a:lvl1pPr algn="r">
              <a:buNone/>
              <a:defRPr sz="1400"/>
            </a:lvl1pPr>
          </a:lstStyle>
          <a:p>
            <a:pPr lvl="0"/>
            <a:r>
              <a:rPr lang="en-US" sz="1800" dirty="0">
                <a:solidFill>
                  <a:srgbClr val="897865"/>
                </a:solidFill>
                <a:latin typeface="Helvetica"/>
                <a:cs typeface="Helvetica"/>
              </a:rPr>
              <a:t>May 18, 2039</a:t>
            </a:r>
            <a:endParaRPr lang="en-US" dirty="0"/>
          </a:p>
        </p:txBody>
      </p:sp>
      <p:sp>
        <p:nvSpPr>
          <p:cNvPr id="19" name="Title 18"/>
          <p:cNvSpPr>
            <a:spLocks noGrp="1"/>
          </p:cNvSpPr>
          <p:nvPr>
            <p:ph type="title" hasCustomPrompt="1"/>
          </p:nvPr>
        </p:nvSpPr>
        <p:spPr>
          <a:xfrm>
            <a:off x="609605" y="2593982"/>
            <a:ext cx="10606617" cy="542925"/>
          </a:xfrm>
        </p:spPr>
        <p:txBody>
          <a:bodyPr anchor="t"/>
          <a:lstStyle>
            <a:lvl1pPr algn="r">
              <a:defRPr/>
            </a:lvl1pPr>
          </a:lstStyle>
          <a:p>
            <a:r>
              <a:rPr lang="en-US" sz="3000" dirty="0">
                <a:solidFill>
                  <a:srgbClr val="897865"/>
                </a:solidFill>
                <a:latin typeface="Helvetica"/>
                <a:cs typeface="Helvetica"/>
              </a:rPr>
              <a:t>Title of Presentation</a:t>
            </a:r>
            <a:br>
              <a:rPr lang="en-US" sz="1800" dirty="0">
                <a:solidFill>
                  <a:srgbClr val="897865"/>
                </a:solidFill>
                <a:latin typeface="Helvetica"/>
                <a:cs typeface="Helvetica"/>
              </a:rPr>
            </a:br>
            <a:endParaRPr lang="en-US" dirty="0"/>
          </a:p>
        </p:txBody>
      </p:sp>
      <p:sp>
        <p:nvSpPr>
          <p:cNvPr id="13" name="Text Placeholder 17"/>
          <p:cNvSpPr>
            <a:spLocks noGrp="1"/>
          </p:cNvSpPr>
          <p:nvPr>
            <p:ph type="body" sz="quarter" idx="11" hasCustomPrompt="1"/>
          </p:nvPr>
        </p:nvSpPr>
        <p:spPr>
          <a:xfrm>
            <a:off x="5865293" y="2070101"/>
            <a:ext cx="5327651" cy="371474"/>
          </a:xfrm>
        </p:spPr>
        <p:txBody>
          <a:bodyPr anchor="t">
            <a:normAutofit/>
          </a:bodyPr>
          <a:lstStyle>
            <a:lvl1pPr algn="r">
              <a:buNone/>
              <a:defRPr sz="1400" baseline="0">
                <a:solidFill>
                  <a:schemeClr val="tx1">
                    <a:lumMod val="50000"/>
                    <a:lumOff val="50000"/>
                  </a:schemeClr>
                </a:solidFill>
              </a:defRPr>
            </a:lvl1pPr>
          </a:lstStyle>
          <a:p>
            <a:pPr algn="r"/>
            <a:r>
              <a:rPr lang="en-US" sz="1400" dirty="0">
                <a:solidFill>
                  <a:srgbClr val="5A5B5C"/>
                </a:solidFill>
                <a:latin typeface="Helvetica"/>
                <a:cs typeface="Helvetica"/>
              </a:rPr>
              <a:t>Human Resources Administration</a:t>
            </a:r>
          </a:p>
        </p:txBody>
      </p:sp>
    </p:spTree>
    <p:extLst>
      <p:ext uri="{BB962C8B-B14F-4D97-AF65-F5344CB8AC3E}">
        <p14:creationId xmlns:p14="http://schemas.microsoft.com/office/powerpoint/2010/main" val="28022622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7523832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Content Placeholder 2"/>
          <p:cNvSpPr>
            <a:spLocks noGrp="1"/>
          </p:cNvSpPr>
          <p:nvPr>
            <p:ph idx="1"/>
          </p:nvPr>
        </p:nvSpPr>
        <p:spPr>
          <a:xfrm>
            <a:off x="4165600" y="1600206"/>
            <a:ext cx="7416800" cy="45259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Picture Placeholder 10"/>
          <p:cNvSpPr>
            <a:spLocks noGrp="1"/>
          </p:cNvSpPr>
          <p:nvPr>
            <p:ph type="pic" sz="quarter" idx="13"/>
          </p:nvPr>
        </p:nvSpPr>
        <p:spPr>
          <a:xfrm>
            <a:off x="609600" y="1600200"/>
            <a:ext cx="3302000" cy="2057400"/>
          </a:xfr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9842164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09600" y="1600206"/>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6"/>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2" name="Rectangle 11"/>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0" name="Picture 9"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16761878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72" y="1535113"/>
            <a:ext cx="5389033"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1"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4" name="Rectangle 13"/>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5" name="Picture 14"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72477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9E248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5" name="Title 4"/>
          <p:cNvSpPr>
            <a:spLocks noGrp="1"/>
          </p:cNvSpPr>
          <p:nvPr>
            <p:ph type="title" hasCustomPrompt="1"/>
          </p:nvPr>
        </p:nvSpPr>
        <p:spPr>
          <a:xfrm>
            <a:off x="609600" y="2768600"/>
            <a:ext cx="10972800" cy="8001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Title of Break Page</a:t>
            </a:r>
          </a:p>
        </p:txBody>
      </p:sp>
      <p:sp>
        <p:nvSpPr>
          <p:cNvPr id="9" name="Text Placeholder 8"/>
          <p:cNvSpPr>
            <a:spLocks noGrp="1"/>
          </p:cNvSpPr>
          <p:nvPr>
            <p:ph type="body" sz="quarter" idx="11" hasCustomPrompt="1"/>
          </p:nvPr>
        </p:nvSpPr>
        <p:spPr>
          <a:xfrm>
            <a:off x="609600" y="3568700"/>
            <a:ext cx="10972800" cy="431800"/>
          </a:xfrm>
        </p:spPr>
        <p:txBody>
          <a:bodyPr>
            <a:noAutofit/>
          </a:bodyPr>
          <a:lstStyle>
            <a:lvl1pPr algn="ctr">
              <a:buNone/>
              <a:defRPr sz="1800" baseline="0">
                <a:solidFill>
                  <a:srgbClr val="FFFFFF"/>
                </a:solidFill>
                <a:latin typeface="Arial" panose="020B0604020202020204" pitchFamily="34" charset="0"/>
                <a:cs typeface="Arial" panose="020B0604020202020204"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Sub-title / Information</a:t>
            </a:r>
          </a:p>
        </p:txBody>
      </p:sp>
    </p:spTree>
    <p:extLst>
      <p:ext uri="{BB962C8B-B14F-4D97-AF65-F5344CB8AC3E}">
        <p14:creationId xmlns:p14="http://schemas.microsoft.com/office/powerpoint/2010/main" val="35893691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766733" y="273057"/>
            <a:ext cx="6815667" cy="585311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8"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24911922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1" name="Picture 10"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17868780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Picture 7" descr="peach-bg.jpg"/>
          <p:cNvPicPr>
            <a:picLocks noChangeAspect="1"/>
          </p:cNvPicPr>
          <p:nvPr userDrawn="1"/>
        </p:nvPicPr>
        <p:blipFill>
          <a:blip r:embed="rId2"/>
          <a:stretch>
            <a:fillRect/>
          </a:stretch>
        </p:blipFill>
        <p:spPr>
          <a:xfrm>
            <a:off x="5012268" y="2298700"/>
            <a:ext cx="7179733" cy="4559300"/>
          </a:xfrm>
          <a:prstGeom prst="rect">
            <a:avLst/>
          </a:prstGeom>
        </p:spPr>
      </p:pic>
      <p:sp>
        <p:nvSpPr>
          <p:cNvPr id="15" name="Title 14"/>
          <p:cNvSpPr>
            <a:spLocks noGrp="1"/>
          </p:cNvSpPr>
          <p:nvPr>
            <p:ph type="title" hasCustomPrompt="1"/>
          </p:nvPr>
        </p:nvSpPr>
        <p:spPr>
          <a:xfrm>
            <a:off x="2571749" y="3269820"/>
            <a:ext cx="8636000" cy="527480"/>
          </a:xfrm>
        </p:spPr>
        <p:txBody>
          <a:bodyPr/>
          <a:lstStyle>
            <a:lvl1pPr algn="l">
              <a:defRPr>
                <a:latin typeface="Arial" panose="020B0604020202020204" pitchFamily="34" charset="0"/>
                <a:cs typeface="Arial" panose="020B0604020202020204" pitchFamily="34" charset="0"/>
              </a:defRPr>
            </a:lvl1pPr>
          </a:lstStyle>
          <a:p>
            <a:r>
              <a:rPr lang="en-US" dirty="0"/>
              <a:t>1.800.555.555</a:t>
            </a:r>
          </a:p>
        </p:txBody>
      </p:sp>
      <p:sp>
        <p:nvSpPr>
          <p:cNvPr id="17" name="Text Placeholder 16"/>
          <p:cNvSpPr>
            <a:spLocks noGrp="1"/>
          </p:cNvSpPr>
          <p:nvPr>
            <p:ph type="body" sz="quarter" idx="13" hasCustomPrompt="1"/>
          </p:nvPr>
        </p:nvSpPr>
        <p:spPr>
          <a:xfrm>
            <a:off x="2402422" y="3797300"/>
            <a:ext cx="4032249" cy="520700"/>
          </a:xfrm>
        </p:spPr>
        <p:txBody>
          <a:bodyPr/>
          <a:lstStyle>
            <a:lvl1pPr>
              <a:buNone/>
              <a:defRPr>
                <a:latin typeface="Arial" panose="020B0604020202020204" pitchFamily="34" charset="0"/>
                <a:cs typeface="Arial" panose="020B0604020202020204" pitchFamily="34" charset="0"/>
              </a:defRPr>
            </a:lvl1pPr>
          </a:lstStyle>
          <a:p>
            <a:pPr lvl="0"/>
            <a:r>
              <a:rPr lang="en-US" dirty="0" err="1"/>
              <a:t>www.doas.ga.gov</a:t>
            </a:r>
            <a:endParaRPr lang="en-US" dirty="0"/>
          </a:p>
        </p:txBody>
      </p:sp>
      <p:pic>
        <p:nvPicPr>
          <p:cNvPr id="7" name="Picture 6" descr="DOAS Logo.jpg"/>
          <p:cNvPicPr>
            <a:picLocks noChangeAspect="1"/>
          </p:cNvPicPr>
          <p:nvPr userDrawn="1"/>
        </p:nvPicPr>
        <p:blipFill>
          <a:blip r:embed="rId3"/>
          <a:stretch>
            <a:fillRect/>
          </a:stretch>
        </p:blipFill>
        <p:spPr>
          <a:xfrm>
            <a:off x="472017" y="2873076"/>
            <a:ext cx="2015067" cy="1511300"/>
          </a:xfrm>
          <a:prstGeom prst="rect">
            <a:avLst/>
          </a:prstGeom>
        </p:spPr>
      </p:pic>
      <p:pic>
        <p:nvPicPr>
          <p:cNvPr id="10" name="Picture 9" descr="division-bar-title.jpg"/>
          <p:cNvPicPr>
            <a:picLocks noChangeAspect="1"/>
          </p:cNvPicPr>
          <p:nvPr userDrawn="1"/>
        </p:nvPicPr>
        <p:blipFill>
          <a:blip r:embed="rId4"/>
          <a:stretch>
            <a:fillRect/>
          </a:stretch>
        </p:blipFill>
        <p:spPr>
          <a:xfrm>
            <a:off x="2624668" y="3130591"/>
            <a:ext cx="9567333" cy="45719"/>
          </a:xfrm>
          <a:prstGeom prst="rect">
            <a:avLst/>
          </a:prstGeom>
        </p:spPr>
      </p:pic>
      <p:sp>
        <p:nvSpPr>
          <p:cNvPr id="9" name="TextBox 8"/>
          <p:cNvSpPr txBox="1"/>
          <p:nvPr userDrawn="1"/>
        </p:nvSpPr>
        <p:spPr>
          <a:xfrm>
            <a:off x="2571754" y="2773324"/>
            <a:ext cx="5198535" cy="369332"/>
          </a:xfrm>
          <a:prstGeom prst="rect">
            <a:avLst/>
          </a:prstGeom>
          <a:noFill/>
        </p:spPr>
        <p:txBody>
          <a:bodyPr wrap="square" rtlCol="0">
            <a:spAutoFit/>
          </a:bodyPr>
          <a:lstStyle/>
          <a:p>
            <a:pPr algn="l"/>
            <a:r>
              <a:rPr lang="en-US" sz="1800" dirty="0">
                <a:solidFill>
                  <a:srgbClr val="5A5B5C"/>
                </a:solidFill>
                <a:latin typeface="Arial" panose="020B0604020202020204" pitchFamily="34" charset="0"/>
                <a:cs typeface="Arial" panose="020B0604020202020204" pitchFamily="34" charset="0"/>
              </a:rPr>
              <a:t>Human Resources Administration</a:t>
            </a:r>
          </a:p>
        </p:txBody>
      </p:sp>
    </p:spTree>
    <p:extLst>
      <p:ext uri="{BB962C8B-B14F-4D97-AF65-F5344CB8AC3E}">
        <p14:creationId xmlns:p14="http://schemas.microsoft.com/office/powerpoint/2010/main" val="26836438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r="6086"/>
          <a:stretch/>
        </p:blipFill>
        <p:spPr>
          <a:xfrm>
            <a:off x="-1" y="0"/>
            <a:ext cx="12192001" cy="6858000"/>
          </a:xfrm>
          <a:prstGeom prst="rect">
            <a:avLst/>
          </a:prstGeom>
        </p:spPr>
      </p:pic>
      <p:pic>
        <p:nvPicPr>
          <p:cNvPr id="8" name="Picture 7" descr="division-bar-title.jpg"/>
          <p:cNvPicPr>
            <a:picLocks noChangeAspect="1"/>
          </p:cNvPicPr>
          <p:nvPr userDrawn="1"/>
        </p:nvPicPr>
        <p:blipFill>
          <a:blip r:embed="rId3"/>
          <a:stretch>
            <a:fillRect/>
          </a:stretch>
        </p:blipFill>
        <p:spPr>
          <a:xfrm>
            <a:off x="7112000" y="2492375"/>
            <a:ext cx="5080000" cy="76200"/>
          </a:xfrm>
          <a:prstGeom prst="rect">
            <a:avLst/>
          </a:prstGeom>
        </p:spPr>
      </p:pic>
      <p:sp>
        <p:nvSpPr>
          <p:cNvPr id="18" name="Text Placeholder 17"/>
          <p:cNvSpPr>
            <a:spLocks noGrp="1"/>
          </p:cNvSpPr>
          <p:nvPr>
            <p:ph type="body" sz="quarter" idx="10" hasCustomPrompt="1"/>
          </p:nvPr>
        </p:nvSpPr>
        <p:spPr>
          <a:xfrm>
            <a:off x="5888569" y="3162300"/>
            <a:ext cx="5327651" cy="406400"/>
          </a:xfrm>
        </p:spPr>
        <p:txBody>
          <a:bodyPr anchor="t"/>
          <a:lstStyle>
            <a:lvl1pPr algn="r">
              <a:buNone/>
              <a:defRPr sz="1400"/>
            </a:lvl1pPr>
          </a:lstStyle>
          <a:p>
            <a:pPr lvl="0"/>
            <a:r>
              <a:rPr lang="en-US" sz="1800" dirty="0">
                <a:solidFill>
                  <a:srgbClr val="897865"/>
                </a:solidFill>
                <a:latin typeface="Helvetica"/>
                <a:cs typeface="Helvetica"/>
              </a:rPr>
              <a:t>May 18, 2039</a:t>
            </a:r>
            <a:endParaRPr lang="en-US" dirty="0"/>
          </a:p>
        </p:txBody>
      </p:sp>
      <p:sp>
        <p:nvSpPr>
          <p:cNvPr id="19" name="Title 18"/>
          <p:cNvSpPr>
            <a:spLocks noGrp="1"/>
          </p:cNvSpPr>
          <p:nvPr>
            <p:ph type="title" hasCustomPrompt="1"/>
          </p:nvPr>
        </p:nvSpPr>
        <p:spPr>
          <a:xfrm>
            <a:off x="609605" y="2593982"/>
            <a:ext cx="10606617" cy="542925"/>
          </a:xfrm>
        </p:spPr>
        <p:txBody>
          <a:bodyPr anchor="t"/>
          <a:lstStyle>
            <a:lvl1pPr algn="r">
              <a:defRPr/>
            </a:lvl1pPr>
          </a:lstStyle>
          <a:p>
            <a:r>
              <a:rPr lang="en-US" sz="3000" dirty="0">
                <a:solidFill>
                  <a:srgbClr val="897865"/>
                </a:solidFill>
                <a:latin typeface="Helvetica"/>
                <a:cs typeface="Helvetica"/>
              </a:rPr>
              <a:t>Title of Presentation</a:t>
            </a:r>
            <a:br>
              <a:rPr lang="en-US" sz="1800" dirty="0">
                <a:solidFill>
                  <a:srgbClr val="897865"/>
                </a:solidFill>
                <a:latin typeface="Helvetica"/>
                <a:cs typeface="Helvetica"/>
              </a:rPr>
            </a:br>
            <a:endParaRPr lang="en-US" dirty="0"/>
          </a:p>
        </p:txBody>
      </p:sp>
      <p:sp>
        <p:nvSpPr>
          <p:cNvPr id="13" name="Text Placeholder 17"/>
          <p:cNvSpPr>
            <a:spLocks noGrp="1"/>
          </p:cNvSpPr>
          <p:nvPr>
            <p:ph type="body" sz="quarter" idx="11" hasCustomPrompt="1"/>
          </p:nvPr>
        </p:nvSpPr>
        <p:spPr>
          <a:xfrm>
            <a:off x="5865293" y="2070101"/>
            <a:ext cx="5327651" cy="371474"/>
          </a:xfrm>
        </p:spPr>
        <p:txBody>
          <a:bodyPr anchor="t">
            <a:normAutofit/>
          </a:bodyPr>
          <a:lstStyle>
            <a:lvl1pPr algn="r">
              <a:buNone/>
              <a:defRPr sz="1400" baseline="0">
                <a:solidFill>
                  <a:schemeClr val="tx1">
                    <a:lumMod val="50000"/>
                    <a:lumOff val="50000"/>
                  </a:schemeClr>
                </a:solidFill>
              </a:defRPr>
            </a:lvl1pPr>
          </a:lstStyle>
          <a:p>
            <a:pPr algn="r"/>
            <a:r>
              <a:rPr lang="en-US" sz="1400" dirty="0">
                <a:solidFill>
                  <a:srgbClr val="5A5B5C"/>
                </a:solidFill>
                <a:latin typeface="Helvetica"/>
                <a:cs typeface="Helvetica"/>
              </a:rPr>
              <a:t>Human Resources Administration</a:t>
            </a:r>
          </a:p>
        </p:txBody>
      </p:sp>
    </p:spTree>
    <p:extLst>
      <p:ext uri="{BB962C8B-B14F-4D97-AF65-F5344CB8AC3E}">
        <p14:creationId xmlns:p14="http://schemas.microsoft.com/office/powerpoint/2010/main" val="32582068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2222677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Content Placeholder 2"/>
          <p:cNvSpPr>
            <a:spLocks noGrp="1"/>
          </p:cNvSpPr>
          <p:nvPr>
            <p:ph idx="1"/>
          </p:nvPr>
        </p:nvSpPr>
        <p:spPr>
          <a:xfrm>
            <a:off x="4165600" y="1600206"/>
            <a:ext cx="7416800" cy="45259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Picture Placeholder 10"/>
          <p:cNvSpPr>
            <a:spLocks noGrp="1"/>
          </p:cNvSpPr>
          <p:nvPr>
            <p:ph type="pic" sz="quarter" idx="13"/>
          </p:nvPr>
        </p:nvSpPr>
        <p:spPr>
          <a:xfrm>
            <a:off x="609600" y="1600200"/>
            <a:ext cx="3302000" cy="2057400"/>
          </a:xfr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32664192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09600" y="1600206"/>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6"/>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2" name="Rectangle 11"/>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0" name="Picture 9"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25584816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72" y="1535113"/>
            <a:ext cx="5389033"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1"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4" name="Rectangle 13"/>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5" name="Picture 14"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3645162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9E248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5" name="Title 4"/>
          <p:cNvSpPr>
            <a:spLocks noGrp="1"/>
          </p:cNvSpPr>
          <p:nvPr>
            <p:ph type="title" hasCustomPrompt="1"/>
          </p:nvPr>
        </p:nvSpPr>
        <p:spPr>
          <a:xfrm>
            <a:off x="609600" y="2768600"/>
            <a:ext cx="10972800" cy="8001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Title of Break Page</a:t>
            </a:r>
          </a:p>
        </p:txBody>
      </p:sp>
      <p:sp>
        <p:nvSpPr>
          <p:cNvPr id="9" name="Text Placeholder 8"/>
          <p:cNvSpPr>
            <a:spLocks noGrp="1"/>
          </p:cNvSpPr>
          <p:nvPr>
            <p:ph type="body" sz="quarter" idx="11" hasCustomPrompt="1"/>
          </p:nvPr>
        </p:nvSpPr>
        <p:spPr>
          <a:xfrm>
            <a:off x="609600" y="3568700"/>
            <a:ext cx="10972800" cy="431800"/>
          </a:xfrm>
        </p:spPr>
        <p:txBody>
          <a:bodyPr>
            <a:noAutofit/>
          </a:bodyPr>
          <a:lstStyle>
            <a:lvl1pPr algn="ctr">
              <a:buNone/>
              <a:defRPr sz="1800" baseline="0">
                <a:solidFill>
                  <a:srgbClr val="FFFFFF"/>
                </a:solidFill>
                <a:latin typeface="Arial" panose="020B0604020202020204" pitchFamily="34" charset="0"/>
                <a:cs typeface="Arial" panose="020B0604020202020204"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Sub-title / Information</a:t>
            </a:r>
          </a:p>
        </p:txBody>
      </p:sp>
    </p:spTree>
    <p:extLst>
      <p:ext uri="{BB962C8B-B14F-4D97-AF65-F5344CB8AC3E}">
        <p14:creationId xmlns:p14="http://schemas.microsoft.com/office/powerpoint/2010/main" val="32780475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766733" y="273057"/>
            <a:ext cx="6815667" cy="585311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8"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22668029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1" name="Picture 10"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14625751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Picture 7" descr="peach-bg.jpg"/>
          <p:cNvPicPr>
            <a:picLocks noChangeAspect="1"/>
          </p:cNvPicPr>
          <p:nvPr userDrawn="1"/>
        </p:nvPicPr>
        <p:blipFill>
          <a:blip r:embed="rId2"/>
          <a:stretch>
            <a:fillRect/>
          </a:stretch>
        </p:blipFill>
        <p:spPr>
          <a:xfrm>
            <a:off x="5012268" y="2298700"/>
            <a:ext cx="7179733" cy="4559300"/>
          </a:xfrm>
          <a:prstGeom prst="rect">
            <a:avLst/>
          </a:prstGeom>
        </p:spPr>
      </p:pic>
      <p:sp>
        <p:nvSpPr>
          <p:cNvPr id="14" name="TextBox 13"/>
          <p:cNvSpPr txBox="1"/>
          <p:nvPr userDrawn="1"/>
        </p:nvSpPr>
        <p:spPr>
          <a:xfrm>
            <a:off x="2571754" y="2649346"/>
            <a:ext cx="5198535" cy="307777"/>
          </a:xfrm>
          <a:prstGeom prst="rect">
            <a:avLst/>
          </a:prstGeom>
          <a:noFill/>
        </p:spPr>
        <p:txBody>
          <a:bodyPr wrap="square" rtlCol="0">
            <a:spAutoFit/>
          </a:bodyPr>
          <a:lstStyle/>
          <a:p>
            <a:pPr algn="l"/>
            <a:r>
              <a:rPr lang="en-US" sz="1400" dirty="0">
                <a:solidFill>
                  <a:srgbClr val="5A5B5C"/>
                </a:solidFill>
                <a:latin typeface="Arial" panose="020B0604020202020204" pitchFamily="34" charset="0"/>
                <a:cs typeface="Arial" panose="020B0604020202020204" pitchFamily="34" charset="0"/>
              </a:rPr>
              <a:t>Human</a:t>
            </a:r>
            <a:r>
              <a:rPr lang="en-US" sz="1400" baseline="0" dirty="0">
                <a:solidFill>
                  <a:srgbClr val="5A5B5C"/>
                </a:solidFill>
                <a:latin typeface="Arial" panose="020B0604020202020204" pitchFamily="34" charset="0"/>
                <a:cs typeface="Arial" panose="020B0604020202020204" pitchFamily="34" charset="0"/>
              </a:rPr>
              <a:t> Resources Administration</a:t>
            </a:r>
            <a:endParaRPr lang="en-US" sz="1400" dirty="0">
              <a:solidFill>
                <a:srgbClr val="5A5B5C"/>
              </a:solidFill>
              <a:latin typeface="Arial" panose="020B0604020202020204" pitchFamily="34" charset="0"/>
              <a:cs typeface="Arial" panose="020B0604020202020204" pitchFamily="34" charset="0"/>
            </a:endParaRPr>
          </a:p>
        </p:txBody>
      </p:sp>
      <p:sp>
        <p:nvSpPr>
          <p:cNvPr id="15" name="Title 14"/>
          <p:cNvSpPr>
            <a:spLocks noGrp="1"/>
          </p:cNvSpPr>
          <p:nvPr>
            <p:ph type="title" hasCustomPrompt="1"/>
          </p:nvPr>
        </p:nvSpPr>
        <p:spPr>
          <a:xfrm>
            <a:off x="2571749" y="3269820"/>
            <a:ext cx="8636000" cy="527480"/>
          </a:xfrm>
        </p:spPr>
        <p:txBody>
          <a:bodyPr/>
          <a:lstStyle>
            <a:lvl1pPr algn="l">
              <a:defRPr>
                <a:latin typeface="Arial" panose="020B0604020202020204" pitchFamily="34" charset="0"/>
                <a:cs typeface="Arial" panose="020B0604020202020204" pitchFamily="34" charset="0"/>
              </a:defRPr>
            </a:lvl1pPr>
          </a:lstStyle>
          <a:p>
            <a:r>
              <a:rPr lang="en-US" dirty="0"/>
              <a:t>1.800.555.555</a:t>
            </a:r>
          </a:p>
        </p:txBody>
      </p:sp>
      <p:sp>
        <p:nvSpPr>
          <p:cNvPr id="17" name="Text Placeholder 16"/>
          <p:cNvSpPr>
            <a:spLocks noGrp="1"/>
          </p:cNvSpPr>
          <p:nvPr>
            <p:ph type="body" sz="quarter" idx="13" hasCustomPrompt="1"/>
          </p:nvPr>
        </p:nvSpPr>
        <p:spPr>
          <a:xfrm>
            <a:off x="2402422" y="3797300"/>
            <a:ext cx="4032249" cy="520700"/>
          </a:xfrm>
        </p:spPr>
        <p:txBody>
          <a:bodyPr/>
          <a:lstStyle>
            <a:lvl1pPr>
              <a:buNone/>
              <a:defRPr>
                <a:latin typeface="Arial" panose="020B0604020202020204" pitchFamily="34" charset="0"/>
                <a:cs typeface="Arial" panose="020B0604020202020204" pitchFamily="34" charset="0"/>
              </a:defRPr>
            </a:lvl1pPr>
          </a:lstStyle>
          <a:p>
            <a:pPr lvl="0"/>
            <a:r>
              <a:rPr lang="en-US" dirty="0" err="1"/>
              <a:t>www.doas.ga.gov</a:t>
            </a:r>
            <a:endParaRPr lang="en-US" dirty="0"/>
          </a:p>
        </p:txBody>
      </p:sp>
      <p:pic>
        <p:nvPicPr>
          <p:cNvPr id="7" name="Picture 6" descr="DOAS Logo.jpg"/>
          <p:cNvPicPr>
            <a:picLocks noChangeAspect="1"/>
          </p:cNvPicPr>
          <p:nvPr userDrawn="1"/>
        </p:nvPicPr>
        <p:blipFill>
          <a:blip r:embed="rId3"/>
          <a:stretch>
            <a:fillRect/>
          </a:stretch>
        </p:blipFill>
        <p:spPr>
          <a:xfrm>
            <a:off x="609601" y="2368327"/>
            <a:ext cx="2015067" cy="1511300"/>
          </a:xfrm>
          <a:prstGeom prst="rect">
            <a:avLst/>
          </a:prstGeom>
        </p:spPr>
      </p:pic>
      <p:pic>
        <p:nvPicPr>
          <p:cNvPr id="10" name="Picture 9" descr="division-bar-title.jpg"/>
          <p:cNvPicPr>
            <a:picLocks noChangeAspect="1"/>
          </p:cNvPicPr>
          <p:nvPr userDrawn="1"/>
        </p:nvPicPr>
        <p:blipFill>
          <a:blip r:embed="rId4"/>
          <a:stretch>
            <a:fillRect/>
          </a:stretch>
        </p:blipFill>
        <p:spPr>
          <a:xfrm>
            <a:off x="2624668" y="3130591"/>
            <a:ext cx="9567333" cy="45719"/>
          </a:xfrm>
          <a:prstGeom prst="rect">
            <a:avLst/>
          </a:prstGeom>
        </p:spPr>
      </p:pic>
    </p:spTree>
    <p:extLst>
      <p:ext uri="{BB962C8B-B14F-4D97-AF65-F5344CB8AC3E}">
        <p14:creationId xmlns:p14="http://schemas.microsoft.com/office/powerpoint/2010/main" val="23770753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8BD585-79BA-4F3C-90AC-2F724DB1947D}"/>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677F4F95-AB75-458E-8075-7E20FA6D7EB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5FA0880-F454-454D-A78D-02C115D1E1A8}"/>
              </a:ext>
            </a:extLst>
          </p:cNvPr>
          <p:cNvSpPr>
            <a:spLocks noGrp="1"/>
          </p:cNvSpPr>
          <p:nvPr>
            <p:ph type="sldNum" sz="quarter" idx="12"/>
          </p:nvPr>
        </p:nvSpPr>
        <p:spPr/>
        <p:txBody>
          <a:bodyPr/>
          <a:lstStyle/>
          <a:p>
            <a:fld id="{CCE7EACD-A346-A34B-BBAF-EF458C812BA9}" type="slidenum">
              <a:rPr lang="en-US" smtClean="0"/>
              <a:pPr/>
              <a:t>‹#›</a:t>
            </a:fld>
            <a:endParaRPr lang="en-US" dirty="0"/>
          </a:p>
        </p:txBody>
      </p:sp>
    </p:spTree>
    <p:extLst>
      <p:ext uri="{BB962C8B-B14F-4D97-AF65-F5344CB8AC3E}">
        <p14:creationId xmlns:p14="http://schemas.microsoft.com/office/powerpoint/2010/main" val="24605569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r="6086"/>
          <a:stretch/>
        </p:blipFill>
        <p:spPr>
          <a:xfrm>
            <a:off x="-1" y="0"/>
            <a:ext cx="12192001" cy="6858000"/>
          </a:xfrm>
          <a:prstGeom prst="rect">
            <a:avLst/>
          </a:prstGeom>
        </p:spPr>
      </p:pic>
      <p:pic>
        <p:nvPicPr>
          <p:cNvPr id="8" name="Picture 7" descr="division-bar-title.jpg"/>
          <p:cNvPicPr>
            <a:picLocks noChangeAspect="1"/>
          </p:cNvPicPr>
          <p:nvPr userDrawn="1"/>
        </p:nvPicPr>
        <p:blipFill>
          <a:blip r:embed="rId3"/>
          <a:stretch>
            <a:fillRect/>
          </a:stretch>
        </p:blipFill>
        <p:spPr>
          <a:xfrm>
            <a:off x="7112000" y="2492375"/>
            <a:ext cx="5080000" cy="76200"/>
          </a:xfrm>
          <a:prstGeom prst="rect">
            <a:avLst/>
          </a:prstGeom>
        </p:spPr>
      </p:pic>
      <p:sp>
        <p:nvSpPr>
          <p:cNvPr id="18" name="Text Placeholder 17"/>
          <p:cNvSpPr>
            <a:spLocks noGrp="1"/>
          </p:cNvSpPr>
          <p:nvPr>
            <p:ph type="body" sz="quarter" idx="10" hasCustomPrompt="1"/>
          </p:nvPr>
        </p:nvSpPr>
        <p:spPr>
          <a:xfrm>
            <a:off x="5888569" y="3162300"/>
            <a:ext cx="5327651" cy="406400"/>
          </a:xfrm>
        </p:spPr>
        <p:txBody>
          <a:bodyPr anchor="t"/>
          <a:lstStyle>
            <a:lvl1pPr algn="r">
              <a:buNone/>
              <a:defRPr sz="1400"/>
            </a:lvl1pPr>
          </a:lstStyle>
          <a:p>
            <a:pPr lvl="0"/>
            <a:r>
              <a:rPr lang="en-US" sz="1800" dirty="0">
                <a:solidFill>
                  <a:srgbClr val="897865"/>
                </a:solidFill>
                <a:latin typeface="Helvetica"/>
                <a:cs typeface="Helvetica"/>
              </a:rPr>
              <a:t>May 18, 2039</a:t>
            </a:r>
            <a:endParaRPr lang="en-US" dirty="0"/>
          </a:p>
        </p:txBody>
      </p:sp>
      <p:sp>
        <p:nvSpPr>
          <p:cNvPr id="19" name="Title 18"/>
          <p:cNvSpPr>
            <a:spLocks noGrp="1"/>
          </p:cNvSpPr>
          <p:nvPr>
            <p:ph type="title" hasCustomPrompt="1"/>
          </p:nvPr>
        </p:nvSpPr>
        <p:spPr>
          <a:xfrm>
            <a:off x="609605" y="2593982"/>
            <a:ext cx="10606617" cy="542925"/>
          </a:xfrm>
        </p:spPr>
        <p:txBody>
          <a:bodyPr anchor="t"/>
          <a:lstStyle>
            <a:lvl1pPr algn="r">
              <a:defRPr/>
            </a:lvl1pPr>
          </a:lstStyle>
          <a:p>
            <a:r>
              <a:rPr lang="en-US" sz="3000" dirty="0">
                <a:solidFill>
                  <a:srgbClr val="897865"/>
                </a:solidFill>
                <a:latin typeface="Helvetica"/>
                <a:cs typeface="Helvetica"/>
              </a:rPr>
              <a:t>Title of Presentation</a:t>
            </a:r>
            <a:br>
              <a:rPr lang="en-US" sz="1800" dirty="0">
                <a:solidFill>
                  <a:srgbClr val="897865"/>
                </a:solidFill>
                <a:latin typeface="Helvetica"/>
                <a:cs typeface="Helvetica"/>
              </a:rPr>
            </a:br>
            <a:endParaRPr lang="en-US" dirty="0"/>
          </a:p>
        </p:txBody>
      </p:sp>
      <p:sp>
        <p:nvSpPr>
          <p:cNvPr id="13" name="Text Placeholder 17"/>
          <p:cNvSpPr>
            <a:spLocks noGrp="1"/>
          </p:cNvSpPr>
          <p:nvPr>
            <p:ph type="body" sz="quarter" idx="11" hasCustomPrompt="1"/>
          </p:nvPr>
        </p:nvSpPr>
        <p:spPr>
          <a:xfrm>
            <a:off x="5865293" y="2070101"/>
            <a:ext cx="5327651" cy="371474"/>
          </a:xfrm>
        </p:spPr>
        <p:txBody>
          <a:bodyPr anchor="t">
            <a:normAutofit/>
          </a:bodyPr>
          <a:lstStyle>
            <a:lvl1pPr algn="r">
              <a:buNone/>
              <a:defRPr sz="1400" baseline="0">
                <a:solidFill>
                  <a:schemeClr val="tx1">
                    <a:lumMod val="50000"/>
                    <a:lumOff val="50000"/>
                  </a:schemeClr>
                </a:solidFill>
              </a:defRPr>
            </a:lvl1pPr>
          </a:lstStyle>
          <a:p>
            <a:pPr algn="r"/>
            <a:r>
              <a:rPr lang="en-US" sz="1400" dirty="0">
                <a:solidFill>
                  <a:srgbClr val="5A5B5C"/>
                </a:solidFill>
                <a:latin typeface="Helvetica"/>
                <a:cs typeface="Helvetica"/>
              </a:rPr>
              <a:t>Human Resources Administration</a:t>
            </a:r>
          </a:p>
        </p:txBody>
      </p:sp>
    </p:spTree>
    <p:extLst>
      <p:ext uri="{BB962C8B-B14F-4D97-AF65-F5344CB8AC3E}">
        <p14:creationId xmlns:p14="http://schemas.microsoft.com/office/powerpoint/2010/main" val="18093083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35233973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Content Placeholder 2"/>
          <p:cNvSpPr>
            <a:spLocks noGrp="1"/>
          </p:cNvSpPr>
          <p:nvPr>
            <p:ph idx="1"/>
          </p:nvPr>
        </p:nvSpPr>
        <p:spPr>
          <a:xfrm>
            <a:off x="4165600" y="1600206"/>
            <a:ext cx="7416800" cy="45259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Picture Placeholder 10"/>
          <p:cNvSpPr>
            <a:spLocks noGrp="1"/>
          </p:cNvSpPr>
          <p:nvPr>
            <p:ph type="pic" sz="quarter" idx="13"/>
          </p:nvPr>
        </p:nvSpPr>
        <p:spPr>
          <a:xfrm>
            <a:off x="609600" y="1600200"/>
            <a:ext cx="3302000" cy="2057400"/>
          </a:xfr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2822372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09600" y="1600206"/>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6"/>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2" name="Rectangle 11"/>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0" name="Picture 9"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40815323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72" y="1535113"/>
            <a:ext cx="5389033"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1"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4" name="Rectangle 13"/>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5" name="Picture 14"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16644866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9E248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5" name="Title 4"/>
          <p:cNvSpPr>
            <a:spLocks noGrp="1"/>
          </p:cNvSpPr>
          <p:nvPr>
            <p:ph type="title" hasCustomPrompt="1"/>
          </p:nvPr>
        </p:nvSpPr>
        <p:spPr>
          <a:xfrm>
            <a:off x="609600" y="2768600"/>
            <a:ext cx="10972800" cy="8001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Title of Break Page</a:t>
            </a:r>
          </a:p>
        </p:txBody>
      </p:sp>
      <p:sp>
        <p:nvSpPr>
          <p:cNvPr id="9" name="Text Placeholder 8"/>
          <p:cNvSpPr>
            <a:spLocks noGrp="1"/>
          </p:cNvSpPr>
          <p:nvPr>
            <p:ph type="body" sz="quarter" idx="11" hasCustomPrompt="1"/>
          </p:nvPr>
        </p:nvSpPr>
        <p:spPr>
          <a:xfrm>
            <a:off x="609600" y="3568700"/>
            <a:ext cx="10972800" cy="431800"/>
          </a:xfrm>
        </p:spPr>
        <p:txBody>
          <a:bodyPr>
            <a:noAutofit/>
          </a:bodyPr>
          <a:lstStyle>
            <a:lvl1pPr algn="ctr">
              <a:buNone/>
              <a:defRPr sz="1800" baseline="0">
                <a:solidFill>
                  <a:srgbClr val="FFFFFF"/>
                </a:solidFill>
                <a:latin typeface="Arial" panose="020B0604020202020204" pitchFamily="34" charset="0"/>
                <a:cs typeface="Arial" panose="020B0604020202020204"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Sub-title / Information</a:t>
            </a:r>
          </a:p>
        </p:txBody>
      </p:sp>
    </p:spTree>
    <p:extLst>
      <p:ext uri="{BB962C8B-B14F-4D97-AF65-F5344CB8AC3E}">
        <p14:creationId xmlns:p14="http://schemas.microsoft.com/office/powerpoint/2010/main" val="9865447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766733" y="273057"/>
            <a:ext cx="6815667" cy="585311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8"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2" name="Picture 11"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16435118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atin typeface="Arial" panose="020B0604020202020204" pitchFamily="34" charset="0"/>
                <a:cs typeface="Arial" panose="020B0604020202020204" pitchFamily="34"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12"/>
          </p:nvPr>
        </p:nvSpPr>
        <p:spPr>
          <a:xfrm>
            <a:off x="9821333" y="6356357"/>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1" name="Picture 10" descr="division-bar-title.jpg"/>
          <p:cNvPicPr>
            <a:picLocks noChangeAspect="1"/>
          </p:cNvPicPr>
          <p:nvPr userDrawn="1"/>
        </p:nvPicPr>
        <p:blipFill>
          <a:blip r:embed="rId2"/>
          <a:stretch>
            <a:fillRect/>
          </a:stretch>
        </p:blipFill>
        <p:spPr>
          <a:xfrm>
            <a:off x="7436" y="7"/>
            <a:ext cx="12184565" cy="45719"/>
          </a:xfrm>
          <a:prstGeom prst="rect">
            <a:avLst/>
          </a:prstGeom>
        </p:spPr>
      </p:pic>
    </p:spTree>
    <p:extLst>
      <p:ext uri="{BB962C8B-B14F-4D97-AF65-F5344CB8AC3E}">
        <p14:creationId xmlns:p14="http://schemas.microsoft.com/office/powerpoint/2010/main" val="18247557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Picture 7" descr="peach-bg.jpg"/>
          <p:cNvPicPr>
            <a:picLocks noChangeAspect="1"/>
          </p:cNvPicPr>
          <p:nvPr userDrawn="1"/>
        </p:nvPicPr>
        <p:blipFill>
          <a:blip r:embed="rId2"/>
          <a:stretch>
            <a:fillRect/>
          </a:stretch>
        </p:blipFill>
        <p:spPr>
          <a:xfrm>
            <a:off x="5012268" y="2298700"/>
            <a:ext cx="7179733" cy="4559300"/>
          </a:xfrm>
          <a:prstGeom prst="rect">
            <a:avLst/>
          </a:prstGeom>
        </p:spPr>
      </p:pic>
      <p:sp>
        <p:nvSpPr>
          <p:cNvPr id="14" name="TextBox 13"/>
          <p:cNvSpPr txBox="1"/>
          <p:nvPr userDrawn="1"/>
        </p:nvSpPr>
        <p:spPr>
          <a:xfrm>
            <a:off x="2571754" y="2649346"/>
            <a:ext cx="5198535" cy="307777"/>
          </a:xfrm>
          <a:prstGeom prst="rect">
            <a:avLst/>
          </a:prstGeom>
          <a:noFill/>
        </p:spPr>
        <p:txBody>
          <a:bodyPr wrap="square" rtlCol="0">
            <a:spAutoFit/>
          </a:bodyPr>
          <a:lstStyle/>
          <a:p>
            <a:pPr algn="l"/>
            <a:r>
              <a:rPr lang="en-US" sz="1400" dirty="0">
                <a:solidFill>
                  <a:srgbClr val="5A5B5C"/>
                </a:solidFill>
                <a:latin typeface="Arial" panose="020B0604020202020204" pitchFamily="34" charset="0"/>
                <a:cs typeface="Arial" panose="020B0604020202020204" pitchFamily="34" charset="0"/>
              </a:rPr>
              <a:t>Human</a:t>
            </a:r>
            <a:r>
              <a:rPr lang="en-US" sz="1400" baseline="0" dirty="0">
                <a:solidFill>
                  <a:srgbClr val="5A5B5C"/>
                </a:solidFill>
                <a:latin typeface="Arial" panose="020B0604020202020204" pitchFamily="34" charset="0"/>
                <a:cs typeface="Arial" panose="020B0604020202020204" pitchFamily="34" charset="0"/>
              </a:rPr>
              <a:t> Resources Administration</a:t>
            </a:r>
            <a:endParaRPr lang="en-US" sz="1400" dirty="0">
              <a:solidFill>
                <a:srgbClr val="5A5B5C"/>
              </a:solidFill>
              <a:latin typeface="Arial" panose="020B0604020202020204" pitchFamily="34" charset="0"/>
              <a:cs typeface="Arial" panose="020B0604020202020204" pitchFamily="34" charset="0"/>
            </a:endParaRPr>
          </a:p>
        </p:txBody>
      </p:sp>
      <p:sp>
        <p:nvSpPr>
          <p:cNvPr id="15" name="Title 14"/>
          <p:cNvSpPr>
            <a:spLocks noGrp="1"/>
          </p:cNvSpPr>
          <p:nvPr>
            <p:ph type="title" hasCustomPrompt="1"/>
          </p:nvPr>
        </p:nvSpPr>
        <p:spPr>
          <a:xfrm>
            <a:off x="2571749" y="3269820"/>
            <a:ext cx="8636000" cy="527480"/>
          </a:xfrm>
        </p:spPr>
        <p:txBody>
          <a:bodyPr/>
          <a:lstStyle>
            <a:lvl1pPr algn="l">
              <a:defRPr>
                <a:latin typeface="Arial" panose="020B0604020202020204" pitchFamily="34" charset="0"/>
                <a:cs typeface="Arial" panose="020B0604020202020204" pitchFamily="34" charset="0"/>
              </a:defRPr>
            </a:lvl1pPr>
          </a:lstStyle>
          <a:p>
            <a:r>
              <a:rPr lang="en-US" dirty="0"/>
              <a:t>1.800.555.555</a:t>
            </a:r>
          </a:p>
        </p:txBody>
      </p:sp>
      <p:sp>
        <p:nvSpPr>
          <p:cNvPr id="17" name="Text Placeholder 16"/>
          <p:cNvSpPr>
            <a:spLocks noGrp="1"/>
          </p:cNvSpPr>
          <p:nvPr>
            <p:ph type="body" sz="quarter" idx="13" hasCustomPrompt="1"/>
          </p:nvPr>
        </p:nvSpPr>
        <p:spPr>
          <a:xfrm>
            <a:off x="2402422" y="3797300"/>
            <a:ext cx="4032249" cy="520700"/>
          </a:xfrm>
        </p:spPr>
        <p:txBody>
          <a:bodyPr/>
          <a:lstStyle>
            <a:lvl1pPr>
              <a:buNone/>
              <a:defRPr>
                <a:latin typeface="Arial" panose="020B0604020202020204" pitchFamily="34" charset="0"/>
                <a:cs typeface="Arial" panose="020B0604020202020204" pitchFamily="34" charset="0"/>
              </a:defRPr>
            </a:lvl1pPr>
          </a:lstStyle>
          <a:p>
            <a:pPr lvl="0"/>
            <a:r>
              <a:rPr lang="en-US" dirty="0" err="1"/>
              <a:t>www.doas.ga.gov</a:t>
            </a:r>
            <a:endParaRPr lang="en-US" dirty="0"/>
          </a:p>
        </p:txBody>
      </p:sp>
      <p:pic>
        <p:nvPicPr>
          <p:cNvPr id="7" name="Picture 6" descr="DOAS Logo.jpg"/>
          <p:cNvPicPr>
            <a:picLocks noChangeAspect="1"/>
          </p:cNvPicPr>
          <p:nvPr userDrawn="1"/>
        </p:nvPicPr>
        <p:blipFill>
          <a:blip r:embed="rId3"/>
          <a:stretch>
            <a:fillRect/>
          </a:stretch>
        </p:blipFill>
        <p:spPr>
          <a:xfrm>
            <a:off x="609601" y="2368327"/>
            <a:ext cx="2015067" cy="1511300"/>
          </a:xfrm>
          <a:prstGeom prst="rect">
            <a:avLst/>
          </a:prstGeom>
        </p:spPr>
      </p:pic>
      <p:pic>
        <p:nvPicPr>
          <p:cNvPr id="10" name="Picture 9" descr="division-bar-title.jpg"/>
          <p:cNvPicPr>
            <a:picLocks noChangeAspect="1"/>
          </p:cNvPicPr>
          <p:nvPr userDrawn="1"/>
        </p:nvPicPr>
        <p:blipFill>
          <a:blip r:embed="rId4"/>
          <a:stretch>
            <a:fillRect/>
          </a:stretch>
        </p:blipFill>
        <p:spPr>
          <a:xfrm>
            <a:off x="2624668" y="3130591"/>
            <a:ext cx="9567333" cy="45719"/>
          </a:xfrm>
          <a:prstGeom prst="rect">
            <a:avLst/>
          </a:prstGeom>
        </p:spPr>
      </p:pic>
    </p:spTree>
    <p:extLst>
      <p:ext uri="{BB962C8B-B14F-4D97-AF65-F5344CB8AC3E}">
        <p14:creationId xmlns:p14="http://schemas.microsoft.com/office/powerpoint/2010/main" val="27346253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8BD585-79BA-4F3C-90AC-2F724DB1947D}"/>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677F4F95-AB75-458E-8075-7E20FA6D7EB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5FA0880-F454-454D-A78D-02C115D1E1A8}"/>
              </a:ext>
            </a:extLst>
          </p:cNvPr>
          <p:cNvSpPr>
            <a:spLocks noGrp="1"/>
          </p:cNvSpPr>
          <p:nvPr>
            <p:ph type="sldNum" sz="quarter" idx="12"/>
          </p:nvPr>
        </p:nvSpPr>
        <p:spPr/>
        <p:txBody>
          <a:bodyPr/>
          <a:lstStyle/>
          <a:p>
            <a:fld id="{CCE7EACD-A346-A34B-BBAF-EF458C812BA9}" type="slidenum">
              <a:rPr lang="en-US" smtClean="0"/>
              <a:pPr/>
              <a:t>‹#›</a:t>
            </a:fld>
            <a:endParaRPr lang="en-US" dirty="0"/>
          </a:p>
        </p:txBody>
      </p:sp>
    </p:spTree>
    <p:extLst>
      <p:ext uri="{BB962C8B-B14F-4D97-AF65-F5344CB8AC3E}">
        <p14:creationId xmlns:p14="http://schemas.microsoft.com/office/powerpoint/2010/main" val="38578961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tx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C37A26A-1823-6268-B652-BDD2650C2BBE}"/>
              </a:ext>
            </a:extLst>
          </p:cNvPr>
          <p:cNvSpPr/>
          <p:nvPr userDrawn="1"/>
        </p:nvSpPr>
        <p:spPr>
          <a:xfrm>
            <a:off x="-962999" y="1804156"/>
            <a:ext cx="2709770" cy="270977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8CD32D3-93CF-B41C-C972-984233BAB889}"/>
              </a:ext>
            </a:extLst>
          </p:cNvPr>
          <p:cNvSpPr/>
          <p:nvPr userDrawn="1"/>
        </p:nvSpPr>
        <p:spPr>
          <a:xfrm>
            <a:off x="1891958" y="1107459"/>
            <a:ext cx="935307" cy="93530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989221" y="3062840"/>
            <a:ext cx="8213558" cy="1084058"/>
          </a:xfrm>
          <a:prstGeom prst="rect">
            <a:avLst/>
          </a:prstGeom>
        </p:spPr>
        <p:txBody>
          <a:bodyPr anchor="b"/>
          <a:lstStyle>
            <a:lvl1pPr algn="ctr">
              <a:defRPr sz="6000">
                <a:solidFill>
                  <a:schemeClr val="bg1"/>
                </a:solidFill>
              </a:defRPr>
            </a:lvl1pPr>
          </a:lstStyle>
          <a:p>
            <a:r>
              <a:rPr lang="en-US"/>
              <a:t>Click to edit title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hasCustomPrompt="1"/>
          </p:nvPr>
        </p:nvSpPr>
        <p:spPr>
          <a:xfrm>
            <a:off x="1989221" y="4669285"/>
            <a:ext cx="8213558" cy="858141"/>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pic>
        <p:nvPicPr>
          <p:cNvPr id="5" name="Graphic 4">
            <a:extLst>
              <a:ext uri="{FF2B5EF4-FFF2-40B4-BE49-F238E27FC236}">
                <a16:creationId xmlns:a16="http://schemas.microsoft.com/office/drawing/2014/main" id="{73ADEC6A-35CB-35B6-BB11-CC3AF7429DA5}"/>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24652" b="13009"/>
          <a:stretch/>
        </p:blipFill>
        <p:spPr>
          <a:xfrm rot="10800000">
            <a:off x="-3" y="-1"/>
            <a:ext cx="3294921" cy="3804101"/>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5C4C1D7D-D989-02C6-7C9D-E2A429CBA240}"/>
              </a:ext>
            </a:extLst>
          </p:cNvPr>
          <p:cNvPicPr>
            <a:picLocks noChangeAspect="1"/>
          </p:cNvPicPr>
          <p:nvPr/>
        </p:nvPicPr>
        <p:blipFill>
          <a:blip r:embed="rId3"/>
          <a:stretch>
            <a:fillRect/>
          </a:stretch>
        </p:blipFill>
        <p:spPr>
          <a:xfrm>
            <a:off x="3294919" y="1508760"/>
            <a:ext cx="5602163" cy="894461"/>
          </a:xfrm>
          <a:prstGeom prst="rect">
            <a:avLst/>
          </a:prstGeom>
        </p:spPr>
      </p:pic>
      <p:cxnSp>
        <p:nvCxnSpPr>
          <p:cNvPr id="198" name="Straight Connector 197">
            <a:extLst>
              <a:ext uri="{FF2B5EF4-FFF2-40B4-BE49-F238E27FC236}">
                <a16:creationId xmlns:a16="http://schemas.microsoft.com/office/drawing/2014/main" id="{A8B29362-8F72-1347-4E16-5FBC3E171195}"/>
              </a:ext>
            </a:extLst>
          </p:cNvPr>
          <p:cNvCxnSpPr>
            <a:cxnSpLocks/>
          </p:cNvCxnSpPr>
          <p:nvPr userDrawn="1"/>
        </p:nvCxnSpPr>
        <p:spPr>
          <a:xfrm>
            <a:off x="1989221" y="4408092"/>
            <a:ext cx="82135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5A41002A-D968-10ED-0227-9EC6E45164A7}"/>
              </a:ext>
            </a:extLst>
          </p:cNvPr>
          <p:cNvSpPr txBox="1"/>
          <p:nvPr userDrawn="1"/>
        </p:nvSpPr>
        <p:spPr>
          <a:xfrm>
            <a:off x="4381500" y="2472671"/>
            <a:ext cx="3429000" cy="292388"/>
          </a:xfrm>
          <a:prstGeom prst="rect">
            <a:avLst/>
          </a:prstGeom>
          <a:noFill/>
        </p:spPr>
        <p:txBody>
          <a:bodyPr wrap="square" rtlCol="0">
            <a:spAutoFit/>
          </a:bodyPr>
          <a:lstStyle/>
          <a:p>
            <a:pPr algn="ctr"/>
            <a:r>
              <a:rPr lang="en-US" sz="1300">
                <a:solidFill>
                  <a:schemeClr val="bg1"/>
                </a:solidFill>
              </a:rPr>
              <a:t>Delivered by The NextGen Project</a:t>
            </a:r>
          </a:p>
        </p:txBody>
      </p:sp>
      <p:sp>
        <p:nvSpPr>
          <p:cNvPr id="205" name="Rectangle 204">
            <a:extLst>
              <a:ext uri="{FF2B5EF4-FFF2-40B4-BE49-F238E27FC236}">
                <a16:creationId xmlns:a16="http://schemas.microsoft.com/office/drawing/2014/main" id="{68F2DD4D-AE7C-2977-3620-EB897B4896EE}"/>
              </a:ext>
            </a:extLst>
          </p:cNvPr>
          <p:cNvSpPr/>
          <p:nvPr userDrawn="1"/>
        </p:nvSpPr>
        <p:spPr>
          <a:xfrm>
            <a:off x="391886" y="6187045"/>
            <a:ext cx="2244436" cy="52655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166649A-9B0F-79F4-77F9-D83A123CF232}"/>
              </a:ext>
            </a:extLst>
          </p:cNvPr>
          <p:cNvSpPr/>
          <p:nvPr userDrawn="1"/>
        </p:nvSpPr>
        <p:spPr>
          <a:xfrm>
            <a:off x="2101206" y="2285245"/>
            <a:ext cx="535116" cy="535116"/>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E752E7B-1262-789D-84C6-6ABFB5FF22D4}"/>
              </a:ext>
            </a:extLst>
          </p:cNvPr>
          <p:cNvSpPr/>
          <p:nvPr userDrawn="1"/>
        </p:nvSpPr>
        <p:spPr>
          <a:xfrm>
            <a:off x="266647" y="2618865"/>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8CD6080-066A-4930-9B5E-2C5DC17AF46B}"/>
              </a:ext>
            </a:extLst>
          </p:cNvPr>
          <p:cNvSpPr/>
          <p:nvPr userDrawn="1"/>
        </p:nvSpPr>
        <p:spPr>
          <a:xfrm>
            <a:off x="3109724" y="199967"/>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2823174"/>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Section Divider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524000" y="1924029"/>
            <a:ext cx="9144000" cy="1655762"/>
          </a:xfrm>
          <a:prstGeom prst="rect">
            <a:avLst/>
          </a:prstGeom>
        </p:spPr>
        <p:txBody>
          <a:bodyPr anchor="b"/>
          <a:lstStyle>
            <a:lvl1pPr algn="ctr">
              <a:defRPr sz="6000"/>
            </a:lvl1pPr>
          </a:lstStyle>
          <a:p>
            <a:r>
              <a:rPr lang="en-US"/>
              <a:t>Click to edit section divider title style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p:nvPr>
        </p:nvSpPr>
        <p:spPr>
          <a:xfrm>
            <a:off x="1524000" y="3671867"/>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8EF32783-59CB-A81F-8C93-0AED3094E4D4}"/>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8" name="Graphic 7">
            <a:extLst>
              <a:ext uri="{FF2B5EF4-FFF2-40B4-BE49-F238E27FC236}">
                <a16:creationId xmlns:a16="http://schemas.microsoft.com/office/drawing/2014/main" id="{84138F68-1B14-F9FB-EF30-74244DF7801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7833972">
            <a:off x="-762000" y="-652670"/>
            <a:ext cx="4572000" cy="4572000"/>
          </a:xfrm>
          <a:prstGeom prst="rect">
            <a:avLst/>
          </a:prstGeom>
        </p:spPr>
      </p:pic>
    </p:spTree>
    <p:extLst>
      <p:ext uri="{BB962C8B-B14F-4D97-AF65-F5344CB8AC3E}">
        <p14:creationId xmlns:p14="http://schemas.microsoft.com/office/powerpoint/2010/main" val="10471155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_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7" name="Text Placeholder 2">
            <a:extLst>
              <a:ext uri="{FF2B5EF4-FFF2-40B4-BE49-F238E27FC236}">
                <a16:creationId xmlns:a16="http://schemas.microsoft.com/office/drawing/2014/main" id="{A5200FE3-16F1-F152-60A0-55226E15A4F5}"/>
              </a:ext>
            </a:extLst>
          </p:cNvPr>
          <p:cNvSpPr>
            <a:spLocks noGrp="1"/>
          </p:cNvSpPr>
          <p:nvPr>
            <p:ph idx="13" hasCustomPrompt="1"/>
          </p:nvPr>
        </p:nvSpPr>
        <p:spPr>
          <a:xfrm>
            <a:off x="532435" y="1689100"/>
            <a:ext cx="11100122" cy="4551680"/>
          </a:xfrm>
          <a:prstGeom prst="rect">
            <a:avLst/>
          </a:prstGeom>
        </p:spPr>
        <p:txBody>
          <a:bodyPr vert="horz" lIns="91440" tIns="45720" rIns="91440" bIns="45720" rtlCol="0">
            <a:normAutofit/>
          </a:bodyPr>
          <a:lstStyle>
            <a:lvl1pPr marL="0" indent="0">
              <a:buNone/>
              <a:defRPr lang="en-US" sz="20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20pt. Option to Bold</a:t>
            </a:r>
          </a:p>
        </p:txBody>
      </p:sp>
    </p:spTree>
    <p:extLst>
      <p:ext uri="{BB962C8B-B14F-4D97-AF65-F5344CB8AC3E}">
        <p14:creationId xmlns:p14="http://schemas.microsoft.com/office/powerpoint/2010/main" val="3664216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8362223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_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10502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5194993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9005B2-B650-54E0-E130-7610C93AF406}"/>
              </a:ext>
            </a:extLst>
          </p:cNvPr>
          <p:cNvSpPr>
            <a:spLocks noGrp="1"/>
          </p:cNvSpPr>
          <p:nvPr>
            <p:ph sz="half" idx="1"/>
          </p:nvPr>
        </p:nvSpPr>
        <p:spPr>
          <a:xfrm>
            <a:off x="532435" y="2623930"/>
            <a:ext cx="5487365"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CEAA4C-CA22-F672-3390-4FC03F20F4C1}"/>
              </a:ext>
            </a:extLst>
          </p:cNvPr>
          <p:cNvSpPr>
            <a:spLocks noGrp="1"/>
          </p:cNvSpPr>
          <p:nvPr>
            <p:ph sz="half" idx="2"/>
          </p:nvPr>
        </p:nvSpPr>
        <p:spPr>
          <a:xfrm>
            <a:off x="6172199" y="2623930"/>
            <a:ext cx="5460357"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975FD73-8155-F5E5-9E50-208A078DA305}"/>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5" name="Text Placeholder 2">
            <a:extLst>
              <a:ext uri="{FF2B5EF4-FFF2-40B4-BE49-F238E27FC236}">
                <a16:creationId xmlns:a16="http://schemas.microsoft.com/office/drawing/2014/main" id="{41404447-417A-57BE-43A8-65967022BEE8}"/>
              </a:ext>
            </a:extLst>
          </p:cNvPr>
          <p:cNvSpPr>
            <a:spLocks noGrp="1"/>
          </p:cNvSpPr>
          <p:nvPr>
            <p:ph type="body" idx="13"/>
          </p:nvPr>
        </p:nvSpPr>
        <p:spPr>
          <a:xfrm>
            <a:off x="546410" y="1734171"/>
            <a:ext cx="545116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4">
            <a:extLst>
              <a:ext uri="{FF2B5EF4-FFF2-40B4-BE49-F238E27FC236}">
                <a16:creationId xmlns:a16="http://schemas.microsoft.com/office/drawing/2014/main" id="{FF9D7B36-4472-D375-A3C3-6F71B4D1C8B1}"/>
              </a:ext>
            </a:extLst>
          </p:cNvPr>
          <p:cNvSpPr>
            <a:spLocks noGrp="1"/>
          </p:cNvSpPr>
          <p:nvPr>
            <p:ph type="body" sz="quarter" idx="3"/>
          </p:nvPr>
        </p:nvSpPr>
        <p:spPr>
          <a:xfrm>
            <a:off x="6172200" y="1734171"/>
            <a:ext cx="547339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1">
            <a:extLst>
              <a:ext uri="{FF2B5EF4-FFF2-40B4-BE49-F238E27FC236}">
                <a16:creationId xmlns:a16="http://schemas.microsoft.com/office/drawing/2014/main" id="{E66E62BE-4AF1-F8B7-4E19-DEB0F7F0B14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1" name="Text Placeholder 2">
            <a:extLst>
              <a:ext uri="{FF2B5EF4-FFF2-40B4-BE49-F238E27FC236}">
                <a16:creationId xmlns:a16="http://schemas.microsoft.com/office/drawing/2014/main" id="{7A929A12-B4FA-5DC0-B68A-551CA5372888}"/>
              </a:ext>
            </a:extLst>
          </p:cNvPr>
          <p:cNvSpPr>
            <a:spLocks noGrp="1"/>
          </p:cNvSpPr>
          <p:nvPr>
            <p:ph idx="14"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497544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38" name="Group 37">
            <a:extLst>
              <a:ext uri="{FF2B5EF4-FFF2-40B4-BE49-F238E27FC236}">
                <a16:creationId xmlns:a16="http://schemas.microsoft.com/office/drawing/2014/main" id="{F5D67D96-1D84-08FF-627C-2E74808CB92C}"/>
              </a:ext>
            </a:extLst>
          </p:cNvPr>
          <p:cNvGrpSpPr/>
          <p:nvPr userDrawn="1"/>
        </p:nvGrpSpPr>
        <p:grpSpPr>
          <a:xfrm>
            <a:off x="838201" y="5194998"/>
            <a:ext cx="5257799" cy="558179"/>
            <a:chOff x="501651" y="3112972"/>
            <a:chExt cx="5529017" cy="558179"/>
          </a:xfrm>
        </p:grpSpPr>
        <p:sp>
          <p:nvSpPr>
            <p:cNvPr id="39" name="Rectangle: Top Corners Rounded 38">
              <a:extLst>
                <a:ext uri="{FF2B5EF4-FFF2-40B4-BE49-F238E27FC236}">
                  <a16:creationId xmlns:a16="http://schemas.microsoft.com/office/drawing/2014/main" id="{E328E028-7ED8-E118-2129-070F70F657E2}"/>
                </a:ext>
              </a:extLst>
            </p:cNvPr>
            <p:cNvSpPr/>
            <p:nvPr/>
          </p:nvSpPr>
          <p:spPr bwMode="gray">
            <a:xfrm rot="16200000">
              <a:off x="501651" y="3112972"/>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Top Corners Rounded 44">
              <a:extLst>
                <a:ext uri="{FF2B5EF4-FFF2-40B4-BE49-F238E27FC236}">
                  <a16:creationId xmlns:a16="http://schemas.microsoft.com/office/drawing/2014/main" id="{98D88140-7CB1-4824-5BB1-236C702AA89E}"/>
                </a:ext>
              </a:extLst>
            </p:cNvPr>
            <p:cNvSpPr/>
            <p:nvPr/>
          </p:nvSpPr>
          <p:spPr bwMode="gray">
            <a:xfrm rot="16200000">
              <a:off x="3303102" y="943584"/>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grpSp>
        <p:nvGrpSpPr>
          <p:cNvPr id="50" name="Group 49">
            <a:extLst>
              <a:ext uri="{FF2B5EF4-FFF2-40B4-BE49-F238E27FC236}">
                <a16:creationId xmlns:a16="http://schemas.microsoft.com/office/drawing/2014/main" id="{D8CC7D23-6EB5-6C19-B6A0-CE09BA3576CF}"/>
              </a:ext>
            </a:extLst>
          </p:cNvPr>
          <p:cNvGrpSpPr/>
          <p:nvPr userDrawn="1"/>
        </p:nvGrpSpPr>
        <p:grpSpPr>
          <a:xfrm>
            <a:off x="928767" y="2813955"/>
            <a:ext cx="5167233" cy="558178"/>
            <a:chOff x="447185" y="2380366"/>
            <a:chExt cx="5433779" cy="558178"/>
          </a:xfrm>
        </p:grpSpPr>
        <p:sp>
          <p:nvSpPr>
            <p:cNvPr id="52" name="Rectangle: Top Corners Rounded 51">
              <a:extLst>
                <a:ext uri="{FF2B5EF4-FFF2-40B4-BE49-F238E27FC236}">
                  <a16:creationId xmlns:a16="http://schemas.microsoft.com/office/drawing/2014/main" id="{07E3ADAF-B71D-BAAE-C322-8DD0787F2F69}"/>
                </a:ext>
              </a:extLst>
            </p:cNvPr>
            <p:cNvSpPr/>
            <p:nvPr/>
          </p:nvSpPr>
          <p:spPr bwMode="gray">
            <a:xfrm rot="16200000">
              <a:off x="3153398" y="210977"/>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53" name="Group 578">
              <a:extLst>
                <a:ext uri="{FF2B5EF4-FFF2-40B4-BE49-F238E27FC236}">
                  <a16:creationId xmlns:a16="http://schemas.microsoft.com/office/drawing/2014/main" id="{FF30C370-E223-67BC-904A-F57C548073B7}"/>
                </a:ext>
              </a:extLst>
            </p:cNvPr>
            <p:cNvGrpSpPr>
              <a:grpSpLocks noChangeAspect="1"/>
            </p:cNvGrpSpPr>
            <p:nvPr/>
          </p:nvGrpSpPr>
          <p:grpSpPr bwMode="auto">
            <a:xfrm>
              <a:off x="447185" y="2472002"/>
              <a:ext cx="374904" cy="374904"/>
              <a:chOff x="1932" y="2478"/>
              <a:chExt cx="340" cy="340"/>
            </a:xfrm>
            <a:solidFill>
              <a:schemeClr val="bg1"/>
            </a:solidFill>
          </p:grpSpPr>
          <p:sp>
            <p:nvSpPr>
              <p:cNvPr id="54" name="Freeform 579">
                <a:extLst>
                  <a:ext uri="{FF2B5EF4-FFF2-40B4-BE49-F238E27FC236}">
                    <a16:creationId xmlns:a16="http://schemas.microsoft.com/office/drawing/2014/main" id="{1723A49E-EDED-17CF-1507-0A8A3E4BC406}"/>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580">
                <a:extLst>
                  <a:ext uri="{FF2B5EF4-FFF2-40B4-BE49-F238E27FC236}">
                    <a16:creationId xmlns:a16="http://schemas.microsoft.com/office/drawing/2014/main" id="{AE0C1246-7FC8-B170-E9F9-FCD1E9C4F9D9}"/>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56" name="Rectangle: Top Corners Rounded 55">
            <a:extLst>
              <a:ext uri="{FF2B5EF4-FFF2-40B4-BE49-F238E27FC236}">
                <a16:creationId xmlns:a16="http://schemas.microsoft.com/office/drawing/2014/main" id="{FA39CB48-545F-E869-20CA-5EF23F230120}"/>
              </a:ext>
            </a:extLst>
          </p:cNvPr>
          <p:cNvSpPr/>
          <p:nvPr userDrawn="1"/>
        </p:nvSpPr>
        <p:spPr bwMode="gray">
          <a:xfrm rot="16200000">
            <a:off x="824510" y="2827645"/>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grpSp>
        <p:nvGrpSpPr>
          <p:cNvPr id="57" name="Group 56">
            <a:extLst>
              <a:ext uri="{FF2B5EF4-FFF2-40B4-BE49-F238E27FC236}">
                <a16:creationId xmlns:a16="http://schemas.microsoft.com/office/drawing/2014/main" id="{047EB3F0-6187-6401-B0B7-EEF3BF215009}"/>
              </a:ext>
            </a:extLst>
          </p:cNvPr>
          <p:cNvGrpSpPr/>
          <p:nvPr userDrawn="1"/>
        </p:nvGrpSpPr>
        <p:grpSpPr>
          <a:xfrm>
            <a:off x="838200" y="3607636"/>
            <a:ext cx="5257800" cy="571429"/>
            <a:chOff x="501649" y="3007351"/>
            <a:chExt cx="5529018" cy="571429"/>
          </a:xfrm>
        </p:grpSpPr>
        <p:grpSp>
          <p:nvGrpSpPr>
            <p:cNvPr id="58" name="Group 57">
              <a:extLst>
                <a:ext uri="{FF2B5EF4-FFF2-40B4-BE49-F238E27FC236}">
                  <a16:creationId xmlns:a16="http://schemas.microsoft.com/office/drawing/2014/main" id="{39B336F6-9113-94C5-3F49-0C807835C677}"/>
                </a:ext>
              </a:extLst>
            </p:cNvPr>
            <p:cNvGrpSpPr/>
            <p:nvPr/>
          </p:nvGrpSpPr>
          <p:grpSpPr>
            <a:xfrm>
              <a:off x="596888" y="3020602"/>
              <a:ext cx="5433779" cy="558178"/>
              <a:chOff x="447185" y="3076594"/>
              <a:chExt cx="5433779" cy="558178"/>
            </a:xfrm>
          </p:grpSpPr>
          <p:sp>
            <p:nvSpPr>
              <p:cNvPr id="60" name="Rectangle: Top Corners Rounded 59">
                <a:extLst>
                  <a:ext uri="{FF2B5EF4-FFF2-40B4-BE49-F238E27FC236}">
                    <a16:creationId xmlns:a16="http://schemas.microsoft.com/office/drawing/2014/main" id="{06653F50-4814-3D9F-97C6-E088EAE6D23B}"/>
                  </a:ext>
                </a:extLst>
              </p:cNvPr>
              <p:cNvSpPr/>
              <p:nvPr/>
            </p:nvSpPr>
            <p:spPr bwMode="gray">
              <a:xfrm rot="16200000">
                <a:off x="3153398" y="907205"/>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61" name="Group 336">
                <a:extLst>
                  <a:ext uri="{FF2B5EF4-FFF2-40B4-BE49-F238E27FC236}">
                    <a16:creationId xmlns:a16="http://schemas.microsoft.com/office/drawing/2014/main" id="{971D1B8F-10DF-58D4-4CCD-CC96B2378483}"/>
                  </a:ext>
                </a:extLst>
              </p:cNvPr>
              <p:cNvGrpSpPr>
                <a:grpSpLocks noChangeAspect="1"/>
              </p:cNvGrpSpPr>
              <p:nvPr/>
            </p:nvGrpSpPr>
            <p:grpSpPr bwMode="auto">
              <a:xfrm>
                <a:off x="447185" y="3154979"/>
                <a:ext cx="374904" cy="374904"/>
                <a:chOff x="4220" y="1197"/>
                <a:chExt cx="340" cy="340"/>
              </a:xfrm>
              <a:solidFill>
                <a:schemeClr val="bg1"/>
              </a:solidFill>
            </p:grpSpPr>
            <p:sp>
              <p:nvSpPr>
                <p:cNvPr id="62" name="Freeform 337">
                  <a:extLst>
                    <a:ext uri="{FF2B5EF4-FFF2-40B4-BE49-F238E27FC236}">
                      <a16:creationId xmlns:a16="http://schemas.microsoft.com/office/drawing/2014/main" id="{B69BC7DC-134E-F315-27C1-46AA7A8E91E7}"/>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338">
                  <a:extLst>
                    <a:ext uri="{FF2B5EF4-FFF2-40B4-BE49-F238E27FC236}">
                      <a16:creationId xmlns:a16="http://schemas.microsoft.com/office/drawing/2014/main" id="{8F170BD1-6D92-0A47-27BB-0F48F649B334}"/>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39">
                  <a:extLst>
                    <a:ext uri="{FF2B5EF4-FFF2-40B4-BE49-F238E27FC236}">
                      <a16:creationId xmlns:a16="http://schemas.microsoft.com/office/drawing/2014/main" id="{ABBA240B-D9C5-BC2A-1612-7EDCBBAFACFE}"/>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340">
                  <a:extLst>
                    <a:ext uri="{FF2B5EF4-FFF2-40B4-BE49-F238E27FC236}">
                      <a16:creationId xmlns:a16="http://schemas.microsoft.com/office/drawing/2014/main" id="{808FD17A-BFA9-DCA5-B93C-3C45E1934FA6}"/>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341">
                  <a:extLst>
                    <a:ext uri="{FF2B5EF4-FFF2-40B4-BE49-F238E27FC236}">
                      <a16:creationId xmlns:a16="http://schemas.microsoft.com/office/drawing/2014/main" id="{247FE29E-8522-817F-3F46-10CC3D4C613A}"/>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42">
                  <a:extLst>
                    <a:ext uri="{FF2B5EF4-FFF2-40B4-BE49-F238E27FC236}">
                      <a16:creationId xmlns:a16="http://schemas.microsoft.com/office/drawing/2014/main" id="{FA40B125-C3AF-761F-B98F-CCD7CDAACD00}"/>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59" name="Rectangle: Top Corners Rounded 58">
              <a:extLst>
                <a:ext uri="{FF2B5EF4-FFF2-40B4-BE49-F238E27FC236}">
                  <a16:creationId xmlns:a16="http://schemas.microsoft.com/office/drawing/2014/main" id="{51DA49BD-7E02-E4A4-36AF-AA42F0B1EE42}"/>
                </a:ext>
              </a:extLst>
            </p:cNvPr>
            <p:cNvSpPr/>
            <p:nvPr/>
          </p:nvSpPr>
          <p:spPr bwMode="gray">
            <a:xfrm rot="16200000">
              <a:off x="501649" y="3007351"/>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8" name="Group 67">
            <a:extLst>
              <a:ext uri="{FF2B5EF4-FFF2-40B4-BE49-F238E27FC236}">
                <a16:creationId xmlns:a16="http://schemas.microsoft.com/office/drawing/2014/main" id="{6451AAAE-8A8B-FEB3-14E3-EB7DEDE9BA04}"/>
              </a:ext>
            </a:extLst>
          </p:cNvPr>
          <p:cNvGrpSpPr/>
          <p:nvPr userDrawn="1"/>
        </p:nvGrpSpPr>
        <p:grpSpPr>
          <a:xfrm>
            <a:off x="838200" y="4401317"/>
            <a:ext cx="5257800" cy="558178"/>
            <a:chOff x="501649" y="3820657"/>
            <a:chExt cx="5529018" cy="558178"/>
          </a:xfrm>
        </p:grpSpPr>
        <p:grpSp>
          <p:nvGrpSpPr>
            <p:cNvPr id="69" name="Group 68">
              <a:extLst>
                <a:ext uri="{FF2B5EF4-FFF2-40B4-BE49-F238E27FC236}">
                  <a16:creationId xmlns:a16="http://schemas.microsoft.com/office/drawing/2014/main" id="{32F37343-38F4-43F6-47CC-9637ECED1CEE}"/>
                </a:ext>
              </a:extLst>
            </p:cNvPr>
            <p:cNvGrpSpPr/>
            <p:nvPr/>
          </p:nvGrpSpPr>
          <p:grpSpPr>
            <a:xfrm>
              <a:off x="593286" y="3820657"/>
              <a:ext cx="5437381" cy="558178"/>
              <a:chOff x="593288" y="2309432"/>
              <a:chExt cx="5437381" cy="558178"/>
            </a:xfrm>
          </p:grpSpPr>
          <p:sp>
            <p:nvSpPr>
              <p:cNvPr id="71" name="Rectangle: Top Corners Rounded 70">
                <a:extLst>
                  <a:ext uri="{FF2B5EF4-FFF2-40B4-BE49-F238E27FC236}">
                    <a16:creationId xmlns:a16="http://schemas.microsoft.com/office/drawing/2014/main" id="{957631B1-E6E4-AF0C-5D96-6A8F4220B726}"/>
                  </a:ext>
                </a:extLst>
              </p:cNvPr>
              <p:cNvSpPr/>
              <p:nvPr/>
            </p:nvSpPr>
            <p:spPr bwMode="gray">
              <a:xfrm rot="16200000">
                <a:off x="3303103" y="140043"/>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2" name="Freeform 245">
                <a:extLst>
                  <a:ext uri="{FF2B5EF4-FFF2-40B4-BE49-F238E27FC236}">
                    <a16:creationId xmlns:a16="http://schemas.microsoft.com/office/drawing/2014/main" id="{D579D86D-BED9-8148-BF45-520DE9B8A569}"/>
                  </a:ext>
                </a:extLst>
              </p:cNvPr>
              <p:cNvSpPr>
                <a:spLocks noEditPoints="1"/>
              </p:cNvSpPr>
              <p:nvPr/>
            </p:nvSpPr>
            <p:spPr bwMode="auto">
              <a:xfrm>
                <a:off x="593288" y="2400517"/>
                <a:ext cx="374904" cy="37600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0" name="Rectangle: Top Corners Rounded 69">
              <a:extLst>
                <a:ext uri="{FF2B5EF4-FFF2-40B4-BE49-F238E27FC236}">
                  <a16:creationId xmlns:a16="http://schemas.microsoft.com/office/drawing/2014/main" id="{C44C6E1D-09B8-85DC-FFA4-262CF1C5954E}"/>
                </a:ext>
              </a:extLst>
            </p:cNvPr>
            <p:cNvSpPr/>
            <p:nvPr/>
          </p:nvSpPr>
          <p:spPr bwMode="gray">
            <a:xfrm rot="16200000">
              <a:off x="501649" y="3820657"/>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3" name="Group 72">
            <a:extLst>
              <a:ext uri="{FF2B5EF4-FFF2-40B4-BE49-F238E27FC236}">
                <a16:creationId xmlns:a16="http://schemas.microsoft.com/office/drawing/2014/main" id="{1BD7611C-8FC5-2787-E4AD-43A55505B38F}"/>
              </a:ext>
            </a:extLst>
          </p:cNvPr>
          <p:cNvGrpSpPr/>
          <p:nvPr userDrawn="1"/>
        </p:nvGrpSpPr>
        <p:grpSpPr>
          <a:xfrm>
            <a:off x="928768" y="2019140"/>
            <a:ext cx="5179190" cy="558178"/>
            <a:chOff x="447185" y="2380366"/>
            <a:chExt cx="5446354" cy="558178"/>
          </a:xfrm>
        </p:grpSpPr>
        <p:sp>
          <p:nvSpPr>
            <p:cNvPr id="74" name="Rectangle: Top Corners Rounded 73">
              <a:extLst>
                <a:ext uri="{FF2B5EF4-FFF2-40B4-BE49-F238E27FC236}">
                  <a16:creationId xmlns:a16="http://schemas.microsoft.com/office/drawing/2014/main" id="{0BAF63A1-793F-3D7E-9704-0E3AC22F5F41}"/>
                </a:ext>
              </a:extLst>
            </p:cNvPr>
            <p:cNvSpPr/>
            <p:nvPr/>
          </p:nvSpPr>
          <p:spPr bwMode="gray">
            <a:xfrm rot="16200000">
              <a:off x="3159686" y="204690"/>
              <a:ext cx="558178" cy="4909529"/>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75" name="Group 578">
              <a:extLst>
                <a:ext uri="{FF2B5EF4-FFF2-40B4-BE49-F238E27FC236}">
                  <a16:creationId xmlns:a16="http://schemas.microsoft.com/office/drawing/2014/main" id="{BE17D166-FF82-535F-E8C1-27F5A03E3229}"/>
                </a:ext>
              </a:extLst>
            </p:cNvPr>
            <p:cNvGrpSpPr>
              <a:grpSpLocks noChangeAspect="1"/>
            </p:cNvGrpSpPr>
            <p:nvPr/>
          </p:nvGrpSpPr>
          <p:grpSpPr bwMode="auto">
            <a:xfrm>
              <a:off x="447185" y="2472002"/>
              <a:ext cx="374904" cy="374904"/>
              <a:chOff x="1932" y="2478"/>
              <a:chExt cx="340" cy="340"/>
            </a:xfrm>
            <a:solidFill>
              <a:schemeClr val="bg1"/>
            </a:solidFill>
          </p:grpSpPr>
          <p:sp>
            <p:nvSpPr>
              <p:cNvPr id="76" name="Freeform 579">
                <a:extLst>
                  <a:ext uri="{FF2B5EF4-FFF2-40B4-BE49-F238E27FC236}">
                    <a16:creationId xmlns:a16="http://schemas.microsoft.com/office/drawing/2014/main" id="{5817229D-45CC-1265-691D-A992704D7613}"/>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Freeform 580">
                <a:extLst>
                  <a:ext uri="{FF2B5EF4-FFF2-40B4-BE49-F238E27FC236}">
                    <a16:creationId xmlns:a16="http://schemas.microsoft.com/office/drawing/2014/main" id="{41E565D7-83BA-B232-C767-834805B57362}"/>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78" name="Rectangle: Top Corners Rounded 77">
            <a:extLst>
              <a:ext uri="{FF2B5EF4-FFF2-40B4-BE49-F238E27FC236}">
                <a16:creationId xmlns:a16="http://schemas.microsoft.com/office/drawing/2014/main" id="{CA6F2184-B28B-C3BE-4CF0-884AD390DCF1}"/>
              </a:ext>
            </a:extLst>
          </p:cNvPr>
          <p:cNvSpPr/>
          <p:nvPr userDrawn="1"/>
        </p:nvSpPr>
        <p:spPr bwMode="gray">
          <a:xfrm rot="16200000">
            <a:off x="824511" y="2032831"/>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9" name="Text Placeholder 41">
            <a:extLst>
              <a:ext uri="{FF2B5EF4-FFF2-40B4-BE49-F238E27FC236}">
                <a16:creationId xmlns:a16="http://schemas.microsoft.com/office/drawing/2014/main" id="{37A28611-C164-D1AC-C6EE-0F69E5E3B91A}"/>
              </a:ext>
            </a:extLst>
          </p:cNvPr>
          <p:cNvSpPr>
            <a:spLocks noGrp="1"/>
          </p:cNvSpPr>
          <p:nvPr>
            <p:ph type="body" sz="quarter" idx="14" hasCustomPrompt="1"/>
          </p:nvPr>
        </p:nvSpPr>
        <p:spPr>
          <a:xfrm>
            <a:off x="1435501" y="2800703"/>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80" name="Text Placeholder 41">
            <a:extLst>
              <a:ext uri="{FF2B5EF4-FFF2-40B4-BE49-F238E27FC236}">
                <a16:creationId xmlns:a16="http://schemas.microsoft.com/office/drawing/2014/main" id="{1557DFD1-103F-1601-876B-6C466E889C12}"/>
              </a:ext>
            </a:extLst>
          </p:cNvPr>
          <p:cNvSpPr>
            <a:spLocks noGrp="1"/>
          </p:cNvSpPr>
          <p:nvPr>
            <p:ph type="body" sz="quarter" idx="15" hasCustomPrompt="1"/>
          </p:nvPr>
        </p:nvSpPr>
        <p:spPr>
          <a:xfrm>
            <a:off x="1433841" y="3615296"/>
            <a:ext cx="4658403" cy="561502"/>
          </a:xfrm>
          <a:prstGeom prst="rect">
            <a:avLst/>
          </a:prstGeom>
        </p:spPr>
        <p:txBody>
          <a:bodyPr anchor="ctr">
            <a:noAutofit/>
          </a:bodyPr>
          <a:lstStyle>
            <a:lvl1pPr marL="0" indent="0">
              <a:buNone/>
              <a:defRPr sz="2000"/>
            </a:lvl1pPr>
          </a:lstStyle>
          <a:p>
            <a:pPr lvl="0"/>
            <a:r>
              <a:rPr lang="en-US"/>
              <a:t>CLICK TO INSERT AGENDA ITEM</a:t>
            </a:r>
          </a:p>
        </p:txBody>
      </p:sp>
      <p:sp>
        <p:nvSpPr>
          <p:cNvPr id="81" name="Text Placeholder 41">
            <a:extLst>
              <a:ext uri="{FF2B5EF4-FFF2-40B4-BE49-F238E27FC236}">
                <a16:creationId xmlns:a16="http://schemas.microsoft.com/office/drawing/2014/main" id="{B271D268-8781-B85A-155E-9449D02522BB}"/>
              </a:ext>
            </a:extLst>
          </p:cNvPr>
          <p:cNvSpPr>
            <a:spLocks noGrp="1"/>
          </p:cNvSpPr>
          <p:nvPr>
            <p:ph type="body" sz="quarter" idx="16" hasCustomPrompt="1"/>
          </p:nvPr>
        </p:nvSpPr>
        <p:spPr>
          <a:xfrm>
            <a:off x="1433841" y="4399050"/>
            <a:ext cx="4658403" cy="559203"/>
          </a:xfrm>
          <a:prstGeom prst="rect">
            <a:avLst/>
          </a:prstGeom>
        </p:spPr>
        <p:txBody>
          <a:bodyPr anchor="ctr">
            <a:noAutofit/>
          </a:bodyPr>
          <a:lstStyle>
            <a:lvl1pPr marL="0" indent="0">
              <a:buNone/>
              <a:defRPr sz="2000"/>
            </a:lvl1pPr>
          </a:lstStyle>
          <a:p>
            <a:pPr lvl="0"/>
            <a:r>
              <a:rPr lang="en-US"/>
              <a:t>CLICK TO INSERT AGENDA ITEM</a:t>
            </a:r>
          </a:p>
        </p:txBody>
      </p:sp>
      <p:sp>
        <p:nvSpPr>
          <p:cNvPr id="82" name="Text Placeholder 41">
            <a:extLst>
              <a:ext uri="{FF2B5EF4-FFF2-40B4-BE49-F238E27FC236}">
                <a16:creationId xmlns:a16="http://schemas.microsoft.com/office/drawing/2014/main" id="{8502FDF5-899B-127C-CFA9-AFD5FA34FE8D}"/>
              </a:ext>
            </a:extLst>
          </p:cNvPr>
          <p:cNvSpPr>
            <a:spLocks noGrp="1"/>
          </p:cNvSpPr>
          <p:nvPr>
            <p:ph type="body" sz="quarter" idx="17" hasCustomPrompt="1"/>
          </p:nvPr>
        </p:nvSpPr>
        <p:spPr>
          <a:xfrm>
            <a:off x="1433841" y="5189044"/>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83" name="Text Placeholder 56">
            <a:extLst>
              <a:ext uri="{FF2B5EF4-FFF2-40B4-BE49-F238E27FC236}">
                <a16:creationId xmlns:a16="http://schemas.microsoft.com/office/drawing/2014/main" id="{2EFFE24F-E5C1-DF1F-A030-94C02D4BB435}"/>
              </a:ext>
            </a:extLst>
          </p:cNvPr>
          <p:cNvSpPr>
            <a:spLocks noGrp="1"/>
          </p:cNvSpPr>
          <p:nvPr>
            <p:ph type="body" sz="quarter" idx="19" hasCustomPrompt="1"/>
          </p:nvPr>
        </p:nvSpPr>
        <p:spPr>
          <a:xfrm>
            <a:off x="1436107" y="2021579"/>
            <a:ext cx="4671849" cy="553300"/>
          </a:xfrm>
          <a:prstGeom prst="rect">
            <a:avLst/>
          </a:prstGeom>
        </p:spPr>
        <p:txBody>
          <a:bodyPr anchor="ctr">
            <a:noAutofit/>
          </a:bodyPr>
          <a:lstStyle>
            <a:lvl1pPr marL="0" indent="0">
              <a:buNone/>
              <a:defRPr sz="2000"/>
            </a:lvl1pPr>
          </a:lstStyle>
          <a:p>
            <a:pPr lvl="0"/>
            <a:r>
              <a:rPr lang="en-US"/>
              <a:t>CLICK TO INSERT AGENDA ITEM</a:t>
            </a:r>
          </a:p>
        </p:txBody>
      </p:sp>
      <p:sp>
        <p:nvSpPr>
          <p:cNvPr id="85" name="Oval 84">
            <a:extLst>
              <a:ext uri="{FF2B5EF4-FFF2-40B4-BE49-F238E27FC236}">
                <a16:creationId xmlns:a16="http://schemas.microsoft.com/office/drawing/2014/main" id="{E65D95FC-F269-8776-265B-70BC084738F1}"/>
              </a:ext>
            </a:extLst>
          </p:cNvPr>
          <p:cNvSpPr/>
          <p:nvPr userDrawn="1"/>
        </p:nvSpPr>
        <p:spPr>
          <a:xfrm>
            <a:off x="940051" y="211927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1</a:t>
            </a:r>
          </a:p>
        </p:txBody>
      </p:sp>
      <p:sp>
        <p:nvSpPr>
          <p:cNvPr id="86" name="Oval 85">
            <a:extLst>
              <a:ext uri="{FF2B5EF4-FFF2-40B4-BE49-F238E27FC236}">
                <a16:creationId xmlns:a16="http://schemas.microsoft.com/office/drawing/2014/main" id="{9C750836-B502-6288-9C0A-43A1F8D2B821}"/>
              </a:ext>
            </a:extLst>
          </p:cNvPr>
          <p:cNvSpPr/>
          <p:nvPr userDrawn="1"/>
        </p:nvSpPr>
        <p:spPr>
          <a:xfrm>
            <a:off x="940051" y="2908136"/>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2</a:t>
            </a:r>
          </a:p>
        </p:txBody>
      </p:sp>
      <p:sp>
        <p:nvSpPr>
          <p:cNvPr id="87" name="Oval 86">
            <a:extLst>
              <a:ext uri="{FF2B5EF4-FFF2-40B4-BE49-F238E27FC236}">
                <a16:creationId xmlns:a16="http://schemas.microsoft.com/office/drawing/2014/main" id="{FFE4C3E2-EF17-83CB-1F17-CA65E2948E9F}"/>
              </a:ext>
            </a:extLst>
          </p:cNvPr>
          <p:cNvSpPr/>
          <p:nvPr userDrawn="1"/>
        </p:nvSpPr>
        <p:spPr>
          <a:xfrm>
            <a:off x="940051" y="371506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3</a:t>
            </a:r>
          </a:p>
        </p:txBody>
      </p:sp>
      <p:sp>
        <p:nvSpPr>
          <p:cNvPr id="88" name="Oval 87">
            <a:extLst>
              <a:ext uri="{FF2B5EF4-FFF2-40B4-BE49-F238E27FC236}">
                <a16:creationId xmlns:a16="http://schemas.microsoft.com/office/drawing/2014/main" id="{426B4C2C-BCE2-46F6-BB09-6F83FE95985B}"/>
              </a:ext>
            </a:extLst>
          </p:cNvPr>
          <p:cNvSpPr/>
          <p:nvPr userDrawn="1"/>
        </p:nvSpPr>
        <p:spPr>
          <a:xfrm>
            <a:off x="940051" y="450099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4</a:t>
            </a:r>
          </a:p>
        </p:txBody>
      </p:sp>
      <p:sp>
        <p:nvSpPr>
          <p:cNvPr id="89" name="Oval 88">
            <a:extLst>
              <a:ext uri="{FF2B5EF4-FFF2-40B4-BE49-F238E27FC236}">
                <a16:creationId xmlns:a16="http://schemas.microsoft.com/office/drawing/2014/main" id="{2EA407C8-FAD0-9452-2DBC-E40681BC4E79}"/>
              </a:ext>
            </a:extLst>
          </p:cNvPr>
          <p:cNvSpPr/>
          <p:nvPr userDrawn="1"/>
        </p:nvSpPr>
        <p:spPr>
          <a:xfrm>
            <a:off x="940051" y="529282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5</a:t>
            </a:r>
          </a:p>
        </p:txBody>
      </p:sp>
    </p:spTree>
    <p:extLst>
      <p:ext uri="{BB962C8B-B14F-4D97-AF65-F5344CB8AC3E}">
        <p14:creationId xmlns:p14="http://schemas.microsoft.com/office/powerpoint/2010/main" val="13928181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peakers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1" name="Picture Placeholder 20">
            <a:extLst>
              <a:ext uri="{FF2B5EF4-FFF2-40B4-BE49-F238E27FC236}">
                <a16:creationId xmlns:a16="http://schemas.microsoft.com/office/drawing/2014/main" id="{89CF9F8E-D026-F655-51D4-4C4E9C625569}"/>
              </a:ext>
            </a:extLst>
          </p:cNvPr>
          <p:cNvSpPr>
            <a:spLocks noGrp="1"/>
          </p:cNvSpPr>
          <p:nvPr>
            <p:ph type="pic" sz="quarter" idx="13"/>
          </p:nvPr>
        </p:nvSpPr>
        <p:spPr>
          <a:xfrm>
            <a:off x="2123477"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cxnSp>
        <p:nvCxnSpPr>
          <p:cNvPr id="22" name="直接连接符 69">
            <a:extLst>
              <a:ext uri="{FF2B5EF4-FFF2-40B4-BE49-F238E27FC236}">
                <a16:creationId xmlns:a16="http://schemas.microsoft.com/office/drawing/2014/main" id="{49875442-E52E-503C-D366-F5F42889C2D4}"/>
              </a:ext>
            </a:extLst>
          </p:cNvPr>
          <p:cNvCxnSpPr>
            <a:cxnSpLocks/>
          </p:cNvCxnSpPr>
          <p:nvPr userDrawn="1"/>
        </p:nvCxnSpPr>
        <p:spPr>
          <a:xfrm>
            <a:off x="2766414"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BB44CFD9-5655-1632-8611-672CFCBE2C68}"/>
              </a:ext>
            </a:extLst>
          </p:cNvPr>
          <p:cNvSpPr>
            <a:spLocks noGrp="1"/>
          </p:cNvSpPr>
          <p:nvPr>
            <p:ph type="body" sz="quarter" idx="14" hasCustomPrompt="1"/>
          </p:nvPr>
        </p:nvSpPr>
        <p:spPr>
          <a:xfrm>
            <a:off x="1839314"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28" name="Text Placeholder 27">
            <a:extLst>
              <a:ext uri="{FF2B5EF4-FFF2-40B4-BE49-F238E27FC236}">
                <a16:creationId xmlns:a16="http://schemas.microsoft.com/office/drawing/2014/main" id="{479F7C36-C36D-CD11-F1F8-4C7F5A92C642}"/>
              </a:ext>
            </a:extLst>
          </p:cNvPr>
          <p:cNvSpPr>
            <a:spLocks noGrp="1"/>
          </p:cNvSpPr>
          <p:nvPr>
            <p:ph type="body" sz="quarter" idx="15" hasCustomPrompt="1"/>
          </p:nvPr>
        </p:nvSpPr>
        <p:spPr>
          <a:xfrm>
            <a:off x="1503558"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29" name="Picture Placeholder 20">
            <a:extLst>
              <a:ext uri="{FF2B5EF4-FFF2-40B4-BE49-F238E27FC236}">
                <a16:creationId xmlns:a16="http://schemas.microsoft.com/office/drawing/2014/main" id="{E4802A47-2E18-87BB-4866-BE9F3B344C46}"/>
              </a:ext>
            </a:extLst>
          </p:cNvPr>
          <p:cNvSpPr>
            <a:spLocks noGrp="1"/>
          </p:cNvSpPr>
          <p:nvPr>
            <p:ph type="pic" sz="quarter" idx="16"/>
          </p:nvPr>
        </p:nvSpPr>
        <p:spPr>
          <a:xfrm>
            <a:off x="5450384"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cxnSp>
        <p:nvCxnSpPr>
          <p:cNvPr id="30" name="直接连接符 69">
            <a:extLst>
              <a:ext uri="{FF2B5EF4-FFF2-40B4-BE49-F238E27FC236}">
                <a16:creationId xmlns:a16="http://schemas.microsoft.com/office/drawing/2014/main" id="{96EBA597-D17B-98CE-2D9F-9CD3392C55F0}"/>
              </a:ext>
            </a:extLst>
          </p:cNvPr>
          <p:cNvCxnSpPr>
            <a:cxnSpLocks/>
          </p:cNvCxnSpPr>
          <p:nvPr userDrawn="1"/>
        </p:nvCxnSpPr>
        <p:spPr>
          <a:xfrm>
            <a:off x="6093321"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Text Placeholder 24">
            <a:extLst>
              <a:ext uri="{FF2B5EF4-FFF2-40B4-BE49-F238E27FC236}">
                <a16:creationId xmlns:a16="http://schemas.microsoft.com/office/drawing/2014/main" id="{509104C7-4788-97E8-DD3E-C1463F72F85B}"/>
              </a:ext>
            </a:extLst>
          </p:cNvPr>
          <p:cNvSpPr>
            <a:spLocks noGrp="1"/>
          </p:cNvSpPr>
          <p:nvPr>
            <p:ph type="body" sz="quarter" idx="17" hasCustomPrompt="1"/>
          </p:nvPr>
        </p:nvSpPr>
        <p:spPr>
          <a:xfrm>
            <a:off x="5166221"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2" name="Text Placeholder 27">
            <a:extLst>
              <a:ext uri="{FF2B5EF4-FFF2-40B4-BE49-F238E27FC236}">
                <a16:creationId xmlns:a16="http://schemas.microsoft.com/office/drawing/2014/main" id="{1C06C86F-FB2C-257D-CF2A-CA377AC2B2A5}"/>
              </a:ext>
            </a:extLst>
          </p:cNvPr>
          <p:cNvSpPr>
            <a:spLocks noGrp="1"/>
          </p:cNvSpPr>
          <p:nvPr>
            <p:ph type="body" sz="quarter" idx="18" hasCustomPrompt="1"/>
          </p:nvPr>
        </p:nvSpPr>
        <p:spPr>
          <a:xfrm>
            <a:off x="4830465"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3" name="Picture Placeholder 20">
            <a:extLst>
              <a:ext uri="{FF2B5EF4-FFF2-40B4-BE49-F238E27FC236}">
                <a16:creationId xmlns:a16="http://schemas.microsoft.com/office/drawing/2014/main" id="{0906D595-47C3-E392-5CC6-C2AB5F87A9B5}"/>
              </a:ext>
            </a:extLst>
          </p:cNvPr>
          <p:cNvSpPr>
            <a:spLocks noGrp="1"/>
          </p:cNvSpPr>
          <p:nvPr>
            <p:ph type="pic" sz="quarter" idx="19"/>
          </p:nvPr>
        </p:nvSpPr>
        <p:spPr>
          <a:xfrm>
            <a:off x="8777291"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cxnSp>
        <p:nvCxnSpPr>
          <p:cNvPr id="34" name="直接连接符 69">
            <a:extLst>
              <a:ext uri="{FF2B5EF4-FFF2-40B4-BE49-F238E27FC236}">
                <a16:creationId xmlns:a16="http://schemas.microsoft.com/office/drawing/2014/main" id="{49EAF2A2-E526-C0DD-A012-517A635365E9}"/>
              </a:ext>
            </a:extLst>
          </p:cNvPr>
          <p:cNvCxnSpPr>
            <a:cxnSpLocks/>
          </p:cNvCxnSpPr>
          <p:nvPr userDrawn="1"/>
        </p:nvCxnSpPr>
        <p:spPr>
          <a:xfrm>
            <a:off x="9420228"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5" name="Text Placeholder 24">
            <a:extLst>
              <a:ext uri="{FF2B5EF4-FFF2-40B4-BE49-F238E27FC236}">
                <a16:creationId xmlns:a16="http://schemas.microsoft.com/office/drawing/2014/main" id="{32744D05-AB1A-6046-6DFE-F87588B1D46C}"/>
              </a:ext>
            </a:extLst>
          </p:cNvPr>
          <p:cNvSpPr>
            <a:spLocks noGrp="1"/>
          </p:cNvSpPr>
          <p:nvPr>
            <p:ph type="body" sz="quarter" idx="20" hasCustomPrompt="1"/>
          </p:nvPr>
        </p:nvSpPr>
        <p:spPr>
          <a:xfrm>
            <a:off x="8493128"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6" name="Text Placeholder 27">
            <a:extLst>
              <a:ext uri="{FF2B5EF4-FFF2-40B4-BE49-F238E27FC236}">
                <a16:creationId xmlns:a16="http://schemas.microsoft.com/office/drawing/2014/main" id="{29AAED4D-5D7E-1662-0BF5-25FCD6F63F8A}"/>
              </a:ext>
            </a:extLst>
          </p:cNvPr>
          <p:cNvSpPr>
            <a:spLocks noGrp="1"/>
          </p:cNvSpPr>
          <p:nvPr>
            <p:ph type="body" sz="quarter" idx="21" hasCustomPrompt="1"/>
          </p:nvPr>
        </p:nvSpPr>
        <p:spPr>
          <a:xfrm>
            <a:off x="8157372"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 name="Title 1">
            <a:extLst>
              <a:ext uri="{FF2B5EF4-FFF2-40B4-BE49-F238E27FC236}">
                <a16:creationId xmlns:a16="http://schemas.microsoft.com/office/drawing/2014/main" id="{A07C8353-C693-4F78-CCCA-69C2E1915BF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C45677BB-D1E0-A886-B393-EAB1F89B9CB6}"/>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3026503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8839" y="1972605"/>
            <a:ext cx="88461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9" name="Rectangle: Rounded Corners 8">
            <a:extLst>
              <a:ext uri="{FF2B5EF4-FFF2-40B4-BE49-F238E27FC236}">
                <a16:creationId xmlns:a16="http://schemas.microsoft.com/office/drawing/2014/main" id="{4C3CD1B2-919F-83F6-D95B-7943F87E978E}"/>
              </a:ext>
            </a:extLst>
          </p:cNvPr>
          <p:cNvSpPr/>
          <p:nvPr userDrawn="1"/>
        </p:nvSpPr>
        <p:spPr>
          <a:xfrm>
            <a:off x="2442039" y="3467859"/>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userDrawn="1"/>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Rounded Corners 11">
            <a:extLst>
              <a:ext uri="{FF2B5EF4-FFF2-40B4-BE49-F238E27FC236}">
                <a16:creationId xmlns:a16="http://schemas.microsoft.com/office/drawing/2014/main" id="{55E67CAC-FB7D-A0B4-12E4-6E05A3025A09}"/>
              </a:ext>
            </a:extLst>
          </p:cNvPr>
          <p:cNvSpPr/>
          <p:nvPr userDrawn="1"/>
        </p:nvSpPr>
        <p:spPr>
          <a:xfrm>
            <a:off x="2449102" y="5003253"/>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userDrawn="1"/>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userDrawn="1">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userDrawn="1">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userDrawn="1">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2381481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483771" y="208566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483771" y="1894629"/>
            <a:ext cx="2463800" cy="1113825"/>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1088835" y="2367030"/>
            <a:ext cx="1253672" cy="12536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1219467"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32886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3288657" y="1894629"/>
            <a:ext cx="2463800" cy="1113825"/>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3893721" y="2367030"/>
            <a:ext cx="1253672" cy="12536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4024353"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EAAED408-53BC-B9B9-7C7E-3A1496566D89}"/>
              </a:ext>
            </a:extLst>
          </p:cNvPr>
          <p:cNvGrpSpPr/>
          <p:nvPr userDrawn="1"/>
        </p:nvGrpSpPr>
        <p:grpSpPr>
          <a:xfrm>
            <a:off x="6093543" y="1894629"/>
            <a:ext cx="2463800" cy="4014868"/>
            <a:chOff x="6117773" y="2108385"/>
            <a:chExt cx="2463800" cy="4014868"/>
          </a:xfrm>
        </p:grpSpPr>
        <p:sp>
          <p:nvSpPr>
            <p:cNvPr id="36" name="Rounded Rectangle 18">
              <a:extLst>
                <a:ext uri="{FF2B5EF4-FFF2-40B4-BE49-F238E27FC236}">
                  <a16:creationId xmlns:a16="http://schemas.microsoft.com/office/drawing/2014/main" id="{22E750CD-6C93-6F26-E51D-AFAB7D60511A}"/>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Same Side Corner Rectangle 19">
              <a:extLst>
                <a:ext uri="{FF2B5EF4-FFF2-40B4-BE49-F238E27FC236}">
                  <a16:creationId xmlns:a16="http://schemas.microsoft.com/office/drawing/2014/main" id="{49F204FD-461A-C7EA-6564-10C7E0731406}"/>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Oval 38">
            <a:extLst>
              <a:ext uri="{FF2B5EF4-FFF2-40B4-BE49-F238E27FC236}">
                <a16:creationId xmlns:a16="http://schemas.microsoft.com/office/drawing/2014/main" id="{10463FCA-A48E-AE5B-E736-644EF66B639C}"/>
              </a:ext>
            </a:extLst>
          </p:cNvPr>
          <p:cNvSpPr/>
          <p:nvPr/>
        </p:nvSpPr>
        <p:spPr>
          <a:xfrm>
            <a:off x="6698607" y="2367030"/>
            <a:ext cx="1253672" cy="12536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6E69CF8-F897-C0A0-F80E-F965B41947EE}"/>
              </a:ext>
            </a:extLst>
          </p:cNvPr>
          <p:cNvSpPr/>
          <p:nvPr/>
        </p:nvSpPr>
        <p:spPr>
          <a:xfrm>
            <a:off x="6829239"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91687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9168757" y="1894629"/>
            <a:ext cx="2463800" cy="1113825"/>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userDrawn="1"/>
        </p:nvGrpSpPr>
        <p:grpSpPr>
          <a:xfrm>
            <a:off x="9773821" y="2367030"/>
            <a:ext cx="1253672" cy="1253672"/>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708393" y="4104617"/>
            <a:ext cx="2014556" cy="236239"/>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704912"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3515019" y="4104617"/>
            <a:ext cx="2014556" cy="23623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3511538"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1" name="Text Placeholder 29">
            <a:extLst>
              <a:ext uri="{FF2B5EF4-FFF2-40B4-BE49-F238E27FC236}">
                <a16:creationId xmlns:a16="http://schemas.microsoft.com/office/drawing/2014/main" id="{DFD51615-3290-E691-2A56-C4EDD050E678}"/>
              </a:ext>
            </a:extLst>
          </p:cNvPr>
          <p:cNvSpPr>
            <a:spLocks noGrp="1"/>
          </p:cNvSpPr>
          <p:nvPr>
            <p:ph type="body" sz="quarter" idx="17" hasCustomPrompt="1"/>
          </p:nvPr>
        </p:nvSpPr>
        <p:spPr>
          <a:xfrm>
            <a:off x="6318165" y="4104617"/>
            <a:ext cx="2014556" cy="236239"/>
          </a:xfrm>
          <a:prstGeom prst="rect">
            <a:avLst/>
          </a:prstGeom>
        </p:spPr>
        <p:txBody>
          <a:bodyPr anchor="ctr">
            <a:noAutofit/>
          </a:bodyPr>
          <a:lstStyle>
            <a:lvl1pPr marL="0" indent="0" algn="ctr">
              <a:buNone/>
              <a:defRPr sz="1600" b="1">
                <a:solidFill>
                  <a:srgbClr val="F3B700"/>
                </a:solidFill>
                <a:latin typeface="+mj-lt"/>
              </a:defRPr>
            </a:lvl1pPr>
          </a:lstStyle>
          <a:p>
            <a:pPr lvl="0"/>
            <a:r>
              <a:rPr lang="en-US"/>
              <a:t>TITLE GOES HERE</a:t>
            </a:r>
          </a:p>
        </p:txBody>
      </p:sp>
      <p:sp>
        <p:nvSpPr>
          <p:cNvPr id="72" name="Text Placeholder 29">
            <a:extLst>
              <a:ext uri="{FF2B5EF4-FFF2-40B4-BE49-F238E27FC236}">
                <a16:creationId xmlns:a16="http://schemas.microsoft.com/office/drawing/2014/main" id="{2EDE9A57-AFAA-181C-3093-A126F1D9EFA2}"/>
              </a:ext>
            </a:extLst>
          </p:cNvPr>
          <p:cNvSpPr>
            <a:spLocks noGrp="1"/>
          </p:cNvSpPr>
          <p:nvPr>
            <p:ph type="body" sz="quarter" idx="18" hasCustomPrompt="1"/>
          </p:nvPr>
        </p:nvSpPr>
        <p:spPr>
          <a:xfrm>
            <a:off x="6318165"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9414499" y="4104617"/>
            <a:ext cx="2014556" cy="23623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9414499"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7059552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Graphic Option_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Freeform 5">
            <a:extLst>
              <a:ext uri="{FF2B5EF4-FFF2-40B4-BE49-F238E27FC236}">
                <a16:creationId xmlns:a16="http://schemas.microsoft.com/office/drawing/2014/main" id="{5FD5CCC5-DD8A-8E09-9598-025950200318}"/>
              </a:ext>
            </a:extLst>
          </p:cNvPr>
          <p:cNvSpPr>
            <a:spLocks/>
          </p:cNvSpPr>
          <p:nvPr/>
        </p:nvSpPr>
        <p:spPr bwMode="auto">
          <a:xfrm>
            <a:off x="515010"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7D0BA40F-526F-3832-FCF2-E522EF49EC24}"/>
              </a:ext>
            </a:extLst>
          </p:cNvPr>
          <p:cNvSpPr>
            <a:spLocks/>
          </p:cNvSpPr>
          <p:nvPr/>
        </p:nvSpPr>
        <p:spPr bwMode="auto">
          <a:xfrm>
            <a:off x="515010"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algn="ctr"/>
            <a:endParaRPr lang="en-US"/>
          </a:p>
        </p:txBody>
      </p:sp>
      <p:sp>
        <p:nvSpPr>
          <p:cNvPr id="7" name="Freeform 7">
            <a:extLst>
              <a:ext uri="{FF2B5EF4-FFF2-40B4-BE49-F238E27FC236}">
                <a16:creationId xmlns:a16="http://schemas.microsoft.com/office/drawing/2014/main" id="{2031A919-1DE5-AAD4-08A2-29234CBC9FAA}"/>
              </a:ext>
            </a:extLst>
          </p:cNvPr>
          <p:cNvSpPr>
            <a:spLocks/>
          </p:cNvSpPr>
          <p:nvPr/>
        </p:nvSpPr>
        <p:spPr bwMode="auto">
          <a:xfrm>
            <a:off x="1022772"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8">
            <a:extLst>
              <a:ext uri="{FF2B5EF4-FFF2-40B4-BE49-F238E27FC236}">
                <a16:creationId xmlns:a16="http://schemas.microsoft.com/office/drawing/2014/main" id="{A34CEF0A-1FC0-7DA5-4816-85B22FA6561C}"/>
              </a:ext>
            </a:extLst>
          </p:cNvPr>
          <p:cNvSpPr>
            <a:spLocks/>
          </p:cNvSpPr>
          <p:nvPr/>
        </p:nvSpPr>
        <p:spPr bwMode="auto">
          <a:xfrm>
            <a:off x="1022772"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id="{5C40409C-4F48-2930-FE22-8E12D2DE3AC8}"/>
              </a:ext>
            </a:extLst>
          </p:cNvPr>
          <p:cNvSpPr>
            <a:spLocks/>
          </p:cNvSpPr>
          <p:nvPr/>
        </p:nvSpPr>
        <p:spPr bwMode="auto">
          <a:xfrm>
            <a:off x="3392141"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2">
            <a:extLst>
              <a:ext uri="{FF2B5EF4-FFF2-40B4-BE49-F238E27FC236}">
                <a16:creationId xmlns:a16="http://schemas.microsoft.com/office/drawing/2014/main" id="{54F4B958-4EB4-8E1F-006D-9465BA17D2A8}"/>
              </a:ext>
            </a:extLst>
          </p:cNvPr>
          <p:cNvSpPr>
            <a:spLocks/>
          </p:cNvSpPr>
          <p:nvPr/>
        </p:nvSpPr>
        <p:spPr bwMode="auto">
          <a:xfrm>
            <a:off x="3392141"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3">
            <a:extLst>
              <a:ext uri="{FF2B5EF4-FFF2-40B4-BE49-F238E27FC236}">
                <a16:creationId xmlns:a16="http://schemas.microsoft.com/office/drawing/2014/main" id="{B171E58F-8A3E-6F7B-58DD-E67252228F41}"/>
              </a:ext>
            </a:extLst>
          </p:cNvPr>
          <p:cNvSpPr>
            <a:spLocks/>
          </p:cNvSpPr>
          <p:nvPr/>
        </p:nvSpPr>
        <p:spPr bwMode="auto">
          <a:xfrm>
            <a:off x="3899903"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4">
            <a:extLst>
              <a:ext uri="{FF2B5EF4-FFF2-40B4-BE49-F238E27FC236}">
                <a16:creationId xmlns:a16="http://schemas.microsoft.com/office/drawing/2014/main" id="{EAB2570C-ABF9-CC3B-2587-9E5BB1FB1689}"/>
              </a:ext>
            </a:extLst>
          </p:cNvPr>
          <p:cNvSpPr>
            <a:spLocks/>
          </p:cNvSpPr>
          <p:nvPr/>
        </p:nvSpPr>
        <p:spPr bwMode="auto">
          <a:xfrm>
            <a:off x="3899903"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6">
            <a:extLst>
              <a:ext uri="{FF2B5EF4-FFF2-40B4-BE49-F238E27FC236}">
                <a16:creationId xmlns:a16="http://schemas.microsoft.com/office/drawing/2014/main" id="{7B63DF82-7AEE-F5FE-A03F-325CD27353A1}"/>
              </a:ext>
            </a:extLst>
          </p:cNvPr>
          <p:cNvSpPr>
            <a:spLocks/>
          </p:cNvSpPr>
          <p:nvPr/>
        </p:nvSpPr>
        <p:spPr bwMode="auto">
          <a:xfrm>
            <a:off x="626927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7">
            <a:extLst>
              <a:ext uri="{FF2B5EF4-FFF2-40B4-BE49-F238E27FC236}">
                <a16:creationId xmlns:a16="http://schemas.microsoft.com/office/drawing/2014/main" id="{24378C92-301D-3D7C-1FC7-287545438460}"/>
              </a:ext>
            </a:extLst>
          </p:cNvPr>
          <p:cNvSpPr>
            <a:spLocks/>
          </p:cNvSpPr>
          <p:nvPr/>
        </p:nvSpPr>
        <p:spPr bwMode="auto">
          <a:xfrm>
            <a:off x="626927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8">
            <a:extLst>
              <a:ext uri="{FF2B5EF4-FFF2-40B4-BE49-F238E27FC236}">
                <a16:creationId xmlns:a16="http://schemas.microsoft.com/office/drawing/2014/main" id="{B6985F9A-D883-1BEB-400F-5BFB7D5AFF6C}"/>
              </a:ext>
            </a:extLst>
          </p:cNvPr>
          <p:cNvSpPr>
            <a:spLocks/>
          </p:cNvSpPr>
          <p:nvPr/>
        </p:nvSpPr>
        <p:spPr bwMode="auto">
          <a:xfrm>
            <a:off x="6777034"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9">
            <a:extLst>
              <a:ext uri="{FF2B5EF4-FFF2-40B4-BE49-F238E27FC236}">
                <a16:creationId xmlns:a16="http://schemas.microsoft.com/office/drawing/2014/main" id="{20736906-AFCA-1469-54F2-22931C77A254}"/>
              </a:ext>
            </a:extLst>
          </p:cNvPr>
          <p:cNvSpPr>
            <a:spLocks/>
          </p:cNvSpPr>
          <p:nvPr/>
        </p:nvSpPr>
        <p:spPr bwMode="auto">
          <a:xfrm>
            <a:off x="6777034"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1">
            <a:extLst>
              <a:ext uri="{FF2B5EF4-FFF2-40B4-BE49-F238E27FC236}">
                <a16:creationId xmlns:a16="http://schemas.microsoft.com/office/drawing/2014/main" id="{9B4B5AE7-15A1-944D-70BE-E23906B3D39B}"/>
              </a:ext>
            </a:extLst>
          </p:cNvPr>
          <p:cNvSpPr>
            <a:spLocks/>
          </p:cNvSpPr>
          <p:nvPr/>
        </p:nvSpPr>
        <p:spPr bwMode="auto">
          <a:xfrm>
            <a:off x="914640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2">
            <a:extLst>
              <a:ext uri="{FF2B5EF4-FFF2-40B4-BE49-F238E27FC236}">
                <a16:creationId xmlns:a16="http://schemas.microsoft.com/office/drawing/2014/main" id="{21CE441C-645E-0142-C198-252369BC071C}"/>
              </a:ext>
            </a:extLst>
          </p:cNvPr>
          <p:cNvSpPr>
            <a:spLocks/>
          </p:cNvSpPr>
          <p:nvPr/>
        </p:nvSpPr>
        <p:spPr bwMode="auto">
          <a:xfrm>
            <a:off x="914640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3">
            <a:extLst>
              <a:ext uri="{FF2B5EF4-FFF2-40B4-BE49-F238E27FC236}">
                <a16:creationId xmlns:a16="http://schemas.microsoft.com/office/drawing/2014/main" id="{B7966C98-DBAF-A189-2909-60F9C607E1FC}"/>
              </a:ext>
            </a:extLst>
          </p:cNvPr>
          <p:cNvSpPr>
            <a:spLocks/>
          </p:cNvSpPr>
          <p:nvPr/>
        </p:nvSpPr>
        <p:spPr bwMode="auto">
          <a:xfrm>
            <a:off x="9654164"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4">
            <a:extLst>
              <a:ext uri="{FF2B5EF4-FFF2-40B4-BE49-F238E27FC236}">
                <a16:creationId xmlns:a16="http://schemas.microsoft.com/office/drawing/2014/main" id="{00B28C51-E138-3865-DA21-B9D4F7359CFA}"/>
              </a:ext>
            </a:extLst>
          </p:cNvPr>
          <p:cNvSpPr>
            <a:spLocks/>
          </p:cNvSpPr>
          <p:nvPr/>
        </p:nvSpPr>
        <p:spPr bwMode="auto">
          <a:xfrm>
            <a:off x="9654164"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Text Placeholder 29">
            <a:extLst>
              <a:ext uri="{FF2B5EF4-FFF2-40B4-BE49-F238E27FC236}">
                <a16:creationId xmlns:a16="http://schemas.microsoft.com/office/drawing/2014/main" id="{A95E0126-E4F5-CF63-3737-9127EC432607}"/>
              </a:ext>
            </a:extLst>
          </p:cNvPr>
          <p:cNvSpPr>
            <a:spLocks noGrp="1"/>
          </p:cNvSpPr>
          <p:nvPr>
            <p:ph type="body" sz="quarter" idx="14" hasCustomPrompt="1"/>
          </p:nvPr>
        </p:nvSpPr>
        <p:spPr>
          <a:xfrm>
            <a:off x="767440"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0" name="Text Placeholder 29">
            <a:extLst>
              <a:ext uri="{FF2B5EF4-FFF2-40B4-BE49-F238E27FC236}">
                <a16:creationId xmlns:a16="http://schemas.microsoft.com/office/drawing/2014/main" id="{EBE1A32D-48F2-DFB6-1807-2416824DA88E}"/>
              </a:ext>
            </a:extLst>
          </p:cNvPr>
          <p:cNvSpPr>
            <a:spLocks noGrp="1"/>
          </p:cNvSpPr>
          <p:nvPr>
            <p:ph type="body" sz="quarter" idx="13" hasCustomPrompt="1"/>
          </p:nvPr>
        </p:nvSpPr>
        <p:spPr>
          <a:xfrm>
            <a:off x="767440" y="4149551"/>
            <a:ext cx="2014556" cy="236239"/>
          </a:xfrm>
          <a:prstGeom prst="rect">
            <a:avLst/>
          </a:prstGeom>
        </p:spPr>
        <p:txBody>
          <a:bodyPr anchor="ctr">
            <a:noAutofit/>
          </a:bodyPr>
          <a:lstStyle>
            <a:lvl1pPr marL="0" indent="0" algn="ctr">
              <a:buNone/>
              <a:defRPr sz="1400" b="1">
                <a:solidFill>
                  <a:srgbClr val="F7921E"/>
                </a:solidFill>
                <a:latin typeface="+mj-lt"/>
              </a:defRPr>
            </a:lvl1pPr>
          </a:lstStyle>
          <a:p>
            <a:pPr lvl="0"/>
            <a:r>
              <a:rPr lang="en-US"/>
              <a:t>TITLE GOES HERE</a:t>
            </a:r>
          </a:p>
        </p:txBody>
      </p:sp>
      <p:sp>
        <p:nvSpPr>
          <p:cNvPr id="41" name="Text Placeholder 29">
            <a:extLst>
              <a:ext uri="{FF2B5EF4-FFF2-40B4-BE49-F238E27FC236}">
                <a16:creationId xmlns:a16="http://schemas.microsoft.com/office/drawing/2014/main" id="{19FD403A-CFAA-7BF9-1811-CA63EDD2517C}"/>
              </a:ext>
            </a:extLst>
          </p:cNvPr>
          <p:cNvSpPr>
            <a:spLocks noGrp="1"/>
          </p:cNvSpPr>
          <p:nvPr>
            <p:ph type="body" sz="quarter" idx="15" hasCustomPrompt="1"/>
          </p:nvPr>
        </p:nvSpPr>
        <p:spPr>
          <a:xfrm>
            <a:off x="364539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2" name="Text Placeholder 29">
            <a:extLst>
              <a:ext uri="{FF2B5EF4-FFF2-40B4-BE49-F238E27FC236}">
                <a16:creationId xmlns:a16="http://schemas.microsoft.com/office/drawing/2014/main" id="{6ADDB43D-295F-8988-B38B-872721C80227}"/>
              </a:ext>
            </a:extLst>
          </p:cNvPr>
          <p:cNvSpPr>
            <a:spLocks noGrp="1"/>
          </p:cNvSpPr>
          <p:nvPr>
            <p:ph type="body" sz="quarter" idx="16" hasCustomPrompt="1"/>
          </p:nvPr>
        </p:nvSpPr>
        <p:spPr>
          <a:xfrm>
            <a:off x="3645394" y="4149551"/>
            <a:ext cx="2014556" cy="236239"/>
          </a:xfrm>
          <a:prstGeom prst="rect">
            <a:avLst/>
          </a:prstGeom>
        </p:spPr>
        <p:txBody>
          <a:bodyPr anchor="ctr">
            <a:noAutofit/>
          </a:bodyPr>
          <a:lstStyle>
            <a:lvl1pPr marL="0" indent="0" algn="ctr">
              <a:buNone/>
              <a:defRPr sz="1400" b="1">
                <a:solidFill>
                  <a:srgbClr val="235789"/>
                </a:solidFill>
                <a:latin typeface="+mj-lt"/>
              </a:defRPr>
            </a:lvl1pPr>
          </a:lstStyle>
          <a:p>
            <a:pPr lvl="0"/>
            <a:r>
              <a:rPr lang="en-US"/>
              <a:t>TITLE GOES HERE</a:t>
            </a:r>
          </a:p>
        </p:txBody>
      </p:sp>
      <p:sp>
        <p:nvSpPr>
          <p:cNvPr id="43" name="Text Placeholder 29">
            <a:extLst>
              <a:ext uri="{FF2B5EF4-FFF2-40B4-BE49-F238E27FC236}">
                <a16:creationId xmlns:a16="http://schemas.microsoft.com/office/drawing/2014/main" id="{581A6DD6-B10E-AF54-2529-7BD17CE9B77C}"/>
              </a:ext>
            </a:extLst>
          </p:cNvPr>
          <p:cNvSpPr>
            <a:spLocks noGrp="1"/>
          </p:cNvSpPr>
          <p:nvPr>
            <p:ph type="body" sz="quarter" idx="17" hasCustomPrompt="1"/>
          </p:nvPr>
        </p:nvSpPr>
        <p:spPr>
          <a:xfrm>
            <a:off x="6532973"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4" name="Text Placeholder 29">
            <a:extLst>
              <a:ext uri="{FF2B5EF4-FFF2-40B4-BE49-F238E27FC236}">
                <a16:creationId xmlns:a16="http://schemas.microsoft.com/office/drawing/2014/main" id="{98FD1413-4DE5-85C3-9B7B-49A8526621E2}"/>
              </a:ext>
            </a:extLst>
          </p:cNvPr>
          <p:cNvSpPr>
            <a:spLocks noGrp="1"/>
          </p:cNvSpPr>
          <p:nvPr>
            <p:ph type="body" sz="quarter" idx="18" hasCustomPrompt="1"/>
          </p:nvPr>
        </p:nvSpPr>
        <p:spPr>
          <a:xfrm>
            <a:off x="6532973" y="4149551"/>
            <a:ext cx="2014556" cy="236239"/>
          </a:xfrm>
          <a:prstGeom prst="rect">
            <a:avLst/>
          </a:prstGeom>
        </p:spPr>
        <p:txBody>
          <a:bodyPr anchor="ctr">
            <a:noAutofit/>
          </a:bodyPr>
          <a:lstStyle>
            <a:lvl1pPr marL="0" indent="0" algn="ctr">
              <a:buNone/>
              <a:defRPr sz="1400" b="1">
                <a:solidFill>
                  <a:srgbClr val="F3B700"/>
                </a:solidFill>
                <a:latin typeface="+mj-lt"/>
              </a:defRPr>
            </a:lvl1pPr>
          </a:lstStyle>
          <a:p>
            <a:pPr lvl="0"/>
            <a:r>
              <a:rPr lang="en-US"/>
              <a:t>TITLE GOES HERE</a:t>
            </a:r>
          </a:p>
        </p:txBody>
      </p:sp>
      <p:sp>
        <p:nvSpPr>
          <p:cNvPr id="45" name="Text Placeholder 29">
            <a:extLst>
              <a:ext uri="{FF2B5EF4-FFF2-40B4-BE49-F238E27FC236}">
                <a16:creationId xmlns:a16="http://schemas.microsoft.com/office/drawing/2014/main" id="{01CE39F0-52A9-AC9F-EF11-0B028606E451}"/>
              </a:ext>
            </a:extLst>
          </p:cNvPr>
          <p:cNvSpPr>
            <a:spLocks noGrp="1"/>
          </p:cNvSpPr>
          <p:nvPr>
            <p:ph type="body" sz="quarter" idx="19" hasCustomPrompt="1"/>
          </p:nvPr>
        </p:nvSpPr>
        <p:spPr>
          <a:xfrm>
            <a:off x="941000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6" name="Text Placeholder 29">
            <a:extLst>
              <a:ext uri="{FF2B5EF4-FFF2-40B4-BE49-F238E27FC236}">
                <a16:creationId xmlns:a16="http://schemas.microsoft.com/office/drawing/2014/main" id="{406FCB62-713C-3015-DB28-52EEF8D26350}"/>
              </a:ext>
            </a:extLst>
          </p:cNvPr>
          <p:cNvSpPr>
            <a:spLocks noGrp="1"/>
          </p:cNvSpPr>
          <p:nvPr>
            <p:ph type="body" sz="quarter" idx="20" hasCustomPrompt="1"/>
          </p:nvPr>
        </p:nvSpPr>
        <p:spPr>
          <a:xfrm>
            <a:off x="9410004" y="4149551"/>
            <a:ext cx="2014556" cy="236239"/>
          </a:xfrm>
          <a:prstGeom prst="rect">
            <a:avLst/>
          </a:prstGeom>
        </p:spPr>
        <p:txBody>
          <a:bodyPr anchor="ctr">
            <a:noAutofit/>
          </a:bodyPr>
          <a:lstStyle>
            <a:lvl1pPr marL="0" indent="0" algn="ctr">
              <a:buNone/>
              <a:defRPr sz="1400" b="1">
                <a:solidFill>
                  <a:srgbClr val="7FA267"/>
                </a:solidFill>
                <a:latin typeface="+mj-lt"/>
              </a:defRPr>
            </a:lvl1pPr>
          </a:lstStyle>
          <a:p>
            <a:pPr lvl="0"/>
            <a:r>
              <a:rPr lang="en-US"/>
              <a:t>TITLE GOES HERE</a:t>
            </a:r>
          </a:p>
        </p:txBody>
      </p:sp>
      <p:sp>
        <p:nvSpPr>
          <p:cNvPr id="3" name="Title 1">
            <a:extLst>
              <a:ext uri="{FF2B5EF4-FFF2-40B4-BE49-F238E27FC236}">
                <a16:creationId xmlns:a16="http://schemas.microsoft.com/office/drawing/2014/main" id="{0E2B7DC4-B8C9-4130-5C5D-D15663BC17C1}"/>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9" name="Text Placeholder 2">
            <a:extLst>
              <a:ext uri="{FF2B5EF4-FFF2-40B4-BE49-F238E27FC236}">
                <a16:creationId xmlns:a16="http://schemas.microsoft.com/office/drawing/2014/main" id="{1244DF26-73F2-D158-615B-DA4E19E5290C}"/>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1664482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Graphic Option_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Freeform 5">
            <a:extLst>
              <a:ext uri="{FF2B5EF4-FFF2-40B4-BE49-F238E27FC236}">
                <a16:creationId xmlns:a16="http://schemas.microsoft.com/office/drawing/2014/main" id="{5FD5CCC5-DD8A-8E09-9598-025950200318}"/>
              </a:ext>
            </a:extLst>
          </p:cNvPr>
          <p:cNvSpPr>
            <a:spLocks/>
          </p:cNvSpPr>
          <p:nvPr/>
        </p:nvSpPr>
        <p:spPr bwMode="auto">
          <a:xfrm>
            <a:off x="515010"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7D0BA40F-526F-3832-FCF2-E522EF49EC24}"/>
              </a:ext>
            </a:extLst>
          </p:cNvPr>
          <p:cNvSpPr>
            <a:spLocks/>
          </p:cNvSpPr>
          <p:nvPr/>
        </p:nvSpPr>
        <p:spPr bwMode="auto">
          <a:xfrm>
            <a:off x="515010"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algn="ctr"/>
            <a:endParaRPr lang="en-US"/>
          </a:p>
        </p:txBody>
      </p:sp>
      <p:sp>
        <p:nvSpPr>
          <p:cNvPr id="10" name="Freeform 11">
            <a:extLst>
              <a:ext uri="{FF2B5EF4-FFF2-40B4-BE49-F238E27FC236}">
                <a16:creationId xmlns:a16="http://schemas.microsoft.com/office/drawing/2014/main" id="{5C40409C-4F48-2930-FE22-8E12D2DE3AC8}"/>
              </a:ext>
            </a:extLst>
          </p:cNvPr>
          <p:cNvSpPr>
            <a:spLocks/>
          </p:cNvSpPr>
          <p:nvPr/>
        </p:nvSpPr>
        <p:spPr bwMode="auto">
          <a:xfrm>
            <a:off x="3392141"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2">
            <a:extLst>
              <a:ext uri="{FF2B5EF4-FFF2-40B4-BE49-F238E27FC236}">
                <a16:creationId xmlns:a16="http://schemas.microsoft.com/office/drawing/2014/main" id="{54F4B958-4EB4-8E1F-006D-9465BA17D2A8}"/>
              </a:ext>
            </a:extLst>
          </p:cNvPr>
          <p:cNvSpPr>
            <a:spLocks/>
          </p:cNvSpPr>
          <p:nvPr/>
        </p:nvSpPr>
        <p:spPr bwMode="auto">
          <a:xfrm>
            <a:off x="3392141"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6">
            <a:extLst>
              <a:ext uri="{FF2B5EF4-FFF2-40B4-BE49-F238E27FC236}">
                <a16:creationId xmlns:a16="http://schemas.microsoft.com/office/drawing/2014/main" id="{7B63DF82-7AEE-F5FE-A03F-325CD27353A1}"/>
              </a:ext>
            </a:extLst>
          </p:cNvPr>
          <p:cNvSpPr>
            <a:spLocks/>
          </p:cNvSpPr>
          <p:nvPr/>
        </p:nvSpPr>
        <p:spPr bwMode="auto">
          <a:xfrm>
            <a:off x="626927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7">
            <a:extLst>
              <a:ext uri="{FF2B5EF4-FFF2-40B4-BE49-F238E27FC236}">
                <a16:creationId xmlns:a16="http://schemas.microsoft.com/office/drawing/2014/main" id="{24378C92-301D-3D7C-1FC7-287545438460}"/>
              </a:ext>
            </a:extLst>
          </p:cNvPr>
          <p:cNvSpPr>
            <a:spLocks/>
          </p:cNvSpPr>
          <p:nvPr/>
        </p:nvSpPr>
        <p:spPr bwMode="auto">
          <a:xfrm>
            <a:off x="626927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1">
            <a:extLst>
              <a:ext uri="{FF2B5EF4-FFF2-40B4-BE49-F238E27FC236}">
                <a16:creationId xmlns:a16="http://schemas.microsoft.com/office/drawing/2014/main" id="{9B4B5AE7-15A1-944D-70BE-E23906B3D39B}"/>
              </a:ext>
            </a:extLst>
          </p:cNvPr>
          <p:cNvSpPr>
            <a:spLocks/>
          </p:cNvSpPr>
          <p:nvPr/>
        </p:nvSpPr>
        <p:spPr bwMode="auto">
          <a:xfrm>
            <a:off x="914640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2">
            <a:extLst>
              <a:ext uri="{FF2B5EF4-FFF2-40B4-BE49-F238E27FC236}">
                <a16:creationId xmlns:a16="http://schemas.microsoft.com/office/drawing/2014/main" id="{21CE441C-645E-0142-C198-252369BC071C}"/>
              </a:ext>
            </a:extLst>
          </p:cNvPr>
          <p:cNvSpPr>
            <a:spLocks/>
          </p:cNvSpPr>
          <p:nvPr/>
        </p:nvSpPr>
        <p:spPr bwMode="auto">
          <a:xfrm>
            <a:off x="914640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Text Placeholder 29">
            <a:extLst>
              <a:ext uri="{FF2B5EF4-FFF2-40B4-BE49-F238E27FC236}">
                <a16:creationId xmlns:a16="http://schemas.microsoft.com/office/drawing/2014/main" id="{A95E0126-E4F5-CF63-3737-9127EC432607}"/>
              </a:ext>
            </a:extLst>
          </p:cNvPr>
          <p:cNvSpPr>
            <a:spLocks noGrp="1"/>
          </p:cNvSpPr>
          <p:nvPr>
            <p:ph type="body" sz="quarter" idx="14" hasCustomPrompt="1"/>
          </p:nvPr>
        </p:nvSpPr>
        <p:spPr>
          <a:xfrm>
            <a:off x="767440"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0" name="Text Placeholder 29">
            <a:extLst>
              <a:ext uri="{FF2B5EF4-FFF2-40B4-BE49-F238E27FC236}">
                <a16:creationId xmlns:a16="http://schemas.microsoft.com/office/drawing/2014/main" id="{EBE1A32D-48F2-DFB6-1807-2416824DA88E}"/>
              </a:ext>
            </a:extLst>
          </p:cNvPr>
          <p:cNvSpPr>
            <a:spLocks noGrp="1"/>
          </p:cNvSpPr>
          <p:nvPr>
            <p:ph type="body" sz="quarter" idx="13" hasCustomPrompt="1"/>
          </p:nvPr>
        </p:nvSpPr>
        <p:spPr>
          <a:xfrm>
            <a:off x="767440" y="4149551"/>
            <a:ext cx="2014556" cy="236239"/>
          </a:xfrm>
          <a:prstGeom prst="rect">
            <a:avLst/>
          </a:prstGeom>
        </p:spPr>
        <p:txBody>
          <a:bodyPr anchor="ctr">
            <a:noAutofit/>
          </a:bodyPr>
          <a:lstStyle>
            <a:lvl1pPr marL="0" indent="0" algn="ctr">
              <a:buNone/>
              <a:defRPr sz="1400" b="1">
                <a:solidFill>
                  <a:srgbClr val="F7921E"/>
                </a:solidFill>
                <a:latin typeface="+mj-lt"/>
              </a:defRPr>
            </a:lvl1pPr>
          </a:lstStyle>
          <a:p>
            <a:pPr lvl="0"/>
            <a:r>
              <a:rPr lang="en-US"/>
              <a:t>TITLE GOES HERE</a:t>
            </a:r>
          </a:p>
        </p:txBody>
      </p:sp>
      <p:sp>
        <p:nvSpPr>
          <p:cNvPr id="41" name="Text Placeholder 29">
            <a:extLst>
              <a:ext uri="{FF2B5EF4-FFF2-40B4-BE49-F238E27FC236}">
                <a16:creationId xmlns:a16="http://schemas.microsoft.com/office/drawing/2014/main" id="{19FD403A-CFAA-7BF9-1811-CA63EDD2517C}"/>
              </a:ext>
            </a:extLst>
          </p:cNvPr>
          <p:cNvSpPr>
            <a:spLocks noGrp="1"/>
          </p:cNvSpPr>
          <p:nvPr>
            <p:ph type="body" sz="quarter" idx="15" hasCustomPrompt="1"/>
          </p:nvPr>
        </p:nvSpPr>
        <p:spPr>
          <a:xfrm>
            <a:off x="364539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2" name="Text Placeholder 29">
            <a:extLst>
              <a:ext uri="{FF2B5EF4-FFF2-40B4-BE49-F238E27FC236}">
                <a16:creationId xmlns:a16="http://schemas.microsoft.com/office/drawing/2014/main" id="{6ADDB43D-295F-8988-B38B-872721C80227}"/>
              </a:ext>
            </a:extLst>
          </p:cNvPr>
          <p:cNvSpPr>
            <a:spLocks noGrp="1"/>
          </p:cNvSpPr>
          <p:nvPr>
            <p:ph type="body" sz="quarter" idx="16" hasCustomPrompt="1"/>
          </p:nvPr>
        </p:nvSpPr>
        <p:spPr>
          <a:xfrm>
            <a:off x="3645394" y="4149551"/>
            <a:ext cx="2014556" cy="236239"/>
          </a:xfrm>
          <a:prstGeom prst="rect">
            <a:avLst/>
          </a:prstGeom>
        </p:spPr>
        <p:txBody>
          <a:bodyPr anchor="ctr">
            <a:noAutofit/>
          </a:bodyPr>
          <a:lstStyle>
            <a:lvl1pPr marL="0" indent="0" algn="ctr">
              <a:buNone/>
              <a:defRPr sz="1400" b="1">
                <a:solidFill>
                  <a:srgbClr val="235789"/>
                </a:solidFill>
                <a:latin typeface="+mj-lt"/>
              </a:defRPr>
            </a:lvl1pPr>
          </a:lstStyle>
          <a:p>
            <a:pPr lvl="0"/>
            <a:r>
              <a:rPr lang="en-US"/>
              <a:t>TITLE GOES HERE</a:t>
            </a:r>
          </a:p>
        </p:txBody>
      </p:sp>
      <p:sp>
        <p:nvSpPr>
          <p:cNvPr id="43" name="Text Placeholder 29">
            <a:extLst>
              <a:ext uri="{FF2B5EF4-FFF2-40B4-BE49-F238E27FC236}">
                <a16:creationId xmlns:a16="http://schemas.microsoft.com/office/drawing/2014/main" id="{581A6DD6-B10E-AF54-2529-7BD17CE9B77C}"/>
              </a:ext>
            </a:extLst>
          </p:cNvPr>
          <p:cNvSpPr>
            <a:spLocks noGrp="1"/>
          </p:cNvSpPr>
          <p:nvPr>
            <p:ph type="body" sz="quarter" idx="17" hasCustomPrompt="1"/>
          </p:nvPr>
        </p:nvSpPr>
        <p:spPr>
          <a:xfrm>
            <a:off x="6532973"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4" name="Text Placeholder 29">
            <a:extLst>
              <a:ext uri="{FF2B5EF4-FFF2-40B4-BE49-F238E27FC236}">
                <a16:creationId xmlns:a16="http://schemas.microsoft.com/office/drawing/2014/main" id="{98FD1413-4DE5-85C3-9B7B-49A8526621E2}"/>
              </a:ext>
            </a:extLst>
          </p:cNvPr>
          <p:cNvSpPr>
            <a:spLocks noGrp="1"/>
          </p:cNvSpPr>
          <p:nvPr>
            <p:ph type="body" sz="quarter" idx="18" hasCustomPrompt="1"/>
          </p:nvPr>
        </p:nvSpPr>
        <p:spPr>
          <a:xfrm>
            <a:off x="6532973" y="4149551"/>
            <a:ext cx="2014556" cy="236239"/>
          </a:xfrm>
          <a:prstGeom prst="rect">
            <a:avLst/>
          </a:prstGeom>
        </p:spPr>
        <p:txBody>
          <a:bodyPr anchor="ctr">
            <a:noAutofit/>
          </a:bodyPr>
          <a:lstStyle>
            <a:lvl1pPr marL="0" indent="0" algn="ctr">
              <a:buNone/>
              <a:defRPr sz="1400" b="1">
                <a:solidFill>
                  <a:srgbClr val="F3B700"/>
                </a:solidFill>
                <a:latin typeface="+mj-lt"/>
              </a:defRPr>
            </a:lvl1pPr>
          </a:lstStyle>
          <a:p>
            <a:pPr lvl="0"/>
            <a:r>
              <a:rPr lang="en-US"/>
              <a:t>TITLE GOES HERE</a:t>
            </a:r>
          </a:p>
        </p:txBody>
      </p:sp>
      <p:sp>
        <p:nvSpPr>
          <p:cNvPr id="45" name="Text Placeholder 29">
            <a:extLst>
              <a:ext uri="{FF2B5EF4-FFF2-40B4-BE49-F238E27FC236}">
                <a16:creationId xmlns:a16="http://schemas.microsoft.com/office/drawing/2014/main" id="{01CE39F0-52A9-AC9F-EF11-0B028606E451}"/>
              </a:ext>
            </a:extLst>
          </p:cNvPr>
          <p:cNvSpPr>
            <a:spLocks noGrp="1"/>
          </p:cNvSpPr>
          <p:nvPr>
            <p:ph type="body" sz="quarter" idx="19" hasCustomPrompt="1"/>
          </p:nvPr>
        </p:nvSpPr>
        <p:spPr>
          <a:xfrm>
            <a:off x="941000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6" name="Text Placeholder 29">
            <a:extLst>
              <a:ext uri="{FF2B5EF4-FFF2-40B4-BE49-F238E27FC236}">
                <a16:creationId xmlns:a16="http://schemas.microsoft.com/office/drawing/2014/main" id="{406FCB62-713C-3015-DB28-52EEF8D26350}"/>
              </a:ext>
            </a:extLst>
          </p:cNvPr>
          <p:cNvSpPr>
            <a:spLocks noGrp="1"/>
          </p:cNvSpPr>
          <p:nvPr>
            <p:ph type="body" sz="quarter" idx="20" hasCustomPrompt="1"/>
          </p:nvPr>
        </p:nvSpPr>
        <p:spPr>
          <a:xfrm>
            <a:off x="9410004" y="4149551"/>
            <a:ext cx="2014556" cy="236239"/>
          </a:xfrm>
          <a:prstGeom prst="rect">
            <a:avLst/>
          </a:prstGeom>
        </p:spPr>
        <p:txBody>
          <a:bodyPr anchor="ctr">
            <a:noAutofit/>
          </a:bodyPr>
          <a:lstStyle>
            <a:lvl1pPr marL="0" indent="0" algn="ctr">
              <a:buNone/>
              <a:defRPr sz="1400" b="1">
                <a:solidFill>
                  <a:srgbClr val="7FA267"/>
                </a:solidFill>
                <a:latin typeface="+mj-lt"/>
              </a:defRPr>
            </a:lvl1pPr>
          </a:lstStyle>
          <a:p>
            <a:pPr lvl="0"/>
            <a:r>
              <a:rPr lang="en-US"/>
              <a:t>TITLE GOES HERE</a:t>
            </a:r>
          </a:p>
        </p:txBody>
      </p:sp>
      <p:sp>
        <p:nvSpPr>
          <p:cNvPr id="3" name="Title 1">
            <a:extLst>
              <a:ext uri="{FF2B5EF4-FFF2-40B4-BE49-F238E27FC236}">
                <a16:creationId xmlns:a16="http://schemas.microsoft.com/office/drawing/2014/main" id="{0E2B7DC4-B8C9-4130-5C5D-D15663BC17C1}"/>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9" name="Text Placeholder 2">
            <a:extLst>
              <a:ext uri="{FF2B5EF4-FFF2-40B4-BE49-F238E27FC236}">
                <a16:creationId xmlns:a16="http://schemas.microsoft.com/office/drawing/2014/main" id="{1244DF26-73F2-D158-615B-DA4E19E5290C}"/>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4094058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Graphic Option_4">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grpSp>
        <p:nvGrpSpPr>
          <p:cNvPr id="50" name="Group 49">
            <a:extLst>
              <a:ext uri="{FF2B5EF4-FFF2-40B4-BE49-F238E27FC236}">
                <a16:creationId xmlns:a16="http://schemas.microsoft.com/office/drawing/2014/main" id="{B7CD5567-0F10-E889-2647-94B04B2DFECB}"/>
              </a:ext>
            </a:extLst>
          </p:cNvPr>
          <p:cNvGrpSpPr/>
          <p:nvPr userDrawn="1"/>
        </p:nvGrpSpPr>
        <p:grpSpPr>
          <a:xfrm>
            <a:off x="5606959" y="1797956"/>
            <a:ext cx="4148090" cy="1068346"/>
            <a:chOff x="1208088" y="2171700"/>
            <a:chExt cx="9775826" cy="2517776"/>
          </a:xfrm>
        </p:grpSpPr>
        <p:sp>
          <p:nvSpPr>
            <p:cNvPr id="51" name="Freeform 5">
              <a:extLst>
                <a:ext uri="{FF2B5EF4-FFF2-40B4-BE49-F238E27FC236}">
                  <a16:creationId xmlns:a16="http://schemas.microsoft.com/office/drawing/2014/main" id="{B2B1FA12-EE49-5724-E25E-A738A733F47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Oval 6">
              <a:extLst>
                <a:ext uri="{FF2B5EF4-FFF2-40B4-BE49-F238E27FC236}">
                  <a16:creationId xmlns:a16="http://schemas.microsoft.com/office/drawing/2014/main" id="{A57DC32E-2B71-D883-2570-BA8FA354E9B9}"/>
                </a:ext>
              </a:extLst>
            </p:cNvPr>
            <p:cNvSpPr>
              <a:spLocks noChangeArrowheads="1"/>
            </p:cNvSpPr>
            <p:nvPr/>
          </p:nvSpPr>
          <p:spPr bwMode="auto">
            <a:xfrm>
              <a:off x="1665289" y="2635250"/>
              <a:ext cx="1389063" cy="139064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1"/>
                </a:solidFill>
              </a:endParaRPr>
            </a:p>
          </p:txBody>
        </p:sp>
        <p:sp>
          <p:nvSpPr>
            <p:cNvPr id="53" name="Freeform 7">
              <a:extLst>
                <a:ext uri="{FF2B5EF4-FFF2-40B4-BE49-F238E27FC236}">
                  <a16:creationId xmlns:a16="http://schemas.microsoft.com/office/drawing/2014/main" id="{44C365C3-274B-59E6-A20C-F3439B75B376}"/>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8">
              <a:extLst>
                <a:ext uri="{FF2B5EF4-FFF2-40B4-BE49-F238E27FC236}">
                  <a16:creationId xmlns:a16="http://schemas.microsoft.com/office/drawing/2014/main" id="{3DD1926C-1785-5C21-39C3-8A666814CB60}"/>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
              <a:extLst>
                <a:ext uri="{FF2B5EF4-FFF2-40B4-BE49-F238E27FC236}">
                  <a16:creationId xmlns:a16="http://schemas.microsoft.com/office/drawing/2014/main" id="{183464E4-4805-FC2C-5412-13A99B2CF8DA}"/>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1">
              <a:extLst>
                <a:ext uri="{FF2B5EF4-FFF2-40B4-BE49-F238E27FC236}">
                  <a16:creationId xmlns:a16="http://schemas.microsoft.com/office/drawing/2014/main" id="{933B1EE6-2B5B-4965-84AA-559AF388E58A}"/>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2">
              <a:extLst>
                <a:ext uri="{FF2B5EF4-FFF2-40B4-BE49-F238E27FC236}">
                  <a16:creationId xmlns:a16="http://schemas.microsoft.com/office/drawing/2014/main" id="{4CCCDB7C-76F3-D486-3C45-DC01FD367CF4}"/>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1" name="Group 60">
            <a:extLst>
              <a:ext uri="{FF2B5EF4-FFF2-40B4-BE49-F238E27FC236}">
                <a16:creationId xmlns:a16="http://schemas.microsoft.com/office/drawing/2014/main" id="{F421A46E-6DB6-2CE3-309B-E11031AD4310}"/>
              </a:ext>
            </a:extLst>
          </p:cNvPr>
          <p:cNvGrpSpPr/>
          <p:nvPr userDrawn="1"/>
        </p:nvGrpSpPr>
        <p:grpSpPr>
          <a:xfrm flipH="1">
            <a:off x="2436951" y="2976470"/>
            <a:ext cx="4148090" cy="1068346"/>
            <a:chOff x="1208088" y="2171700"/>
            <a:chExt cx="9775826" cy="2517776"/>
          </a:xfrm>
        </p:grpSpPr>
        <p:sp>
          <p:nvSpPr>
            <p:cNvPr id="62" name="Freeform 5">
              <a:extLst>
                <a:ext uri="{FF2B5EF4-FFF2-40B4-BE49-F238E27FC236}">
                  <a16:creationId xmlns:a16="http://schemas.microsoft.com/office/drawing/2014/main" id="{FC5F5689-9D20-AA95-343F-94CF040D7E04}"/>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Oval 6">
              <a:extLst>
                <a:ext uri="{FF2B5EF4-FFF2-40B4-BE49-F238E27FC236}">
                  <a16:creationId xmlns:a16="http://schemas.microsoft.com/office/drawing/2014/main" id="{4CF04AE0-306A-0C03-DA3C-5971710B2AAB}"/>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2"/>
                </a:solidFill>
              </a:endParaRPr>
            </a:p>
          </p:txBody>
        </p:sp>
        <p:sp>
          <p:nvSpPr>
            <p:cNvPr id="64" name="Freeform 7">
              <a:extLst>
                <a:ext uri="{FF2B5EF4-FFF2-40B4-BE49-F238E27FC236}">
                  <a16:creationId xmlns:a16="http://schemas.microsoft.com/office/drawing/2014/main" id="{49A0CA24-8C38-87B4-D476-C0F109C3446F}"/>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8">
              <a:extLst>
                <a:ext uri="{FF2B5EF4-FFF2-40B4-BE49-F238E27FC236}">
                  <a16:creationId xmlns:a16="http://schemas.microsoft.com/office/drawing/2014/main" id="{78E814D8-7A7A-67EB-71E5-88B823768F97}"/>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9">
              <a:extLst>
                <a:ext uri="{FF2B5EF4-FFF2-40B4-BE49-F238E27FC236}">
                  <a16:creationId xmlns:a16="http://schemas.microsoft.com/office/drawing/2014/main" id="{E9BAF64D-97B9-00E4-7724-C873C9553178}"/>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1">
              <a:extLst>
                <a:ext uri="{FF2B5EF4-FFF2-40B4-BE49-F238E27FC236}">
                  <a16:creationId xmlns:a16="http://schemas.microsoft.com/office/drawing/2014/main" id="{20D6F5B1-55BB-1FED-4623-6500FA59A73E}"/>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2">
              <a:extLst>
                <a:ext uri="{FF2B5EF4-FFF2-40B4-BE49-F238E27FC236}">
                  <a16:creationId xmlns:a16="http://schemas.microsoft.com/office/drawing/2014/main" id="{D95253A7-BA8D-D134-57D7-7A3218C50C2D}"/>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4" name="Group 73">
            <a:extLst>
              <a:ext uri="{FF2B5EF4-FFF2-40B4-BE49-F238E27FC236}">
                <a16:creationId xmlns:a16="http://schemas.microsoft.com/office/drawing/2014/main" id="{4BA739C9-FB33-3516-645B-25ABBC57946B}"/>
              </a:ext>
            </a:extLst>
          </p:cNvPr>
          <p:cNvGrpSpPr/>
          <p:nvPr userDrawn="1"/>
        </p:nvGrpSpPr>
        <p:grpSpPr>
          <a:xfrm>
            <a:off x="5606959" y="4154984"/>
            <a:ext cx="4148090" cy="1068346"/>
            <a:chOff x="1208088" y="2171700"/>
            <a:chExt cx="9775826" cy="2517776"/>
          </a:xfrm>
        </p:grpSpPr>
        <p:sp>
          <p:nvSpPr>
            <p:cNvPr id="75" name="Freeform 5">
              <a:extLst>
                <a:ext uri="{FF2B5EF4-FFF2-40B4-BE49-F238E27FC236}">
                  <a16:creationId xmlns:a16="http://schemas.microsoft.com/office/drawing/2014/main" id="{E918D468-6006-466C-0B90-3754F89633B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Oval 6">
              <a:extLst>
                <a:ext uri="{FF2B5EF4-FFF2-40B4-BE49-F238E27FC236}">
                  <a16:creationId xmlns:a16="http://schemas.microsoft.com/office/drawing/2014/main" id="{60F500C6-594F-F829-9B93-FF5087AF3004}"/>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3"/>
                </a:solidFill>
              </a:endParaRPr>
            </a:p>
          </p:txBody>
        </p:sp>
        <p:sp>
          <p:nvSpPr>
            <p:cNvPr id="77" name="Freeform 7">
              <a:extLst>
                <a:ext uri="{FF2B5EF4-FFF2-40B4-BE49-F238E27FC236}">
                  <a16:creationId xmlns:a16="http://schemas.microsoft.com/office/drawing/2014/main" id="{8C77545A-1F4D-1470-14F1-4597613E263C}"/>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
              <a:extLst>
                <a:ext uri="{FF2B5EF4-FFF2-40B4-BE49-F238E27FC236}">
                  <a16:creationId xmlns:a16="http://schemas.microsoft.com/office/drawing/2014/main" id="{34F12EB0-5B82-EB0D-9FBB-87BBB4BBECF4}"/>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9">
              <a:extLst>
                <a:ext uri="{FF2B5EF4-FFF2-40B4-BE49-F238E27FC236}">
                  <a16:creationId xmlns:a16="http://schemas.microsoft.com/office/drawing/2014/main" id="{51E74418-DB67-C4FC-5A17-0C616C99712E}"/>
                </a:ext>
              </a:extLst>
            </p:cNvPr>
            <p:cNvSpPr>
              <a:spLocks/>
            </p:cNvSpPr>
            <p:nvPr/>
          </p:nvSpPr>
          <p:spPr bwMode="auto">
            <a:xfrm>
              <a:off x="2960688" y="3340099"/>
              <a:ext cx="323850" cy="792164"/>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11">
              <a:extLst>
                <a:ext uri="{FF2B5EF4-FFF2-40B4-BE49-F238E27FC236}">
                  <a16:creationId xmlns:a16="http://schemas.microsoft.com/office/drawing/2014/main" id="{7EE843F3-2FBD-4EB5-CC1A-8AB173E3AF8F}"/>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2">
              <a:extLst>
                <a:ext uri="{FF2B5EF4-FFF2-40B4-BE49-F238E27FC236}">
                  <a16:creationId xmlns:a16="http://schemas.microsoft.com/office/drawing/2014/main" id="{E847C943-AF80-8CBE-B03C-564037E421B1}"/>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8" name="Group 87">
            <a:extLst>
              <a:ext uri="{FF2B5EF4-FFF2-40B4-BE49-F238E27FC236}">
                <a16:creationId xmlns:a16="http://schemas.microsoft.com/office/drawing/2014/main" id="{2D30EBEF-D7E5-42C2-D285-8D861F234833}"/>
              </a:ext>
            </a:extLst>
          </p:cNvPr>
          <p:cNvGrpSpPr/>
          <p:nvPr userDrawn="1"/>
        </p:nvGrpSpPr>
        <p:grpSpPr>
          <a:xfrm flipH="1">
            <a:off x="2436951" y="5333497"/>
            <a:ext cx="4148090" cy="1068346"/>
            <a:chOff x="1208088" y="2171700"/>
            <a:chExt cx="9775826" cy="2517776"/>
          </a:xfrm>
        </p:grpSpPr>
        <p:sp>
          <p:nvSpPr>
            <p:cNvPr id="89" name="Freeform 5">
              <a:extLst>
                <a:ext uri="{FF2B5EF4-FFF2-40B4-BE49-F238E27FC236}">
                  <a16:creationId xmlns:a16="http://schemas.microsoft.com/office/drawing/2014/main" id="{66EBC27D-7CFA-8930-0449-EC413F17E82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Oval 6">
              <a:extLst>
                <a:ext uri="{FF2B5EF4-FFF2-40B4-BE49-F238E27FC236}">
                  <a16:creationId xmlns:a16="http://schemas.microsoft.com/office/drawing/2014/main" id="{5306AD44-796C-288B-3A69-EEE880367AE3}"/>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4"/>
                </a:solidFill>
              </a:endParaRPr>
            </a:p>
          </p:txBody>
        </p:sp>
        <p:sp>
          <p:nvSpPr>
            <p:cNvPr id="91" name="Freeform 7">
              <a:extLst>
                <a:ext uri="{FF2B5EF4-FFF2-40B4-BE49-F238E27FC236}">
                  <a16:creationId xmlns:a16="http://schemas.microsoft.com/office/drawing/2014/main" id="{AAFC261C-30DC-A923-77DA-878ED8CA6323}"/>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8">
              <a:extLst>
                <a:ext uri="{FF2B5EF4-FFF2-40B4-BE49-F238E27FC236}">
                  <a16:creationId xmlns:a16="http://schemas.microsoft.com/office/drawing/2014/main" id="{F41DD4E3-1906-594D-ACD8-6DC3D063194C}"/>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9">
              <a:extLst>
                <a:ext uri="{FF2B5EF4-FFF2-40B4-BE49-F238E27FC236}">
                  <a16:creationId xmlns:a16="http://schemas.microsoft.com/office/drawing/2014/main" id="{09E7E67E-25A2-9ED8-6104-256BE2E611EB}"/>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11">
              <a:extLst>
                <a:ext uri="{FF2B5EF4-FFF2-40B4-BE49-F238E27FC236}">
                  <a16:creationId xmlns:a16="http://schemas.microsoft.com/office/drawing/2014/main" id="{438F8468-D53A-8BFD-D079-94FAA5729565}"/>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2">
              <a:extLst>
                <a:ext uri="{FF2B5EF4-FFF2-40B4-BE49-F238E27FC236}">
                  <a16:creationId xmlns:a16="http://schemas.microsoft.com/office/drawing/2014/main" id="{2345B92C-AC5C-3F4C-EA53-64CA6156ADDE}"/>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Text Placeholder 6">
            <a:extLst>
              <a:ext uri="{FF2B5EF4-FFF2-40B4-BE49-F238E27FC236}">
                <a16:creationId xmlns:a16="http://schemas.microsoft.com/office/drawing/2014/main" id="{1E79BDF2-8134-5CDF-534F-54C3154856D4}"/>
              </a:ext>
            </a:extLst>
          </p:cNvPr>
          <p:cNvSpPr>
            <a:spLocks noGrp="1"/>
          </p:cNvSpPr>
          <p:nvPr>
            <p:ph type="body" sz="quarter" idx="13" hasCustomPrompt="1"/>
          </p:nvPr>
        </p:nvSpPr>
        <p:spPr>
          <a:xfrm>
            <a:off x="2503639" y="3332179"/>
            <a:ext cx="2894012"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1" name="Text Placeholder 6">
            <a:extLst>
              <a:ext uri="{FF2B5EF4-FFF2-40B4-BE49-F238E27FC236}">
                <a16:creationId xmlns:a16="http://schemas.microsoft.com/office/drawing/2014/main" id="{3805941B-E51D-C39F-3C26-94BBAF7A0C75}"/>
              </a:ext>
            </a:extLst>
          </p:cNvPr>
          <p:cNvSpPr>
            <a:spLocks noGrp="1"/>
          </p:cNvSpPr>
          <p:nvPr>
            <p:ph type="body" sz="quarter" idx="14" hasCustomPrompt="1"/>
          </p:nvPr>
        </p:nvSpPr>
        <p:spPr>
          <a:xfrm>
            <a:off x="2503639" y="3114150"/>
            <a:ext cx="2894012" cy="213878"/>
          </a:xfrm>
          <a:prstGeom prst="rect">
            <a:avLst/>
          </a:prstGeom>
        </p:spPr>
        <p:txBody>
          <a:bodyPr/>
          <a:lstStyle>
            <a:lvl1pPr marL="0" indent="0" algn="r">
              <a:buNone/>
              <a:defRPr sz="1200" b="1"/>
            </a:lvl1pPr>
          </a:lstStyle>
          <a:p>
            <a:pPr lvl="0"/>
            <a:r>
              <a:rPr lang="en-US"/>
              <a:t>TITLE GOES HERE</a:t>
            </a:r>
            <a:br>
              <a:rPr lang="en-US"/>
            </a:br>
            <a:endParaRPr lang="en-US"/>
          </a:p>
        </p:txBody>
      </p:sp>
      <p:sp>
        <p:nvSpPr>
          <p:cNvPr id="12" name="Text Placeholder 6">
            <a:extLst>
              <a:ext uri="{FF2B5EF4-FFF2-40B4-BE49-F238E27FC236}">
                <a16:creationId xmlns:a16="http://schemas.microsoft.com/office/drawing/2014/main" id="{1806CEAE-012D-217F-A99F-4EEA0533E020}"/>
              </a:ext>
            </a:extLst>
          </p:cNvPr>
          <p:cNvSpPr>
            <a:spLocks noGrp="1"/>
          </p:cNvSpPr>
          <p:nvPr>
            <p:ph type="body" sz="quarter" idx="16" hasCustomPrompt="1"/>
          </p:nvPr>
        </p:nvSpPr>
        <p:spPr>
          <a:xfrm>
            <a:off x="2503638" y="5690147"/>
            <a:ext cx="2894012"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3" name="Text Placeholder 6">
            <a:extLst>
              <a:ext uri="{FF2B5EF4-FFF2-40B4-BE49-F238E27FC236}">
                <a16:creationId xmlns:a16="http://schemas.microsoft.com/office/drawing/2014/main" id="{D60C089F-304C-54CA-2699-4877E99810AE}"/>
              </a:ext>
            </a:extLst>
          </p:cNvPr>
          <p:cNvSpPr>
            <a:spLocks noGrp="1"/>
          </p:cNvSpPr>
          <p:nvPr>
            <p:ph type="body" sz="quarter" idx="17" hasCustomPrompt="1"/>
          </p:nvPr>
        </p:nvSpPr>
        <p:spPr>
          <a:xfrm>
            <a:off x="2503638" y="5472118"/>
            <a:ext cx="2894012" cy="213878"/>
          </a:xfrm>
          <a:prstGeom prst="rect">
            <a:avLst/>
          </a:prstGeom>
        </p:spPr>
        <p:txBody>
          <a:bodyPr/>
          <a:lstStyle>
            <a:lvl1pPr marL="0" indent="0" algn="r">
              <a:buNone/>
              <a:defRPr sz="1200" b="1"/>
            </a:lvl1pPr>
          </a:lstStyle>
          <a:p>
            <a:pPr lvl="0"/>
            <a:r>
              <a:rPr lang="en-US"/>
              <a:t>TITLE GOES HERE</a:t>
            </a:r>
            <a:br>
              <a:rPr lang="en-US"/>
            </a:br>
            <a:endParaRPr lang="en-US"/>
          </a:p>
        </p:txBody>
      </p:sp>
      <p:sp>
        <p:nvSpPr>
          <p:cNvPr id="14" name="Text Placeholder 6">
            <a:extLst>
              <a:ext uri="{FF2B5EF4-FFF2-40B4-BE49-F238E27FC236}">
                <a16:creationId xmlns:a16="http://schemas.microsoft.com/office/drawing/2014/main" id="{0A4A2603-038C-D754-DA89-3C2503855C45}"/>
              </a:ext>
            </a:extLst>
          </p:cNvPr>
          <p:cNvSpPr>
            <a:spLocks noGrp="1"/>
          </p:cNvSpPr>
          <p:nvPr>
            <p:ph type="body" sz="quarter" idx="18" hasCustomPrompt="1"/>
          </p:nvPr>
        </p:nvSpPr>
        <p:spPr>
          <a:xfrm>
            <a:off x="6779041" y="2167174"/>
            <a:ext cx="2894012"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5" name="Text Placeholder 6">
            <a:extLst>
              <a:ext uri="{FF2B5EF4-FFF2-40B4-BE49-F238E27FC236}">
                <a16:creationId xmlns:a16="http://schemas.microsoft.com/office/drawing/2014/main" id="{43CDF21E-61B3-5B03-1911-E8E40D99FC08}"/>
              </a:ext>
            </a:extLst>
          </p:cNvPr>
          <p:cNvSpPr>
            <a:spLocks noGrp="1"/>
          </p:cNvSpPr>
          <p:nvPr>
            <p:ph type="body" sz="quarter" idx="19" hasCustomPrompt="1"/>
          </p:nvPr>
        </p:nvSpPr>
        <p:spPr>
          <a:xfrm>
            <a:off x="6779041" y="1949145"/>
            <a:ext cx="2894012" cy="213878"/>
          </a:xfrm>
          <a:prstGeom prst="rect">
            <a:avLst/>
          </a:prstGeom>
        </p:spPr>
        <p:txBody>
          <a:bodyPr/>
          <a:lstStyle>
            <a:lvl1pPr marL="0" indent="0" algn="l">
              <a:buNone/>
              <a:defRPr sz="1200" b="1"/>
            </a:lvl1pPr>
          </a:lstStyle>
          <a:p>
            <a:pPr lvl="0"/>
            <a:r>
              <a:rPr lang="en-US"/>
              <a:t>TITLE GOES HERE</a:t>
            </a:r>
            <a:br>
              <a:rPr lang="en-US"/>
            </a:br>
            <a:endParaRPr lang="en-US"/>
          </a:p>
        </p:txBody>
      </p:sp>
      <p:sp>
        <p:nvSpPr>
          <p:cNvPr id="16" name="Text Placeholder 6">
            <a:extLst>
              <a:ext uri="{FF2B5EF4-FFF2-40B4-BE49-F238E27FC236}">
                <a16:creationId xmlns:a16="http://schemas.microsoft.com/office/drawing/2014/main" id="{BDDBBF19-E874-41FD-787F-BAB3873F65C1}"/>
              </a:ext>
            </a:extLst>
          </p:cNvPr>
          <p:cNvSpPr>
            <a:spLocks noGrp="1"/>
          </p:cNvSpPr>
          <p:nvPr>
            <p:ph type="body" sz="quarter" idx="20" hasCustomPrompt="1"/>
          </p:nvPr>
        </p:nvSpPr>
        <p:spPr>
          <a:xfrm>
            <a:off x="6779040" y="4525142"/>
            <a:ext cx="2894012"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7" name="Text Placeholder 6">
            <a:extLst>
              <a:ext uri="{FF2B5EF4-FFF2-40B4-BE49-F238E27FC236}">
                <a16:creationId xmlns:a16="http://schemas.microsoft.com/office/drawing/2014/main" id="{81BA19DC-73FE-4DED-975D-C596A41C2661}"/>
              </a:ext>
            </a:extLst>
          </p:cNvPr>
          <p:cNvSpPr>
            <a:spLocks noGrp="1"/>
          </p:cNvSpPr>
          <p:nvPr>
            <p:ph type="body" sz="quarter" idx="21" hasCustomPrompt="1"/>
          </p:nvPr>
        </p:nvSpPr>
        <p:spPr>
          <a:xfrm>
            <a:off x="6779040" y="4307113"/>
            <a:ext cx="2894012" cy="213878"/>
          </a:xfrm>
          <a:prstGeom prst="rect">
            <a:avLst/>
          </a:prstGeom>
        </p:spPr>
        <p:txBody>
          <a:bodyPr/>
          <a:lstStyle>
            <a:lvl1pPr marL="0" indent="0" algn="l">
              <a:buNone/>
              <a:defRPr sz="1200" b="1"/>
            </a:lvl1pPr>
          </a:lstStyle>
          <a:p>
            <a:pPr lvl="0"/>
            <a:r>
              <a:rPr lang="en-US"/>
              <a:t>TITLE GOES HERE</a:t>
            </a:r>
            <a:br>
              <a:rPr lang="en-US"/>
            </a:br>
            <a:endParaRPr lang="en-US"/>
          </a:p>
        </p:txBody>
      </p:sp>
      <p:sp>
        <p:nvSpPr>
          <p:cNvPr id="18" name="Text Placeholder 6">
            <a:extLst>
              <a:ext uri="{FF2B5EF4-FFF2-40B4-BE49-F238E27FC236}">
                <a16:creationId xmlns:a16="http://schemas.microsoft.com/office/drawing/2014/main" id="{6129CB14-89B1-3445-FADA-15BFF27FBDD6}"/>
              </a:ext>
            </a:extLst>
          </p:cNvPr>
          <p:cNvSpPr>
            <a:spLocks noGrp="1"/>
          </p:cNvSpPr>
          <p:nvPr>
            <p:ph type="body" sz="quarter" idx="15" hasCustomPrompt="1"/>
          </p:nvPr>
        </p:nvSpPr>
        <p:spPr>
          <a:xfrm>
            <a:off x="532435" y="3121161"/>
            <a:ext cx="1729463" cy="434379"/>
          </a:xfrm>
          <a:prstGeom prst="rect">
            <a:avLst/>
          </a:prstGeom>
        </p:spPr>
        <p:txBody>
          <a:bodyPr/>
          <a:lstStyle>
            <a:lvl1pPr marL="0" indent="0" algn="r">
              <a:buNone/>
              <a:defRPr lang="en-US" sz="3600" b="1" kern="1200" dirty="0">
                <a:solidFill>
                  <a:schemeClr val="accent2"/>
                </a:solidFill>
                <a:latin typeface="+mj-lt"/>
                <a:ea typeface="+mn-ea"/>
                <a:cs typeface="+mn-cs"/>
              </a:defRPr>
            </a:lvl1pPr>
          </a:lstStyle>
          <a:p>
            <a:pPr lvl="0"/>
            <a:r>
              <a:rPr lang="en-US"/>
              <a:t>X</a:t>
            </a:r>
          </a:p>
          <a:p>
            <a:pPr lvl="0"/>
            <a:endParaRPr lang="en-US"/>
          </a:p>
        </p:txBody>
      </p:sp>
      <p:sp>
        <p:nvSpPr>
          <p:cNvPr id="19" name="Text Placeholder 6">
            <a:extLst>
              <a:ext uri="{FF2B5EF4-FFF2-40B4-BE49-F238E27FC236}">
                <a16:creationId xmlns:a16="http://schemas.microsoft.com/office/drawing/2014/main" id="{124B8E06-9526-B435-8888-81D648428590}"/>
              </a:ext>
            </a:extLst>
          </p:cNvPr>
          <p:cNvSpPr>
            <a:spLocks noGrp="1"/>
          </p:cNvSpPr>
          <p:nvPr>
            <p:ph type="body" sz="quarter" idx="22" hasCustomPrompt="1"/>
          </p:nvPr>
        </p:nvSpPr>
        <p:spPr>
          <a:xfrm>
            <a:off x="532435" y="5474921"/>
            <a:ext cx="1729463" cy="434379"/>
          </a:xfrm>
          <a:prstGeom prst="rect">
            <a:avLst/>
          </a:prstGeom>
        </p:spPr>
        <p:txBody>
          <a:bodyPr/>
          <a:lstStyle>
            <a:lvl1pPr marL="0" indent="0" algn="r">
              <a:buNone/>
              <a:defRPr lang="en-US" sz="3600" b="1" kern="1200" dirty="0">
                <a:solidFill>
                  <a:srgbClr val="7FA267"/>
                </a:solidFill>
                <a:latin typeface="+mj-lt"/>
                <a:ea typeface="+mn-ea"/>
                <a:cs typeface="+mn-cs"/>
              </a:defRPr>
            </a:lvl1pPr>
          </a:lstStyle>
          <a:p>
            <a:pPr lvl="0"/>
            <a:r>
              <a:rPr lang="en-US"/>
              <a:t>X</a:t>
            </a:r>
          </a:p>
          <a:p>
            <a:pPr lvl="0"/>
            <a:endParaRPr lang="en-US"/>
          </a:p>
        </p:txBody>
      </p:sp>
      <p:sp>
        <p:nvSpPr>
          <p:cNvPr id="20" name="Text Placeholder 6">
            <a:extLst>
              <a:ext uri="{FF2B5EF4-FFF2-40B4-BE49-F238E27FC236}">
                <a16:creationId xmlns:a16="http://schemas.microsoft.com/office/drawing/2014/main" id="{88D69D37-0BE3-CE04-5C27-F06A5D146941}"/>
              </a:ext>
            </a:extLst>
          </p:cNvPr>
          <p:cNvSpPr>
            <a:spLocks noGrp="1"/>
          </p:cNvSpPr>
          <p:nvPr>
            <p:ph type="body" sz="quarter" idx="23" hasCustomPrompt="1"/>
          </p:nvPr>
        </p:nvSpPr>
        <p:spPr>
          <a:xfrm>
            <a:off x="9930102" y="1953353"/>
            <a:ext cx="1729463" cy="434379"/>
          </a:xfrm>
          <a:prstGeom prst="rect">
            <a:avLst/>
          </a:prstGeom>
        </p:spPr>
        <p:txBody>
          <a:bodyPr/>
          <a:lstStyle>
            <a:lvl1pPr marL="0" indent="0" algn="l">
              <a:buNone/>
              <a:defRPr lang="en-US" sz="3600" b="1" kern="1200" dirty="0">
                <a:solidFill>
                  <a:srgbClr val="F7921E"/>
                </a:solidFill>
                <a:latin typeface="+mj-lt"/>
                <a:ea typeface="+mn-ea"/>
                <a:cs typeface="+mn-cs"/>
              </a:defRPr>
            </a:lvl1pPr>
          </a:lstStyle>
          <a:p>
            <a:pPr lvl="0"/>
            <a:r>
              <a:rPr lang="en-US"/>
              <a:t>X</a:t>
            </a:r>
          </a:p>
          <a:p>
            <a:pPr lvl="0"/>
            <a:endParaRPr lang="en-US"/>
          </a:p>
        </p:txBody>
      </p:sp>
      <p:sp>
        <p:nvSpPr>
          <p:cNvPr id="21" name="Text Placeholder 6">
            <a:extLst>
              <a:ext uri="{FF2B5EF4-FFF2-40B4-BE49-F238E27FC236}">
                <a16:creationId xmlns:a16="http://schemas.microsoft.com/office/drawing/2014/main" id="{4DDE4325-4DE3-8034-2D74-6F6FBA3AD296}"/>
              </a:ext>
            </a:extLst>
          </p:cNvPr>
          <p:cNvSpPr>
            <a:spLocks noGrp="1"/>
          </p:cNvSpPr>
          <p:nvPr>
            <p:ph type="body" sz="quarter" idx="24" hasCustomPrompt="1"/>
          </p:nvPr>
        </p:nvSpPr>
        <p:spPr>
          <a:xfrm>
            <a:off x="9930102" y="4307113"/>
            <a:ext cx="1729463" cy="434379"/>
          </a:xfrm>
          <a:prstGeom prst="rect">
            <a:avLst/>
          </a:prstGeom>
        </p:spPr>
        <p:txBody>
          <a:bodyPr/>
          <a:lstStyle>
            <a:lvl1pPr marL="0" indent="0" algn="l">
              <a:buNone/>
              <a:defRPr lang="en-US" sz="3600" b="1" kern="1200" dirty="0">
                <a:solidFill>
                  <a:srgbClr val="F3B700"/>
                </a:solidFill>
                <a:latin typeface="+mj-lt"/>
                <a:ea typeface="+mn-ea"/>
                <a:cs typeface="+mn-cs"/>
              </a:defRPr>
            </a:lvl1pPr>
          </a:lstStyle>
          <a:p>
            <a:pPr lvl="0"/>
            <a:r>
              <a:rPr lang="en-US"/>
              <a:t>X</a:t>
            </a:r>
          </a:p>
          <a:p>
            <a:pPr lvl="0"/>
            <a:endParaRPr lang="en-US"/>
          </a:p>
        </p:txBody>
      </p:sp>
      <p:sp>
        <p:nvSpPr>
          <p:cNvPr id="3" name="Title 1">
            <a:extLst>
              <a:ext uri="{FF2B5EF4-FFF2-40B4-BE49-F238E27FC236}">
                <a16:creationId xmlns:a16="http://schemas.microsoft.com/office/drawing/2014/main" id="{5A39A0FF-7E42-B5D9-D806-F08A56831BDC}"/>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7055A173-F910-139A-1C16-E65161D68D0A}"/>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6" name="Text Placeholder 6">
            <a:extLst>
              <a:ext uri="{FF2B5EF4-FFF2-40B4-BE49-F238E27FC236}">
                <a16:creationId xmlns:a16="http://schemas.microsoft.com/office/drawing/2014/main" id="{BF2A2AC0-A84E-373D-C64F-F94F3596682B}"/>
              </a:ext>
            </a:extLst>
          </p:cNvPr>
          <p:cNvSpPr>
            <a:spLocks noGrp="1"/>
          </p:cNvSpPr>
          <p:nvPr>
            <p:ph type="body" sz="quarter" idx="25" hasCustomPrompt="1"/>
          </p:nvPr>
        </p:nvSpPr>
        <p:spPr>
          <a:xfrm>
            <a:off x="5880023" y="2066244"/>
            <a:ext cx="430969" cy="434379"/>
          </a:xfrm>
          <a:prstGeom prst="rect">
            <a:avLst/>
          </a:prstGeom>
        </p:spPr>
        <p:txBody>
          <a:bodyPr/>
          <a:lstStyle>
            <a:lvl1pPr marL="0" indent="0" algn="l">
              <a:buNone/>
              <a:defRPr lang="en-US" sz="2800" b="1" kern="1200" dirty="0">
                <a:solidFill>
                  <a:srgbClr val="F7921E"/>
                </a:solidFill>
                <a:latin typeface="+mj-lt"/>
                <a:ea typeface="+mn-ea"/>
                <a:cs typeface="+mn-cs"/>
              </a:defRPr>
            </a:lvl1pPr>
          </a:lstStyle>
          <a:p>
            <a:pPr lvl="0"/>
            <a:r>
              <a:rPr lang="en-US"/>
              <a:t>X</a:t>
            </a:r>
          </a:p>
          <a:p>
            <a:pPr lvl="0"/>
            <a:endParaRPr lang="en-US"/>
          </a:p>
        </p:txBody>
      </p:sp>
      <p:sp>
        <p:nvSpPr>
          <p:cNvPr id="7" name="Text Placeholder 6">
            <a:extLst>
              <a:ext uri="{FF2B5EF4-FFF2-40B4-BE49-F238E27FC236}">
                <a16:creationId xmlns:a16="http://schemas.microsoft.com/office/drawing/2014/main" id="{B885FBC7-1E57-6E6F-285C-B55D30C26F8F}"/>
              </a:ext>
            </a:extLst>
          </p:cNvPr>
          <p:cNvSpPr>
            <a:spLocks noGrp="1"/>
          </p:cNvSpPr>
          <p:nvPr>
            <p:ph type="body" sz="quarter" idx="26" hasCustomPrompt="1"/>
          </p:nvPr>
        </p:nvSpPr>
        <p:spPr>
          <a:xfrm>
            <a:off x="5880023" y="3242388"/>
            <a:ext cx="430969" cy="434379"/>
          </a:xfrm>
          <a:prstGeom prst="rect">
            <a:avLst/>
          </a:prstGeom>
        </p:spPr>
        <p:txBody>
          <a:bodyPr/>
          <a:lstStyle>
            <a:lvl1pPr marL="0" indent="0" algn="l">
              <a:buNone/>
              <a:defRPr lang="en-US" sz="2800" b="1" kern="1200" dirty="0">
                <a:solidFill>
                  <a:srgbClr val="235789"/>
                </a:solidFill>
                <a:latin typeface="+mj-lt"/>
                <a:ea typeface="+mn-ea"/>
                <a:cs typeface="+mn-cs"/>
              </a:defRPr>
            </a:lvl1pPr>
          </a:lstStyle>
          <a:p>
            <a:pPr lvl="0"/>
            <a:r>
              <a:rPr lang="en-US"/>
              <a:t>X</a:t>
            </a:r>
          </a:p>
          <a:p>
            <a:pPr lvl="0"/>
            <a:endParaRPr lang="en-US"/>
          </a:p>
        </p:txBody>
      </p:sp>
      <p:sp>
        <p:nvSpPr>
          <p:cNvPr id="8" name="Text Placeholder 6">
            <a:extLst>
              <a:ext uri="{FF2B5EF4-FFF2-40B4-BE49-F238E27FC236}">
                <a16:creationId xmlns:a16="http://schemas.microsoft.com/office/drawing/2014/main" id="{467F7368-2D08-5352-6380-5496B4CCB8C3}"/>
              </a:ext>
            </a:extLst>
          </p:cNvPr>
          <p:cNvSpPr>
            <a:spLocks noGrp="1"/>
          </p:cNvSpPr>
          <p:nvPr>
            <p:ph type="body" sz="quarter" idx="27" hasCustomPrompt="1"/>
          </p:nvPr>
        </p:nvSpPr>
        <p:spPr>
          <a:xfrm>
            <a:off x="5880023" y="4428855"/>
            <a:ext cx="430969" cy="434379"/>
          </a:xfrm>
          <a:prstGeom prst="rect">
            <a:avLst/>
          </a:prstGeom>
        </p:spPr>
        <p:txBody>
          <a:bodyPr/>
          <a:lstStyle>
            <a:lvl1pPr marL="0" indent="0" algn="l">
              <a:buNone/>
              <a:defRPr lang="en-US" sz="2800" b="1" kern="1200" dirty="0">
                <a:solidFill>
                  <a:srgbClr val="F3B700"/>
                </a:solidFill>
                <a:latin typeface="+mj-lt"/>
                <a:ea typeface="+mn-ea"/>
                <a:cs typeface="+mn-cs"/>
              </a:defRPr>
            </a:lvl1pPr>
          </a:lstStyle>
          <a:p>
            <a:pPr lvl="0"/>
            <a:r>
              <a:rPr lang="en-US"/>
              <a:t>X</a:t>
            </a:r>
          </a:p>
          <a:p>
            <a:pPr lvl="0"/>
            <a:endParaRPr lang="en-US"/>
          </a:p>
        </p:txBody>
      </p:sp>
      <p:sp>
        <p:nvSpPr>
          <p:cNvPr id="9" name="Text Placeholder 6">
            <a:extLst>
              <a:ext uri="{FF2B5EF4-FFF2-40B4-BE49-F238E27FC236}">
                <a16:creationId xmlns:a16="http://schemas.microsoft.com/office/drawing/2014/main" id="{5D6D7B39-6FE6-51DA-19BC-33795EAB56EE}"/>
              </a:ext>
            </a:extLst>
          </p:cNvPr>
          <p:cNvSpPr>
            <a:spLocks noGrp="1"/>
          </p:cNvSpPr>
          <p:nvPr>
            <p:ph type="body" sz="quarter" idx="28" hasCustomPrompt="1"/>
          </p:nvPr>
        </p:nvSpPr>
        <p:spPr>
          <a:xfrm>
            <a:off x="5880023" y="5595971"/>
            <a:ext cx="430969" cy="434379"/>
          </a:xfrm>
          <a:prstGeom prst="rect">
            <a:avLst/>
          </a:prstGeom>
        </p:spPr>
        <p:txBody>
          <a:bodyPr/>
          <a:lstStyle>
            <a:lvl1pPr marL="0" indent="0" algn="l">
              <a:buNone/>
              <a:defRPr lang="en-US" sz="2800" b="1" kern="1200" dirty="0">
                <a:solidFill>
                  <a:srgbClr val="7FA267"/>
                </a:solidFill>
                <a:latin typeface="+mj-lt"/>
                <a:ea typeface="+mn-ea"/>
                <a:cs typeface="+mn-cs"/>
              </a:defRPr>
            </a:lvl1pPr>
          </a:lstStyle>
          <a:p>
            <a:pPr lvl="0"/>
            <a:r>
              <a:rPr lang="en-US"/>
              <a:t>X</a:t>
            </a:r>
          </a:p>
          <a:p>
            <a:pPr lvl="0"/>
            <a:endParaRPr lang="en-US"/>
          </a:p>
        </p:txBody>
      </p:sp>
    </p:spTree>
    <p:extLst>
      <p:ext uri="{BB962C8B-B14F-4D97-AF65-F5344CB8AC3E}">
        <p14:creationId xmlns:p14="http://schemas.microsoft.com/office/powerpoint/2010/main" val="196883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0000" decel="8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1+#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20000" decel="80000"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fill="hold"/>
                                        <p:tgtEl>
                                          <p:spTgt spid="61"/>
                                        </p:tgtEl>
                                        <p:attrNameLst>
                                          <p:attrName>ppt_x</p:attrName>
                                        </p:attrNameLst>
                                      </p:cBhvr>
                                      <p:tavLst>
                                        <p:tav tm="0">
                                          <p:val>
                                            <p:strVal val="0-#ppt_w/2"/>
                                          </p:val>
                                        </p:tav>
                                        <p:tav tm="100000">
                                          <p:val>
                                            <p:strVal val="#ppt_x"/>
                                          </p:val>
                                        </p:tav>
                                      </p:tavLst>
                                    </p:anim>
                                    <p:anim calcmode="lin" valueType="num">
                                      <p:cBhvr additive="base">
                                        <p:cTn id="13" dur="500" fill="hold"/>
                                        <p:tgtEl>
                                          <p:spTgt spid="6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20000" decel="80000"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1+#ppt_w/2"/>
                                          </p:val>
                                        </p:tav>
                                        <p:tav tm="100000">
                                          <p:val>
                                            <p:strVal val="#ppt_x"/>
                                          </p:val>
                                        </p:tav>
                                      </p:tavLst>
                                    </p:anim>
                                    <p:anim calcmode="lin" valueType="num">
                                      <p:cBhvr additive="base">
                                        <p:cTn id="18" dur="500" fill="hold"/>
                                        <p:tgtEl>
                                          <p:spTgt spid="7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20000" decel="80000"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 calcmode="lin" valueType="num">
                                      <p:cBhvr additive="base">
                                        <p:cTn id="22" dur="500" fill="hold"/>
                                        <p:tgtEl>
                                          <p:spTgt spid="88"/>
                                        </p:tgtEl>
                                        <p:attrNameLst>
                                          <p:attrName>ppt_x</p:attrName>
                                        </p:attrNameLst>
                                      </p:cBhvr>
                                      <p:tavLst>
                                        <p:tav tm="0">
                                          <p:val>
                                            <p:strVal val="0-#ppt_w/2"/>
                                          </p:val>
                                        </p:tav>
                                        <p:tav tm="100000">
                                          <p:val>
                                            <p:strVal val="#ppt_x"/>
                                          </p:val>
                                        </p:tav>
                                      </p:tavLst>
                                    </p:anim>
                                    <p:anim calcmode="lin" valueType="num">
                                      <p:cBhvr additive="base">
                                        <p:cTn id="2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Graphic Option_5">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3" name="Oval 2">
            <a:extLst>
              <a:ext uri="{FF2B5EF4-FFF2-40B4-BE49-F238E27FC236}">
                <a16:creationId xmlns:a16="http://schemas.microsoft.com/office/drawing/2014/main" id="{7E0E311A-09AB-64B6-1ABB-E85F2C1E6DA4}"/>
              </a:ext>
            </a:extLst>
          </p:cNvPr>
          <p:cNvSpPr/>
          <p:nvPr userDrawn="1"/>
        </p:nvSpPr>
        <p:spPr>
          <a:xfrm>
            <a:off x="4677446" y="2705207"/>
            <a:ext cx="2837109" cy="2837108"/>
          </a:xfrm>
          <a:prstGeom prst="ellipse">
            <a:avLst/>
          </a:prstGeom>
          <a:noFill/>
          <a:ln w="28575">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24">
            <a:extLst>
              <a:ext uri="{FF2B5EF4-FFF2-40B4-BE49-F238E27FC236}">
                <a16:creationId xmlns:a16="http://schemas.microsoft.com/office/drawing/2014/main" id="{67C20F41-614B-78DD-EE39-470CC86C2D8A}"/>
              </a:ext>
            </a:extLst>
          </p:cNvPr>
          <p:cNvSpPr>
            <a:spLocks/>
          </p:cNvSpPr>
          <p:nvPr userDrawn="1"/>
        </p:nvSpPr>
        <p:spPr bwMode="auto">
          <a:xfrm>
            <a:off x="5392945" y="5112127"/>
            <a:ext cx="1408777" cy="1251456"/>
          </a:xfrm>
          <a:custGeom>
            <a:avLst/>
            <a:gdLst>
              <a:gd name="T0" fmla="*/ 206 w 670"/>
              <a:gd name="T1" fmla="*/ 595 h 595"/>
              <a:gd name="T2" fmla="*/ 141 w 670"/>
              <a:gd name="T3" fmla="*/ 557 h 595"/>
              <a:gd name="T4" fmla="*/ 13 w 670"/>
              <a:gd name="T5" fmla="*/ 335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5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6" y="0"/>
                </a:cubicBezTo>
                <a:cubicBezTo>
                  <a:pt x="463" y="0"/>
                  <a:pt x="463" y="0"/>
                  <a:pt x="463" y="0"/>
                </a:cubicBezTo>
                <a:cubicBezTo>
                  <a:pt x="490" y="0"/>
                  <a:pt x="515" y="14"/>
                  <a:pt x="528" y="38"/>
                </a:cubicBezTo>
                <a:cubicBezTo>
                  <a:pt x="656" y="260"/>
                  <a:pt x="656" y="260"/>
                  <a:pt x="656" y="260"/>
                </a:cubicBezTo>
                <a:cubicBezTo>
                  <a:pt x="670" y="283"/>
                  <a:pt x="670" y="312"/>
                  <a:pt x="656" y="335"/>
                </a:cubicBezTo>
                <a:cubicBezTo>
                  <a:pt x="528" y="557"/>
                  <a:pt x="528" y="557"/>
                  <a:pt x="528" y="557"/>
                </a:cubicBezTo>
                <a:cubicBezTo>
                  <a:pt x="515" y="580"/>
                  <a:pt x="490" y="595"/>
                  <a:pt x="463" y="595"/>
                </a:cubicBezTo>
                <a:lnTo>
                  <a:pt x="206" y="59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26">
            <a:extLst>
              <a:ext uri="{FF2B5EF4-FFF2-40B4-BE49-F238E27FC236}">
                <a16:creationId xmlns:a16="http://schemas.microsoft.com/office/drawing/2014/main" id="{744C308F-0D71-E4B5-9893-8F98547B49AD}"/>
              </a:ext>
            </a:extLst>
          </p:cNvPr>
          <p:cNvSpPr>
            <a:spLocks/>
          </p:cNvSpPr>
          <p:nvPr userDrawn="1"/>
        </p:nvSpPr>
        <p:spPr bwMode="auto">
          <a:xfrm>
            <a:off x="5392945" y="1882161"/>
            <a:ext cx="1408777" cy="1251456"/>
          </a:xfrm>
          <a:custGeom>
            <a:avLst/>
            <a:gdLst>
              <a:gd name="T0" fmla="*/ 206 w 670"/>
              <a:gd name="T1" fmla="*/ 595 h 595"/>
              <a:gd name="T2" fmla="*/ 141 w 670"/>
              <a:gd name="T3" fmla="*/ 557 h 595"/>
              <a:gd name="T4" fmla="*/ 13 w 670"/>
              <a:gd name="T5" fmla="*/ 336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6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1"/>
                  <a:pt x="141" y="557"/>
                </a:cubicBezTo>
                <a:cubicBezTo>
                  <a:pt x="13" y="336"/>
                  <a:pt x="13" y="336"/>
                  <a:pt x="13" y="336"/>
                </a:cubicBezTo>
                <a:cubicBezTo>
                  <a:pt x="0" y="312"/>
                  <a:pt x="0" y="283"/>
                  <a:pt x="13" y="260"/>
                </a:cubicBezTo>
                <a:cubicBezTo>
                  <a:pt x="141" y="38"/>
                  <a:pt x="141" y="38"/>
                  <a:pt x="141" y="38"/>
                </a:cubicBezTo>
                <a:cubicBezTo>
                  <a:pt x="155" y="15"/>
                  <a:pt x="180" y="0"/>
                  <a:pt x="206" y="0"/>
                </a:cubicBezTo>
                <a:cubicBezTo>
                  <a:pt x="463" y="0"/>
                  <a:pt x="463" y="0"/>
                  <a:pt x="463" y="0"/>
                </a:cubicBezTo>
                <a:cubicBezTo>
                  <a:pt x="490" y="0"/>
                  <a:pt x="515" y="15"/>
                  <a:pt x="528" y="38"/>
                </a:cubicBezTo>
                <a:cubicBezTo>
                  <a:pt x="656" y="260"/>
                  <a:pt x="656" y="260"/>
                  <a:pt x="656" y="260"/>
                </a:cubicBezTo>
                <a:cubicBezTo>
                  <a:pt x="670" y="283"/>
                  <a:pt x="670" y="312"/>
                  <a:pt x="656" y="336"/>
                </a:cubicBezTo>
                <a:cubicBezTo>
                  <a:pt x="528" y="557"/>
                  <a:pt x="528" y="557"/>
                  <a:pt x="528" y="557"/>
                </a:cubicBezTo>
                <a:cubicBezTo>
                  <a:pt x="515" y="581"/>
                  <a:pt x="490" y="595"/>
                  <a:pt x="463" y="595"/>
                </a:cubicBezTo>
                <a:lnTo>
                  <a:pt x="206" y="59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28">
            <a:extLst>
              <a:ext uri="{FF2B5EF4-FFF2-40B4-BE49-F238E27FC236}">
                <a16:creationId xmlns:a16="http://schemas.microsoft.com/office/drawing/2014/main" id="{E374A7DC-ED8D-5DDB-8834-1042CC1A5E0B}"/>
              </a:ext>
            </a:extLst>
          </p:cNvPr>
          <p:cNvSpPr>
            <a:spLocks/>
          </p:cNvSpPr>
          <p:nvPr userDrawn="1"/>
        </p:nvSpPr>
        <p:spPr bwMode="auto">
          <a:xfrm>
            <a:off x="3994833" y="4310857"/>
            <a:ext cx="1408777" cy="1251456"/>
          </a:xfrm>
          <a:custGeom>
            <a:avLst/>
            <a:gdLst>
              <a:gd name="T0" fmla="*/ 207 w 670"/>
              <a:gd name="T1" fmla="*/ 595 h 595"/>
              <a:gd name="T2" fmla="*/ 141 w 670"/>
              <a:gd name="T3" fmla="*/ 557 h 595"/>
              <a:gd name="T4" fmla="*/ 13 w 670"/>
              <a:gd name="T5" fmla="*/ 335 h 595"/>
              <a:gd name="T6" fmla="*/ 13 w 670"/>
              <a:gd name="T7" fmla="*/ 260 h 595"/>
              <a:gd name="T8" fmla="*/ 141 w 670"/>
              <a:gd name="T9" fmla="*/ 38 h 595"/>
              <a:gd name="T10" fmla="*/ 207 w 670"/>
              <a:gd name="T11" fmla="*/ 0 h 595"/>
              <a:gd name="T12" fmla="*/ 463 w 670"/>
              <a:gd name="T13" fmla="*/ 0 h 595"/>
              <a:gd name="T14" fmla="*/ 528 w 670"/>
              <a:gd name="T15" fmla="*/ 38 h 595"/>
              <a:gd name="T16" fmla="*/ 656 w 670"/>
              <a:gd name="T17" fmla="*/ 259 h 595"/>
              <a:gd name="T18" fmla="*/ 656 w 670"/>
              <a:gd name="T19" fmla="*/ 335 h 595"/>
              <a:gd name="T20" fmla="*/ 528 w 670"/>
              <a:gd name="T21" fmla="*/ 557 h 595"/>
              <a:gd name="T22" fmla="*/ 463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7" y="0"/>
                </a:cubicBezTo>
                <a:cubicBezTo>
                  <a:pt x="463" y="0"/>
                  <a:pt x="463" y="0"/>
                  <a:pt x="463" y="0"/>
                </a:cubicBezTo>
                <a:cubicBezTo>
                  <a:pt x="490" y="0"/>
                  <a:pt x="515" y="14"/>
                  <a:pt x="528" y="38"/>
                </a:cubicBezTo>
                <a:cubicBezTo>
                  <a:pt x="656" y="259"/>
                  <a:pt x="656" y="259"/>
                  <a:pt x="656" y="259"/>
                </a:cubicBezTo>
                <a:cubicBezTo>
                  <a:pt x="670" y="283"/>
                  <a:pt x="670" y="312"/>
                  <a:pt x="656" y="335"/>
                </a:cubicBezTo>
                <a:cubicBezTo>
                  <a:pt x="528" y="557"/>
                  <a:pt x="528" y="557"/>
                  <a:pt x="528" y="557"/>
                </a:cubicBezTo>
                <a:cubicBezTo>
                  <a:pt x="515" y="580"/>
                  <a:pt x="490" y="595"/>
                  <a:pt x="463" y="595"/>
                </a:cubicBezTo>
                <a:cubicBezTo>
                  <a:pt x="207" y="595"/>
                  <a:pt x="207" y="595"/>
                  <a:pt x="207" y="59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0">
            <a:extLst>
              <a:ext uri="{FF2B5EF4-FFF2-40B4-BE49-F238E27FC236}">
                <a16:creationId xmlns:a16="http://schemas.microsoft.com/office/drawing/2014/main" id="{E46B1545-7907-ABB6-7A3E-F2A5A8E23F9C}"/>
              </a:ext>
            </a:extLst>
          </p:cNvPr>
          <p:cNvSpPr>
            <a:spLocks/>
          </p:cNvSpPr>
          <p:nvPr userDrawn="1"/>
        </p:nvSpPr>
        <p:spPr bwMode="auto">
          <a:xfrm>
            <a:off x="6788390" y="2691430"/>
            <a:ext cx="1408777" cy="1251456"/>
          </a:xfrm>
          <a:custGeom>
            <a:avLst/>
            <a:gdLst>
              <a:gd name="T0" fmla="*/ 207 w 670"/>
              <a:gd name="T1" fmla="*/ 595 h 595"/>
              <a:gd name="T2" fmla="*/ 142 w 670"/>
              <a:gd name="T3" fmla="*/ 557 h 595"/>
              <a:gd name="T4" fmla="*/ 14 w 670"/>
              <a:gd name="T5" fmla="*/ 335 h 595"/>
              <a:gd name="T6" fmla="*/ 14 w 670"/>
              <a:gd name="T7" fmla="*/ 260 h 595"/>
              <a:gd name="T8" fmla="*/ 142 w 670"/>
              <a:gd name="T9" fmla="*/ 38 h 595"/>
              <a:gd name="T10" fmla="*/ 207 w 670"/>
              <a:gd name="T11" fmla="*/ 0 h 595"/>
              <a:gd name="T12" fmla="*/ 463 w 670"/>
              <a:gd name="T13" fmla="*/ 0 h 595"/>
              <a:gd name="T14" fmla="*/ 529 w 670"/>
              <a:gd name="T15" fmla="*/ 38 h 595"/>
              <a:gd name="T16" fmla="*/ 657 w 670"/>
              <a:gd name="T17" fmla="*/ 260 h 595"/>
              <a:gd name="T18" fmla="*/ 657 w 670"/>
              <a:gd name="T19" fmla="*/ 335 h 595"/>
              <a:gd name="T20" fmla="*/ 529 w 670"/>
              <a:gd name="T21" fmla="*/ 557 h 595"/>
              <a:gd name="T22" fmla="*/ 464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2" y="557"/>
                </a:cubicBezTo>
                <a:cubicBezTo>
                  <a:pt x="14" y="335"/>
                  <a:pt x="14" y="335"/>
                  <a:pt x="14" y="335"/>
                </a:cubicBezTo>
                <a:cubicBezTo>
                  <a:pt x="0" y="312"/>
                  <a:pt x="0" y="283"/>
                  <a:pt x="14" y="260"/>
                </a:cubicBezTo>
                <a:cubicBezTo>
                  <a:pt x="142" y="38"/>
                  <a:pt x="142" y="38"/>
                  <a:pt x="142" y="38"/>
                </a:cubicBezTo>
                <a:cubicBezTo>
                  <a:pt x="155" y="15"/>
                  <a:pt x="180" y="0"/>
                  <a:pt x="207" y="0"/>
                </a:cubicBezTo>
                <a:cubicBezTo>
                  <a:pt x="463" y="0"/>
                  <a:pt x="463" y="0"/>
                  <a:pt x="463" y="0"/>
                </a:cubicBezTo>
                <a:cubicBezTo>
                  <a:pt x="490" y="0"/>
                  <a:pt x="515" y="15"/>
                  <a:pt x="529" y="38"/>
                </a:cubicBezTo>
                <a:cubicBezTo>
                  <a:pt x="657" y="260"/>
                  <a:pt x="657" y="260"/>
                  <a:pt x="657" y="260"/>
                </a:cubicBezTo>
                <a:cubicBezTo>
                  <a:pt x="670" y="283"/>
                  <a:pt x="670" y="312"/>
                  <a:pt x="657" y="335"/>
                </a:cubicBezTo>
                <a:cubicBezTo>
                  <a:pt x="529" y="557"/>
                  <a:pt x="529" y="557"/>
                  <a:pt x="529" y="557"/>
                </a:cubicBezTo>
                <a:cubicBezTo>
                  <a:pt x="515" y="580"/>
                  <a:pt x="490" y="595"/>
                  <a:pt x="464" y="595"/>
                </a:cubicBezTo>
                <a:cubicBezTo>
                  <a:pt x="207" y="595"/>
                  <a:pt x="207" y="595"/>
                  <a:pt x="207" y="59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33">
            <a:extLst>
              <a:ext uri="{FF2B5EF4-FFF2-40B4-BE49-F238E27FC236}">
                <a16:creationId xmlns:a16="http://schemas.microsoft.com/office/drawing/2014/main" id="{0941FA54-E4E5-8192-B491-B501468C849C}"/>
              </a:ext>
            </a:extLst>
          </p:cNvPr>
          <p:cNvSpPr>
            <a:spLocks/>
          </p:cNvSpPr>
          <p:nvPr userDrawn="1"/>
        </p:nvSpPr>
        <p:spPr bwMode="auto">
          <a:xfrm>
            <a:off x="3996611" y="2690541"/>
            <a:ext cx="1408777" cy="1253234"/>
          </a:xfrm>
          <a:custGeom>
            <a:avLst/>
            <a:gdLst>
              <a:gd name="T0" fmla="*/ 206 w 670"/>
              <a:gd name="T1" fmla="*/ 595 h 596"/>
              <a:gd name="T2" fmla="*/ 141 w 670"/>
              <a:gd name="T3" fmla="*/ 557 h 596"/>
              <a:gd name="T4" fmla="*/ 13 w 670"/>
              <a:gd name="T5" fmla="*/ 335 h 596"/>
              <a:gd name="T6" fmla="*/ 14 w 670"/>
              <a:gd name="T7" fmla="*/ 259 h 596"/>
              <a:gd name="T8" fmla="*/ 142 w 670"/>
              <a:gd name="T9" fmla="*/ 38 h 596"/>
              <a:gd name="T10" fmla="*/ 208 w 670"/>
              <a:gd name="T11" fmla="*/ 0 h 596"/>
              <a:gd name="T12" fmla="*/ 464 w 670"/>
              <a:gd name="T13" fmla="*/ 1 h 596"/>
              <a:gd name="T14" fmla="*/ 529 w 670"/>
              <a:gd name="T15" fmla="*/ 39 h 596"/>
              <a:gd name="T16" fmla="*/ 657 w 670"/>
              <a:gd name="T17" fmla="*/ 261 h 596"/>
              <a:gd name="T18" fmla="*/ 656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5"/>
                  <a:pt x="13" y="335"/>
                  <a:pt x="13" y="335"/>
                </a:cubicBezTo>
                <a:cubicBezTo>
                  <a:pt x="0" y="311"/>
                  <a:pt x="0" y="282"/>
                  <a:pt x="14" y="259"/>
                </a:cubicBezTo>
                <a:cubicBezTo>
                  <a:pt x="142" y="38"/>
                  <a:pt x="142" y="38"/>
                  <a:pt x="142" y="38"/>
                </a:cubicBezTo>
                <a:cubicBezTo>
                  <a:pt x="156" y="15"/>
                  <a:pt x="181" y="0"/>
                  <a:pt x="208" y="0"/>
                </a:cubicBezTo>
                <a:cubicBezTo>
                  <a:pt x="464" y="1"/>
                  <a:pt x="464" y="1"/>
                  <a:pt x="464" y="1"/>
                </a:cubicBezTo>
                <a:cubicBezTo>
                  <a:pt x="491" y="1"/>
                  <a:pt x="516" y="16"/>
                  <a:pt x="529" y="39"/>
                </a:cubicBezTo>
                <a:cubicBezTo>
                  <a:pt x="657" y="261"/>
                  <a:pt x="657" y="261"/>
                  <a:pt x="657" y="261"/>
                </a:cubicBezTo>
                <a:cubicBezTo>
                  <a:pt x="670" y="285"/>
                  <a:pt x="670" y="314"/>
                  <a:pt x="656" y="337"/>
                </a:cubicBezTo>
                <a:cubicBezTo>
                  <a:pt x="528" y="558"/>
                  <a:pt x="528" y="558"/>
                  <a:pt x="528" y="558"/>
                </a:cubicBezTo>
                <a:cubicBezTo>
                  <a:pt x="514" y="581"/>
                  <a:pt x="489" y="596"/>
                  <a:pt x="462" y="596"/>
                </a:cubicBezTo>
                <a:lnTo>
                  <a:pt x="206" y="59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35">
            <a:extLst>
              <a:ext uri="{FF2B5EF4-FFF2-40B4-BE49-F238E27FC236}">
                <a16:creationId xmlns:a16="http://schemas.microsoft.com/office/drawing/2014/main" id="{BA9E0F85-CD8D-D9F0-3B4C-36628896DF39}"/>
              </a:ext>
            </a:extLst>
          </p:cNvPr>
          <p:cNvSpPr>
            <a:spLocks/>
          </p:cNvSpPr>
          <p:nvPr userDrawn="1"/>
        </p:nvSpPr>
        <p:spPr bwMode="auto">
          <a:xfrm>
            <a:off x="6786612" y="4309968"/>
            <a:ext cx="1408777" cy="1253234"/>
          </a:xfrm>
          <a:custGeom>
            <a:avLst/>
            <a:gdLst>
              <a:gd name="T0" fmla="*/ 206 w 670"/>
              <a:gd name="T1" fmla="*/ 595 h 596"/>
              <a:gd name="T2" fmla="*/ 141 w 670"/>
              <a:gd name="T3" fmla="*/ 557 h 596"/>
              <a:gd name="T4" fmla="*/ 13 w 670"/>
              <a:gd name="T5" fmla="*/ 334 h 596"/>
              <a:gd name="T6" fmla="*/ 14 w 670"/>
              <a:gd name="T7" fmla="*/ 259 h 596"/>
              <a:gd name="T8" fmla="*/ 143 w 670"/>
              <a:gd name="T9" fmla="*/ 37 h 596"/>
              <a:gd name="T10" fmla="*/ 208 w 670"/>
              <a:gd name="T11" fmla="*/ 0 h 596"/>
              <a:gd name="T12" fmla="*/ 464 w 670"/>
              <a:gd name="T13" fmla="*/ 1 h 596"/>
              <a:gd name="T14" fmla="*/ 529 w 670"/>
              <a:gd name="T15" fmla="*/ 39 h 596"/>
              <a:gd name="T16" fmla="*/ 657 w 670"/>
              <a:gd name="T17" fmla="*/ 261 h 596"/>
              <a:gd name="T18" fmla="*/ 657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4"/>
                  <a:pt x="13" y="334"/>
                  <a:pt x="13" y="334"/>
                </a:cubicBezTo>
                <a:cubicBezTo>
                  <a:pt x="0" y="311"/>
                  <a:pt x="0" y="282"/>
                  <a:pt x="14" y="259"/>
                </a:cubicBezTo>
                <a:cubicBezTo>
                  <a:pt x="143" y="37"/>
                  <a:pt x="143" y="37"/>
                  <a:pt x="143" y="37"/>
                </a:cubicBezTo>
                <a:cubicBezTo>
                  <a:pt x="156" y="14"/>
                  <a:pt x="181" y="0"/>
                  <a:pt x="208" y="0"/>
                </a:cubicBezTo>
                <a:cubicBezTo>
                  <a:pt x="464" y="1"/>
                  <a:pt x="464" y="1"/>
                  <a:pt x="464" y="1"/>
                </a:cubicBezTo>
                <a:cubicBezTo>
                  <a:pt x="491" y="1"/>
                  <a:pt x="516" y="16"/>
                  <a:pt x="529" y="39"/>
                </a:cubicBezTo>
                <a:cubicBezTo>
                  <a:pt x="657" y="261"/>
                  <a:pt x="657" y="261"/>
                  <a:pt x="657" y="261"/>
                </a:cubicBezTo>
                <a:cubicBezTo>
                  <a:pt x="670" y="284"/>
                  <a:pt x="670" y="313"/>
                  <a:pt x="657" y="337"/>
                </a:cubicBezTo>
                <a:cubicBezTo>
                  <a:pt x="528" y="558"/>
                  <a:pt x="528" y="558"/>
                  <a:pt x="528" y="558"/>
                </a:cubicBezTo>
                <a:cubicBezTo>
                  <a:pt x="514" y="581"/>
                  <a:pt x="489" y="596"/>
                  <a:pt x="462" y="596"/>
                </a:cubicBezTo>
                <a:lnTo>
                  <a:pt x="206" y="59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32">
            <a:extLst>
              <a:ext uri="{FF2B5EF4-FFF2-40B4-BE49-F238E27FC236}">
                <a16:creationId xmlns:a16="http://schemas.microsoft.com/office/drawing/2014/main" id="{AE8696B4-6C6E-C2B9-0B35-B783E40F427D}"/>
              </a:ext>
            </a:extLst>
          </p:cNvPr>
          <p:cNvSpPr>
            <a:spLocks/>
          </p:cNvSpPr>
          <p:nvPr userDrawn="1"/>
        </p:nvSpPr>
        <p:spPr bwMode="auto">
          <a:xfrm>
            <a:off x="5091635" y="3246497"/>
            <a:ext cx="2008730" cy="1751861"/>
          </a:xfrm>
          <a:custGeom>
            <a:avLst/>
            <a:gdLst>
              <a:gd name="T0" fmla="*/ 951 w 955"/>
              <a:gd name="T1" fmla="*/ 406 h 833"/>
              <a:gd name="T2" fmla="*/ 726 w 955"/>
              <a:gd name="T3" fmla="*/ 13 h 833"/>
              <a:gd name="T4" fmla="*/ 705 w 955"/>
              <a:gd name="T5" fmla="*/ 2 h 833"/>
              <a:gd name="T6" fmla="*/ 253 w 955"/>
              <a:gd name="T7" fmla="*/ 0 h 833"/>
              <a:gd name="T8" fmla="*/ 232 w 955"/>
              <a:gd name="T9" fmla="*/ 12 h 833"/>
              <a:gd name="T10" fmla="*/ 4 w 955"/>
              <a:gd name="T11" fmla="*/ 403 h 833"/>
              <a:gd name="T12" fmla="*/ 4 w 955"/>
              <a:gd name="T13" fmla="*/ 427 h 833"/>
              <a:gd name="T14" fmla="*/ 229 w 955"/>
              <a:gd name="T15" fmla="*/ 820 h 833"/>
              <a:gd name="T16" fmla="*/ 250 w 955"/>
              <a:gd name="T17" fmla="*/ 832 h 833"/>
              <a:gd name="T18" fmla="*/ 703 w 955"/>
              <a:gd name="T19" fmla="*/ 833 h 833"/>
              <a:gd name="T20" fmla="*/ 703 w 955"/>
              <a:gd name="T21" fmla="*/ 833 h 833"/>
              <a:gd name="T22" fmla="*/ 723 w 955"/>
              <a:gd name="T23" fmla="*/ 821 h 833"/>
              <a:gd name="T24" fmla="*/ 951 w 955"/>
              <a:gd name="T25" fmla="*/ 430 h 833"/>
              <a:gd name="T26" fmla="*/ 951 w 955"/>
              <a:gd name="T27" fmla="*/ 406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5" h="833">
                <a:moveTo>
                  <a:pt x="951" y="406"/>
                </a:moveTo>
                <a:cubicBezTo>
                  <a:pt x="726" y="13"/>
                  <a:pt x="726" y="13"/>
                  <a:pt x="726" y="13"/>
                </a:cubicBezTo>
                <a:cubicBezTo>
                  <a:pt x="722" y="6"/>
                  <a:pt x="714" y="2"/>
                  <a:pt x="705" y="2"/>
                </a:cubicBezTo>
                <a:cubicBezTo>
                  <a:pt x="253" y="0"/>
                  <a:pt x="253" y="0"/>
                  <a:pt x="253" y="0"/>
                </a:cubicBezTo>
                <a:cubicBezTo>
                  <a:pt x="244" y="0"/>
                  <a:pt x="236" y="4"/>
                  <a:pt x="232" y="12"/>
                </a:cubicBezTo>
                <a:cubicBezTo>
                  <a:pt x="4" y="403"/>
                  <a:pt x="4" y="403"/>
                  <a:pt x="4" y="403"/>
                </a:cubicBezTo>
                <a:cubicBezTo>
                  <a:pt x="0" y="410"/>
                  <a:pt x="0" y="419"/>
                  <a:pt x="4" y="427"/>
                </a:cubicBezTo>
                <a:cubicBezTo>
                  <a:pt x="229" y="820"/>
                  <a:pt x="229" y="820"/>
                  <a:pt x="229" y="820"/>
                </a:cubicBezTo>
                <a:cubicBezTo>
                  <a:pt x="233" y="827"/>
                  <a:pt x="241" y="831"/>
                  <a:pt x="250" y="832"/>
                </a:cubicBezTo>
                <a:cubicBezTo>
                  <a:pt x="703" y="833"/>
                  <a:pt x="703" y="833"/>
                  <a:pt x="703" y="833"/>
                </a:cubicBezTo>
                <a:cubicBezTo>
                  <a:pt x="703" y="833"/>
                  <a:pt x="703" y="833"/>
                  <a:pt x="703" y="833"/>
                </a:cubicBezTo>
                <a:cubicBezTo>
                  <a:pt x="711" y="833"/>
                  <a:pt x="719" y="829"/>
                  <a:pt x="723" y="821"/>
                </a:cubicBezTo>
                <a:cubicBezTo>
                  <a:pt x="951" y="430"/>
                  <a:pt x="951" y="430"/>
                  <a:pt x="951" y="430"/>
                </a:cubicBezTo>
                <a:cubicBezTo>
                  <a:pt x="955" y="423"/>
                  <a:pt x="955" y="414"/>
                  <a:pt x="951" y="406"/>
                </a:cubicBez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Text Placeholder 6">
            <a:extLst>
              <a:ext uri="{FF2B5EF4-FFF2-40B4-BE49-F238E27FC236}">
                <a16:creationId xmlns:a16="http://schemas.microsoft.com/office/drawing/2014/main" id="{42B3C2FE-C421-2E63-1D7C-E74C447F4AA6}"/>
              </a:ext>
            </a:extLst>
          </p:cNvPr>
          <p:cNvSpPr>
            <a:spLocks noGrp="1"/>
          </p:cNvSpPr>
          <p:nvPr>
            <p:ph type="body" sz="quarter" idx="13" hasCustomPrompt="1"/>
          </p:nvPr>
        </p:nvSpPr>
        <p:spPr>
          <a:xfrm>
            <a:off x="1846930" y="1907000"/>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4" name="Text Placeholder 6">
            <a:extLst>
              <a:ext uri="{FF2B5EF4-FFF2-40B4-BE49-F238E27FC236}">
                <a16:creationId xmlns:a16="http://schemas.microsoft.com/office/drawing/2014/main" id="{15B2CA24-64A5-7A14-7EE9-FA058C26FF04}"/>
              </a:ext>
            </a:extLst>
          </p:cNvPr>
          <p:cNvSpPr>
            <a:spLocks noGrp="1"/>
          </p:cNvSpPr>
          <p:nvPr>
            <p:ph type="body" sz="quarter" idx="14" hasCustomPrompt="1"/>
          </p:nvPr>
        </p:nvSpPr>
        <p:spPr>
          <a:xfrm>
            <a:off x="2399794" y="1679426"/>
            <a:ext cx="2894012" cy="213878"/>
          </a:xfrm>
          <a:prstGeom prst="rect">
            <a:avLst/>
          </a:prstGeom>
        </p:spPr>
        <p:txBody>
          <a:bodyPr>
            <a:noAutofit/>
          </a:bodyPr>
          <a:lstStyle>
            <a:lvl1pPr marL="0" indent="0" algn="r">
              <a:buNone/>
              <a:defRPr sz="1400" b="1">
                <a:solidFill>
                  <a:srgbClr val="F7921E"/>
                </a:solidFill>
              </a:defRPr>
            </a:lvl1pPr>
          </a:lstStyle>
          <a:p>
            <a:pPr lvl="0"/>
            <a:r>
              <a:rPr lang="en-US"/>
              <a:t>TITLE GOES HERE</a:t>
            </a:r>
            <a:br>
              <a:rPr lang="en-US"/>
            </a:br>
            <a:endParaRPr lang="en-US"/>
          </a:p>
        </p:txBody>
      </p:sp>
      <p:sp>
        <p:nvSpPr>
          <p:cNvPr id="105" name="Text Placeholder 6">
            <a:extLst>
              <a:ext uri="{FF2B5EF4-FFF2-40B4-BE49-F238E27FC236}">
                <a16:creationId xmlns:a16="http://schemas.microsoft.com/office/drawing/2014/main" id="{3D254318-A216-C4A8-BF50-010562FC51F4}"/>
              </a:ext>
            </a:extLst>
          </p:cNvPr>
          <p:cNvSpPr>
            <a:spLocks noGrp="1"/>
          </p:cNvSpPr>
          <p:nvPr>
            <p:ph type="body" sz="quarter" idx="15" hasCustomPrompt="1"/>
          </p:nvPr>
        </p:nvSpPr>
        <p:spPr>
          <a:xfrm>
            <a:off x="458897" y="3228258"/>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6" name="Text Placeholder 6">
            <a:extLst>
              <a:ext uri="{FF2B5EF4-FFF2-40B4-BE49-F238E27FC236}">
                <a16:creationId xmlns:a16="http://schemas.microsoft.com/office/drawing/2014/main" id="{25AF95A9-D860-3AC6-9E22-1B00AD929348}"/>
              </a:ext>
            </a:extLst>
          </p:cNvPr>
          <p:cNvSpPr>
            <a:spLocks noGrp="1"/>
          </p:cNvSpPr>
          <p:nvPr>
            <p:ph type="body" sz="quarter" idx="16" hasCustomPrompt="1"/>
          </p:nvPr>
        </p:nvSpPr>
        <p:spPr>
          <a:xfrm>
            <a:off x="1011761" y="3000684"/>
            <a:ext cx="2894012" cy="213878"/>
          </a:xfrm>
          <a:prstGeom prst="rect">
            <a:avLst/>
          </a:prstGeom>
        </p:spPr>
        <p:txBody>
          <a:bodyPr>
            <a:noAutofit/>
          </a:bodyPr>
          <a:lstStyle>
            <a:lvl1pPr marL="0" indent="0" algn="r">
              <a:buNone/>
              <a:defRPr sz="1400" b="1">
                <a:solidFill>
                  <a:srgbClr val="90C3C8"/>
                </a:solidFill>
              </a:defRPr>
            </a:lvl1pPr>
          </a:lstStyle>
          <a:p>
            <a:pPr lvl="0"/>
            <a:r>
              <a:rPr lang="en-US"/>
              <a:t>TITLE GOES HERE</a:t>
            </a:r>
            <a:br>
              <a:rPr lang="en-US"/>
            </a:br>
            <a:endParaRPr lang="en-US"/>
          </a:p>
        </p:txBody>
      </p:sp>
      <p:sp>
        <p:nvSpPr>
          <p:cNvPr id="107" name="Text Placeholder 6">
            <a:extLst>
              <a:ext uri="{FF2B5EF4-FFF2-40B4-BE49-F238E27FC236}">
                <a16:creationId xmlns:a16="http://schemas.microsoft.com/office/drawing/2014/main" id="{49E891D4-6833-C44B-C9FC-5E1DA2A3CCC9}"/>
              </a:ext>
            </a:extLst>
          </p:cNvPr>
          <p:cNvSpPr>
            <a:spLocks noGrp="1"/>
          </p:cNvSpPr>
          <p:nvPr>
            <p:ph type="body" sz="quarter" idx="17" hasCustomPrompt="1"/>
          </p:nvPr>
        </p:nvSpPr>
        <p:spPr>
          <a:xfrm>
            <a:off x="458897" y="4856714"/>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8" name="Text Placeholder 6">
            <a:extLst>
              <a:ext uri="{FF2B5EF4-FFF2-40B4-BE49-F238E27FC236}">
                <a16:creationId xmlns:a16="http://schemas.microsoft.com/office/drawing/2014/main" id="{61EF65B5-30B6-343E-D53D-F890EA3458C3}"/>
              </a:ext>
            </a:extLst>
          </p:cNvPr>
          <p:cNvSpPr>
            <a:spLocks noGrp="1"/>
          </p:cNvSpPr>
          <p:nvPr>
            <p:ph type="body" sz="quarter" idx="18" hasCustomPrompt="1"/>
          </p:nvPr>
        </p:nvSpPr>
        <p:spPr>
          <a:xfrm>
            <a:off x="1011761" y="4629140"/>
            <a:ext cx="2894012" cy="213878"/>
          </a:xfrm>
          <a:prstGeom prst="rect">
            <a:avLst/>
          </a:prstGeom>
        </p:spPr>
        <p:txBody>
          <a:bodyPr>
            <a:noAutofit/>
          </a:bodyPr>
          <a:lstStyle>
            <a:lvl1pPr marL="0" indent="0" algn="r">
              <a:buNone/>
              <a:defRPr sz="1400" b="1">
                <a:solidFill>
                  <a:srgbClr val="A72608"/>
                </a:solidFill>
              </a:defRPr>
            </a:lvl1pPr>
          </a:lstStyle>
          <a:p>
            <a:pPr lvl="0"/>
            <a:r>
              <a:rPr lang="en-US"/>
              <a:t>TITLE GOES HERE</a:t>
            </a:r>
            <a:br>
              <a:rPr lang="en-US"/>
            </a:br>
            <a:endParaRPr lang="en-US"/>
          </a:p>
        </p:txBody>
      </p:sp>
      <p:sp>
        <p:nvSpPr>
          <p:cNvPr id="115" name="Text Placeholder 6">
            <a:extLst>
              <a:ext uri="{FF2B5EF4-FFF2-40B4-BE49-F238E27FC236}">
                <a16:creationId xmlns:a16="http://schemas.microsoft.com/office/drawing/2014/main" id="{74B08506-7B90-1393-C4BE-A7D504C072C0}"/>
              </a:ext>
            </a:extLst>
          </p:cNvPr>
          <p:cNvSpPr>
            <a:spLocks noGrp="1"/>
          </p:cNvSpPr>
          <p:nvPr>
            <p:ph type="body" sz="quarter" idx="19" hasCustomPrompt="1"/>
          </p:nvPr>
        </p:nvSpPr>
        <p:spPr>
          <a:xfrm>
            <a:off x="8328850" y="3172898"/>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6" name="Text Placeholder 6">
            <a:extLst>
              <a:ext uri="{FF2B5EF4-FFF2-40B4-BE49-F238E27FC236}">
                <a16:creationId xmlns:a16="http://schemas.microsoft.com/office/drawing/2014/main" id="{B141B18F-DF4C-87EC-B70A-979513F8C8E5}"/>
              </a:ext>
            </a:extLst>
          </p:cNvPr>
          <p:cNvSpPr>
            <a:spLocks noGrp="1"/>
          </p:cNvSpPr>
          <p:nvPr>
            <p:ph type="body" sz="quarter" idx="20" hasCustomPrompt="1"/>
          </p:nvPr>
        </p:nvSpPr>
        <p:spPr>
          <a:xfrm>
            <a:off x="8328850" y="2945324"/>
            <a:ext cx="2894012" cy="213878"/>
          </a:xfrm>
          <a:prstGeom prst="rect">
            <a:avLst/>
          </a:prstGeom>
        </p:spPr>
        <p:txBody>
          <a:bodyPr>
            <a:noAutofit/>
          </a:bodyPr>
          <a:lstStyle>
            <a:lvl1pPr marL="0" indent="0" algn="l">
              <a:buNone/>
              <a:defRPr sz="1400" b="1">
                <a:solidFill>
                  <a:srgbClr val="235789"/>
                </a:solidFill>
              </a:defRPr>
            </a:lvl1pPr>
          </a:lstStyle>
          <a:p>
            <a:pPr lvl="0"/>
            <a:r>
              <a:rPr lang="en-US"/>
              <a:t>TITLE GOES HERE</a:t>
            </a:r>
            <a:br>
              <a:rPr lang="en-US"/>
            </a:br>
            <a:endParaRPr lang="en-US"/>
          </a:p>
        </p:txBody>
      </p:sp>
      <p:sp>
        <p:nvSpPr>
          <p:cNvPr id="117" name="Text Placeholder 6">
            <a:extLst>
              <a:ext uri="{FF2B5EF4-FFF2-40B4-BE49-F238E27FC236}">
                <a16:creationId xmlns:a16="http://schemas.microsoft.com/office/drawing/2014/main" id="{3EC1CDF3-EE36-1611-F3DC-4D473422B30B}"/>
              </a:ext>
            </a:extLst>
          </p:cNvPr>
          <p:cNvSpPr>
            <a:spLocks noGrp="1"/>
          </p:cNvSpPr>
          <p:nvPr>
            <p:ph type="body" sz="quarter" idx="21" hasCustomPrompt="1"/>
          </p:nvPr>
        </p:nvSpPr>
        <p:spPr>
          <a:xfrm>
            <a:off x="8328850" y="4762047"/>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8" name="Text Placeholder 6">
            <a:extLst>
              <a:ext uri="{FF2B5EF4-FFF2-40B4-BE49-F238E27FC236}">
                <a16:creationId xmlns:a16="http://schemas.microsoft.com/office/drawing/2014/main" id="{9C6DC88E-1476-C00B-BCF0-60235D089CC0}"/>
              </a:ext>
            </a:extLst>
          </p:cNvPr>
          <p:cNvSpPr>
            <a:spLocks noGrp="1"/>
          </p:cNvSpPr>
          <p:nvPr>
            <p:ph type="body" sz="quarter" idx="22" hasCustomPrompt="1"/>
          </p:nvPr>
        </p:nvSpPr>
        <p:spPr>
          <a:xfrm>
            <a:off x="8328850" y="4534473"/>
            <a:ext cx="2894012" cy="213878"/>
          </a:xfrm>
          <a:prstGeom prst="rect">
            <a:avLst/>
          </a:prstGeom>
        </p:spPr>
        <p:txBody>
          <a:bodyPr>
            <a:noAutofit/>
          </a:bodyPr>
          <a:lstStyle>
            <a:lvl1pPr marL="0" indent="0" algn="l">
              <a:buNone/>
              <a:defRPr sz="1400" b="1">
                <a:solidFill>
                  <a:srgbClr val="F3B700"/>
                </a:solidFill>
              </a:defRPr>
            </a:lvl1pPr>
          </a:lstStyle>
          <a:p>
            <a:pPr lvl="0"/>
            <a:r>
              <a:rPr lang="en-US"/>
              <a:t>TITLE GOES HERE</a:t>
            </a:r>
            <a:br>
              <a:rPr lang="en-US"/>
            </a:br>
            <a:endParaRPr lang="en-US"/>
          </a:p>
        </p:txBody>
      </p:sp>
      <p:sp>
        <p:nvSpPr>
          <p:cNvPr id="119" name="Text Placeholder 6">
            <a:extLst>
              <a:ext uri="{FF2B5EF4-FFF2-40B4-BE49-F238E27FC236}">
                <a16:creationId xmlns:a16="http://schemas.microsoft.com/office/drawing/2014/main" id="{B12B9BAD-7524-64DE-4287-1E22958EC9B0}"/>
              </a:ext>
            </a:extLst>
          </p:cNvPr>
          <p:cNvSpPr>
            <a:spLocks noGrp="1"/>
          </p:cNvSpPr>
          <p:nvPr>
            <p:ph type="body" sz="quarter" idx="23" hasCustomPrompt="1"/>
          </p:nvPr>
        </p:nvSpPr>
        <p:spPr>
          <a:xfrm>
            <a:off x="7100365" y="5929696"/>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20" name="Text Placeholder 6">
            <a:extLst>
              <a:ext uri="{FF2B5EF4-FFF2-40B4-BE49-F238E27FC236}">
                <a16:creationId xmlns:a16="http://schemas.microsoft.com/office/drawing/2014/main" id="{A1D93916-4D33-9421-AF7F-99630324542E}"/>
              </a:ext>
            </a:extLst>
          </p:cNvPr>
          <p:cNvSpPr>
            <a:spLocks noGrp="1"/>
          </p:cNvSpPr>
          <p:nvPr>
            <p:ph type="body" sz="quarter" idx="24" hasCustomPrompt="1"/>
          </p:nvPr>
        </p:nvSpPr>
        <p:spPr>
          <a:xfrm>
            <a:off x="7100365" y="5702122"/>
            <a:ext cx="2894012" cy="213878"/>
          </a:xfrm>
          <a:prstGeom prst="rect">
            <a:avLst/>
          </a:prstGeom>
        </p:spPr>
        <p:txBody>
          <a:bodyPr>
            <a:noAutofit/>
          </a:bodyPr>
          <a:lstStyle>
            <a:lvl1pPr marL="0" indent="0" algn="l">
              <a:buNone/>
              <a:defRPr sz="1400" b="1">
                <a:solidFill>
                  <a:srgbClr val="7FA267"/>
                </a:solidFill>
              </a:defRPr>
            </a:lvl1pPr>
          </a:lstStyle>
          <a:p>
            <a:pPr lvl="0"/>
            <a:r>
              <a:rPr lang="en-US"/>
              <a:t>TITLE GOES HERE</a:t>
            </a:r>
            <a:br>
              <a:rPr lang="en-US"/>
            </a:br>
            <a:endParaRPr lang="en-US"/>
          </a:p>
        </p:txBody>
      </p:sp>
      <p:sp>
        <p:nvSpPr>
          <p:cNvPr id="12" name="Title 1">
            <a:extLst>
              <a:ext uri="{FF2B5EF4-FFF2-40B4-BE49-F238E27FC236}">
                <a16:creationId xmlns:a16="http://schemas.microsoft.com/office/drawing/2014/main" id="{B26F781D-3EE9-A6AA-8E67-49B0DFC488A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3" name="Text Placeholder 2">
            <a:extLst>
              <a:ext uri="{FF2B5EF4-FFF2-40B4-BE49-F238E27FC236}">
                <a16:creationId xmlns:a16="http://schemas.microsoft.com/office/drawing/2014/main" id="{7896E3DA-0D21-4130-CB6F-7E507DE16F1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09408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Graphic Option_6">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grpSp>
        <p:nvGrpSpPr>
          <p:cNvPr id="50" name="Group 49">
            <a:extLst>
              <a:ext uri="{FF2B5EF4-FFF2-40B4-BE49-F238E27FC236}">
                <a16:creationId xmlns:a16="http://schemas.microsoft.com/office/drawing/2014/main" id="{E900164C-AE9F-5C27-A992-FDB8E7256DA0}"/>
              </a:ext>
            </a:extLst>
          </p:cNvPr>
          <p:cNvGrpSpPr/>
          <p:nvPr userDrawn="1"/>
        </p:nvGrpSpPr>
        <p:grpSpPr>
          <a:xfrm>
            <a:off x="5637474" y="2237354"/>
            <a:ext cx="3777165" cy="1961972"/>
            <a:chOff x="5954897" y="2008650"/>
            <a:chExt cx="4184931" cy="2245850"/>
          </a:xfrm>
        </p:grpSpPr>
        <p:sp>
          <p:nvSpPr>
            <p:cNvPr id="51" name="Rounded Rectangle 2">
              <a:extLst>
                <a:ext uri="{FF2B5EF4-FFF2-40B4-BE49-F238E27FC236}">
                  <a16:creationId xmlns:a16="http://schemas.microsoft.com/office/drawing/2014/main" id="{A27AD142-0A61-EF33-4981-076268D41219}"/>
                </a:ext>
              </a:extLst>
            </p:cNvPr>
            <p:cNvSpPr/>
            <p:nvPr/>
          </p:nvSpPr>
          <p:spPr>
            <a:xfrm>
              <a:off x="6464300" y="2008650"/>
              <a:ext cx="3675528" cy="1907250"/>
            </a:xfrm>
            <a:prstGeom prst="roundRect">
              <a:avLst>
                <a:gd name="adj" fmla="val 46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
              <a:extLst>
                <a:ext uri="{FF2B5EF4-FFF2-40B4-BE49-F238E27FC236}">
                  <a16:creationId xmlns:a16="http://schemas.microsoft.com/office/drawing/2014/main" id="{0509B353-6333-7264-59FF-450BC65DAF1C}"/>
                </a:ext>
              </a:extLst>
            </p:cNvPr>
            <p:cNvSpPr/>
            <p:nvPr/>
          </p:nvSpPr>
          <p:spPr>
            <a:xfrm>
              <a:off x="5954897"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52">
              <a:extLst>
                <a:ext uri="{FF2B5EF4-FFF2-40B4-BE49-F238E27FC236}">
                  <a16:creationId xmlns:a16="http://schemas.microsoft.com/office/drawing/2014/main" id="{83C30EEA-3C84-9B30-2A48-F3ADAE7DC2A9}"/>
                </a:ext>
              </a:extLst>
            </p:cNvPr>
            <p:cNvSpPr/>
            <p:nvPr/>
          </p:nvSpPr>
          <p:spPr>
            <a:xfrm rot="10800000">
              <a:off x="9410700" y="3915900"/>
              <a:ext cx="392776" cy="3386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B1A40852-A0A5-8E5D-0307-9E121EACC45F}"/>
              </a:ext>
            </a:extLst>
          </p:cNvPr>
          <p:cNvGrpSpPr/>
          <p:nvPr userDrawn="1"/>
        </p:nvGrpSpPr>
        <p:grpSpPr>
          <a:xfrm flipV="1">
            <a:off x="2568975" y="4323975"/>
            <a:ext cx="4005101" cy="1967745"/>
            <a:chOff x="6464300" y="2008650"/>
            <a:chExt cx="4192731" cy="2245850"/>
          </a:xfrm>
        </p:grpSpPr>
        <p:sp>
          <p:nvSpPr>
            <p:cNvPr id="55" name="Rounded Rectangle 9">
              <a:extLst>
                <a:ext uri="{FF2B5EF4-FFF2-40B4-BE49-F238E27FC236}">
                  <a16:creationId xmlns:a16="http://schemas.microsoft.com/office/drawing/2014/main" id="{AB7F6AE5-618D-F27D-4D5C-6A3A391C5C95}"/>
                </a:ext>
              </a:extLst>
            </p:cNvPr>
            <p:cNvSpPr/>
            <p:nvPr/>
          </p:nvSpPr>
          <p:spPr>
            <a:xfrm>
              <a:off x="6464300" y="2008650"/>
              <a:ext cx="3675528" cy="1907250"/>
            </a:xfrm>
            <a:prstGeom prst="roundRect">
              <a:avLst>
                <a:gd name="adj" fmla="val 46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10">
              <a:extLst>
                <a:ext uri="{FF2B5EF4-FFF2-40B4-BE49-F238E27FC236}">
                  <a16:creationId xmlns:a16="http://schemas.microsoft.com/office/drawing/2014/main" id="{3AF59718-D574-DF27-E0B4-3F7A1666B92F}"/>
                </a:ext>
              </a:extLst>
            </p:cNvPr>
            <p:cNvSpPr/>
            <p:nvPr/>
          </p:nvSpPr>
          <p:spPr>
            <a:xfrm flipH="1">
              <a:off x="9449129"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Isosceles Triangle 56">
              <a:extLst>
                <a:ext uri="{FF2B5EF4-FFF2-40B4-BE49-F238E27FC236}">
                  <a16:creationId xmlns:a16="http://schemas.microsoft.com/office/drawing/2014/main" id="{2CAB77DE-9F47-4A90-2CBB-7713307A6B80}"/>
                </a:ext>
              </a:extLst>
            </p:cNvPr>
            <p:cNvSpPr/>
            <p:nvPr/>
          </p:nvSpPr>
          <p:spPr>
            <a:xfrm rot="10800000">
              <a:off x="6777314" y="3915900"/>
              <a:ext cx="392776" cy="3386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Text Placeholder 6">
            <a:extLst>
              <a:ext uri="{FF2B5EF4-FFF2-40B4-BE49-F238E27FC236}">
                <a16:creationId xmlns:a16="http://schemas.microsoft.com/office/drawing/2014/main" id="{9AF165A3-C57E-F3F0-247D-4758CD361245}"/>
              </a:ext>
            </a:extLst>
          </p:cNvPr>
          <p:cNvSpPr>
            <a:spLocks noGrp="1"/>
          </p:cNvSpPr>
          <p:nvPr>
            <p:ph type="body" sz="quarter" idx="15" hasCustomPrompt="1"/>
          </p:nvPr>
        </p:nvSpPr>
        <p:spPr>
          <a:xfrm>
            <a:off x="377403" y="3360845"/>
            <a:ext cx="3446876" cy="618546"/>
          </a:xfrm>
          <a:prstGeom prst="rect">
            <a:avLst/>
          </a:prstGeom>
        </p:spPr>
        <p:txBody>
          <a:bodyPr/>
          <a:lstStyle>
            <a:lvl1pPr marL="0" indent="0" algn="r">
              <a:buNone/>
              <a:defRPr sz="1200" b="0"/>
            </a:lvl1pPr>
          </a:lstStyle>
          <a:p>
            <a:pPr lvl="0"/>
            <a:r>
              <a:rPr lang="en-US"/>
              <a:t>This is a sample text. You simply add your own text and description here. This text is fully editable. It can be replaced with your own style.  </a:t>
            </a:r>
          </a:p>
          <a:p>
            <a:pPr lvl="0"/>
            <a:endParaRPr lang="en-US"/>
          </a:p>
        </p:txBody>
      </p:sp>
      <p:sp>
        <p:nvSpPr>
          <p:cNvPr id="79" name="Text Placeholder 6">
            <a:extLst>
              <a:ext uri="{FF2B5EF4-FFF2-40B4-BE49-F238E27FC236}">
                <a16:creationId xmlns:a16="http://schemas.microsoft.com/office/drawing/2014/main" id="{8E38C163-D4D9-2EEE-3BAC-1D52A66B96E6}"/>
              </a:ext>
            </a:extLst>
          </p:cNvPr>
          <p:cNvSpPr>
            <a:spLocks noGrp="1"/>
          </p:cNvSpPr>
          <p:nvPr>
            <p:ph type="body" sz="quarter" idx="16" hasCustomPrompt="1"/>
          </p:nvPr>
        </p:nvSpPr>
        <p:spPr>
          <a:xfrm>
            <a:off x="988542" y="2916545"/>
            <a:ext cx="2894012" cy="213878"/>
          </a:xfrm>
          <a:prstGeom prst="rect">
            <a:avLst/>
          </a:prstGeom>
        </p:spPr>
        <p:txBody>
          <a:bodyPr>
            <a:noAutofit/>
          </a:bodyPr>
          <a:lstStyle>
            <a:lvl1pPr marL="0" indent="0" algn="r">
              <a:buNone/>
              <a:defRPr sz="1600" b="1">
                <a:solidFill>
                  <a:srgbClr val="235789"/>
                </a:solidFill>
              </a:defRPr>
            </a:lvl1pPr>
          </a:lstStyle>
          <a:p>
            <a:pPr lvl="0"/>
            <a:r>
              <a:rPr lang="en-US"/>
              <a:t>TITLE GOES HERE</a:t>
            </a:r>
            <a:br>
              <a:rPr lang="en-US"/>
            </a:br>
            <a:endParaRPr lang="en-US"/>
          </a:p>
        </p:txBody>
      </p:sp>
      <p:sp>
        <p:nvSpPr>
          <p:cNvPr id="80" name="Text Placeholder 6">
            <a:extLst>
              <a:ext uri="{FF2B5EF4-FFF2-40B4-BE49-F238E27FC236}">
                <a16:creationId xmlns:a16="http://schemas.microsoft.com/office/drawing/2014/main" id="{71A0BAC5-FBCC-58B6-890A-0D41226985AF}"/>
              </a:ext>
            </a:extLst>
          </p:cNvPr>
          <p:cNvSpPr>
            <a:spLocks noGrp="1"/>
          </p:cNvSpPr>
          <p:nvPr>
            <p:ph type="body" sz="quarter" idx="17" hasCustomPrompt="1"/>
          </p:nvPr>
        </p:nvSpPr>
        <p:spPr>
          <a:xfrm>
            <a:off x="8221362" y="4998575"/>
            <a:ext cx="3446876" cy="618546"/>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a:p>
            <a:pPr lvl="0"/>
            <a:endParaRPr lang="en-US"/>
          </a:p>
        </p:txBody>
      </p:sp>
      <p:sp>
        <p:nvSpPr>
          <p:cNvPr id="81" name="Text Placeholder 6">
            <a:extLst>
              <a:ext uri="{FF2B5EF4-FFF2-40B4-BE49-F238E27FC236}">
                <a16:creationId xmlns:a16="http://schemas.microsoft.com/office/drawing/2014/main" id="{756B3F97-A324-7D99-EB99-7F2E34C58C94}"/>
              </a:ext>
            </a:extLst>
          </p:cNvPr>
          <p:cNvSpPr>
            <a:spLocks noGrp="1"/>
          </p:cNvSpPr>
          <p:nvPr>
            <p:ph type="body" sz="quarter" idx="18" hasCustomPrompt="1"/>
          </p:nvPr>
        </p:nvSpPr>
        <p:spPr>
          <a:xfrm>
            <a:off x="8221362" y="4554275"/>
            <a:ext cx="2894012" cy="213878"/>
          </a:xfrm>
          <a:prstGeom prst="rect">
            <a:avLst/>
          </a:prstGeom>
        </p:spPr>
        <p:txBody>
          <a:bodyPr>
            <a:noAutofit/>
          </a:bodyPr>
          <a:lstStyle>
            <a:lvl1pPr marL="0" indent="0" algn="l">
              <a:buNone/>
              <a:defRPr sz="1600" b="1">
                <a:solidFill>
                  <a:srgbClr val="F7921E"/>
                </a:solidFill>
              </a:defRPr>
            </a:lvl1pPr>
          </a:lstStyle>
          <a:p>
            <a:pPr lvl="0"/>
            <a:r>
              <a:rPr lang="en-US"/>
              <a:t>TITLE GOES HERE</a:t>
            </a:r>
            <a:br>
              <a:rPr lang="en-US"/>
            </a:br>
            <a:endParaRPr lang="en-US"/>
          </a:p>
        </p:txBody>
      </p:sp>
      <p:sp>
        <p:nvSpPr>
          <p:cNvPr id="3" name="Title 1">
            <a:extLst>
              <a:ext uri="{FF2B5EF4-FFF2-40B4-BE49-F238E27FC236}">
                <a16:creationId xmlns:a16="http://schemas.microsoft.com/office/drawing/2014/main" id="{4BB073C3-ECCB-0367-6724-02A1E4CE4E6B}"/>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75BFB8BF-E119-A5D9-1E69-0D9DBA234165}"/>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07051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20000" decel="8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20000" decel="80000"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 calcmode="lin" valueType="num">
                                      <p:cBhvr additive="base">
                                        <p:cTn id="12" dur="500" fill="hold"/>
                                        <p:tgtEl>
                                          <p:spTgt spid="54"/>
                                        </p:tgtEl>
                                        <p:attrNameLst>
                                          <p:attrName>ppt_x</p:attrName>
                                        </p:attrNameLst>
                                      </p:cBhvr>
                                      <p:tavLst>
                                        <p:tav tm="0">
                                          <p:val>
                                            <p:strVal val="#ppt_x"/>
                                          </p:val>
                                        </p:tav>
                                        <p:tav tm="100000">
                                          <p:val>
                                            <p:strVal val="#ppt_x"/>
                                          </p:val>
                                        </p:tav>
                                      </p:tavLst>
                                    </p:anim>
                                    <p:anim calcmode="lin" valueType="num">
                                      <p:cBhvr additive="base">
                                        <p:cTn id="1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35736906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4323455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3280501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0246899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9255473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55858979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0371580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060249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9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9461984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0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34707564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1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0359556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2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06599788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3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95829268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4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5508959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5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8500113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6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94887633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7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91046418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8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893384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9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0517489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0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68664426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8CCF-9DC5-DF91-D3CD-54323DD0C2C8}"/>
              </a:ext>
            </a:extLst>
          </p:cNvPr>
          <p:cNvSpPr>
            <a:spLocks noGrp="1"/>
          </p:cNvSpPr>
          <p:nvPr>
            <p:ph type="title"/>
          </p:nvPr>
        </p:nvSpPr>
        <p:spPr>
          <a:xfrm>
            <a:off x="838200" y="365126"/>
            <a:ext cx="10515600" cy="678484"/>
          </a:xfrm>
          <a:prstGeom prst="rect">
            <a:avLst/>
          </a:prstGeom>
        </p:spPr>
        <p:txBody>
          <a:bodyPr anchor="t">
            <a:normAutofit/>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1539B0-D4EA-8776-ED73-CD7109FC334E}"/>
              </a:ext>
            </a:extLst>
          </p:cNvPr>
          <p:cNvSpPr>
            <a:spLocks noGrp="1"/>
          </p:cNvSpPr>
          <p:nvPr>
            <p:ph idx="1"/>
          </p:nvPr>
        </p:nvSpPr>
        <p:spPr>
          <a:xfrm>
            <a:off x="838200" y="1349376"/>
            <a:ext cx="10515600" cy="4351338"/>
          </a:xfrm>
          <a:prstGeom prst="rect">
            <a:avLst/>
          </a:prstGeom>
        </p:spPr>
        <p:txBody>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8DA9B4-C662-4566-5BE6-EC91DF8DEEEB}"/>
              </a:ext>
            </a:extLst>
          </p:cNvPr>
          <p:cNvSpPr>
            <a:spLocks noGrp="1"/>
          </p:cNvSpPr>
          <p:nvPr>
            <p:ph type="dt" sz="half" idx="10"/>
          </p:nvPr>
        </p:nvSpPr>
        <p:spPr/>
        <p:txBody>
          <a:bodyPr/>
          <a:lstStyle/>
          <a:p>
            <a:fld id="{FEC0CCD1-1FDA-A34C-B40C-970B9868104C}" type="datetimeFigureOut">
              <a:rPr lang="en-US" smtClean="0"/>
              <a:t>10/20/2026</a:t>
            </a:fld>
            <a:endParaRPr lang="en-US"/>
          </a:p>
        </p:txBody>
      </p:sp>
      <p:sp>
        <p:nvSpPr>
          <p:cNvPr id="5" name="Footer Placeholder 4">
            <a:extLst>
              <a:ext uri="{FF2B5EF4-FFF2-40B4-BE49-F238E27FC236}">
                <a16:creationId xmlns:a16="http://schemas.microsoft.com/office/drawing/2014/main" id="{55F909A9-61C1-CAFB-F1C5-082CBE1EFC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5E1B369-E81F-5842-DC2E-E1BFFB57FD46}"/>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8" name="Slide Number Placeholder 6">
            <a:extLst>
              <a:ext uri="{FF2B5EF4-FFF2-40B4-BE49-F238E27FC236}">
                <a16:creationId xmlns:a16="http://schemas.microsoft.com/office/drawing/2014/main" id="{4502593A-F499-C99A-5AC8-46570FE3831B}"/>
              </a:ext>
            </a:extLst>
          </p:cNvPr>
          <p:cNvSpPr txBox="1">
            <a:spLocks/>
          </p:cNvSpPr>
          <p:nvPr userDrawn="1"/>
        </p:nvSpPr>
        <p:spPr>
          <a:xfrm>
            <a:off x="9175678" y="6437312"/>
            <a:ext cx="265835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3652773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4E137E-CF71-8A2C-CDF2-9640192CB580}"/>
              </a:ext>
            </a:extLst>
          </p:cNvPr>
          <p:cNvSpPr>
            <a:spLocks noGrp="1"/>
          </p:cNvSpPr>
          <p:nvPr>
            <p:ph type="sldNum" sz="quarter" idx="12"/>
          </p:nvPr>
        </p:nvSpPr>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31409794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grpSp>
        <p:nvGrpSpPr>
          <p:cNvPr id="38" name="Group 37">
            <a:extLst>
              <a:ext uri="{FF2B5EF4-FFF2-40B4-BE49-F238E27FC236}">
                <a16:creationId xmlns:a16="http://schemas.microsoft.com/office/drawing/2014/main" id="{F5D67D96-1D84-08FF-627C-2E74808CB92C}"/>
              </a:ext>
            </a:extLst>
          </p:cNvPr>
          <p:cNvGrpSpPr/>
          <p:nvPr userDrawn="1"/>
        </p:nvGrpSpPr>
        <p:grpSpPr>
          <a:xfrm>
            <a:off x="826245" y="4645523"/>
            <a:ext cx="6163134" cy="558179"/>
            <a:chOff x="501651" y="3112972"/>
            <a:chExt cx="5529017" cy="558179"/>
          </a:xfrm>
        </p:grpSpPr>
        <p:sp>
          <p:nvSpPr>
            <p:cNvPr id="39" name="Rectangle: Top Corners Rounded 38">
              <a:extLst>
                <a:ext uri="{FF2B5EF4-FFF2-40B4-BE49-F238E27FC236}">
                  <a16:creationId xmlns:a16="http://schemas.microsoft.com/office/drawing/2014/main" id="{E328E028-7ED8-E118-2129-070F70F657E2}"/>
                </a:ext>
              </a:extLst>
            </p:cNvPr>
            <p:cNvSpPr/>
            <p:nvPr/>
          </p:nvSpPr>
          <p:spPr bwMode="gray">
            <a:xfrm rot="16200000">
              <a:off x="501651" y="3112972"/>
              <a:ext cx="558178" cy="558178"/>
            </a:xfrm>
            <a:prstGeom prst="round2SameRect">
              <a:avLst/>
            </a:prstGeom>
            <a:solidFill>
              <a:schemeClr val="accent3"/>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Top Corners Rounded 44">
              <a:extLst>
                <a:ext uri="{FF2B5EF4-FFF2-40B4-BE49-F238E27FC236}">
                  <a16:creationId xmlns:a16="http://schemas.microsoft.com/office/drawing/2014/main" id="{98D88140-7CB1-4824-5BB1-236C702AA89E}"/>
                </a:ext>
              </a:extLst>
            </p:cNvPr>
            <p:cNvSpPr/>
            <p:nvPr/>
          </p:nvSpPr>
          <p:spPr bwMode="gray">
            <a:xfrm rot="16200000">
              <a:off x="3303102" y="943584"/>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grpSp>
        <p:nvGrpSpPr>
          <p:cNvPr id="50" name="Group 49">
            <a:extLst>
              <a:ext uri="{FF2B5EF4-FFF2-40B4-BE49-F238E27FC236}">
                <a16:creationId xmlns:a16="http://schemas.microsoft.com/office/drawing/2014/main" id="{D8CC7D23-6EB5-6C19-B6A0-CE09BA3576CF}"/>
              </a:ext>
            </a:extLst>
          </p:cNvPr>
          <p:cNvGrpSpPr/>
          <p:nvPr userDrawn="1"/>
        </p:nvGrpSpPr>
        <p:grpSpPr>
          <a:xfrm>
            <a:off x="916811" y="2264480"/>
            <a:ext cx="6056974" cy="558178"/>
            <a:chOff x="447185" y="2380366"/>
            <a:chExt cx="5433779" cy="558178"/>
          </a:xfrm>
        </p:grpSpPr>
        <p:sp>
          <p:nvSpPr>
            <p:cNvPr id="52" name="Rectangle: Top Corners Rounded 51">
              <a:extLst>
                <a:ext uri="{FF2B5EF4-FFF2-40B4-BE49-F238E27FC236}">
                  <a16:creationId xmlns:a16="http://schemas.microsoft.com/office/drawing/2014/main" id="{07E3ADAF-B71D-BAAE-C322-8DD0787F2F69}"/>
                </a:ext>
              </a:extLst>
            </p:cNvPr>
            <p:cNvSpPr/>
            <p:nvPr/>
          </p:nvSpPr>
          <p:spPr bwMode="gray">
            <a:xfrm rot="16200000">
              <a:off x="3153398" y="210977"/>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53" name="Group 578">
              <a:extLst>
                <a:ext uri="{FF2B5EF4-FFF2-40B4-BE49-F238E27FC236}">
                  <a16:creationId xmlns:a16="http://schemas.microsoft.com/office/drawing/2014/main" id="{FF30C370-E223-67BC-904A-F57C548073B7}"/>
                </a:ext>
              </a:extLst>
            </p:cNvPr>
            <p:cNvGrpSpPr>
              <a:grpSpLocks noChangeAspect="1"/>
            </p:cNvGrpSpPr>
            <p:nvPr/>
          </p:nvGrpSpPr>
          <p:grpSpPr bwMode="auto">
            <a:xfrm>
              <a:off x="447185" y="2472002"/>
              <a:ext cx="374904" cy="374904"/>
              <a:chOff x="1932" y="2478"/>
              <a:chExt cx="340" cy="340"/>
            </a:xfrm>
            <a:solidFill>
              <a:schemeClr val="bg1"/>
            </a:solidFill>
          </p:grpSpPr>
          <p:sp>
            <p:nvSpPr>
              <p:cNvPr id="54" name="Freeform 579">
                <a:extLst>
                  <a:ext uri="{FF2B5EF4-FFF2-40B4-BE49-F238E27FC236}">
                    <a16:creationId xmlns:a16="http://schemas.microsoft.com/office/drawing/2014/main" id="{1723A49E-EDED-17CF-1507-0A8A3E4BC406}"/>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580">
                <a:extLst>
                  <a:ext uri="{FF2B5EF4-FFF2-40B4-BE49-F238E27FC236}">
                    <a16:creationId xmlns:a16="http://schemas.microsoft.com/office/drawing/2014/main" id="{AE0C1246-7FC8-B170-E9F9-FCD1E9C4F9D9}"/>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56" name="Rectangle: Top Corners Rounded 55">
            <a:extLst>
              <a:ext uri="{FF2B5EF4-FFF2-40B4-BE49-F238E27FC236}">
                <a16:creationId xmlns:a16="http://schemas.microsoft.com/office/drawing/2014/main" id="{FA39CB48-545F-E869-20CA-5EF23F230120}"/>
              </a:ext>
            </a:extLst>
          </p:cNvPr>
          <p:cNvSpPr/>
          <p:nvPr userDrawn="1"/>
        </p:nvSpPr>
        <p:spPr bwMode="gray">
          <a:xfrm rot="16200000">
            <a:off x="858254" y="2232471"/>
            <a:ext cx="558178" cy="622195"/>
          </a:xfrm>
          <a:prstGeom prst="round2SameRect">
            <a:avLst/>
          </a:prstGeom>
          <a:solidFill>
            <a:schemeClr val="accent3"/>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grpSp>
        <p:nvGrpSpPr>
          <p:cNvPr id="57" name="Group 56">
            <a:extLst>
              <a:ext uri="{FF2B5EF4-FFF2-40B4-BE49-F238E27FC236}">
                <a16:creationId xmlns:a16="http://schemas.microsoft.com/office/drawing/2014/main" id="{047EB3F0-6187-6401-B0B7-EEF3BF215009}"/>
              </a:ext>
            </a:extLst>
          </p:cNvPr>
          <p:cNvGrpSpPr/>
          <p:nvPr userDrawn="1"/>
        </p:nvGrpSpPr>
        <p:grpSpPr>
          <a:xfrm>
            <a:off x="826243" y="3058161"/>
            <a:ext cx="6163135" cy="571429"/>
            <a:chOff x="501649" y="3007351"/>
            <a:chExt cx="5529018" cy="571429"/>
          </a:xfrm>
        </p:grpSpPr>
        <p:grpSp>
          <p:nvGrpSpPr>
            <p:cNvPr id="58" name="Group 57">
              <a:extLst>
                <a:ext uri="{FF2B5EF4-FFF2-40B4-BE49-F238E27FC236}">
                  <a16:creationId xmlns:a16="http://schemas.microsoft.com/office/drawing/2014/main" id="{39B336F6-9113-94C5-3F49-0C807835C677}"/>
                </a:ext>
              </a:extLst>
            </p:cNvPr>
            <p:cNvGrpSpPr/>
            <p:nvPr/>
          </p:nvGrpSpPr>
          <p:grpSpPr>
            <a:xfrm>
              <a:off x="596888" y="3020602"/>
              <a:ext cx="5433779" cy="558178"/>
              <a:chOff x="447185" y="3076594"/>
              <a:chExt cx="5433779" cy="558178"/>
            </a:xfrm>
          </p:grpSpPr>
          <p:sp>
            <p:nvSpPr>
              <p:cNvPr id="60" name="Rectangle: Top Corners Rounded 59">
                <a:extLst>
                  <a:ext uri="{FF2B5EF4-FFF2-40B4-BE49-F238E27FC236}">
                    <a16:creationId xmlns:a16="http://schemas.microsoft.com/office/drawing/2014/main" id="{06653F50-4814-3D9F-97C6-E088EAE6D23B}"/>
                  </a:ext>
                </a:extLst>
              </p:cNvPr>
              <p:cNvSpPr/>
              <p:nvPr/>
            </p:nvSpPr>
            <p:spPr bwMode="gray">
              <a:xfrm rot="16200000">
                <a:off x="3153398" y="907205"/>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61" name="Group 336">
                <a:extLst>
                  <a:ext uri="{FF2B5EF4-FFF2-40B4-BE49-F238E27FC236}">
                    <a16:creationId xmlns:a16="http://schemas.microsoft.com/office/drawing/2014/main" id="{971D1B8F-10DF-58D4-4CCD-CC96B2378483}"/>
                  </a:ext>
                </a:extLst>
              </p:cNvPr>
              <p:cNvGrpSpPr>
                <a:grpSpLocks noChangeAspect="1"/>
              </p:cNvGrpSpPr>
              <p:nvPr/>
            </p:nvGrpSpPr>
            <p:grpSpPr bwMode="auto">
              <a:xfrm>
                <a:off x="447185" y="3154979"/>
                <a:ext cx="374904" cy="374904"/>
                <a:chOff x="4220" y="1197"/>
                <a:chExt cx="340" cy="340"/>
              </a:xfrm>
              <a:solidFill>
                <a:schemeClr val="bg1"/>
              </a:solidFill>
            </p:grpSpPr>
            <p:sp>
              <p:nvSpPr>
                <p:cNvPr id="62" name="Freeform 337">
                  <a:extLst>
                    <a:ext uri="{FF2B5EF4-FFF2-40B4-BE49-F238E27FC236}">
                      <a16:creationId xmlns:a16="http://schemas.microsoft.com/office/drawing/2014/main" id="{B69BC7DC-134E-F315-27C1-46AA7A8E91E7}"/>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338">
                  <a:extLst>
                    <a:ext uri="{FF2B5EF4-FFF2-40B4-BE49-F238E27FC236}">
                      <a16:creationId xmlns:a16="http://schemas.microsoft.com/office/drawing/2014/main" id="{8F170BD1-6D92-0A47-27BB-0F48F649B334}"/>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39">
                  <a:extLst>
                    <a:ext uri="{FF2B5EF4-FFF2-40B4-BE49-F238E27FC236}">
                      <a16:creationId xmlns:a16="http://schemas.microsoft.com/office/drawing/2014/main" id="{ABBA240B-D9C5-BC2A-1612-7EDCBBAFACFE}"/>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340">
                  <a:extLst>
                    <a:ext uri="{FF2B5EF4-FFF2-40B4-BE49-F238E27FC236}">
                      <a16:creationId xmlns:a16="http://schemas.microsoft.com/office/drawing/2014/main" id="{808FD17A-BFA9-DCA5-B93C-3C45E1934FA6}"/>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341">
                  <a:extLst>
                    <a:ext uri="{FF2B5EF4-FFF2-40B4-BE49-F238E27FC236}">
                      <a16:creationId xmlns:a16="http://schemas.microsoft.com/office/drawing/2014/main" id="{247FE29E-8522-817F-3F46-10CC3D4C613A}"/>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42">
                  <a:extLst>
                    <a:ext uri="{FF2B5EF4-FFF2-40B4-BE49-F238E27FC236}">
                      <a16:creationId xmlns:a16="http://schemas.microsoft.com/office/drawing/2014/main" id="{FA40B125-C3AF-761F-B98F-CCD7CDAACD00}"/>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59" name="Rectangle: Top Corners Rounded 58">
              <a:extLst>
                <a:ext uri="{FF2B5EF4-FFF2-40B4-BE49-F238E27FC236}">
                  <a16:creationId xmlns:a16="http://schemas.microsoft.com/office/drawing/2014/main" id="{51DA49BD-7E02-E4A4-36AF-AA42F0B1EE42}"/>
                </a:ext>
              </a:extLst>
            </p:cNvPr>
            <p:cNvSpPr/>
            <p:nvPr/>
          </p:nvSpPr>
          <p:spPr bwMode="gray">
            <a:xfrm rot="16200000">
              <a:off x="501649" y="3007351"/>
              <a:ext cx="558178" cy="558178"/>
            </a:xfrm>
            <a:prstGeom prst="round2SameRect">
              <a:avLst/>
            </a:prstGeom>
            <a:solidFill>
              <a:schemeClr val="accent3"/>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8" name="Group 67">
            <a:extLst>
              <a:ext uri="{FF2B5EF4-FFF2-40B4-BE49-F238E27FC236}">
                <a16:creationId xmlns:a16="http://schemas.microsoft.com/office/drawing/2014/main" id="{6451AAAE-8A8B-FEB3-14E3-EB7DEDE9BA04}"/>
              </a:ext>
            </a:extLst>
          </p:cNvPr>
          <p:cNvGrpSpPr/>
          <p:nvPr userDrawn="1"/>
        </p:nvGrpSpPr>
        <p:grpSpPr>
          <a:xfrm>
            <a:off x="826243" y="3851842"/>
            <a:ext cx="6163135" cy="558178"/>
            <a:chOff x="501649" y="3820657"/>
            <a:chExt cx="5529018" cy="558178"/>
          </a:xfrm>
        </p:grpSpPr>
        <p:grpSp>
          <p:nvGrpSpPr>
            <p:cNvPr id="69" name="Group 68">
              <a:extLst>
                <a:ext uri="{FF2B5EF4-FFF2-40B4-BE49-F238E27FC236}">
                  <a16:creationId xmlns:a16="http://schemas.microsoft.com/office/drawing/2014/main" id="{32F37343-38F4-43F6-47CC-9637ECED1CEE}"/>
                </a:ext>
              </a:extLst>
            </p:cNvPr>
            <p:cNvGrpSpPr/>
            <p:nvPr/>
          </p:nvGrpSpPr>
          <p:grpSpPr>
            <a:xfrm>
              <a:off x="593286" y="3820657"/>
              <a:ext cx="5437381" cy="558178"/>
              <a:chOff x="593288" y="2309432"/>
              <a:chExt cx="5437381" cy="558178"/>
            </a:xfrm>
          </p:grpSpPr>
          <p:sp>
            <p:nvSpPr>
              <p:cNvPr id="71" name="Rectangle: Top Corners Rounded 70">
                <a:extLst>
                  <a:ext uri="{FF2B5EF4-FFF2-40B4-BE49-F238E27FC236}">
                    <a16:creationId xmlns:a16="http://schemas.microsoft.com/office/drawing/2014/main" id="{957631B1-E6E4-AF0C-5D96-6A8F4220B726}"/>
                  </a:ext>
                </a:extLst>
              </p:cNvPr>
              <p:cNvSpPr/>
              <p:nvPr/>
            </p:nvSpPr>
            <p:spPr bwMode="gray">
              <a:xfrm rot="16200000">
                <a:off x="3303103" y="140043"/>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2" name="Freeform 245">
                <a:extLst>
                  <a:ext uri="{FF2B5EF4-FFF2-40B4-BE49-F238E27FC236}">
                    <a16:creationId xmlns:a16="http://schemas.microsoft.com/office/drawing/2014/main" id="{D579D86D-BED9-8148-BF45-520DE9B8A569}"/>
                  </a:ext>
                </a:extLst>
              </p:cNvPr>
              <p:cNvSpPr>
                <a:spLocks noEditPoints="1"/>
              </p:cNvSpPr>
              <p:nvPr/>
            </p:nvSpPr>
            <p:spPr bwMode="auto">
              <a:xfrm>
                <a:off x="593288" y="2400517"/>
                <a:ext cx="374904" cy="37600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0" name="Rectangle: Top Corners Rounded 69">
              <a:extLst>
                <a:ext uri="{FF2B5EF4-FFF2-40B4-BE49-F238E27FC236}">
                  <a16:creationId xmlns:a16="http://schemas.microsoft.com/office/drawing/2014/main" id="{C44C6E1D-09B8-85DC-FFA4-262CF1C5954E}"/>
                </a:ext>
              </a:extLst>
            </p:cNvPr>
            <p:cNvSpPr/>
            <p:nvPr/>
          </p:nvSpPr>
          <p:spPr bwMode="gray">
            <a:xfrm rot="16200000">
              <a:off x="501649" y="3820657"/>
              <a:ext cx="558178" cy="558178"/>
            </a:xfrm>
            <a:prstGeom prst="round2SameRect">
              <a:avLst/>
            </a:prstGeom>
            <a:solidFill>
              <a:schemeClr val="accent3"/>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3" name="Group 72">
            <a:extLst>
              <a:ext uri="{FF2B5EF4-FFF2-40B4-BE49-F238E27FC236}">
                <a16:creationId xmlns:a16="http://schemas.microsoft.com/office/drawing/2014/main" id="{1BD7611C-8FC5-2787-E4AD-43A55505B38F}"/>
              </a:ext>
            </a:extLst>
          </p:cNvPr>
          <p:cNvGrpSpPr/>
          <p:nvPr userDrawn="1"/>
        </p:nvGrpSpPr>
        <p:grpSpPr>
          <a:xfrm>
            <a:off x="916811" y="1469665"/>
            <a:ext cx="6070989" cy="558178"/>
            <a:chOff x="447185" y="2380366"/>
            <a:chExt cx="5446354" cy="558178"/>
          </a:xfrm>
        </p:grpSpPr>
        <p:sp>
          <p:nvSpPr>
            <p:cNvPr id="74" name="Rectangle: Top Corners Rounded 73">
              <a:extLst>
                <a:ext uri="{FF2B5EF4-FFF2-40B4-BE49-F238E27FC236}">
                  <a16:creationId xmlns:a16="http://schemas.microsoft.com/office/drawing/2014/main" id="{0BAF63A1-793F-3D7E-9704-0E3AC22F5F41}"/>
                </a:ext>
              </a:extLst>
            </p:cNvPr>
            <p:cNvSpPr/>
            <p:nvPr/>
          </p:nvSpPr>
          <p:spPr bwMode="gray">
            <a:xfrm rot="16200000">
              <a:off x="3159686" y="204690"/>
              <a:ext cx="558178" cy="4909529"/>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75" name="Group 578">
              <a:extLst>
                <a:ext uri="{FF2B5EF4-FFF2-40B4-BE49-F238E27FC236}">
                  <a16:creationId xmlns:a16="http://schemas.microsoft.com/office/drawing/2014/main" id="{BE17D166-FF82-535F-E8C1-27F5A03E3229}"/>
                </a:ext>
              </a:extLst>
            </p:cNvPr>
            <p:cNvGrpSpPr>
              <a:grpSpLocks noChangeAspect="1"/>
            </p:cNvGrpSpPr>
            <p:nvPr/>
          </p:nvGrpSpPr>
          <p:grpSpPr bwMode="auto">
            <a:xfrm>
              <a:off x="447185" y="2472002"/>
              <a:ext cx="374904" cy="374904"/>
              <a:chOff x="1932" y="2478"/>
              <a:chExt cx="340" cy="340"/>
            </a:xfrm>
            <a:solidFill>
              <a:schemeClr val="bg1"/>
            </a:solidFill>
          </p:grpSpPr>
          <p:sp>
            <p:nvSpPr>
              <p:cNvPr id="76" name="Freeform 579">
                <a:extLst>
                  <a:ext uri="{FF2B5EF4-FFF2-40B4-BE49-F238E27FC236}">
                    <a16:creationId xmlns:a16="http://schemas.microsoft.com/office/drawing/2014/main" id="{5817229D-45CC-1265-691D-A992704D7613}"/>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Freeform 580">
                <a:extLst>
                  <a:ext uri="{FF2B5EF4-FFF2-40B4-BE49-F238E27FC236}">
                    <a16:creationId xmlns:a16="http://schemas.microsoft.com/office/drawing/2014/main" id="{41E565D7-83BA-B232-C767-834805B57362}"/>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78" name="Rectangle: Top Corners Rounded 77">
            <a:extLst>
              <a:ext uri="{FF2B5EF4-FFF2-40B4-BE49-F238E27FC236}">
                <a16:creationId xmlns:a16="http://schemas.microsoft.com/office/drawing/2014/main" id="{CA6F2184-B28B-C3BE-4CF0-884AD390DCF1}"/>
              </a:ext>
            </a:extLst>
          </p:cNvPr>
          <p:cNvSpPr/>
          <p:nvPr userDrawn="1"/>
        </p:nvSpPr>
        <p:spPr bwMode="gray">
          <a:xfrm rot="16200000">
            <a:off x="858254" y="1437658"/>
            <a:ext cx="558178" cy="622194"/>
          </a:xfrm>
          <a:prstGeom prst="round2SameRect">
            <a:avLst/>
          </a:prstGeom>
          <a:solidFill>
            <a:schemeClr val="accent3"/>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9" name="Text Placeholder 41">
            <a:extLst>
              <a:ext uri="{FF2B5EF4-FFF2-40B4-BE49-F238E27FC236}">
                <a16:creationId xmlns:a16="http://schemas.microsoft.com/office/drawing/2014/main" id="{37A28611-C164-D1AC-C6EE-0F69E5E3B91A}"/>
              </a:ext>
            </a:extLst>
          </p:cNvPr>
          <p:cNvSpPr>
            <a:spLocks noGrp="1"/>
          </p:cNvSpPr>
          <p:nvPr>
            <p:ph type="body" sz="quarter" idx="14" hasCustomPrompt="1"/>
          </p:nvPr>
        </p:nvSpPr>
        <p:spPr>
          <a:xfrm>
            <a:off x="1423545" y="2251228"/>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80" name="Text Placeholder 41">
            <a:extLst>
              <a:ext uri="{FF2B5EF4-FFF2-40B4-BE49-F238E27FC236}">
                <a16:creationId xmlns:a16="http://schemas.microsoft.com/office/drawing/2014/main" id="{1557DFD1-103F-1601-876B-6C466E889C12}"/>
              </a:ext>
            </a:extLst>
          </p:cNvPr>
          <p:cNvSpPr>
            <a:spLocks noGrp="1"/>
          </p:cNvSpPr>
          <p:nvPr>
            <p:ph type="body" sz="quarter" idx="15" hasCustomPrompt="1"/>
          </p:nvPr>
        </p:nvSpPr>
        <p:spPr>
          <a:xfrm>
            <a:off x="1421885" y="3065821"/>
            <a:ext cx="4658403" cy="561502"/>
          </a:xfrm>
          <a:prstGeom prst="rect">
            <a:avLst/>
          </a:prstGeom>
        </p:spPr>
        <p:txBody>
          <a:bodyPr anchor="ctr">
            <a:noAutofit/>
          </a:bodyPr>
          <a:lstStyle>
            <a:lvl1pPr marL="0" indent="0">
              <a:buNone/>
              <a:defRPr sz="2000"/>
            </a:lvl1pPr>
          </a:lstStyle>
          <a:p>
            <a:pPr lvl="0"/>
            <a:r>
              <a:rPr lang="en-US"/>
              <a:t>CLICK TO INSERT AGENDA ITEM</a:t>
            </a:r>
          </a:p>
        </p:txBody>
      </p:sp>
      <p:sp>
        <p:nvSpPr>
          <p:cNvPr id="81" name="Text Placeholder 41">
            <a:extLst>
              <a:ext uri="{FF2B5EF4-FFF2-40B4-BE49-F238E27FC236}">
                <a16:creationId xmlns:a16="http://schemas.microsoft.com/office/drawing/2014/main" id="{B271D268-8781-B85A-155E-9449D02522BB}"/>
              </a:ext>
            </a:extLst>
          </p:cNvPr>
          <p:cNvSpPr>
            <a:spLocks noGrp="1"/>
          </p:cNvSpPr>
          <p:nvPr>
            <p:ph type="body" sz="quarter" idx="16" hasCustomPrompt="1"/>
          </p:nvPr>
        </p:nvSpPr>
        <p:spPr>
          <a:xfrm>
            <a:off x="1421885" y="3849575"/>
            <a:ext cx="4658403" cy="559203"/>
          </a:xfrm>
          <a:prstGeom prst="rect">
            <a:avLst/>
          </a:prstGeom>
        </p:spPr>
        <p:txBody>
          <a:bodyPr anchor="ctr">
            <a:noAutofit/>
          </a:bodyPr>
          <a:lstStyle>
            <a:lvl1pPr marL="0" indent="0">
              <a:buNone/>
              <a:defRPr sz="2000"/>
            </a:lvl1pPr>
          </a:lstStyle>
          <a:p>
            <a:pPr lvl="0"/>
            <a:r>
              <a:rPr lang="en-US"/>
              <a:t>CLICK TO INSERT AGENDA ITEM</a:t>
            </a:r>
          </a:p>
        </p:txBody>
      </p:sp>
      <p:sp>
        <p:nvSpPr>
          <p:cNvPr id="82" name="Text Placeholder 41">
            <a:extLst>
              <a:ext uri="{FF2B5EF4-FFF2-40B4-BE49-F238E27FC236}">
                <a16:creationId xmlns:a16="http://schemas.microsoft.com/office/drawing/2014/main" id="{8502FDF5-899B-127C-CFA9-AFD5FA34FE8D}"/>
              </a:ext>
            </a:extLst>
          </p:cNvPr>
          <p:cNvSpPr>
            <a:spLocks noGrp="1"/>
          </p:cNvSpPr>
          <p:nvPr>
            <p:ph type="body" sz="quarter" idx="17" hasCustomPrompt="1"/>
          </p:nvPr>
        </p:nvSpPr>
        <p:spPr>
          <a:xfrm>
            <a:off x="1421885" y="4639569"/>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83" name="Text Placeholder 56">
            <a:extLst>
              <a:ext uri="{FF2B5EF4-FFF2-40B4-BE49-F238E27FC236}">
                <a16:creationId xmlns:a16="http://schemas.microsoft.com/office/drawing/2014/main" id="{2EFFE24F-E5C1-DF1F-A030-94C02D4BB435}"/>
              </a:ext>
            </a:extLst>
          </p:cNvPr>
          <p:cNvSpPr>
            <a:spLocks noGrp="1"/>
          </p:cNvSpPr>
          <p:nvPr>
            <p:ph type="body" sz="quarter" idx="19" hasCustomPrompt="1"/>
          </p:nvPr>
        </p:nvSpPr>
        <p:spPr>
          <a:xfrm>
            <a:off x="1424151" y="1472104"/>
            <a:ext cx="4671849" cy="553300"/>
          </a:xfrm>
          <a:prstGeom prst="rect">
            <a:avLst/>
          </a:prstGeom>
        </p:spPr>
        <p:txBody>
          <a:bodyPr anchor="ctr">
            <a:noAutofit/>
          </a:bodyPr>
          <a:lstStyle>
            <a:lvl1pPr marL="0" indent="0">
              <a:buNone/>
              <a:defRPr sz="2000"/>
            </a:lvl1pPr>
          </a:lstStyle>
          <a:p>
            <a:pPr lvl="0"/>
            <a:r>
              <a:rPr lang="en-US"/>
              <a:t>CLICK TO INSERT AGENDA ITEM</a:t>
            </a:r>
          </a:p>
        </p:txBody>
      </p:sp>
      <p:sp>
        <p:nvSpPr>
          <p:cNvPr id="85" name="Oval 84">
            <a:extLst>
              <a:ext uri="{FF2B5EF4-FFF2-40B4-BE49-F238E27FC236}">
                <a16:creationId xmlns:a16="http://schemas.microsoft.com/office/drawing/2014/main" id="{E65D95FC-F269-8776-265B-70BC084738F1}"/>
              </a:ext>
            </a:extLst>
          </p:cNvPr>
          <p:cNvSpPr/>
          <p:nvPr userDrawn="1"/>
        </p:nvSpPr>
        <p:spPr>
          <a:xfrm>
            <a:off x="928095" y="1569803"/>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1</a:t>
            </a:r>
          </a:p>
        </p:txBody>
      </p:sp>
      <p:sp>
        <p:nvSpPr>
          <p:cNvPr id="86" name="Oval 85">
            <a:extLst>
              <a:ext uri="{FF2B5EF4-FFF2-40B4-BE49-F238E27FC236}">
                <a16:creationId xmlns:a16="http://schemas.microsoft.com/office/drawing/2014/main" id="{9C750836-B502-6288-9C0A-43A1F8D2B821}"/>
              </a:ext>
            </a:extLst>
          </p:cNvPr>
          <p:cNvSpPr/>
          <p:nvPr userDrawn="1"/>
        </p:nvSpPr>
        <p:spPr>
          <a:xfrm>
            <a:off x="928095" y="2358661"/>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2</a:t>
            </a:r>
          </a:p>
        </p:txBody>
      </p:sp>
      <p:sp>
        <p:nvSpPr>
          <p:cNvPr id="87" name="Oval 86">
            <a:extLst>
              <a:ext uri="{FF2B5EF4-FFF2-40B4-BE49-F238E27FC236}">
                <a16:creationId xmlns:a16="http://schemas.microsoft.com/office/drawing/2014/main" id="{FFE4C3E2-EF17-83CB-1F17-CA65E2948E9F}"/>
              </a:ext>
            </a:extLst>
          </p:cNvPr>
          <p:cNvSpPr/>
          <p:nvPr userDrawn="1"/>
        </p:nvSpPr>
        <p:spPr>
          <a:xfrm>
            <a:off x="928095" y="3165593"/>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3</a:t>
            </a:r>
          </a:p>
        </p:txBody>
      </p:sp>
      <p:sp>
        <p:nvSpPr>
          <p:cNvPr id="88" name="Oval 87">
            <a:extLst>
              <a:ext uri="{FF2B5EF4-FFF2-40B4-BE49-F238E27FC236}">
                <a16:creationId xmlns:a16="http://schemas.microsoft.com/office/drawing/2014/main" id="{426B4C2C-BCE2-46F6-BB09-6F83FE95985B}"/>
              </a:ext>
            </a:extLst>
          </p:cNvPr>
          <p:cNvSpPr/>
          <p:nvPr userDrawn="1"/>
        </p:nvSpPr>
        <p:spPr>
          <a:xfrm>
            <a:off x="928095" y="3951515"/>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4</a:t>
            </a:r>
          </a:p>
        </p:txBody>
      </p:sp>
      <p:sp>
        <p:nvSpPr>
          <p:cNvPr id="89" name="Oval 88">
            <a:extLst>
              <a:ext uri="{FF2B5EF4-FFF2-40B4-BE49-F238E27FC236}">
                <a16:creationId xmlns:a16="http://schemas.microsoft.com/office/drawing/2014/main" id="{2EA407C8-FAD0-9452-2DBC-E40681BC4E79}"/>
              </a:ext>
            </a:extLst>
          </p:cNvPr>
          <p:cNvSpPr/>
          <p:nvPr userDrawn="1"/>
        </p:nvSpPr>
        <p:spPr>
          <a:xfrm>
            <a:off x="928095" y="4743353"/>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5</a:t>
            </a:r>
          </a:p>
        </p:txBody>
      </p:sp>
      <p:grpSp>
        <p:nvGrpSpPr>
          <p:cNvPr id="2" name="Group 1">
            <a:extLst>
              <a:ext uri="{FF2B5EF4-FFF2-40B4-BE49-F238E27FC236}">
                <a16:creationId xmlns:a16="http://schemas.microsoft.com/office/drawing/2014/main" id="{E77FBB1C-F5FF-A61E-D69C-4C8BCECB5B67}"/>
              </a:ext>
            </a:extLst>
          </p:cNvPr>
          <p:cNvGrpSpPr/>
          <p:nvPr userDrawn="1"/>
        </p:nvGrpSpPr>
        <p:grpSpPr>
          <a:xfrm>
            <a:off x="826245" y="5383078"/>
            <a:ext cx="6163134" cy="558179"/>
            <a:chOff x="501651" y="3112972"/>
            <a:chExt cx="5529017" cy="558179"/>
          </a:xfrm>
        </p:grpSpPr>
        <p:sp>
          <p:nvSpPr>
            <p:cNvPr id="3" name="Rectangle: Top Corners Rounded 2">
              <a:extLst>
                <a:ext uri="{FF2B5EF4-FFF2-40B4-BE49-F238E27FC236}">
                  <a16:creationId xmlns:a16="http://schemas.microsoft.com/office/drawing/2014/main" id="{EB503915-DD12-70A2-E27F-39C01EF40744}"/>
                </a:ext>
              </a:extLst>
            </p:cNvPr>
            <p:cNvSpPr/>
            <p:nvPr/>
          </p:nvSpPr>
          <p:spPr bwMode="gray">
            <a:xfrm rot="16200000">
              <a:off x="501651" y="3112972"/>
              <a:ext cx="558178" cy="558178"/>
            </a:xfrm>
            <a:prstGeom prst="round2SameRect">
              <a:avLst/>
            </a:prstGeom>
            <a:solidFill>
              <a:schemeClr val="accent3"/>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Top Corners Rounded 3">
              <a:extLst>
                <a:ext uri="{FF2B5EF4-FFF2-40B4-BE49-F238E27FC236}">
                  <a16:creationId xmlns:a16="http://schemas.microsoft.com/office/drawing/2014/main" id="{9FDAF51A-2715-9297-FC35-537AC983349B}"/>
                </a:ext>
              </a:extLst>
            </p:cNvPr>
            <p:cNvSpPr/>
            <p:nvPr/>
          </p:nvSpPr>
          <p:spPr bwMode="gray">
            <a:xfrm rot="16200000">
              <a:off x="3303102" y="943584"/>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sp>
        <p:nvSpPr>
          <p:cNvPr id="6" name="Text Placeholder 41">
            <a:extLst>
              <a:ext uri="{FF2B5EF4-FFF2-40B4-BE49-F238E27FC236}">
                <a16:creationId xmlns:a16="http://schemas.microsoft.com/office/drawing/2014/main" id="{3A7DD26C-5B9A-174C-3A45-2D2A9E4C3B13}"/>
              </a:ext>
            </a:extLst>
          </p:cNvPr>
          <p:cNvSpPr>
            <a:spLocks noGrp="1"/>
          </p:cNvSpPr>
          <p:nvPr>
            <p:ph type="body" sz="quarter" idx="20" hasCustomPrompt="1"/>
          </p:nvPr>
        </p:nvSpPr>
        <p:spPr>
          <a:xfrm>
            <a:off x="1421885" y="5377124"/>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8" name="Oval 7">
            <a:extLst>
              <a:ext uri="{FF2B5EF4-FFF2-40B4-BE49-F238E27FC236}">
                <a16:creationId xmlns:a16="http://schemas.microsoft.com/office/drawing/2014/main" id="{3C68EE37-5BCB-87B4-E1CE-58583445F8CE}"/>
              </a:ext>
            </a:extLst>
          </p:cNvPr>
          <p:cNvSpPr/>
          <p:nvPr userDrawn="1"/>
        </p:nvSpPr>
        <p:spPr>
          <a:xfrm>
            <a:off x="928095" y="548090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6</a:t>
            </a:r>
          </a:p>
        </p:txBody>
      </p:sp>
    </p:spTree>
    <p:extLst>
      <p:ext uri="{BB962C8B-B14F-4D97-AF65-F5344CB8AC3E}">
        <p14:creationId xmlns:p14="http://schemas.microsoft.com/office/powerpoint/2010/main" val="23578169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cSld name="2_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517284" y="2378292"/>
            <a:ext cx="3423922" cy="372689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4505663" y="1908280"/>
            <a:ext cx="3395641" cy="420300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8454638" y="1853874"/>
            <a:ext cx="3215883" cy="420300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1204097" y="4131645"/>
            <a:ext cx="2087106" cy="219295"/>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1204097" y="4407601"/>
            <a:ext cx="2087106" cy="1214230"/>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5209821" y="4094597"/>
            <a:ext cx="2200513" cy="24730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5209821" y="4341906"/>
            <a:ext cx="2200513" cy="1369346"/>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8677285" y="4055320"/>
            <a:ext cx="2150687" cy="24730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8677285" y="4310146"/>
            <a:ext cx="2150687" cy="1369346"/>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28409" y="1097168"/>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12" name="Round Same Side Corner Rectangle 24">
            <a:extLst>
              <a:ext uri="{FF2B5EF4-FFF2-40B4-BE49-F238E27FC236}">
                <a16:creationId xmlns:a16="http://schemas.microsoft.com/office/drawing/2014/main" id="{CF7FBE5E-B7DE-1839-2403-59D77F7C6E0E}"/>
              </a:ext>
            </a:extLst>
          </p:cNvPr>
          <p:cNvSpPr/>
          <p:nvPr userDrawn="1"/>
        </p:nvSpPr>
        <p:spPr>
          <a:xfrm>
            <a:off x="8432392" y="1848283"/>
            <a:ext cx="3238129" cy="1413499"/>
          </a:xfrm>
          <a:prstGeom prst="round2SameRect">
            <a:avLst>
              <a:gd name="adj1" fmla="val 10686"/>
              <a:gd name="adj2" fmla="val 0"/>
            </a:avLst>
          </a:prstGeom>
          <a:solidFill>
            <a:schemeClr val="accent4">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Same Side Corner Rectangle 14">
            <a:extLst>
              <a:ext uri="{FF2B5EF4-FFF2-40B4-BE49-F238E27FC236}">
                <a16:creationId xmlns:a16="http://schemas.microsoft.com/office/drawing/2014/main" id="{3475AC67-E3B7-76C6-1C9E-E79320C57CA5}"/>
              </a:ext>
            </a:extLst>
          </p:cNvPr>
          <p:cNvSpPr/>
          <p:nvPr userDrawn="1"/>
        </p:nvSpPr>
        <p:spPr>
          <a:xfrm>
            <a:off x="556688" y="1907874"/>
            <a:ext cx="3395641" cy="1394592"/>
          </a:xfrm>
          <a:prstGeom prst="round2SameRect">
            <a:avLst>
              <a:gd name="adj1" fmla="val 10686"/>
              <a:gd name="adj2" fmla="val 0"/>
            </a:avLst>
          </a:prstGeom>
          <a:solidFill>
            <a:schemeClr val="accent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1397604" y="2389336"/>
            <a:ext cx="1555321" cy="13687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1553918" y="2502268"/>
            <a:ext cx="1248006" cy="11426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 Same Side Corner Rectangle 24">
            <a:extLst>
              <a:ext uri="{FF2B5EF4-FFF2-40B4-BE49-F238E27FC236}">
                <a16:creationId xmlns:a16="http://schemas.microsoft.com/office/drawing/2014/main" id="{24BE1F8D-9711-35F4-8B09-5ACD7301F369}"/>
              </a:ext>
            </a:extLst>
          </p:cNvPr>
          <p:cNvSpPr/>
          <p:nvPr userDrawn="1"/>
        </p:nvSpPr>
        <p:spPr>
          <a:xfrm>
            <a:off x="4494540" y="1907874"/>
            <a:ext cx="3395641" cy="1353908"/>
          </a:xfrm>
          <a:prstGeom prst="round2SameRect">
            <a:avLst>
              <a:gd name="adj1" fmla="val 10686"/>
              <a:gd name="adj2" fmla="val 0"/>
            </a:avLst>
          </a:pr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5494789" y="2365514"/>
            <a:ext cx="1510017" cy="13925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5616428" y="2497014"/>
            <a:ext cx="1266737" cy="11426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p:nvGrpSpPr>
        <p:grpSpPr>
          <a:xfrm>
            <a:off x="9484959" y="2285366"/>
            <a:ext cx="1551998" cy="1392568"/>
            <a:chOff x="13434974" y="2486559"/>
            <a:chExt cx="1388794" cy="1253672"/>
          </a:xfrm>
          <a:solidFill>
            <a:schemeClr val="bg1"/>
          </a:solidFill>
        </p:grpSpPr>
        <p:sp>
          <p:nvSpPr>
            <p:cNvPr id="45" name="Oval 44">
              <a:extLst>
                <a:ext uri="{FF2B5EF4-FFF2-40B4-BE49-F238E27FC236}">
                  <a16:creationId xmlns:a16="http://schemas.microsoft.com/office/drawing/2014/main" id="{DE3D476B-6FD4-31A4-01A0-B1EAB390C1B7}"/>
                </a:ext>
              </a:extLst>
            </p:cNvPr>
            <p:cNvSpPr/>
            <p:nvPr/>
          </p:nvSpPr>
          <p:spPr>
            <a:xfrm>
              <a:off x="13434974" y="2486559"/>
              <a:ext cx="1388794" cy="12536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13570986" y="2599045"/>
              <a:ext cx="1116769" cy="1028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5705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r="6086"/>
          <a:stretch/>
        </p:blipFill>
        <p:spPr>
          <a:xfrm>
            <a:off x="-1" y="0"/>
            <a:ext cx="12192001" cy="6858000"/>
          </a:xfrm>
          <a:prstGeom prst="rect">
            <a:avLst/>
          </a:prstGeom>
        </p:spPr>
      </p:pic>
      <p:pic>
        <p:nvPicPr>
          <p:cNvPr id="8" name="Picture 7" descr="division-bar-title.jpg"/>
          <p:cNvPicPr>
            <a:picLocks noChangeAspect="1"/>
          </p:cNvPicPr>
          <p:nvPr userDrawn="1"/>
        </p:nvPicPr>
        <p:blipFill>
          <a:blip r:embed="rId3"/>
          <a:stretch>
            <a:fillRect/>
          </a:stretch>
        </p:blipFill>
        <p:spPr>
          <a:xfrm>
            <a:off x="7112000" y="2492375"/>
            <a:ext cx="5080000" cy="76200"/>
          </a:xfrm>
          <a:prstGeom prst="rect">
            <a:avLst/>
          </a:prstGeom>
        </p:spPr>
      </p:pic>
      <p:sp>
        <p:nvSpPr>
          <p:cNvPr id="18" name="Text Placeholder 17"/>
          <p:cNvSpPr>
            <a:spLocks noGrp="1"/>
          </p:cNvSpPr>
          <p:nvPr>
            <p:ph type="body" sz="quarter" idx="10" hasCustomPrompt="1"/>
          </p:nvPr>
        </p:nvSpPr>
        <p:spPr>
          <a:xfrm>
            <a:off x="5888567" y="3162300"/>
            <a:ext cx="5327651" cy="406400"/>
          </a:xfrm>
        </p:spPr>
        <p:txBody>
          <a:bodyPr anchor="t"/>
          <a:lstStyle>
            <a:lvl1pPr algn="r">
              <a:buNone/>
              <a:defRPr sz="1400"/>
            </a:lvl1pPr>
          </a:lstStyle>
          <a:p>
            <a:pPr lvl="0"/>
            <a:r>
              <a:rPr lang="en-US" sz="1800">
                <a:solidFill>
                  <a:srgbClr val="897865"/>
                </a:solidFill>
                <a:latin typeface="Helvetica"/>
                <a:cs typeface="Helvetica"/>
              </a:rPr>
              <a:t>May 18, 2039</a:t>
            </a:r>
            <a:endParaRPr lang="en-US"/>
          </a:p>
        </p:txBody>
      </p:sp>
      <p:sp>
        <p:nvSpPr>
          <p:cNvPr id="19" name="Title 18"/>
          <p:cNvSpPr>
            <a:spLocks noGrp="1"/>
          </p:cNvSpPr>
          <p:nvPr>
            <p:ph type="title" hasCustomPrompt="1"/>
          </p:nvPr>
        </p:nvSpPr>
        <p:spPr>
          <a:xfrm>
            <a:off x="609601" y="2593976"/>
            <a:ext cx="10606617" cy="542925"/>
          </a:xfrm>
        </p:spPr>
        <p:txBody>
          <a:bodyPr anchor="t"/>
          <a:lstStyle>
            <a:lvl1pPr algn="r">
              <a:defRPr/>
            </a:lvl1pPr>
          </a:lstStyle>
          <a:p>
            <a:r>
              <a:rPr lang="en-US" sz="3000">
                <a:solidFill>
                  <a:srgbClr val="897865"/>
                </a:solidFill>
                <a:latin typeface="Helvetica"/>
                <a:cs typeface="Helvetica"/>
              </a:rPr>
              <a:t>Title of Presentation</a:t>
            </a:r>
            <a:br>
              <a:rPr lang="en-US" sz="1800">
                <a:solidFill>
                  <a:srgbClr val="897865"/>
                </a:solidFill>
                <a:latin typeface="Helvetica"/>
                <a:cs typeface="Helvetica"/>
              </a:rPr>
            </a:br>
            <a:endParaRPr lang="en-US"/>
          </a:p>
        </p:txBody>
      </p:sp>
      <p:sp>
        <p:nvSpPr>
          <p:cNvPr id="13" name="Text Placeholder 17"/>
          <p:cNvSpPr>
            <a:spLocks noGrp="1"/>
          </p:cNvSpPr>
          <p:nvPr>
            <p:ph type="body" sz="quarter" idx="11" hasCustomPrompt="1"/>
          </p:nvPr>
        </p:nvSpPr>
        <p:spPr>
          <a:xfrm>
            <a:off x="5865291" y="2070101"/>
            <a:ext cx="5327651" cy="371474"/>
          </a:xfrm>
        </p:spPr>
        <p:txBody>
          <a:bodyPr anchor="t">
            <a:normAutofit/>
          </a:bodyPr>
          <a:lstStyle>
            <a:lvl1pPr algn="r">
              <a:buNone/>
              <a:defRPr sz="1400" baseline="0">
                <a:solidFill>
                  <a:schemeClr val="tx1">
                    <a:lumMod val="50000"/>
                    <a:lumOff val="50000"/>
                  </a:schemeClr>
                </a:solidFill>
              </a:defRPr>
            </a:lvl1pPr>
          </a:lstStyle>
          <a:p>
            <a:pPr algn="r"/>
            <a:r>
              <a:rPr lang="en-US" sz="1400">
                <a:solidFill>
                  <a:srgbClr val="5A5B5C"/>
                </a:solidFill>
                <a:latin typeface="Helvetica"/>
                <a:cs typeface="Helvetica"/>
              </a:rPr>
              <a:t>Human Resources Administration</a:t>
            </a:r>
          </a:p>
        </p:txBody>
      </p:sp>
    </p:spTree>
    <p:extLst>
      <p:ext uri="{BB962C8B-B14F-4D97-AF65-F5344CB8AC3E}">
        <p14:creationId xmlns:p14="http://schemas.microsoft.com/office/powerpoint/2010/main" val="26775089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Annual Workforce Report</a:t>
            </a:r>
          </a:p>
        </p:txBody>
      </p:sp>
      <p:sp>
        <p:nvSpPr>
          <p:cNvPr id="9" name="Slide Number Placeholder 6"/>
          <p:cNvSpPr>
            <a:spLocks noGrp="1"/>
          </p:cNvSpPr>
          <p:nvPr>
            <p:ph type="sldNum" sz="quarter" idx="12"/>
          </p:nvPr>
        </p:nvSpPr>
        <p:spPr>
          <a:xfrm>
            <a:off x="9821333" y="6356351"/>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2" name="Picture 11" descr="division-bar-title.jpg"/>
          <p:cNvPicPr>
            <a:picLocks noChangeAspect="1"/>
          </p:cNvPicPr>
          <p:nvPr userDrawn="1"/>
        </p:nvPicPr>
        <p:blipFill>
          <a:blip r:embed="rId2"/>
          <a:stretch>
            <a:fillRect/>
          </a:stretch>
        </p:blipFill>
        <p:spPr>
          <a:xfrm>
            <a:off x="7435" y="1"/>
            <a:ext cx="12184565" cy="45719"/>
          </a:xfrm>
          <a:prstGeom prst="rect">
            <a:avLst/>
          </a:prstGeom>
        </p:spPr>
      </p:pic>
    </p:spTree>
    <p:extLst>
      <p:ext uri="{BB962C8B-B14F-4D97-AF65-F5344CB8AC3E}">
        <p14:creationId xmlns:p14="http://schemas.microsoft.com/office/powerpoint/2010/main" val="406775301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Content Placeholder 2"/>
          <p:cNvSpPr>
            <a:spLocks noGrp="1"/>
          </p:cNvSpPr>
          <p:nvPr>
            <p:ph idx="1"/>
          </p:nvPr>
        </p:nvSpPr>
        <p:spPr>
          <a:xfrm>
            <a:off x="4165600" y="1600201"/>
            <a:ext cx="7416800" cy="45259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Annual Workforce Report</a:t>
            </a: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1" name="Picture Placeholder 10"/>
          <p:cNvSpPr>
            <a:spLocks noGrp="1"/>
          </p:cNvSpPr>
          <p:nvPr>
            <p:ph type="pic" sz="quarter" idx="13"/>
          </p:nvPr>
        </p:nvSpPr>
        <p:spPr>
          <a:xfrm>
            <a:off x="609600" y="1600200"/>
            <a:ext cx="3302000" cy="2057400"/>
          </a:xfrm>
        </p:spPr>
        <p:txBody>
          <a:bodyPr/>
          <a:lstStyle>
            <a:lvl1pPr>
              <a:defRPr>
                <a:latin typeface="Arial" panose="020B0604020202020204" pitchFamily="34" charset="0"/>
                <a:cs typeface="Arial" panose="020B0604020202020204" pitchFamily="34" charset="0"/>
              </a:defRPr>
            </a:lvl1pPr>
          </a:lstStyle>
          <a:p>
            <a:endParaRPr lang="en-US"/>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2" name="Picture 11" descr="division-bar-title.jpg"/>
          <p:cNvPicPr>
            <a:picLocks noChangeAspect="1"/>
          </p:cNvPicPr>
          <p:nvPr userDrawn="1"/>
        </p:nvPicPr>
        <p:blipFill>
          <a:blip r:embed="rId2"/>
          <a:stretch>
            <a:fillRect/>
          </a:stretch>
        </p:blipFill>
        <p:spPr>
          <a:xfrm>
            <a:off x="7435" y="1"/>
            <a:ext cx="12184565" cy="45719"/>
          </a:xfrm>
          <a:prstGeom prst="rect">
            <a:avLst/>
          </a:prstGeom>
        </p:spPr>
      </p:pic>
    </p:spTree>
    <p:extLst>
      <p:ext uri="{BB962C8B-B14F-4D97-AF65-F5344CB8AC3E}">
        <p14:creationId xmlns:p14="http://schemas.microsoft.com/office/powerpoint/2010/main" val="225715630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Annual Workforce Report</a:t>
            </a:r>
          </a:p>
        </p:txBody>
      </p:sp>
      <p:sp>
        <p:nvSpPr>
          <p:cNvPr id="9" name="Slide Number Placeholder 6"/>
          <p:cNvSpPr>
            <a:spLocks noGrp="1"/>
          </p:cNvSpPr>
          <p:nvPr>
            <p:ph type="sldNum" sz="quarter" idx="12"/>
          </p:nvPr>
        </p:nvSpPr>
        <p:spPr>
          <a:xfrm>
            <a:off x="9821333" y="6356351"/>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2" name="Rectangle 11"/>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0" name="Picture 9" descr="division-bar-title.jpg"/>
          <p:cNvPicPr>
            <a:picLocks noChangeAspect="1"/>
          </p:cNvPicPr>
          <p:nvPr userDrawn="1"/>
        </p:nvPicPr>
        <p:blipFill>
          <a:blip r:embed="rId2"/>
          <a:stretch>
            <a:fillRect/>
          </a:stretch>
        </p:blipFill>
        <p:spPr>
          <a:xfrm>
            <a:off x="7435" y="1"/>
            <a:ext cx="12184565" cy="45719"/>
          </a:xfrm>
          <a:prstGeom prst="rect">
            <a:avLst/>
          </a:prstGeom>
        </p:spPr>
      </p:pic>
    </p:spTree>
    <p:extLst>
      <p:ext uri="{BB962C8B-B14F-4D97-AF65-F5344CB8AC3E}">
        <p14:creationId xmlns:p14="http://schemas.microsoft.com/office/powerpoint/2010/main" val="10970703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Annual Workforce Report</a:t>
            </a:r>
          </a:p>
        </p:txBody>
      </p:sp>
      <p:sp>
        <p:nvSpPr>
          <p:cNvPr id="11" name="Slide Number Placeholder 6"/>
          <p:cNvSpPr>
            <a:spLocks noGrp="1"/>
          </p:cNvSpPr>
          <p:nvPr>
            <p:ph type="sldNum" sz="quarter" idx="12"/>
          </p:nvPr>
        </p:nvSpPr>
        <p:spPr>
          <a:xfrm>
            <a:off x="9821333" y="6356351"/>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4" name="Rectangle 13"/>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5" name="Picture 14" descr="division-bar-title.jpg"/>
          <p:cNvPicPr>
            <a:picLocks noChangeAspect="1"/>
          </p:cNvPicPr>
          <p:nvPr userDrawn="1"/>
        </p:nvPicPr>
        <p:blipFill>
          <a:blip r:embed="rId2"/>
          <a:stretch>
            <a:fillRect/>
          </a:stretch>
        </p:blipFill>
        <p:spPr>
          <a:xfrm>
            <a:off x="7435" y="1"/>
            <a:ext cx="12184565" cy="45719"/>
          </a:xfrm>
          <a:prstGeom prst="rect">
            <a:avLst/>
          </a:prstGeom>
        </p:spPr>
      </p:pic>
    </p:spTree>
    <p:extLst>
      <p:ext uri="{BB962C8B-B14F-4D97-AF65-F5344CB8AC3E}">
        <p14:creationId xmlns:p14="http://schemas.microsoft.com/office/powerpoint/2010/main" val="29917757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9E248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 name="Title 4"/>
          <p:cNvSpPr>
            <a:spLocks noGrp="1"/>
          </p:cNvSpPr>
          <p:nvPr>
            <p:ph type="title" hasCustomPrompt="1"/>
          </p:nvPr>
        </p:nvSpPr>
        <p:spPr>
          <a:xfrm>
            <a:off x="609600" y="2768600"/>
            <a:ext cx="10972800" cy="8001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Title of Break Page</a:t>
            </a:r>
          </a:p>
        </p:txBody>
      </p:sp>
      <p:sp>
        <p:nvSpPr>
          <p:cNvPr id="9" name="Text Placeholder 8"/>
          <p:cNvSpPr>
            <a:spLocks noGrp="1"/>
          </p:cNvSpPr>
          <p:nvPr>
            <p:ph type="body" sz="quarter" idx="11" hasCustomPrompt="1"/>
          </p:nvPr>
        </p:nvSpPr>
        <p:spPr>
          <a:xfrm>
            <a:off x="609600" y="3568700"/>
            <a:ext cx="10972800" cy="431800"/>
          </a:xfrm>
        </p:spPr>
        <p:txBody>
          <a:bodyPr>
            <a:noAutofit/>
          </a:bodyPr>
          <a:lstStyle>
            <a:lvl1pPr algn="ctr">
              <a:buNone/>
              <a:defRPr sz="1800" baseline="0">
                <a:solidFill>
                  <a:srgbClr val="FFFFFF"/>
                </a:solidFill>
                <a:latin typeface="Arial" panose="020B0604020202020204" pitchFamily="34" charset="0"/>
                <a:cs typeface="Arial" panose="020B0604020202020204"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a:t>Sub-title / Information</a:t>
            </a:r>
          </a:p>
        </p:txBody>
      </p:sp>
    </p:spTree>
    <p:extLst>
      <p:ext uri="{BB962C8B-B14F-4D97-AF65-F5344CB8AC3E}">
        <p14:creationId xmlns:p14="http://schemas.microsoft.com/office/powerpoint/2010/main" val="5848803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normAutofit/>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Annual Workforce Report</a:t>
            </a:r>
          </a:p>
        </p:txBody>
      </p:sp>
      <p:sp>
        <p:nvSpPr>
          <p:cNvPr id="8" name="Slide Number Placeholder 6"/>
          <p:cNvSpPr>
            <a:spLocks noGrp="1"/>
          </p:cNvSpPr>
          <p:nvPr>
            <p:ph type="sldNum" sz="quarter" idx="12"/>
          </p:nvPr>
        </p:nvSpPr>
        <p:spPr>
          <a:xfrm>
            <a:off x="9821333" y="6356351"/>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1" name="Rectangle 10"/>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2" name="Picture 11" descr="division-bar-title.jpg"/>
          <p:cNvPicPr>
            <a:picLocks noChangeAspect="1"/>
          </p:cNvPicPr>
          <p:nvPr userDrawn="1"/>
        </p:nvPicPr>
        <p:blipFill>
          <a:blip r:embed="rId2"/>
          <a:stretch>
            <a:fillRect/>
          </a:stretch>
        </p:blipFill>
        <p:spPr>
          <a:xfrm>
            <a:off x="7435" y="1"/>
            <a:ext cx="12184565" cy="45719"/>
          </a:xfrm>
          <a:prstGeom prst="rect">
            <a:avLst/>
          </a:prstGeom>
        </p:spPr>
      </p:pic>
    </p:spTree>
    <p:extLst>
      <p:ext uri="{BB962C8B-B14F-4D97-AF65-F5344CB8AC3E}">
        <p14:creationId xmlns:p14="http://schemas.microsoft.com/office/powerpoint/2010/main" val="32198964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1800" b="1" i="0">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Annual Workforce Report</a:t>
            </a:r>
          </a:p>
        </p:txBody>
      </p:sp>
      <p:sp>
        <p:nvSpPr>
          <p:cNvPr id="7" name="Slide Number Placeholder 6"/>
          <p:cNvSpPr>
            <a:spLocks noGrp="1"/>
          </p:cNvSpPr>
          <p:nvPr>
            <p:ph type="sldNum" sz="quarter" idx="12"/>
          </p:nvPr>
        </p:nvSpPr>
        <p:spPr>
          <a:xfrm>
            <a:off x="9821333" y="6356351"/>
            <a:ext cx="1761067" cy="365125"/>
          </a:xfrm>
          <a:prstGeom prst="rect">
            <a:avLst/>
          </a:prstGeom>
        </p:spPr>
        <p:txBody>
          <a:bodyPr/>
          <a:lstStyle>
            <a:lvl1pPr algn="ctr">
              <a:defRPr sz="140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0" name="Rectangle 9"/>
          <p:cNvSpPr/>
          <p:nvPr userDrawn="1"/>
        </p:nvSpPr>
        <p:spPr>
          <a:xfrm>
            <a:off x="9821333" y="6794500"/>
            <a:ext cx="1761067" cy="6350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1" name="Picture 10" descr="division-bar-title.jpg"/>
          <p:cNvPicPr>
            <a:picLocks noChangeAspect="1"/>
          </p:cNvPicPr>
          <p:nvPr userDrawn="1"/>
        </p:nvPicPr>
        <p:blipFill>
          <a:blip r:embed="rId2"/>
          <a:stretch>
            <a:fillRect/>
          </a:stretch>
        </p:blipFill>
        <p:spPr>
          <a:xfrm>
            <a:off x="7435" y="1"/>
            <a:ext cx="12184565" cy="45719"/>
          </a:xfrm>
          <a:prstGeom prst="rect">
            <a:avLst/>
          </a:prstGeom>
        </p:spPr>
      </p:pic>
    </p:spTree>
    <p:extLst>
      <p:ext uri="{BB962C8B-B14F-4D97-AF65-F5344CB8AC3E}">
        <p14:creationId xmlns:p14="http://schemas.microsoft.com/office/powerpoint/2010/main" val="28521672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8" name="Picture 7" descr="peach-bg.jpg"/>
          <p:cNvPicPr>
            <a:picLocks noChangeAspect="1"/>
          </p:cNvPicPr>
          <p:nvPr userDrawn="1"/>
        </p:nvPicPr>
        <p:blipFill>
          <a:blip r:embed="rId2"/>
          <a:stretch>
            <a:fillRect/>
          </a:stretch>
        </p:blipFill>
        <p:spPr>
          <a:xfrm>
            <a:off x="5012267" y="2298700"/>
            <a:ext cx="7179733" cy="4559300"/>
          </a:xfrm>
          <a:prstGeom prst="rect">
            <a:avLst/>
          </a:prstGeom>
        </p:spPr>
      </p:pic>
      <p:sp>
        <p:nvSpPr>
          <p:cNvPr id="14" name="TextBox 13"/>
          <p:cNvSpPr txBox="1"/>
          <p:nvPr userDrawn="1"/>
        </p:nvSpPr>
        <p:spPr>
          <a:xfrm>
            <a:off x="2571750" y="2649341"/>
            <a:ext cx="5198535" cy="307777"/>
          </a:xfrm>
          <a:prstGeom prst="rect">
            <a:avLst/>
          </a:prstGeom>
          <a:noFill/>
        </p:spPr>
        <p:txBody>
          <a:bodyPr wrap="square" rtlCol="0">
            <a:spAutoFit/>
          </a:bodyPr>
          <a:lstStyle/>
          <a:p>
            <a:pPr algn="l"/>
            <a:r>
              <a:rPr lang="en-US" sz="1400">
                <a:solidFill>
                  <a:srgbClr val="5A5B5C"/>
                </a:solidFill>
                <a:latin typeface="Arial" panose="020B0604020202020204" pitchFamily="34" charset="0"/>
                <a:cs typeface="Arial" panose="020B0604020202020204" pitchFamily="34" charset="0"/>
              </a:rPr>
              <a:t>Human</a:t>
            </a:r>
            <a:r>
              <a:rPr lang="en-US" sz="1400" baseline="0">
                <a:solidFill>
                  <a:srgbClr val="5A5B5C"/>
                </a:solidFill>
                <a:latin typeface="Arial" panose="020B0604020202020204" pitchFamily="34" charset="0"/>
                <a:cs typeface="Arial" panose="020B0604020202020204" pitchFamily="34" charset="0"/>
              </a:rPr>
              <a:t> Resources Administration</a:t>
            </a:r>
            <a:endParaRPr lang="en-US" sz="1400">
              <a:solidFill>
                <a:srgbClr val="5A5B5C"/>
              </a:solidFill>
              <a:latin typeface="Arial" panose="020B0604020202020204" pitchFamily="34" charset="0"/>
              <a:cs typeface="Arial" panose="020B0604020202020204" pitchFamily="34" charset="0"/>
            </a:endParaRPr>
          </a:p>
        </p:txBody>
      </p:sp>
      <p:sp>
        <p:nvSpPr>
          <p:cNvPr id="15" name="Title 14"/>
          <p:cNvSpPr>
            <a:spLocks noGrp="1"/>
          </p:cNvSpPr>
          <p:nvPr>
            <p:ph type="title" hasCustomPrompt="1"/>
          </p:nvPr>
        </p:nvSpPr>
        <p:spPr>
          <a:xfrm>
            <a:off x="2571749" y="3269820"/>
            <a:ext cx="8636000" cy="527480"/>
          </a:xfrm>
        </p:spPr>
        <p:txBody>
          <a:bodyPr/>
          <a:lstStyle>
            <a:lvl1pPr algn="l">
              <a:defRPr>
                <a:latin typeface="Arial" panose="020B0604020202020204" pitchFamily="34" charset="0"/>
                <a:cs typeface="Arial" panose="020B0604020202020204" pitchFamily="34" charset="0"/>
              </a:defRPr>
            </a:lvl1pPr>
          </a:lstStyle>
          <a:p>
            <a:r>
              <a:rPr lang="en-US"/>
              <a:t>1.800.555.555</a:t>
            </a:r>
          </a:p>
        </p:txBody>
      </p:sp>
      <p:sp>
        <p:nvSpPr>
          <p:cNvPr id="17" name="Text Placeholder 16"/>
          <p:cNvSpPr>
            <a:spLocks noGrp="1"/>
          </p:cNvSpPr>
          <p:nvPr>
            <p:ph type="body" sz="quarter" idx="13" hasCustomPrompt="1"/>
          </p:nvPr>
        </p:nvSpPr>
        <p:spPr>
          <a:xfrm>
            <a:off x="2402418" y="3797300"/>
            <a:ext cx="4032249" cy="520700"/>
          </a:xfrm>
        </p:spPr>
        <p:txBody>
          <a:bodyPr/>
          <a:lstStyle>
            <a:lvl1pPr>
              <a:buNone/>
              <a:defRPr>
                <a:latin typeface="Arial" panose="020B0604020202020204" pitchFamily="34" charset="0"/>
                <a:cs typeface="Arial" panose="020B0604020202020204" pitchFamily="34" charset="0"/>
              </a:defRPr>
            </a:lvl1pPr>
          </a:lstStyle>
          <a:p>
            <a:pPr lvl="0"/>
            <a:r>
              <a:rPr lang="en-US" err="1"/>
              <a:t>www.doas.ga.gov</a:t>
            </a:r>
            <a:endParaRPr lang="en-US"/>
          </a:p>
        </p:txBody>
      </p:sp>
      <p:pic>
        <p:nvPicPr>
          <p:cNvPr id="7" name="Picture 6" descr="DOAS Logo.jpg"/>
          <p:cNvPicPr>
            <a:picLocks noChangeAspect="1"/>
          </p:cNvPicPr>
          <p:nvPr userDrawn="1"/>
        </p:nvPicPr>
        <p:blipFill>
          <a:blip r:embed="rId3"/>
          <a:stretch>
            <a:fillRect/>
          </a:stretch>
        </p:blipFill>
        <p:spPr>
          <a:xfrm>
            <a:off x="609600" y="2368327"/>
            <a:ext cx="2015067" cy="1511300"/>
          </a:xfrm>
          <a:prstGeom prst="rect">
            <a:avLst/>
          </a:prstGeom>
        </p:spPr>
      </p:pic>
      <p:pic>
        <p:nvPicPr>
          <p:cNvPr id="10" name="Picture 9" descr="division-bar-title.jpg"/>
          <p:cNvPicPr>
            <a:picLocks noChangeAspect="1"/>
          </p:cNvPicPr>
          <p:nvPr userDrawn="1"/>
        </p:nvPicPr>
        <p:blipFill>
          <a:blip r:embed="rId4"/>
          <a:stretch>
            <a:fillRect/>
          </a:stretch>
        </p:blipFill>
        <p:spPr>
          <a:xfrm>
            <a:off x="2624667" y="3130585"/>
            <a:ext cx="9567333" cy="45719"/>
          </a:xfrm>
          <a:prstGeom prst="rect">
            <a:avLst/>
          </a:prstGeom>
        </p:spPr>
      </p:pic>
    </p:spTree>
    <p:extLst>
      <p:ext uri="{BB962C8B-B14F-4D97-AF65-F5344CB8AC3E}">
        <p14:creationId xmlns:p14="http://schemas.microsoft.com/office/powerpoint/2010/main" val="285681991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67712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019972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157534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320593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812133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258682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668498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037709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297388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97156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284586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7904220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Insert Title</a:t>
            </a:r>
          </a:p>
        </p:txBody>
      </p:sp>
      <p:sp>
        <p:nvSpPr>
          <p:cNvPr id="4" name="Content Placeholder 3"/>
          <p:cNvSpPr>
            <a:spLocks noGrp="1"/>
          </p:cNvSpPr>
          <p:nvPr>
            <p:ph sz="quarter" idx="10"/>
          </p:nvPr>
        </p:nvSpPr>
        <p:spPr>
          <a:xfrm>
            <a:off x="508000" y="1295400"/>
            <a:ext cx="11074400" cy="4419600"/>
          </a:xfrm>
        </p:spPr>
        <p:txBody>
          <a:bodyPr/>
          <a:lstStyle>
            <a:lvl1pPr>
              <a:defRPr>
                <a:solidFill>
                  <a:srgbClr val="666666"/>
                </a:solidFill>
              </a:defRPr>
            </a:lvl1pPr>
            <a:lvl2pPr>
              <a:defRPr>
                <a:solidFill>
                  <a:srgbClr val="666666"/>
                </a:solidFill>
              </a:defRPr>
            </a:lvl2pPr>
            <a:lvl3pPr>
              <a:defRPr>
                <a:solidFill>
                  <a:srgbClr val="666666"/>
                </a:solidFill>
              </a:defRPr>
            </a:lvl3pPr>
            <a:lvl4pPr>
              <a:defRPr>
                <a:solidFill>
                  <a:srgbClr val="666666"/>
                </a:solidFill>
              </a:defRPr>
            </a:lvl4pPr>
            <a:lvl5pPr>
              <a:defRPr>
                <a:solidFill>
                  <a:srgbClr val="6666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833722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168283627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solidFill>
                  <a:srgbClr val="666666"/>
                </a:solidFill>
              </a:defRPr>
            </a:lvl1pPr>
            <a:lvl2pPr>
              <a:defRPr sz="24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800">
                <a:solidFill>
                  <a:srgbClr val="666666"/>
                </a:solidFill>
              </a:defRPr>
            </a:lvl1pPr>
            <a:lvl2pPr>
              <a:defRPr sz="24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30209318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302095694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180157668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231455796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solidFill>
                  <a:srgbClr val="666666"/>
                </a:solidFill>
              </a:defRPr>
            </a:lvl1pPr>
            <a:lvl2pPr>
              <a:defRPr sz="2800">
                <a:solidFill>
                  <a:srgbClr val="666666"/>
                </a:solidFill>
              </a:defRPr>
            </a:lvl2pPr>
            <a:lvl3pPr>
              <a:defRPr sz="24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19583339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123328721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2pPr>
              <a:defRPr>
                <a:solidFill>
                  <a:srgbClr val="666666"/>
                </a:solidFill>
              </a:defRPr>
            </a:lvl2pPr>
            <a:lvl3pPr>
              <a:defRPr>
                <a:solidFill>
                  <a:srgbClr val="666666"/>
                </a:solidFill>
              </a:defRPr>
            </a:lvl3pPr>
            <a:lvl4pPr>
              <a:defRPr>
                <a:solidFill>
                  <a:srgbClr val="666666"/>
                </a:solidFill>
              </a:defRPr>
            </a:lvl4pPr>
            <a:lvl5pPr>
              <a:defRPr>
                <a:solidFill>
                  <a:srgbClr val="6666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314777756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a:solidFill>
                  <a:srgbClr val="666666"/>
                </a:solidFill>
              </a:defRPr>
            </a:lvl1pPr>
            <a:lvl2pPr>
              <a:defRPr>
                <a:solidFill>
                  <a:srgbClr val="666666"/>
                </a:solidFill>
              </a:defRPr>
            </a:lvl2pPr>
            <a:lvl3pPr>
              <a:defRPr>
                <a:solidFill>
                  <a:srgbClr val="666666"/>
                </a:solidFill>
              </a:defRPr>
            </a:lvl3pPr>
            <a:lvl4pPr>
              <a:defRPr>
                <a:solidFill>
                  <a:srgbClr val="666666"/>
                </a:solidFill>
              </a:defRPr>
            </a:lvl4pPr>
            <a:lvl5pPr>
              <a:defRPr>
                <a:solidFill>
                  <a:srgbClr val="6666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261338328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174206028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Insert Title</a:t>
            </a:r>
          </a:p>
        </p:txBody>
      </p:sp>
      <p:sp>
        <p:nvSpPr>
          <p:cNvPr id="4" name="Content Placeholder 3"/>
          <p:cNvSpPr>
            <a:spLocks noGrp="1"/>
          </p:cNvSpPr>
          <p:nvPr>
            <p:ph sz="quarter" idx="10"/>
          </p:nvPr>
        </p:nvSpPr>
        <p:spPr>
          <a:xfrm>
            <a:off x="508000" y="1295400"/>
            <a:ext cx="11074400" cy="4419600"/>
          </a:xfrm>
        </p:spPr>
        <p:txBody>
          <a:bodyPr/>
          <a:lstStyle>
            <a:lvl1pPr>
              <a:defRPr>
                <a:solidFill>
                  <a:srgbClr val="666666"/>
                </a:solidFill>
              </a:defRPr>
            </a:lvl1pPr>
            <a:lvl2pPr>
              <a:defRPr>
                <a:solidFill>
                  <a:srgbClr val="666666"/>
                </a:solidFill>
              </a:defRPr>
            </a:lvl2pPr>
            <a:lvl3pPr>
              <a:defRPr>
                <a:solidFill>
                  <a:srgbClr val="666666"/>
                </a:solidFill>
              </a:defRPr>
            </a:lvl3pPr>
            <a:lvl4pPr>
              <a:defRPr>
                <a:solidFill>
                  <a:srgbClr val="666666"/>
                </a:solidFill>
              </a:defRPr>
            </a:lvl4pPr>
            <a:lvl5pPr>
              <a:defRPr>
                <a:solidFill>
                  <a:srgbClr val="6666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5156424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411142171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solidFill>
                  <a:srgbClr val="666666"/>
                </a:solidFill>
              </a:defRPr>
            </a:lvl1pPr>
            <a:lvl2pPr>
              <a:defRPr sz="24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800">
                <a:solidFill>
                  <a:srgbClr val="666666"/>
                </a:solidFill>
              </a:defRPr>
            </a:lvl1pPr>
            <a:lvl2pPr>
              <a:defRPr sz="24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267297768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315209899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359748359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30976031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solidFill>
                  <a:srgbClr val="666666"/>
                </a:solidFill>
              </a:defRPr>
            </a:lvl1pPr>
            <a:lvl2pPr>
              <a:defRPr sz="2800">
                <a:solidFill>
                  <a:srgbClr val="666666"/>
                </a:solidFill>
              </a:defRPr>
            </a:lvl2pPr>
            <a:lvl3pPr>
              <a:defRPr sz="24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379531892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dirty="0"/>
          </a:p>
        </p:txBody>
      </p:sp>
    </p:spTree>
    <p:extLst>
      <p:ext uri="{BB962C8B-B14F-4D97-AF65-F5344CB8AC3E}">
        <p14:creationId xmlns:p14="http://schemas.microsoft.com/office/powerpoint/2010/main" val="300991481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solidFill>
                  <a:srgbClr val="666666"/>
                </a:solidFill>
              </a:defRPr>
            </a:lvl1pPr>
            <a:lvl2pPr>
              <a:defRPr>
                <a:solidFill>
                  <a:srgbClr val="666666"/>
                </a:solidFill>
              </a:defRPr>
            </a:lvl2pPr>
            <a:lvl3pPr>
              <a:defRPr>
                <a:solidFill>
                  <a:srgbClr val="666666"/>
                </a:solidFill>
              </a:defRPr>
            </a:lvl3pPr>
            <a:lvl4pPr>
              <a:defRPr>
                <a:solidFill>
                  <a:srgbClr val="666666"/>
                </a:solidFill>
              </a:defRPr>
            </a:lvl4pPr>
            <a:lvl5pPr>
              <a:defRPr>
                <a:solidFill>
                  <a:srgbClr val="6666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a:p>
        </p:txBody>
      </p:sp>
    </p:spTree>
    <p:extLst>
      <p:ext uri="{BB962C8B-B14F-4D97-AF65-F5344CB8AC3E}">
        <p14:creationId xmlns:p14="http://schemas.microsoft.com/office/powerpoint/2010/main" val="143700305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a:solidFill>
                  <a:srgbClr val="666666"/>
                </a:solidFill>
              </a:defRPr>
            </a:lvl1pPr>
            <a:lvl2pPr>
              <a:defRPr>
                <a:solidFill>
                  <a:srgbClr val="666666"/>
                </a:solidFill>
              </a:defRPr>
            </a:lvl2pPr>
            <a:lvl3pPr>
              <a:defRPr>
                <a:solidFill>
                  <a:srgbClr val="666666"/>
                </a:solidFill>
              </a:defRPr>
            </a:lvl3pPr>
            <a:lvl4pPr>
              <a:defRPr>
                <a:solidFill>
                  <a:srgbClr val="666666"/>
                </a:solidFill>
              </a:defRPr>
            </a:lvl4pPr>
            <a:lvl5pPr>
              <a:defRPr>
                <a:solidFill>
                  <a:srgbClr val="6666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solidFill>
                  <a:srgbClr val="666666"/>
                </a:solidFill>
              </a:defRPr>
            </a:lvl1pPr>
          </a:lstStyle>
          <a:p>
            <a:fld id="{C0A431D0-39FB-4EA8-91A1-B9734F93354A}" type="datetimeFigureOut">
              <a:rPr lang="en-US" smtClean="0"/>
              <a:pPr/>
              <a:t>10/20/2026</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srgbClr val="666666"/>
                </a:solidFill>
              </a:defRPr>
            </a:lvl1p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solidFill>
                  <a:srgbClr val="666666"/>
                </a:solidFill>
              </a:defRPr>
            </a:lvl1pPr>
          </a:lstStyle>
          <a:p>
            <a:fld id="{3085C1AA-8529-4F58-A4EC-777BF1EA3578}" type="slidenum">
              <a:rPr lang="en-US" smtClean="0"/>
              <a:pPr/>
              <a:t>‹#›</a:t>
            </a:fld>
            <a:endParaRPr lang="en-US"/>
          </a:p>
        </p:txBody>
      </p:sp>
    </p:spTree>
    <p:extLst>
      <p:ext uri="{BB962C8B-B14F-4D97-AF65-F5344CB8AC3E}">
        <p14:creationId xmlns:p14="http://schemas.microsoft.com/office/powerpoint/2010/main" val="143367816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Big Words">
    <p:spTree>
      <p:nvGrpSpPr>
        <p:cNvPr id="1" name=""/>
        <p:cNvGrpSpPr/>
        <p:nvPr/>
      </p:nvGrpSpPr>
      <p:grpSpPr>
        <a:xfrm>
          <a:off x="0" y="0"/>
          <a:ext cx="0" cy="0"/>
          <a:chOff x="0" y="0"/>
          <a:chExt cx="0" cy="0"/>
        </a:xfrm>
      </p:grpSpPr>
      <p:sp>
        <p:nvSpPr>
          <p:cNvPr id="3" name="Title 1"/>
          <p:cNvSpPr>
            <a:spLocks noGrp="1"/>
          </p:cNvSpPr>
          <p:nvPr>
            <p:ph type="title"/>
          </p:nvPr>
        </p:nvSpPr>
        <p:spPr>
          <a:xfrm>
            <a:off x="0" y="-491"/>
            <a:ext cx="12192000" cy="9910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481302728"/>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91"/>
            <a:ext cx="12192000" cy="991091"/>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3"/>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4165600" y="6245225"/>
            <a:ext cx="38608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8737600" y="6245225"/>
            <a:ext cx="2844800" cy="476250"/>
          </a:xfrm>
          <a:prstGeom prst="rect">
            <a:avLst/>
          </a:prstGeom>
          <a:ln/>
        </p:spPr>
        <p:txBody>
          <a:bodyPr/>
          <a:lstStyle>
            <a:lvl1pPr>
              <a:defRPr/>
            </a:lvl1pPr>
          </a:lstStyle>
          <a:p>
            <a:pPr>
              <a:defRPr/>
            </a:pPr>
            <a:fld id="{0B9D25BA-DD2D-43C1-A853-7171BBE42A4A}" type="slidenum">
              <a:rPr lang="en-US"/>
              <a:pPr>
                <a:defRPr/>
              </a:pPr>
              <a:t>‹#›</a:t>
            </a:fld>
            <a:endParaRPr lang="en-US" dirty="0"/>
          </a:p>
        </p:txBody>
      </p:sp>
    </p:spTree>
    <p:extLst>
      <p:ext uri="{BB962C8B-B14F-4D97-AF65-F5344CB8AC3E}">
        <p14:creationId xmlns:p14="http://schemas.microsoft.com/office/powerpoint/2010/main" val="128023760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Picture Slide">
    <p:spTree>
      <p:nvGrpSpPr>
        <p:cNvPr id="1" name=""/>
        <p:cNvGrpSpPr/>
        <p:nvPr/>
      </p:nvGrpSpPr>
      <p:grpSpPr>
        <a:xfrm>
          <a:off x="0" y="0"/>
          <a:ext cx="0" cy="0"/>
          <a:chOff x="0" y="0"/>
          <a:chExt cx="0" cy="0"/>
        </a:xfrm>
      </p:grpSpPr>
      <p:sp>
        <p:nvSpPr>
          <p:cNvPr id="3" name="Title 1"/>
          <p:cNvSpPr>
            <a:spLocks noGrp="1"/>
          </p:cNvSpPr>
          <p:nvPr>
            <p:ph type="title"/>
          </p:nvPr>
        </p:nvSpPr>
        <p:spPr>
          <a:xfrm>
            <a:off x="0" y="-491"/>
            <a:ext cx="12192000" cy="991091"/>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757042796"/>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Small Word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19200" y="1093034"/>
            <a:ext cx="10363200" cy="2609851"/>
          </a:xfrm>
          <a:prstGeom prst="rect">
            <a:avLst/>
          </a:prstGeom>
        </p:spPr>
        <p:txBody>
          <a:bodyPr/>
          <a:lstStyle>
            <a:lvl1pPr algn="l">
              <a:lnSpc>
                <a:spcPct val="80000"/>
              </a:lnSpc>
              <a:defRPr sz="8000" spc="-13" baseline="0">
                <a:solidFill>
                  <a:schemeClr val="bg1"/>
                </a:solidFill>
                <a:latin typeface="HelveticaNeueLT Std Cn" pitchFamily="34" charset="0"/>
              </a:defRPr>
            </a:lvl1pPr>
          </a:lstStyle>
          <a:p>
            <a:r>
              <a:rPr lang="en-US" dirty="0"/>
              <a:t>Small Words</a:t>
            </a:r>
          </a:p>
        </p:txBody>
      </p:sp>
    </p:spTree>
    <p:extLst>
      <p:ext uri="{BB962C8B-B14F-4D97-AF65-F5344CB8AC3E}">
        <p14:creationId xmlns:p14="http://schemas.microsoft.com/office/powerpoint/2010/main" val="2507553590"/>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tx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C37A26A-1823-6268-B652-BDD2650C2BBE}"/>
              </a:ext>
            </a:extLst>
          </p:cNvPr>
          <p:cNvSpPr/>
          <p:nvPr/>
        </p:nvSpPr>
        <p:spPr>
          <a:xfrm>
            <a:off x="-962999" y="1804156"/>
            <a:ext cx="2709770" cy="270977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8CD32D3-93CF-B41C-C972-984233BAB889}"/>
              </a:ext>
            </a:extLst>
          </p:cNvPr>
          <p:cNvSpPr/>
          <p:nvPr/>
        </p:nvSpPr>
        <p:spPr>
          <a:xfrm>
            <a:off x="1891958" y="1107459"/>
            <a:ext cx="935307" cy="93530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989221" y="3062840"/>
            <a:ext cx="8213558" cy="1084058"/>
          </a:xfrm>
          <a:prstGeom prst="rect">
            <a:avLst/>
          </a:prstGeom>
        </p:spPr>
        <p:txBody>
          <a:bodyPr anchor="b"/>
          <a:lstStyle>
            <a:lvl1pPr algn="ctr">
              <a:defRPr sz="6000">
                <a:solidFill>
                  <a:schemeClr val="bg1"/>
                </a:solidFill>
              </a:defRPr>
            </a:lvl1pPr>
          </a:lstStyle>
          <a:p>
            <a:r>
              <a:rPr lang="en-US"/>
              <a:t>Click to edit title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hasCustomPrompt="1"/>
          </p:nvPr>
        </p:nvSpPr>
        <p:spPr>
          <a:xfrm>
            <a:off x="1989221" y="4669285"/>
            <a:ext cx="8213558" cy="858141"/>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pic>
        <p:nvPicPr>
          <p:cNvPr id="5" name="Graphic 4">
            <a:extLst>
              <a:ext uri="{FF2B5EF4-FFF2-40B4-BE49-F238E27FC236}">
                <a16:creationId xmlns:a16="http://schemas.microsoft.com/office/drawing/2014/main" id="{73ADEC6A-35CB-35B6-BB11-CC3AF7429DA5}"/>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24652" b="13009"/>
          <a:stretch/>
        </p:blipFill>
        <p:spPr>
          <a:xfrm rot="10800000">
            <a:off x="-3" y="-1"/>
            <a:ext cx="3294921" cy="3804101"/>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5C4C1D7D-D989-02C6-7C9D-E2A429CBA240}"/>
              </a:ext>
            </a:extLst>
          </p:cNvPr>
          <p:cNvPicPr>
            <a:picLocks noChangeAspect="1"/>
          </p:cNvPicPr>
          <p:nvPr/>
        </p:nvPicPr>
        <p:blipFill>
          <a:blip r:embed="rId3"/>
          <a:stretch>
            <a:fillRect/>
          </a:stretch>
        </p:blipFill>
        <p:spPr>
          <a:xfrm>
            <a:off x="3294919" y="1508760"/>
            <a:ext cx="5602163" cy="894461"/>
          </a:xfrm>
          <a:prstGeom prst="rect">
            <a:avLst/>
          </a:prstGeom>
        </p:spPr>
      </p:pic>
      <p:cxnSp>
        <p:nvCxnSpPr>
          <p:cNvPr id="198" name="Straight Connector 197">
            <a:extLst>
              <a:ext uri="{FF2B5EF4-FFF2-40B4-BE49-F238E27FC236}">
                <a16:creationId xmlns:a16="http://schemas.microsoft.com/office/drawing/2014/main" id="{A8B29362-8F72-1347-4E16-5FBC3E171195}"/>
              </a:ext>
            </a:extLst>
          </p:cNvPr>
          <p:cNvCxnSpPr>
            <a:cxnSpLocks/>
          </p:cNvCxnSpPr>
          <p:nvPr/>
        </p:nvCxnSpPr>
        <p:spPr>
          <a:xfrm>
            <a:off x="1989221" y="4408092"/>
            <a:ext cx="82135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5A41002A-D968-10ED-0227-9EC6E45164A7}"/>
              </a:ext>
            </a:extLst>
          </p:cNvPr>
          <p:cNvSpPr txBox="1"/>
          <p:nvPr/>
        </p:nvSpPr>
        <p:spPr>
          <a:xfrm>
            <a:off x="4381500" y="2472671"/>
            <a:ext cx="3429000" cy="292388"/>
          </a:xfrm>
          <a:prstGeom prst="rect">
            <a:avLst/>
          </a:prstGeom>
          <a:noFill/>
        </p:spPr>
        <p:txBody>
          <a:bodyPr wrap="square" rtlCol="0">
            <a:spAutoFit/>
          </a:bodyPr>
          <a:lstStyle/>
          <a:p>
            <a:pPr algn="ctr"/>
            <a:r>
              <a:rPr lang="en-US" sz="1300">
                <a:solidFill>
                  <a:schemeClr val="bg1"/>
                </a:solidFill>
              </a:rPr>
              <a:t>Delivered by The NextGen Project</a:t>
            </a:r>
          </a:p>
        </p:txBody>
      </p:sp>
      <p:sp>
        <p:nvSpPr>
          <p:cNvPr id="205" name="Rectangle 204">
            <a:extLst>
              <a:ext uri="{FF2B5EF4-FFF2-40B4-BE49-F238E27FC236}">
                <a16:creationId xmlns:a16="http://schemas.microsoft.com/office/drawing/2014/main" id="{68F2DD4D-AE7C-2977-3620-EB897B4896EE}"/>
              </a:ext>
            </a:extLst>
          </p:cNvPr>
          <p:cNvSpPr/>
          <p:nvPr/>
        </p:nvSpPr>
        <p:spPr>
          <a:xfrm>
            <a:off x="391886" y="6187045"/>
            <a:ext cx="2244436" cy="52655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166649A-9B0F-79F4-77F9-D83A123CF232}"/>
              </a:ext>
            </a:extLst>
          </p:cNvPr>
          <p:cNvSpPr/>
          <p:nvPr/>
        </p:nvSpPr>
        <p:spPr>
          <a:xfrm>
            <a:off x="2101206" y="2285245"/>
            <a:ext cx="535116" cy="535116"/>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E752E7B-1262-789D-84C6-6ABFB5FF22D4}"/>
              </a:ext>
            </a:extLst>
          </p:cNvPr>
          <p:cNvSpPr/>
          <p:nvPr/>
        </p:nvSpPr>
        <p:spPr>
          <a:xfrm>
            <a:off x="266647" y="2618865"/>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8CD6080-066A-4930-9B5E-2C5DC17AF46B}"/>
              </a:ext>
            </a:extLst>
          </p:cNvPr>
          <p:cNvSpPr/>
          <p:nvPr/>
        </p:nvSpPr>
        <p:spPr>
          <a:xfrm>
            <a:off x="3109724" y="199967"/>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0409224"/>
      </p:ext>
    </p:extLst>
  </p:cSld>
  <p:clrMapOvr>
    <a:overrideClrMapping bg1="dk1" tx1="lt1" bg2="dk2" tx2="lt2" accent1="accent1" accent2="accent2" accent3="accent3" accent4="accent4" accent5="accent5" accent6="accent6" hlink="hlink" folHlink="folHlink"/>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Section Divider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524000" y="1924029"/>
            <a:ext cx="9144000" cy="1655762"/>
          </a:xfrm>
          <a:prstGeom prst="rect">
            <a:avLst/>
          </a:prstGeom>
        </p:spPr>
        <p:txBody>
          <a:bodyPr anchor="b"/>
          <a:lstStyle>
            <a:lvl1pPr algn="ctr">
              <a:defRPr sz="6000"/>
            </a:lvl1pPr>
          </a:lstStyle>
          <a:p>
            <a:r>
              <a:rPr lang="en-US"/>
              <a:t>Click to edit section divider title style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p:nvPr>
        </p:nvSpPr>
        <p:spPr>
          <a:xfrm>
            <a:off x="1524000" y="3671867"/>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8EF32783-59CB-A81F-8C93-0AED3094E4D4}"/>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8" name="Graphic 7">
            <a:extLst>
              <a:ext uri="{FF2B5EF4-FFF2-40B4-BE49-F238E27FC236}">
                <a16:creationId xmlns:a16="http://schemas.microsoft.com/office/drawing/2014/main" id="{84138F68-1B14-F9FB-EF30-74244DF7801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7833972">
            <a:off x="-762000" y="-652670"/>
            <a:ext cx="4572000" cy="4572000"/>
          </a:xfrm>
          <a:prstGeom prst="rect">
            <a:avLst/>
          </a:prstGeom>
        </p:spPr>
      </p:pic>
    </p:spTree>
    <p:extLst>
      <p:ext uri="{BB962C8B-B14F-4D97-AF65-F5344CB8AC3E}">
        <p14:creationId xmlns:p14="http://schemas.microsoft.com/office/powerpoint/2010/main" val="250011088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Title and Content_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7" name="Text Placeholder 2">
            <a:extLst>
              <a:ext uri="{FF2B5EF4-FFF2-40B4-BE49-F238E27FC236}">
                <a16:creationId xmlns:a16="http://schemas.microsoft.com/office/drawing/2014/main" id="{A5200FE3-16F1-F152-60A0-55226E15A4F5}"/>
              </a:ext>
            </a:extLst>
          </p:cNvPr>
          <p:cNvSpPr>
            <a:spLocks noGrp="1"/>
          </p:cNvSpPr>
          <p:nvPr>
            <p:ph idx="13" hasCustomPrompt="1"/>
          </p:nvPr>
        </p:nvSpPr>
        <p:spPr>
          <a:xfrm>
            <a:off x="532435" y="1689100"/>
            <a:ext cx="11100122" cy="4551680"/>
          </a:xfrm>
          <a:prstGeom prst="rect">
            <a:avLst/>
          </a:prstGeom>
        </p:spPr>
        <p:txBody>
          <a:bodyPr vert="horz" lIns="91440" tIns="45720" rIns="91440" bIns="45720" rtlCol="0">
            <a:normAutofit/>
          </a:bodyPr>
          <a:lstStyle>
            <a:lvl1pPr marL="0" indent="0">
              <a:buNone/>
              <a:defRPr lang="en-US" sz="20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20pt. Option to Bold</a:t>
            </a:r>
          </a:p>
        </p:txBody>
      </p:sp>
    </p:spTree>
    <p:extLst>
      <p:ext uri="{BB962C8B-B14F-4D97-AF65-F5344CB8AC3E}">
        <p14:creationId xmlns:p14="http://schemas.microsoft.com/office/powerpoint/2010/main" val="279630350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2010354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Title and Content_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10502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26725433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9005B2-B650-54E0-E130-7610C93AF406}"/>
              </a:ext>
            </a:extLst>
          </p:cNvPr>
          <p:cNvSpPr>
            <a:spLocks noGrp="1"/>
          </p:cNvSpPr>
          <p:nvPr>
            <p:ph sz="half" idx="1"/>
          </p:nvPr>
        </p:nvSpPr>
        <p:spPr>
          <a:xfrm>
            <a:off x="532435" y="2623930"/>
            <a:ext cx="5487365"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CEAA4C-CA22-F672-3390-4FC03F20F4C1}"/>
              </a:ext>
            </a:extLst>
          </p:cNvPr>
          <p:cNvSpPr>
            <a:spLocks noGrp="1"/>
          </p:cNvSpPr>
          <p:nvPr>
            <p:ph sz="half" idx="2"/>
          </p:nvPr>
        </p:nvSpPr>
        <p:spPr>
          <a:xfrm>
            <a:off x="6172199" y="2623930"/>
            <a:ext cx="5460357"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975FD73-8155-F5E5-9E50-208A078DA305}"/>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5" name="Text Placeholder 2">
            <a:extLst>
              <a:ext uri="{FF2B5EF4-FFF2-40B4-BE49-F238E27FC236}">
                <a16:creationId xmlns:a16="http://schemas.microsoft.com/office/drawing/2014/main" id="{41404447-417A-57BE-43A8-65967022BEE8}"/>
              </a:ext>
            </a:extLst>
          </p:cNvPr>
          <p:cNvSpPr>
            <a:spLocks noGrp="1"/>
          </p:cNvSpPr>
          <p:nvPr>
            <p:ph type="body" idx="13"/>
          </p:nvPr>
        </p:nvSpPr>
        <p:spPr>
          <a:xfrm>
            <a:off x="546410" y="1734171"/>
            <a:ext cx="545116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4">
            <a:extLst>
              <a:ext uri="{FF2B5EF4-FFF2-40B4-BE49-F238E27FC236}">
                <a16:creationId xmlns:a16="http://schemas.microsoft.com/office/drawing/2014/main" id="{FF9D7B36-4472-D375-A3C3-6F71B4D1C8B1}"/>
              </a:ext>
            </a:extLst>
          </p:cNvPr>
          <p:cNvSpPr>
            <a:spLocks noGrp="1"/>
          </p:cNvSpPr>
          <p:nvPr>
            <p:ph type="body" sz="quarter" idx="3"/>
          </p:nvPr>
        </p:nvSpPr>
        <p:spPr>
          <a:xfrm>
            <a:off x="6172200" y="1734171"/>
            <a:ext cx="547339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1">
            <a:extLst>
              <a:ext uri="{FF2B5EF4-FFF2-40B4-BE49-F238E27FC236}">
                <a16:creationId xmlns:a16="http://schemas.microsoft.com/office/drawing/2014/main" id="{E66E62BE-4AF1-F8B7-4E19-DEB0F7F0B14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1" name="Text Placeholder 2">
            <a:extLst>
              <a:ext uri="{FF2B5EF4-FFF2-40B4-BE49-F238E27FC236}">
                <a16:creationId xmlns:a16="http://schemas.microsoft.com/office/drawing/2014/main" id="{7A929A12-B4FA-5DC0-B68A-551CA5372888}"/>
              </a:ext>
            </a:extLst>
          </p:cNvPr>
          <p:cNvSpPr>
            <a:spLocks noGrp="1"/>
          </p:cNvSpPr>
          <p:nvPr>
            <p:ph idx="14"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3698217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77344074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Speakers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1" name="Picture Placeholder 20">
            <a:extLst>
              <a:ext uri="{FF2B5EF4-FFF2-40B4-BE49-F238E27FC236}">
                <a16:creationId xmlns:a16="http://schemas.microsoft.com/office/drawing/2014/main" id="{89CF9F8E-D026-F655-51D4-4C4E9C625569}"/>
              </a:ext>
            </a:extLst>
          </p:cNvPr>
          <p:cNvSpPr>
            <a:spLocks noGrp="1"/>
          </p:cNvSpPr>
          <p:nvPr>
            <p:ph type="pic" sz="quarter" idx="13"/>
          </p:nvPr>
        </p:nvSpPr>
        <p:spPr>
          <a:xfrm>
            <a:off x="2123477"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22" name="直接连接符 69">
            <a:extLst>
              <a:ext uri="{FF2B5EF4-FFF2-40B4-BE49-F238E27FC236}">
                <a16:creationId xmlns:a16="http://schemas.microsoft.com/office/drawing/2014/main" id="{49875442-E52E-503C-D366-F5F42889C2D4}"/>
              </a:ext>
            </a:extLst>
          </p:cNvPr>
          <p:cNvCxnSpPr>
            <a:cxnSpLocks/>
          </p:cNvCxnSpPr>
          <p:nvPr/>
        </p:nvCxnSpPr>
        <p:spPr>
          <a:xfrm>
            <a:off x="2766414"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BB44CFD9-5655-1632-8611-672CFCBE2C68}"/>
              </a:ext>
            </a:extLst>
          </p:cNvPr>
          <p:cNvSpPr>
            <a:spLocks noGrp="1"/>
          </p:cNvSpPr>
          <p:nvPr>
            <p:ph type="body" sz="quarter" idx="14" hasCustomPrompt="1"/>
          </p:nvPr>
        </p:nvSpPr>
        <p:spPr>
          <a:xfrm>
            <a:off x="1839314"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28" name="Text Placeholder 27">
            <a:extLst>
              <a:ext uri="{FF2B5EF4-FFF2-40B4-BE49-F238E27FC236}">
                <a16:creationId xmlns:a16="http://schemas.microsoft.com/office/drawing/2014/main" id="{479F7C36-C36D-CD11-F1F8-4C7F5A92C642}"/>
              </a:ext>
            </a:extLst>
          </p:cNvPr>
          <p:cNvSpPr>
            <a:spLocks noGrp="1"/>
          </p:cNvSpPr>
          <p:nvPr>
            <p:ph type="body" sz="quarter" idx="15" hasCustomPrompt="1"/>
          </p:nvPr>
        </p:nvSpPr>
        <p:spPr>
          <a:xfrm>
            <a:off x="1503558"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29" name="Picture Placeholder 20">
            <a:extLst>
              <a:ext uri="{FF2B5EF4-FFF2-40B4-BE49-F238E27FC236}">
                <a16:creationId xmlns:a16="http://schemas.microsoft.com/office/drawing/2014/main" id="{E4802A47-2E18-87BB-4866-BE9F3B344C46}"/>
              </a:ext>
            </a:extLst>
          </p:cNvPr>
          <p:cNvSpPr>
            <a:spLocks noGrp="1"/>
          </p:cNvSpPr>
          <p:nvPr>
            <p:ph type="pic" sz="quarter" idx="16"/>
          </p:nvPr>
        </p:nvSpPr>
        <p:spPr>
          <a:xfrm>
            <a:off x="5450384"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30" name="直接连接符 69">
            <a:extLst>
              <a:ext uri="{FF2B5EF4-FFF2-40B4-BE49-F238E27FC236}">
                <a16:creationId xmlns:a16="http://schemas.microsoft.com/office/drawing/2014/main" id="{96EBA597-D17B-98CE-2D9F-9CD3392C55F0}"/>
              </a:ext>
            </a:extLst>
          </p:cNvPr>
          <p:cNvCxnSpPr>
            <a:cxnSpLocks/>
          </p:cNvCxnSpPr>
          <p:nvPr/>
        </p:nvCxnSpPr>
        <p:spPr>
          <a:xfrm>
            <a:off x="6093321"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Text Placeholder 24">
            <a:extLst>
              <a:ext uri="{FF2B5EF4-FFF2-40B4-BE49-F238E27FC236}">
                <a16:creationId xmlns:a16="http://schemas.microsoft.com/office/drawing/2014/main" id="{509104C7-4788-97E8-DD3E-C1463F72F85B}"/>
              </a:ext>
            </a:extLst>
          </p:cNvPr>
          <p:cNvSpPr>
            <a:spLocks noGrp="1"/>
          </p:cNvSpPr>
          <p:nvPr>
            <p:ph type="body" sz="quarter" idx="17" hasCustomPrompt="1"/>
          </p:nvPr>
        </p:nvSpPr>
        <p:spPr>
          <a:xfrm>
            <a:off x="5166221"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2" name="Text Placeholder 27">
            <a:extLst>
              <a:ext uri="{FF2B5EF4-FFF2-40B4-BE49-F238E27FC236}">
                <a16:creationId xmlns:a16="http://schemas.microsoft.com/office/drawing/2014/main" id="{1C06C86F-FB2C-257D-CF2A-CA377AC2B2A5}"/>
              </a:ext>
            </a:extLst>
          </p:cNvPr>
          <p:cNvSpPr>
            <a:spLocks noGrp="1"/>
          </p:cNvSpPr>
          <p:nvPr>
            <p:ph type="body" sz="quarter" idx="18" hasCustomPrompt="1"/>
          </p:nvPr>
        </p:nvSpPr>
        <p:spPr>
          <a:xfrm>
            <a:off x="4830465"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3" name="Picture Placeholder 20">
            <a:extLst>
              <a:ext uri="{FF2B5EF4-FFF2-40B4-BE49-F238E27FC236}">
                <a16:creationId xmlns:a16="http://schemas.microsoft.com/office/drawing/2014/main" id="{0906D595-47C3-E392-5CC6-C2AB5F87A9B5}"/>
              </a:ext>
            </a:extLst>
          </p:cNvPr>
          <p:cNvSpPr>
            <a:spLocks noGrp="1"/>
          </p:cNvSpPr>
          <p:nvPr>
            <p:ph type="pic" sz="quarter" idx="19"/>
          </p:nvPr>
        </p:nvSpPr>
        <p:spPr>
          <a:xfrm>
            <a:off x="8777291"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34" name="直接连接符 69">
            <a:extLst>
              <a:ext uri="{FF2B5EF4-FFF2-40B4-BE49-F238E27FC236}">
                <a16:creationId xmlns:a16="http://schemas.microsoft.com/office/drawing/2014/main" id="{49EAF2A2-E526-C0DD-A012-517A635365E9}"/>
              </a:ext>
            </a:extLst>
          </p:cNvPr>
          <p:cNvCxnSpPr>
            <a:cxnSpLocks/>
          </p:cNvCxnSpPr>
          <p:nvPr/>
        </p:nvCxnSpPr>
        <p:spPr>
          <a:xfrm>
            <a:off x="9420228"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5" name="Text Placeholder 24">
            <a:extLst>
              <a:ext uri="{FF2B5EF4-FFF2-40B4-BE49-F238E27FC236}">
                <a16:creationId xmlns:a16="http://schemas.microsoft.com/office/drawing/2014/main" id="{32744D05-AB1A-6046-6DFE-F87588B1D46C}"/>
              </a:ext>
            </a:extLst>
          </p:cNvPr>
          <p:cNvSpPr>
            <a:spLocks noGrp="1"/>
          </p:cNvSpPr>
          <p:nvPr>
            <p:ph type="body" sz="quarter" idx="20" hasCustomPrompt="1"/>
          </p:nvPr>
        </p:nvSpPr>
        <p:spPr>
          <a:xfrm>
            <a:off x="8493128"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6" name="Text Placeholder 27">
            <a:extLst>
              <a:ext uri="{FF2B5EF4-FFF2-40B4-BE49-F238E27FC236}">
                <a16:creationId xmlns:a16="http://schemas.microsoft.com/office/drawing/2014/main" id="{29AAED4D-5D7E-1662-0BF5-25FCD6F63F8A}"/>
              </a:ext>
            </a:extLst>
          </p:cNvPr>
          <p:cNvSpPr>
            <a:spLocks noGrp="1"/>
          </p:cNvSpPr>
          <p:nvPr>
            <p:ph type="body" sz="quarter" idx="21" hasCustomPrompt="1"/>
          </p:nvPr>
        </p:nvSpPr>
        <p:spPr>
          <a:xfrm>
            <a:off x="8157372"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 name="Title 1">
            <a:extLst>
              <a:ext uri="{FF2B5EF4-FFF2-40B4-BE49-F238E27FC236}">
                <a16:creationId xmlns:a16="http://schemas.microsoft.com/office/drawing/2014/main" id="{A07C8353-C693-4F78-CCCA-69C2E1915BF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C45677BB-D1E0-A886-B393-EAB1F89B9CB6}"/>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cxnSp>
        <p:nvCxnSpPr>
          <p:cNvPr id="2" name="直接连接符 69">
            <a:extLst>
              <a:ext uri="{FF2B5EF4-FFF2-40B4-BE49-F238E27FC236}">
                <a16:creationId xmlns:a16="http://schemas.microsoft.com/office/drawing/2014/main" id="{A6E6F380-7BD7-54D6-023B-429E852CDDAD}"/>
              </a:ext>
            </a:extLst>
          </p:cNvPr>
          <p:cNvCxnSpPr>
            <a:cxnSpLocks/>
          </p:cNvCxnSpPr>
          <p:nvPr userDrawn="1"/>
        </p:nvCxnSpPr>
        <p:spPr>
          <a:xfrm>
            <a:off x="2766414"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69">
            <a:extLst>
              <a:ext uri="{FF2B5EF4-FFF2-40B4-BE49-F238E27FC236}">
                <a16:creationId xmlns:a16="http://schemas.microsoft.com/office/drawing/2014/main" id="{7945F63F-FFC0-785C-F318-6DBDFBB4E3E3}"/>
              </a:ext>
            </a:extLst>
          </p:cNvPr>
          <p:cNvCxnSpPr>
            <a:cxnSpLocks/>
          </p:cNvCxnSpPr>
          <p:nvPr userDrawn="1"/>
        </p:nvCxnSpPr>
        <p:spPr>
          <a:xfrm>
            <a:off x="6093321"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9">
            <a:extLst>
              <a:ext uri="{FF2B5EF4-FFF2-40B4-BE49-F238E27FC236}">
                <a16:creationId xmlns:a16="http://schemas.microsoft.com/office/drawing/2014/main" id="{FEDD2EF3-CAE8-B241-CB02-C55B666795FA}"/>
              </a:ext>
            </a:extLst>
          </p:cNvPr>
          <p:cNvCxnSpPr>
            <a:cxnSpLocks/>
          </p:cNvCxnSpPr>
          <p:nvPr userDrawn="1"/>
        </p:nvCxnSpPr>
        <p:spPr>
          <a:xfrm>
            <a:off x="9420228"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804506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8839" y="1972605"/>
            <a:ext cx="88461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9" name="Rectangle: Rounded Corners 8">
            <a:extLst>
              <a:ext uri="{FF2B5EF4-FFF2-40B4-BE49-F238E27FC236}">
                <a16:creationId xmlns:a16="http://schemas.microsoft.com/office/drawing/2014/main" id="{4C3CD1B2-919F-83F6-D95B-7943F87E978E}"/>
              </a:ext>
            </a:extLst>
          </p:cNvPr>
          <p:cNvSpPr/>
          <p:nvPr/>
        </p:nvSpPr>
        <p:spPr>
          <a:xfrm>
            <a:off x="2442039" y="3467859"/>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Rounded Corners 11">
            <a:extLst>
              <a:ext uri="{FF2B5EF4-FFF2-40B4-BE49-F238E27FC236}">
                <a16:creationId xmlns:a16="http://schemas.microsoft.com/office/drawing/2014/main" id="{55E67CAC-FB7D-A0B4-12E4-6E05A3025A09}"/>
              </a:ext>
            </a:extLst>
          </p:cNvPr>
          <p:cNvSpPr/>
          <p:nvPr/>
        </p:nvSpPr>
        <p:spPr>
          <a:xfrm>
            <a:off x="2449102" y="5003253"/>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pic>
        <p:nvPicPr>
          <p:cNvPr id="2" name="Graphic 1">
            <a:extLst>
              <a:ext uri="{FF2B5EF4-FFF2-40B4-BE49-F238E27FC236}">
                <a16:creationId xmlns:a16="http://schemas.microsoft.com/office/drawing/2014/main" id="{5F6C5490-B574-A9DA-3C34-479E086F3E18}"/>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11" name="Rectangle: Rounded Corners 10">
            <a:extLst>
              <a:ext uri="{FF2B5EF4-FFF2-40B4-BE49-F238E27FC236}">
                <a16:creationId xmlns:a16="http://schemas.microsoft.com/office/drawing/2014/main" id="{6B32624A-84AF-A7E2-F95B-C49078265D8F}"/>
              </a:ext>
            </a:extLst>
          </p:cNvPr>
          <p:cNvSpPr/>
          <p:nvPr userDrawn="1"/>
        </p:nvSpPr>
        <p:spPr>
          <a:xfrm>
            <a:off x="2442039" y="3467859"/>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4" name="Oval 13">
            <a:extLst>
              <a:ext uri="{FF2B5EF4-FFF2-40B4-BE49-F238E27FC236}">
                <a16:creationId xmlns:a16="http://schemas.microsoft.com/office/drawing/2014/main" id="{7277DB53-70A6-5E83-F7D7-A5777FFE2842}"/>
              </a:ext>
              <a:ext uri="{C183D7F6-B498-43B3-948B-1728B52AA6E4}">
                <adec:decorative xmlns:adec="http://schemas.microsoft.com/office/drawing/2017/decorative" val="1"/>
              </a:ext>
            </a:extLst>
          </p:cNvPr>
          <p:cNvSpPr/>
          <p:nvPr userDrawn="1"/>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Rectangle: Rounded Corners 14">
            <a:extLst>
              <a:ext uri="{FF2B5EF4-FFF2-40B4-BE49-F238E27FC236}">
                <a16:creationId xmlns:a16="http://schemas.microsoft.com/office/drawing/2014/main" id="{95505176-27BA-2D9E-0DD9-210EECB947D4}"/>
              </a:ext>
            </a:extLst>
          </p:cNvPr>
          <p:cNvSpPr/>
          <p:nvPr userDrawn="1"/>
        </p:nvSpPr>
        <p:spPr>
          <a:xfrm>
            <a:off x="2449102" y="5003253"/>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6" name="Oval 15">
            <a:extLst>
              <a:ext uri="{FF2B5EF4-FFF2-40B4-BE49-F238E27FC236}">
                <a16:creationId xmlns:a16="http://schemas.microsoft.com/office/drawing/2014/main" id="{DF678D59-4613-67D5-8E71-76CA3A892D79}"/>
              </a:ext>
              <a:ext uri="{C183D7F6-B498-43B3-948B-1728B52AA6E4}">
                <adec:decorative xmlns:adec="http://schemas.microsoft.com/office/drawing/2017/decorative" val="1"/>
              </a:ext>
            </a:extLst>
          </p:cNvPr>
          <p:cNvSpPr/>
          <p:nvPr userDrawn="1"/>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Text Placeholder 29">
            <a:extLst>
              <a:ext uri="{FF2B5EF4-FFF2-40B4-BE49-F238E27FC236}">
                <a16:creationId xmlns:a16="http://schemas.microsoft.com/office/drawing/2014/main" id="{5F235280-C069-BD0B-BA03-CD594746EDAF}"/>
              </a:ext>
            </a:extLst>
          </p:cNvPr>
          <p:cNvSpPr>
            <a:spLocks noGrp="1"/>
          </p:cNvSpPr>
          <p:nvPr>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21" name="Text Placeholder 29">
            <a:extLst>
              <a:ext uri="{FF2B5EF4-FFF2-40B4-BE49-F238E27FC236}">
                <a16:creationId xmlns:a16="http://schemas.microsoft.com/office/drawing/2014/main" id="{126C4BEE-F736-703C-34E5-20B16BF5F842}"/>
              </a:ext>
            </a:extLst>
          </p:cNvPr>
          <p:cNvSpPr>
            <a:spLocks noGrp="1"/>
          </p:cNvSpPr>
          <p:nvPr>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22" name="Text Placeholder 29">
            <a:extLst>
              <a:ext uri="{FF2B5EF4-FFF2-40B4-BE49-F238E27FC236}">
                <a16:creationId xmlns:a16="http://schemas.microsoft.com/office/drawing/2014/main" id="{979C21E6-601D-5030-DF8F-08E63E85B1AE}"/>
              </a:ext>
            </a:extLst>
          </p:cNvPr>
          <p:cNvSpPr>
            <a:spLocks noGrp="1"/>
          </p:cNvSpPr>
          <p:nvPr>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Tree>
    <p:extLst>
      <p:ext uri="{BB962C8B-B14F-4D97-AF65-F5344CB8AC3E}">
        <p14:creationId xmlns:p14="http://schemas.microsoft.com/office/powerpoint/2010/main" val="162694070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2_Graphic Option_1">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444ED497-9B1A-B702-9BFC-C5B85A9EA3BC}"/>
              </a:ext>
            </a:extLst>
          </p:cNvPr>
          <p:cNvSpPr/>
          <p:nvPr/>
        </p:nvSpPr>
        <p:spPr>
          <a:xfrm>
            <a:off x="3299930" y="1198593"/>
            <a:ext cx="8562922"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2252637" y="1049264"/>
            <a:ext cx="1828800" cy="1828800"/>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2" name="Rectangle: Rounded Corners 1">
            <a:extLst>
              <a:ext uri="{FF2B5EF4-FFF2-40B4-BE49-F238E27FC236}">
                <a16:creationId xmlns:a16="http://schemas.microsoft.com/office/drawing/2014/main" id="{AAE4F0A9-6F38-E256-51F4-A3D4369B161B}"/>
              </a:ext>
            </a:extLst>
          </p:cNvPr>
          <p:cNvSpPr/>
          <p:nvPr/>
        </p:nvSpPr>
        <p:spPr>
          <a:xfrm>
            <a:off x="3167037" y="4722335"/>
            <a:ext cx="8562922"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851" y="2335847"/>
            <a:ext cx="2744837" cy="4569940"/>
          </a:xfrm>
          <a:prstGeom prst="rect">
            <a:avLst/>
          </a:prstGeom>
        </p:spPr>
      </p:pic>
      <p:sp>
        <p:nvSpPr>
          <p:cNvPr id="9" name="Rectangle: Rounded Corners 8">
            <a:extLst>
              <a:ext uri="{FF2B5EF4-FFF2-40B4-BE49-F238E27FC236}">
                <a16:creationId xmlns:a16="http://schemas.microsoft.com/office/drawing/2014/main" id="{4C3CD1B2-919F-83F6-D95B-7943F87E978E}"/>
              </a:ext>
            </a:extLst>
          </p:cNvPr>
          <p:cNvSpPr/>
          <p:nvPr/>
        </p:nvSpPr>
        <p:spPr>
          <a:xfrm>
            <a:off x="1370568" y="2962806"/>
            <a:ext cx="8562922"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874472" y="2792017"/>
            <a:ext cx="1828800" cy="1828800"/>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2252637" y="4577689"/>
            <a:ext cx="1828800" cy="1828800"/>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279617"/>
            <a:ext cx="11100122" cy="697324"/>
          </a:xfrm>
        </p:spPr>
        <p:txBody>
          <a:bodyPr/>
          <a:lstStyle>
            <a:lvl1pPr>
              <a:defRPr/>
            </a:lvl1pPr>
          </a:lstStyle>
          <a:p>
            <a:r>
              <a:rPr lang="en-US"/>
              <a:t>Headers: Arial, 44 pt. </a:t>
            </a:r>
          </a:p>
        </p:txBody>
      </p:sp>
    </p:spTree>
    <p:extLst>
      <p:ext uri="{BB962C8B-B14F-4D97-AF65-F5344CB8AC3E}">
        <p14:creationId xmlns:p14="http://schemas.microsoft.com/office/powerpoint/2010/main" val="309818383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1_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0813" y="1867795"/>
            <a:ext cx="9201139" cy="119625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9" name="Rectangle: Rounded Corners 8">
            <a:extLst>
              <a:ext uri="{FF2B5EF4-FFF2-40B4-BE49-F238E27FC236}">
                <a16:creationId xmlns:a16="http://schemas.microsoft.com/office/drawing/2014/main" id="{4C3CD1B2-919F-83F6-D95B-7943F87E978E}"/>
              </a:ext>
            </a:extLst>
          </p:cNvPr>
          <p:cNvSpPr/>
          <p:nvPr/>
        </p:nvSpPr>
        <p:spPr>
          <a:xfrm>
            <a:off x="2129993" y="3339200"/>
            <a:ext cx="9221959" cy="11500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Rounded Corners 11">
            <a:extLst>
              <a:ext uri="{FF2B5EF4-FFF2-40B4-BE49-F238E27FC236}">
                <a16:creationId xmlns:a16="http://schemas.microsoft.com/office/drawing/2014/main" id="{55E67CAC-FB7D-A0B4-12E4-6E05A3025A09}"/>
              </a:ext>
            </a:extLst>
          </p:cNvPr>
          <p:cNvSpPr/>
          <p:nvPr/>
        </p:nvSpPr>
        <p:spPr>
          <a:xfrm>
            <a:off x="2037210" y="4819519"/>
            <a:ext cx="9314742" cy="12144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71615391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483771" y="208566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483771" y="1894629"/>
            <a:ext cx="2463800" cy="1113825"/>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1088835" y="2367030"/>
            <a:ext cx="1253672" cy="12536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1219467"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32886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3288657" y="1894629"/>
            <a:ext cx="2463800" cy="1113825"/>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3893721" y="2367030"/>
            <a:ext cx="1253672" cy="12536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4024353"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EAAED408-53BC-B9B9-7C7E-3A1496566D89}"/>
              </a:ext>
            </a:extLst>
          </p:cNvPr>
          <p:cNvGrpSpPr/>
          <p:nvPr/>
        </p:nvGrpSpPr>
        <p:grpSpPr>
          <a:xfrm>
            <a:off x="6093543" y="1894629"/>
            <a:ext cx="2463800" cy="4014868"/>
            <a:chOff x="6117773" y="2108385"/>
            <a:chExt cx="2463800" cy="4014868"/>
          </a:xfrm>
        </p:grpSpPr>
        <p:sp>
          <p:nvSpPr>
            <p:cNvPr id="36" name="Rounded Rectangle 18">
              <a:extLst>
                <a:ext uri="{FF2B5EF4-FFF2-40B4-BE49-F238E27FC236}">
                  <a16:creationId xmlns:a16="http://schemas.microsoft.com/office/drawing/2014/main" id="{22E750CD-6C93-6F26-E51D-AFAB7D60511A}"/>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Same Side Corner Rectangle 19">
              <a:extLst>
                <a:ext uri="{FF2B5EF4-FFF2-40B4-BE49-F238E27FC236}">
                  <a16:creationId xmlns:a16="http://schemas.microsoft.com/office/drawing/2014/main" id="{49F204FD-461A-C7EA-6564-10C7E0731406}"/>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Oval 38">
            <a:extLst>
              <a:ext uri="{FF2B5EF4-FFF2-40B4-BE49-F238E27FC236}">
                <a16:creationId xmlns:a16="http://schemas.microsoft.com/office/drawing/2014/main" id="{10463FCA-A48E-AE5B-E736-644EF66B639C}"/>
              </a:ext>
            </a:extLst>
          </p:cNvPr>
          <p:cNvSpPr/>
          <p:nvPr/>
        </p:nvSpPr>
        <p:spPr>
          <a:xfrm>
            <a:off x="6698607" y="2367030"/>
            <a:ext cx="1253672" cy="12536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6E69CF8-F897-C0A0-F80E-F965B41947EE}"/>
              </a:ext>
            </a:extLst>
          </p:cNvPr>
          <p:cNvSpPr/>
          <p:nvPr/>
        </p:nvSpPr>
        <p:spPr>
          <a:xfrm>
            <a:off x="6829239"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91687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9168757" y="1894629"/>
            <a:ext cx="2463800" cy="1113825"/>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p:nvGrpSpPr>
        <p:grpSpPr>
          <a:xfrm>
            <a:off x="9773821" y="2367030"/>
            <a:ext cx="1253672" cy="1253672"/>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708393" y="4104617"/>
            <a:ext cx="2014556" cy="236239"/>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704912"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3515019" y="4104617"/>
            <a:ext cx="2014556" cy="23623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3511538"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1" name="Text Placeholder 29">
            <a:extLst>
              <a:ext uri="{FF2B5EF4-FFF2-40B4-BE49-F238E27FC236}">
                <a16:creationId xmlns:a16="http://schemas.microsoft.com/office/drawing/2014/main" id="{DFD51615-3290-E691-2A56-C4EDD050E678}"/>
              </a:ext>
            </a:extLst>
          </p:cNvPr>
          <p:cNvSpPr>
            <a:spLocks noGrp="1"/>
          </p:cNvSpPr>
          <p:nvPr>
            <p:ph type="body" sz="quarter" idx="17" hasCustomPrompt="1"/>
          </p:nvPr>
        </p:nvSpPr>
        <p:spPr>
          <a:xfrm>
            <a:off x="6318165" y="4104617"/>
            <a:ext cx="2014556" cy="236239"/>
          </a:xfrm>
          <a:prstGeom prst="rect">
            <a:avLst/>
          </a:prstGeom>
        </p:spPr>
        <p:txBody>
          <a:bodyPr anchor="ctr">
            <a:noAutofit/>
          </a:bodyPr>
          <a:lstStyle>
            <a:lvl1pPr marL="0" indent="0" algn="ctr">
              <a:buNone/>
              <a:defRPr sz="1600" b="1">
                <a:solidFill>
                  <a:srgbClr val="F3B700"/>
                </a:solidFill>
                <a:latin typeface="+mj-lt"/>
              </a:defRPr>
            </a:lvl1pPr>
          </a:lstStyle>
          <a:p>
            <a:pPr lvl="0"/>
            <a:r>
              <a:rPr lang="en-US"/>
              <a:t>TITLE GOES HERE</a:t>
            </a:r>
          </a:p>
        </p:txBody>
      </p:sp>
      <p:sp>
        <p:nvSpPr>
          <p:cNvPr id="72" name="Text Placeholder 29">
            <a:extLst>
              <a:ext uri="{FF2B5EF4-FFF2-40B4-BE49-F238E27FC236}">
                <a16:creationId xmlns:a16="http://schemas.microsoft.com/office/drawing/2014/main" id="{2EDE9A57-AFAA-181C-3093-A126F1D9EFA2}"/>
              </a:ext>
            </a:extLst>
          </p:cNvPr>
          <p:cNvSpPr>
            <a:spLocks noGrp="1"/>
          </p:cNvSpPr>
          <p:nvPr>
            <p:ph type="body" sz="quarter" idx="18" hasCustomPrompt="1"/>
          </p:nvPr>
        </p:nvSpPr>
        <p:spPr>
          <a:xfrm>
            <a:off x="6318165"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9414499" y="4104617"/>
            <a:ext cx="2014556" cy="23623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9414499"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2" name="Group 1">
            <a:extLst>
              <a:ext uri="{FF2B5EF4-FFF2-40B4-BE49-F238E27FC236}">
                <a16:creationId xmlns:a16="http://schemas.microsoft.com/office/drawing/2014/main" id="{D694C699-227D-DA8E-312F-DB82B204E7FB}"/>
              </a:ext>
            </a:extLst>
          </p:cNvPr>
          <p:cNvGrpSpPr/>
          <p:nvPr userDrawn="1"/>
        </p:nvGrpSpPr>
        <p:grpSpPr>
          <a:xfrm>
            <a:off x="6093543" y="1894629"/>
            <a:ext cx="2463800" cy="4014868"/>
            <a:chOff x="6117773" y="2108385"/>
            <a:chExt cx="2463800" cy="4014868"/>
          </a:xfrm>
        </p:grpSpPr>
        <p:sp>
          <p:nvSpPr>
            <p:cNvPr id="6" name="Rounded Rectangle 18">
              <a:extLst>
                <a:ext uri="{FF2B5EF4-FFF2-40B4-BE49-F238E27FC236}">
                  <a16:creationId xmlns:a16="http://schemas.microsoft.com/office/drawing/2014/main" id="{9203A85B-3764-61E9-F741-65F65835855B}"/>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Same Side Corner Rectangle 19">
              <a:extLst>
                <a:ext uri="{FF2B5EF4-FFF2-40B4-BE49-F238E27FC236}">
                  <a16:creationId xmlns:a16="http://schemas.microsoft.com/office/drawing/2014/main" id="{8B296864-0FC8-65CC-ACC9-AE890AAC5D87}"/>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2F6035AC-803B-D71A-97B2-D53ECC6A9211}"/>
              </a:ext>
            </a:extLst>
          </p:cNvPr>
          <p:cNvGrpSpPr/>
          <p:nvPr userDrawn="1"/>
        </p:nvGrpSpPr>
        <p:grpSpPr>
          <a:xfrm>
            <a:off x="9773821" y="2367030"/>
            <a:ext cx="1253672" cy="1253672"/>
            <a:chOff x="9804401" y="2580786"/>
            <a:chExt cx="1253672" cy="1253672"/>
          </a:xfrm>
        </p:grpSpPr>
        <p:sp>
          <p:nvSpPr>
            <p:cNvPr id="9" name="Oval 8">
              <a:extLst>
                <a:ext uri="{FF2B5EF4-FFF2-40B4-BE49-F238E27FC236}">
                  <a16:creationId xmlns:a16="http://schemas.microsoft.com/office/drawing/2014/main" id="{CAD0BFAC-082D-E16C-518B-2AC10F5124A6}"/>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EBEB9BC-A083-B236-4C88-0B2688F30B2B}"/>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0901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par>
                          <p:cTn id="15" fill="hold">
                            <p:stCondLst>
                              <p:cond delay="1000"/>
                            </p:stCondLst>
                            <p:childTnLst>
                              <p:par>
                                <p:cTn id="16" presetID="2" presetClass="entr" presetSubtype="4" accel="20000" decel="8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_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1778900" y="2329981"/>
            <a:ext cx="2552529" cy="372689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1787611" y="1853875"/>
            <a:ext cx="2552529" cy="1116388"/>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2436255" y="2418758"/>
            <a:ext cx="1237821" cy="11637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2576296" y="2530650"/>
            <a:ext cx="943805" cy="921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5048873" y="1859339"/>
            <a:ext cx="2552528" cy="420300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5048873" y="1859340"/>
            <a:ext cx="2552528" cy="1166019"/>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5652196" y="2311243"/>
            <a:ext cx="1298820" cy="13124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5784568" y="2462373"/>
            <a:ext cx="1028147" cy="1038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8221405" y="1853874"/>
            <a:ext cx="2552527" cy="420300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8221405" y="1853875"/>
            <a:ext cx="2552527" cy="1166019"/>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p:nvGrpSpPr>
        <p:grpSpPr>
          <a:xfrm>
            <a:off x="8826470" y="2326275"/>
            <a:ext cx="1298820" cy="1312419"/>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2028412" y="4083369"/>
            <a:ext cx="2087106" cy="219295"/>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2020322" y="4311616"/>
            <a:ext cx="2087106" cy="1214230"/>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5275235" y="4069328"/>
            <a:ext cx="2087106" cy="24730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5271754" y="4317081"/>
            <a:ext cx="2087106" cy="1369346"/>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8446027" y="4054911"/>
            <a:ext cx="2087105" cy="24730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8446027" y="4311616"/>
            <a:ext cx="2087105" cy="1369346"/>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17561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2_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2147304" y="2029035"/>
            <a:ext cx="3238650" cy="398061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2156015" y="1552929"/>
            <a:ext cx="3238650" cy="1192389"/>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3072713" y="2131969"/>
            <a:ext cx="1321558" cy="12288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3225256" y="2247127"/>
            <a:ext cx="1007652" cy="9727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6320074" y="1552928"/>
            <a:ext cx="3238649" cy="4489134"/>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6320074" y="1552929"/>
            <a:ext cx="3238649" cy="1245398"/>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7351342" y="2010228"/>
            <a:ext cx="1434569" cy="13963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7485574" y="2160232"/>
            <a:ext cx="1135605" cy="11053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2476471" y="3782424"/>
            <a:ext cx="2648121" cy="234224"/>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2468381" y="4010670"/>
            <a:ext cx="2648121" cy="129689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6626092" y="3762917"/>
            <a:ext cx="2648121" cy="264145"/>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6622611" y="4010669"/>
            <a:ext cx="2648121" cy="1462567"/>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Tree>
    <p:extLst>
      <p:ext uri="{BB962C8B-B14F-4D97-AF65-F5344CB8AC3E}">
        <p14:creationId xmlns:p14="http://schemas.microsoft.com/office/powerpoint/2010/main" val="351842576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Graphic Option_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Freeform 5">
            <a:extLst>
              <a:ext uri="{FF2B5EF4-FFF2-40B4-BE49-F238E27FC236}">
                <a16:creationId xmlns:a16="http://schemas.microsoft.com/office/drawing/2014/main" id="{5FD5CCC5-DD8A-8E09-9598-025950200318}"/>
              </a:ext>
            </a:extLst>
          </p:cNvPr>
          <p:cNvSpPr>
            <a:spLocks/>
          </p:cNvSpPr>
          <p:nvPr/>
        </p:nvSpPr>
        <p:spPr bwMode="auto">
          <a:xfrm>
            <a:off x="515010"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7D0BA40F-526F-3832-FCF2-E522EF49EC24}"/>
              </a:ext>
            </a:extLst>
          </p:cNvPr>
          <p:cNvSpPr>
            <a:spLocks/>
          </p:cNvSpPr>
          <p:nvPr/>
        </p:nvSpPr>
        <p:spPr bwMode="auto">
          <a:xfrm>
            <a:off x="515010"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algn="ctr"/>
            <a:endParaRPr lang="en-US"/>
          </a:p>
        </p:txBody>
      </p:sp>
      <p:sp>
        <p:nvSpPr>
          <p:cNvPr id="7" name="Freeform 7">
            <a:extLst>
              <a:ext uri="{FF2B5EF4-FFF2-40B4-BE49-F238E27FC236}">
                <a16:creationId xmlns:a16="http://schemas.microsoft.com/office/drawing/2014/main" id="{2031A919-1DE5-AAD4-08A2-29234CBC9FAA}"/>
              </a:ext>
            </a:extLst>
          </p:cNvPr>
          <p:cNvSpPr>
            <a:spLocks/>
          </p:cNvSpPr>
          <p:nvPr/>
        </p:nvSpPr>
        <p:spPr bwMode="auto">
          <a:xfrm>
            <a:off x="1022772"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8">
            <a:extLst>
              <a:ext uri="{FF2B5EF4-FFF2-40B4-BE49-F238E27FC236}">
                <a16:creationId xmlns:a16="http://schemas.microsoft.com/office/drawing/2014/main" id="{A34CEF0A-1FC0-7DA5-4816-85B22FA6561C}"/>
              </a:ext>
            </a:extLst>
          </p:cNvPr>
          <p:cNvSpPr>
            <a:spLocks/>
          </p:cNvSpPr>
          <p:nvPr/>
        </p:nvSpPr>
        <p:spPr bwMode="auto">
          <a:xfrm>
            <a:off x="1022772"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1">
              <a:lumMod val="60000"/>
              <a:lumOff val="40000"/>
            </a:schemeClr>
          </a:solidFill>
          <a:ln>
            <a:solidFill>
              <a:srgbClr val="FABE78"/>
            </a:solidFill>
          </a:ln>
        </p:spPr>
        <p:txBody>
          <a:bodyPr vert="horz" wrap="square" lIns="91440" tIns="45720" rIns="91440" bIns="45720"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id="{5C40409C-4F48-2930-FE22-8E12D2DE3AC8}"/>
              </a:ext>
            </a:extLst>
          </p:cNvPr>
          <p:cNvSpPr>
            <a:spLocks/>
          </p:cNvSpPr>
          <p:nvPr/>
        </p:nvSpPr>
        <p:spPr bwMode="auto">
          <a:xfrm>
            <a:off x="3392141"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2">
            <a:extLst>
              <a:ext uri="{FF2B5EF4-FFF2-40B4-BE49-F238E27FC236}">
                <a16:creationId xmlns:a16="http://schemas.microsoft.com/office/drawing/2014/main" id="{54F4B958-4EB4-8E1F-006D-9465BA17D2A8}"/>
              </a:ext>
            </a:extLst>
          </p:cNvPr>
          <p:cNvSpPr>
            <a:spLocks/>
          </p:cNvSpPr>
          <p:nvPr/>
        </p:nvSpPr>
        <p:spPr bwMode="auto">
          <a:xfrm>
            <a:off x="3392141"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3">
            <a:extLst>
              <a:ext uri="{FF2B5EF4-FFF2-40B4-BE49-F238E27FC236}">
                <a16:creationId xmlns:a16="http://schemas.microsoft.com/office/drawing/2014/main" id="{B171E58F-8A3E-6F7B-58DD-E67252228F41}"/>
              </a:ext>
            </a:extLst>
          </p:cNvPr>
          <p:cNvSpPr>
            <a:spLocks/>
          </p:cNvSpPr>
          <p:nvPr/>
        </p:nvSpPr>
        <p:spPr bwMode="auto">
          <a:xfrm>
            <a:off x="3899903"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4">
            <a:extLst>
              <a:ext uri="{FF2B5EF4-FFF2-40B4-BE49-F238E27FC236}">
                <a16:creationId xmlns:a16="http://schemas.microsoft.com/office/drawing/2014/main" id="{EAB2570C-ABF9-CC3B-2587-9E5BB1FB1689}"/>
              </a:ext>
            </a:extLst>
          </p:cNvPr>
          <p:cNvSpPr>
            <a:spLocks/>
          </p:cNvSpPr>
          <p:nvPr/>
        </p:nvSpPr>
        <p:spPr bwMode="auto">
          <a:xfrm>
            <a:off x="3899903"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6">
            <a:extLst>
              <a:ext uri="{FF2B5EF4-FFF2-40B4-BE49-F238E27FC236}">
                <a16:creationId xmlns:a16="http://schemas.microsoft.com/office/drawing/2014/main" id="{7B63DF82-7AEE-F5FE-A03F-325CD27353A1}"/>
              </a:ext>
            </a:extLst>
          </p:cNvPr>
          <p:cNvSpPr>
            <a:spLocks/>
          </p:cNvSpPr>
          <p:nvPr/>
        </p:nvSpPr>
        <p:spPr bwMode="auto">
          <a:xfrm>
            <a:off x="626927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7">
            <a:extLst>
              <a:ext uri="{FF2B5EF4-FFF2-40B4-BE49-F238E27FC236}">
                <a16:creationId xmlns:a16="http://schemas.microsoft.com/office/drawing/2014/main" id="{24378C92-301D-3D7C-1FC7-287545438460}"/>
              </a:ext>
            </a:extLst>
          </p:cNvPr>
          <p:cNvSpPr>
            <a:spLocks/>
          </p:cNvSpPr>
          <p:nvPr/>
        </p:nvSpPr>
        <p:spPr bwMode="auto">
          <a:xfrm>
            <a:off x="626927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8">
            <a:extLst>
              <a:ext uri="{FF2B5EF4-FFF2-40B4-BE49-F238E27FC236}">
                <a16:creationId xmlns:a16="http://schemas.microsoft.com/office/drawing/2014/main" id="{B6985F9A-D883-1BEB-400F-5BFB7D5AFF6C}"/>
              </a:ext>
            </a:extLst>
          </p:cNvPr>
          <p:cNvSpPr>
            <a:spLocks/>
          </p:cNvSpPr>
          <p:nvPr/>
        </p:nvSpPr>
        <p:spPr bwMode="auto">
          <a:xfrm>
            <a:off x="6777034"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9">
            <a:extLst>
              <a:ext uri="{FF2B5EF4-FFF2-40B4-BE49-F238E27FC236}">
                <a16:creationId xmlns:a16="http://schemas.microsoft.com/office/drawing/2014/main" id="{20736906-AFCA-1469-54F2-22931C77A254}"/>
              </a:ext>
            </a:extLst>
          </p:cNvPr>
          <p:cNvSpPr>
            <a:spLocks/>
          </p:cNvSpPr>
          <p:nvPr/>
        </p:nvSpPr>
        <p:spPr bwMode="auto">
          <a:xfrm>
            <a:off x="6777034"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1">
            <a:extLst>
              <a:ext uri="{FF2B5EF4-FFF2-40B4-BE49-F238E27FC236}">
                <a16:creationId xmlns:a16="http://schemas.microsoft.com/office/drawing/2014/main" id="{9B4B5AE7-15A1-944D-70BE-E23906B3D39B}"/>
              </a:ext>
            </a:extLst>
          </p:cNvPr>
          <p:cNvSpPr>
            <a:spLocks/>
          </p:cNvSpPr>
          <p:nvPr/>
        </p:nvSpPr>
        <p:spPr bwMode="auto">
          <a:xfrm>
            <a:off x="914640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2">
            <a:extLst>
              <a:ext uri="{FF2B5EF4-FFF2-40B4-BE49-F238E27FC236}">
                <a16:creationId xmlns:a16="http://schemas.microsoft.com/office/drawing/2014/main" id="{21CE441C-645E-0142-C198-252369BC071C}"/>
              </a:ext>
            </a:extLst>
          </p:cNvPr>
          <p:cNvSpPr>
            <a:spLocks/>
          </p:cNvSpPr>
          <p:nvPr/>
        </p:nvSpPr>
        <p:spPr bwMode="auto">
          <a:xfrm>
            <a:off x="914640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3">
            <a:extLst>
              <a:ext uri="{FF2B5EF4-FFF2-40B4-BE49-F238E27FC236}">
                <a16:creationId xmlns:a16="http://schemas.microsoft.com/office/drawing/2014/main" id="{B7966C98-DBAF-A189-2909-60F9C607E1FC}"/>
              </a:ext>
            </a:extLst>
          </p:cNvPr>
          <p:cNvSpPr>
            <a:spLocks/>
          </p:cNvSpPr>
          <p:nvPr/>
        </p:nvSpPr>
        <p:spPr bwMode="auto">
          <a:xfrm>
            <a:off x="9654164"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4">
            <a:extLst>
              <a:ext uri="{FF2B5EF4-FFF2-40B4-BE49-F238E27FC236}">
                <a16:creationId xmlns:a16="http://schemas.microsoft.com/office/drawing/2014/main" id="{00B28C51-E138-3865-DA21-B9D4F7359CFA}"/>
              </a:ext>
            </a:extLst>
          </p:cNvPr>
          <p:cNvSpPr>
            <a:spLocks/>
          </p:cNvSpPr>
          <p:nvPr/>
        </p:nvSpPr>
        <p:spPr bwMode="auto">
          <a:xfrm>
            <a:off x="9654164"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Text Placeholder 29">
            <a:extLst>
              <a:ext uri="{FF2B5EF4-FFF2-40B4-BE49-F238E27FC236}">
                <a16:creationId xmlns:a16="http://schemas.microsoft.com/office/drawing/2014/main" id="{A95E0126-E4F5-CF63-3737-9127EC432607}"/>
              </a:ext>
            </a:extLst>
          </p:cNvPr>
          <p:cNvSpPr>
            <a:spLocks noGrp="1"/>
          </p:cNvSpPr>
          <p:nvPr>
            <p:ph type="body" sz="quarter" idx="14" hasCustomPrompt="1"/>
          </p:nvPr>
        </p:nvSpPr>
        <p:spPr>
          <a:xfrm>
            <a:off x="767440"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0" name="Text Placeholder 29">
            <a:extLst>
              <a:ext uri="{FF2B5EF4-FFF2-40B4-BE49-F238E27FC236}">
                <a16:creationId xmlns:a16="http://schemas.microsoft.com/office/drawing/2014/main" id="{EBE1A32D-48F2-DFB6-1807-2416824DA88E}"/>
              </a:ext>
            </a:extLst>
          </p:cNvPr>
          <p:cNvSpPr>
            <a:spLocks noGrp="1"/>
          </p:cNvSpPr>
          <p:nvPr>
            <p:ph type="body" sz="quarter" idx="13" hasCustomPrompt="1"/>
          </p:nvPr>
        </p:nvSpPr>
        <p:spPr>
          <a:xfrm>
            <a:off x="767440" y="4149551"/>
            <a:ext cx="2014556" cy="236239"/>
          </a:xfrm>
          <a:prstGeom prst="rect">
            <a:avLst/>
          </a:prstGeom>
        </p:spPr>
        <p:txBody>
          <a:bodyPr anchor="ctr">
            <a:noAutofit/>
          </a:bodyPr>
          <a:lstStyle>
            <a:lvl1pPr marL="0" indent="0" algn="ctr">
              <a:buNone/>
              <a:defRPr sz="1400" b="1">
                <a:solidFill>
                  <a:srgbClr val="F7921E"/>
                </a:solidFill>
                <a:latin typeface="+mj-lt"/>
              </a:defRPr>
            </a:lvl1pPr>
          </a:lstStyle>
          <a:p>
            <a:pPr lvl="0"/>
            <a:r>
              <a:rPr lang="en-US"/>
              <a:t>TITLE GOES HERE</a:t>
            </a:r>
          </a:p>
        </p:txBody>
      </p:sp>
      <p:sp>
        <p:nvSpPr>
          <p:cNvPr id="41" name="Text Placeholder 29">
            <a:extLst>
              <a:ext uri="{FF2B5EF4-FFF2-40B4-BE49-F238E27FC236}">
                <a16:creationId xmlns:a16="http://schemas.microsoft.com/office/drawing/2014/main" id="{19FD403A-CFAA-7BF9-1811-CA63EDD2517C}"/>
              </a:ext>
            </a:extLst>
          </p:cNvPr>
          <p:cNvSpPr>
            <a:spLocks noGrp="1"/>
          </p:cNvSpPr>
          <p:nvPr>
            <p:ph type="body" sz="quarter" idx="15" hasCustomPrompt="1"/>
          </p:nvPr>
        </p:nvSpPr>
        <p:spPr>
          <a:xfrm>
            <a:off x="364539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2" name="Text Placeholder 29">
            <a:extLst>
              <a:ext uri="{FF2B5EF4-FFF2-40B4-BE49-F238E27FC236}">
                <a16:creationId xmlns:a16="http://schemas.microsoft.com/office/drawing/2014/main" id="{6ADDB43D-295F-8988-B38B-872721C80227}"/>
              </a:ext>
            </a:extLst>
          </p:cNvPr>
          <p:cNvSpPr>
            <a:spLocks noGrp="1"/>
          </p:cNvSpPr>
          <p:nvPr>
            <p:ph type="body" sz="quarter" idx="16" hasCustomPrompt="1"/>
          </p:nvPr>
        </p:nvSpPr>
        <p:spPr>
          <a:xfrm>
            <a:off x="3645394" y="4149551"/>
            <a:ext cx="2014556" cy="236239"/>
          </a:xfrm>
          <a:prstGeom prst="rect">
            <a:avLst/>
          </a:prstGeom>
        </p:spPr>
        <p:txBody>
          <a:bodyPr anchor="ctr">
            <a:noAutofit/>
          </a:bodyPr>
          <a:lstStyle>
            <a:lvl1pPr marL="0" indent="0" algn="ctr">
              <a:buNone/>
              <a:defRPr sz="1400" b="1">
                <a:solidFill>
                  <a:srgbClr val="235789"/>
                </a:solidFill>
                <a:latin typeface="+mj-lt"/>
              </a:defRPr>
            </a:lvl1pPr>
          </a:lstStyle>
          <a:p>
            <a:pPr lvl="0"/>
            <a:r>
              <a:rPr lang="en-US"/>
              <a:t>TITLE GOES HERE</a:t>
            </a:r>
          </a:p>
        </p:txBody>
      </p:sp>
      <p:sp>
        <p:nvSpPr>
          <p:cNvPr id="43" name="Text Placeholder 29">
            <a:extLst>
              <a:ext uri="{FF2B5EF4-FFF2-40B4-BE49-F238E27FC236}">
                <a16:creationId xmlns:a16="http://schemas.microsoft.com/office/drawing/2014/main" id="{581A6DD6-B10E-AF54-2529-7BD17CE9B77C}"/>
              </a:ext>
            </a:extLst>
          </p:cNvPr>
          <p:cNvSpPr>
            <a:spLocks noGrp="1"/>
          </p:cNvSpPr>
          <p:nvPr>
            <p:ph type="body" sz="quarter" idx="17" hasCustomPrompt="1"/>
          </p:nvPr>
        </p:nvSpPr>
        <p:spPr>
          <a:xfrm>
            <a:off x="6532973"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4" name="Text Placeholder 29">
            <a:extLst>
              <a:ext uri="{FF2B5EF4-FFF2-40B4-BE49-F238E27FC236}">
                <a16:creationId xmlns:a16="http://schemas.microsoft.com/office/drawing/2014/main" id="{98FD1413-4DE5-85C3-9B7B-49A8526621E2}"/>
              </a:ext>
            </a:extLst>
          </p:cNvPr>
          <p:cNvSpPr>
            <a:spLocks noGrp="1"/>
          </p:cNvSpPr>
          <p:nvPr>
            <p:ph type="body" sz="quarter" idx="18" hasCustomPrompt="1"/>
          </p:nvPr>
        </p:nvSpPr>
        <p:spPr>
          <a:xfrm>
            <a:off x="6532973" y="4149551"/>
            <a:ext cx="2014556" cy="236239"/>
          </a:xfrm>
          <a:prstGeom prst="rect">
            <a:avLst/>
          </a:prstGeom>
        </p:spPr>
        <p:txBody>
          <a:bodyPr anchor="ctr">
            <a:noAutofit/>
          </a:bodyPr>
          <a:lstStyle>
            <a:lvl1pPr marL="0" indent="0" algn="ctr">
              <a:buNone/>
              <a:defRPr sz="1400" b="1">
                <a:solidFill>
                  <a:srgbClr val="F3B700"/>
                </a:solidFill>
                <a:latin typeface="+mj-lt"/>
              </a:defRPr>
            </a:lvl1pPr>
          </a:lstStyle>
          <a:p>
            <a:pPr lvl="0"/>
            <a:r>
              <a:rPr lang="en-US"/>
              <a:t>TITLE GOES HERE</a:t>
            </a:r>
          </a:p>
        </p:txBody>
      </p:sp>
      <p:sp>
        <p:nvSpPr>
          <p:cNvPr id="45" name="Text Placeholder 29">
            <a:extLst>
              <a:ext uri="{FF2B5EF4-FFF2-40B4-BE49-F238E27FC236}">
                <a16:creationId xmlns:a16="http://schemas.microsoft.com/office/drawing/2014/main" id="{01CE39F0-52A9-AC9F-EF11-0B028606E451}"/>
              </a:ext>
            </a:extLst>
          </p:cNvPr>
          <p:cNvSpPr>
            <a:spLocks noGrp="1"/>
          </p:cNvSpPr>
          <p:nvPr>
            <p:ph type="body" sz="quarter" idx="19" hasCustomPrompt="1"/>
          </p:nvPr>
        </p:nvSpPr>
        <p:spPr>
          <a:xfrm>
            <a:off x="941000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6" name="Text Placeholder 29">
            <a:extLst>
              <a:ext uri="{FF2B5EF4-FFF2-40B4-BE49-F238E27FC236}">
                <a16:creationId xmlns:a16="http://schemas.microsoft.com/office/drawing/2014/main" id="{406FCB62-713C-3015-DB28-52EEF8D26350}"/>
              </a:ext>
            </a:extLst>
          </p:cNvPr>
          <p:cNvSpPr>
            <a:spLocks noGrp="1"/>
          </p:cNvSpPr>
          <p:nvPr>
            <p:ph type="body" sz="quarter" idx="20" hasCustomPrompt="1"/>
          </p:nvPr>
        </p:nvSpPr>
        <p:spPr>
          <a:xfrm>
            <a:off x="9410004" y="4149551"/>
            <a:ext cx="2014556" cy="236239"/>
          </a:xfrm>
          <a:prstGeom prst="rect">
            <a:avLst/>
          </a:prstGeom>
        </p:spPr>
        <p:txBody>
          <a:bodyPr anchor="ctr">
            <a:noAutofit/>
          </a:bodyPr>
          <a:lstStyle>
            <a:lvl1pPr marL="0" indent="0" algn="ctr">
              <a:buNone/>
              <a:defRPr sz="1400" b="1">
                <a:solidFill>
                  <a:srgbClr val="7FA267"/>
                </a:solidFill>
                <a:latin typeface="+mj-lt"/>
              </a:defRPr>
            </a:lvl1pPr>
          </a:lstStyle>
          <a:p>
            <a:pPr lvl="0"/>
            <a:r>
              <a:rPr lang="en-US"/>
              <a:t>TITLE GOES HERE</a:t>
            </a:r>
          </a:p>
        </p:txBody>
      </p:sp>
      <p:sp>
        <p:nvSpPr>
          <p:cNvPr id="3" name="Title 1">
            <a:extLst>
              <a:ext uri="{FF2B5EF4-FFF2-40B4-BE49-F238E27FC236}">
                <a16:creationId xmlns:a16="http://schemas.microsoft.com/office/drawing/2014/main" id="{0E2B7DC4-B8C9-4130-5C5D-D15663BC17C1}"/>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9" name="Text Placeholder 2">
            <a:extLst>
              <a:ext uri="{FF2B5EF4-FFF2-40B4-BE49-F238E27FC236}">
                <a16:creationId xmlns:a16="http://schemas.microsoft.com/office/drawing/2014/main" id="{1244DF26-73F2-D158-615B-DA4E19E5290C}"/>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45493064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1_Graphic Option_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4" name="Freeform 5">
            <a:extLst>
              <a:ext uri="{FF2B5EF4-FFF2-40B4-BE49-F238E27FC236}">
                <a16:creationId xmlns:a16="http://schemas.microsoft.com/office/drawing/2014/main" id="{5FD5CCC5-DD8A-8E09-9598-025950200318}"/>
              </a:ext>
            </a:extLst>
          </p:cNvPr>
          <p:cNvSpPr>
            <a:spLocks/>
          </p:cNvSpPr>
          <p:nvPr/>
        </p:nvSpPr>
        <p:spPr bwMode="auto">
          <a:xfrm>
            <a:off x="374215" y="2295957"/>
            <a:ext cx="3228315" cy="2679700"/>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7D0BA40F-526F-3832-FCF2-E522EF49EC24}"/>
              </a:ext>
            </a:extLst>
          </p:cNvPr>
          <p:cNvSpPr>
            <a:spLocks/>
          </p:cNvSpPr>
          <p:nvPr/>
        </p:nvSpPr>
        <p:spPr bwMode="auto">
          <a:xfrm>
            <a:off x="374215" y="3438420"/>
            <a:ext cx="3228315" cy="2384356"/>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algn="ctr"/>
            <a:endParaRPr lang="en-US"/>
          </a:p>
        </p:txBody>
      </p:sp>
      <p:sp>
        <p:nvSpPr>
          <p:cNvPr id="7" name="Freeform 7">
            <a:extLst>
              <a:ext uri="{FF2B5EF4-FFF2-40B4-BE49-F238E27FC236}">
                <a16:creationId xmlns:a16="http://schemas.microsoft.com/office/drawing/2014/main" id="{2031A919-1DE5-AAD4-08A2-29234CBC9FAA}"/>
              </a:ext>
            </a:extLst>
          </p:cNvPr>
          <p:cNvSpPr>
            <a:spLocks/>
          </p:cNvSpPr>
          <p:nvPr/>
        </p:nvSpPr>
        <p:spPr bwMode="auto">
          <a:xfrm>
            <a:off x="881978" y="2295956"/>
            <a:ext cx="2001600" cy="1404681"/>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8">
            <a:extLst>
              <a:ext uri="{FF2B5EF4-FFF2-40B4-BE49-F238E27FC236}">
                <a16:creationId xmlns:a16="http://schemas.microsoft.com/office/drawing/2014/main" id="{A34CEF0A-1FC0-7DA5-4816-85B22FA6561C}"/>
              </a:ext>
            </a:extLst>
          </p:cNvPr>
          <p:cNvSpPr>
            <a:spLocks/>
          </p:cNvSpPr>
          <p:nvPr/>
        </p:nvSpPr>
        <p:spPr bwMode="auto">
          <a:xfrm>
            <a:off x="881978" y="2191937"/>
            <a:ext cx="2001600" cy="1471914"/>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1">
              <a:lumMod val="60000"/>
              <a:lumOff val="40000"/>
            </a:schemeClr>
          </a:solidFill>
          <a:ln>
            <a:solidFill>
              <a:srgbClr val="FABE78"/>
            </a:solidFill>
          </a:ln>
        </p:spPr>
        <p:txBody>
          <a:bodyPr vert="horz" wrap="square" lIns="91440" tIns="45720" rIns="91440" bIns="45720"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id="{5C40409C-4F48-2930-FE22-8E12D2DE3AC8}"/>
              </a:ext>
            </a:extLst>
          </p:cNvPr>
          <p:cNvSpPr>
            <a:spLocks/>
          </p:cNvSpPr>
          <p:nvPr/>
        </p:nvSpPr>
        <p:spPr bwMode="auto">
          <a:xfrm>
            <a:off x="4451338" y="2295957"/>
            <a:ext cx="3228315" cy="2679700"/>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2">
            <a:extLst>
              <a:ext uri="{FF2B5EF4-FFF2-40B4-BE49-F238E27FC236}">
                <a16:creationId xmlns:a16="http://schemas.microsoft.com/office/drawing/2014/main" id="{54F4B958-4EB4-8E1F-006D-9465BA17D2A8}"/>
              </a:ext>
            </a:extLst>
          </p:cNvPr>
          <p:cNvSpPr>
            <a:spLocks/>
          </p:cNvSpPr>
          <p:nvPr/>
        </p:nvSpPr>
        <p:spPr bwMode="auto">
          <a:xfrm>
            <a:off x="4451338" y="3438420"/>
            <a:ext cx="3228315" cy="2384356"/>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3">
            <a:extLst>
              <a:ext uri="{FF2B5EF4-FFF2-40B4-BE49-F238E27FC236}">
                <a16:creationId xmlns:a16="http://schemas.microsoft.com/office/drawing/2014/main" id="{B171E58F-8A3E-6F7B-58DD-E67252228F41}"/>
              </a:ext>
            </a:extLst>
          </p:cNvPr>
          <p:cNvSpPr>
            <a:spLocks/>
          </p:cNvSpPr>
          <p:nvPr/>
        </p:nvSpPr>
        <p:spPr bwMode="auto">
          <a:xfrm>
            <a:off x="4959101" y="2295956"/>
            <a:ext cx="2001600" cy="1404681"/>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4">
            <a:extLst>
              <a:ext uri="{FF2B5EF4-FFF2-40B4-BE49-F238E27FC236}">
                <a16:creationId xmlns:a16="http://schemas.microsoft.com/office/drawing/2014/main" id="{EAB2570C-ABF9-CC3B-2587-9E5BB1FB1689}"/>
              </a:ext>
            </a:extLst>
          </p:cNvPr>
          <p:cNvSpPr>
            <a:spLocks/>
          </p:cNvSpPr>
          <p:nvPr/>
        </p:nvSpPr>
        <p:spPr bwMode="auto">
          <a:xfrm>
            <a:off x="4959101" y="2191937"/>
            <a:ext cx="2001600" cy="1471914"/>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1">
            <a:extLst>
              <a:ext uri="{FF2B5EF4-FFF2-40B4-BE49-F238E27FC236}">
                <a16:creationId xmlns:a16="http://schemas.microsoft.com/office/drawing/2014/main" id="{9B4B5AE7-15A1-944D-70BE-E23906B3D39B}"/>
              </a:ext>
            </a:extLst>
          </p:cNvPr>
          <p:cNvSpPr>
            <a:spLocks/>
          </p:cNvSpPr>
          <p:nvPr/>
        </p:nvSpPr>
        <p:spPr bwMode="auto">
          <a:xfrm>
            <a:off x="8509017" y="2295957"/>
            <a:ext cx="3228315" cy="2679700"/>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2">
            <a:extLst>
              <a:ext uri="{FF2B5EF4-FFF2-40B4-BE49-F238E27FC236}">
                <a16:creationId xmlns:a16="http://schemas.microsoft.com/office/drawing/2014/main" id="{21CE441C-645E-0142-C198-252369BC071C}"/>
              </a:ext>
            </a:extLst>
          </p:cNvPr>
          <p:cNvSpPr>
            <a:spLocks/>
          </p:cNvSpPr>
          <p:nvPr/>
        </p:nvSpPr>
        <p:spPr bwMode="auto">
          <a:xfrm>
            <a:off x="8509017" y="3438420"/>
            <a:ext cx="3228315" cy="2384356"/>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3">
            <a:extLst>
              <a:ext uri="{FF2B5EF4-FFF2-40B4-BE49-F238E27FC236}">
                <a16:creationId xmlns:a16="http://schemas.microsoft.com/office/drawing/2014/main" id="{B7966C98-DBAF-A189-2909-60F9C607E1FC}"/>
              </a:ext>
            </a:extLst>
          </p:cNvPr>
          <p:cNvSpPr>
            <a:spLocks/>
          </p:cNvSpPr>
          <p:nvPr/>
        </p:nvSpPr>
        <p:spPr bwMode="auto">
          <a:xfrm>
            <a:off x="9016780" y="2295956"/>
            <a:ext cx="2001600" cy="1404681"/>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4">
            <a:extLst>
              <a:ext uri="{FF2B5EF4-FFF2-40B4-BE49-F238E27FC236}">
                <a16:creationId xmlns:a16="http://schemas.microsoft.com/office/drawing/2014/main" id="{00B28C51-E138-3865-DA21-B9D4F7359CFA}"/>
              </a:ext>
            </a:extLst>
          </p:cNvPr>
          <p:cNvSpPr>
            <a:spLocks/>
          </p:cNvSpPr>
          <p:nvPr/>
        </p:nvSpPr>
        <p:spPr bwMode="auto">
          <a:xfrm>
            <a:off x="9016780" y="2191937"/>
            <a:ext cx="2001600" cy="1471914"/>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Text Placeholder 29">
            <a:extLst>
              <a:ext uri="{FF2B5EF4-FFF2-40B4-BE49-F238E27FC236}">
                <a16:creationId xmlns:a16="http://schemas.microsoft.com/office/drawing/2014/main" id="{A95E0126-E4F5-CF63-3737-9127EC432607}"/>
              </a:ext>
            </a:extLst>
          </p:cNvPr>
          <p:cNvSpPr>
            <a:spLocks noGrp="1"/>
          </p:cNvSpPr>
          <p:nvPr>
            <p:ph type="body" sz="quarter" idx="14" hasCustomPrompt="1"/>
          </p:nvPr>
        </p:nvSpPr>
        <p:spPr>
          <a:xfrm>
            <a:off x="626646" y="3969891"/>
            <a:ext cx="2581400" cy="1529737"/>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0" name="Text Placeholder 29">
            <a:extLst>
              <a:ext uri="{FF2B5EF4-FFF2-40B4-BE49-F238E27FC236}">
                <a16:creationId xmlns:a16="http://schemas.microsoft.com/office/drawing/2014/main" id="{EBE1A32D-48F2-DFB6-1807-2416824DA88E}"/>
              </a:ext>
            </a:extLst>
          </p:cNvPr>
          <p:cNvSpPr>
            <a:spLocks noGrp="1"/>
          </p:cNvSpPr>
          <p:nvPr>
            <p:ph type="body" sz="quarter" idx="13" hasCustomPrompt="1"/>
          </p:nvPr>
        </p:nvSpPr>
        <p:spPr>
          <a:xfrm>
            <a:off x="626646" y="3714402"/>
            <a:ext cx="2581400" cy="321741"/>
          </a:xfrm>
          <a:prstGeom prst="rect">
            <a:avLst/>
          </a:prstGeom>
        </p:spPr>
        <p:txBody>
          <a:bodyPr anchor="ctr">
            <a:noAutofit/>
          </a:bodyPr>
          <a:lstStyle>
            <a:lvl1pPr marL="0" indent="0" algn="ctr">
              <a:buNone/>
              <a:defRPr sz="1400" b="1">
                <a:solidFill>
                  <a:srgbClr val="F7921E"/>
                </a:solidFill>
                <a:latin typeface="+mj-lt"/>
              </a:defRPr>
            </a:lvl1pPr>
          </a:lstStyle>
          <a:p>
            <a:pPr lvl="0"/>
            <a:r>
              <a:rPr lang="en-US"/>
              <a:t>TITLE GOES HERE</a:t>
            </a:r>
          </a:p>
        </p:txBody>
      </p:sp>
      <p:sp>
        <p:nvSpPr>
          <p:cNvPr id="41" name="Text Placeholder 29">
            <a:extLst>
              <a:ext uri="{FF2B5EF4-FFF2-40B4-BE49-F238E27FC236}">
                <a16:creationId xmlns:a16="http://schemas.microsoft.com/office/drawing/2014/main" id="{19FD403A-CFAA-7BF9-1811-CA63EDD2517C}"/>
              </a:ext>
            </a:extLst>
          </p:cNvPr>
          <p:cNvSpPr>
            <a:spLocks noGrp="1"/>
          </p:cNvSpPr>
          <p:nvPr>
            <p:ph type="body" sz="quarter" idx="15" hasCustomPrompt="1"/>
          </p:nvPr>
        </p:nvSpPr>
        <p:spPr>
          <a:xfrm>
            <a:off x="4704592" y="3969891"/>
            <a:ext cx="2581400" cy="1529737"/>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2" name="Text Placeholder 29">
            <a:extLst>
              <a:ext uri="{FF2B5EF4-FFF2-40B4-BE49-F238E27FC236}">
                <a16:creationId xmlns:a16="http://schemas.microsoft.com/office/drawing/2014/main" id="{6ADDB43D-295F-8988-B38B-872721C80227}"/>
              </a:ext>
            </a:extLst>
          </p:cNvPr>
          <p:cNvSpPr>
            <a:spLocks noGrp="1"/>
          </p:cNvSpPr>
          <p:nvPr>
            <p:ph type="body" sz="quarter" idx="16" hasCustomPrompt="1"/>
          </p:nvPr>
        </p:nvSpPr>
        <p:spPr>
          <a:xfrm>
            <a:off x="4704592" y="3714402"/>
            <a:ext cx="2581400" cy="321741"/>
          </a:xfrm>
          <a:prstGeom prst="rect">
            <a:avLst/>
          </a:prstGeom>
        </p:spPr>
        <p:txBody>
          <a:bodyPr anchor="ctr">
            <a:noAutofit/>
          </a:bodyPr>
          <a:lstStyle>
            <a:lvl1pPr marL="0" indent="0" algn="ctr">
              <a:buNone/>
              <a:defRPr sz="1400" b="1">
                <a:solidFill>
                  <a:srgbClr val="235789"/>
                </a:solidFill>
                <a:latin typeface="+mj-lt"/>
              </a:defRPr>
            </a:lvl1pPr>
          </a:lstStyle>
          <a:p>
            <a:pPr lvl="0"/>
            <a:r>
              <a:rPr lang="en-US"/>
              <a:t>TITLE GOES HERE</a:t>
            </a:r>
          </a:p>
        </p:txBody>
      </p:sp>
      <p:sp>
        <p:nvSpPr>
          <p:cNvPr id="45" name="Text Placeholder 29">
            <a:extLst>
              <a:ext uri="{FF2B5EF4-FFF2-40B4-BE49-F238E27FC236}">
                <a16:creationId xmlns:a16="http://schemas.microsoft.com/office/drawing/2014/main" id="{01CE39F0-52A9-AC9F-EF11-0B028606E451}"/>
              </a:ext>
            </a:extLst>
          </p:cNvPr>
          <p:cNvSpPr>
            <a:spLocks noGrp="1"/>
          </p:cNvSpPr>
          <p:nvPr>
            <p:ph type="body" sz="quarter" idx="19" hasCustomPrompt="1"/>
          </p:nvPr>
        </p:nvSpPr>
        <p:spPr>
          <a:xfrm>
            <a:off x="8772620" y="3969891"/>
            <a:ext cx="2581400" cy="1529737"/>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6" name="Text Placeholder 29">
            <a:extLst>
              <a:ext uri="{FF2B5EF4-FFF2-40B4-BE49-F238E27FC236}">
                <a16:creationId xmlns:a16="http://schemas.microsoft.com/office/drawing/2014/main" id="{406FCB62-713C-3015-DB28-52EEF8D26350}"/>
              </a:ext>
            </a:extLst>
          </p:cNvPr>
          <p:cNvSpPr>
            <a:spLocks noGrp="1"/>
          </p:cNvSpPr>
          <p:nvPr>
            <p:ph type="body" sz="quarter" idx="20" hasCustomPrompt="1"/>
          </p:nvPr>
        </p:nvSpPr>
        <p:spPr>
          <a:xfrm>
            <a:off x="8772620" y="3714402"/>
            <a:ext cx="2581400" cy="321741"/>
          </a:xfrm>
          <a:prstGeom prst="rect">
            <a:avLst/>
          </a:prstGeom>
        </p:spPr>
        <p:txBody>
          <a:bodyPr anchor="ctr">
            <a:noAutofit/>
          </a:bodyPr>
          <a:lstStyle>
            <a:lvl1pPr marL="0" indent="0" algn="ctr">
              <a:buNone/>
              <a:defRPr sz="1400" b="1">
                <a:solidFill>
                  <a:srgbClr val="7FA267"/>
                </a:solidFill>
                <a:latin typeface="+mj-lt"/>
              </a:defRPr>
            </a:lvl1pPr>
          </a:lstStyle>
          <a:p>
            <a:pPr lvl="0"/>
            <a:r>
              <a:rPr lang="en-US"/>
              <a:t>TITLE GOES HERE</a:t>
            </a:r>
          </a:p>
        </p:txBody>
      </p:sp>
      <p:sp>
        <p:nvSpPr>
          <p:cNvPr id="3" name="Title 1">
            <a:extLst>
              <a:ext uri="{FF2B5EF4-FFF2-40B4-BE49-F238E27FC236}">
                <a16:creationId xmlns:a16="http://schemas.microsoft.com/office/drawing/2014/main" id="{0E2B7DC4-B8C9-4130-5C5D-D15663BC17C1}"/>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9" name="Text Placeholder 2">
            <a:extLst>
              <a:ext uri="{FF2B5EF4-FFF2-40B4-BE49-F238E27FC236}">
                <a16:creationId xmlns:a16="http://schemas.microsoft.com/office/drawing/2014/main" id="{1244DF26-73F2-D158-615B-DA4E19E5290C}"/>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38442553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Graphic Option_4">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grpSp>
        <p:nvGrpSpPr>
          <p:cNvPr id="50" name="Group 49">
            <a:extLst>
              <a:ext uri="{FF2B5EF4-FFF2-40B4-BE49-F238E27FC236}">
                <a16:creationId xmlns:a16="http://schemas.microsoft.com/office/drawing/2014/main" id="{B7CD5567-0F10-E889-2647-94B04B2DFECB}"/>
              </a:ext>
            </a:extLst>
          </p:cNvPr>
          <p:cNvGrpSpPr/>
          <p:nvPr/>
        </p:nvGrpSpPr>
        <p:grpSpPr>
          <a:xfrm>
            <a:off x="5606959" y="1797956"/>
            <a:ext cx="4148090" cy="1068346"/>
            <a:chOff x="1208088" y="2171700"/>
            <a:chExt cx="9775826" cy="2517776"/>
          </a:xfrm>
        </p:grpSpPr>
        <p:sp>
          <p:nvSpPr>
            <p:cNvPr id="51" name="Freeform 5">
              <a:extLst>
                <a:ext uri="{FF2B5EF4-FFF2-40B4-BE49-F238E27FC236}">
                  <a16:creationId xmlns:a16="http://schemas.microsoft.com/office/drawing/2014/main" id="{B2B1FA12-EE49-5724-E25E-A738A733F47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Oval 6">
              <a:extLst>
                <a:ext uri="{FF2B5EF4-FFF2-40B4-BE49-F238E27FC236}">
                  <a16:creationId xmlns:a16="http://schemas.microsoft.com/office/drawing/2014/main" id="{A57DC32E-2B71-D883-2570-BA8FA354E9B9}"/>
                </a:ext>
              </a:extLst>
            </p:cNvPr>
            <p:cNvSpPr>
              <a:spLocks noChangeArrowheads="1"/>
            </p:cNvSpPr>
            <p:nvPr/>
          </p:nvSpPr>
          <p:spPr bwMode="auto">
            <a:xfrm>
              <a:off x="1665289" y="2635250"/>
              <a:ext cx="1389063" cy="139064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1"/>
                </a:solidFill>
              </a:endParaRPr>
            </a:p>
          </p:txBody>
        </p:sp>
        <p:sp>
          <p:nvSpPr>
            <p:cNvPr id="53" name="Freeform 7">
              <a:extLst>
                <a:ext uri="{FF2B5EF4-FFF2-40B4-BE49-F238E27FC236}">
                  <a16:creationId xmlns:a16="http://schemas.microsoft.com/office/drawing/2014/main" id="{44C365C3-274B-59E6-A20C-F3439B75B376}"/>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8">
              <a:extLst>
                <a:ext uri="{FF2B5EF4-FFF2-40B4-BE49-F238E27FC236}">
                  <a16:creationId xmlns:a16="http://schemas.microsoft.com/office/drawing/2014/main" id="{3DD1926C-1785-5C21-39C3-8A666814CB60}"/>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
              <a:extLst>
                <a:ext uri="{FF2B5EF4-FFF2-40B4-BE49-F238E27FC236}">
                  <a16:creationId xmlns:a16="http://schemas.microsoft.com/office/drawing/2014/main" id="{183464E4-4805-FC2C-5412-13A99B2CF8DA}"/>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1">
              <a:extLst>
                <a:ext uri="{FF2B5EF4-FFF2-40B4-BE49-F238E27FC236}">
                  <a16:creationId xmlns:a16="http://schemas.microsoft.com/office/drawing/2014/main" id="{933B1EE6-2B5B-4965-84AA-559AF388E58A}"/>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2">
              <a:extLst>
                <a:ext uri="{FF2B5EF4-FFF2-40B4-BE49-F238E27FC236}">
                  <a16:creationId xmlns:a16="http://schemas.microsoft.com/office/drawing/2014/main" id="{4CCCDB7C-76F3-D486-3C45-DC01FD367CF4}"/>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1" name="Group 60">
            <a:extLst>
              <a:ext uri="{FF2B5EF4-FFF2-40B4-BE49-F238E27FC236}">
                <a16:creationId xmlns:a16="http://schemas.microsoft.com/office/drawing/2014/main" id="{F421A46E-6DB6-2CE3-309B-E11031AD4310}"/>
              </a:ext>
            </a:extLst>
          </p:cNvPr>
          <p:cNvGrpSpPr/>
          <p:nvPr/>
        </p:nvGrpSpPr>
        <p:grpSpPr>
          <a:xfrm flipH="1">
            <a:off x="2436951" y="2976470"/>
            <a:ext cx="4148090" cy="1068346"/>
            <a:chOff x="1208088" y="2171700"/>
            <a:chExt cx="9775826" cy="2517776"/>
          </a:xfrm>
        </p:grpSpPr>
        <p:sp>
          <p:nvSpPr>
            <p:cNvPr id="62" name="Freeform 5">
              <a:extLst>
                <a:ext uri="{FF2B5EF4-FFF2-40B4-BE49-F238E27FC236}">
                  <a16:creationId xmlns:a16="http://schemas.microsoft.com/office/drawing/2014/main" id="{FC5F5689-9D20-AA95-343F-94CF040D7E04}"/>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Oval 6">
              <a:extLst>
                <a:ext uri="{FF2B5EF4-FFF2-40B4-BE49-F238E27FC236}">
                  <a16:creationId xmlns:a16="http://schemas.microsoft.com/office/drawing/2014/main" id="{4CF04AE0-306A-0C03-DA3C-5971710B2AAB}"/>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2"/>
                </a:solidFill>
              </a:endParaRPr>
            </a:p>
          </p:txBody>
        </p:sp>
        <p:sp>
          <p:nvSpPr>
            <p:cNvPr id="64" name="Freeform 7">
              <a:extLst>
                <a:ext uri="{FF2B5EF4-FFF2-40B4-BE49-F238E27FC236}">
                  <a16:creationId xmlns:a16="http://schemas.microsoft.com/office/drawing/2014/main" id="{49A0CA24-8C38-87B4-D476-C0F109C3446F}"/>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8">
              <a:extLst>
                <a:ext uri="{FF2B5EF4-FFF2-40B4-BE49-F238E27FC236}">
                  <a16:creationId xmlns:a16="http://schemas.microsoft.com/office/drawing/2014/main" id="{78E814D8-7A7A-67EB-71E5-88B823768F97}"/>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9">
              <a:extLst>
                <a:ext uri="{FF2B5EF4-FFF2-40B4-BE49-F238E27FC236}">
                  <a16:creationId xmlns:a16="http://schemas.microsoft.com/office/drawing/2014/main" id="{E9BAF64D-97B9-00E4-7724-C873C9553178}"/>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1">
              <a:extLst>
                <a:ext uri="{FF2B5EF4-FFF2-40B4-BE49-F238E27FC236}">
                  <a16:creationId xmlns:a16="http://schemas.microsoft.com/office/drawing/2014/main" id="{20D6F5B1-55BB-1FED-4623-6500FA59A73E}"/>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2">
              <a:extLst>
                <a:ext uri="{FF2B5EF4-FFF2-40B4-BE49-F238E27FC236}">
                  <a16:creationId xmlns:a16="http://schemas.microsoft.com/office/drawing/2014/main" id="{D95253A7-BA8D-D134-57D7-7A3218C50C2D}"/>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4" name="Group 73">
            <a:extLst>
              <a:ext uri="{FF2B5EF4-FFF2-40B4-BE49-F238E27FC236}">
                <a16:creationId xmlns:a16="http://schemas.microsoft.com/office/drawing/2014/main" id="{4BA739C9-FB33-3516-645B-25ABBC57946B}"/>
              </a:ext>
            </a:extLst>
          </p:cNvPr>
          <p:cNvGrpSpPr/>
          <p:nvPr/>
        </p:nvGrpSpPr>
        <p:grpSpPr>
          <a:xfrm>
            <a:off x="5606959" y="4154984"/>
            <a:ext cx="4148090" cy="1068346"/>
            <a:chOff x="1208088" y="2171700"/>
            <a:chExt cx="9775826" cy="2517776"/>
          </a:xfrm>
        </p:grpSpPr>
        <p:sp>
          <p:nvSpPr>
            <p:cNvPr id="75" name="Freeform 5">
              <a:extLst>
                <a:ext uri="{FF2B5EF4-FFF2-40B4-BE49-F238E27FC236}">
                  <a16:creationId xmlns:a16="http://schemas.microsoft.com/office/drawing/2014/main" id="{E918D468-6006-466C-0B90-3754F89633B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Oval 6">
              <a:extLst>
                <a:ext uri="{FF2B5EF4-FFF2-40B4-BE49-F238E27FC236}">
                  <a16:creationId xmlns:a16="http://schemas.microsoft.com/office/drawing/2014/main" id="{60F500C6-594F-F829-9B93-FF5087AF3004}"/>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3"/>
                </a:solidFill>
              </a:endParaRPr>
            </a:p>
          </p:txBody>
        </p:sp>
        <p:sp>
          <p:nvSpPr>
            <p:cNvPr id="77" name="Freeform 7">
              <a:extLst>
                <a:ext uri="{FF2B5EF4-FFF2-40B4-BE49-F238E27FC236}">
                  <a16:creationId xmlns:a16="http://schemas.microsoft.com/office/drawing/2014/main" id="{8C77545A-1F4D-1470-14F1-4597613E263C}"/>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
              <a:extLst>
                <a:ext uri="{FF2B5EF4-FFF2-40B4-BE49-F238E27FC236}">
                  <a16:creationId xmlns:a16="http://schemas.microsoft.com/office/drawing/2014/main" id="{34F12EB0-5B82-EB0D-9FBB-87BBB4BBECF4}"/>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9">
              <a:extLst>
                <a:ext uri="{FF2B5EF4-FFF2-40B4-BE49-F238E27FC236}">
                  <a16:creationId xmlns:a16="http://schemas.microsoft.com/office/drawing/2014/main" id="{51E74418-DB67-C4FC-5A17-0C616C99712E}"/>
                </a:ext>
              </a:extLst>
            </p:cNvPr>
            <p:cNvSpPr>
              <a:spLocks/>
            </p:cNvSpPr>
            <p:nvPr/>
          </p:nvSpPr>
          <p:spPr bwMode="auto">
            <a:xfrm>
              <a:off x="2960688" y="3340099"/>
              <a:ext cx="323850" cy="792164"/>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11">
              <a:extLst>
                <a:ext uri="{FF2B5EF4-FFF2-40B4-BE49-F238E27FC236}">
                  <a16:creationId xmlns:a16="http://schemas.microsoft.com/office/drawing/2014/main" id="{7EE843F3-2FBD-4EB5-CC1A-8AB173E3AF8F}"/>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2">
              <a:extLst>
                <a:ext uri="{FF2B5EF4-FFF2-40B4-BE49-F238E27FC236}">
                  <a16:creationId xmlns:a16="http://schemas.microsoft.com/office/drawing/2014/main" id="{E847C943-AF80-8CBE-B03C-564037E421B1}"/>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8" name="Group 87">
            <a:extLst>
              <a:ext uri="{FF2B5EF4-FFF2-40B4-BE49-F238E27FC236}">
                <a16:creationId xmlns:a16="http://schemas.microsoft.com/office/drawing/2014/main" id="{2D30EBEF-D7E5-42C2-D285-8D861F234833}"/>
              </a:ext>
            </a:extLst>
          </p:cNvPr>
          <p:cNvGrpSpPr/>
          <p:nvPr/>
        </p:nvGrpSpPr>
        <p:grpSpPr>
          <a:xfrm flipH="1">
            <a:off x="2436951" y="5333497"/>
            <a:ext cx="4148090" cy="1068346"/>
            <a:chOff x="1208088" y="2171700"/>
            <a:chExt cx="9775826" cy="2517776"/>
          </a:xfrm>
        </p:grpSpPr>
        <p:sp>
          <p:nvSpPr>
            <p:cNvPr id="89" name="Freeform 5">
              <a:extLst>
                <a:ext uri="{FF2B5EF4-FFF2-40B4-BE49-F238E27FC236}">
                  <a16:creationId xmlns:a16="http://schemas.microsoft.com/office/drawing/2014/main" id="{66EBC27D-7CFA-8930-0449-EC413F17E82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Oval 6">
              <a:extLst>
                <a:ext uri="{FF2B5EF4-FFF2-40B4-BE49-F238E27FC236}">
                  <a16:creationId xmlns:a16="http://schemas.microsoft.com/office/drawing/2014/main" id="{5306AD44-796C-288B-3A69-EEE880367AE3}"/>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4"/>
                </a:solidFill>
              </a:endParaRPr>
            </a:p>
          </p:txBody>
        </p:sp>
        <p:sp>
          <p:nvSpPr>
            <p:cNvPr id="91" name="Freeform 7">
              <a:extLst>
                <a:ext uri="{FF2B5EF4-FFF2-40B4-BE49-F238E27FC236}">
                  <a16:creationId xmlns:a16="http://schemas.microsoft.com/office/drawing/2014/main" id="{AAFC261C-30DC-A923-77DA-878ED8CA6323}"/>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8">
              <a:extLst>
                <a:ext uri="{FF2B5EF4-FFF2-40B4-BE49-F238E27FC236}">
                  <a16:creationId xmlns:a16="http://schemas.microsoft.com/office/drawing/2014/main" id="{F41DD4E3-1906-594D-ACD8-6DC3D063194C}"/>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9">
              <a:extLst>
                <a:ext uri="{FF2B5EF4-FFF2-40B4-BE49-F238E27FC236}">
                  <a16:creationId xmlns:a16="http://schemas.microsoft.com/office/drawing/2014/main" id="{09E7E67E-25A2-9ED8-6104-256BE2E611EB}"/>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11">
              <a:extLst>
                <a:ext uri="{FF2B5EF4-FFF2-40B4-BE49-F238E27FC236}">
                  <a16:creationId xmlns:a16="http://schemas.microsoft.com/office/drawing/2014/main" id="{438F8468-D53A-8BFD-D079-94FAA5729565}"/>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2">
              <a:extLst>
                <a:ext uri="{FF2B5EF4-FFF2-40B4-BE49-F238E27FC236}">
                  <a16:creationId xmlns:a16="http://schemas.microsoft.com/office/drawing/2014/main" id="{2345B92C-AC5C-3F4C-EA53-64CA6156ADDE}"/>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Text Placeholder 6">
            <a:extLst>
              <a:ext uri="{FF2B5EF4-FFF2-40B4-BE49-F238E27FC236}">
                <a16:creationId xmlns:a16="http://schemas.microsoft.com/office/drawing/2014/main" id="{1E79BDF2-8134-5CDF-534F-54C3154856D4}"/>
              </a:ext>
            </a:extLst>
          </p:cNvPr>
          <p:cNvSpPr>
            <a:spLocks noGrp="1"/>
          </p:cNvSpPr>
          <p:nvPr>
            <p:ph type="body" sz="quarter" idx="13" hasCustomPrompt="1"/>
          </p:nvPr>
        </p:nvSpPr>
        <p:spPr>
          <a:xfrm>
            <a:off x="2503639" y="3332179"/>
            <a:ext cx="2894012"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1" name="Text Placeholder 6">
            <a:extLst>
              <a:ext uri="{FF2B5EF4-FFF2-40B4-BE49-F238E27FC236}">
                <a16:creationId xmlns:a16="http://schemas.microsoft.com/office/drawing/2014/main" id="{3805941B-E51D-C39F-3C26-94BBAF7A0C75}"/>
              </a:ext>
            </a:extLst>
          </p:cNvPr>
          <p:cNvSpPr>
            <a:spLocks noGrp="1"/>
          </p:cNvSpPr>
          <p:nvPr>
            <p:ph type="body" sz="quarter" idx="14" hasCustomPrompt="1"/>
          </p:nvPr>
        </p:nvSpPr>
        <p:spPr>
          <a:xfrm>
            <a:off x="2503639" y="3114150"/>
            <a:ext cx="2894012" cy="213878"/>
          </a:xfrm>
          <a:prstGeom prst="rect">
            <a:avLst/>
          </a:prstGeom>
        </p:spPr>
        <p:txBody>
          <a:bodyPr/>
          <a:lstStyle>
            <a:lvl1pPr marL="0" indent="0" algn="r">
              <a:buNone/>
              <a:defRPr sz="1200" b="1"/>
            </a:lvl1pPr>
          </a:lstStyle>
          <a:p>
            <a:pPr lvl="0"/>
            <a:r>
              <a:rPr lang="en-US"/>
              <a:t>TITLE GOES HERE</a:t>
            </a:r>
            <a:br>
              <a:rPr lang="en-US"/>
            </a:br>
            <a:endParaRPr lang="en-US"/>
          </a:p>
        </p:txBody>
      </p:sp>
      <p:sp>
        <p:nvSpPr>
          <p:cNvPr id="12" name="Text Placeholder 6">
            <a:extLst>
              <a:ext uri="{FF2B5EF4-FFF2-40B4-BE49-F238E27FC236}">
                <a16:creationId xmlns:a16="http://schemas.microsoft.com/office/drawing/2014/main" id="{1806CEAE-012D-217F-A99F-4EEA0533E020}"/>
              </a:ext>
            </a:extLst>
          </p:cNvPr>
          <p:cNvSpPr>
            <a:spLocks noGrp="1"/>
          </p:cNvSpPr>
          <p:nvPr>
            <p:ph type="body" sz="quarter" idx="16" hasCustomPrompt="1"/>
          </p:nvPr>
        </p:nvSpPr>
        <p:spPr>
          <a:xfrm>
            <a:off x="2503638" y="5690147"/>
            <a:ext cx="2894012"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3" name="Text Placeholder 6">
            <a:extLst>
              <a:ext uri="{FF2B5EF4-FFF2-40B4-BE49-F238E27FC236}">
                <a16:creationId xmlns:a16="http://schemas.microsoft.com/office/drawing/2014/main" id="{D60C089F-304C-54CA-2699-4877E99810AE}"/>
              </a:ext>
            </a:extLst>
          </p:cNvPr>
          <p:cNvSpPr>
            <a:spLocks noGrp="1"/>
          </p:cNvSpPr>
          <p:nvPr>
            <p:ph type="body" sz="quarter" idx="17" hasCustomPrompt="1"/>
          </p:nvPr>
        </p:nvSpPr>
        <p:spPr>
          <a:xfrm>
            <a:off x="2503638" y="5472118"/>
            <a:ext cx="2894012" cy="213878"/>
          </a:xfrm>
          <a:prstGeom prst="rect">
            <a:avLst/>
          </a:prstGeom>
        </p:spPr>
        <p:txBody>
          <a:bodyPr/>
          <a:lstStyle>
            <a:lvl1pPr marL="0" indent="0" algn="r">
              <a:buNone/>
              <a:defRPr sz="1200" b="1"/>
            </a:lvl1pPr>
          </a:lstStyle>
          <a:p>
            <a:pPr lvl="0"/>
            <a:r>
              <a:rPr lang="en-US"/>
              <a:t>TITLE GOES HERE</a:t>
            </a:r>
            <a:br>
              <a:rPr lang="en-US"/>
            </a:br>
            <a:endParaRPr lang="en-US"/>
          </a:p>
        </p:txBody>
      </p:sp>
      <p:sp>
        <p:nvSpPr>
          <p:cNvPr id="14" name="Text Placeholder 6">
            <a:extLst>
              <a:ext uri="{FF2B5EF4-FFF2-40B4-BE49-F238E27FC236}">
                <a16:creationId xmlns:a16="http://schemas.microsoft.com/office/drawing/2014/main" id="{0A4A2603-038C-D754-DA89-3C2503855C45}"/>
              </a:ext>
            </a:extLst>
          </p:cNvPr>
          <p:cNvSpPr>
            <a:spLocks noGrp="1"/>
          </p:cNvSpPr>
          <p:nvPr>
            <p:ph type="body" sz="quarter" idx="18" hasCustomPrompt="1"/>
          </p:nvPr>
        </p:nvSpPr>
        <p:spPr>
          <a:xfrm>
            <a:off x="6779041" y="2167174"/>
            <a:ext cx="2894012"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5" name="Text Placeholder 6">
            <a:extLst>
              <a:ext uri="{FF2B5EF4-FFF2-40B4-BE49-F238E27FC236}">
                <a16:creationId xmlns:a16="http://schemas.microsoft.com/office/drawing/2014/main" id="{43CDF21E-61B3-5B03-1911-E8E40D99FC08}"/>
              </a:ext>
            </a:extLst>
          </p:cNvPr>
          <p:cNvSpPr>
            <a:spLocks noGrp="1"/>
          </p:cNvSpPr>
          <p:nvPr>
            <p:ph type="body" sz="quarter" idx="19" hasCustomPrompt="1"/>
          </p:nvPr>
        </p:nvSpPr>
        <p:spPr>
          <a:xfrm>
            <a:off x="6779041" y="1949145"/>
            <a:ext cx="2894012" cy="213878"/>
          </a:xfrm>
          <a:prstGeom prst="rect">
            <a:avLst/>
          </a:prstGeom>
        </p:spPr>
        <p:txBody>
          <a:bodyPr/>
          <a:lstStyle>
            <a:lvl1pPr marL="0" indent="0" algn="l">
              <a:buNone/>
              <a:defRPr sz="1200" b="1"/>
            </a:lvl1pPr>
          </a:lstStyle>
          <a:p>
            <a:pPr lvl="0"/>
            <a:r>
              <a:rPr lang="en-US"/>
              <a:t>TITLE GOES HERE</a:t>
            </a:r>
            <a:br>
              <a:rPr lang="en-US"/>
            </a:br>
            <a:endParaRPr lang="en-US"/>
          </a:p>
        </p:txBody>
      </p:sp>
      <p:sp>
        <p:nvSpPr>
          <p:cNvPr id="16" name="Text Placeholder 6">
            <a:extLst>
              <a:ext uri="{FF2B5EF4-FFF2-40B4-BE49-F238E27FC236}">
                <a16:creationId xmlns:a16="http://schemas.microsoft.com/office/drawing/2014/main" id="{BDDBBF19-E874-41FD-787F-BAB3873F65C1}"/>
              </a:ext>
            </a:extLst>
          </p:cNvPr>
          <p:cNvSpPr>
            <a:spLocks noGrp="1"/>
          </p:cNvSpPr>
          <p:nvPr>
            <p:ph type="body" sz="quarter" idx="20" hasCustomPrompt="1"/>
          </p:nvPr>
        </p:nvSpPr>
        <p:spPr>
          <a:xfrm>
            <a:off x="6779040" y="4525142"/>
            <a:ext cx="2894012"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7" name="Text Placeholder 6">
            <a:extLst>
              <a:ext uri="{FF2B5EF4-FFF2-40B4-BE49-F238E27FC236}">
                <a16:creationId xmlns:a16="http://schemas.microsoft.com/office/drawing/2014/main" id="{81BA19DC-73FE-4DED-975D-C596A41C2661}"/>
              </a:ext>
            </a:extLst>
          </p:cNvPr>
          <p:cNvSpPr>
            <a:spLocks noGrp="1"/>
          </p:cNvSpPr>
          <p:nvPr>
            <p:ph type="body" sz="quarter" idx="21" hasCustomPrompt="1"/>
          </p:nvPr>
        </p:nvSpPr>
        <p:spPr>
          <a:xfrm>
            <a:off x="6779040" y="4307113"/>
            <a:ext cx="2894012" cy="213878"/>
          </a:xfrm>
          <a:prstGeom prst="rect">
            <a:avLst/>
          </a:prstGeom>
        </p:spPr>
        <p:txBody>
          <a:bodyPr/>
          <a:lstStyle>
            <a:lvl1pPr marL="0" indent="0" algn="l">
              <a:buNone/>
              <a:defRPr sz="1200" b="1"/>
            </a:lvl1pPr>
          </a:lstStyle>
          <a:p>
            <a:pPr lvl="0"/>
            <a:r>
              <a:rPr lang="en-US"/>
              <a:t>TITLE GOES HERE</a:t>
            </a:r>
            <a:br>
              <a:rPr lang="en-US"/>
            </a:br>
            <a:endParaRPr lang="en-US"/>
          </a:p>
        </p:txBody>
      </p:sp>
      <p:sp>
        <p:nvSpPr>
          <p:cNvPr id="18" name="Text Placeholder 6">
            <a:extLst>
              <a:ext uri="{FF2B5EF4-FFF2-40B4-BE49-F238E27FC236}">
                <a16:creationId xmlns:a16="http://schemas.microsoft.com/office/drawing/2014/main" id="{6129CB14-89B1-3445-FADA-15BFF27FBDD6}"/>
              </a:ext>
            </a:extLst>
          </p:cNvPr>
          <p:cNvSpPr>
            <a:spLocks noGrp="1"/>
          </p:cNvSpPr>
          <p:nvPr>
            <p:ph type="body" sz="quarter" idx="15" hasCustomPrompt="1"/>
          </p:nvPr>
        </p:nvSpPr>
        <p:spPr>
          <a:xfrm>
            <a:off x="532435" y="3121161"/>
            <a:ext cx="1729463" cy="434379"/>
          </a:xfrm>
          <a:prstGeom prst="rect">
            <a:avLst/>
          </a:prstGeom>
        </p:spPr>
        <p:txBody>
          <a:bodyPr/>
          <a:lstStyle>
            <a:lvl1pPr marL="0" indent="0" algn="r">
              <a:buNone/>
              <a:defRPr lang="en-US" sz="3600" b="1" kern="1200" dirty="0">
                <a:solidFill>
                  <a:schemeClr val="accent2"/>
                </a:solidFill>
                <a:latin typeface="+mj-lt"/>
                <a:ea typeface="+mn-ea"/>
                <a:cs typeface="+mn-cs"/>
              </a:defRPr>
            </a:lvl1pPr>
          </a:lstStyle>
          <a:p>
            <a:pPr lvl="0"/>
            <a:r>
              <a:rPr lang="en-US"/>
              <a:t>X</a:t>
            </a:r>
          </a:p>
          <a:p>
            <a:pPr lvl="0"/>
            <a:endParaRPr lang="en-US"/>
          </a:p>
        </p:txBody>
      </p:sp>
      <p:sp>
        <p:nvSpPr>
          <p:cNvPr id="19" name="Text Placeholder 6">
            <a:extLst>
              <a:ext uri="{FF2B5EF4-FFF2-40B4-BE49-F238E27FC236}">
                <a16:creationId xmlns:a16="http://schemas.microsoft.com/office/drawing/2014/main" id="{124B8E06-9526-B435-8888-81D648428590}"/>
              </a:ext>
            </a:extLst>
          </p:cNvPr>
          <p:cNvSpPr>
            <a:spLocks noGrp="1"/>
          </p:cNvSpPr>
          <p:nvPr>
            <p:ph type="body" sz="quarter" idx="22" hasCustomPrompt="1"/>
          </p:nvPr>
        </p:nvSpPr>
        <p:spPr>
          <a:xfrm>
            <a:off x="532435" y="5474921"/>
            <a:ext cx="1729463" cy="434379"/>
          </a:xfrm>
          <a:prstGeom prst="rect">
            <a:avLst/>
          </a:prstGeom>
        </p:spPr>
        <p:txBody>
          <a:bodyPr/>
          <a:lstStyle>
            <a:lvl1pPr marL="0" indent="0" algn="r">
              <a:buNone/>
              <a:defRPr lang="en-US" sz="3600" b="1" kern="1200" dirty="0">
                <a:solidFill>
                  <a:srgbClr val="7FA267"/>
                </a:solidFill>
                <a:latin typeface="+mj-lt"/>
                <a:ea typeface="+mn-ea"/>
                <a:cs typeface="+mn-cs"/>
              </a:defRPr>
            </a:lvl1pPr>
          </a:lstStyle>
          <a:p>
            <a:pPr lvl="0"/>
            <a:r>
              <a:rPr lang="en-US"/>
              <a:t>X</a:t>
            </a:r>
          </a:p>
          <a:p>
            <a:pPr lvl="0"/>
            <a:endParaRPr lang="en-US"/>
          </a:p>
        </p:txBody>
      </p:sp>
      <p:sp>
        <p:nvSpPr>
          <p:cNvPr id="20" name="Text Placeholder 6">
            <a:extLst>
              <a:ext uri="{FF2B5EF4-FFF2-40B4-BE49-F238E27FC236}">
                <a16:creationId xmlns:a16="http://schemas.microsoft.com/office/drawing/2014/main" id="{88D69D37-0BE3-CE04-5C27-F06A5D146941}"/>
              </a:ext>
            </a:extLst>
          </p:cNvPr>
          <p:cNvSpPr>
            <a:spLocks noGrp="1"/>
          </p:cNvSpPr>
          <p:nvPr>
            <p:ph type="body" sz="quarter" idx="23" hasCustomPrompt="1"/>
          </p:nvPr>
        </p:nvSpPr>
        <p:spPr>
          <a:xfrm>
            <a:off x="9930102" y="1953353"/>
            <a:ext cx="1729463" cy="434379"/>
          </a:xfrm>
          <a:prstGeom prst="rect">
            <a:avLst/>
          </a:prstGeom>
        </p:spPr>
        <p:txBody>
          <a:bodyPr/>
          <a:lstStyle>
            <a:lvl1pPr marL="0" indent="0" algn="l">
              <a:buNone/>
              <a:defRPr lang="en-US" sz="3600" b="1" kern="1200" dirty="0">
                <a:solidFill>
                  <a:srgbClr val="F7921E"/>
                </a:solidFill>
                <a:latin typeface="+mj-lt"/>
                <a:ea typeface="+mn-ea"/>
                <a:cs typeface="+mn-cs"/>
              </a:defRPr>
            </a:lvl1pPr>
          </a:lstStyle>
          <a:p>
            <a:pPr lvl="0"/>
            <a:r>
              <a:rPr lang="en-US"/>
              <a:t>X</a:t>
            </a:r>
          </a:p>
          <a:p>
            <a:pPr lvl="0"/>
            <a:endParaRPr lang="en-US"/>
          </a:p>
        </p:txBody>
      </p:sp>
      <p:sp>
        <p:nvSpPr>
          <p:cNvPr id="21" name="Text Placeholder 6">
            <a:extLst>
              <a:ext uri="{FF2B5EF4-FFF2-40B4-BE49-F238E27FC236}">
                <a16:creationId xmlns:a16="http://schemas.microsoft.com/office/drawing/2014/main" id="{4DDE4325-4DE3-8034-2D74-6F6FBA3AD296}"/>
              </a:ext>
            </a:extLst>
          </p:cNvPr>
          <p:cNvSpPr>
            <a:spLocks noGrp="1"/>
          </p:cNvSpPr>
          <p:nvPr>
            <p:ph type="body" sz="quarter" idx="24" hasCustomPrompt="1"/>
          </p:nvPr>
        </p:nvSpPr>
        <p:spPr>
          <a:xfrm>
            <a:off x="9930102" y="4307113"/>
            <a:ext cx="1729463" cy="434379"/>
          </a:xfrm>
          <a:prstGeom prst="rect">
            <a:avLst/>
          </a:prstGeom>
        </p:spPr>
        <p:txBody>
          <a:bodyPr/>
          <a:lstStyle>
            <a:lvl1pPr marL="0" indent="0" algn="l">
              <a:buNone/>
              <a:defRPr lang="en-US" sz="3600" b="1" kern="1200" dirty="0">
                <a:solidFill>
                  <a:srgbClr val="F3B700"/>
                </a:solidFill>
                <a:latin typeface="+mj-lt"/>
                <a:ea typeface="+mn-ea"/>
                <a:cs typeface="+mn-cs"/>
              </a:defRPr>
            </a:lvl1pPr>
          </a:lstStyle>
          <a:p>
            <a:pPr lvl="0"/>
            <a:r>
              <a:rPr lang="en-US"/>
              <a:t>X</a:t>
            </a:r>
          </a:p>
          <a:p>
            <a:pPr lvl="0"/>
            <a:endParaRPr lang="en-US"/>
          </a:p>
        </p:txBody>
      </p:sp>
      <p:sp>
        <p:nvSpPr>
          <p:cNvPr id="3" name="Title 1">
            <a:extLst>
              <a:ext uri="{FF2B5EF4-FFF2-40B4-BE49-F238E27FC236}">
                <a16:creationId xmlns:a16="http://schemas.microsoft.com/office/drawing/2014/main" id="{5A39A0FF-7E42-B5D9-D806-F08A56831BDC}"/>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7055A173-F910-139A-1C16-E65161D68D0A}"/>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6" name="Text Placeholder 6">
            <a:extLst>
              <a:ext uri="{FF2B5EF4-FFF2-40B4-BE49-F238E27FC236}">
                <a16:creationId xmlns:a16="http://schemas.microsoft.com/office/drawing/2014/main" id="{BF2A2AC0-A84E-373D-C64F-F94F3596682B}"/>
              </a:ext>
            </a:extLst>
          </p:cNvPr>
          <p:cNvSpPr>
            <a:spLocks noGrp="1"/>
          </p:cNvSpPr>
          <p:nvPr>
            <p:ph type="body" sz="quarter" idx="25" hasCustomPrompt="1"/>
          </p:nvPr>
        </p:nvSpPr>
        <p:spPr>
          <a:xfrm>
            <a:off x="5880023" y="2066244"/>
            <a:ext cx="430969" cy="434379"/>
          </a:xfrm>
          <a:prstGeom prst="rect">
            <a:avLst/>
          </a:prstGeom>
        </p:spPr>
        <p:txBody>
          <a:bodyPr/>
          <a:lstStyle>
            <a:lvl1pPr marL="0" indent="0" algn="l">
              <a:buNone/>
              <a:defRPr lang="en-US" sz="2800" b="1" kern="1200" dirty="0">
                <a:solidFill>
                  <a:srgbClr val="F7921E"/>
                </a:solidFill>
                <a:latin typeface="+mj-lt"/>
                <a:ea typeface="+mn-ea"/>
                <a:cs typeface="+mn-cs"/>
              </a:defRPr>
            </a:lvl1pPr>
          </a:lstStyle>
          <a:p>
            <a:pPr lvl="0"/>
            <a:r>
              <a:rPr lang="en-US"/>
              <a:t>X</a:t>
            </a:r>
          </a:p>
          <a:p>
            <a:pPr lvl="0"/>
            <a:endParaRPr lang="en-US"/>
          </a:p>
        </p:txBody>
      </p:sp>
      <p:sp>
        <p:nvSpPr>
          <p:cNvPr id="7" name="Text Placeholder 6">
            <a:extLst>
              <a:ext uri="{FF2B5EF4-FFF2-40B4-BE49-F238E27FC236}">
                <a16:creationId xmlns:a16="http://schemas.microsoft.com/office/drawing/2014/main" id="{B885FBC7-1E57-6E6F-285C-B55D30C26F8F}"/>
              </a:ext>
            </a:extLst>
          </p:cNvPr>
          <p:cNvSpPr>
            <a:spLocks noGrp="1"/>
          </p:cNvSpPr>
          <p:nvPr>
            <p:ph type="body" sz="quarter" idx="26" hasCustomPrompt="1"/>
          </p:nvPr>
        </p:nvSpPr>
        <p:spPr>
          <a:xfrm>
            <a:off x="5880023" y="3242388"/>
            <a:ext cx="430969" cy="434379"/>
          </a:xfrm>
          <a:prstGeom prst="rect">
            <a:avLst/>
          </a:prstGeom>
        </p:spPr>
        <p:txBody>
          <a:bodyPr/>
          <a:lstStyle>
            <a:lvl1pPr marL="0" indent="0" algn="l">
              <a:buNone/>
              <a:defRPr lang="en-US" sz="2800" b="1" kern="1200" dirty="0">
                <a:solidFill>
                  <a:srgbClr val="235789"/>
                </a:solidFill>
                <a:latin typeface="+mj-lt"/>
                <a:ea typeface="+mn-ea"/>
                <a:cs typeface="+mn-cs"/>
              </a:defRPr>
            </a:lvl1pPr>
          </a:lstStyle>
          <a:p>
            <a:pPr lvl="0"/>
            <a:r>
              <a:rPr lang="en-US"/>
              <a:t>X</a:t>
            </a:r>
          </a:p>
          <a:p>
            <a:pPr lvl="0"/>
            <a:endParaRPr lang="en-US"/>
          </a:p>
        </p:txBody>
      </p:sp>
      <p:sp>
        <p:nvSpPr>
          <p:cNvPr id="8" name="Text Placeholder 6">
            <a:extLst>
              <a:ext uri="{FF2B5EF4-FFF2-40B4-BE49-F238E27FC236}">
                <a16:creationId xmlns:a16="http://schemas.microsoft.com/office/drawing/2014/main" id="{467F7368-2D08-5352-6380-5496B4CCB8C3}"/>
              </a:ext>
            </a:extLst>
          </p:cNvPr>
          <p:cNvSpPr>
            <a:spLocks noGrp="1"/>
          </p:cNvSpPr>
          <p:nvPr>
            <p:ph type="body" sz="quarter" idx="27" hasCustomPrompt="1"/>
          </p:nvPr>
        </p:nvSpPr>
        <p:spPr>
          <a:xfrm>
            <a:off x="5880023" y="4428855"/>
            <a:ext cx="430969" cy="434379"/>
          </a:xfrm>
          <a:prstGeom prst="rect">
            <a:avLst/>
          </a:prstGeom>
        </p:spPr>
        <p:txBody>
          <a:bodyPr/>
          <a:lstStyle>
            <a:lvl1pPr marL="0" indent="0" algn="l">
              <a:buNone/>
              <a:defRPr lang="en-US" sz="2800" b="1" kern="1200" dirty="0">
                <a:solidFill>
                  <a:srgbClr val="F3B700"/>
                </a:solidFill>
                <a:latin typeface="+mj-lt"/>
                <a:ea typeface="+mn-ea"/>
                <a:cs typeface="+mn-cs"/>
              </a:defRPr>
            </a:lvl1pPr>
          </a:lstStyle>
          <a:p>
            <a:pPr lvl="0"/>
            <a:r>
              <a:rPr lang="en-US"/>
              <a:t>X</a:t>
            </a:r>
          </a:p>
          <a:p>
            <a:pPr lvl="0"/>
            <a:endParaRPr lang="en-US"/>
          </a:p>
        </p:txBody>
      </p:sp>
      <p:sp>
        <p:nvSpPr>
          <p:cNvPr id="9" name="Text Placeholder 6">
            <a:extLst>
              <a:ext uri="{FF2B5EF4-FFF2-40B4-BE49-F238E27FC236}">
                <a16:creationId xmlns:a16="http://schemas.microsoft.com/office/drawing/2014/main" id="{5D6D7B39-6FE6-51DA-19BC-33795EAB56EE}"/>
              </a:ext>
            </a:extLst>
          </p:cNvPr>
          <p:cNvSpPr>
            <a:spLocks noGrp="1"/>
          </p:cNvSpPr>
          <p:nvPr>
            <p:ph type="body" sz="quarter" idx="28" hasCustomPrompt="1"/>
          </p:nvPr>
        </p:nvSpPr>
        <p:spPr>
          <a:xfrm>
            <a:off x="5880023" y="5595971"/>
            <a:ext cx="430969" cy="434379"/>
          </a:xfrm>
          <a:prstGeom prst="rect">
            <a:avLst/>
          </a:prstGeom>
        </p:spPr>
        <p:txBody>
          <a:bodyPr/>
          <a:lstStyle>
            <a:lvl1pPr marL="0" indent="0" algn="l">
              <a:buNone/>
              <a:defRPr lang="en-US" sz="2800" b="1" kern="1200" dirty="0">
                <a:solidFill>
                  <a:srgbClr val="7FA267"/>
                </a:solidFill>
                <a:latin typeface="+mj-lt"/>
                <a:ea typeface="+mn-ea"/>
                <a:cs typeface="+mn-cs"/>
              </a:defRPr>
            </a:lvl1pPr>
          </a:lstStyle>
          <a:p>
            <a:pPr lvl="0"/>
            <a:r>
              <a:rPr lang="en-US"/>
              <a:t>X</a:t>
            </a:r>
          </a:p>
          <a:p>
            <a:pPr lvl="0"/>
            <a:endParaRPr lang="en-US"/>
          </a:p>
        </p:txBody>
      </p:sp>
      <p:grpSp>
        <p:nvGrpSpPr>
          <p:cNvPr id="2" name="Group 1">
            <a:extLst>
              <a:ext uri="{FF2B5EF4-FFF2-40B4-BE49-F238E27FC236}">
                <a16:creationId xmlns:a16="http://schemas.microsoft.com/office/drawing/2014/main" id="{BC4B3804-270F-9045-B6B6-DD2058C2BE72}"/>
              </a:ext>
            </a:extLst>
          </p:cNvPr>
          <p:cNvGrpSpPr/>
          <p:nvPr userDrawn="1"/>
        </p:nvGrpSpPr>
        <p:grpSpPr>
          <a:xfrm>
            <a:off x="5606959" y="1797956"/>
            <a:ext cx="4148090" cy="1068346"/>
            <a:chOff x="1208088" y="2171700"/>
            <a:chExt cx="9775826" cy="2517776"/>
          </a:xfrm>
        </p:grpSpPr>
        <p:sp>
          <p:nvSpPr>
            <p:cNvPr id="22" name="Freeform 5">
              <a:extLst>
                <a:ext uri="{FF2B5EF4-FFF2-40B4-BE49-F238E27FC236}">
                  <a16:creationId xmlns:a16="http://schemas.microsoft.com/office/drawing/2014/main" id="{85566A3A-5C56-0BD7-CEF5-23389C62296C}"/>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Oval 6">
              <a:extLst>
                <a:ext uri="{FF2B5EF4-FFF2-40B4-BE49-F238E27FC236}">
                  <a16:creationId xmlns:a16="http://schemas.microsoft.com/office/drawing/2014/main" id="{901534DA-6ADC-A7DC-C804-8A86CAA0458B}"/>
                </a:ext>
              </a:extLst>
            </p:cNvPr>
            <p:cNvSpPr>
              <a:spLocks noChangeArrowheads="1"/>
            </p:cNvSpPr>
            <p:nvPr/>
          </p:nvSpPr>
          <p:spPr bwMode="auto">
            <a:xfrm>
              <a:off x="1665289" y="2635250"/>
              <a:ext cx="1389063" cy="139064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1"/>
                </a:solidFill>
              </a:endParaRPr>
            </a:p>
          </p:txBody>
        </p:sp>
        <p:sp>
          <p:nvSpPr>
            <p:cNvPr id="24" name="Freeform 7">
              <a:extLst>
                <a:ext uri="{FF2B5EF4-FFF2-40B4-BE49-F238E27FC236}">
                  <a16:creationId xmlns:a16="http://schemas.microsoft.com/office/drawing/2014/main" id="{EB07EFE2-65ED-F412-BE1D-139E5594307D}"/>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8">
              <a:extLst>
                <a:ext uri="{FF2B5EF4-FFF2-40B4-BE49-F238E27FC236}">
                  <a16:creationId xmlns:a16="http://schemas.microsoft.com/office/drawing/2014/main" id="{BFA684B4-F6F6-3BF0-284B-F70495A0244B}"/>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9">
              <a:extLst>
                <a:ext uri="{FF2B5EF4-FFF2-40B4-BE49-F238E27FC236}">
                  <a16:creationId xmlns:a16="http://schemas.microsoft.com/office/drawing/2014/main" id="{8CCD90D1-CB3E-8F0B-649F-168A75F2C7FE}"/>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1">
              <a:extLst>
                <a:ext uri="{FF2B5EF4-FFF2-40B4-BE49-F238E27FC236}">
                  <a16:creationId xmlns:a16="http://schemas.microsoft.com/office/drawing/2014/main" id="{8258A61E-E91E-1DB8-39C0-FB55D2A68C18}"/>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2">
              <a:extLst>
                <a:ext uri="{FF2B5EF4-FFF2-40B4-BE49-F238E27FC236}">
                  <a16:creationId xmlns:a16="http://schemas.microsoft.com/office/drawing/2014/main" id="{98959285-B76A-A798-E74A-96E3CF86ECFE}"/>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9" name="Group 28">
            <a:extLst>
              <a:ext uri="{FF2B5EF4-FFF2-40B4-BE49-F238E27FC236}">
                <a16:creationId xmlns:a16="http://schemas.microsoft.com/office/drawing/2014/main" id="{70C59885-EF8B-6BCC-1F98-21713E088D87}"/>
              </a:ext>
            </a:extLst>
          </p:cNvPr>
          <p:cNvGrpSpPr/>
          <p:nvPr userDrawn="1"/>
        </p:nvGrpSpPr>
        <p:grpSpPr>
          <a:xfrm flipH="1">
            <a:off x="2436951" y="2976470"/>
            <a:ext cx="4148090" cy="1068346"/>
            <a:chOff x="1208088" y="2171700"/>
            <a:chExt cx="9775826" cy="2517776"/>
          </a:xfrm>
        </p:grpSpPr>
        <p:sp>
          <p:nvSpPr>
            <p:cNvPr id="30" name="Freeform 5">
              <a:extLst>
                <a:ext uri="{FF2B5EF4-FFF2-40B4-BE49-F238E27FC236}">
                  <a16:creationId xmlns:a16="http://schemas.microsoft.com/office/drawing/2014/main" id="{4076D37A-D047-DEE2-04BB-44DB706FAE83}"/>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Oval 6">
              <a:extLst>
                <a:ext uri="{FF2B5EF4-FFF2-40B4-BE49-F238E27FC236}">
                  <a16:creationId xmlns:a16="http://schemas.microsoft.com/office/drawing/2014/main" id="{D07CA5FD-7763-60AC-4280-5280A8F79309}"/>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2"/>
                </a:solidFill>
              </a:endParaRPr>
            </a:p>
          </p:txBody>
        </p:sp>
        <p:sp>
          <p:nvSpPr>
            <p:cNvPr id="32" name="Freeform 7">
              <a:extLst>
                <a:ext uri="{FF2B5EF4-FFF2-40B4-BE49-F238E27FC236}">
                  <a16:creationId xmlns:a16="http://schemas.microsoft.com/office/drawing/2014/main" id="{97BE3B86-07D9-8E79-3DFE-959E92808F67}"/>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8">
              <a:extLst>
                <a:ext uri="{FF2B5EF4-FFF2-40B4-BE49-F238E27FC236}">
                  <a16:creationId xmlns:a16="http://schemas.microsoft.com/office/drawing/2014/main" id="{3A52E51F-7B46-9A68-25AE-58940BDA146D}"/>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9">
              <a:extLst>
                <a:ext uri="{FF2B5EF4-FFF2-40B4-BE49-F238E27FC236}">
                  <a16:creationId xmlns:a16="http://schemas.microsoft.com/office/drawing/2014/main" id="{B73FFE29-8579-4BE9-10DD-E8D4594DC4BC}"/>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1">
              <a:extLst>
                <a:ext uri="{FF2B5EF4-FFF2-40B4-BE49-F238E27FC236}">
                  <a16:creationId xmlns:a16="http://schemas.microsoft.com/office/drawing/2014/main" id="{95EB9764-C735-13A4-D707-5D3A64BF0C2B}"/>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12">
              <a:extLst>
                <a:ext uri="{FF2B5EF4-FFF2-40B4-BE49-F238E27FC236}">
                  <a16:creationId xmlns:a16="http://schemas.microsoft.com/office/drawing/2014/main" id="{E75B818A-6CC4-5244-9C51-037F57A31DF6}"/>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7" name="Group 36">
            <a:extLst>
              <a:ext uri="{FF2B5EF4-FFF2-40B4-BE49-F238E27FC236}">
                <a16:creationId xmlns:a16="http://schemas.microsoft.com/office/drawing/2014/main" id="{933FC27A-A029-89B9-BB3B-DE3D6B7BF554}"/>
              </a:ext>
            </a:extLst>
          </p:cNvPr>
          <p:cNvGrpSpPr/>
          <p:nvPr userDrawn="1"/>
        </p:nvGrpSpPr>
        <p:grpSpPr>
          <a:xfrm>
            <a:off x="5606959" y="4154984"/>
            <a:ext cx="4148090" cy="1068346"/>
            <a:chOff x="1208088" y="2171700"/>
            <a:chExt cx="9775826" cy="2517776"/>
          </a:xfrm>
        </p:grpSpPr>
        <p:sp>
          <p:nvSpPr>
            <p:cNvPr id="38" name="Freeform 5">
              <a:extLst>
                <a:ext uri="{FF2B5EF4-FFF2-40B4-BE49-F238E27FC236}">
                  <a16:creationId xmlns:a16="http://schemas.microsoft.com/office/drawing/2014/main" id="{7185D3C8-3C68-96BF-1A1D-27850ABE355D}"/>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Oval 6">
              <a:extLst>
                <a:ext uri="{FF2B5EF4-FFF2-40B4-BE49-F238E27FC236}">
                  <a16:creationId xmlns:a16="http://schemas.microsoft.com/office/drawing/2014/main" id="{8AB0031F-4992-3740-6FAF-D002640D9FD8}"/>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3"/>
                </a:solidFill>
              </a:endParaRPr>
            </a:p>
          </p:txBody>
        </p:sp>
        <p:sp>
          <p:nvSpPr>
            <p:cNvPr id="40" name="Freeform 7">
              <a:extLst>
                <a:ext uri="{FF2B5EF4-FFF2-40B4-BE49-F238E27FC236}">
                  <a16:creationId xmlns:a16="http://schemas.microsoft.com/office/drawing/2014/main" id="{DCEB5ED3-0BEE-7AC3-D0C9-63C9D5F9B196}"/>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8">
              <a:extLst>
                <a:ext uri="{FF2B5EF4-FFF2-40B4-BE49-F238E27FC236}">
                  <a16:creationId xmlns:a16="http://schemas.microsoft.com/office/drawing/2014/main" id="{259C437D-5446-7746-9527-4CC4DD749F18}"/>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9">
              <a:extLst>
                <a:ext uri="{FF2B5EF4-FFF2-40B4-BE49-F238E27FC236}">
                  <a16:creationId xmlns:a16="http://schemas.microsoft.com/office/drawing/2014/main" id="{E6BAA6C5-86BC-1924-8099-634E1951A7EA}"/>
                </a:ext>
              </a:extLst>
            </p:cNvPr>
            <p:cNvSpPr>
              <a:spLocks/>
            </p:cNvSpPr>
            <p:nvPr/>
          </p:nvSpPr>
          <p:spPr bwMode="auto">
            <a:xfrm>
              <a:off x="2960688" y="3340099"/>
              <a:ext cx="323850" cy="792164"/>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1">
              <a:extLst>
                <a:ext uri="{FF2B5EF4-FFF2-40B4-BE49-F238E27FC236}">
                  <a16:creationId xmlns:a16="http://schemas.microsoft.com/office/drawing/2014/main" id="{1D16367F-497E-03E7-27E7-F111F3553B4C}"/>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2">
              <a:extLst>
                <a:ext uri="{FF2B5EF4-FFF2-40B4-BE49-F238E27FC236}">
                  <a16:creationId xmlns:a16="http://schemas.microsoft.com/office/drawing/2014/main" id="{341DF9A4-2CDE-5417-4473-F3C8B5FE7299}"/>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5" name="Group 44">
            <a:extLst>
              <a:ext uri="{FF2B5EF4-FFF2-40B4-BE49-F238E27FC236}">
                <a16:creationId xmlns:a16="http://schemas.microsoft.com/office/drawing/2014/main" id="{F3200CE3-6AD9-B0F0-FB41-BC7438CE4FE2}"/>
              </a:ext>
            </a:extLst>
          </p:cNvPr>
          <p:cNvGrpSpPr/>
          <p:nvPr userDrawn="1"/>
        </p:nvGrpSpPr>
        <p:grpSpPr>
          <a:xfrm flipH="1">
            <a:off x="2436951" y="5333497"/>
            <a:ext cx="4148090" cy="1068346"/>
            <a:chOff x="1208088" y="2171700"/>
            <a:chExt cx="9775826" cy="2517776"/>
          </a:xfrm>
        </p:grpSpPr>
        <p:sp>
          <p:nvSpPr>
            <p:cNvPr id="46" name="Freeform 5">
              <a:extLst>
                <a:ext uri="{FF2B5EF4-FFF2-40B4-BE49-F238E27FC236}">
                  <a16:creationId xmlns:a16="http://schemas.microsoft.com/office/drawing/2014/main" id="{9D56842F-C6F0-6315-6618-50E6153CE9B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Oval 6">
              <a:extLst>
                <a:ext uri="{FF2B5EF4-FFF2-40B4-BE49-F238E27FC236}">
                  <a16:creationId xmlns:a16="http://schemas.microsoft.com/office/drawing/2014/main" id="{3D3A5712-64C6-7206-C412-AB68A14EE656}"/>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4"/>
                </a:solidFill>
              </a:endParaRPr>
            </a:p>
          </p:txBody>
        </p:sp>
        <p:sp>
          <p:nvSpPr>
            <p:cNvPr id="48" name="Freeform 7">
              <a:extLst>
                <a:ext uri="{FF2B5EF4-FFF2-40B4-BE49-F238E27FC236}">
                  <a16:creationId xmlns:a16="http://schemas.microsoft.com/office/drawing/2014/main" id="{07020B3F-8AB0-A2B4-531F-B1F99734ABF3}"/>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8">
              <a:extLst>
                <a:ext uri="{FF2B5EF4-FFF2-40B4-BE49-F238E27FC236}">
                  <a16:creationId xmlns:a16="http://schemas.microsoft.com/office/drawing/2014/main" id="{B0BB12E0-DA73-282D-B3AA-35DD99D47768}"/>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9">
              <a:extLst>
                <a:ext uri="{FF2B5EF4-FFF2-40B4-BE49-F238E27FC236}">
                  <a16:creationId xmlns:a16="http://schemas.microsoft.com/office/drawing/2014/main" id="{0DDEC185-4511-2F7D-8D0B-2C6A711EE414}"/>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11">
              <a:extLst>
                <a:ext uri="{FF2B5EF4-FFF2-40B4-BE49-F238E27FC236}">
                  <a16:creationId xmlns:a16="http://schemas.microsoft.com/office/drawing/2014/main" id="{F6DE5955-C391-7D56-BEFF-6B9481C0104C}"/>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2">
              <a:extLst>
                <a:ext uri="{FF2B5EF4-FFF2-40B4-BE49-F238E27FC236}">
                  <a16:creationId xmlns:a16="http://schemas.microsoft.com/office/drawing/2014/main" id="{A186F7ED-C3AB-E107-D8F0-532712B3848E}"/>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3782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0000" decel="8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1+#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20000" decel="80000"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fill="hold"/>
                                        <p:tgtEl>
                                          <p:spTgt spid="61"/>
                                        </p:tgtEl>
                                        <p:attrNameLst>
                                          <p:attrName>ppt_x</p:attrName>
                                        </p:attrNameLst>
                                      </p:cBhvr>
                                      <p:tavLst>
                                        <p:tav tm="0">
                                          <p:val>
                                            <p:strVal val="0-#ppt_w/2"/>
                                          </p:val>
                                        </p:tav>
                                        <p:tav tm="100000">
                                          <p:val>
                                            <p:strVal val="#ppt_x"/>
                                          </p:val>
                                        </p:tav>
                                      </p:tavLst>
                                    </p:anim>
                                    <p:anim calcmode="lin" valueType="num">
                                      <p:cBhvr additive="base">
                                        <p:cTn id="13" dur="500" fill="hold"/>
                                        <p:tgtEl>
                                          <p:spTgt spid="6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20000" decel="80000"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1+#ppt_w/2"/>
                                          </p:val>
                                        </p:tav>
                                        <p:tav tm="100000">
                                          <p:val>
                                            <p:strVal val="#ppt_x"/>
                                          </p:val>
                                        </p:tav>
                                      </p:tavLst>
                                    </p:anim>
                                    <p:anim calcmode="lin" valueType="num">
                                      <p:cBhvr additive="base">
                                        <p:cTn id="18" dur="500" fill="hold"/>
                                        <p:tgtEl>
                                          <p:spTgt spid="7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20000" decel="80000"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 calcmode="lin" valueType="num">
                                      <p:cBhvr additive="base">
                                        <p:cTn id="22" dur="500" fill="hold"/>
                                        <p:tgtEl>
                                          <p:spTgt spid="88"/>
                                        </p:tgtEl>
                                        <p:attrNameLst>
                                          <p:attrName>ppt_x</p:attrName>
                                        </p:attrNameLst>
                                      </p:cBhvr>
                                      <p:tavLst>
                                        <p:tav tm="0">
                                          <p:val>
                                            <p:strVal val="0-#ppt_w/2"/>
                                          </p:val>
                                        </p:tav>
                                        <p:tav tm="100000">
                                          <p:val>
                                            <p:strVal val="#ppt_x"/>
                                          </p:val>
                                        </p:tav>
                                      </p:tavLst>
                                    </p:anim>
                                    <p:anim calcmode="lin" valueType="num">
                                      <p:cBhvr additive="base">
                                        <p:cTn id="23" dur="500" fill="hold"/>
                                        <p:tgtEl>
                                          <p:spTgt spid="8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accel="20000" decel="8000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accel="20000" decel="8000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accel="20000" decel="8000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1+#ppt_w/2"/>
                                          </p:val>
                                        </p:tav>
                                        <p:tav tm="100000">
                                          <p:val>
                                            <p:strVal val="#ppt_x"/>
                                          </p:val>
                                        </p:tav>
                                      </p:tavLst>
                                    </p:anim>
                                    <p:anim calcmode="lin" valueType="num">
                                      <p:cBhvr additive="base">
                                        <p:cTn id="38" dur="500" fill="hold"/>
                                        <p:tgtEl>
                                          <p:spTgt spid="3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accel="20000" decel="80000"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0-#ppt_w/2"/>
                                          </p:val>
                                        </p:tav>
                                        <p:tav tm="100000">
                                          <p:val>
                                            <p:strVal val="#ppt_x"/>
                                          </p:val>
                                        </p:tav>
                                      </p:tavLst>
                                    </p:anim>
                                    <p:anim calcmode="lin" valueType="num">
                                      <p:cBhvr additive="base">
                                        <p:cTn id="43"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Graphic Option_5">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3" name="Oval 2">
            <a:extLst>
              <a:ext uri="{FF2B5EF4-FFF2-40B4-BE49-F238E27FC236}">
                <a16:creationId xmlns:a16="http://schemas.microsoft.com/office/drawing/2014/main" id="{7E0E311A-09AB-64B6-1ABB-E85F2C1E6DA4}"/>
              </a:ext>
            </a:extLst>
          </p:cNvPr>
          <p:cNvSpPr/>
          <p:nvPr/>
        </p:nvSpPr>
        <p:spPr>
          <a:xfrm>
            <a:off x="4677446" y="2705207"/>
            <a:ext cx="2837109" cy="2837108"/>
          </a:xfrm>
          <a:prstGeom prst="ellipse">
            <a:avLst/>
          </a:prstGeom>
          <a:noFill/>
          <a:ln w="28575">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24">
            <a:extLst>
              <a:ext uri="{FF2B5EF4-FFF2-40B4-BE49-F238E27FC236}">
                <a16:creationId xmlns:a16="http://schemas.microsoft.com/office/drawing/2014/main" id="{67C20F41-614B-78DD-EE39-470CC86C2D8A}"/>
              </a:ext>
            </a:extLst>
          </p:cNvPr>
          <p:cNvSpPr>
            <a:spLocks/>
          </p:cNvSpPr>
          <p:nvPr/>
        </p:nvSpPr>
        <p:spPr bwMode="auto">
          <a:xfrm>
            <a:off x="5392945" y="5112127"/>
            <a:ext cx="1408777" cy="1251456"/>
          </a:xfrm>
          <a:custGeom>
            <a:avLst/>
            <a:gdLst>
              <a:gd name="T0" fmla="*/ 206 w 670"/>
              <a:gd name="T1" fmla="*/ 595 h 595"/>
              <a:gd name="T2" fmla="*/ 141 w 670"/>
              <a:gd name="T3" fmla="*/ 557 h 595"/>
              <a:gd name="T4" fmla="*/ 13 w 670"/>
              <a:gd name="T5" fmla="*/ 335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5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6" y="0"/>
                </a:cubicBezTo>
                <a:cubicBezTo>
                  <a:pt x="463" y="0"/>
                  <a:pt x="463" y="0"/>
                  <a:pt x="463" y="0"/>
                </a:cubicBezTo>
                <a:cubicBezTo>
                  <a:pt x="490" y="0"/>
                  <a:pt x="515" y="14"/>
                  <a:pt x="528" y="38"/>
                </a:cubicBezTo>
                <a:cubicBezTo>
                  <a:pt x="656" y="260"/>
                  <a:pt x="656" y="260"/>
                  <a:pt x="656" y="260"/>
                </a:cubicBezTo>
                <a:cubicBezTo>
                  <a:pt x="670" y="283"/>
                  <a:pt x="670" y="312"/>
                  <a:pt x="656" y="335"/>
                </a:cubicBezTo>
                <a:cubicBezTo>
                  <a:pt x="528" y="557"/>
                  <a:pt x="528" y="557"/>
                  <a:pt x="528" y="557"/>
                </a:cubicBezTo>
                <a:cubicBezTo>
                  <a:pt x="515" y="580"/>
                  <a:pt x="490" y="595"/>
                  <a:pt x="463" y="595"/>
                </a:cubicBezTo>
                <a:lnTo>
                  <a:pt x="206" y="59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26">
            <a:extLst>
              <a:ext uri="{FF2B5EF4-FFF2-40B4-BE49-F238E27FC236}">
                <a16:creationId xmlns:a16="http://schemas.microsoft.com/office/drawing/2014/main" id="{744C308F-0D71-E4B5-9893-8F98547B49AD}"/>
              </a:ext>
            </a:extLst>
          </p:cNvPr>
          <p:cNvSpPr>
            <a:spLocks/>
          </p:cNvSpPr>
          <p:nvPr/>
        </p:nvSpPr>
        <p:spPr bwMode="auto">
          <a:xfrm>
            <a:off x="5392945" y="1882161"/>
            <a:ext cx="1408777" cy="1251456"/>
          </a:xfrm>
          <a:custGeom>
            <a:avLst/>
            <a:gdLst>
              <a:gd name="T0" fmla="*/ 206 w 670"/>
              <a:gd name="T1" fmla="*/ 595 h 595"/>
              <a:gd name="T2" fmla="*/ 141 w 670"/>
              <a:gd name="T3" fmla="*/ 557 h 595"/>
              <a:gd name="T4" fmla="*/ 13 w 670"/>
              <a:gd name="T5" fmla="*/ 336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6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1"/>
                  <a:pt x="141" y="557"/>
                </a:cubicBezTo>
                <a:cubicBezTo>
                  <a:pt x="13" y="336"/>
                  <a:pt x="13" y="336"/>
                  <a:pt x="13" y="336"/>
                </a:cubicBezTo>
                <a:cubicBezTo>
                  <a:pt x="0" y="312"/>
                  <a:pt x="0" y="283"/>
                  <a:pt x="13" y="260"/>
                </a:cubicBezTo>
                <a:cubicBezTo>
                  <a:pt x="141" y="38"/>
                  <a:pt x="141" y="38"/>
                  <a:pt x="141" y="38"/>
                </a:cubicBezTo>
                <a:cubicBezTo>
                  <a:pt x="155" y="15"/>
                  <a:pt x="180" y="0"/>
                  <a:pt x="206" y="0"/>
                </a:cubicBezTo>
                <a:cubicBezTo>
                  <a:pt x="463" y="0"/>
                  <a:pt x="463" y="0"/>
                  <a:pt x="463" y="0"/>
                </a:cubicBezTo>
                <a:cubicBezTo>
                  <a:pt x="490" y="0"/>
                  <a:pt x="515" y="15"/>
                  <a:pt x="528" y="38"/>
                </a:cubicBezTo>
                <a:cubicBezTo>
                  <a:pt x="656" y="260"/>
                  <a:pt x="656" y="260"/>
                  <a:pt x="656" y="260"/>
                </a:cubicBezTo>
                <a:cubicBezTo>
                  <a:pt x="670" y="283"/>
                  <a:pt x="670" y="312"/>
                  <a:pt x="656" y="336"/>
                </a:cubicBezTo>
                <a:cubicBezTo>
                  <a:pt x="528" y="557"/>
                  <a:pt x="528" y="557"/>
                  <a:pt x="528" y="557"/>
                </a:cubicBezTo>
                <a:cubicBezTo>
                  <a:pt x="515" y="581"/>
                  <a:pt x="490" y="595"/>
                  <a:pt x="463" y="595"/>
                </a:cubicBezTo>
                <a:lnTo>
                  <a:pt x="206" y="59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28">
            <a:extLst>
              <a:ext uri="{FF2B5EF4-FFF2-40B4-BE49-F238E27FC236}">
                <a16:creationId xmlns:a16="http://schemas.microsoft.com/office/drawing/2014/main" id="{E374A7DC-ED8D-5DDB-8834-1042CC1A5E0B}"/>
              </a:ext>
            </a:extLst>
          </p:cNvPr>
          <p:cNvSpPr>
            <a:spLocks/>
          </p:cNvSpPr>
          <p:nvPr/>
        </p:nvSpPr>
        <p:spPr bwMode="auto">
          <a:xfrm>
            <a:off x="3994833" y="4310857"/>
            <a:ext cx="1408777" cy="1251456"/>
          </a:xfrm>
          <a:custGeom>
            <a:avLst/>
            <a:gdLst>
              <a:gd name="T0" fmla="*/ 207 w 670"/>
              <a:gd name="T1" fmla="*/ 595 h 595"/>
              <a:gd name="T2" fmla="*/ 141 w 670"/>
              <a:gd name="T3" fmla="*/ 557 h 595"/>
              <a:gd name="T4" fmla="*/ 13 w 670"/>
              <a:gd name="T5" fmla="*/ 335 h 595"/>
              <a:gd name="T6" fmla="*/ 13 w 670"/>
              <a:gd name="T7" fmla="*/ 260 h 595"/>
              <a:gd name="T8" fmla="*/ 141 w 670"/>
              <a:gd name="T9" fmla="*/ 38 h 595"/>
              <a:gd name="T10" fmla="*/ 207 w 670"/>
              <a:gd name="T11" fmla="*/ 0 h 595"/>
              <a:gd name="T12" fmla="*/ 463 w 670"/>
              <a:gd name="T13" fmla="*/ 0 h 595"/>
              <a:gd name="T14" fmla="*/ 528 w 670"/>
              <a:gd name="T15" fmla="*/ 38 h 595"/>
              <a:gd name="T16" fmla="*/ 656 w 670"/>
              <a:gd name="T17" fmla="*/ 259 h 595"/>
              <a:gd name="T18" fmla="*/ 656 w 670"/>
              <a:gd name="T19" fmla="*/ 335 h 595"/>
              <a:gd name="T20" fmla="*/ 528 w 670"/>
              <a:gd name="T21" fmla="*/ 557 h 595"/>
              <a:gd name="T22" fmla="*/ 463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7" y="0"/>
                </a:cubicBezTo>
                <a:cubicBezTo>
                  <a:pt x="463" y="0"/>
                  <a:pt x="463" y="0"/>
                  <a:pt x="463" y="0"/>
                </a:cubicBezTo>
                <a:cubicBezTo>
                  <a:pt x="490" y="0"/>
                  <a:pt x="515" y="14"/>
                  <a:pt x="528" y="38"/>
                </a:cubicBezTo>
                <a:cubicBezTo>
                  <a:pt x="656" y="259"/>
                  <a:pt x="656" y="259"/>
                  <a:pt x="656" y="259"/>
                </a:cubicBezTo>
                <a:cubicBezTo>
                  <a:pt x="670" y="283"/>
                  <a:pt x="670" y="312"/>
                  <a:pt x="656" y="335"/>
                </a:cubicBezTo>
                <a:cubicBezTo>
                  <a:pt x="528" y="557"/>
                  <a:pt x="528" y="557"/>
                  <a:pt x="528" y="557"/>
                </a:cubicBezTo>
                <a:cubicBezTo>
                  <a:pt x="515" y="580"/>
                  <a:pt x="490" y="595"/>
                  <a:pt x="463" y="595"/>
                </a:cubicBezTo>
                <a:cubicBezTo>
                  <a:pt x="207" y="595"/>
                  <a:pt x="207" y="595"/>
                  <a:pt x="207" y="59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0">
            <a:extLst>
              <a:ext uri="{FF2B5EF4-FFF2-40B4-BE49-F238E27FC236}">
                <a16:creationId xmlns:a16="http://schemas.microsoft.com/office/drawing/2014/main" id="{E46B1545-7907-ABB6-7A3E-F2A5A8E23F9C}"/>
              </a:ext>
            </a:extLst>
          </p:cNvPr>
          <p:cNvSpPr>
            <a:spLocks/>
          </p:cNvSpPr>
          <p:nvPr/>
        </p:nvSpPr>
        <p:spPr bwMode="auto">
          <a:xfrm>
            <a:off x="6788390" y="2691430"/>
            <a:ext cx="1408777" cy="1251456"/>
          </a:xfrm>
          <a:custGeom>
            <a:avLst/>
            <a:gdLst>
              <a:gd name="T0" fmla="*/ 207 w 670"/>
              <a:gd name="T1" fmla="*/ 595 h 595"/>
              <a:gd name="T2" fmla="*/ 142 w 670"/>
              <a:gd name="T3" fmla="*/ 557 h 595"/>
              <a:gd name="T4" fmla="*/ 14 w 670"/>
              <a:gd name="T5" fmla="*/ 335 h 595"/>
              <a:gd name="T6" fmla="*/ 14 w 670"/>
              <a:gd name="T7" fmla="*/ 260 h 595"/>
              <a:gd name="T8" fmla="*/ 142 w 670"/>
              <a:gd name="T9" fmla="*/ 38 h 595"/>
              <a:gd name="T10" fmla="*/ 207 w 670"/>
              <a:gd name="T11" fmla="*/ 0 h 595"/>
              <a:gd name="T12" fmla="*/ 463 w 670"/>
              <a:gd name="T13" fmla="*/ 0 h 595"/>
              <a:gd name="T14" fmla="*/ 529 w 670"/>
              <a:gd name="T15" fmla="*/ 38 h 595"/>
              <a:gd name="T16" fmla="*/ 657 w 670"/>
              <a:gd name="T17" fmla="*/ 260 h 595"/>
              <a:gd name="T18" fmla="*/ 657 w 670"/>
              <a:gd name="T19" fmla="*/ 335 h 595"/>
              <a:gd name="T20" fmla="*/ 529 w 670"/>
              <a:gd name="T21" fmla="*/ 557 h 595"/>
              <a:gd name="T22" fmla="*/ 464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2" y="557"/>
                </a:cubicBezTo>
                <a:cubicBezTo>
                  <a:pt x="14" y="335"/>
                  <a:pt x="14" y="335"/>
                  <a:pt x="14" y="335"/>
                </a:cubicBezTo>
                <a:cubicBezTo>
                  <a:pt x="0" y="312"/>
                  <a:pt x="0" y="283"/>
                  <a:pt x="14" y="260"/>
                </a:cubicBezTo>
                <a:cubicBezTo>
                  <a:pt x="142" y="38"/>
                  <a:pt x="142" y="38"/>
                  <a:pt x="142" y="38"/>
                </a:cubicBezTo>
                <a:cubicBezTo>
                  <a:pt x="155" y="15"/>
                  <a:pt x="180" y="0"/>
                  <a:pt x="207" y="0"/>
                </a:cubicBezTo>
                <a:cubicBezTo>
                  <a:pt x="463" y="0"/>
                  <a:pt x="463" y="0"/>
                  <a:pt x="463" y="0"/>
                </a:cubicBezTo>
                <a:cubicBezTo>
                  <a:pt x="490" y="0"/>
                  <a:pt x="515" y="15"/>
                  <a:pt x="529" y="38"/>
                </a:cubicBezTo>
                <a:cubicBezTo>
                  <a:pt x="657" y="260"/>
                  <a:pt x="657" y="260"/>
                  <a:pt x="657" y="260"/>
                </a:cubicBezTo>
                <a:cubicBezTo>
                  <a:pt x="670" y="283"/>
                  <a:pt x="670" y="312"/>
                  <a:pt x="657" y="335"/>
                </a:cubicBezTo>
                <a:cubicBezTo>
                  <a:pt x="529" y="557"/>
                  <a:pt x="529" y="557"/>
                  <a:pt x="529" y="557"/>
                </a:cubicBezTo>
                <a:cubicBezTo>
                  <a:pt x="515" y="580"/>
                  <a:pt x="490" y="595"/>
                  <a:pt x="464" y="595"/>
                </a:cubicBezTo>
                <a:cubicBezTo>
                  <a:pt x="207" y="595"/>
                  <a:pt x="207" y="595"/>
                  <a:pt x="207" y="59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33">
            <a:extLst>
              <a:ext uri="{FF2B5EF4-FFF2-40B4-BE49-F238E27FC236}">
                <a16:creationId xmlns:a16="http://schemas.microsoft.com/office/drawing/2014/main" id="{0941FA54-E4E5-8192-B491-B501468C849C}"/>
              </a:ext>
            </a:extLst>
          </p:cNvPr>
          <p:cNvSpPr>
            <a:spLocks/>
          </p:cNvSpPr>
          <p:nvPr/>
        </p:nvSpPr>
        <p:spPr bwMode="auto">
          <a:xfrm>
            <a:off x="3996611" y="2690541"/>
            <a:ext cx="1408777" cy="1253234"/>
          </a:xfrm>
          <a:custGeom>
            <a:avLst/>
            <a:gdLst>
              <a:gd name="T0" fmla="*/ 206 w 670"/>
              <a:gd name="T1" fmla="*/ 595 h 596"/>
              <a:gd name="T2" fmla="*/ 141 w 670"/>
              <a:gd name="T3" fmla="*/ 557 h 596"/>
              <a:gd name="T4" fmla="*/ 13 w 670"/>
              <a:gd name="T5" fmla="*/ 335 h 596"/>
              <a:gd name="T6" fmla="*/ 14 w 670"/>
              <a:gd name="T7" fmla="*/ 259 h 596"/>
              <a:gd name="T8" fmla="*/ 142 w 670"/>
              <a:gd name="T9" fmla="*/ 38 h 596"/>
              <a:gd name="T10" fmla="*/ 208 w 670"/>
              <a:gd name="T11" fmla="*/ 0 h 596"/>
              <a:gd name="T12" fmla="*/ 464 w 670"/>
              <a:gd name="T13" fmla="*/ 1 h 596"/>
              <a:gd name="T14" fmla="*/ 529 w 670"/>
              <a:gd name="T15" fmla="*/ 39 h 596"/>
              <a:gd name="T16" fmla="*/ 657 w 670"/>
              <a:gd name="T17" fmla="*/ 261 h 596"/>
              <a:gd name="T18" fmla="*/ 656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5"/>
                  <a:pt x="13" y="335"/>
                  <a:pt x="13" y="335"/>
                </a:cubicBezTo>
                <a:cubicBezTo>
                  <a:pt x="0" y="311"/>
                  <a:pt x="0" y="282"/>
                  <a:pt x="14" y="259"/>
                </a:cubicBezTo>
                <a:cubicBezTo>
                  <a:pt x="142" y="38"/>
                  <a:pt x="142" y="38"/>
                  <a:pt x="142" y="38"/>
                </a:cubicBezTo>
                <a:cubicBezTo>
                  <a:pt x="156" y="15"/>
                  <a:pt x="181" y="0"/>
                  <a:pt x="208" y="0"/>
                </a:cubicBezTo>
                <a:cubicBezTo>
                  <a:pt x="464" y="1"/>
                  <a:pt x="464" y="1"/>
                  <a:pt x="464" y="1"/>
                </a:cubicBezTo>
                <a:cubicBezTo>
                  <a:pt x="491" y="1"/>
                  <a:pt x="516" y="16"/>
                  <a:pt x="529" y="39"/>
                </a:cubicBezTo>
                <a:cubicBezTo>
                  <a:pt x="657" y="261"/>
                  <a:pt x="657" y="261"/>
                  <a:pt x="657" y="261"/>
                </a:cubicBezTo>
                <a:cubicBezTo>
                  <a:pt x="670" y="285"/>
                  <a:pt x="670" y="314"/>
                  <a:pt x="656" y="337"/>
                </a:cubicBezTo>
                <a:cubicBezTo>
                  <a:pt x="528" y="558"/>
                  <a:pt x="528" y="558"/>
                  <a:pt x="528" y="558"/>
                </a:cubicBezTo>
                <a:cubicBezTo>
                  <a:pt x="514" y="581"/>
                  <a:pt x="489" y="596"/>
                  <a:pt x="462" y="596"/>
                </a:cubicBezTo>
                <a:lnTo>
                  <a:pt x="206" y="59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35">
            <a:extLst>
              <a:ext uri="{FF2B5EF4-FFF2-40B4-BE49-F238E27FC236}">
                <a16:creationId xmlns:a16="http://schemas.microsoft.com/office/drawing/2014/main" id="{BA9E0F85-CD8D-D9F0-3B4C-36628896DF39}"/>
              </a:ext>
            </a:extLst>
          </p:cNvPr>
          <p:cNvSpPr>
            <a:spLocks/>
          </p:cNvSpPr>
          <p:nvPr/>
        </p:nvSpPr>
        <p:spPr bwMode="auto">
          <a:xfrm>
            <a:off x="6786612" y="4309968"/>
            <a:ext cx="1408777" cy="1253234"/>
          </a:xfrm>
          <a:custGeom>
            <a:avLst/>
            <a:gdLst>
              <a:gd name="T0" fmla="*/ 206 w 670"/>
              <a:gd name="T1" fmla="*/ 595 h 596"/>
              <a:gd name="T2" fmla="*/ 141 w 670"/>
              <a:gd name="T3" fmla="*/ 557 h 596"/>
              <a:gd name="T4" fmla="*/ 13 w 670"/>
              <a:gd name="T5" fmla="*/ 334 h 596"/>
              <a:gd name="T6" fmla="*/ 14 w 670"/>
              <a:gd name="T7" fmla="*/ 259 h 596"/>
              <a:gd name="T8" fmla="*/ 143 w 670"/>
              <a:gd name="T9" fmla="*/ 37 h 596"/>
              <a:gd name="T10" fmla="*/ 208 w 670"/>
              <a:gd name="T11" fmla="*/ 0 h 596"/>
              <a:gd name="T12" fmla="*/ 464 w 670"/>
              <a:gd name="T13" fmla="*/ 1 h 596"/>
              <a:gd name="T14" fmla="*/ 529 w 670"/>
              <a:gd name="T15" fmla="*/ 39 h 596"/>
              <a:gd name="T16" fmla="*/ 657 w 670"/>
              <a:gd name="T17" fmla="*/ 261 h 596"/>
              <a:gd name="T18" fmla="*/ 657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4"/>
                  <a:pt x="13" y="334"/>
                  <a:pt x="13" y="334"/>
                </a:cubicBezTo>
                <a:cubicBezTo>
                  <a:pt x="0" y="311"/>
                  <a:pt x="0" y="282"/>
                  <a:pt x="14" y="259"/>
                </a:cubicBezTo>
                <a:cubicBezTo>
                  <a:pt x="143" y="37"/>
                  <a:pt x="143" y="37"/>
                  <a:pt x="143" y="37"/>
                </a:cubicBezTo>
                <a:cubicBezTo>
                  <a:pt x="156" y="14"/>
                  <a:pt x="181" y="0"/>
                  <a:pt x="208" y="0"/>
                </a:cubicBezTo>
                <a:cubicBezTo>
                  <a:pt x="464" y="1"/>
                  <a:pt x="464" y="1"/>
                  <a:pt x="464" y="1"/>
                </a:cubicBezTo>
                <a:cubicBezTo>
                  <a:pt x="491" y="1"/>
                  <a:pt x="516" y="16"/>
                  <a:pt x="529" y="39"/>
                </a:cubicBezTo>
                <a:cubicBezTo>
                  <a:pt x="657" y="261"/>
                  <a:pt x="657" y="261"/>
                  <a:pt x="657" y="261"/>
                </a:cubicBezTo>
                <a:cubicBezTo>
                  <a:pt x="670" y="284"/>
                  <a:pt x="670" y="313"/>
                  <a:pt x="657" y="337"/>
                </a:cubicBezTo>
                <a:cubicBezTo>
                  <a:pt x="528" y="558"/>
                  <a:pt x="528" y="558"/>
                  <a:pt x="528" y="558"/>
                </a:cubicBezTo>
                <a:cubicBezTo>
                  <a:pt x="514" y="581"/>
                  <a:pt x="489" y="596"/>
                  <a:pt x="462" y="596"/>
                </a:cubicBezTo>
                <a:lnTo>
                  <a:pt x="206" y="59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32">
            <a:extLst>
              <a:ext uri="{FF2B5EF4-FFF2-40B4-BE49-F238E27FC236}">
                <a16:creationId xmlns:a16="http://schemas.microsoft.com/office/drawing/2014/main" id="{AE8696B4-6C6E-C2B9-0B35-B783E40F427D}"/>
              </a:ext>
            </a:extLst>
          </p:cNvPr>
          <p:cNvSpPr>
            <a:spLocks/>
          </p:cNvSpPr>
          <p:nvPr/>
        </p:nvSpPr>
        <p:spPr bwMode="auto">
          <a:xfrm>
            <a:off x="5091635" y="3246497"/>
            <a:ext cx="2008730" cy="1751861"/>
          </a:xfrm>
          <a:custGeom>
            <a:avLst/>
            <a:gdLst>
              <a:gd name="T0" fmla="*/ 951 w 955"/>
              <a:gd name="T1" fmla="*/ 406 h 833"/>
              <a:gd name="T2" fmla="*/ 726 w 955"/>
              <a:gd name="T3" fmla="*/ 13 h 833"/>
              <a:gd name="T4" fmla="*/ 705 w 955"/>
              <a:gd name="T5" fmla="*/ 2 h 833"/>
              <a:gd name="T6" fmla="*/ 253 w 955"/>
              <a:gd name="T7" fmla="*/ 0 h 833"/>
              <a:gd name="T8" fmla="*/ 232 w 955"/>
              <a:gd name="T9" fmla="*/ 12 h 833"/>
              <a:gd name="T10" fmla="*/ 4 w 955"/>
              <a:gd name="T11" fmla="*/ 403 h 833"/>
              <a:gd name="T12" fmla="*/ 4 w 955"/>
              <a:gd name="T13" fmla="*/ 427 h 833"/>
              <a:gd name="T14" fmla="*/ 229 w 955"/>
              <a:gd name="T15" fmla="*/ 820 h 833"/>
              <a:gd name="T16" fmla="*/ 250 w 955"/>
              <a:gd name="T17" fmla="*/ 832 h 833"/>
              <a:gd name="T18" fmla="*/ 703 w 955"/>
              <a:gd name="T19" fmla="*/ 833 h 833"/>
              <a:gd name="T20" fmla="*/ 703 w 955"/>
              <a:gd name="T21" fmla="*/ 833 h 833"/>
              <a:gd name="T22" fmla="*/ 723 w 955"/>
              <a:gd name="T23" fmla="*/ 821 h 833"/>
              <a:gd name="T24" fmla="*/ 951 w 955"/>
              <a:gd name="T25" fmla="*/ 430 h 833"/>
              <a:gd name="T26" fmla="*/ 951 w 955"/>
              <a:gd name="T27" fmla="*/ 406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5" h="833">
                <a:moveTo>
                  <a:pt x="951" y="406"/>
                </a:moveTo>
                <a:cubicBezTo>
                  <a:pt x="726" y="13"/>
                  <a:pt x="726" y="13"/>
                  <a:pt x="726" y="13"/>
                </a:cubicBezTo>
                <a:cubicBezTo>
                  <a:pt x="722" y="6"/>
                  <a:pt x="714" y="2"/>
                  <a:pt x="705" y="2"/>
                </a:cubicBezTo>
                <a:cubicBezTo>
                  <a:pt x="253" y="0"/>
                  <a:pt x="253" y="0"/>
                  <a:pt x="253" y="0"/>
                </a:cubicBezTo>
                <a:cubicBezTo>
                  <a:pt x="244" y="0"/>
                  <a:pt x="236" y="4"/>
                  <a:pt x="232" y="12"/>
                </a:cubicBezTo>
                <a:cubicBezTo>
                  <a:pt x="4" y="403"/>
                  <a:pt x="4" y="403"/>
                  <a:pt x="4" y="403"/>
                </a:cubicBezTo>
                <a:cubicBezTo>
                  <a:pt x="0" y="410"/>
                  <a:pt x="0" y="419"/>
                  <a:pt x="4" y="427"/>
                </a:cubicBezTo>
                <a:cubicBezTo>
                  <a:pt x="229" y="820"/>
                  <a:pt x="229" y="820"/>
                  <a:pt x="229" y="820"/>
                </a:cubicBezTo>
                <a:cubicBezTo>
                  <a:pt x="233" y="827"/>
                  <a:pt x="241" y="831"/>
                  <a:pt x="250" y="832"/>
                </a:cubicBezTo>
                <a:cubicBezTo>
                  <a:pt x="703" y="833"/>
                  <a:pt x="703" y="833"/>
                  <a:pt x="703" y="833"/>
                </a:cubicBezTo>
                <a:cubicBezTo>
                  <a:pt x="703" y="833"/>
                  <a:pt x="703" y="833"/>
                  <a:pt x="703" y="833"/>
                </a:cubicBezTo>
                <a:cubicBezTo>
                  <a:pt x="711" y="833"/>
                  <a:pt x="719" y="829"/>
                  <a:pt x="723" y="821"/>
                </a:cubicBezTo>
                <a:cubicBezTo>
                  <a:pt x="951" y="430"/>
                  <a:pt x="951" y="430"/>
                  <a:pt x="951" y="430"/>
                </a:cubicBezTo>
                <a:cubicBezTo>
                  <a:pt x="955" y="423"/>
                  <a:pt x="955" y="414"/>
                  <a:pt x="951" y="406"/>
                </a:cubicBez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Text Placeholder 6">
            <a:extLst>
              <a:ext uri="{FF2B5EF4-FFF2-40B4-BE49-F238E27FC236}">
                <a16:creationId xmlns:a16="http://schemas.microsoft.com/office/drawing/2014/main" id="{42B3C2FE-C421-2E63-1D7C-E74C447F4AA6}"/>
              </a:ext>
            </a:extLst>
          </p:cNvPr>
          <p:cNvSpPr>
            <a:spLocks noGrp="1"/>
          </p:cNvSpPr>
          <p:nvPr>
            <p:ph type="body" sz="quarter" idx="13" hasCustomPrompt="1"/>
          </p:nvPr>
        </p:nvSpPr>
        <p:spPr>
          <a:xfrm>
            <a:off x="1846930" y="1907000"/>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4" name="Text Placeholder 6">
            <a:extLst>
              <a:ext uri="{FF2B5EF4-FFF2-40B4-BE49-F238E27FC236}">
                <a16:creationId xmlns:a16="http://schemas.microsoft.com/office/drawing/2014/main" id="{15B2CA24-64A5-7A14-7EE9-FA058C26FF04}"/>
              </a:ext>
            </a:extLst>
          </p:cNvPr>
          <p:cNvSpPr>
            <a:spLocks noGrp="1"/>
          </p:cNvSpPr>
          <p:nvPr>
            <p:ph type="body" sz="quarter" idx="14" hasCustomPrompt="1"/>
          </p:nvPr>
        </p:nvSpPr>
        <p:spPr>
          <a:xfrm>
            <a:off x="2399794" y="1679426"/>
            <a:ext cx="2894012" cy="213878"/>
          </a:xfrm>
          <a:prstGeom prst="rect">
            <a:avLst/>
          </a:prstGeom>
        </p:spPr>
        <p:txBody>
          <a:bodyPr>
            <a:noAutofit/>
          </a:bodyPr>
          <a:lstStyle>
            <a:lvl1pPr marL="0" indent="0" algn="r">
              <a:buNone/>
              <a:defRPr sz="1400" b="1">
                <a:solidFill>
                  <a:srgbClr val="F7921E"/>
                </a:solidFill>
              </a:defRPr>
            </a:lvl1pPr>
          </a:lstStyle>
          <a:p>
            <a:pPr lvl="0"/>
            <a:r>
              <a:rPr lang="en-US"/>
              <a:t>TITLE GOES HERE</a:t>
            </a:r>
            <a:br>
              <a:rPr lang="en-US"/>
            </a:br>
            <a:endParaRPr lang="en-US"/>
          </a:p>
        </p:txBody>
      </p:sp>
      <p:sp>
        <p:nvSpPr>
          <p:cNvPr id="105" name="Text Placeholder 6">
            <a:extLst>
              <a:ext uri="{FF2B5EF4-FFF2-40B4-BE49-F238E27FC236}">
                <a16:creationId xmlns:a16="http://schemas.microsoft.com/office/drawing/2014/main" id="{3D254318-A216-C4A8-BF50-010562FC51F4}"/>
              </a:ext>
            </a:extLst>
          </p:cNvPr>
          <p:cNvSpPr>
            <a:spLocks noGrp="1"/>
          </p:cNvSpPr>
          <p:nvPr>
            <p:ph type="body" sz="quarter" idx="15" hasCustomPrompt="1"/>
          </p:nvPr>
        </p:nvSpPr>
        <p:spPr>
          <a:xfrm>
            <a:off x="458897" y="3228258"/>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6" name="Text Placeholder 6">
            <a:extLst>
              <a:ext uri="{FF2B5EF4-FFF2-40B4-BE49-F238E27FC236}">
                <a16:creationId xmlns:a16="http://schemas.microsoft.com/office/drawing/2014/main" id="{25AF95A9-D860-3AC6-9E22-1B00AD929348}"/>
              </a:ext>
            </a:extLst>
          </p:cNvPr>
          <p:cNvSpPr>
            <a:spLocks noGrp="1"/>
          </p:cNvSpPr>
          <p:nvPr>
            <p:ph type="body" sz="quarter" idx="16" hasCustomPrompt="1"/>
          </p:nvPr>
        </p:nvSpPr>
        <p:spPr>
          <a:xfrm>
            <a:off x="1011761" y="3000684"/>
            <a:ext cx="2894012" cy="213878"/>
          </a:xfrm>
          <a:prstGeom prst="rect">
            <a:avLst/>
          </a:prstGeom>
        </p:spPr>
        <p:txBody>
          <a:bodyPr>
            <a:noAutofit/>
          </a:bodyPr>
          <a:lstStyle>
            <a:lvl1pPr marL="0" indent="0" algn="r">
              <a:buNone/>
              <a:defRPr sz="1400" b="1">
                <a:solidFill>
                  <a:srgbClr val="90C3C8"/>
                </a:solidFill>
              </a:defRPr>
            </a:lvl1pPr>
          </a:lstStyle>
          <a:p>
            <a:pPr lvl="0"/>
            <a:r>
              <a:rPr lang="en-US"/>
              <a:t>TITLE GOES HERE</a:t>
            </a:r>
            <a:br>
              <a:rPr lang="en-US"/>
            </a:br>
            <a:endParaRPr lang="en-US"/>
          </a:p>
        </p:txBody>
      </p:sp>
      <p:sp>
        <p:nvSpPr>
          <p:cNvPr id="107" name="Text Placeholder 6">
            <a:extLst>
              <a:ext uri="{FF2B5EF4-FFF2-40B4-BE49-F238E27FC236}">
                <a16:creationId xmlns:a16="http://schemas.microsoft.com/office/drawing/2014/main" id="{49E891D4-6833-C44B-C9FC-5E1DA2A3CCC9}"/>
              </a:ext>
            </a:extLst>
          </p:cNvPr>
          <p:cNvSpPr>
            <a:spLocks noGrp="1"/>
          </p:cNvSpPr>
          <p:nvPr>
            <p:ph type="body" sz="quarter" idx="17" hasCustomPrompt="1"/>
          </p:nvPr>
        </p:nvSpPr>
        <p:spPr>
          <a:xfrm>
            <a:off x="458897" y="4856714"/>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8" name="Text Placeholder 6">
            <a:extLst>
              <a:ext uri="{FF2B5EF4-FFF2-40B4-BE49-F238E27FC236}">
                <a16:creationId xmlns:a16="http://schemas.microsoft.com/office/drawing/2014/main" id="{61EF65B5-30B6-343E-D53D-F890EA3458C3}"/>
              </a:ext>
            </a:extLst>
          </p:cNvPr>
          <p:cNvSpPr>
            <a:spLocks noGrp="1"/>
          </p:cNvSpPr>
          <p:nvPr>
            <p:ph type="body" sz="quarter" idx="18" hasCustomPrompt="1"/>
          </p:nvPr>
        </p:nvSpPr>
        <p:spPr>
          <a:xfrm>
            <a:off x="1011761" y="4629140"/>
            <a:ext cx="2894012" cy="213878"/>
          </a:xfrm>
          <a:prstGeom prst="rect">
            <a:avLst/>
          </a:prstGeom>
        </p:spPr>
        <p:txBody>
          <a:bodyPr>
            <a:noAutofit/>
          </a:bodyPr>
          <a:lstStyle>
            <a:lvl1pPr marL="0" indent="0" algn="r">
              <a:buNone/>
              <a:defRPr sz="1400" b="1">
                <a:solidFill>
                  <a:srgbClr val="A72608"/>
                </a:solidFill>
              </a:defRPr>
            </a:lvl1pPr>
          </a:lstStyle>
          <a:p>
            <a:pPr lvl="0"/>
            <a:r>
              <a:rPr lang="en-US"/>
              <a:t>TITLE GOES HERE</a:t>
            </a:r>
            <a:br>
              <a:rPr lang="en-US"/>
            </a:br>
            <a:endParaRPr lang="en-US"/>
          </a:p>
        </p:txBody>
      </p:sp>
      <p:sp>
        <p:nvSpPr>
          <p:cNvPr id="115" name="Text Placeholder 6">
            <a:extLst>
              <a:ext uri="{FF2B5EF4-FFF2-40B4-BE49-F238E27FC236}">
                <a16:creationId xmlns:a16="http://schemas.microsoft.com/office/drawing/2014/main" id="{74B08506-7B90-1393-C4BE-A7D504C072C0}"/>
              </a:ext>
            </a:extLst>
          </p:cNvPr>
          <p:cNvSpPr>
            <a:spLocks noGrp="1"/>
          </p:cNvSpPr>
          <p:nvPr>
            <p:ph type="body" sz="quarter" idx="19" hasCustomPrompt="1"/>
          </p:nvPr>
        </p:nvSpPr>
        <p:spPr>
          <a:xfrm>
            <a:off x="8328850" y="3172898"/>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6" name="Text Placeholder 6">
            <a:extLst>
              <a:ext uri="{FF2B5EF4-FFF2-40B4-BE49-F238E27FC236}">
                <a16:creationId xmlns:a16="http://schemas.microsoft.com/office/drawing/2014/main" id="{B141B18F-DF4C-87EC-B70A-979513F8C8E5}"/>
              </a:ext>
            </a:extLst>
          </p:cNvPr>
          <p:cNvSpPr>
            <a:spLocks noGrp="1"/>
          </p:cNvSpPr>
          <p:nvPr>
            <p:ph type="body" sz="quarter" idx="20" hasCustomPrompt="1"/>
          </p:nvPr>
        </p:nvSpPr>
        <p:spPr>
          <a:xfrm>
            <a:off x="8328850" y="2945324"/>
            <a:ext cx="2894012" cy="213878"/>
          </a:xfrm>
          <a:prstGeom prst="rect">
            <a:avLst/>
          </a:prstGeom>
        </p:spPr>
        <p:txBody>
          <a:bodyPr>
            <a:noAutofit/>
          </a:bodyPr>
          <a:lstStyle>
            <a:lvl1pPr marL="0" indent="0" algn="l">
              <a:buNone/>
              <a:defRPr sz="1400" b="1">
                <a:solidFill>
                  <a:srgbClr val="235789"/>
                </a:solidFill>
              </a:defRPr>
            </a:lvl1pPr>
          </a:lstStyle>
          <a:p>
            <a:pPr lvl="0"/>
            <a:r>
              <a:rPr lang="en-US"/>
              <a:t>TITLE GOES HERE</a:t>
            </a:r>
            <a:br>
              <a:rPr lang="en-US"/>
            </a:br>
            <a:endParaRPr lang="en-US"/>
          </a:p>
        </p:txBody>
      </p:sp>
      <p:sp>
        <p:nvSpPr>
          <p:cNvPr id="117" name="Text Placeholder 6">
            <a:extLst>
              <a:ext uri="{FF2B5EF4-FFF2-40B4-BE49-F238E27FC236}">
                <a16:creationId xmlns:a16="http://schemas.microsoft.com/office/drawing/2014/main" id="{3EC1CDF3-EE36-1611-F3DC-4D473422B30B}"/>
              </a:ext>
            </a:extLst>
          </p:cNvPr>
          <p:cNvSpPr>
            <a:spLocks noGrp="1"/>
          </p:cNvSpPr>
          <p:nvPr>
            <p:ph type="body" sz="quarter" idx="21" hasCustomPrompt="1"/>
          </p:nvPr>
        </p:nvSpPr>
        <p:spPr>
          <a:xfrm>
            <a:off x="8328850" y="4762047"/>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8" name="Text Placeholder 6">
            <a:extLst>
              <a:ext uri="{FF2B5EF4-FFF2-40B4-BE49-F238E27FC236}">
                <a16:creationId xmlns:a16="http://schemas.microsoft.com/office/drawing/2014/main" id="{9C6DC88E-1476-C00B-BCF0-60235D089CC0}"/>
              </a:ext>
            </a:extLst>
          </p:cNvPr>
          <p:cNvSpPr>
            <a:spLocks noGrp="1"/>
          </p:cNvSpPr>
          <p:nvPr>
            <p:ph type="body" sz="quarter" idx="22" hasCustomPrompt="1"/>
          </p:nvPr>
        </p:nvSpPr>
        <p:spPr>
          <a:xfrm>
            <a:off x="8328850" y="4534473"/>
            <a:ext cx="2894012" cy="213878"/>
          </a:xfrm>
          <a:prstGeom prst="rect">
            <a:avLst/>
          </a:prstGeom>
        </p:spPr>
        <p:txBody>
          <a:bodyPr>
            <a:noAutofit/>
          </a:bodyPr>
          <a:lstStyle>
            <a:lvl1pPr marL="0" indent="0" algn="l">
              <a:buNone/>
              <a:defRPr sz="1400" b="1">
                <a:solidFill>
                  <a:srgbClr val="F3B700"/>
                </a:solidFill>
              </a:defRPr>
            </a:lvl1pPr>
          </a:lstStyle>
          <a:p>
            <a:pPr lvl="0"/>
            <a:r>
              <a:rPr lang="en-US"/>
              <a:t>TITLE GOES HERE</a:t>
            </a:r>
            <a:br>
              <a:rPr lang="en-US"/>
            </a:br>
            <a:endParaRPr lang="en-US"/>
          </a:p>
        </p:txBody>
      </p:sp>
      <p:sp>
        <p:nvSpPr>
          <p:cNvPr id="119" name="Text Placeholder 6">
            <a:extLst>
              <a:ext uri="{FF2B5EF4-FFF2-40B4-BE49-F238E27FC236}">
                <a16:creationId xmlns:a16="http://schemas.microsoft.com/office/drawing/2014/main" id="{B12B9BAD-7524-64DE-4287-1E22958EC9B0}"/>
              </a:ext>
            </a:extLst>
          </p:cNvPr>
          <p:cNvSpPr>
            <a:spLocks noGrp="1"/>
          </p:cNvSpPr>
          <p:nvPr>
            <p:ph type="body" sz="quarter" idx="23" hasCustomPrompt="1"/>
          </p:nvPr>
        </p:nvSpPr>
        <p:spPr>
          <a:xfrm>
            <a:off x="7100365" y="5929696"/>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20" name="Text Placeholder 6">
            <a:extLst>
              <a:ext uri="{FF2B5EF4-FFF2-40B4-BE49-F238E27FC236}">
                <a16:creationId xmlns:a16="http://schemas.microsoft.com/office/drawing/2014/main" id="{A1D93916-4D33-9421-AF7F-99630324542E}"/>
              </a:ext>
            </a:extLst>
          </p:cNvPr>
          <p:cNvSpPr>
            <a:spLocks noGrp="1"/>
          </p:cNvSpPr>
          <p:nvPr>
            <p:ph type="body" sz="quarter" idx="24" hasCustomPrompt="1"/>
          </p:nvPr>
        </p:nvSpPr>
        <p:spPr>
          <a:xfrm>
            <a:off x="7100365" y="5702122"/>
            <a:ext cx="2894012" cy="213878"/>
          </a:xfrm>
          <a:prstGeom prst="rect">
            <a:avLst/>
          </a:prstGeom>
        </p:spPr>
        <p:txBody>
          <a:bodyPr>
            <a:noAutofit/>
          </a:bodyPr>
          <a:lstStyle>
            <a:lvl1pPr marL="0" indent="0" algn="l">
              <a:buNone/>
              <a:defRPr sz="1400" b="1">
                <a:solidFill>
                  <a:srgbClr val="7FA267"/>
                </a:solidFill>
              </a:defRPr>
            </a:lvl1pPr>
          </a:lstStyle>
          <a:p>
            <a:pPr lvl="0"/>
            <a:r>
              <a:rPr lang="en-US"/>
              <a:t>TITLE GOES HERE</a:t>
            </a:r>
            <a:br>
              <a:rPr lang="en-US"/>
            </a:br>
            <a:endParaRPr lang="en-US"/>
          </a:p>
        </p:txBody>
      </p:sp>
      <p:sp>
        <p:nvSpPr>
          <p:cNvPr id="12" name="Title 1">
            <a:extLst>
              <a:ext uri="{FF2B5EF4-FFF2-40B4-BE49-F238E27FC236}">
                <a16:creationId xmlns:a16="http://schemas.microsoft.com/office/drawing/2014/main" id="{B26F781D-3EE9-A6AA-8E67-49B0DFC488A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3" name="Text Placeholder 2">
            <a:extLst>
              <a:ext uri="{FF2B5EF4-FFF2-40B4-BE49-F238E27FC236}">
                <a16:creationId xmlns:a16="http://schemas.microsoft.com/office/drawing/2014/main" id="{7896E3DA-0D21-4130-CB6F-7E507DE16F1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Oval 1">
            <a:extLst>
              <a:ext uri="{FF2B5EF4-FFF2-40B4-BE49-F238E27FC236}">
                <a16:creationId xmlns:a16="http://schemas.microsoft.com/office/drawing/2014/main" id="{D73D86E6-A0D1-0932-F01B-CE06EF27672E}"/>
              </a:ext>
            </a:extLst>
          </p:cNvPr>
          <p:cNvSpPr/>
          <p:nvPr userDrawn="1"/>
        </p:nvSpPr>
        <p:spPr>
          <a:xfrm>
            <a:off x="4677446" y="2705207"/>
            <a:ext cx="2837109" cy="2837108"/>
          </a:xfrm>
          <a:prstGeom prst="ellipse">
            <a:avLst/>
          </a:prstGeom>
          <a:noFill/>
          <a:ln w="28575">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4">
            <a:extLst>
              <a:ext uri="{FF2B5EF4-FFF2-40B4-BE49-F238E27FC236}">
                <a16:creationId xmlns:a16="http://schemas.microsoft.com/office/drawing/2014/main" id="{C66F0259-D0E0-8D1F-B067-07B72DD9E69A}"/>
              </a:ext>
            </a:extLst>
          </p:cNvPr>
          <p:cNvSpPr>
            <a:spLocks/>
          </p:cNvSpPr>
          <p:nvPr userDrawn="1"/>
        </p:nvSpPr>
        <p:spPr bwMode="auto">
          <a:xfrm>
            <a:off x="5392945" y="5112127"/>
            <a:ext cx="1408777" cy="1251456"/>
          </a:xfrm>
          <a:custGeom>
            <a:avLst/>
            <a:gdLst>
              <a:gd name="T0" fmla="*/ 206 w 670"/>
              <a:gd name="T1" fmla="*/ 595 h 595"/>
              <a:gd name="T2" fmla="*/ 141 w 670"/>
              <a:gd name="T3" fmla="*/ 557 h 595"/>
              <a:gd name="T4" fmla="*/ 13 w 670"/>
              <a:gd name="T5" fmla="*/ 335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5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6" y="0"/>
                </a:cubicBezTo>
                <a:cubicBezTo>
                  <a:pt x="463" y="0"/>
                  <a:pt x="463" y="0"/>
                  <a:pt x="463" y="0"/>
                </a:cubicBezTo>
                <a:cubicBezTo>
                  <a:pt x="490" y="0"/>
                  <a:pt x="515" y="14"/>
                  <a:pt x="528" y="38"/>
                </a:cubicBezTo>
                <a:cubicBezTo>
                  <a:pt x="656" y="260"/>
                  <a:pt x="656" y="260"/>
                  <a:pt x="656" y="260"/>
                </a:cubicBezTo>
                <a:cubicBezTo>
                  <a:pt x="670" y="283"/>
                  <a:pt x="670" y="312"/>
                  <a:pt x="656" y="335"/>
                </a:cubicBezTo>
                <a:cubicBezTo>
                  <a:pt x="528" y="557"/>
                  <a:pt x="528" y="557"/>
                  <a:pt x="528" y="557"/>
                </a:cubicBezTo>
                <a:cubicBezTo>
                  <a:pt x="515" y="580"/>
                  <a:pt x="490" y="595"/>
                  <a:pt x="463" y="595"/>
                </a:cubicBezTo>
                <a:lnTo>
                  <a:pt x="206" y="59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6">
            <a:extLst>
              <a:ext uri="{FF2B5EF4-FFF2-40B4-BE49-F238E27FC236}">
                <a16:creationId xmlns:a16="http://schemas.microsoft.com/office/drawing/2014/main" id="{D3831238-B8B8-6200-A292-849A86D1F0A3}"/>
              </a:ext>
            </a:extLst>
          </p:cNvPr>
          <p:cNvSpPr>
            <a:spLocks/>
          </p:cNvSpPr>
          <p:nvPr userDrawn="1"/>
        </p:nvSpPr>
        <p:spPr bwMode="auto">
          <a:xfrm>
            <a:off x="5392945" y="1882161"/>
            <a:ext cx="1408777" cy="1251456"/>
          </a:xfrm>
          <a:custGeom>
            <a:avLst/>
            <a:gdLst>
              <a:gd name="T0" fmla="*/ 206 w 670"/>
              <a:gd name="T1" fmla="*/ 595 h 595"/>
              <a:gd name="T2" fmla="*/ 141 w 670"/>
              <a:gd name="T3" fmla="*/ 557 h 595"/>
              <a:gd name="T4" fmla="*/ 13 w 670"/>
              <a:gd name="T5" fmla="*/ 336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6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1"/>
                  <a:pt x="141" y="557"/>
                </a:cubicBezTo>
                <a:cubicBezTo>
                  <a:pt x="13" y="336"/>
                  <a:pt x="13" y="336"/>
                  <a:pt x="13" y="336"/>
                </a:cubicBezTo>
                <a:cubicBezTo>
                  <a:pt x="0" y="312"/>
                  <a:pt x="0" y="283"/>
                  <a:pt x="13" y="260"/>
                </a:cubicBezTo>
                <a:cubicBezTo>
                  <a:pt x="141" y="38"/>
                  <a:pt x="141" y="38"/>
                  <a:pt x="141" y="38"/>
                </a:cubicBezTo>
                <a:cubicBezTo>
                  <a:pt x="155" y="15"/>
                  <a:pt x="180" y="0"/>
                  <a:pt x="206" y="0"/>
                </a:cubicBezTo>
                <a:cubicBezTo>
                  <a:pt x="463" y="0"/>
                  <a:pt x="463" y="0"/>
                  <a:pt x="463" y="0"/>
                </a:cubicBezTo>
                <a:cubicBezTo>
                  <a:pt x="490" y="0"/>
                  <a:pt x="515" y="15"/>
                  <a:pt x="528" y="38"/>
                </a:cubicBezTo>
                <a:cubicBezTo>
                  <a:pt x="656" y="260"/>
                  <a:pt x="656" y="260"/>
                  <a:pt x="656" y="260"/>
                </a:cubicBezTo>
                <a:cubicBezTo>
                  <a:pt x="670" y="283"/>
                  <a:pt x="670" y="312"/>
                  <a:pt x="656" y="336"/>
                </a:cubicBezTo>
                <a:cubicBezTo>
                  <a:pt x="528" y="557"/>
                  <a:pt x="528" y="557"/>
                  <a:pt x="528" y="557"/>
                </a:cubicBezTo>
                <a:cubicBezTo>
                  <a:pt x="515" y="581"/>
                  <a:pt x="490" y="595"/>
                  <a:pt x="463" y="595"/>
                </a:cubicBezTo>
                <a:lnTo>
                  <a:pt x="206" y="59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8">
            <a:extLst>
              <a:ext uri="{FF2B5EF4-FFF2-40B4-BE49-F238E27FC236}">
                <a16:creationId xmlns:a16="http://schemas.microsoft.com/office/drawing/2014/main" id="{3F205E3B-6104-24AC-6244-D5B3602D01F0}"/>
              </a:ext>
            </a:extLst>
          </p:cNvPr>
          <p:cNvSpPr>
            <a:spLocks/>
          </p:cNvSpPr>
          <p:nvPr userDrawn="1"/>
        </p:nvSpPr>
        <p:spPr bwMode="auto">
          <a:xfrm>
            <a:off x="3994833" y="4310857"/>
            <a:ext cx="1408777" cy="1251456"/>
          </a:xfrm>
          <a:custGeom>
            <a:avLst/>
            <a:gdLst>
              <a:gd name="T0" fmla="*/ 207 w 670"/>
              <a:gd name="T1" fmla="*/ 595 h 595"/>
              <a:gd name="T2" fmla="*/ 141 w 670"/>
              <a:gd name="T3" fmla="*/ 557 h 595"/>
              <a:gd name="T4" fmla="*/ 13 w 670"/>
              <a:gd name="T5" fmla="*/ 335 h 595"/>
              <a:gd name="T6" fmla="*/ 13 w 670"/>
              <a:gd name="T7" fmla="*/ 260 h 595"/>
              <a:gd name="T8" fmla="*/ 141 w 670"/>
              <a:gd name="T9" fmla="*/ 38 h 595"/>
              <a:gd name="T10" fmla="*/ 207 w 670"/>
              <a:gd name="T11" fmla="*/ 0 h 595"/>
              <a:gd name="T12" fmla="*/ 463 w 670"/>
              <a:gd name="T13" fmla="*/ 0 h 595"/>
              <a:gd name="T14" fmla="*/ 528 w 670"/>
              <a:gd name="T15" fmla="*/ 38 h 595"/>
              <a:gd name="T16" fmla="*/ 656 w 670"/>
              <a:gd name="T17" fmla="*/ 259 h 595"/>
              <a:gd name="T18" fmla="*/ 656 w 670"/>
              <a:gd name="T19" fmla="*/ 335 h 595"/>
              <a:gd name="T20" fmla="*/ 528 w 670"/>
              <a:gd name="T21" fmla="*/ 557 h 595"/>
              <a:gd name="T22" fmla="*/ 463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7" y="0"/>
                </a:cubicBezTo>
                <a:cubicBezTo>
                  <a:pt x="463" y="0"/>
                  <a:pt x="463" y="0"/>
                  <a:pt x="463" y="0"/>
                </a:cubicBezTo>
                <a:cubicBezTo>
                  <a:pt x="490" y="0"/>
                  <a:pt x="515" y="14"/>
                  <a:pt x="528" y="38"/>
                </a:cubicBezTo>
                <a:cubicBezTo>
                  <a:pt x="656" y="259"/>
                  <a:pt x="656" y="259"/>
                  <a:pt x="656" y="259"/>
                </a:cubicBezTo>
                <a:cubicBezTo>
                  <a:pt x="670" y="283"/>
                  <a:pt x="670" y="312"/>
                  <a:pt x="656" y="335"/>
                </a:cubicBezTo>
                <a:cubicBezTo>
                  <a:pt x="528" y="557"/>
                  <a:pt x="528" y="557"/>
                  <a:pt x="528" y="557"/>
                </a:cubicBezTo>
                <a:cubicBezTo>
                  <a:pt x="515" y="580"/>
                  <a:pt x="490" y="595"/>
                  <a:pt x="463" y="595"/>
                </a:cubicBezTo>
                <a:cubicBezTo>
                  <a:pt x="207" y="595"/>
                  <a:pt x="207" y="595"/>
                  <a:pt x="207" y="59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30">
            <a:extLst>
              <a:ext uri="{FF2B5EF4-FFF2-40B4-BE49-F238E27FC236}">
                <a16:creationId xmlns:a16="http://schemas.microsoft.com/office/drawing/2014/main" id="{935A8A2F-17C4-839B-56D7-D9E6433058B2}"/>
              </a:ext>
            </a:extLst>
          </p:cNvPr>
          <p:cNvSpPr>
            <a:spLocks/>
          </p:cNvSpPr>
          <p:nvPr userDrawn="1"/>
        </p:nvSpPr>
        <p:spPr bwMode="auto">
          <a:xfrm>
            <a:off x="6788390" y="2691430"/>
            <a:ext cx="1408777" cy="1251456"/>
          </a:xfrm>
          <a:custGeom>
            <a:avLst/>
            <a:gdLst>
              <a:gd name="T0" fmla="*/ 207 w 670"/>
              <a:gd name="T1" fmla="*/ 595 h 595"/>
              <a:gd name="T2" fmla="*/ 142 w 670"/>
              <a:gd name="T3" fmla="*/ 557 h 595"/>
              <a:gd name="T4" fmla="*/ 14 w 670"/>
              <a:gd name="T5" fmla="*/ 335 h 595"/>
              <a:gd name="T6" fmla="*/ 14 w 670"/>
              <a:gd name="T7" fmla="*/ 260 h 595"/>
              <a:gd name="T8" fmla="*/ 142 w 670"/>
              <a:gd name="T9" fmla="*/ 38 h 595"/>
              <a:gd name="T10" fmla="*/ 207 w 670"/>
              <a:gd name="T11" fmla="*/ 0 h 595"/>
              <a:gd name="T12" fmla="*/ 463 w 670"/>
              <a:gd name="T13" fmla="*/ 0 h 595"/>
              <a:gd name="T14" fmla="*/ 529 w 670"/>
              <a:gd name="T15" fmla="*/ 38 h 595"/>
              <a:gd name="T16" fmla="*/ 657 w 670"/>
              <a:gd name="T17" fmla="*/ 260 h 595"/>
              <a:gd name="T18" fmla="*/ 657 w 670"/>
              <a:gd name="T19" fmla="*/ 335 h 595"/>
              <a:gd name="T20" fmla="*/ 529 w 670"/>
              <a:gd name="T21" fmla="*/ 557 h 595"/>
              <a:gd name="T22" fmla="*/ 464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2" y="557"/>
                </a:cubicBezTo>
                <a:cubicBezTo>
                  <a:pt x="14" y="335"/>
                  <a:pt x="14" y="335"/>
                  <a:pt x="14" y="335"/>
                </a:cubicBezTo>
                <a:cubicBezTo>
                  <a:pt x="0" y="312"/>
                  <a:pt x="0" y="283"/>
                  <a:pt x="14" y="260"/>
                </a:cubicBezTo>
                <a:cubicBezTo>
                  <a:pt x="142" y="38"/>
                  <a:pt x="142" y="38"/>
                  <a:pt x="142" y="38"/>
                </a:cubicBezTo>
                <a:cubicBezTo>
                  <a:pt x="155" y="15"/>
                  <a:pt x="180" y="0"/>
                  <a:pt x="207" y="0"/>
                </a:cubicBezTo>
                <a:cubicBezTo>
                  <a:pt x="463" y="0"/>
                  <a:pt x="463" y="0"/>
                  <a:pt x="463" y="0"/>
                </a:cubicBezTo>
                <a:cubicBezTo>
                  <a:pt x="490" y="0"/>
                  <a:pt x="515" y="15"/>
                  <a:pt x="529" y="38"/>
                </a:cubicBezTo>
                <a:cubicBezTo>
                  <a:pt x="657" y="260"/>
                  <a:pt x="657" y="260"/>
                  <a:pt x="657" y="260"/>
                </a:cubicBezTo>
                <a:cubicBezTo>
                  <a:pt x="670" y="283"/>
                  <a:pt x="670" y="312"/>
                  <a:pt x="657" y="335"/>
                </a:cubicBezTo>
                <a:cubicBezTo>
                  <a:pt x="529" y="557"/>
                  <a:pt x="529" y="557"/>
                  <a:pt x="529" y="557"/>
                </a:cubicBezTo>
                <a:cubicBezTo>
                  <a:pt x="515" y="580"/>
                  <a:pt x="490" y="595"/>
                  <a:pt x="464" y="595"/>
                </a:cubicBezTo>
                <a:cubicBezTo>
                  <a:pt x="207" y="595"/>
                  <a:pt x="207" y="595"/>
                  <a:pt x="207" y="59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33">
            <a:extLst>
              <a:ext uri="{FF2B5EF4-FFF2-40B4-BE49-F238E27FC236}">
                <a16:creationId xmlns:a16="http://schemas.microsoft.com/office/drawing/2014/main" id="{0A3B68B7-74A4-6926-C2C0-82FA6532B6EC}"/>
              </a:ext>
            </a:extLst>
          </p:cNvPr>
          <p:cNvSpPr>
            <a:spLocks/>
          </p:cNvSpPr>
          <p:nvPr userDrawn="1"/>
        </p:nvSpPr>
        <p:spPr bwMode="auto">
          <a:xfrm>
            <a:off x="3996611" y="2690541"/>
            <a:ext cx="1408777" cy="1253234"/>
          </a:xfrm>
          <a:custGeom>
            <a:avLst/>
            <a:gdLst>
              <a:gd name="T0" fmla="*/ 206 w 670"/>
              <a:gd name="T1" fmla="*/ 595 h 596"/>
              <a:gd name="T2" fmla="*/ 141 w 670"/>
              <a:gd name="T3" fmla="*/ 557 h 596"/>
              <a:gd name="T4" fmla="*/ 13 w 670"/>
              <a:gd name="T5" fmla="*/ 335 h 596"/>
              <a:gd name="T6" fmla="*/ 14 w 670"/>
              <a:gd name="T7" fmla="*/ 259 h 596"/>
              <a:gd name="T8" fmla="*/ 142 w 670"/>
              <a:gd name="T9" fmla="*/ 38 h 596"/>
              <a:gd name="T10" fmla="*/ 208 w 670"/>
              <a:gd name="T11" fmla="*/ 0 h 596"/>
              <a:gd name="T12" fmla="*/ 464 w 670"/>
              <a:gd name="T13" fmla="*/ 1 h 596"/>
              <a:gd name="T14" fmla="*/ 529 w 670"/>
              <a:gd name="T15" fmla="*/ 39 h 596"/>
              <a:gd name="T16" fmla="*/ 657 w 670"/>
              <a:gd name="T17" fmla="*/ 261 h 596"/>
              <a:gd name="T18" fmla="*/ 656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5"/>
                  <a:pt x="13" y="335"/>
                  <a:pt x="13" y="335"/>
                </a:cubicBezTo>
                <a:cubicBezTo>
                  <a:pt x="0" y="311"/>
                  <a:pt x="0" y="282"/>
                  <a:pt x="14" y="259"/>
                </a:cubicBezTo>
                <a:cubicBezTo>
                  <a:pt x="142" y="38"/>
                  <a:pt x="142" y="38"/>
                  <a:pt x="142" y="38"/>
                </a:cubicBezTo>
                <a:cubicBezTo>
                  <a:pt x="156" y="15"/>
                  <a:pt x="181" y="0"/>
                  <a:pt x="208" y="0"/>
                </a:cubicBezTo>
                <a:cubicBezTo>
                  <a:pt x="464" y="1"/>
                  <a:pt x="464" y="1"/>
                  <a:pt x="464" y="1"/>
                </a:cubicBezTo>
                <a:cubicBezTo>
                  <a:pt x="491" y="1"/>
                  <a:pt x="516" y="16"/>
                  <a:pt x="529" y="39"/>
                </a:cubicBezTo>
                <a:cubicBezTo>
                  <a:pt x="657" y="261"/>
                  <a:pt x="657" y="261"/>
                  <a:pt x="657" y="261"/>
                </a:cubicBezTo>
                <a:cubicBezTo>
                  <a:pt x="670" y="285"/>
                  <a:pt x="670" y="314"/>
                  <a:pt x="656" y="337"/>
                </a:cubicBezTo>
                <a:cubicBezTo>
                  <a:pt x="528" y="558"/>
                  <a:pt x="528" y="558"/>
                  <a:pt x="528" y="558"/>
                </a:cubicBezTo>
                <a:cubicBezTo>
                  <a:pt x="514" y="581"/>
                  <a:pt x="489" y="596"/>
                  <a:pt x="462" y="596"/>
                </a:cubicBezTo>
                <a:lnTo>
                  <a:pt x="206" y="59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35">
            <a:extLst>
              <a:ext uri="{FF2B5EF4-FFF2-40B4-BE49-F238E27FC236}">
                <a16:creationId xmlns:a16="http://schemas.microsoft.com/office/drawing/2014/main" id="{9D6786CA-50BD-1D12-CD2C-D54F19233AC5}"/>
              </a:ext>
            </a:extLst>
          </p:cNvPr>
          <p:cNvSpPr>
            <a:spLocks/>
          </p:cNvSpPr>
          <p:nvPr userDrawn="1"/>
        </p:nvSpPr>
        <p:spPr bwMode="auto">
          <a:xfrm>
            <a:off x="6786612" y="4309968"/>
            <a:ext cx="1408777" cy="1253234"/>
          </a:xfrm>
          <a:custGeom>
            <a:avLst/>
            <a:gdLst>
              <a:gd name="T0" fmla="*/ 206 w 670"/>
              <a:gd name="T1" fmla="*/ 595 h 596"/>
              <a:gd name="T2" fmla="*/ 141 w 670"/>
              <a:gd name="T3" fmla="*/ 557 h 596"/>
              <a:gd name="T4" fmla="*/ 13 w 670"/>
              <a:gd name="T5" fmla="*/ 334 h 596"/>
              <a:gd name="T6" fmla="*/ 14 w 670"/>
              <a:gd name="T7" fmla="*/ 259 h 596"/>
              <a:gd name="T8" fmla="*/ 143 w 670"/>
              <a:gd name="T9" fmla="*/ 37 h 596"/>
              <a:gd name="T10" fmla="*/ 208 w 670"/>
              <a:gd name="T11" fmla="*/ 0 h 596"/>
              <a:gd name="T12" fmla="*/ 464 w 670"/>
              <a:gd name="T13" fmla="*/ 1 h 596"/>
              <a:gd name="T14" fmla="*/ 529 w 670"/>
              <a:gd name="T15" fmla="*/ 39 h 596"/>
              <a:gd name="T16" fmla="*/ 657 w 670"/>
              <a:gd name="T17" fmla="*/ 261 h 596"/>
              <a:gd name="T18" fmla="*/ 657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4"/>
                  <a:pt x="13" y="334"/>
                  <a:pt x="13" y="334"/>
                </a:cubicBezTo>
                <a:cubicBezTo>
                  <a:pt x="0" y="311"/>
                  <a:pt x="0" y="282"/>
                  <a:pt x="14" y="259"/>
                </a:cubicBezTo>
                <a:cubicBezTo>
                  <a:pt x="143" y="37"/>
                  <a:pt x="143" y="37"/>
                  <a:pt x="143" y="37"/>
                </a:cubicBezTo>
                <a:cubicBezTo>
                  <a:pt x="156" y="14"/>
                  <a:pt x="181" y="0"/>
                  <a:pt x="208" y="0"/>
                </a:cubicBezTo>
                <a:cubicBezTo>
                  <a:pt x="464" y="1"/>
                  <a:pt x="464" y="1"/>
                  <a:pt x="464" y="1"/>
                </a:cubicBezTo>
                <a:cubicBezTo>
                  <a:pt x="491" y="1"/>
                  <a:pt x="516" y="16"/>
                  <a:pt x="529" y="39"/>
                </a:cubicBezTo>
                <a:cubicBezTo>
                  <a:pt x="657" y="261"/>
                  <a:pt x="657" y="261"/>
                  <a:pt x="657" y="261"/>
                </a:cubicBezTo>
                <a:cubicBezTo>
                  <a:pt x="670" y="284"/>
                  <a:pt x="670" y="313"/>
                  <a:pt x="657" y="337"/>
                </a:cubicBezTo>
                <a:cubicBezTo>
                  <a:pt x="528" y="558"/>
                  <a:pt x="528" y="558"/>
                  <a:pt x="528" y="558"/>
                </a:cubicBezTo>
                <a:cubicBezTo>
                  <a:pt x="514" y="581"/>
                  <a:pt x="489" y="596"/>
                  <a:pt x="462" y="596"/>
                </a:cubicBezTo>
                <a:lnTo>
                  <a:pt x="206" y="59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32">
            <a:extLst>
              <a:ext uri="{FF2B5EF4-FFF2-40B4-BE49-F238E27FC236}">
                <a16:creationId xmlns:a16="http://schemas.microsoft.com/office/drawing/2014/main" id="{7784605E-EBB7-4B69-F7A0-AD6745352E43}"/>
              </a:ext>
            </a:extLst>
          </p:cNvPr>
          <p:cNvSpPr>
            <a:spLocks/>
          </p:cNvSpPr>
          <p:nvPr userDrawn="1"/>
        </p:nvSpPr>
        <p:spPr bwMode="auto">
          <a:xfrm>
            <a:off x="5091635" y="3246497"/>
            <a:ext cx="2008730" cy="1751861"/>
          </a:xfrm>
          <a:custGeom>
            <a:avLst/>
            <a:gdLst>
              <a:gd name="T0" fmla="*/ 951 w 955"/>
              <a:gd name="T1" fmla="*/ 406 h 833"/>
              <a:gd name="T2" fmla="*/ 726 w 955"/>
              <a:gd name="T3" fmla="*/ 13 h 833"/>
              <a:gd name="T4" fmla="*/ 705 w 955"/>
              <a:gd name="T5" fmla="*/ 2 h 833"/>
              <a:gd name="T6" fmla="*/ 253 w 955"/>
              <a:gd name="T7" fmla="*/ 0 h 833"/>
              <a:gd name="T8" fmla="*/ 232 w 955"/>
              <a:gd name="T9" fmla="*/ 12 h 833"/>
              <a:gd name="T10" fmla="*/ 4 w 955"/>
              <a:gd name="T11" fmla="*/ 403 h 833"/>
              <a:gd name="T12" fmla="*/ 4 w 955"/>
              <a:gd name="T13" fmla="*/ 427 h 833"/>
              <a:gd name="T14" fmla="*/ 229 w 955"/>
              <a:gd name="T15" fmla="*/ 820 h 833"/>
              <a:gd name="T16" fmla="*/ 250 w 955"/>
              <a:gd name="T17" fmla="*/ 832 h 833"/>
              <a:gd name="T18" fmla="*/ 703 w 955"/>
              <a:gd name="T19" fmla="*/ 833 h 833"/>
              <a:gd name="T20" fmla="*/ 703 w 955"/>
              <a:gd name="T21" fmla="*/ 833 h 833"/>
              <a:gd name="T22" fmla="*/ 723 w 955"/>
              <a:gd name="T23" fmla="*/ 821 h 833"/>
              <a:gd name="T24" fmla="*/ 951 w 955"/>
              <a:gd name="T25" fmla="*/ 430 h 833"/>
              <a:gd name="T26" fmla="*/ 951 w 955"/>
              <a:gd name="T27" fmla="*/ 406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5" h="833">
                <a:moveTo>
                  <a:pt x="951" y="406"/>
                </a:moveTo>
                <a:cubicBezTo>
                  <a:pt x="726" y="13"/>
                  <a:pt x="726" y="13"/>
                  <a:pt x="726" y="13"/>
                </a:cubicBezTo>
                <a:cubicBezTo>
                  <a:pt x="722" y="6"/>
                  <a:pt x="714" y="2"/>
                  <a:pt x="705" y="2"/>
                </a:cubicBezTo>
                <a:cubicBezTo>
                  <a:pt x="253" y="0"/>
                  <a:pt x="253" y="0"/>
                  <a:pt x="253" y="0"/>
                </a:cubicBezTo>
                <a:cubicBezTo>
                  <a:pt x="244" y="0"/>
                  <a:pt x="236" y="4"/>
                  <a:pt x="232" y="12"/>
                </a:cubicBezTo>
                <a:cubicBezTo>
                  <a:pt x="4" y="403"/>
                  <a:pt x="4" y="403"/>
                  <a:pt x="4" y="403"/>
                </a:cubicBezTo>
                <a:cubicBezTo>
                  <a:pt x="0" y="410"/>
                  <a:pt x="0" y="419"/>
                  <a:pt x="4" y="427"/>
                </a:cubicBezTo>
                <a:cubicBezTo>
                  <a:pt x="229" y="820"/>
                  <a:pt x="229" y="820"/>
                  <a:pt x="229" y="820"/>
                </a:cubicBezTo>
                <a:cubicBezTo>
                  <a:pt x="233" y="827"/>
                  <a:pt x="241" y="831"/>
                  <a:pt x="250" y="832"/>
                </a:cubicBezTo>
                <a:cubicBezTo>
                  <a:pt x="703" y="833"/>
                  <a:pt x="703" y="833"/>
                  <a:pt x="703" y="833"/>
                </a:cubicBezTo>
                <a:cubicBezTo>
                  <a:pt x="703" y="833"/>
                  <a:pt x="703" y="833"/>
                  <a:pt x="703" y="833"/>
                </a:cubicBezTo>
                <a:cubicBezTo>
                  <a:pt x="711" y="833"/>
                  <a:pt x="719" y="829"/>
                  <a:pt x="723" y="821"/>
                </a:cubicBezTo>
                <a:cubicBezTo>
                  <a:pt x="951" y="430"/>
                  <a:pt x="951" y="430"/>
                  <a:pt x="951" y="430"/>
                </a:cubicBezTo>
                <a:cubicBezTo>
                  <a:pt x="955" y="423"/>
                  <a:pt x="955" y="414"/>
                  <a:pt x="951" y="406"/>
                </a:cubicBez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7050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ppt_w</p:attrName>
                                        </p:attrNameLst>
                                      </p:cBhvr>
                                      <p:tavLst>
                                        <p:tav tm="0">
                                          <p:val>
                                            <p:fltVal val="0"/>
                                          </p:val>
                                        </p:tav>
                                        <p:tav tm="100000">
                                          <p:val>
                                            <p:strVal val="#ppt_w"/>
                                          </p:val>
                                        </p:tav>
                                      </p:tavLst>
                                    </p:anim>
                                    <p:anim calcmode="lin" valueType="num">
                                      <p:cBhvr>
                                        <p:cTn id="74" dur="500" fill="hold"/>
                                        <p:tgtEl>
                                          <p:spTgt spid="18"/>
                                        </p:tgtEl>
                                        <p:attrNameLst>
                                          <p:attrName>ppt_h</p:attrName>
                                        </p:attrNameLst>
                                      </p:cBhvr>
                                      <p:tavLst>
                                        <p:tav tm="0">
                                          <p:val>
                                            <p:fltVal val="0"/>
                                          </p:val>
                                        </p:tav>
                                        <p:tav tm="100000">
                                          <p:val>
                                            <p:strVal val="#ppt_h"/>
                                          </p:val>
                                        </p:tav>
                                      </p:tavLst>
                                    </p:anim>
                                    <p:animEffect transition="in" filter="fade">
                                      <p:cBhvr>
                                        <p:cTn id="7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4" grpId="0" animBg="1"/>
      <p:bldP spid="15" grpId="0" animBg="1"/>
      <p:bldP spid="16" grpId="0" animBg="1"/>
      <p:bldP spid="17" grpId="0" animBg="1"/>
      <p:bldP spid="18" grpId="0" animBg="1"/>
      <p:bldP spid="19"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Graphic Option_6">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grpSp>
        <p:nvGrpSpPr>
          <p:cNvPr id="50" name="Group 49">
            <a:extLst>
              <a:ext uri="{FF2B5EF4-FFF2-40B4-BE49-F238E27FC236}">
                <a16:creationId xmlns:a16="http://schemas.microsoft.com/office/drawing/2014/main" id="{E900164C-AE9F-5C27-A992-FDB8E7256DA0}"/>
              </a:ext>
            </a:extLst>
          </p:cNvPr>
          <p:cNvGrpSpPr/>
          <p:nvPr/>
        </p:nvGrpSpPr>
        <p:grpSpPr>
          <a:xfrm>
            <a:off x="4976134" y="2117644"/>
            <a:ext cx="3889865" cy="2087502"/>
            <a:chOff x="5954897" y="2008650"/>
            <a:chExt cx="4184931" cy="2245850"/>
          </a:xfrm>
        </p:grpSpPr>
        <p:sp>
          <p:nvSpPr>
            <p:cNvPr id="51" name="Rounded Rectangle 2">
              <a:extLst>
                <a:ext uri="{FF2B5EF4-FFF2-40B4-BE49-F238E27FC236}">
                  <a16:creationId xmlns:a16="http://schemas.microsoft.com/office/drawing/2014/main" id="{A27AD142-0A61-EF33-4981-076268D41219}"/>
                </a:ext>
              </a:extLst>
            </p:cNvPr>
            <p:cNvSpPr/>
            <p:nvPr/>
          </p:nvSpPr>
          <p:spPr>
            <a:xfrm>
              <a:off x="6464300" y="2008650"/>
              <a:ext cx="3675528" cy="1907250"/>
            </a:xfrm>
            <a:prstGeom prst="roundRect">
              <a:avLst>
                <a:gd name="adj" fmla="val 46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
              <a:extLst>
                <a:ext uri="{FF2B5EF4-FFF2-40B4-BE49-F238E27FC236}">
                  <a16:creationId xmlns:a16="http://schemas.microsoft.com/office/drawing/2014/main" id="{0509B353-6333-7264-59FF-450BC65DAF1C}"/>
                </a:ext>
              </a:extLst>
            </p:cNvPr>
            <p:cNvSpPr/>
            <p:nvPr/>
          </p:nvSpPr>
          <p:spPr>
            <a:xfrm>
              <a:off x="5954897"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52">
              <a:extLst>
                <a:ext uri="{FF2B5EF4-FFF2-40B4-BE49-F238E27FC236}">
                  <a16:creationId xmlns:a16="http://schemas.microsoft.com/office/drawing/2014/main" id="{83C30EEA-3C84-9B30-2A48-F3ADAE7DC2A9}"/>
                </a:ext>
              </a:extLst>
            </p:cNvPr>
            <p:cNvSpPr/>
            <p:nvPr/>
          </p:nvSpPr>
          <p:spPr>
            <a:xfrm rot="10800000">
              <a:off x="9410700" y="3915900"/>
              <a:ext cx="392776" cy="3386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B1A40852-A0A5-8E5D-0307-9E121EACC45F}"/>
              </a:ext>
            </a:extLst>
          </p:cNvPr>
          <p:cNvGrpSpPr/>
          <p:nvPr/>
        </p:nvGrpSpPr>
        <p:grpSpPr>
          <a:xfrm flipV="1">
            <a:off x="3326002" y="4064589"/>
            <a:ext cx="3897116" cy="2087502"/>
            <a:chOff x="6464300" y="2008650"/>
            <a:chExt cx="4192731" cy="2245850"/>
          </a:xfrm>
        </p:grpSpPr>
        <p:sp>
          <p:nvSpPr>
            <p:cNvPr id="55" name="Rounded Rectangle 9">
              <a:extLst>
                <a:ext uri="{FF2B5EF4-FFF2-40B4-BE49-F238E27FC236}">
                  <a16:creationId xmlns:a16="http://schemas.microsoft.com/office/drawing/2014/main" id="{AB7F6AE5-618D-F27D-4D5C-6A3A391C5C95}"/>
                </a:ext>
              </a:extLst>
            </p:cNvPr>
            <p:cNvSpPr/>
            <p:nvPr/>
          </p:nvSpPr>
          <p:spPr>
            <a:xfrm>
              <a:off x="6464300" y="2008650"/>
              <a:ext cx="3675528" cy="1907250"/>
            </a:xfrm>
            <a:prstGeom prst="roundRect">
              <a:avLst>
                <a:gd name="adj" fmla="val 46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10">
              <a:extLst>
                <a:ext uri="{FF2B5EF4-FFF2-40B4-BE49-F238E27FC236}">
                  <a16:creationId xmlns:a16="http://schemas.microsoft.com/office/drawing/2014/main" id="{3AF59718-D574-DF27-E0B4-3F7A1666B92F}"/>
                </a:ext>
              </a:extLst>
            </p:cNvPr>
            <p:cNvSpPr/>
            <p:nvPr/>
          </p:nvSpPr>
          <p:spPr>
            <a:xfrm flipH="1">
              <a:off x="9449129"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Isosceles Triangle 56">
              <a:extLst>
                <a:ext uri="{FF2B5EF4-FFF2-40B4-BE49-F238E27FC236}">
                  <a16:creationId xmlns:a16="http://schemas.microsoft.com/office/drawing/2014/main" id="{2CAB77DE-9F47-4A90-2CBB-7713307A6B80}"/>
                </a:ext>
              </a:extLst>
            </p:cNvPr>
            <p:cNvSpPr/>
            <p:nvPr/>
          </p:nvSpPr>
          <p:spPr>
            <a:xfrm rot="10800000">
              <a:off x="6777314" y="3915900"/>
              <a:ext cx="392776" cy="3386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Inhaltsplatzhalter 4">
            <a:extLst>
              <a:ext uri="{FF2B5EF4-FFF2-40B4-BE49-F238E27FC236}">
                <a16:creationId xmlns:a16="http://schemas.microsoft.com/office/drawing/2014/main" id="{E7027046-B8D9-72E7-B869-AFDE3CB66C65}"/>
              </a:ext>
            </a:extLst>
          </p:cNvPr>
          <p:cNvSpPr txBox="1">
            <a:spLocks/>
          </p:cNvSpPr>
          <p:nvPr/>
        </p:nvSpPr>
        <p:spPr>
          <a:xfrm>
            <a:off x="6289965" y="2411911"/>
            <a:ext cx="2360550"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US" sz="1600" b="1">
                <a:latin typeface="+mj-lt"/>
              </a:rPr>
              <a:t>TITLE GOES HERE</a:t>
            </a:r>
            <a:br>
              <a:rPr lang="en-US" sz="1600" b="1">
                <a:latin typeface="+mj-lt"/>
              </a:rPr>
            </a:br>
            <a:br>
              <a:rPr lang="en-US" sz="1400" b="1">
                <a:latin typeface="+mj-lt"/>
              </a:rPr>
            </a:br>
            <a:r>
              <a:rPr lang="en-US" sz="1100">
                <a:latin typeface="+mn-lt"/>
              </a:rPr>
              <a:t>This is a sample text. You simply add your own text and description here. This text is fully editable. It can be replaced with your own style. </a:t>
            </a:r>
          </a:p>
        </p:txBody>
      </p:sp>
      <p:sp>
        <p:nvSpPr>
          <p:cNvPr id="75" name="Inhaltsplatzhalter 4">
            <a:extLst>
              <a:ext uri="{FF2B5EF4-FFF2-40B4-BE49-F238E27FC236}">
                <a16:creationId xmlns:a16="http://schemas.microsoft.com/office/drawing/2014/main" id="{36C2F094-5124-5DA6-13B8-AE16C019BD2C}"/>
              </a:ext>
            </a:extLst>
          </p:cNvPr>
          <p:cNvSpPr txBox="1">
            <a:spLocks/>
          </p:cNvSpPr>
          <p:nvPr/>
        </p:nvSpPr>
        <p:spPr>
          <a:xfrm>
            <a:off x="3514945" y="4652865"/>
            <a:ext cx="2360550"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en-US" sz="1600" b="1">
                <a:latin typeface="+mj-lt"/>
              </a:rPr>
              <a:t>TITLE GOES HERE</a:t>
            </a:r>
            <a:br>
              <a:rPr lang="en-US" sz="1600" b="1">
                <a:latin typeface="+mj-lt"/>
              </a:rPr>
            </a:br>
            <a:br>
              <a:rPr lang="en-US" sz="1400" b="1">
                <a:latin typeface="+mj-lt"/>
              </a:rPr>
            </a:br>
            <a:r>
              <a:rPr lang="en-US" sz="1100">
                <a:latin typeface="+mn-lt"/>
              </a:rPr>
              <a:t>This is a sample text. You simply add your own text and description here. This text is fully editable. It can be replaced with your own style. </a:t>
            </a:r>
          </a:p>
        </p:txBody>
      </p:sp>
      <p:sp>
        <p:nvSpPr>
          <p:cNvPr id="78" name="Text Placeholder 6">
            <a:extLst>
              <a:ext uri="{FF2B5EF4-FFF2-40B4-BE49-F238E27FC236}">
                <a16:creationId xmlns:a16="http://schemas.microsoft.com/office/drawing/2014/main" id="{9AF165A3-C57E-F3F0-247D-4758CD361245}"/>
              </a:ext>
            </a:extLst>
          </p:cNvPr>
          <p:cNvSpPr>
            <a:spLocks noGrp="1"/>
          </p:cNvSpPr>
          <p:nvPr>
            <p:ph type="body" sz="quarter" idx="15" hasCustomPrompt="1"/>
          </p:nvPr>
        </p:nvSpPr>
        <p:spPr>
          <a:xfrm>
            <a:off x="377403" y="3360845"/>
            <a:ext cx="3446876" cy="618546"/>
          </a:xfrm>
          <a:prstGeom prst="rect">
            <a:avLst/>
          </a:prstGeom>
        </p:spPr>
        <p:txBody>
          <a:bodyPr/>
          <a:lstStyle>
            <a:lvl1pPr marL="0" indent="0" algn="r">
              <a:buNone/>
              <a:defRPr sz="1200" b="0"/>
            </a:lvl1pPr>
          </a:lstStyle>
          <a:p>
            <a:pPr lvl="0"/>
            <a:r>
              <a:rPr lang="en-US"/>
              <a:t>This is a sample text. You simply add your own text and description here. This text is fully editable. It can be replaced with your own style.  </a:t>
            </a:r>
          </a:p>
          <a:p>
            <a:pPr lvl="0"/>
            <a:endParaRPr lang="en-US"/>
          </a:p>
        </p:txBody>
      </p:sp>
      <p:sp>
        <p:nvSpPr>
          <p:cNvPr id="79" name="Text Placeholder 6">
            <a:extLst>
              <a:ext uri="{FF2B5EF4-FFF2-40B4-BE49-F238E27FC236}">
                <a16:creationId xmlns:a16="http://schemas.microsoft.com/office/drawing/2014/main" id="{8E38C163-D4D9-2EEE-3BAC-1D52A66B96E6}"/>
              </a:ext>
            </a:extLst>
          </p:cNvPr>
          <p:cNvSpPr>
            <a:spLocks noGrp="1"/>
          </p:cNvSpPr>
          <p:nvPr>
            <p:ph type="body" sz="quarter" idx="16" hasCustomPrompt="1"/>
          </p:nvPr>
        </p:nvSpPr>
        <p:spPr>
          <a:xfrm>
            <a:off x="988542" y="2916545"/>
            <a:ext cx="2894012" cy="213878"/>
          </a:xfrm>
          <a:prstGeom prst="rect">
            <a:avLst/>
          </a:prstGeom>
        </p:spPr>
        <p:txBody>
          <a:bodyPr>
            <a:noAutofit/>
          </a:bodyPr>
          <a:lstStyle>
            <a:lvl1pPr marL="0" indent="0" algn="r">
              <a:buNone/>
              <a:defRPr sz="1600" b="1">
                <a:solidFill>
                  <a:srgbClr val="235789"/>
                </a:solidFill>
              </a:defRPr>
            </a:lvl1pPr>
          </a:lstStyle>
          <a:p>
            <a:pPr lvl="0"/>
            <a:r>
              <a:rPr lang="en-US"/>
              <a:t>TITLE GOES HERE</a:t>
            </a:r>
            <a:br>
              <a:rPr lang="en-US"/>
            </a:br>
            <a:endParaRPr lang="en-US"/>
          </a:p>
        </p:txBody>
      </p:sp>
      <p:sp>
        <p:nvSpPr>
          <p:cNvPr id="80" name="Text Placeholder 6">
            <a:extLst>
              <a:ext uri="{FF2B5EF4-FFF2-40B4-BE49-F238E27FC236}">
                <a16:creationId xmlns:a16="http://schemas.microsoft.com/office/drawing/2014/main" id="{71A0BAC5-FBCC-58B6-890A-0D41226985AF}"/>
              </a:ext>
            </a:extLst>
          </p:cNvPr>
          <p:cNvSpPr>
            <a:spLocks noGrp="1"/>
          </p:cNvSpPr>
          <p:nvPr>
            <p:ph type="body" sz="quarter" idx="17" hasCustomPrompt="1"/>
          </p:nvPr>
        </p:nvSpPr>
        <p:spPr>
          <a:xfrm>
            <a:off x="8221362" y="4998575"/>
            <a:ext cx="3446876" cy="618546"/>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a:p>
            <a:pPr lvl="0"/>
            <a:endParaRPr lang="en-US"/>
          </a:p>
        </p:txBody>
      </p:sp>
      <p:sp>
        <p:nvSpPr>
          <p:cNvPr id="81" name="Text Placeholder 6">
            <a:extLst>
              <a:ext uri="{FF2B5EF4-FFF2-40B4-BE49-F238E27FC236}">
                <a16:creationId xmlns:a16="http://schemas.microsoft.com/office/drawing/2014/main" id="{756B3F97-A324-7D99-EB99-7F2E34C58C94}"/>
              </a:ext>
            </a:extLst>
          </p:cNvPr>
          <p:cNvSpPr>
            <a:spLocks noGrp="1"/>
          </p:cNvSpPr>
          <p:nvPr>
            <p:ph type="body" sz="quarter" idx="18" hasCustomPrompt="1"/>
          </p:nvPr>
        </p:nvSpPr>
        <p:spPr>
          <a:xfrm>
            <a:off x="8221362" y="4554275"/>
            <a:ext cx="2894012" cy="213878"/>
          </a:xfrm>
          <a:prstGeom prst="rect">
            <a:avLst/>
          </a:prstGeom>
        </p:spPr>
        <p:txBody>
          <a:bodyPr>
            <a:noAutofit/>
          </a:bodyPr>
          <a:lstStyle>
            <a:lvl1pPr marL="0" indent="0" algn="l">
              <a:buNone/>
              <a:defRPr sz="1600" b="1">
                <a:solidFill>
                  <a:srgbClr val="F7921E"/>
                </a:solidFill>
              </a:defRPr>
            </a:lvl1pPr>
          </a:lstStyle>
          <a:p>
            <a:pPr lvl="0"/>
            <a:r>
              <a:rPr lang="en-US"/>
              <a:t>TITLE GOES HERE</a:t>
            </a:r>
            <a:br>
              <a:rPr lang="en-US"/>
            </a:br>
            <a:endParaRPr lang="en-US"/>
          </a:p>
        </p:txBody>
      </p:sp>
      <p:sp>
        <p:nvSpPr>
          <p:cNvPr id="82" name="Text Placeholder 6">
            <a:extLst>
              <a:ext uri="{FF2B5EF4-FFF2-40B4-BE49-F238E27FC236}">
                <a16:creationId xmlns:a16="http://schemas.microsoft.com/office/drawing/2014/main" id="{6AC4AB58-8AD7-4DF1-16F9-EC0AB395BFA6}"/>
              </a:ext>
            </a:extLst>
          </p:cNvPr>
          <p:cNvSpPr>
            <a:spLocks noGrp="1"/>
          </p:cNvSpPr>
          <p:nvPr>
            <p:ph type="body" sz="quarter" idx="19" hasCustomPrompt="1"/>
          </p:nvPr>
        </p:nvSpPr>
        <p:spPr>
          <a:xfrm>
            <a:off x="1236109" y="4891151"/>
            <a:ext cx="1729463" cy="434379"/>
          </a:xfrm>
          <a:prstGeom prst="rect">
            <a:avLst/>
          </a:prstGeom>
        </p:spPr>
        <p:txBody>
          <a:bodyPr/>
          <a:lstStyle>
            <a:lvl1pPr marL="0" indent="0" algn="r">
              <a:buNone/>
              <a:defRPr lang="en-US" sz="3600" b="1" kern="1200" dirty="0">
                <a:solidFill>
                  <a:schemeClr val="accent2"/>
                </a:solidFill>
                <a:latin typeface="+mj-lt"/>
                <a:ea typeface="+mn-ea"/>
                <a:cs typeface="+mn-cs"/>
              </a:defRPr>
            </a:lvl1pPr>
          </a:lstStyle>
          <a:p>
            <a:pPr lvl="0"/>
            <a:r>
              <a:rPr lang="en-US"/>
              <a:t>X</a:t>
            </a:r>
          </a:p>
          <a:p>
            <a:pPr lvl="0"/>
            <a:endParaRPr lang="en-US"/>
          </a:p>
        </p:txBody>
      </p:sp>
      <p:sp>
        <p:nvSpPr>
          <p:cNvPr id="83" name="Text Placeholder 6">
            <a:extLst>
              <a:ext uri="{FF2B5EF4-FFF2-40B4-BE49-F238E27FC236}">
                <a16:creationId xmlns:a16="http://schemas.microsoft.com/office/drawing/2014/main" id="{C81C4889-419A-C5EB-8816-974C8FE2ABC2}"/>
              </a:ext>
            </a:extLst>
          </p:cNvPr>
          <p:cNvSpPr>
            <a:spLocks noGrp="1"/>
          </p:cNvSpPr>
          <p:nvPr>
            <p:ph type="body" sz="quarter" idx="23" hasCustomPrompt="1"/>
          </p:nvPr>
        </p:nvSpPr>
        <p:spPr>
          <a:xfrm>
            <a:off x="9339486" y="2944206"/>
            <a:ext cx="1729463" cy="434379"/>
          </a:xfrm>
          <a:prstGeom prst="rect">
            <a:avLst/>
          </a:prstGeom>
        </p:spPr>
        <p:txBody>
          <a:bodyPr/>
          <a:lstStyle>
            <a:lvl1pPr marL="0" indent="0" algn="l">
              <a:buNone/>
              <a:defRPr lang="en-US" sz="3600" b="1" kern="1200" dirty="0">
                <a:solidFill>
                  <a:srgbClr val="F7921E"/>
                </a:solidFill>
                <a:latin typeface="+mj-lt"/>
                <a:ea typeface="+mn-ea"/>
                <a:cs typeface="+mn-cs"/>
              </a:defRPr>
            </a:lvl1pPr>
          </a:lstStyle>
          <a:p>
            <a:pPr lvl="0"/>
            <a:r>
              <a:rPr lang="en-US"/>
              <a:t>X</a:t>
            </a:r>
          </a:p>
          <a:p>
            <a:pPr lvl="0"/>
            <a:endParaRPr lang="en-US"/>
          </a:p>
        </p:txBody>
      </p:sp>
      <p:sp>
        <p:nvSpPr>
          <p:cNvPr id="3" name="Title 1">
            <a:extLst>
              <a:ext uri="{FF2B5EF4-FFF2-40B4-BE49-F238E27FC236}">
                <a16:creationId xmlns:a16="http://schemas.microsoft.com/office/drawing/2014/main" id="{4BB073C3-ECCB-0367-6724-02A1E4CE4E6B}"/>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75BFB8BF-E119-A5D9-1E69-0D9DBA234165}"/>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2" name="Group 1">
            <a:extLst>
              <a:ext uri="{FF2B5EF4-FFF2-40B4-BE49-F238E27FC236}">
                <a16:creationId xmlns:a16="http://schemas.microsoft.com/office/drawing/2014/main" id="{BE1A1520-6917-156C-846D-D93E6620D3ED}"/>
              </a:ext>
            </a:extLst>
          </p:cNvPr>
          <p:cNvGrpSpPr/>
          <p:nvPr userDrawn="1"/>
        </p:nvGrpSpPr>
        <p:grpSpPr>
          <a:xfrm>
            <a:off x="4976134" y="2117644"/>
            <a:ext cx="3889865" cy="2087502"/>
            <a:chOff x="5954897" y="2008650"/>
            <a:chExt cx="4184931" cy="2245850"/>
          </a:xfrm>
        </p:grpSpPr>
        <p:sp>
          <p:nvSpPr>
            <p:cNvPr id="6" name="Rounded Rectangle 2">
              <a:extLst>
                <a:ext uri="{FF2B5EF4-FFF2-40B4-BE49-F238E27FC236}">
                  <a16:creationId xmlns:a16="http://schemas.microsoft.com/office/drawing/2014/main" id="{FB951C41-EB95-FCD7-F6A5-E217F2EC6FBD}"/>
                </a:ext>
              </a:extLst>
            </p:cNvPr>
            <p:cNvSpPr/>
            <p:nvPr/>
          </p:nvSpPr>
          <p:spPr>
            <a:xfrm>
              <a:off x="6464300" y="2008650"/>
              <a:ext cx="3675528" cy="1907250"/>
            </a:xfrm>
            <a:prstGeom prst="roundRect">
              <a:avLst>
                <a:gd name="adj" fmla="val 46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5">
              <a:extLst>
                <a:ext uri="{FF2B5EF4-FFF2-40B4-BE49-F238E27FC236}">
                  <a16:creationId xmlns:a16="http://schemas.microsoft.com/office/drawing/2014/main" id="{61A0E745-464C-26D0-B38F-C42B1AF54590}"/>
                </a:ext>
              </a:extLst>
            </p:cNvPr>
            <p:cNvSpPr/>
            <p:nvPr/>
          </p:nvSpPr>
          <p:spPr>
            <a:xfrm>
              <a:off x="5954897"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Isosceles Triangle 7">
              <a:extLst>
                <a:ext uri="{FF2B5EF4-FFF2-40B4-BE49-F238E27FC236}">
                  <a16:creationId xmlns:a16="http://schemas.microsoft.com/office/drawing/2014/main" id="{E157C3D6-2AF5-1FF9-E50C-2BD8E3922598}"/>
                </a:ext>
              </a:extLst>
            </p:cNvPr>
            <p:cNvSpPr/>
            <p:nvPr/>
          </p:nvSpPr>
          <p:spPr>
            <a:xfrm rot="10800000">
              <a:off x="9410700" y="3915900"/>
              <a:ext cx="392776" cy="3386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84C70128-F39A-05E1-DF7F-B30E83F07F2A}"/>
              </a:ext>
            </a:extLst>
          </p:cNvPr>
          <p:cNvGrpSpPr/>
          <p:nvPr userDrawn="1"/>
        </p:nvGrpSpPr>
        <p:grpSpPr>
          <a:xfrm flipV="1">
            <a:off x="3326002" y="4064589"/>
            <a:ext cx="3897116" cy="2087502"/>
            <a:chOff x="6464300" y="2008650"/>
            <a:chExt cx="4192731" cy="2245850"/>
          </a:xfrm>
        </p:grpSpPr>
        <p:sp>
          <p:nvSpPr>
            <p:cNvPr id="10" name="Rounded Rectangle 9">
              <a:extLst>
                <a:ext uri="{FF2B5EF4-FFF2-40B4-BE49-F238E27FC236}">
                  <a16:creationId xmlns:a16="http://schemas.microsoft.com/office/drawing/2014/main" id="{9812FE81-E89D-7A91-72AB-29FDDED6FC70}"/>
                </a:ext>
              </a:extLst>
            </p:cNvPr>
            <p:cNvSpPr/>
            <p:nvPr/>
          </p:nvSpPr>
          <p:spPr>
            <a:xfrm>
              <a:off x="6464300" y="2008650"/>
              <a:ext cx="3675528" cy="1907250"/>
            </a:xfrm>
            <a:prstGeom prst="roundRect">
              <a:avLst>
                <a:gd name="adj" fmla="val 46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53630E97-26EF-C711-8A17-3B361402317B}"/>
                </a:ext>
              </a:extLst>
            </p:cNvPr>
            <p:cNvSpPr/>
            <p:nvPr/>
          </p:nvSpPr>
          <p:spPr>
            <a:xfrm flipH="1">
              <a:off x="9449129"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2DA3D83D-0A05-D3B7-1D34-095A52BE27EB}"/>
                </a:ext>
              </a:extLst>
            </p:cNvPr>
            <p:cNvSpPr/>
            <p:nvPr/>
          </p:nvSpPr>
          <p:spPr>
            <a:xfrm rot="10800000">
              <a:off x="6777314" y="3915900"/>
              <a:ext cx="392776" cy="3386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Inhaltsplatzhalter 4">
            <a:extLst>
              <a:ext uri="{FF2B5EF4-FFF2-40B4-BE49-F238E27FC236}">
                <a16:creationId xmlns:a16="http://schemas.microsoft.com/office/drawing/2014/main" id="{F6A61D8F-6E4A-3617-A4E4-2080C73AE93D}"/>
              </a:ext>
            </a:extLst>
          </p:cNvPr>
          <p:cNvSpPr txBox="1">
            <a:spLocks/>
          </p:cNvSpPr>
          <p:nvPr userDrawn="1"/>
        </p:nvSpPr>
        <p:spPr>
          <a:xfrm>
            <a:off x="6289965" y="2411911"/>
            <a:ext cx="2360550"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US" sz="1600" b="1">
                <a:latin typeface="+mj-lt"/>
              </a:rPr>
              <a:t>TITLE GOES HERE</a:t>
            </a:r>
            <a:br>
              <a:rPr lang="en-US" sz="1600" b="1">
                <a:latin typeface="+mj-lt"/>
              </a:rPr>
            </a:br>
            <a:br>
              <a:rPr lang="en-US" sz="1400" b="1">
                <a:latin typeface="+mj-lt"/>
              </a:rPr>
            </a:br>
            <a:r>
              <a:rPr lang="en-US" sz="1100">
                <a:latin typeface="+mn-lt"/>
              </a:rPr>
              <a:t>This is a sample text. You simply add your own text and description here. This text is fully editable. It can be replaced with your own style. </a:t>
            </a:r>
          </a:p>
        </p:txBody>
      </p:sp>
      <p:sp>
        <p:nvSpPr>
          <p:cNvPr id="14" name="Inhaltsplatzhalter 4">
            <a:extLst>
              <a:ext uri="{FF2B5EF4-FFF2-40B4-BE49-F238E27FC236}">
                <a16:creationId xmlns:a16="http://schemas.microsoft.com/office/drawing/2014/main" id="{EAC042B0-A26A-A569-F691-4268D6CC1D6C}"/>
              </a:ext>
            </a:extLst>
          </p:cNvPr>
          <p:cNvSpPr txBox="1">
            <a:spLocks/>
          </p:cNvSpPr>
          <p:nvPr userDrawn="1"/>
        </p:nvSpPr>
        <p:spPr>
          <a:xfrm>
            <a:off x="3514945" y="4652865"/>
            <a:ext cx="2360550"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en-US" sz="1600" b="1">
                <a:latin typeface="+mj-lt"/>
              </a:rPr>
              <a:t>TITLE GOES HERE</a:t>
            </a:r>
            <a:br>
              <a:rPr lang="en-US" sz="1600" b="1">
                <a:latin typeface="+mj-lt"/>
              </a:rPr>
            </a:br>
            <a:br>
              <a:rPr lang="en-US" sz="1400" b="1">
                <a:latin typeface="+mj-lt"/>
              </a:rPr>
            </a:br>
            <a:r>
              <a:rPr lang="en-US" sz="1100">
                <a:latin typeface="+mn-lt"/>
              </a:rPr>
              <a:t>This is a sample text. You simply add your own text and description here. This text is fully editable. It can be replaced with your own style. </a:t>
            </a:r>
          </a:p>
        </p:txBody>
      </p:sp>
    </p:spTree>
    <p:extLst>
      <p:ext uri="{BB962C8B-B14F-4D97-AF65-F5344CB8AC3E}">
        <p14:creationId xmlns:p14="http://schemas.microsoft.com/office/powerpoint/2010/main" val="35380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20000" decel="8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left)">
                                      <p:cBhvr>
                                        <p:cTn id="12" dur="500"/>
                                        <p:tgtEl>
                                          <p:spTgt spid="74"/>
                                        </p:tgtEl>
                                      </p:cBhvr>
                                    </p:animEffect>
                                  </p:childTnLst>
                                </p:cTn>
                              </p:par>
                            </p:childTnLst>
                          </p:cTn>
                        </p:par>
                        <p:par>
                          <p:cTn id="13" fill="hold">
                            <p:stCondLst>
                              <p:cond delay="1000"/>
                            </p:stCondLst>
                            <p:childTnLst>
                              <p:par>
                                <p:cTn id="14" presetID="2" presetClass="entr" presetSubtype="4" accel="20000" decel="80000"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500" fill="hold"/>
                                        <p:tgtEl>
                                          <p:spTgt spid="54"/>
                                        </p:tgtEl>
                                        <p:attrNameLst>
                                          <p:attrName>ppt_x</p:attrName>
                                        </p:attrNameLst>
                                      </p:cBhvr>
                                      <p:tavLst>
                                        <p:tav tm="0">
                                          <p:val>
                                            <p:strVal val="#ppt_x"/>
                                          </p:val>
                                        </p:tav>
                                        <p:tav tm="100000">
                                          <p:val>
                                            <p:strVal val="#ppt_x"/>
                                          </p:val>
                                        </p:tav>
                                      </p:tavLst>
                                    </p:anim>
                                    <p:anim calcmode="lin" valueType="num">
                                      <p:cBhvr additive="base">
                                        <p:cTn id="17" dur="500" fill="hold"/>
                                        <p:tgtEl>
                                          <p:spTgt spid="5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500"/>
                                        <p:tgtEl>
                                          <p:spTgt spid="75"/>
                                        </p:tgtEl>
                                      </p:cBhvr>
                                    </p:animEffect>
                                  </p:childTnLst>
                                </p:cTn>
                              </p:par>
                            </p:childTnLst>
                          </p:cTn>
                        </p:par>
                        <p:par>
                          <p:cTn id="22" fill="hold">
                            <p:stCondLst>
                              <p:cond delay="2000"/>
                            </p:stCondLst>
                            <p:childTnLst>
                              <p:par>
                                <p:cTn id="23" presetID="2" presetClass="entr" presetSubtype="1" accel="20000" decel="8000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3000"/>
                            </p:stCondLst>
                            <p:childTnLst>
                              <p:par>
                                <p:cTn id="32" presetID="2" presetClass="entr" presetSubtype="4" accel="20000" decel="8000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13" grpId="0"/>
      <p:bldP spid="14" grpId="0"/>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_Graphic Option_6">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79" name="Text Placeholder 6">
            <a:extLst>
              <a:ext uri="{FF2B5EF4-FFF2-40B4-BE49-F238E27FC236}">
                <a16:creationId xmlns:a16="http://schemas.microsoft.com/office/drawing/2014/main" id="{8E38C163-D4D9-2EEE-3BAC-1D52A66B96E6}"/>
              </a:ext>
            </a:extLst>
          </p:cNvPr>
          <p:cNvSpPr>
            <a:spLocks noGrp="1"/>
          </p:cNvSpPr>
          <p:nvPr>
            <p:ph type="body" sz="quarter" idx="16" hasCustomPrompt="1"/>
          </p:nvPr>
        </p:nvSpPr>
        <p:spPr>
          <a:xfrm>
            <a:off x="640885" y="2513999"/>
            <a:ext cx="2894012" cy="213878"/>
          </a:xfrm>
          <a:prstGeom prst="rect">
            <a:avLst/>
          </a:prstGeom>
        </p:spPr>
        <p:txBody>
          <a:bodyPr>
            <a:noAutofit/>
          </a:bodyPr>
          <a:lstStyle>
            <a:lvl1pPr marL="0" indent="0" algn="l">
              <a:buNone/>
              <a:defRPr sz="1600" b="1">
                <a:solidFill>
                  <a:srgbClr val="235789"/>
                </a:solidFill>
              </a:defRPr>
            </a:lvl1pPr>
          </a:lstStyle>
          <a:p>
            <a:pPr lvl="0"/>
            <a:r>
              <a:rPr lang="en-US"/>
              <a:t>TITLE GOES HERE</a:t>
            </a:r>
            <a:br>
              <a:rPr lang="en-US"/>
            </a:br>
            <a:endParaRPr lang="en-US"/>
          </a:p>
        </p:txBody>
      </p:sp>
      <p:sp>
        <p:nvSpPr>
          <p:cNvPr id="81" name="Text Placeholder 6">
            <a:extLst>
              <a:ext uri="{FF2B5EF4-FFF2-40B4-BE49-F238E27FC236}">
                <a16:creationId xmlns:a16="http://schemas.microsoft.com/office/drawing/2014/main" id="{756B3F97-A324-7D99-EB99-7F2E34C58C94}"/>
              </a:ext>
            </a:extLst>
          </p:cNvPr>
          <p:cNvSpPr>
            <a:spLocks noGrp="1"/>
          </p:cNvSpPr>
          <p:nvPr>
            <p:ph type="body" sz="quarter" idx="18" hasCustomPrompt="1"/>
          </p:nvPr>
        </p:nvSpPr>
        <p:spPr>
          <a:xfrm>
            <a:off x="4648994" y="5459464"/>
            <a:ext cx="2894012" cy="213878"/>
          </a:xfrm>
          <a:prstGeom prst="rect">
            <a:avLst/>
          </a:prstGeom>
        </p:spPr>
        <p:txBody>
          <a:bodyPr>
            <a:noAutofit/>
          </a:bodyPr>
          <a:lstStyle>
            <a:lvl1pPr marL="0" indent="0" algn="r">
              <a:buNone/>
              <a:defRPr sz="1600" b="1">
                <a:solidFill>
                  <a:srgbClr val="F7921E"/>
                </a:solidFill>
              </a:defRPr>
            </a:lvl1pPr>
          </a:lstStyle>
          <a:p>
            <a:pPr lvl="0"/>
            <a:r>
              <a:rPr lang="en-US"/>
              <a:t>TITLE GOES HERE</a:t>
            </a:r>
            <a:br>
              <a:rPr lang="en-US"/>
            </a:br>
            <a:endParaRPr lang="en-US"/>
          </a:p>
        </p:txBody>
      </p:sp>
      <p:sp>
        <p:nvSpPr>
          <p:cNvPr id="3" name="Title 1">
            <a:extLst>
              <a:ext uri="{FF2B5EF4-FFF2-40B4-BE49-F238E27FC236}">
                <a16:creationId xmlns:a16="http://schemas.microsoft.com/office/drawing/2014/main" id="{4BB073C3-ECCB-0367-6724-02A1E4CE4E6B}"/>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75BFB8BF-E119-A5D9-1E69-0D9DBA234165}"/>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7" name="Text Placeholder 6">
            <a:extLst>
              <a:ext uri="{FF2B5EF4-FFF2-40B4-BE49-F238E27FC236}">
                <a16:creationId xmlns:a16="http://schemas.microsoft.com/office/drawing/2014/main" id="{534CFA5E-3FE8-9451-C2F0-84958203E70E}"/>
              </a:ext>
            </a:extLst>
          </p:cNvPr>
          <p:cNvSpPr>
            <a:spLocks noGrp="1"/>
          </p:cNvSpPr>
          <p:nvPr>
            <p:ph type="body" sz="quarter" idx="19" hasCustomPrompt="1"/>
          </p:nvPr>
        </p:nvSpPr>
        <p:spPr>
          <a:xfrm>
            <a:off x="8189849" y="2495472"/>
            <a:ext cx="2894012" cy="213878"/>
          </a:xfrm>
          <a:prstGeom prst="rect">
            <a:avLst/>
          </a:prstGeom>
        </p:spPr>
        <p:txBody>
          <a:bodyPr>
            <a:noAutofit/>
          </a:bodyPr>
          <a:lstStyle>
            <a:lvl1pPr marL="0" indent="0" algn="l">
              <a:buNone/>
              <a:defRPr sz="1600" b="1">
                <a:solidFill>
                  <a:schemeClr val="accent4">
                    <a:lumMod val="75000"/>
                  </a:schemeClr>
                </a:solidFill>
              </a:defRPr>
            </a:lvl1pPr>
          </a:lstStyle>
          <a:p>
            <a:pPr lvl="0"/>
            <a:r>
              <a:rPr lang="en-US"/>
              <a:t>TITLE GOES HERE</a:t>
            </a:r>
            <a:br>
              <a:rPr lang="en-US"/>
            </a:br>
            <a:endParaRPr lang="en-US"/>
          </a:p>
        </p:txBody>
      </p:sp>
      <p:sp>
        <p:nvSpPr>
          <p:cNvPr id="8" name="Rounded Rectangle 9">
            <a:extLst>
              <a:ext uri="{FF2B5EF4-FFF2-40B4-BE49-F238E27FC236}">
                <a16:creationId xmlns:a16="http://schemas.microsoft.com/office/drawing/2014/main" id="{368661F4-B62F-7437-1705-0C522435D97F}"/>
              </a:ext>
            </a:extLst>
          </p:cNvPr>
          <p:cNvSpPr/>
          <p:nvPr/>
        </p:nvSpPr>
        <p:spPr>
          <a:xfrm flipV="1">
            <a:off x="640885" y="3206201"/>
            <a:ext cx="3416379" cy="1772776"/>
          </a:xfrm>
          <a:prstGeom prst="roundRect">
            <a:avLst>
              <a:gd name="adj" fmla="val 46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B5C91ADD-D467-EE17-29CA-8C7986F0BC1F}"/>
              </a:ext>
            </a:extLst>
          </p:cNvPr>
          <p:cNvSpPr/>
          <p:nvPr/>
        </p:nvSpPr>
        <p:spPr>
          <a:xfrm rot="10800000" flipV="1">
            <a:off x="640885" y="2809676"/>
            <a:ext cx="365083" cy="31472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2">
            <a:extLst>
              <a:ext uri="{FF2B5EF4-FFF2-40B4-BE49-F238E27FC236}">
                <a16:creationId xmlns:a16="http://schemas.microsoft.com/office/drawing/2014/main" id="{2C3ECCE6-B3E2-58C4-AAB5-ABF329B1FD52}"/>
              </a:ext>
            </a:extLst>
          </p:cNvPr>
          <p:cNvSpPr/>
          <p:nvPr/>
        </p:nvSpPr>
        <p:spPr>
          <a:xfrm>
            <a:off x="4387811" y="3206201"/>
            <a:ext cx="3416378" cy="1772776"/>
          </a:xfrm>
          <a:prstGeom prst="roundRect">
            <a:avLst>
              <a:gd name="adj" fmla="val 46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458949BC-1A6C-1400-03C3-50AF1C388BFB}"/>
              </a:ext>
            </a:extLst>
          </p:cNvPr>
          <p:cNvSpPr/>
          <p:nvPr/>
        </p:nvSpPr>
        <p:spPr>
          <a:xfrm rot="10800000">
            <a:off x="7283210" y="5061857"/>
            <a:ext cx="365083" cy="31472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9">
            <a:extLst>
              <a:ext uri="{FF2B5EF4-FFF2-40B4-BE49-F238E27FC236}">
                <a16:creationId xmlns:a16="http://schemas.microsoft.com/office/drawing/2014/main" id="{041E8F10-E306-6AF2-9B96-C43ECD582599}"/>
              </a:ext>
            </a:extLst>
          </p:cNvPr>
          <p:cNvSpPr/>
          <p:nvPr/>
        </p:nvSpPr>
        <p:spPr>
          <a:xfrm flipV="1">
            <a:off x="8134736" y="3206201"/>
            <a:ext cx="3416379" cy="1772776"/>
          </a:xfrm>
          <a:prstGeom prst="roundRect">
            <a:avLst>
              <a:gd name="adj" fmla="val 468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B7AEAC05-736C-53AB-882B-F632D8D21293}"/>
              </a:ext>
            </a:extLst>
          </p:cNvPr>
          <p:cNvSpPr/>
          <p:nvPr/>
        </p:nvSpPr>
        <p:spPr>
          <a:xfrm rot="10800000" flipV="1">
            <a:off x="8134736" y="2809676"/>
            <a:ext cx="365083" cy="314726"/>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288197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Graphic Option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D56FC-43F1-8BD2-7618-08823599CD97}"/>
              </a:ext>
            </a:extLst>
          </p:cNvPr>
          <p:cNvSpPr>
            <a:spLocks noGrp="1"/>
          </p:cNvSpPr>
          <p:nvPr>
            <p:ph type="title"/>
          </p:nvPr>
        </p:nvSpPr>
        <p:spPr>
          <a:xfrm>
            <a:off x="532435" y="365125"/>
            <a:ext cx="11100122" cy="1325563"/>
          </a:xfrm>
          <a:prstGeom prst="rect">
            <a:avLst/>
          </a:prstGeo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3" name="Pentagon 1">
            <a:extLst>
              <a:ext uri="{FF2B5EF4-FFF2-40B4-BE49-F238E27FC236}">
                <a16:creationId xmlns:a16="http://schemas.microsoft.com/office/drawing/2014/main" id="{4905FA5C-EB00-4634-6433-AE0B981F8DE5}"/>
              </a:ext>
            </a:extLst>
          </p:cNvPr>
          <p:cNvSpPr/>
          <p:nvPr/>
        </p:nvSpPr>
        <p:spPr>
          <a:xfrm>
            <a:off x="823272" y="2902096"/>
            <a:ext cx="2720842" cy="351076"/>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Notched Right Arrow 2">
            <a:extLst>
              <a:ext uri="{FF2B5EF4-FFF2-40B4-BE49-F238E27FC236}">
                <a16:creationId xmlns:a16="http://schemas.microsoft.com/office/drawing/2014/main" id="{0B5187F2-9EEE-180B-4E04-D80E7D19BC9F}"/>
              </a:ext>
            </a:extLst>
          </p:cNvPr>
          <p:cNvSpPr/>
          <p:nvPr/>
        </p:nvSpPr>
        <p:spPr>
          <a:xfrm>
            <a:off x="3431477" y="2902096"/>
            <a:ext cx="2720842" cy="351076"/>
          </a:xfrm>
          <a:prstGeom prst="notchedRightArrow">
            <a:avLst>
              <a:gd name="adj1" fmla="val 10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6" name="Straight Connector 5">
            <a:extLst>
              <a:ext uri="{FF2B5EF4-FFF2-40B4-BE49-F238E27FC236}">
                <a16:creationId xmlns:a16="http://schemas.microsoft.com/office/drawing/2014/main" id="{520E1609-4888-3CFE-E31E-4C7271E3A5B2}"/>
              </a:ext>
            </a:extLst>
          </p:cNvPr>
          <p:cNvCxnSpPr/>
          <p:nvPr/>
        </p:nvCxnSpPr>
        <p:spPr>
          <a:xfrm>
            <a:off x="3431477"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6F4A606-4BC3-673C-2B46-B9B8BC92A4BB}"/>
              </a:ext>
            </a:extLst>
          </p:cNvPr>
          <p:cNvCxnSpPr/>
          <p:nvPr/>
        </p:nvCxnSpPr>
        <p:spPr>
          <a:xfrm>
            <a:off x="5986707"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Notched Right Arrow 6">
            <a:extLst>
              <a:ext uri="{FF2B5EF4-FFF2-40B4-BE49-F238E27FC236}">
                <a16:creationId xmlns:a16="http://schemas.microsoft.com/office/drawing/2014/main" id="{4ECDEC9B-59A5-E0D0-E056-CEA446FE837F}"/>
              </a:ext>
            </a:extLst>
          </p:cNvPr>
          <p:cNvSpPr/>
          <p:nvPr/>
        </p:nvSpPr>
        <p:spPr>
          <a:xfrm>
            <a:off x="6039681" y="2902096"/>
            <a:ext cx="2720842" cy="351076"/>
          </a:xfrm>
          <a:prstGeom prst="notchedRightArrow">
            <a:avLst>
              <a:gd name="adj1" fmla="val 10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9" name="Straight Connector 8">
            <a:extLst>
              <a:ext uri="{FF2B5EF4-FFF2-40B4-BE49-F238E27FC236}">
                <a16:creationId xmlns:a16="http://schemas.microsoft.com/office/drawing/2014/main" id="{26D57F03-CFE2-FD12-E761-9BB11AED7B00}"/>
              </a:ext>
            </a:extLst>
          </p:cNvPr>
          <p:cNvCxnSpPr/>
          <p:nvPr/>
        </p:nvCxnSpPr>
        <p:spPr>
          <a:xfrm>
            <a:off x="8594912"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Notched Right Arrow 8">
            <a:extLst>
              <a:ext uri="{FF2B5EF4-FFF2-40B4-BE49-F238E27FC236}">
                <a16:creationId xmlns:a16="http://schemas.microsoft.com/office/drawing/2014/main" id="{B259449C-E0D5-85CA-493C-ECD4F4AE8813}"/>
              </a:ext>
            </a:extLst>
          </p:cNvPr>
          <p:cNvSpPr/>
          <p:nvPr/>
        </p:nvSpPr>
        <p:spPr>
          <a:xfrm>
            <a:off x="8647886" y="2902096"/>
            <a:ext cx="2720842" cy="351076"/>
          </a:xfrm>
          <a:prstGeom prst="notchedRightArrow">
            <a:avLst>
              <a:gd name="adj1" fmla="val 10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1" name="Straight Connector 10">
            <a:extLst>
              <a:ext uri="{FF2B5EF4-FFF2-40B4-BE49-F238E27FC236}">
                <a16:creationId xmlns:a16="http://schemas.microsoft.com/office/drawing/2014/main" id="{682E6D8B-A9B8-967A-F053-47EBDB20186B}"/>
              </a:ext>
            </a:extLst>
          </p:cNvPr>
          <p:cNvCxnSpPr/>
          <p:nvPr/>
        </p:nvCxnSpPr>
        <p:spPr>
          <a:xfrm>
            <a:off x="11203116"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5" name="Text Placeholder 6">
            <a:extLst>
              <a:ext uri="{FF2B5EF4-FFF2-40B4-BE49-F238E27FC236}">
                <a16:creationId xmlns:a16="http://schemas.microsoft.com/office/drawing/2014/main" id="{7AD1C372-3A8B-571A-B262-961F38FF6B60}"/>
              </a:ext>
            </a:extLst>
          </p:cNvPr>
          <p:cNvSpPr>
            <a:spLocks noGrp="1"/>
          </p:cNvSpPr>
          <p:nvPr>
            <p:ph type="body" sz="quarter" idx="15" hasCustomPrompt="1"/>
          </p:nvPr>
        </p:nvSpPr>
        <p:spPr>
          <a:xfrm>
            <a:off x="1161517"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46" name="Text Placeholder 6">
            <a:extLst>
              <a:ext uri="{FF2B5EF4-FFF2-40B4-BE49-F238E27FC236}">
                <a16:creationId xmlns:a16="http://schemas.microsoft.com/office/drawing/2014/main" id="{E2F5270C-5ACD-1291-DC7F-AAF876906A42}"/>
              </a:ext>
            </a:extLst>
          </p:cNvPr>
          <p:cNvSpPr>
            <a:spLocks noGrp="1"/>
          </p:cNvSpPr>
          <p:nvPr>
            <p:ph type="body" sz="quarter" idx="16" hasCustomPrompt="1"/>
          </p:nvPr>
        </p:nvSpPr>
        <p:spPr>
          <a:xfrm>
            <a:off x="1077861" y="4096062"/>
            <a:ext cx="2110181" cy="307777"/>
          </a:xfrm>
          <a:prstGeom prst="rect">
            <a:avLst/>
          </a:prstGeom>
        </p:spPr>
        <p:txBody>
          <a:bodyPr>
            <a:noAutofit/>
          </a:bodyPr>
          <a:lstStyle>
            <a:lvl1pPr marL="0" indent="0" algn="ctr">
              <a:buNone/>
              <a:defRPr sz="1600" b="1">
                <a:solidFill>
                  <a:srgbClr val="F7921E"/>
                </a:solidFill>
              </a:defRPr>
            </a:lvl1pPr>
          </a:lstStyle>
          <a:p>
            <a:pPr lvl="0"/>
            <a:r>
              <a:rPr lang="en-US"/>
              <a:t>TITLE GOES HERE</a:t>
            </a:r>
            <a:br>
              <a:rPr lang="en-US"/>
            </a:br>
            <a:endParaRPr lang="en-US"/>
          </a:p>
        </p:txBody>
      </p:sp>
      <p:sp>
        <p:nvSpPr>
          <p:cNvPr id="47" name="Text Placeholder 6">
            <a:extLst>
              <a:ext uri="{FF2B5EF4-FFF2-40B4-BE49-F238E27FC236}">
                <a16:creationId xmlns:a16="http://schemas.microsoft.com/office/drawing/2014/main" id="{A445D9FE-2FA5-0018-51D1-7DDC11EFD486}"/>
              </a:ext>
            </a:extLst>
          </p:cNvPr>
          <p:cNvSpPr>
            <a:spLocks noGrp="1"/>
          </p:cNvSpPr>
          <p:nvPr>
            <p:ph type="body" sz="quarter" idx="23" hasCustomPrompt="1"/>
          </p:nvPr>
        </p:nvSpPr>
        <p:spPr>
          <a:xfrm>
            <a:off x="1605406" y="3507818"/>
            <a:ext cx="1055090" cy="307777"/>
          </a:xfrm>
          <a:prstGeom prst="rect">
            <a:avLst/>
          </a:prstGeom>
        </p:spPr>
        <p:txBody>
          <a:bodyPr>
            <a:noAutofit/>
          </a:bodyPr>
          <a:lstStyle>
            <a:lvl1pPr marL="0" indent="0" algn="ctr">
              <a:buNone/>
              <a:defRPr lang="en-US" sz="2000" b="1" kern="1200" dirty="0">
                <a:solidFill>
                  <a:srgbClr val="F7921E"/>
                </a:solidFill>
                <a:latin typeface="+mj-lt"/>
                <a:ea typeface="+mn-ea"/>
                <a:cs typeface="+mn-cs"/>
              </a:defRPr>
            </a:lvl1pPr>
          </a:lstStyle>
          <a:p>
            <a:pPr lvl="0"/>
            <a:r>
              <a:rPr lang="en-US"/>
              <a:t>X</a:t>
            </a:r>
          </a:p>
          <a:p>
            <a:pPr lvl="0"/>
            <a:endParaRPr lang="en-US"/>
          </a:p>
        </p:txBody>
      </p:sp>
      <p:sp>
        <p:nvSpPr>
          <p:cNvPr id="48" name="Text Placeholder 6">
            <a:extLst>
              <a:ext uri="{FF2B5EF4-FFF2-40B4-BE49-F238E27FC236}">
                <a16:creationId xmlns:a16="http://schemas.microsoft.com/office/drawing/2014/main" id="{8B6E4AD6-29AA-11CB-84D5-2F202E148F09}"/>
              </a:ext>
            </a:extLst>
          </p:cNvPr>
          <p:cNvSpPr>
            <a:spLocks noGrp="1"/>
          </p:cNvSpPr>
          <p:nvPr>
            <p:ph type="body" sz="quarter" idx="24" hasCustomPrompt="1"/>
          </p:nvPr>
        </p:nvSpPr>
        <p:spPr>
          <a:xfrm>
            <a:off x="3749374"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49" name="Text Placeholder 6">
            <a:extLst>
              <a:ext uri="{FF2B5EF4-FFF2-40B4-BE49-F238E27FC236}">
                <a16:creationId xmlns:a16="http://schemas.microsoft.com/office/drawing/2014/main" id="{42DBAF0C-9518-3E97-16A9-339E9258E0D2}"/>
              </a:ext>
            </a:extLst>
          </p:cNvPr>
          <p:cNvSpPr>
            <a:spLocks noGrp="1"/>
          </p:cNvSpPr>
          <p:nvPr>
            <p:ph type="body" sz="quarter" idx="25" hasCustomPrompt="1"/>
          </p:nvPr>
        </p:nvSpPr>
        <p:spPr>
          <a:xfrm>
            <a:off x="3665718" y="4096062"/>
            <a:ext cx="2110181" cy="307777"/>
          </a:xfrm>
          <a:prstGeom prst="rect">
            <a:avLst/>
          </a:prstGeom>
        </p:spPr>
        <p:txBody>
          <a:bodyPr>
            <a:noAutofit/>
          </a:bodyPr>
          <a:lstStyle>
            <a:lvl1pPr marL="0" indent="0" algn="ctr">
              <a:buNone/>
              <a:defRPr sz="1600" b="1">
                <a:solidFill>
                  <a:srgbClr val="235789"/>
                </a:solidFill>
              </a:defRPr>
            </a:lvl1pPr>
          </a:lstStyle>
          <a:p>
            <a:pPr lvl="0"/>
            <a:r>
              <a:rPr lang="en-US"/>
              <a:t>TITLE GOES HERE</a:t>
            </a:r>
            <a:br>
              <a:rPr lang="en-US"/>
            </a:br>
            <a:endParaRPr lang="en-US"/>
          </a:p>
        </p:txBody>
      </p:sp>
      <p:sp>
        <p:nvSpPr>
          <p:cNvPr id="50" name="Text Placeholder 6">
            <a:extLst>
              <a:ext uri="{FF2B5EF4-FFF2-40B4-BE49-F238E27FC236}">
                <a16:creationId xmlns:a16="http://schemas.microsoft.com/office/drawing/2014/main" id="{8322E775-8052-8685-DA4F-FD96E6DD02C8}"/>
              </a:ext>
            </a:extLst>
          </p:cNvPr>
          <p:cNvSpPr>
            <a:spLocks noGrp="1"/>
          </p:cNvSpPr>
          <p:nvPr>
            <p:ph type="body" sz="quarter" idx="26" hasCustomPrompt="1"/>
          </p:nvPr>
        </p:nvSpPr>
        <p:spPr>
          <a:xfrm>
            <a:off x="4193263" y="3507818"/>
            <a:ext cx="1055090" cy="307777"/>
          </a:xfrm>
          <a:prstGeom prst="rect">
            <a:avLst/>
          </a:prstGeom>
        </p:spPr>
        <p:txBody>
          <a:bodyPr>
            <a:noAutofit/>
          </a:bodyPr>
          <a:lstStyle>
            <a:lvl1pPr marL="0" indent="0" algn="ctr">
              <a:buNone/>
              <a:defRPr lang="en-US" sz="2000" b="1" kern="1200" dirty="0">
                <a:solidFill>
                  <a:srgbClr val="235789"/>
                </a:solidFill>
                <a:latin typeface="+mj-lt"/>
                <a:ea typeface="+mn-ea"/>
                <a:cs typeface="+mn-cs"/>
              </a:defRPr>
            </a:lvl1pPr>
          </a:lstStyle>
          <a:p>
            <a:pPr lvl="0"/>
            <a:r>
              <a:rPr lang="en-US"/>
              <a:t>X</a:t>
            </a:r>
          </a:p>
          <a:p>
            <a:pPr lvl="0"/>
            <a:endParaRPr lang="en-US"/>
          </a:p>
        </p:txBody>
      </p:sp>
      <p:sp>
        <p:nvSpPr>
          <p:cNvPr id="51" name="Text Placeholder 6">
            <a:extLst>
              <a:ext uri="{FF2B5EF4-FFF2-40B4-BE49-F238E27FC236}">
                <a16:creationId xmlns:a16="http://schemas.microsoft.com/office/drawing/2014/main" id="{14B8C1F2-BEC5-3554-37F4-90508DDE8110}"/>
              </a:ext>
            </a:extLst>
          </p:cNvPr>
          <p:cNvSpPr>
            <a:spLocks noGrp="1"/>
          </p:cNvSpPr>
          <p:nvPr>
            <p:ph type="body" sz="quarter" idx="27" hasCustomPrompt="1"/>
          </p:nvPr>
        </p:nvSpPr>
        <p:spPr>
          <a:xfrm>
            <a:off x="6337231"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52" name="Text Placeholder 6">
            <a:extLst>
              <a:ext uri="{FF2B5EF4-FFF2-40B4-BE49-F238E27FC236}">
                <a16:creationId xmlns:a16="http://schemas.microsoft.com/office/drawing/2014/main" id="{1705CB13-D927-1006-839D-A3F24C9FFE09}"/>
              </a:ext>
            </a:extLst>
          </p:cNvPr>
          <p:cNvSpPr>
            <a:spLocks noGrp="1"/>
          </p:cNvSpPr>
          <p:nvPr>
            <p:ph type="body" sz="quarter" idx="28" hasCustomPrompt="1"/>
          </p:nvPr>
        </p:nvSpPr>
        <p:spPr>
          <a:xfrm>
            <a:off x="6253575" y="4096062"/>
            <a:ext cx="2110181" cy="307777"/>
          </a:xfrm>
          <a:prstGeom prst="rect">
            <a:avLst/>
          </a:prstGeom>
        </p:spPr>
        <p:txBody>
          <a:bodyPr>
            <a:noAutofit/>
          </a:bodyPr>
          <a:lstStyle>
            <a:lvl1pPr marL="0" indent="0" algn="ctr">
              <a:buNone/>
              <a:defRPr sz="1600" b="1">
                <a:solidFill>
                  <a:srgbClr val="F3B700"/>
                </a:solidFill>
              </a:defRPr>
            </a:lvl1pPr>
          </a:lstStyle>
          <a:p>
            <a:pPr lvl="0"/>
            <a:r>
              <a:rPr lang="en-US"/>
              <a:t>TITLE GOES HERE</a:t>
            </a:r>
            <a:br>
              <a:rPr lang="en-US"/>
            </a:br>
            <a:endParaRPr lang="en-US"/>
          </a:p>
        </p:txBody>
      </p:sp>
      <p:sp>
        <p:nvSpPr>
          <p:cNvPr id="53" name="Text Placeholder 6">
            <a:extLst>
              <a:ext uri="{FF2B5EF4-FFF2-40B4-BE49-F238E27FC236}">
                <a16:creationId xmlns:a16="http://schemas.microsoft.com/office/drawing/2014/main" id="{EC51D70F-BD41-C742-E7E8-A92CD8DE1B78}"/>
              </a:ext>
            </a:extLst>
          </p:cNvPr>
          <p:cNvSpPr>
            <a:spLocks noGrp="1"/>
          </p:cNvSpPr>
          <p:nvPr>
            <p:ph type="body" sz="quarter" idx="29" hasCustomPrompt="1"/>
          </p:nvPr>
        </p:nvSpPr>
        <p:spPr>
          <a:xfrm>
            <a:off x="6781120" y="3507818"/>
            <a:ext cx="1055090" cy="307777"/>
          </a:xfrm>
          <a:prstGeom prst="rect">
            <a:avLst/>
          </a:prstGeom>
        </p:spPr>
        <p:txBody>
          <a:bodyPr>
            <a:noAutofit/>
          </a:bodyPr>
          <a:lstStyle>
            <a:lvl1pPr marL="0" indent="0" algn="ctr">
              <a:buNone/>
              <a:defRPr lang="en-US" sz="2000" b="1" kern="1200" dirty="0">
                <a:solidFill>
                  <a:srgbClr val="F3B700"/>
                </a:solidFill>
                <a:latin typeface="+mj-lt"/>
                <a:ea typeface="+mn-ea"/>
                <a:cs typeface="+mn-cs"/>
              </a:defRPr>
            </a:lvl1pPr>
          </a:lstStyle>
          <a:p>
            <a:pPr lvl="0"/>
            <a:r>
              <a:rPr lang="en-US"/>
              <a:t>X</a:t>
            </a:r>
          </a:p>
          <a:p>
            <a:pPr lvl="0"/>
            <a:endParaRPr lang="en-US"/>
          </a:p>
        </p:txBody>
      </p:sp>
      <p:sp>
        <p:nvSpPr>
          <p:cNvPr id="54" name="Text Placeholder 6">
            <a:extLst>
              <a:ext uri="{FF2B5EF4-FFF2-40B4-BE49-F238E27FC236}">
                <a16:creationId xmlns:a16="http://schemas.microsoft.com/office/drawing/2014/main" id="{2BDFDFA6-B2BB-4305-FBA8-60DBC287F281}"/>
              </a:ext>
            </a:extLst>
          </p:cNvPr>
          <p:cNvSpPr>
            <a:spLocks noGrp="1"/>
          </p:cNvSpPr>
          <p:nvPr>
            <p:ph type="body" sz="quarter" idx="30" hasCustomPrompt="1"/>
          </p:nvPr>
        </p:nvSpPr>
        <p:spPr>
          <a:xfrm>
            <a:off x="8925088"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55" name="Text Placeholder 6">
            <a:extLst>
              <a:ext uri="{FF2B5EF4-FFF2-40B4-BE49-F238E27FC236}">
                <a16:creationId xmlns:a16="http://schemas.microsoft.com/office/drawing/2014/main" id="{3F0DE192-B828-586A-C0CC-63AA84FEBF36}"/>
              </a:ext>
            </a:extLst>
          </p:cNvPr>
          <p:cNvSpPr>
            <a:spLocks noGrp="1"/>
          </p:cNvSpPr>
          <p:nvPr>
            <p:ph type="body" sz="quarter" idx="31" hasCustomPrompt="1"/>
          </p:nvPr>
        </p:nvSpPr>
        <p:spPr>
          <a:xfrm>
            <a:off x="8841432" y="4096062"/>
            <a:ext cx="2110181" cy="307777"/>
          </a:xfrm>
          <a:prstGeom prst="rect">
            <a:avLst/>
          </a:prstGeom>
        </p:spPr>
        <p:txBody>
          <a:bodyPr>
            <a:noAutofit/>
          </a:bodyPr>
          <a:lstStyle>
            <a:lvl1pPr marL="0" indent="0" algn="ctr">
              <a:buNone/>
              <a:defRPr sz="1600" b="1">
                <a:solidFill>
                  <a:srgbClr val="7FA267"/>
                </a:solidFill>
              </a:defRPr>
            </a:lvl1pPr>
          </a:lstStyle>
          <a:p>
            <a:pPr lvl="0"/>
            <a:r>
              <a:rPr lang="en-US"/>
              <a:t>TITLE GOES HERE</a:t>
            </a:r>
            <a:br>
              <a:rPr lang="en-US"/>
            </a:br>
            <a:endParaRPr lang="en-US"/>
          </a:p>
        </p:txBody>
      </p:sp>
      <p:sp>
        <p:nvSpPr>
          <p:cNvPr id="56" name="Text Placeholder 6">
            <a:extLst>
              <a:ext uri="{FF2B5EF4-FFF2-40B4-BE49-F238E27FC236}">
                <a16:creationId xmlns:a16="http://schemas.microsoft.com/office/drawing/2014/main" id="{091BD630-9CEF-4EE7-838C-CB4D9376D839}"/>
              </a:ext>
            </a:extLst>
          </p:cNvPr>
          <p:cNvSpPr>
            <a:spLocks noGrp="1"/>
          </p:cNvSpPr>
          <p:nvPr>
            <p:ph type="body" sz="quarter" idx="32" hasCustomPrompt="1"/>
          </p:nvPr>
        </p:nvSpPr>
        <p:spPr>
          <a:xfrm>
            <a:off x="9368977" y="3507818"/>
            <a:ext cx="1055090" cy="307777"/>
          </a:xfrm>
          <a:prstGeom prst="rect">
            <a:avLst/>
          </a:prstGeom>
        </p:spPr>
        <p:txBody>
          <a:bodyPr>
            <a:noAutofit/>
          </a:bodyPr>
          <a:lstStyle>
            <a:lvl1pPr marL="0" indent="0" algn="ctr">
              <a:buNone/>
              <a:defRPr lang="en-US" sz="2000" b="1" kern="1200" dirty="0">
                <a:solidFill>
                  <a:srgbClr val="7FA267"/>
                </a:solidFill>
                <a:latin typeface="+mj-lt"/>
                <a:ea typeface="+mn-ea"/>
                <a:cs typeface="+mn-cs"/>
              </a:defRPr>
            </a:lvl1pPr>
          </a:lstStyle>
          <a:p>
            <a:pPr lvl="0"/>
            <a:r>
              <a:rPr lang="en-US"/>
              <a:t>X</a:t>
            </a:r>
          </a:p>
          <a:p>
            <a:pPr lvl="0"/>
            <a:endParaRPr lang="en-US"/>
          </a:p>
        </p:txBody>
      </p:sp>
      <p:sp>
        <p:nvSpPr>
          <p:cNvPr id="12" name="Pentagon 1">
            <a:extLst>
              <a:ext uri="{FF2B5EF4-FFF2-40B4-BE49-F238E27FC236}">
                <a16:creationId xmlns:a16="http://schemas.microsoft.com/office/drawing/2014/main" id="{0DAD1388-C3B6-84F5-AB90-12715A4C2C10}"/>
              </a:ext>
            </a:extLst>
          </p:cNvPr>
          <p:cNvSpPr/>
          <p:nvPr userDrawn="1"/>
        </p:nvSpPr>
        <p:spPr>
          <a:xfrm>
            <a:off x="823272" y="2902096"/>
            <a:ext cx="2720842" cy="351076"/>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Notched Right Arrow 2">
            <a:extLst>
              <a:ext uri="{FF2B5EF4-FFF2-40B4-BE49-F238E27FC236}">
                <a16:creationId xmlns:a16="http://schemas.microsoft.com/office/drawing/2014/main" id="{29C21C29-BC44-B97F-F0BB-3C4073B908F0}"/>
              </a:ext>
            </a:extLst>
          </p:cNvPr>
          <p:cNvSpPr/>
          <p:nvPr userDrawn="1"/>
        </p:nvSpPr>
        <p:spPr>
          <a:xfrm>
            <a:off x="3431477" y="2902096"/>
            <a:ext cx="2720842" cy="351076"/>
          </a:xfrm>
          <a:prstGeom prst="notchedRightArrow">
            <a:avLst>
              <a:gd name="adj1" fmla="val 10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4" name="Straight Connector 13">
            <a:extLst>
              <a:ext uri="{FF2B5EF4-FFF2-40B4-BE49-F238E27FC236}">
                <a16:creationId xmlns:a16="http://schemas.microsoft.com/office/drawing/2014/main" id="{29B5DA48-36E7-4386-4E4B-636E2D7CDB4A}"/>
              </a:ext>
            </a:extLst>
          </p:cNvPr>
          <p:cNvCxnSpPr/>
          <p:nvPr userDrawn="1"/>
        </p:nvCxnSpPr>
        <p:spPr>
          <a:xfrm>
            <a:off x="3431477"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A8A3A6D-5758-FD6D-D71B-13D048813FF4}"/>
              </a:ext>
            </a:extLst>
          </p:cNvPr>
          <p:cNvCxnSpPr/>
          <p:nvPr userDrawn="1"/>
        </p:nvCxnSpPr>
        <p:spPr>
          <a:xfrm>
            <a:off x="5986707"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Notched Right Arrow 6">
            <a:extLst>
              <a:ext uri="{FF2B5EF4-FFF2-40B4-BE49-F238E27FC236}">
                <a16:creationId xmlns:a16="http://schemas.microsoft.com/office/drawing/2014/main" id="{DC9E81A7-ADE5-0626-B82A-ADA5962FF759}"/>
              </a:ext>
            </a:extLst>
          </p:cNvPr>
          <p:cNvSpPr/>
          <p:nvPr userDrawn="1"/>
        </p:nvSpPr>
        <p:spPr>
          <a:xfrm>
            <a:off x="6039681" y="2902096"/>
            <a:ext cx="2720842" cy="351076"/>
          </a:xfrm>
          <a:prstGeom prst="notchedRightArrow">
            <a:avLst>
              <a:gd name="adj1" fmla="val 10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7" name="Straight Connector 16">
            <a:extLst>
              <a:ext uri="{FF2B5EF4-FFF2-40B4-BE49-F238E27FC236}">
                <a16:creationId xmlns:a16="http://schemas.microsoft.com/office/drawing/2014/main" id="{F27B5CF8-D7B5-9606-00EA-2CEA719EB461}"/>
              </a:ext>
            </a:extLst>
          </p:cNvPr>
          <p:cNvCxnSpPr/>
          <p:nvPr userDrawn="1"/>
        </p:nvCxnSpPr>
        <p:spPr>
          <a:xfrm>
            <a:off x="8594912"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Notched Right Arrow 8">
            <a:extLst>
              <a:ext uri="{FF2B5EF4-FFF2-40B4-BE49-F238E27FC236}">
                <a16:creationId xmlns:a16="http://schemas.microsoft.com/office/drawing/2014/main" id="{FC79CDC5-2CC6-F8BF-4E7F-58CFE63D50FC}"/>
              </a:ext>
            </a:extLst>
          </p:cNvPr>
          <p:cNvSpPr/>
          <p:nvPr userDrawn="1"/>
        </p:nvSpPr>
        <p:spPr>
          <a:xfrm>
            <a:off x="8647886" y="2902096"/>
            <a:ext cx="2720842" cy="351076"/>
          </a:xfrm>
          <a:prstGeom prst="notchedRightArrow">
            <a:avLst>
              <a:gd name="adj1" fmla="val 10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9" name="Straight Connector 18">
            <a:extLst>
              <a:ext uri="{FF2B5EF4-FFF2-40B4-BE49-F238E27FC236}">
                <a16:creationId xmlns:a16="http://schemas.microsoft.com/office/drawing/2014/main" id="{1CEFBBA8-1FD4-A3AE-BE2B-3B077FB6ECEA}"/>
              </a:ext>
            </a:extLst>
          </p:cNvPr>
          <p:cNvCxnSpPr/>
          <p:nvPr userDrawn="1"/>
        </p:nvCxnSpPr>
        <p:spPr>
          <a:xfrm>
            <a:off x="11203116"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647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decel="8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20000" decel="8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20000" decel="8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20000" decel="8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accel="20000" decel="8000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accel="20000" decel="80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accel="20000" decel="8000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accel="20000" decel="8000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10" grpId="0" animBg="1"/>
      <p:bldP spid="12" grpId="0" animBg="1"/>
      <p:bldP spid="13" grpId="0" animBg="1"/>
      <p:bldP spid="16" grpId="0" animBg="1"/>
      <p:bldP spid="18" grpId="0"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Graphic Option_8">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3" name="Rounded Rectangle 3">
            <a:extLst>
              <a:ext uri="{FF2B5EF4-FFF2-40B4-BE49-F238E27FC236}">
                <a16:creationId xmlns:a16="http://schemas.microsoft.com/office/drawing/2014/main" id="{0934CFA8-2529-41D1-E1C6-BE5AF8D026C5}"/>
              </a:ext>
            </a:extLst>
          </p:cNvPr>
          <p:cNvSpPr/>
          <p:nvPr/>
        </p:nvSpPr>
        <p:spPr>
          <a:xfrm>
            <a:off x="543955" y="3900773"/>
            <a:ext cx="10169579" cy="241202"/>
          </a:xfrm>
          <a:prstGeom prst="roundRect">
            <a:avLst>
              <a:gd name="adj" fmla="val 5000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12F23289-B55E-61A1-7F8B-882E389E917A}"/>
              </a:ext>
            </a:extLst>
          </p:cNvPr>
          <p:cNvGrpSpPr/>
          <p:nvPr/>
        </p:nvGrpSpPr>
        <p:grpSpPr>
          <a:xfrm>
            <a:off x="1210010" y="3807383"/>
            <a:ext cx="401318" cy="401317"/>
            <a:chOff x="2996418" y="1828800"/>
            <a:chExt cx="717453" cy="717453"/>
          </a:xfrm>
        </p:grpSpPr>
        <p:sp>
          <p:nvSpPr>
            <p:cNvPr id="6" name="Oval 5">
              <a:extLst>
                <a:ext uri="{FF2B5EF4-FFF2-40B4-BE49-F238E27FC236}">
                  <a16:creationId xmlns:a16="http://schemas.microsoft.com/office/drawing/2014/main" id="{72B5E955-124C-6DEB-3E90-2BD862672EFE}"/>
                </a:ext>
              </a:extLst>
            </p:cNvPr>
            <p:cNvSpPr/>
            <p:nvPr/>
          </p:nvSpPr>
          <p:spPr>
            <a:xfrm>
              <a:off x="2996418" y="1828800"/>
              <a:ext cx="717453" cy="7174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93D7873-6835-E813-5AB0-B0DDE9FF4CE7}"/>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ounded Rectangle 7">
            <a:extLst>
              <a:ext uri="{FF2B5EF4-FFF2-40B4-BE49-F238E27FC236}">
                <a16:creationId xmlns:a16="http://schemas.microsoft.com/office/drawing/2014/main" id="{759A8817-6505-F376-D3C7-957BF757504F}"/>
              </a:ext>
            </a:extLst>
          </p:cNvPr>
          <p:cNvSpPr/>
          <p:nvPr/>
        </p:nvSpPr>
        <p:spPr>
          <a:xfrm>
            <a:off x="543955" y="2510122"/>
            <a:ext cx="1733426" cy="1093392"/>
          </a:xfrm>
          <a:prstGeom prst="roundRect">
            <a:avLst>
              <a:gd name="adj" fmla="val 1016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20BF6E2D-03E0-8023-9FF1-9B30E8B2E569}"/>
              </a:ext>
            </a:extLst>
          </p:cNvPr>
          <p:cNvSpPr/>
          <p:nvPr/>
        </p:nvSpPr>
        <p:spPr>
          <a:xfrm rot="10800000">
            <a:off x="1249333" y="3586321"/>
            <a:ext cx="322671" cy="15883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CC62FD2D-8802-0C0E-C974-D5BB6F05087B}"/>
              </a:ext>
            </a:extLst>
          </p:cNvPr>
          <p:cNvSpPr/>
          <p:nvPr/>
        </p:nvSpPr>
        <p:spPr>
          <a:xfrm>
            <a:off x="2423139"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DA2F0C5-4DA7-2363-CF79-BA16ED49291E}"/>
              </a:ext>
            </a:extLst>
          </p:cNvPr>
          <p:cNvGrpSpPr/>
          <p:nvPr/>
        </p:nvGrpSpPr>
        <p:grpSpPr>
          <a:xfrm>
            <a:off x="4022061" y="3807383"/>
            <a:ext cx="401318" cy="401317"/>
            <a:chOff x="2996418" y="1828800"/>
            <a:chExt cx="717453" cy="717453"/>
          </a:xfrm>
        </p:grpSpPr>
        <p:sp>
          <p:nvSpPr>
            <p:cNvPr id="13" name="Oval 12">
              <a:extLst>
                <a:ext uri="{FF2B5EF4-FFF2-40B4-BE49-F238E27FC236}">
                  <a16:creationId xmlns:a16="http://schemas.microsoft.com/office/drawing/2014/main" id="{052B3BD9-0A7E-DCA6-79C7-EAB33ACD23FB}"/>
                </a:ext>
              </a:extLst>
            </p:cNvPr>
            <p:cNvSpPr/>
            <p:nvPr/>
          </p:nvSpPr>
          <p:spPr>
            <a:xfrm>
              <a:off x="2996418" y="1828800"/>
              <a:ext cx="717453" cy="7174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69F9BCC-BD9D-CA7E-4119-46469863A119}"/>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6">
            <a:extLst>
              <a:ext uri="{FF2B5EF4-FFF2-40B4-BE49-F238E27FC236}">
                <a16:creationId xmlns:a16="http://schemas.microsoft.com/office/drawing/2014/main" id="{0DCC21D3-53BC-36CE-E501-CC4CD19F00D8}"/>
              </a:ext>
            </a:extLst>
          </p:cNvPr>
          <p:cNvSpPr/>
          <p:nvPr/>
        </p:nvSpPr>
        <p:spPr>
          <a:xfrm>
            <a:off x="3356006" y="2510122"/>
            <a:ext cx="1733426" cy="1093392"/>
          </a:xfrm>
          <a:prstGeom prst="roundRect">
            <a:avLst>
              <a:gd name="adj" fmla="val 1016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C7451B8A-F98D-F153-05D1-A4C3C107056B}"/>
              </a:ext>
            </a:extLst>
          </p:cNvPr>
          <p:cNvSpPr/>
          <p:nvPr/>
        </p:nvSpPr>
        <p:spPr>
          <a:xfrm rot="10800000">
            <a:off x="4061384" y="3586321"/>
            <a:ext cx="322671" cy="15883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5">
            <a:extLst>
              <a:ext uri="{FF2B5EF4-FFF2-40B4-BE49-F238E27FC236}">
                <a16:creationId xmlns:a16="http://schemas.microsoft.com/office/drawing/2014/main" id="{9D740055-F9B5-770A-F6E3-309C85448DAD}"/>
              </a:ext>
            </a:extLst>
          </p:cNvPr>
          <p:cNvSpPr/>
          <p:nvPr/>
        </p:nvSpPr>
        <p:spPr>
          <a:xfrm>
            <a:off x="5235190"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80166BAB-5CE7-F079-4255-FA10669E4C0F}"/>
              </a:ext>
            </a:extLst>
          </p:cNvPr>
          <p:cNvGrpSpPr/>
          <p:nvPr/>
        </p:nvGrpSpPr>
        <p:grpSpPr>
          <a:xfrm>
            <a:off x="6834112" y="3807383"/>
            <a:ext cx="401318" cy="401317"/>
            <a:chOff x="2996418" y="1828800"/>
            <a:chExt cx="717453" cy="717453"/>
          </a:xfrm>
        </p:grpSpPr>
        <p:sp>
          <p:nvSpPr>
            <p:cNvPr id="20" name="Oval 19">
              <a:extLst>
                <a:ext uri="{FF2B5EF4-FFF2-40B4-BE49-F238E27FC236}">
                  <a16:creationId xmlns:a16="http://schemas.microsoft.com/office/drawing/2014/main" id="{D913B2D3-358D-2406-0FC3-E26BFA382CE3}"/>
                </a:ext>
              </a:extLst>
            </p:cNvPr>
            <p:cNvSpPr/>
            <p:nvPr/>
          </p:nvSpPr>
          <p:spPr>
            <a:xfrm>
              <a:off x="2996418" y="1828800"/>
              <a:ext cx="717453" cy="7174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418C9A0-4F30-FB7B-BBD4-9D545E9BF110}"/>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ounded Rectangle 24">
            <a:extLst>
              <a:ext uri="{FF2B5EF4-FFF2-40B4-BE49-F238E27FC236}">
                <a16:creationId xmlns:a16="http://schemas.microsoft.com/office/drawing/2014/main" id="{D8D5D95D-9837-BD49-2C6D-7DCBF7822E7A}"/>
              </a:ext>
            </a:extLst>
          </p:cNvPr>
          <p:cNvSpPr/>
          <p:nvPr/>
        </p:nvSpPr>
        <p:spPr>
          <a:xfrm>
            <a:off x="6168057" y="2510122"/>
            <a:ext cx="1733426" cy="1093392"/>
          </a:xfrm>
          <a:prstGeom prst="roundRect">
            <a:avLst>
              <a:gd name="adj" fmla="val 101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a:extLst>
              <a:ext uri="{FF2B5EF4-FFF2-40B4-BE49-F238E27FC236}">
                <a16:creationId xmlns:a16="http://schemas.microsoft.com/office/drawing/2014/main" id="{70687470-AB77-2495-61F8-52DDECACC619}"/>
              </a:ext>
            </a:extLst>
          </p:cNvPr>
          <p:cNvSpPr/>
          <p:nvPr/>
        </p:nvSpPr>
        <p:spPr>
          <a:xfrm rot="10800000">
            <a:off x="6873435" y="3586321"/>
            <a:ext cx="322671" cy="15883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3">
            <a:extLst>
              <a:ext uri="{FF2B5EF4-FFF2-40B4-BE49-F238E27FC236}">
                <a16:creationId xmlns:a16="http://schemas.microsoft.com/office/drawing/2014/main" id="{660A15C9-D089-053E-94F9-46611520426E}"/>
              </a:ext>
            </a:extLst>
          </p:cNvPr>
          <p:cNvSpPr/>
          <p:nvPr/>
        </p:nvSpPr>
        <p:spPr>
          <a:xfrm>
            <a:off x="8047241"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ACA331F0-F936-DC26-772B-866E2FB7325F}"/>
              </a:ext>
            </a:extLst>
          </p:cNvPr>
          <p:cNvGrpSpPr/>
          <p:nvPr/>
        </p:nvGrpSpPr>
        <p:grpSpPr>
          <a:xfrm>
            <a:off x="9646162" y="3807383"/>
            <a:ext cx="401318" cy="401317"/>
            <a:chOff x="2996418" y="1828800"/>
            <a:chExt cx="717453" cy="717453"/>
          </a:xfrm>
        </p:grpSpPr>
        <p:sp>
          <p:nvSpPr>
            <p:cNvPr id="27" name="Oval 26">
              <a:extLst>
                <a:ext uri="{FF2B5EF4-FFF2-40B4-BE49-F238E27FC236}">
                  <a16:creationId xmlns:a16="http://schemas.microsoft.com/office/drawing/2014/main" id="{1A8B75C8-A773-2600-20E7-52285C7BAB11}"/>
                </a:ext>
              </a:extLst>
            </p:cNvPr>
            <p:cNvSpPr/>
            <p:nvPr/>
          </p:nvSpPr>
          <p:spPr>
            <a:xfrm>
              <a:off x="2996418" y="1828800"/>
              <a:ext cx="717453" cy="7174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3BC43B06-EE1B-062B-68CD-2BEF41ED98DA}"/>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ounded Rectangle 32">
            <a:extLst>
              <a:ext uri="{FF2B5EF4-FFF2-40B4-BE49-F238E27FC236}">
                <a16:creationId xmlns:a16="http://schemas.microsoft.com/office/drawing/2014/main" id="{738F7913-FFDF-7C8B-DD0D-4CEA7F35262F}"/>
              </a:ext>
            </a:extLst>
          </p:cNvPr>
          <p:cNvSpPr/>
          <p:nvPr/>
        </p:nvSpPr>
        <p:spPr>
          <a:xfrm>
            <a:off x="8980107" y="2510122"/>
            <a:ext cx="1733426" cy="1093392"/>
          </a:xfrm>
          <a:prstGeom prst="roundRect">
            <a:avLst>
              <a:gd name="adj" fmla="val 101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C375948A-ADE0-FB3B-7747-B02BBF208E85}"/>
              </a:ext>
            </a:extLst>
          </p:cNvPr>
          <p:cNvSpPr/>
          <p:nvPr/>
        </p:nvSpPr>
        <p:spPr>
          <a:xfrm rot="10800000">
            <a:off x="9685485" y="3586321"/>
            <a:ext cx="322671" cy="15883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a:extLst>
              <a:ext uri="{FF2B5EF4-FFF2-40B4-BE49-F238E27FC236}">
                <a16:creationId xmlns:a16="http://schemas.microsoft.com/office/drawing/2014/main" id="{101BBC7A-12B6-BD4B-5B33-2F740620E07A}"/>
              </a:ext>
            </a:extLst>
          </p:cNvPr>
          <p:cNvSpPr/>
          <p:nvPr/>
        </p:nvSpPr>
        <p:spPr>
          <a:xfrm>
            <a:off x="10859291"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6">
            <a:extLst>
              <a:ext uri="{FF2B5EF4-FFF2-40B4-BE49-F238E27FC236}">
                <a16:creationId xmlns:a16="http://schemas.microsoft.com/office/drawing/2014/main" id="{FEBB0D63-ECBA-0AF0-75AD-19DBC8BEACF3}"/>
              </a:ext>
            </a:extLst>
          </p:cNvPr>
          <p:cNvSpPr>
            <a:spLocks noGrp="1"/>
          </p:cNvSpPr>
          <p:nvPr>
            <p:ph type="body" sz="quarter" idx="15" hasCustomPrompt="1"/>
          </p:nvPr>
        </p:nvSpPr>
        <p:spPr>
          <a:xfrm>
            <a:off x="476168"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56" name="Text Placeholder 6">
            <a:extLst>
              <a:ext uri="{FF2B5EF4-FFF2-40B4-BE49-F238E27FC236}">
                <a16:creationId xmlns:a16="http://schemas.microsoft.com/office/drawing/2014/main" id="{18C0823C-C3B2-8BC6-365B-B729A52BDD31}"/>
              </a:ext>
            </a:extLst>
          </p:cNvPr>
          <p:cNvSpPr>
            <a:spLocks noGrp="1"/>
          </p:cNvSpPr>
          <p:nvPr>
            <p:ph type="body" sz="quarter" idx="16" hasCustomPrompt="1"/>
          </p:nvPr>
        </p:nvSpPr>
        <p:spPr>
          <a:xfrm>
            <a:off x="476168" y="4615355"/>
            <a:ext cx="2110181" cy="307777"/>
          </a:xfrm>
          <a:prstGeom prst="rect">
            <a:avLst/>
          </a:prstGeom>
        </p:spPr>
        <p:txBody>
          <a:bodyPr>
            <a:noAutofit/>
          </a:bodyPr>
          <a:lstStyle>
            <a:lvl1pPr marL="0" indent="0" algn="l">
              <a:buNone/>
              <a:defRPr sz="1400" b="1">
                <a:solidFill>
                  <a:srgbClr val="F7921E"/>
                </a:solidFill>
              </a:defRPr>
            </a:lvl1pPr>
          </a:lstStyle>
          <a:p>
            <a:pPr lvl="0"/>
            <a:r>
              <a:rPr lang="en-US"/>
              <a:t>TITLE GOES HERE</a:t>
            </a:r>
            <a:br>
              <a:rPr lang="en-US"/>
            </a:br>
            <a:endParaRPr lang="en-US"/>
          </a:p>
        </p:txBody>
      </p:sp>
      <p:sp>
        <p:nvSpPr>
          <p:cNvPr id="57" name="Text Placeholder 6">
            <a:extLst>
              <a:ext uri="{FF2B5EF4-FFF2-40B4-BE49-F238E27FC236}">
                <a16:creationId xmlns:a16="http://schemas.microsoft.com/office/drawing/2014/main" id="{481B67BD-A783-0330-84D5-FC01B7795D93}"/>
              </a:ext>
            </a:extLst>
          </p:cNvPr>
          <p:cNvSpPr>
            <a:spLocks noGrp="1"/>
          </p:cNvSpPr>
          <p:nvPr>
            <p:ph type="body" sz="quarter" idx="17" hasCustomPrompt="1"/>
          </p:nvPr>
        </p:nvSpPr>
        <p:spPr>
          <a:xfrm>
            <a:off x="3356006"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58" name="Text Placeholder 6">
            <a:extLst>
              <a:ext uri="{FF2B5EF4-FFF2-40B4-BE49-F238E27FC236}">
                <a16:creationId xmlns:a16="http://schemas.microsoft.com/office/drawing/2014/main" id="{CD2ECC60-4375-1F27-B17D-4325F941B757}"/>
              </a:ext>
            </a:extLst>
          </p:cNvPr>
          <p:cNvSpPr>
            <a:spLocks noGrp="1"/>
          </p:cNvSpPr>
          <p:nvPr>
            <p:ph type="body" sz="quarter" idx="18" hasCustomPrompt="1"/>
          </p:nvPr>
        </p:nvSpPr>
        <p:spPr>
          <a:xfrm>
            <a:off x="3356006" y="4615355"/>
            <a:ext cx="2110181" cy="307777"/>
          </a:xfrm>
          <a:prstGeom prst="rect">
            <a:avLst/>
          </a:prstGeom>
        </p:spPr>
        <p:txBody>
          <a:bodyPr>
            <a:noAutofit/>
          </a:bodyPr>
          <a:lstStyle>
            <a:lvl1pPr marL="0" indent="0" algn="l">
              <a:buNone/>
              <a:defRPr sz="1400" b="1">
                <a:solidFill>
                  <a:srgbClr val="235789"/>
                </a:solidFill>
              </a:defRPr>
            </a:lvl1pPr>
          </a:lstStyle>
          <a:p>
            <a:pPr lvl="0"/>
            <a:r>
              <a:rPr lang="en-US"/>
              <a:t>TITLE GOES HERE</a:t>
            </a:r>
            <a:br>
              <a:rPr lang="en-US"/>
            </a:br>
            <a:endParaRPr lang="en-US"/>
          </a:p>
        </p:txBody>
      </p:sp>
      <p:sp>
        <p:nvSpPr>
          <p:cNvPr id="59" name="Text Placeholder 6">
            <a:extLst>
              <a:ext uri="{FF2B5EF4-FFF2-40B4-BE49-F238E27FC236}">
                <a16:creationId xmlns:a16="http://schemas.microsoft.com/office/drawing/2014/main" id="{42B0C023-921F-D7BA-496A-A7CB480C7FA0}"/>
              </a:ext>
            </a:extLst>
          </p:cNvPr>
          <p:cNvSpPr>
            <a:spLocks noGrp="1"/>
          </p:cNvSpPr>
          <p:nvPr>
            <p:ph type="body" sz="quarter" idx="19" hasCustomPrompt="1"/>
          </p:nvPr>
        </p:nvSpPr>
        <p:spPr>
          <a:xfrm>
            <a:off x="6168056"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60" name="Text Placeholder 6">
            <a:extLst>
              <a:ext uri="{FF2B5EF4-FFF2-40B4-BE49-F238E27FC236}">
                <a16:creationId xmlns:a16="http://schemas.microsoft.com/office/drawing/2014/main" id="{E7FA0A22-F4FE-9E5B-A04F-F6B8F0E94F6D}"/>
              </a:ext>
            </a:extLst>
          </p:cNvPr>
          <p:cNvSpPr>
            <a:spLocks noGrp="1"/>
          </p:cNvSpPr>
          <p:nvPr>
            <p:ph type="body" sz="quarter" idx="20" hasCustomPrompt="1"/>
          </p:nvPr>
        </p:nvSpPr>
        <p:spPr>
          <a:xfrm>
            <a:off x="6168056" y="4615355"/>
            <a:ext cx="2110181" cy="307777"/>
          </a:xfrm>
          <a:prstGeom prst="rect">
            <a:avLst/>
          </a:prstGeom>
        </p:spPr>
        <p:txBody>
          <a:bodyPr>
            <a:noAutofit/>
          </a:bodyPr>
          <a:lstStyle>
            <a:lvl1pPr marL="0" indent="0" algn="l">
              <a:buNone/>
              <a:defRPr sz="1400" b="1">
                <a:solidFill>
                  <a:srgbClr val="F3B700"/>
                </a:solidFill>
              </a:defRPr>
            </a:lvl1pPr>
          </a:lstStyle>
          <a:p>
            <a:pPr lvl="0"/>
            <a:r>
              <a:rPr lang="en-US"/>
              <a:t>TITLE GOES HERE</a:t>
            </a:r>
            <a:br>
              <a:rPr lang="en-US"/>
            </a:br>
            <a:endParaRPr lang="en-US"/>
          </a:p>
        </p:txBody>
      </p:sp>
      <p:sp>
        <p:nvSpPr>
          <p:cNvPr id="61" name="Text Placeholder 6">
            <a:extLst>
              <a:ext uri="{FF2B5EF4-FFF2-40B4-BE49-F238E27FC236}">
                <a16:creationId xmlns:a16="http://schemas.microsoft.com/office/drawing/2014/main" id="{CD688F90-E866-B832-28B3-6BB52D0ECDC1}"/>
              </a:ext>
            </a:extLst>
          </p:cNvPr>
          <p:cNvSpPr>
            <a:spLocks noGrp="1"/>
          </p:cNvSpPr>
          <p:nvPr>
            <p:ph type="body" sz="quarter" idx="21" hasCustomPrompt="1"/>
          </p:nvPr>
        </p:nvSpPr>
        <p:spPr>
          <a:xfrm>
            <a:off x="8980106"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62" name="Text Placeholder 6">
            <a:extLst>
              <a:ext uri="{FF2B5EF4-FFF2-40B4-BE49-F238E27FC236}">
                <a16:creationId xmlns:a16="http://schemas.microsoft.com/office/drawing/2014/main" id="{2FBC5398-BB70-BF30-0D3F-85612FB547B3}"/>
              </a:ext>
            </a:extLst>
          </p:cNvPr>
          <p:cNvSpPr>
            <a:spLocks noGrp="1"/>
          </p:cNvSpPr>
          <p:nvPr>
            <p:ph type="body" sz="quarter" idx="22" hasCustomPrompt="1"/>
          </p:nvPr>
        </p:nvSpPr>
        <p:spPr>
          <a:xfrm>
            <a:off x="8980106" y="4615355"/>
            <a:ext cx="2110181" cy="307777"/>
          </a:xfrm>
          <a:prstGeom prst="rect">
            <a:avLst/>
          </a:prstGeom>
        </p:spPr>
        <p:txBody>
          <a:bodyPr>
            <a:noAutofit/>
          </a:bodyPr>
          <a:lstStyle>
            <a:lvl1pPr marL="0" indent="0" algn="l">
              <a:buNone/>
              <a:defRPr sz="1400" b="1">
                <a:solidFill>
                  <a:srgbClr val="7FA267"/>
                </a:solidFill>
              </a:defRPr>
            </a:lvl1pPr>
          </a:lstStyle>
          <a:p>
            <a:pPr lvl="0"/>
            <a:r>
              <a:rPr lang="en-US"/>
              <a:t>TITLE GOES HERE</a:t>
            </a:r>
            <a:br>
              <a:rPr lang="en-US"/>
            </a:br>
            <a:endParaRPr lang="en-US"/>
          </a:p>
        </p:txBody>
      </p:sp>
      <p:sp>
        <p:nvSpPr>
          <p:cNvPr id="8" name="Title 1">
            <a:extLst>
              <a:ext uri="{FF2B5EF4-FFF2-40B4-BE49-F238E27FC236}">
                <a16:creationId xmlns:a16="http://schemas.microsoft.com/office/drawing/2014/main" id="{F2BB4112-7E82-4AEC-20ED-319F75D256D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5" name="Text Placeholder 2">
            <a:extLst>
              <a:ext uri="{FF2B5EF4-FFF2-40B4-BE49-F238E27FC236}">
                <a16:creationId xmlns:a16="http://schemas.microsoft.com/office/drawing/2014/main" id="{E8D4C7D6-1EFF-E256-3F3B-FD21FF86E894}"/>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Rounded Rectangle 3">
            <a:extLst>
              <a:ext uri="{FF2B5EF4-FFF2-40B4-BE49-F238E27FC236}">
                <a16:creationId xmlns:a16="http://schemas.microsoft.com/office/drawing/2014/main" id="{89FD050A-96AD-8268-CE69-0255D8847FA8}"/>
              </a:ext>
            </a:extLst>
          </p:cNvPr>
          <p:cNvSpPr/>
          <p:nvPr userDrawn="1"/>
        </p:nvSpPr>
        <p:spPr>
          <a:xfrm>
            <a:off x="543955" y="3900773"/>
            <a:ext cx="10169579" cy="241202"/>
          </a:xfrm>
          <a:prstGeom prst="roundRect">
            <a:avLst>
              <a:gd name="adj" fmla="val 5000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EA7E5661-4CBC-5768-10DB-A5BCD3A0D5E0}"/>
              </a:ext>
            </a:extLst>
          </p:cNvPr>
          <p:cNvGrpSpPr/>
          <p:nvPr userDrawn="1"/>
        </p:nvGrpSpPr>
        <p:grpSpPr>
          <a:xfrm>
            <a:off x="1210010" y="3807383"/>
            <a:ext cx="401318" cy="401317"/>
            <a:chOff x="2996418" y="1828800"/>
            <a:chExt cx="717453" cy="717453"/>
          </a:xfrm>
        </p:grpSpPr>
        <p:sp>
          <p:nvSpPr>
            <p:cNvPr id="29" name="Oval 28">
              <a:extLst>
                <a:ext uri="{FF2B5EF4-FFF2-40B4-BE49-F238E27FC236}">
                  <a16:creationId xmlns:a16="http://schemas.microsoft.com/office/drawing/2014/main" id="{286C3D46-EAF0-FFAD-1E0C-7CEBBECDAB64}"/>
                </a:ext>
              </a:extLst>
            </p:cNvPr>
            <p:cNvSpPr/>
            <p:nvPr/>
          </p:nvSpPr>
          <p:spPr>
            <a:xfrm>
              <a:off x="2996418" y="1828800"/>
              <a:ext cx="717453" cy="7174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065EE9B-27AF-A171-F749-8780062CCB81}"/>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ight Arrow 10">
            <a:extLst>
              <a:ext uri="{FF2B5EF4-FFF2-40B4-BE49-F238E27FC236}">
                <a16:creationId xmlns:a16="http://schemas.microsoft.com/office/drawing/2014/main" id="{1AEDA3A0-8382-4B46-4C4B-FC77EF5DEFBC}"/>
              </a:ext>
            </a:extLst>
          </p:cNvPr>
          <p:cNvSpPr/>
          <p:nvPr userDrawn="1"/>
        </p:nvSpPr>
        <p:spPr>
          <a:xfrm>
            <a:off x="2423139"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890C8976-A0E7-CEC3-7D9C-14748DA0CAE5}"/>
              </a:ext>
            </a:extLst>
          </p:cNvPr>
          <p:cNvGrpSpPr/>
          <p:nvPr userDrawn="1"/>
        </p:nvGrpSpPr>
        <p:grpSpPr>
          <a:xfrm>
            <a:off x="4022061" y="3807383"/>
            <a:ext cx="401318" cy="401317"/>
            <a:chOff x="2996418" y="1828800"/>
            <a:chExt cx="717453" cy="717453"/>
          </a:xfrm>
        </p:grpSpPr>
        <p:sp>
          <p:nvSpPr>
            <p:cNvPr id="36" name="Oval 35">
              <a:extLst>
                <a:ext uri="{FF2B5EF4-FFF2-40B4-BE49-F238E27FC236}">
                  <a16:creationId xmlns:a16="http://schemas.microsoft.com/office/drawing/2014/main" id="{6BA597F2-D71A-3756-3701-FB71B5AEF141}"/>
                </a:ext>
              </a:extLst>
            </p:cNvPr>
            <p:cNvSpPr/>
            <p:nvPr/>
          </p:nvSpPr>
          <p:spPr>
            <a:xfrm>
              <a:off x="2996418" y="1828800"/>
              <a:ext cx="717453" cy="7174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71F75789-8CC2-1E34-3FF6-F34E83C12F15}"/>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ight Arrow 15">
            <a:extLst>
              <a:ext uri="{FF2B5EF4-FFF2-40B4-BE49-F238E27FC236}">
                <a16:creationId xmlns:a16="http://schemas.microsoft.com/office/drawing/2014/main" id="{2F92FFC9-4EC7-2BFF-1E07-611DE497047C}"/>
              </a:ext>
            </a:extLst>
          </p:cNvPr>
          <p:cNvSpPr/>
          <p:nvPr userDrawn="1"/>
        </p:nvSpPr>
        <p:spPr>
          <a:xfrm>
            <a:off x="5235190"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ADBFE034-5ED3-2765-600D-7EE67C659B05}"/>
              </a:ext>
            </a:extLst>
          </p:cNvPr>
          <p:cNvGrpSpPr/>
          <p:nvPr userDrawn="1"/>
        </p:nvGrpSpPr>
        <p:grpSpPr>
          <a:xfrm>
            <a:off x="6834112" y="3807383"/>
            <a:ext cx="401318" cy="401317"/>
            <a:chOff x="2996418" y="1828800"/>
            <a:chExt cx="717453" cy="717453"/>
          </a:xfrm>
        </p:grpSpPr>
        <p:sp>
          <p:nvSpPr>
            <p:cNvPr id="40" name="Oval 39">
              <a:extLst>
                <a:ext uri="{FF2B5EF4-FFF2-40B4-BE49-F238E27FC236}">
                  <a16:creationId xmlns:a16="http://schemas.microsoft.com/office/drawing/2014/main" id="{C9A3316A-2BCB-A1E7-FB5E-DAEB74922C65}"/>
                </a:ext>
              </a:extLst>
            </p:cNvPr>
            <p:cNvSpPr/>
            <p:nvPr/>
          </p:nvSpPr>
          <p:spPr>
            <a:xfrm>
              <a:off x="2996418" y="1828800"/>
              <a:ext cx="717453" cy="7174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CAED6ED6-5745-67E2-25EF-BEE3B50C5B85}"/>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ight Arrow 23">
            <a:extLst>
              <a:ext uri="{FF2B5EF4-FFF2-40B4-BE49-F238E27FC236}">
                <a16:creationId xmlns:a16="http://schemas.microsoft.com/office/drawing/2014/main" id="{1A500A0B-C8E9-D13A-819E-3E2E507BD6F5}"/>
              </a:ext>
            </a:extLst>
          </p:cNvPr>
          <p:cNvSpPr/>
          <p:nvPr userDrawn="1"/>
        </p:nvSpPr>
        <p:spPr>
          <a:xfrm>
            <a:off x="8047241"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93D2B706-C59A-37DF-91CB-4B418B7AA086}"/>
              </a:ext>
            </a:extLst>
          </p:cNvPr>
          <p:cNvGrpSpPr/>
          <p:nvPr userDrawn="1"/>
        </p:nvGrpSpPr>
        <p:grpSpPr>
          <a:xfrm>
            <a:off x="9646162" y="3807383"/>
            <a:ext cx="401318" cy="401317"/>
            <a:chOff x="2996418" y="1828800"/>
            <a:chExt cx="717453" cy="717453"/>
          </a:xfrm>
        </p:grpSpPr>
        <p:sp>
          <p:nvSpPr>
            <p:cNvPr id="44" name="Oval 43">
              <a:extLst>
                <a:ext uri="{FF2B5EF4-FFF2-40B4-BE49-F238E27FC236}">
                  <a16:creationId xmlns:a16="http://schemas.microsoft.com/office/drawing/2014/main" id="{1EBDC1B1-5F02-D0BE-4E04-06F8D4F12A0A}"/>
                </a:ext>
              </a:extLst>
            </p:cNvPr>
            <p:cNvSpPr/>
            <p:nvPr/>
          </p:nvSpPr>
          <p:spPr>
            <a:xfrm>
              <a:off x="2996418" y="1828800"/>
              <a:ext cx="717453" cy="7174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5FA4E5B1-188D-ED2D-BC21-F8A023706B7D}"/>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ight Arrow 31">
            <a:extLst>
              <a:ext uri="{FF2B5EF4-FFF2-40B4-BE49-F238E27FC236}">
                <a16:creationId xmlns:a16="http://schemas.microsoft.com/office/drawing/2014/main" id="{8930B8E5-DFEF-921C-CC2A-C49A83166A98}"/>
              </a:ext>
            </a:extLst>
          </p:cNvPr>
          <p:cNvSpPr/>
          <p:nvPr userDrawn="1"/>
        </p:nvSpPr>
        <p:spPr>
          <a:xfrm>
            <a:off x="10859291"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170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p:tgtEl>
                                          <p:spTgt spid="11"/>
                                        </p:tgtEl>
                                        <p:attrNameLst>
                                          <p:attrName>ppt_x</p:attrName>
                                        </p:attrNameLst>
                                      </p:cBhvr>
                                      <p:tavLst>
                                        <p:tav tm="0">
                                          <p:val>
                                            <p:strVal val="#ppt_x-#ppt_w*1.125000"/>
                                          </p:val>
                                        </p:tav>
                                        <p:tav tm="100000">
                                          <p:val>
                                            <p:strVal val="#ppt_x"/>
                                          </p:val>
                                        </p:tav>
                                      </p:tavLst>
                                    </p:anim>
                                    <p:animEffect transition="in" filter="wipe(right)">
                                      <p:cBhvr>
                                        <p:cTn id="14" dur="500"/>
                                        <p:tgtEl>
                                          <p:spTgt spid="11"/>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p:tgtEl>
                                          <p:spTgt spid="18"/>
                                        </p:tgtEl>
                                        <p:attrNameLst>
                                          <p:attrName>ppt_x</p:attrName>
                                        </p:attrNameLst>
                                      </p:cBhvr>
                                      <p:tavLst>
                                        <p:tav tm="0">
                                          <p:val>
                                            <p:strVal val="#ppt_x-#ppt_w*1.125000"/>
                                          </p:val>
                                        </p:tav>
                                        <p:tav tm="100000">
                                          <p:val>
                                            <p:strVal val="#ppt_x"/>
                                          </p:val>
                                        </p:tav>
                                      </p:tavLst>
                                    </p:anim>
                                    <p:animEffect transition="in" filter="wipe(right)">
                                      <p:cBhvr>
                                        <p:cTn id="25" dur="500"/>
                                        <p:tgtEl>
                                          <p:spTgt spid="18"/>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2500"/>
                            </p:stCondLst>
                            <p:childTnLst>
                              <p:par>
                                <p:cTn id="33" presetID="12" presetClass="entr" presetSubtype="8"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p:tgtEl>
                                          <p:spTgt spid="25"/>
                                        </p:tgtEl>
                                        <p:attrNameLst>
                                          <p:attrName>ppt_x</p:attrName>
                                        </p:attrNameLst>
                                      </p:cBhvr>
                                      <p:tavLst>
                                        <p:tav tm="0">
                                          <p:val>
                                            <p:strVal val="#ppt_x-#ppt_w*1.125000"/>
                                          </p:val>
                                        </p:tav>
                                        <p:tav tm="100000">
                                          <p:val>
                                            <p:strVal val="#ppt_x"/>
                                          </p:val>
                                        </p:tav>
                                      </p:tavLst>
                                    </p:anim>
                                    <p:animEffect transition="in" filter="wipe(right)">
                                      <p:cBhvr>
                                        <p:cTn id="36" dur="500"/>
                                        <p:tgtEl>
                                          <p:spTgt spid="25"/>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right)">
                                      <p:cBhvr>
                                        <p:cTn id="47" dur="500"/>
                                        <p:tgtEl>
                                          <p:spTgt spid="32"/>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500"/>
                            </p:stCondLst>
                            <p:childTnLst>
                              <p:par>
                                <p:cTn id="55" presetID="12" presetClass="entr" presetSubtype="8"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p:tgtEl>
                                          <p:spTgt spid="34"/>
                                        </p:tgtEl>
                                        <p:attrNameLst>
                                          <p:attrName>ppt_x</p:attrName>
                                        </p:attrNameLst>
                                      </p:cBhvr>
                                      <p:tavLst>
                                        <p:tav tm="0">
                                          <p:val>
                                            <p:strVal val="#ppt_x-#ppt_w*1.125000"/>
                                          </p:val>
                                        </p:tav>
                                        <p:tav tm="100000">
                                          <p:val>
                                            <p:strVal val="#ppt_x"/>
                                          </p:val>
                                        </p:tav>
                                      </p:tavLst>
                                    </p:anim>
                                    <p:animEffect transition="in" filter="wipe(right)">
                                      <p:cBhvr>
                                        <p:cTn id="58" dur="500"/>
                                        <p:tgtEl>
                                          <p:spTgt spid="34"/>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p:cTn id="62" dur="500" fill="hold"/>
                                        <p:tgtEl>
                                          <p:spTgt spid="35"/>
                                        </p:tgtEl>
                                        <p:attrNameLst>
                                          <p:attrName>ppt_w</p:attrName>
                                        </p:attrNameLst>
                                      </p:cBhvr>
                                      <p:tavLst>
                                        <p:tav tm="0">
                                          <p:val>
                                            <p:fltVal val="0"/>
                                          </p:val>
                                        </p:tav>
                                        <p:tav tm="100000">
                                          <p:val>
                                            <p:strVal val="#ppt_w"/>
                                          </p:val>
                                        </p:tav>
                                      </p:tavLst>
                                    </p:anim>
                                    <p:anim calcmode="lin" valueType="num">
                                      <p:cBhvr>
                                        <p:cTn id="63" dur="500" fill="hold"/>
                                        <p:tgtEl>
                                          <p:spTgt spid="35"/>
                                        </p:tgtEl>
                                        <p:attrNameLst>
                                          <p:attrName>ppt_h</p:attrName>
                                        </p:attrNameLst>
                                      </p:cBhvr>
                                      <p:tavLst>
                                        <p:tav tm="0">
                                          <p:val>
                                            <p:fltVal val="0"/>
                                          </p:val>
                                        </p:tav>
                                        <p:tav tm="100000">
                                          <p:val>
                                            <p:strVal val="#ppt_h"/>
                                          </p:val>
                                        </p:tav>
                                      </p:tavLst>
                                    </p:anim>
                                    <p:animEffect transition="in" filter="fade">
                                      <p:cBhvr>
                                        <p:cTn id="64" dur="500"/>
                                        <p:tgtEl>
                                          <p:spTgt spid="35"/>
                                        </p:tgtEl>
                                      </p:cBhvr>
                                    </p:animEffect>
                                  </p:childTnLst>
                                </p:cTn>
                              </p:par>
                            </p:childTnLst>
                          </p:cTn>
                        </p:par>
                        <p:par>
                          <p:cTn id="65" fill="hold">
                            <p:stCondLst>
                              <p:cond delay="5500"/>
                            </p:stCondLst>
                            <p:childTnLst>
                              <p:par>
                                <p:cTn id="66" presetID="12" presetClass="entr" presetSubtype="8"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additive="base">
                                        <p:cTn id="68" dur="500"/>
                                        <p:tgtEl>
                                          <p:spTgt spid="38"/>
                                        </p:tgtEl>
                                        <p:attrNameLst>
                                          <p:attrName>ppt_x</p:attrName>
                                        </p:attrNameLst>
                                      </p:cBhvr>
                                      <p:tavLst>
                                        <p:tav tm="0">
                                          <p:val>
                                            <p:strVal val="#ppt_x-#ppt_w*1.125000"/>
                                          </p:val>
                                        </p:tav>
                                        <p:tav tm="100000">
                                          <p:val>
                                            <p:strVal val="#ppt_x"/>
                                          </p:val>
                                        </p:tav>
                                      </p:tavLst>
                                    </p:anim>
                                    <p:animEffect transition="in" filter="wipe(right)">
                                      <p:cBhvr>
                                        <p:cTn id="69" dur="500"/>
                                        <p:tgtEl>
                                          <p:spTgt spid="38"/>
                                        </p:tgtEl>
                                      </p:cBhvr>
                                    </p:animEffect>
                                  </p:childTnLst>
                                </p:cTn>
                              </p:par>
                            </p:childTnLst>
                          </p:cTn>
                        </p:par>
                        <p:par>
                          <p:cTn id="70" fill="hold">
                            <p:stCondLst>
                              <p:cond delay="6000"/>
                            </p:stCondLst>
                            <p:childTnLst>
                              <p:par>
                                <p:cTn id="71" presetID="53" presetClass="entr" presetSubtype="16" fill="hold" nodeType="after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par>
                          <p:cTn id="76" fill="hold">
                            <p:stCondLst>
                              <p:cond delay="6500"/>
                            </p:stCondLst>
                            <p:childTnLst>
                              <p:par>
                                <p:cTn id="77" presetID="12" presetClass="entr" presetSubtype="8"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500"/>
                                        <p:tgtEl>
                                          <p:spTgt spid="42"/>
                                        </p:tgtEl>
                                        <p:attrNameLst>
                                          <p:attrName>ppt_x</p:attrName>
                                        </p:attrNameLst>
                                      </p:cBhvr>
                                      <p:tavLst>
                                        <p:tav tm="0">
                                          <p:val>
                                            <p:strVal val="#ppt_x-#ppt_w*1.125000"/>
                                          </p:val>
                                        </p:tav>
                                        <p:tav tm="100000">
                                          <p:val>
                                            <p:strVal val="#ppt_x"/>
                                          </p:val>
                                        </p:tav>
                                      </p:tavLst>
                                    </p:anim>
                                    <p:animEffect transition="in" filter="wipe(right)">
                                      <p:cBhvr>
                                        <p:cTn id="80" dur="500"/>
                                        <p:tgtEl>
                                          <p:spTgt spid="42"/>
                                        </p:tgtEl>
                                      </p:cBhvr>
                                    </p:animEffect>
                                  </p:childTnLst>
                                </p:cTn>
                              </p:par>
                            </p:childTnLst>
                          </p:cTn>
                        </p:par>
                        <p:par>
                          <p:cTn id="81" fill="hold">
                            <p:stCondLst>
                              <p:cond delay="7000"/>
                            </p:stCondLst>
                            <p:childTnLst>
                              <p:par>
                                <p:cTn id="82" presetID="53" presetClass="entr" presetSubtype="16" fill="hold" nodeType="afterEffect">
                                  <p:stCondLst>
                                    <p:cond delay="0"/>
                                  </p:stCondLst>
                                  <p:childTnLst>
                                    <p:set>
                                      <p:cBhvr>
                                        <p:cTn id="83" dur="1" fill="hold">
                                          <p:stCondLst>
                                            <p:cond delay="0"/>
                                          </p:stCondLst>
                                        </p:cTn>
                                        <p:tgtEl>
                                          <p:spTgt spid="43"/>
                                        </p:tgtEl>
                                        <p:attrNameLst>
                                          <p:attrName>style.visibility</p:attrName>
                                        </p:attrNameLst>
                                      </p:cBhvr>
                                      <p:to>
                                        <p:strVal val="visible"/>
                                      </p:to>
                                    </p:set>
                                    <p:anim calcmode="lin" valueType="num">
                                      <p:cBhvr>
                                        <p:cTn id="84" dur="500" fill="hold"/>
                                        <p:tgtEl>
                                          <p:spTgt spid="43"/>
                                        </p:tgtEl>
                                        <p:attrNameLst>
                                          <p:attrName>ppt_w</p:attrName>
                                        </p:attrNameLst>
                                      </p:cBhvr>
                                      <p:tavLst>
                                        <p:tav tm="0">
                                          <p:val>
                                            <p:fltVal val="0"/>
                                          </p:val>
                                        </p:tav>
                                        <p:tav tm="100000">
                                          <p:val>
                                            <p:strVal val="#ppt_w"/>
                                          </p:val>
                                        </p:tav>
                                      </p:tavLst>
                                    </p:anim>
                                    <p:anim calcmode="lin" valueType="num">
                                      <p:cBhvr>
                                        <p:cTn id="85" dur="500" fill="hold"/>
                                        <p:tgtEl>
                                          <p:spTgt spid="43"/>
                                        </p:tgtEl>
                                        <p:attrNameLst>
                                          <p:attrName>ppt_h</p:attrName>
                                        </p:attrNameLst>
                                      </p:cBhvr>
                                      <p:tavLst>
                                        <p:tav tm="0">
                                          <p:val>
                                            <p:fltVal val="0"/>
                                          </p:val>
                                        </p:tav>
                                        <p:tav tm="100000">
                                          <p:val>
                                            <p:strVal val="#ppt_h"/>
                                          </p:val>
                                        </p:tav>
                                      </p:tavLst>
                                    </p:anim>
                                    <p:animEffect transition="in" filter="fade">
                                      <p:cBhvr>
                                        <p:cTn id="86" dur="500"/>
                                        <p:tgtEl>
                                          <p:spTgt spid="43"/>
                                        </p:tgtEl>
                                      </p:cBhvr>
                                    </p:animEffect>
                                  </p:childTnLst>
                                </p:cTn>
                              </p:par>
                            </p:childTnLst>
                          </p:cTn>
                        </p:par>
                        <p:par>
                          <p:cTn id="87" fill="hold">
                            <p:stCondLst>
                              <p:cond delay="7500"/>
                            </p:stCondLst>
                            <p:childTnLst>
                              <p:par>
                                <p:cTn id="88" presetID="12" presetClass="entr" presetSubtype="8"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 calcmode="lin" valueType="num">
                                      <p:cBhvr additive="base">
                                        <p:cTn id="90" dur="500"/>
                                        <p:tgtEl>
                                          <p:spTgt spid="46"/>
                                        </p:tgtEl>
                                        <p:attrNameLst>
                                          <p:attrName>ppt_x</p:attrName>
                                        </p:attrNameLst>
                                      </p:cBhvr>
                                      <p:tavLst>
                                        <p:tav tm="0">
                                          <p:val>
                                            <p:strVal val="#ppt_x-#ppt_w*1.125000"/>
                                          </p:val>
                                        </p:tav>
                                        <p:tav tm="100000">
                                          <p:val>
                                            <p:strVal val="#ppt_x"/>
                                          </p:val>
                                        </p:tav>
                                      </p:tavLst>
                                    </p:anim>
                                    <p:animEffect transition="in" filter="wipe(right)">
                                      <p:cBhvr>
                                        <p:cTn id="9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25" grpId="0" animBg="1"/>
      <p:bldP spid="32" grpId="0" animBg="1"/>
      <p:bldP spid="34" grpId="0" animBg="1"/>
      <p:bldP spid="38" grpId="0" animBg="1"/>
      <p:bldP spid="42" grpId="0" animBg="1"/>
      <p:bldP spid="46" grpId="0" animBg="1"/>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hank You Slide">
    <p:spTree>
      <p:nvGrpSpPr>
        <p:cNvPr id="1" name=""/>
        <p:cNvGrpSpPr/>
        <p:nvPr/>
      </p:nvGrpSpPr>
      <p:grpSpPr>
        <a:xfrm>
          <a:off x="0" y="0"/>
          <a:ext cx="0" cy="0"/>
          <a:chOff x="0" y="0"/>
          <a:chExt cx="0" cy="0"/>
        </a:xfrm>
      </p:grpSpPr>
      <p:pic>
        <p:nvPicPr>
          <p:cNvPr id="3" name="Picture 2" descr="Diagram, schematic, sunburst chart&#10;&#10;Description automatically generated">
            <a:extLst>
              <a:ext uri="{FF2B5EF4-FFF2-40B4-BE49-F238E27FC236}">
                <a16:creationId xmlns:a16="http://schemas.microsoft.com/office/drawing/2014/main" id="{70F7537F-4F19-72ED-8484-75BC2F04BD78}"/>
              </a:ext>
            </a:extLst>
          </p:cNvPr>
          <p:cNvPicPr>
            <a:picLocks noChangeAspect="1"/>
          </p:cNvPicPr>
          <p:nvPr/>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04D66D99-C0B9-37D9-804B-0BBE7BAAF6B6}"/>
              </a:ext>
            </a:extLst>
          </p:cNvPr>
          <p:cNvSpPr/>
          <p:nvPr/>
        </p:nvSpPr>
        <p:spPr>
          <a:xfrm>
            <a:off x="0" y="6269098"/>
            <a:ext cx="12192000" cy="5171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lvl1pPr>
              <a:defRPr>
                <a:solidFill>
                  <a:schemeClr val="tx1"/>
                </a:solidFill>
              </a:defRPr>
            </a:lvl1pPr>
          </a:lstStyle>
          <a:p>
            <a:fld id="{B5F918D8-A47D-3F45-B82F-BB2F046E894D}" type="slidenum">
              <a:rPr lang="en-US" smtClean="0"/>
              <a:t>‹#›</a:t>
            </a:fld>
            <a:endParaRPr lang="en-US"/>
          </a:p>
        </p:txBody>
      </p:sp>
      <p:sp>
        <p:nvSpPr>
          <p:cNvPr id="4" name="Slide Number Placeholder 5">
            <a:extLst>
              <a:ext uri="{FF2B5EF4-FFF2-40B4-BE49-F238E27FC236}">
                <a16:creationId xmlns:a16="http://schemas.microsoft.com/office/drawing/2014/main" id="{F92D9F26-C67E-36A9-917A-B903F5BC3226}"/>
              </a:ext>
            </a:extLst>
          </p:cNvPr>
          <p:cNvSpPr txBox="1">
            <a:spLocks/>
          </p:cNvSpPr>
          <p:nvPr/>
        </p:nvSpPr>
        <p:spPr>
          <a:xfrm>
            <a:off x="8889357" y="634847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D79FF0-D74A-F74D-8117-1921F616B44C}" type="slidenum">
              <a:rPr lang="en-US" smtClean="0">
                <a:solidFill>
                  <a:schemeClr val="tx1"/>
                </a:solidFill>
              </a:rPr>
              <a:pPr/>
              <a:t>‹#›</a:t>
            </a:fld>
            <a:endParaRPr lang="en-US">
              <a:solidFill>
                <a:schemeClr val="tx1"/>
              </a:solidFill>
            </a:endParaRPr>
          </a:p>
        </p:txBody>
      </p:sp>
      <p:grpSp>
        <p:nvGrpSpPr>
          <p:cNvPr id="2" name="Group 1">
            <a:extLst>
              <a:ext uri="{FF2B5EF4-FFF2-40B4-BE49-F238E27FC236}">
                <a16:creationId xmlns:a16="http://schemas.microsoft.com/office/drawing/2014/main" id="{7EFEA1AE-F4E2-70CB-EB7F-164652E5E4D0}"/>
              </a:ext>
            </a:extLst>
          </p:cNvPr>
          <p:cNvGrpSpPr/>
          <p:nvPr/>
        </p:nvGrpSpPr>
        <p:grpSpPr>
          <a:xfrm>
            <a:off x="432881" y="6322839"/>
            <a:ext cx="3429000"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7407752A-0DF6-33CA-55DF-0138ACF4190B}"/>
                </a:ext>
              </a:extLst>
            </p:cNvPr>
            <p:cNvPicPr>
              <a:picLocks noChangeAspect="1"/>
            </p:cNvPicPr>
            <p:nvPr/>
          </p:nvPicPr>
          <p:blipFill>
            <a:blip r:embed="rId3"/>
            <a:stretch>
              <a:fillRect/>
            </a:stretch>
          </p:blipFill>
          <p:spPr>
            <a:xfrm>
              <a:off x="532436" y="6287214"/>
              <a:ext cx="1551008" cy="247640"/>
            </a:xfrm>
            <a:prstGeom prst="rect">
              <a:avLst/>
            </a:prstGeom>
          </p:spPr>
        </p:pic>
        <p:sp>
          <p:nvSpPr>
            <p:cNvPr id="11" name="TextBox 10">
              <a:extLst>
                <a:ext uri="{FF2B5EF4-FFF2-40B4-BE49-F238E27FC236}">
                  <a16:creationId xmlns:a16="http://schemas.microsoft.com/office/drawing/2014/main" id="{A5965D41-A814-AF3B-3F57-342562A2639E}"/>
                </a:ext>
              </a:extLst>
            </p:cNvPr>
            <p:cNvSpPr txBox="1"/>
            <p:nvPr/>
          </p:nvSpPr>
          <p:spPr>
            <a:xfrm>
              <a:off x="432881" y="6513626"/>
              <a:ext cx="3429000" cy="215444"/>
            </a:xfrm>
            <a:prstGeom prst="rect">
              <a:avLst/>
            </a:prstGeom>
            <a:noFill/>
          </p:spPr>
          <p:txBody>
            <a:bodyPr wrap="square" rtlCol="0">
              <a:spAutoFit/>
            </a:bodyPr>
            <a:lstStyle/>
            <a:p>
              <a:r>
                <a:rPr lang="en-US" sz="800"/>
                <a:t>Delivered by The NextGen Project</a:t>
              </a:r>
            </a:p>
          </p:txBody>
        </p:sp>
      </p:grpSp>
    </p:spTree>
    <p:extLst>
      <p:ext uri="{BB962C8B-B14F-4D97-AF65-F5344CB8AC3E}">
        <p14:creationId xmlns:p14="http://schemas.microsoft.com/office/powerpoint/2010/main" val="340984902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Graphics Librar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grpSp>
        <p:nvGrpSpPr>
          <p:cNvPr id="8" name="Group 7">
            <a:extLst>
              <a:ext uri="{FF2B5EF4-FFF2-40B4-BE49-F238E27FC236}">
                <a16:creationId xmlns:a16="http://schemas.microsoft.com/office/drawing/2014/main" id="{3804CAA7-E5F3-E1C4-EAC8-C5D157FACD64}"/>
              </a:ext>
            </a:extLst>
          </p:cNvPr>
          <p:cNvGrpSpPr/>
          <p:nvPr/>
        </p:nvGrpSpPr>
        <p:grpSpPr>
          <a:xfrm>
            <a:off x="2429883" y="1300323"/>
            <a:ext cx="3352940" cy="2719257"/>
            <a:chOff x="7060095" y="2141598"/>
            <a:chExt cx="5779053" cy="4686852"/>
          </a:xfrm>
        </p:grpSpPr>
        <p:pic>
          <p:nvPicPr>
            <p:cNvPr id="3" name="Graphic 2">
              <a:extLst>
                <a:ext uri="{FF2B5EF4-FFF2-40B4-BE49-F238E27FC236}">
                  <a16:creationId xmlns:a16="http://schemas.microsoft.com/office/drawing/2014/main" id="{2DCA5F65-B45A-B160-E784-3AAE5088A59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267148" y="2141598"/>
              <a:ext cx="4572000" cy="4572000"/>
            </a:xfrm>
            <a:prstGeom prst="rect">
              <a:avLst/>
            </a:prstGeom>
          </p:spPr>
        </p:pic>
        <p:pic>
          <p:nvPicPr>
            <p:cNvPr id="4" name="Graphic 3">
              <a:extLst>
                <a:ext uri="{FF2B5EF4-FFF2-40B4-BE49-F238E27FC236}">
                  <a16:creationId xmlns:a16="http://schemas.microsoft.com/office/drawing/2014/main" id="{90B5578E-CB89-28C6-22E6-5CB76A29906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60095" y="2256450"/>
              <a:ext cx="4572000" cy="4572000"/>
            </a:xfrm>
            <a:prstGeom prst="rect">
              <a:avLst/>
            </a:prstGeom>
          </p:spPr>
        </p:pic>
      </p:grpSp>
      <p:pic>
        <p:nvPicPr>
          <p:cNvPr id="6" name="Graphic 5">
            <a:extLst>
              <a:ext uri="{FF2B5EF4-FFF2-40B4-BE49-F238E27FC236}">
                <a16:creationId xmlns:a16="http://schemas.microsoft.com/office/drawing/2014/main" id="{D8B177D3-1B11-321B-9B67-4A65E533103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246" y="3629214"/>
            <a:ext cx="2652623" cy="2652623"/>
          </a:xfrm>
          <a:prstGeom prst="rect">
            <a:avLst/>
          </a:prstGeom>
        </p:spPr>
      </p:pic>
      <p:pic>
        <p:nvPicPr>
          <p:cNvPr id="7" name="Graphic 6">
            <a:extLst>
              <a:ext uri="{FF2B5EF4-FFF2-40B4-BE49-F238E27FC236}">
                <a16:creationId xmlns:a16="http://schemas.microsoft.com/office/drawing/2014/main" id="{6C921E44-87F8-A3CC-C7C6-E88D7AB4249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7833972">
            <a:off x="229871" y="1546125"/>
            <a:ext cx="2604574" cy="2604574"/>
          </a:xfrm>
          <a:prstGeom prst="rect">
            <a:avLst/>
          </a:prstGeom>
        </p:spPr>
      </p:pic>
      <p:pic>
        <p:nvPicPr>
          <p:cNvPr id="9" name="Graphic 8">
            <a:extLst>
              <a:ext uri="{FF2B5EF4-FFF2-40B4-BE49-F238E27FC236}">
                <a16:creationId xmlns:a16="http://schemas.microsoft.com/office/drawing/2014/main" id="{8956DD41-D046-DBFC-06E4-A0E1DE3EA14A}"/>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r="19751" b="3086"/>
          <a:stretch/>
        </p:blipFill>
        <p:spPr>
          <a:xfrm>
            <a:off x="2803869" y="3500227"/>
            <a:ext cx="2478059" cy="2992648"/>
          </a:xfrm>
          <a:prstGeom prst="rect">
            <a:avLst/>
          </a:prstGeom>
        </p:spPr>
      </p:pic>
      <p:sp>
        <p:nvSpPr>
          <p:cNvPr id="32" name="Freeform 7">
            <a:extLst>
              <a:ext uri="{FF2B5EF4-FFF2-40B4-BE49-F238E27FC236}">
                <a16:creationId xmlns:a16="http://schemas.microsoft.com/office/drawing/2014/main" id="{9A5B4C25-2988-70F4-7E50-1417D7F61B6A}"/>
              </a:ext>
            </a:extLst>
          </p:cNvPr>
          <p:cNvSpPr>
            <a:spLocks/>
          </p:cNvSpPr>
          <p:nvPr/>
        </p:nvSpPr>
        <p:spPr bwMode="auto">
          <a:xfrm>
            <a:off x="7012862" y="1249609"/>
            <a:ext cx="1393550" cy="1392706"/>
          </a:xfrm>
          <a:custGeom>
            <a:avLst/>
            <a:gdLst>
              <a:gd name="T0" fmla="*/ 414 w 828"/>
              <a:gd name="T1" fmla="*/ 0 h 827"/>
              <a:gd name="T2" fmla="*/ 0 w 828"/>
              <a:gd name="T3" fmla="*/ 413 h 827"/>
              <a:gd name="T4" fmla="*/ 412 w 828"/>
              <a:gd name="T5" fmla="*/ 827 h 827"/>
              <a:gd name="T6" fmla="*/ 414 w 828"/>
              <a:gd name="T7" fmla="*/ 827 h 827"/>
              <a:gd name="T8" fmla="*/ 416 w 828"/>
              <a:gd name="T9" fmla="*/ 827 h 827"/>
              <a:gd name="T10" fmla="*/ 464 w 828"/>
              <a:gd name="T11" fmla="*/ 824 h 827"/>
              <a:gd name="T12" fmla="*/ 825 w 828"/>
              <a:gd name="T13" fmla="*/ 462 h 827"/>
              <a:gd name="T14" fmla="*/ 828 w 828"/>
              <a:gd name="T15" fmla="*/ 413 h 827"/>
              <a:gd name="T16" fmla="*/ 828 w 828"/>
              <a:gd name="T17" fmla="*/ 413 h 827"/>
              <a:gd name="T18" fmla="*/ 414 w 828"/>
              <a:gd name="T19" fmla="*/ 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8" h="827">
                <a:moveTo>
                  <a:pt x="414" y="0"/>
                </a:moveTo>
                <a:cubicBezTo>
                  <a:pt x="186" y="0"/>
                  <a:pt x="0" y="185"/>
                  <a:pt x="0" y="413"/>
                </a:cubicBezTo>
                <a:cubicBezTo>
                  <a:pt x="218" y="436"/>
                  <a:pt x="391" y="609"/>
                  <a:pt x="412" y="827"/>
                </a:cubicBezTo>
                <a:cubicBezTo>
                  <a:pt x="412" y="827"/>
                  <a:pt x="413" y="827"/>
                  <a:pt x="414" y="827"/>
                </a:cubicBezTo>
                <a:cubicBezTo>
                  <a:pt x="415" y="827"/>
                  <a:pt x="415" y="827"/>
                  <a:pt x="416" y="827"/>
                </a:cubicBezTo>
                <a:cubicBezTo>
                  <a:pt x="432" y="827"/>
                  <a:pt x="449" y="826"/>
                  <a:pt x="464" y="824"/>
                </a:cubicBezTo>
                <a:cubicBezTo>
                  <a:pt x="653" y="801"/>
                  <a:pt x="803" y="651"/>
                  <a:pt x="825" y="462"/>
                </a:cubicBezTo>
                <a:cubicBezTo>
                  <a:pt x="827" y="446"/>
                  <a:pt x="828" y="430"/>
                  <a:pt x="828" y="413"/>
                </a:cubicBezTo>
                <a:cubicBezTo>
                  <a:pt x="828" y="413"/>
                  <a:pt x="828" y="413"/>
                  <a:pt x="828" y="413"/>
                </a:cubicBezTo>
                <a:cubicBezTo>
                  <a:pt x="828" y="185"/>
                  <a:pt x="642" y="0"/>
                  <a:pt x="414" y="0"/>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8">
            <a:extLst>
              <a:ext uri="{FF2B5EF4-FFF2-40B4-BE49-F238E27FC236}">
                <a16:creationId xmlns:a16="http://schemas.microsoft.com/office/drawing/2014/main" id="{7E1F7498-38ED-46CE-2005-0E346C9FA8C6}"/>
              </a:ext>
            </a:extLst>
          </p:cNvPr>
          <p:cNvSpPr>
            <a:spLocks/>
          </p:cNvSpPr>
          <p:nvPr/>
        </p:nvSpPr>
        <p:spPr bwMode="auto">
          <a:xfrm>
            <a:off x="6350691" y="1912858"/>
            <a:ext cx="1393550" cy="1394392"/>
          </a:xfrm>
          <a:custGeom>
            <a:avLst/>
            <a:gdLst>
              <a:gd name="T0" fmla="*/ 825 w 828"/>
              <a:gd name="T1" fmla="*/ 366 h 828"/>
              <a:gd name="T2" fmla="*/ 465 w 828"/>
              <a:gd name="T3" fmla="*/ 3 h 828"/>
              <a:gd name="T4" fmla="*/ 416 w 828"/>
              <a:gd name="T5" fmla="*/ 0 h 828"/>
              <a:gd name="T6" fmla="*/ 414 w 828"/>
              <a:gd name="T7" fmla="*/ 0 h 828"/>
              <a:gd name="T8" fmla="*/ 0 w 828"/>
              <a:gd name="T9" fmla="*/ 414 h 828"/>
              <a:gd name="T10" fmla="*/ 414 w 828"/>
              <a:gd name="T11" fmla="*/ 828 h 828"/>
              <a:gd name="T12" fmla="*/ 417 w 828"/>
              <a:gd name="T13" fmla="*/ 828 h 828"/>
              <a:gd name="T14" fmla="*/ 828 w 828"/>
              <a:gd name="T15" fmla="*/ 416 h 828"/>
              <a:gd name="T16" fmla="*/ 828 w 828"/>
              <a:gd name="T17" fmla="*/ 414 h 828"/>
              <a:gd name="T18" fmla="*/ 828 w 828"/>
              <a:gd name="T19" fmla="*/ 414 h 828"/>
              <a:gd name="T20" fmla="*/ 825 w 828"/>
              <a:gd name="T21" fmla="*/ 366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8" h="828">
                <a:moveTo>
                  <a:pt x="825" y="366"/>
                </a:moveTo>
                <a:cubicBezTo>
                  <a:pt x="803" y="177"/>
                  <a:pt x="653" y="26"/>
                  <a:pt x="465" y="3"/>
                </a:cubicBezTo>
                <a:cubicBezTo>
                  <a:pt x="449" y="1"/>
                  <a:pt x="433" y="0"/>
                  <a:pt x="416" y="0"/>
                </a:cubicBezTo>
                <a:cubicBezTo>
                  <a:pt x="416" y="0"/>
                  <a:pt x="415" y="0"/>
                  <a:pt x="414" y="0"/>
                </a:cubicBezTo>
                <a:cubicBezTo>
                  <a:pt x="186" y="0"/>
                  <a:pt x="0" y="186"/>
                  <a:pt x="0" y="414"/>
                </a:cubicBezTo>
                <a:cubicBezTo>
                  <a:pt x="0" y="642"/>
                  <a:pt x="186" y="828"/>
                  <a:pt x="414" y="828"/>
                </a:cubicBezTo>
                <a:cubicBezTo>
                  <a:pt x="415" y="828"/>
                  <a:pt x="416" y="828"/>
                  <a:pt x="417" y="828"/>
                </a:cubicBezTo>
                <a:cubicBezTo>
                  <a:pt x="439" y="611"/>
                  <a:pt x="611" y="438"/>
                  <a:pt x="828" y="416"/>
                </a:cubicBezTo>
                <a:cubicBezTo>
                  <a:pt x="828" y="415"/>
                  <a:pt x="828" y="415"/>
                  <a:pt x="828" y="414"/>
                </a:cubicBezTo>
                <a:cubicBezTo>
                  <a:pt x="828" y="414"/>
                  <a:pt x="828" y="414"/>
                  <a:pt x="828" y="414"/>
                </a:cubicBezTo>
                <a:cubicBezTo>
                  <a:pt x="828" y="398"/>
                  <a:pt x="827" y="381"/>
                  <a:pt x="825" y="36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9">
            <a:extLst>
              <a:ext uri="{FF2B5EF4-FFF2-40B4-BE49-F238E27FC236}">
                <a16:creationId xmlns:a16="http://schemas.microsoft.com/office/drawing/2014/main" id="{60BBC182-6CF4-24E4-59C2-FE649ECC5291}"/>
              </a:ext>
            </a:extLst>
          </p:cNvPr>
          <p:cNvSpPr>
            <a:spLocks/>
          </p:cNvSpPr>
          <p:nvPr/>
        </p:nvSpPr>
        <p:spPr bwMode="auto">
          <a:xfrm>
            <a:off x="7702027" y="1913701"/>
            <a:ext cx="1391863" cy="1392706"/>
          </a:xfrm>
          <a:custGeom>
            <a:avLst/>
            <a:gdLst>
              <a:gd name="T0" fmla="*/ 414 w 827"/>
              <a:gd name="T1" fmla="*/ 0 h 827"/>
              <a:gd name="T2" fmla="*/ 412 w 827"/>
              <a:gd name="T3" fmla="*/ 0 h 827"/>
              <a:gd name="T4" fmla="*/ 0 w 827"/>
              <a:gd name="T5" fmla="*/ 413 h 827"/>
              <a:gd name="T6" fmla="*/ 0 w 827"/>
              <a:gd name="T7" fmla="*/ 416 h 827"/>
              <a:gd name="T8" fmla="*/ 3 w 827"/>
              <a:gd name="T9" fmla="*/ 464 h 827"/>
              <a:gd name="T10" fmla="*/ 363 w 827"/>
              <a:gd name="T11" fmla="*/ 824 h 827"/>
              <a:gd name="T12" fmla="*/ 411 w 827"/>
              <a:gd name="T13" fmla="*/ 827 h 827"/>
              <a:gd name="T14" fmla="*/ 414 w 827"/>
              <a:gd name="T15" fmla="*/ 827 h 827"/>
              <a:gd name="T16" fmla="*/ 827 w 827"/>
              <a:gd name="T17" fmla="*/ 413 h 827"/>
              <a:gd name="T18" fmla="*/ 414 w 827"/>
              <a:gd name="T19" fmla="*/ 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827">
                <a:moveTo>
                  <a:pt x="414" y="0"/>
                </a:moveTo>
                <a:cubicBezTo>
                  <a:pt x="413" y="0"/>
                  <a:pt x="412" y="0"/>
                  <a:pt x="412" y="0"/>
                </a:cubicBezTo>
                <a:cubicBezTo>
                  <a:pt x="390" y="218"/>
                  <a:pt x="218" y="391"/>
                  <a:pt x="0" y="413"/>
                </a:cubicBezTo>
                <a:cubicBezTo>
                  <a:pt x="0" y="414"/>
                  <a:pt x="0" y="415"/>
                  <a:pt x="0" y="416"/>
                </a:cubicBezTo>
                <a:cubicBezTo>
                  <a:pt x="0" y="432"/>
                  <a:pt x="1" y="448"/>
                  <a:pt x="3" y="464"/>
                </a:cubicBezTo>
                <a:cubicBezTo>
                  <a:pt x="26" y="652"/>
                  <a:pt x="175" y="801"/>
                  <a:pt x="363" y="824"/>
                </a:cubicBezTo>
                <a:cubicBezTo>
                  <a:pt x="379" y="826"/>
                  <a:pt x="395" y="827"/>
                  <a:pt x="411" y="827"/>
                </a:cubicBezTo>
                <a:cubicBezTo>
                  <a:pt x="412" y="827"/>
                  <a:pt x="413" y="827"/>
                  <a:pt x="414" y="827"/>
                </a:cubicBezTo>
                <a:cubicBezTo>
                  <a:pt x="642" y="827"/>
                  <a:pt x="827" y="641"/>
                  <a:pt x="827" y="413"/>
                </a:cubicBezTo>
                <a:cubicBezTo>
                  <a:pt x="827" y="185"/>
                  <a:pt x="642" y="0"/>
                  <a:pt x="414"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E64E2E5A-29C2-2BE9-90EE-DC1E37982726}"/>
              </a:ext>
            </a:extLst>
          </p:cNvPr>
          <p:cNvSpPr>
            <a:spLocks/>
          </p:cNvSpPr>
          <p:nvPr/>
        </p:nvSpPr>
        <p:spPr bwMode="auto">
          <a:xfrm>
            <a:off x="7038169" y="2610055"/>
            <a:ext cx="1391863" cy="1394392"/>
          </a:xfrm>
          <a:custGeom>
            <a:avLst/>
            <a:gdLst>
              <a:gd name="T0" fmla="*/ 827 w 827"/>
              <a:gd name="T1" fmla="*/ 412 h 828"/>
              <a:gd name="T2" fmla="*/ 416 w 827"/>
              <a:gd name="T3" fmla="*/ 0 h 828"/>
              <a:gd name="T4" fmla="*/ 413 w 827"/>
              <a:gd name="T5" fmla="*/ 0 h 828"/>
              <a:gd name="T6" fmla="*/ 411 w 827"/>
              <a:gd name="T7" fmla="*/ 0 h 828"/>
              <a:gd name="T8" fmla="*/ 363 w 827"/>
              <a:gd name="T9" fmla="*/ 3 h 828"/>
              <a:gd name="T10" fmla="*/ 3 w 827"/>
              <a:gd name="T11" fmla="*/ 363 h 828"/>
              <a:gd name="T12" fmla="*/ 0 w 827"/>
              <a:gd name="T13" fmla="*/ 412 h 828"/>
              <a:gd name="T14" fmla="*/ 0 w 827"/>
              <a:gd name="T15" fmla="*/ 414 h 828"/>
              <a:gd name="T16" fmla="*/ 413 w 827"/>
              <a:gd name="T17" fmla="*/ 828 h 828"/>
              <a:gd name="T18" fmla="*/ 827 w 827"/>
              <a:gd name="T19" fmla="*/ 414 h 828"/>
              <a:gd name="T20" fmla="*/ 827 w 827"/>
              <a:gd name="T21" fmla="*/ 412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7" h="828">
                <a:moveTo>
                  <a:pt x="827" y="412"/>
                </a:moveTo>
                <a:cubicBezTo>
                  <a:pt x="610" y="389"/>
                  <a:pt x="438" y="217"/>
                  <a:pt x="416" y="0"/>
                </a:cubicBezTo>
                <a:cubicBezTo>
                  <a:pt x="415" y="0"/>
                  <a:pt x="414" y="0"/>
                  <a:pt x="413" y="0"/>
                </a:cubicBezTo>
                <a:cubicBezTo>
                  <a:pt x="413" y="0"/>
                  <a:pt x="412" y="0"/>
                  <a:pt x="411" y="0"/>
                </a:cubicBezTo>
                <a:cubicBezTo>
                  <a:pt x="395" y="0"/>
                  <a:pt x="379" y="1"/>
                  <a:pt x="363" y="3"/>
                </a:cubicBezTo>
                <a:cubicBezTo>
                  <a:pt x="175" y="26"/>
                  <a:pt x="26" y="176"/>
                  <a:pt x="3" y="363"/>
                </a:cubicBezTo>
                <a:cubicBezTo>
                  <a:pt x="1" y="379"/>
                  <a:pt x="0" y="395"/>
                  <a:pt x="0" y="412"/>
                </a:cubicBezTo>
                <a:cubicBezTo>
                  <a:pt x="0" y="412"/>
                  <a:pt x="0" y="413"/>
                  <a:pt x="0" y="414"/>
                </a:cubicBezTo>
                <a:cubicBezTo>
                  <a:pt x="0" y="642"/>
                  <a:pt x="185" y="828"/>
                  <a:pt x="413" y="828"/>
                </a:cubicBezTo>
                <a:cubicBezTo>
                  <a:pt x="642" y="828"/>
                  <a:pt x="827" y="642"/>
                  <a:pt x="827" y="414"/>
                </a:cubicBezTo>
                <a:cubicBezTo>
                  <a:pt x="827" y="413"/>
                  <a:pt x="827" y="412"/>
                  <a:pt x="827" y="412"/>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itle 1">
            <a:extLst>
              <a:ext uri="{FF2B5EF4-FFF2-40B4-BE49-F238E27FC236}">
                <a16:creationId xmlns:a16="http://schemas.microsoft.com/office/drawing/2014/main" id="{4A39FBDD-E347-9B6D-DDCD-1C639B973309}"/>
              </a:ext>
            </a:extLst>
          </p:cNvPr>
          <p:cNvSpPr>
            <a:spLocks noGrp="1"/>
          </p:cNvSpPr>
          <p:nvPr>
            <p:ph type="title" hasCustomPrompt="1"/>
          </p:nvPr>
        </p:nvSpPr>
        <p:spPr>
          <a:xfrm>
            <a:off x="532435" y="365126"/>
            <a:ext cx="11100122" cy="697324"/>
          </a:xfrm>
        </p:spPr>
        <p:txBody>
          <a:bodyPr/>
          <a:lstStyle>
            <a:lvl1pPr>
              <a:defRPr/>
            </a:lvl1pPr>
          </a:lstStyle>
          <a:p>
            <a:r>
              <a:rPr lang="en-US"/>
              <a:t>Graphics Library</a:t>
            </a:r>
          </a:p>
        </p:txBody>
      </p:sp>
      <p:grpSp>
        <p:nvGrpSpPr>
          <p:cNvPr id="2" name="Group 1">
            <a:extLst>
              <a:ext uri="{FF2B5EF4-FFF2-40B4-BE49-F238E27FC236}">
                <a16:creationId xmlns:a16="http://schemas.microsoft.com/office/drawing/2014/main" id="{1AE26A3F-E325-7D1D-BBC6-4A0152C16B43}"/>
              </a:ext>
            </a:extLst>
          </p:cNvPr>
          <p:cNvGrpSpPr/>
          <p:nvPr userDrawn="1"/>
        </p:nvGrpSpPr>
        <p:grpSpPr>
          <a:xfrm>
            <a:off x="2429883" y="1300323"/>
            <a:ext cx="3352940" cy="2719257"/>
            <a:chOff x="7060095" y="2141598"/>
            <a:chExt cx="5779053" cy="4686852"/>
          </a:xfrm>
        </p:grpSpPr>
        <p:pic>
          <p:nvPicPr>
            <p:cNvPr id="11" name="Graphic 10">
              <a:extLst>
                <a:ext uri="{FF2B5EF4-FFF2-40B4-BE49-F238E27FC236}">
                  <a16:creationId xmlns:a16="http://schemas.microsoft.com/office/drawing/2014/main" id="{1E3D405F-3050-7BA1-223C-68FECD19DF8E}"/>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267148" y="2141598"/>
              <a:ext cx="4572000" cy="4572000"/>
            </a:xfrm>
            <a:prstGeom prst="rect">
              <a:avLst/>
            </a:prstGeom>
          </p:spPr>
        </p:pic>
        <p:pic>
          <p:nvPicPr>
            <p:cNvPr id="12" name="Graphic 11">
              <a:extLst>
                <a:ext uri="{FF2B5EF4-FFF2-40B4-BE49-F238E27FC236}">
                  <a16:creationId xmlns:a16="http://schemas.microsoft.com/office/drawing/2014/main" id="{7B58C513-231D-3B98-2E5D-4B781B622537}"/>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60095" y="2256450"/>
              <a:ext cx="4572000" cy="4572000"/>
            </a:xfrm>
            <a:prstGeom prst="rect">
              <a:avLst/>
            </a:prstGeom>
          </p:spPr>
        </p:pic>
      </p:grpSp>
      <p:pic>
        <p:nvPicPr>
          <p:cNvPr id="13" name="Graphic 12">
            <a:extLst>
              <a:ext uri="{FF2B5EF4-FFF2-40B4-BE49-F238E27FC236}">
                <a16:creationId xmlns:a16="http://schemas.microsoft.com/office/drawing/2014/main" id="{F0079DF8-F712-6B83-8967-828F459EAB8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246" y="3629214"/>
            <a:ext cx="2652623" cy="2652623"/>
          </a:xfrm>
          <a:prstGeom prst="rect">
            <a:avLst/>
          </a:prstGeom>
        </p:spPr>
      </p:pic>
      <p:pic>
        <p:nvPicPr>
          <p:cNvPr id="14" name="Graphic 13">
            <a:extLst>
              <a:ext uri="{FF2B5EF4-FFF2-40B4-BE49-F238E27FC236}">
                <a16:creationId xmlns:a16="http://schemas.microsoft.com/office/drawing/2014/main" id="{FCF2F112-2FF3-09E6-5C7E-673E5988B5BB}"/>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7833972">
            <a:off x="229871" y="1546125"/>
            <a:ext cx="2604574" cy="2604574"/>
          </a:xfrm>
          <a:prstGeom prst="rect">
            <a:avLst/>
          </a:prstGeom>
        </p:spPr>
      </p:pic>
      <p:pic>
        <p:nvPicPr>
          <p:cNvPr id="15" name="Graphic 14">
            <a:extLst>
              <a:ext uri="{FF2B5EF4-FFF2-40B4-BE49-F238E27FC236}">
                <a16:creationId xmlns:a16="http://schemas.microsoft.com/office/drawing/2014/main" id="{BBB93ADB-FFAE-5E97-9CFF-8D1252455736}"/>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r="19751" b="3086"/>
          <a:stretch/>
        </p:blipFill>
        <p:spPr>
          <a:xfrm>
            <a:off x="2803869" y="3500227"/>
            <a:ext cx="2478059" cy="2992648"/>
          </a:xfrm>
          <a:prstGeom prst="rect">
            <a:avLst/>
          </a:prstGeom>
        </p:spPr>
      </p:pic>
      <p:sp>
        <p:nvSpPr>
          <p:cNvPr id="16" name="Freeform 10">
            <a:extLst>
              <a:ext uri="{FF2B5EF4-FFF2-40B4-BE49-F238E27FC236}">
                <a16:creationId xmlns:a16="http://schemas.microsoft.com/office/drawing/2014/main" id="{7D0A0C3B-4C5E-2996-DAA3-01C5ED94274A}"/>
              </a:ext>
            </a:extLst>
          </p:cNvPr>
          <p:cNvSpPr>
            <a:spLocks/>
          </p:cNvSpPr>
          <p:nvPr userDrawn="1"/>
        </p:nvSpPr>
        <p:spPr bwMode="auto">
          <a:xfrm>
            <a:off x="7038169" y="2610055"/>
            <a:ext cx="1391863" cy="1394392"/>
          </a:xfrm>
          <a:custGeom>
            <a:avLst/>
            <a:gdLst>
              <a:gd name="T0" fmla="*/ 827 w 827"/>
              <a:gd name="T1" fmla="*/ 412 h 828"/>
              <a:gd name="T2" fmla="*/ 416 w 827"/>
              <a:gd name="T3" fmla="*/ 0 h 828"/>
              <a:gd name="T4" fmla="*/ 413 w 827"/>
              <a:gd name="T5" fmla="*/ 0 h 828"/>
              <a:gd name="T6" fmla="*/ 411 w 827"/>
              <a:gd name="T7" fmla="*/ 0 h 828"/>
              <a:gd name="T8" fmla="*/ 363 w 827"/>
              <a:gd name="T9" fmla="*/ 3 h 828"/>
              <a:gd name="T10" fmla="*/ 3 w 827"/>
              <a:gd name="T11" fmla="*/ 363 h 828"/>
              <a:gd name="T12" fmla="*/ 0 w 827"/>
              <a:gd name="T13" fmla="*/ 412 h 828"/>
              <a:gd name="T14" fmla="*/ 0 w 827"/>
              <a:gd name="T15" fmla="*/ 414 h 828"/>
              <a:gd name="T16" fmla="*/ 413 w 827"/>
              <a:gd name="T17" fmla="*/ 828 h 828"/>
              <a:gd name="T18" fmla="*/ 827 w 827"/>
              <a:gd name="T19" fmla="*/ 414 h 828"/>
              <a:gd name="T20" fmla="*/ 827 w 827"/>
              <a:gd name="T21" fmla="*/ 412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7" h="828">
                <a:moveTo>
                  <a:pt x="827" y="412"/>
                </a:moveTo>
                <a:cubicBezTo>
                  <a:pt x="610" y="389"/>
                  <a:pt x="438" y="217"/>
                  <a:pt x="416" y="0"/>
                </a:cubicBezTo>
                <a:cubicBezTo>
                  <a:pt x="415" y="0"/>
                  <a:pt x="414" y="0"/>
                  <a:pt x="413" y="0"/>
                </a:cubicBezTo>
                <a:cubicBezTo>
                  <a:pt x="413" y="0"/>
                  <a:pt x="412" y="0"/>
                  <a:pt x="411" y="0"/>
                </a:cubicBezTo>
                <a:cubicBezTo>
                  <a:pt x="395" y="0"/>
                  <a:pt x="379" y="1"/>
                  <a:pt x="363" y="3"/>
                </a:cubicBezTo>
                <a:cubicBezTo>
                  <a:pt x="175" y="26"/>
                  <a:pt x="26" y="176"/>
                  <a:pt x="3" y="363"/>
                </a:cubicBezTo>
                <a:cubicBezTo>
                  <a:pt x="1" y="379"/>
                  <a:pt x="0" y="395"/>
                  <a:pt x="0" y="412"/>
                </a:cubicBezTo>
                <a:cubicBezTo>
                  <a:pt x="0" y="412"/>
                  <a:pt x="0" y="413"/>
                  <a:pt x="0" y="414"/>
                </a:cubicBezTo>
                <a:cubicBezTo>
                  <a:pt x="0" y="642"/>
                  <a:pt x="185" y="828"/>
                  <a:pt x="413" y="828"/>
                </a:cubicBezTo>
                <a:cubicBezTo>
                  <a:pt x="642" y="828"/>
                  <a:pt x="827" y="642"/>
                  <a:pt x="827" y="414"/>
                </a:cubicBezTo>
                <a:cubicBezTo>
                  <a:pt x="827" y="413"/>
                  <a:pt x="827" y="412"/>
                  <a:pt x="827" y="412"/>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Title 1">
            <a:extLst>
              <a:ext uri="{FF2B5EF4-FFF2-40B4-BE49-F238E27FC236}">
                <a16:creationId xmlns:a16="http://schemas.microsoft.com/office/drawing/2014/main" id="{DDD3AEF7-BF24-FCCF-E71E-D426269F3A0B}"/>
              </a:ext>
            </a:extLst>
          </p:cNvPr>
          <p:cNvSpPr>
            <a:spLocks noGrp="1"/>
          </p:cNvSpPr>
          <p:nvPr>
            <p:ph type="title" hasCustomPrompt="1"/>
          </p:nvPr>
        </p:nvSpPr>
        <p:spPr>
          <a:xfrm>
            <a:off x="532435" y="365126"/>
            <a:ext cx="11100122" cy="697324"/>
          </a:xfrm>
        </p:spPr>
        <p:txBody>
          <a:bodyPr/>
          <a:lstStyle>
            <a:lvl1pPr>
              <a:defRPr/>
            </a:lvl1pPr>
          </a:lstStyle>
          <a:p>
            <a:r>
              <a:rPr lang="en-US"/>
              <a:t>Graphics Library</a:t>
            </a:r>
          </a:p>
        </p:txBody>
      </p:sp>
    </p:spTree>
    <p:extLst>
      <p:ext uri="{BB962C8B-B14F-4D97-AF65-F5344CB8AC3E}">
        <p14:creationId xmlns:p14="http://schemas.microsoft.com/office/powerpoint/2010/main" val="169186319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Icon Librar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3" name="Picture 2" descr="A group of people's faces&#10;&#10;Description automatically generated">
            <a:extLst>
              <a:ext uri="{FF2B5EF4-FFF2-40B4-BE49-F238E27FC236}">
                <a16:creationId xmlns:a16="http://schemas.microsoft.com/office/drawing/2014/main" id="{BEEA8727-313D-452A-0EC5-279D1394CDD1}"/>
              </a:ext>
            </a:extLst>
          </p:cNvPr>
          <p:cNvPicPr>
            <a:picLocks noChangeAspect="1"/>
          </p:cNvPicPr>
          <p:nvPr/>
        </p:nvPicPr>
        <p:blipFill rotWithShape="1">
          <a:blip r:embed="rId2"/>
          <a:srcRect l="-606" t="-31" r="458" b="-6"/>
          <a:stretch/>
        </p:blipFill>
        <p:spPr>
          <a:xfrm>
            <a:off x="532435" y="1714542"/>
            <a:ext cx="4376449" cy="4371428"/>
          </a:xfrm>
          <a:prstGeom prst="rect">
            <a:avLst/>
          </a:prstGeom>
        </p:spPr>
      </p:pic>
      <p:grpSp>
        <p:nvGrpSpPr>
          <p:cNvPr id="53" name="Group 52">
            <a:extLst>
              <a:ext uri="{FF2B5EF4-FFF2-40B4-BE49-F238E27FC236}">
                <a16:creationId xmlns:a16="http://schemas.microsoft.com/office/drawing/2014/main" id="{A5A4EAEF-97A2-857D-11C5-9DE9E4AE682F}"/>
              </a:ext>
            </a:extLst>
          </p:cNvPr>
          <p:cNvGrpSpPr/>
          <p:nvPr/>
        </p:nvGrpSpPr>
        <p:grpSpPr>
          <a:xfrm>
            <a:off x="5693594" y="2147918"/>
            <a:ext cx="3459554" cy="2940516"/>
            <a:chOff x="2830844" y="2441069"/>
            <a:chExt cx="3459554" cy="2940516"/>
          </a:xfrm>
        </p:grpSpPr>
        <p:pic>
          <p:nvPicPr>
            <p:cNvPr id="54" name="Picture 53" descr="A blue and orange logo&#10;&#10;Description automatically generated">
              <a:extLst>
                <a:ext uri="{FF2B5EF4-FFF2-40B4-BE49-F238E27FC236}">
                  <a16:creationId xmlns:a16="http://schemas.microsoft.com/office/drawing/2014/main" id="{D701FB91-08C7-0351-97D5-FA0D79142043}"/>
                </a:ext>
              </a:extLst>
            </p:cNvPr>
            <p:cNvPicPr>
              <a:picLocks noChangeAspect="1"/>
            </p:cNvPicPr>
            <p:nvPr/>
          </p:nvPicPr>
          <p:blipFill>
            <a:blip r:embed="rId3"/>
            <a:stretch>
              <a:fillRect/>
            </a:stretch>
          </p:blipFill>
          <p:spPr>
            <a:xfrm>
              <a:off x="2999742" y="2441069"/>
              <a:ext cx="2104909" cy="732495"/>
            </a:xfrm>
            <a:prstGeom prst="rect">
              <a:avLst/>
            </a:prstGeom>
          </p:spPr>
        </p:pic>
        <p:grpSp>
          <p:nvGrpSpPr>
            <p:cNvPr id="55" name="Group 54">
              <a:extLst>
                <a:ext uri="{FF2B5EF4-FFF2-40B4-BE49-F238E27FC236}">
                  <a16:creationId xmlns:a16="http://schemas.microsoft.com/office/drawing/2014/main" id="{AD4AEFAF-BD20-F01F-57C1-8392B651CE90}"/>
                </a:ext>
              </a:extLst>
            </p:cNvPr>
            <p:cNvGrpSpPr/>
            <p:nvPr/>
          </p:nvGrpSpPr>
          <p:grpSpPr>
            <a:xfrm>
              <a:off x="3054187" y="3411553"/>
              <a:ext cx="3236211" cy="584775"/>
              <a:chOff x="3054187" y="3411553"/>
              <a:chExt cx="3236211" cy="584775"/>
            </a:xfrm>
          </p:grpSpPr>
          <p:sp>
            <p:nvSpPr>
              <p:cNvPr id="62" name="TextBox 61">
                <a:extLst>
                  <a:ext uri="{FF2B5EF4-FFF2-40B4-BE49-F238E27FC236}">
                    <a16:creationId xmlns:a16="http://schemas.microsoft.com/office/drawing/2014/main" id="{463C889F-6B92-22AA-462C-77F21DD690A2}"/>
                  </a:ext>
                </a:extLst>
              </p:cNvPr>
              <p:cNvSpPr txBox="1"/>
              <p:nvPr/>
            </p:nvSpPr>
            <p:spPr>
              <a:xfrm>
                <a:off x="3592963" y="3411553"/>
                <a:ext cx="2697435"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Human Capital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Management (HCM)</a:t>
                </a:r>
              </a:p>
            </p:txBody>
          </p:sp>
          <p:pic>
            <p:nvPicPr>
              <p:cNvPr id="63" name="Picture 62" descr="A black background with a black square&#10;&#10;Description automatically generated with medium confidence">
                <a:extLst>
                  <a:ext uri="{FF2B5EF4-FFF2-40B4-BE49-F238E27FC236}">
                    <a16:creationId xmlns:a16="http://schemas.microsoft.com/office/drawing/2014/main" id="{96B5FB8B-8C3F-7307-EC19-796766A0B5D0}"/>
                  </a:ext>
                </a:extLst>
              </p:cNvPr>
              <p:cNvPicPr>
                <a:picLocks noChangeAspect="1"/>
              </p:cNvPicPr>
              <p:nvPr/>
            </p:nvPicPr>
            <p:blipFill rotWithShape="1">
              <a:blip r:embed="rId4"/>
              <a:srcRect l="9300" t="8534" r="9260" b="8534"/>
              <a:stretch/>
            </p:blipFill>
            <p:spPr>
              <a:xfrm>
                <a:off x="3054187" y="3429000"/>
                <a:ext cx="538776" cy="548640"/>
              </a:xfrm>
              <a:prstGeom prst="rect">
                <a:avLst/>
              </a:prstGeom>
            </p:spPr>
          </p:pic>
        </p:grpSp>
        <p:grpSp>
          <p:nvGrpSpPr>
            <p:cNvPr id="56" name="Group 55">
              <a:extLst>
                <a:ext uri="{FF2B5EF4-FFF2-40B4-BE49-F238E27FC236}">
                  <a16:creationId xmlns:a16="http://schemas.microsoft.com/office/drawing/2014/main" id="{C40C7408-71D5-5AB5-98DA-B735947CEDBB}"/>
                </a:ext>
              </a:extLst>
            </p:cNvPr>
            <p:cNvGrpSpPr/>
            <p:nvPr/>
          </p:nvGrpSpPr>
          <p:grpSpPr>
            <a:xfrm>
              <a:off x="3074582" y="4121327"/>
              <a:ext cx="2026093" cy="548640"/>
              <a:chOff x="3074582" y="4121327"/>
              <a:chExt cx="2026093" cy="548640"/>
            </a:xfrm>
          </p:grpSpPr>
          <p:sp>
            <p:nvSpPr>
              <p:cNvPr id="60" name="TextBox 59">
                <a:extLst>
                  <a:ext uri="{FF2B5EF4-FFF2-40B4-BE49-F238E27FC236}">
                    <a16:creationId xmlns:a16="http://schemas.microsoft.com/office/drawing/2014/main" id="{42AECA66-38AA-A331-42A1-37F037B99554}"/>
                  </a:ext>
                </a:extLst>
              </p:cNvPr>
              <p:cNvSpPr txBox="1"/>
              <p:nvPr/>
            </p:nvSpPr>
            <p:spPr>
              <a:xfrm>
                <a:off x="3592963" y="4265779"/>
                <a:ext cx="1507712" cy="33855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Financial</a:t>
                </a:r>
              </a:p>
            </p:txBody>
          </p:sp>
          <p:pic>
            <p:nvPicPr>
              <p:cNvPr id="61" name="Picture 60" descr="A black background with a black square&#10;&#10;Description automatically generated with medium confidence">
                <a:extLst>
                  <a:ext uri="{FF2B5EF4-FFF2-40B4-BE49-F238E27FC236}">
                    <a16:creationId xmlns:a16="http://schemas.microsoft.com/office/drawing/2014/main" id="{3306817D-2A84-082B-B78A-8D7887E068B8}"/>
                  </a:ext>
                </a:extLst>
              </p:cNvPr>
              <p:cNvPicPr>
                <a:picLocks noChangeAspect="1"/>
              </p:cNvPicPr>
              <p:nvPr/>
            </p:nvPicPr>
            <p:blipFill rotWithShape="1">
              <a:blip r:embed="rId5"/>
              <a:srcRect l="17853" t="8534" r="18149" b="8534"/>
              <a:stretch/>
            </p:blipFill>
            <p:spPr>
              <a:xfrm>
                <a:off x="3074582" y="4121327"/>
                <a:ext cx="423390" cy="548640"/>
              </a:xfrm>
              <a:prstGeom prst="rect">
                <a:avLst/>
              </a:prstGeom>
            </p:spPr>
          </p:pic>
        </p:grpSp>
        <p:grpSp>
          <p:nvGrpSpPr>
            <p:cNvPr id="57" name="Group 56">
              <a:extLst>
                <a:ext uri="{FF2B5EF4-FFF2-40B4-BE49-F238E27FC236}">
                  <a16:creationId xmlns:a16="http://schemas.microsoft.com/office/drawing/2014/main" id="{B4DCFDFE-7D88-F07B-F8FD-BA34059AA059}"/>
                </a:ext>
              </a:extLst>
            </p:cNvPr>
            <p:cNvGrpSpPr/>
            <p:nvPr/>
          </p:nvGrpSpPr>
          <p:grpSpPr>
            <a:xfrm>
              <a:off x="2830844" y="4832945"/>
              <a:ext cx="2265764" cy="548640"/>
              <a:chOff x="2830844" y="4832945"/>
              <a:chExt cx="2265764" cy="548640"/>
            </a:xfrm>
          </p:grpSpPr>
          <p:sp>
            <p:nvSpPr>
              <p:cNvPr id="58" name="TextBox 57">
                <a:extLst>
                  <a:ext uri="{FF2B5EF4-FFF2-40B4-BE49-F238E27FC236}">
                    <a16:creationId xmlns:a16="http://schemas.microsoft.com/office/drawing/2014/main" id="{7E739D0E-191C-ED15-19B1-48AC7307FB9F}"/>
                  </a:ext>
                </a:extLst>
              </p:cNvPr>
              <p:cNvSpPr txBox="1"/>
              <p:nvPr/>
            </p:nvSpPr>
            <p:spPr>
              <a:xfrm>
                <a:off x="3588896" y="4977202"/>
                <a:ext cx="1507712" cy="33855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Procurement</a:t>
                </a:r>
              </a:p>
            </p:txBody>
          </p:sp>
          <p:pic>
            <p:nvPicPr>
              <p:cNvPr id="59" name="Picture 58" descr="A black background with a black square&#10;&#10;Description automatically generated with medium confidence">
                <a:extLst>
                  <a:ext uri="{FF2B5EF4-FFF2-40B4-BE49-F238E27FC236}">
                    <a16:creationId xmlns:a16="http://schemas.microsoft.com/office/drawing/2014/main" id="{4A220D7B-5695-3D01-7DFC-A0AA05E8C1FB}"/>
                  </a:ext>
                </a:extLst>
              </p:cNvPr>
              <p:cNvPicPr>
                <a:picLocks noChangeAspect="1"/>
              </p:cNvPicPr>
              <p:nvPr/>
            </p:nvPicPr>
            <p:blipFill rotWithShape="1">
              <a:blip r:embed="rId6"/>
              <a:srcRect l="8814" t="19196" r="8667" b="20296"/>
              <a:stretch/>
            </p:blipFill>
            <p:spPr>
              <a:xfrm rot="180847">
                <a:off x="2830844" y="4832945"/>
                <a:ext cx="748212" cy="548640"/>
              </a:xfrm>
              <a:prstGeom prst="rect">
                <a:avLst/>
              </a:prstGeom>
            </p:spPr>
          </p:pic>
        </p:grpSp>
      </p:grpSp>
      <p:grpSp>
        <p:nvGrpSpPr>
          <p:cNvPr id="64" name="Group 63">
            <a:extLst>
              <a:ext uri="{FF2B5EF4-FFF2-40B4-BE49-F238E27FC236}">
                <a16:creationId xmlns:a16="http://schemas.microsoft.com/office/drawing/2014/main" id="{D54F01E3-67BE-1AAB-F53D-CAA5484BA814}"/>
              </a:ext>
            </a:extLst>
          </p:cNvPr>
          <p:cNvGrpSpPr/>
          <p:nvPr/>
        </p:nvGrpSpPr>
        <p:grpSpPr>
          <a:xfrm>
            <a:off x="9110600" y="2445084"/>
            <a:ext cx="2521957" cy="1126113"/>
            <a:chOff x="7354166" y="2802951"/>
            <a:chExt cx="2521957" cy="1126113"/>
          </a:xfrm>
        </p:grpSpPr>
        <p:pic>
          <p:nvPicPr>
            <p:cNvPr id="65" name="Picture 64">
              <a:extLst>
                <a:ext uri="{FF2B5EF4-FFF2-40B4-BE49-F238E27FC236}">
                  <a16:creationId xmlns:a16="http://schemas.microsoft.com/office/drawing/2014/main" id="{7F5CCCAA-1AFC-763C-028A-09B2FA80FCA5}"/>
                </a:ext>
              </a:extLst>
            </p:cNvPr>
            <p:cNvPicPr>
              <a:picLocks noChangeAspect="1"/>
            </p:cNvPicPr>
            <p:nvPr/>
          </p:nvPicPr>
          <p:blipFill>
            <a:blip r:embed="rId7"/>
            <a:stretch>
              <a:fillRect/>
            </a:stretch>
          </p:blipFill>
          <p:spPr>
            <a:xfrm>
              <a:off x="7545034" y="2802951"/>
              <a:ext cx="2331089" cy="362518"/>
            </a:xfrm>
            <a:prstGeom prst="rect">
              <a:avLst/>
            </a:prstGeom>
          </p:spPr>
        </p:pic>
        <p:sp>
          <p:nvSpPr>
            <p:cNvPr id="66" name="TextBox 65">
              <a:extLst>
                <a:ext uri="{FF2B5EF4-FFF2-40B4-BE49-F238E27FC236}">
                  <a16:creationId xmlns:a16="http://schemas.microsoft.com/office/drawing/2014/main" id="{C32F3944-90FA-6CE5-1CA9-A83A12288F33}"/>
                </a:ext>
              </a:extLst>
            </p:cNvPr>
            <p:cNvSpPr txBox="1"/>
            <p:nvPr/>
          </p:nvSpPr>
          <p:spPr>
            <a:xfrm>
              <a:off x="8112218" y="3524681"/>
              <a:ext cx="1507712" cy="33855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Procurement</a:t>
              </a:r>
            </a:p>
          </p:txBody>
        </p:sp>
        <p:pic>
          <p:nvPicPr>
            <p:cNvPr id="67" name="Picture 66" descr="A black background with a black square&#10;&#10;Description automatically generated with medium confidence">
              <a:extLst>
                <a:ext uri="{FF2B5EF4-FFF2-40B4-BE49-F238E27FC236}">
                  <a16:creationId xmlns:a16="http://schemas.microsoft.com/office/drawing/2014/main" id="{E4992F09-27CF-2E95-9056-84B4776BBDE0}"/>
                </a:ext>
              </a:extLst>
            </p:cNvPr>
            <p:cNvPicPr>
              <a:picLocks noChangeAspect="1"/>
            </p:cNvPicPr>
            <p:nvPr/>
          </p:nvPicPr>
          <p:blipFill rotWithShape="1">
            <a:blip r:embed="rId6"/>
            <a:srcRect l="8814" t="19196" r="8667" b="20296"/>
            <a:stretch/>
          </p:blipFill>
          <p:spPr>
            <a:xfrm rot="180847">
              <a:off x="7354166" y="3380424"/>
              <a:ext cx="748212" cy="548640"/>
            </a:xfrm>
            <a:prstGeom prst="rect">
              <a:avLst/>
            </a:prstGeom>
          </p:spPr>
        </p:pic>
      </p:grpSp>
      <p:sp>
        <p:nvSpPr>
          <p:cNvPr id="4" name="Title 1">
            <a:extLst>
              <a:ext uri="{FF2B5EF4-FFF2-40B4-BE49-F238E27FC236}">
                <a16:creationId xmlns:a16="http://schemas.microsoft.com/office/drawing/2014/main" id="{C64C69A1-B065-98AD-D145-182212EFC6DF}"/>
              </a:ext>
            </a:extLst>
          </p:cNvPr>
          <p:cNvSpPr>
            <a:spLocks noGrp="1"/>
          </p:cNvSpPr>
          <p:nvPr>
            <p:ph type="title" hasCustomPrompt="1"/>
          </p:nvPr>
        </p:nvSpPr>
        <p:spPr>
          <a:xfrm>
            <a:off x="532435" y="365126"/>
            <a:ext cx="11100122" cy="697324"/>
          </a:xfrm>
        </p:spPr>
        <p:txBody>
          <a:bodyPr/>
          <a:lstStyle>
            <a:lvl1pPr>
              <a:defRPr/>
            </a:lvl1pPr>
          </a:lstStyle>
          <a:p>
            <a:r>
              <a:rPr lang="en-US"/>
              <a:t>Icon Library</a:t>
            </a:r>
          </a:p>
        </p:txBody>
      </p:sp>
    </p:spTree>
    <p:extLst>
      <p:ext uri="{BB962C8B-B14F-4D97-AF65-F5344CB8AC3E}">
        <p14:creationId xmlns:p14="http://schemas.microsoft.com/office/powerpoint/2010/main" val="344105970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Icon Library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37" name="TextBox 36">
            <a:extLst>
              <a:ext uri="{FF2B5EF4-FFF2-40B4-BE49-F238E27FC236}">
                <a16:creationId xmlns:a16="http://schemas.microsoft.com/office/drawing/2014/main" id="{54F3445A-C61C-D22B-B1A2-1989FA0C9B07}"/>
              </a:ext>
            </a:extLst>
          </p:cNvPr>
          <p:cNvSpPr txBox="1"/>
          <p:nvPr/>
        </p:nvSpPr>
        <p:spPr>
          <a:xfrm>
            <a:off x="272974" y="3287580"/>
            <a:ext cx="13716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Financial</a:t>
            </a:r>
          </a:p>
        </p:txBody>
      </p:sp>
      <p:sp>
        <p:nvSpPr>
          <p:cNvPr id="38" name="TextBox 37">
            <a:extLst>
              <a:ext uri="{FF2B5EF4-FFF2-40B4-BE49-F238E27FC236}">
                <a16:creationId xmlns:a16="http://schemas.microsoft.com/office/drawing/2014/main" id="{1410F080-4003-85E9-F2DF-0878BD60BCB1}"/>
              </a:ext>
            </a:extLst>
          </p:cNvPr>
          <p:cNvSpPr txBox="1"/>
          <p:nvPr/>
        </p:nvSpPr>
        <p:spPr>
          <a:xfrm>
            <a:off x="3198155" y="3287580"/>
            <a:ext cx="13716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Reporting</a:t>
            </a:r>
          </a:p>
        </p:txBody>
      </p:sp>
      <p:sp>
        <p:nvSpPr>
          <p:cNvPr id="39" name="TextBox 38">
            <a:extLst>
              <a:ext uri="{FF2B5EF4-FFF2-40B4-BE49-F238E27FC236}">
                <a16:creationId xmlns:a16="http://schemas.microsoft.com/office/drawing/2014/main" id="{C28CBC31-544E-3AC0-F56B-C6D27B0F6F3E}"/>
              </a:ext>
            </a:extLst>
          </p:cNvPr>
          <p:cNvSpPr txBox="1"/>
          <p:nvPr/>
        </p:nvSpPr>
        <p:spPr>
          <a:xfrm>
            <a:off x="4662176" y="3287580"/>
            <a:ext cx="1371600"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Requisition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to PO</a:t>
            </a:r>
            <a:endParaRPr kumimoji="0" lang="en-US" sz="1200" b="1"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40" name="TextBox 39">
            <a:extLst>
              <a:ext uri="{FF2B5EF4-FFF2-40B4-BE49-F238E27FC236}">
                <a16:creationId xmlns:a16="http://schemas.microsoft.com/office/drawing/2014/main" id="{8083792A-E42D-3F81-9D88-4FC4C609647A}"/>
              </a:ext>
            </a:extLst>
          </p:cNvPr>
          <p:cNvSpPr txBox="1"/>
          <p:nvPr/>
        </p:nvSpPr>
        <p:spPr>
          <a:xfrm>
            <a:off x="108588" y="4548873"/>
            <a:ext cx="169257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Spend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Analysis</a:t>
            </a:r>
          </a:p>
        </p:txBody>
      </p:sp>
      <p:sp>
        <p:nvSpPr>
          <p:cNvPr id="41" name="TextBox 40">
            <a:extLst>
              <a:ext uri="{FF2B5EF4-FFF2-40B4-BE49-F238E27FC236}">
                <a16:creationId xmlns:a16="http://schemas.microsoft.com/office/drawing/2014/main" id="{2D0C6CDB-4BA8-3E8A-1739-B5F7175786FE}"/>
              </a:ext>
            </a:extLst>
          </p:cNvPr>
          <p:cNvSpPr txBox="1"/>
          <p:nvPr/>
        </p:nvSpPr>
        <p:spPr>
          <a:xfrm>
            <a:off x="3198155" y="4548873"/>
            <a:ext cx="1371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Contracts (Transactional)</a:t>
            </a:r>
          </a:p>
        </p:txBody>
      </p:sp>
      <p:sp>
        <p:nvSpPr>
          <p:cNvPr id="42" name="TextBox 41">
            <a:extLst>
              <a:ext uri="{FF2B5EF4-FFF2-40B4-BE49-F238E27FC236}">
                <a16:creationId xmlns:a16="http://schemas.microsoft.com/office/drawing/2014/main" id="{2D45CDD1-4921-F189-EFF7-BEF05B315979}"/>
              </a:ext>
            </a:extLst>
          </p:cNvPr>
          <p:cNvSpPr txBox="1"/>
          <p:nvPr/>
        </p:nvSpPr>
        <p:spPr>
          <a:xfrm>
            <a:off x="1732720" y="4548873"/>
            <a:ext cx="13715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Supplier Management</a:t>
            </a:r>
          </a:p>
        </p:txBody>
      </p:sp>
      <p:pic>
        <p:nvPicPr>
          <p:cNvPr id="43" name="Picture 42" descr="A black background with a black square&#10;&#10;Description automatically generated with medium confidence">
            <a:extLst>
              <a:ext uri="{FF2B5EF4-FFF2-40B4-BE49-F238E27FC236}">
                <a16:creationId xmlns:a16="http://schemas.microsoft.com/office/drawing/2014/main" id="{80D229A2-AE92-E3B6-72EC-98DDFF499D1E}"/>
              </a:ext>
            </a:extLst>
          </p:cNvPr>
          <p:cNvPicPr>
            <a:picLocks noChangeAspect="1"/>
          </p:cNvPicPr>
          <p:nvPr/>
        </p:nvPicPr>
        <p:blipFill rotWithShape="1">
          <a:blip r:embed="rId2"/>
          <a:srcRect l="8279" t="9073" r="9077" b="9073"/>
          <a:stretch/>
        </p:blipFill>
        <p:spPr>
          <a:xfrm>
            <a:off x="3606986" y="3894118"/>
            <a:ext cx="553938" cy="548640"/>
          </a:xfrm>
          <a:prstGeom prst="rect">
            <a:avLst/>
          </a:prstGeom>
        </p:spPr>
      </p:pic>
      <p:pic>
        <p:nvPicPr>
          <p:cNvPr id="44" name="Picture 43" descr="A black background with a black square&#10;&#10;Description automatically generated with medium confidence">
            <a:extLst>
              <a:ext uri="{FF2B5EF4-FFF2-40B4-BE49-F238E27FC236}">
                <a16:creationId xmlns:a16="http://schemas.microsoft.com/office/drawing/2014/main" id="{2A8FF3B8-4E7E-507D-065D-5694322FB524}"/>
              </a:ext>
            </a:extLst>
          </p:cNvPr>
          <p:cNvPicPr>
            <a:picLocks noChangeAspect="1"/>
          </p:cNvPicPr>
          <p:nvPr/>
        </p:nvPicPr>
        <p:blipFill rotWithShape="1">
          <a:blip r:embed="rId3"/>
          <a:srcRect l="9078" t="9072" r="9078" b="9306"/>
          <a:stretch/>
        </p:blipFill>
        <p:spPr>
          <a:xfrm>
            <a:off x="2143449" y="3894118"/>
            <a:ext cx="550140" cy="548640"/>
          </a:xfrm>
          <a:prstGeom prst="rect">
            <a:avLst/>
          </a:prstGeom>
        </p:spPr>
      </p:pic>
      <p:pic>
        <p:nvPicPr>
          <p:cNvPr id="45" name="Picture 44" descr="A black background with a black square&#10;&#10;Description automatically generated with medium confidence">
            <a:extLst>
              <a:ext uri="{FF2B5EF4-FFF2-40B4-BE49-F238E27FC236}">
                <a16:creationId xmlns:a16="http://schemas.microsoft.com/office/drawing/2014/main" id="{AFF26F60-D542-E77F-173A-D70FF6381775}"/>
              </a:ext>
            </a:extLst>
          </p:cNvPr>
          <p:cNvPicPr>
            <a:picLocks noChangeAspect="1"/>
          </p:cNvPicPr>
          <p:nvPr/>
        </p:nvPicPr>
        <p:blipFill rotWithShape="1">
          <a:blip r:embed="rId4"/>
          <a:srcRect l="8973" t="9072" r="7808" b="8495"/>
          <a:stretch/>
        </p:blipFill>
        <p:spPr>
          <a:xfrm>
            <a:off x="3607016" y="2731730"/>
            <a:ext cx="553878" cy="548640"/>
          </a:xfrm>
          <a:prstGeom prst="rect">
            <a:avLst/>
          </a:prstGeom>
        </p:spPr>
      </p:pic>
      <p:pic>
        <p:nvPicPr>
          <p:cNvPr id="46" name="Picture 45" descr="A black background with a black square&#10;&#10;Description automatically generated with medium confidence">
            <a:extLst>
              <a:ext uri="{FF2B5EF4-FFF2-40B4-BE49-F238E27FC236}">
                <a16:creationId xmlns:a16="http://schemas.microsoft.com/office/drawing/2014/main" id="{5A277562-044C-1488-A0EF-61A9AA3E3BA7}"/>
              </a:ext>
            </a:extLst>
          </p:cNvPr>
          <p:cNvPicPr>
            <a:picLocks noChangeAspect="1"/>
          </p:cNvPicPr>
          <p:nvPr/>
        </p:nvPicPr>
        <p:blipFill rotWithShape="1">
          <a:blip r:embed="rId5"/>
          <a:srcRect l="18556" t="7879" r="19065" b="9306"/>
          <a:stretch/>
        </p:blipFill>
        <p:spPr>
          <a:xfrm>
            <a:off x="752152" y="2731730"/>
            <a:ext cx="413244" cy="548640"/>
          </a:xfrm>
          <a:prstGeom prst="rect">
            <a:avLst/>
          </a:prstGeom>
        </p:spPr>
      </p:pic>
      <p:pic>
        <p:nvPicPr>
          <p:cNvPr id="47" name="Picture 46" descr="A black background with a black square&#10;&#10;Description automatically generated with medium confidence">
            <a:extLst>
              <a:ext uri="{FF2B5EF4-FFF2-40B4-BE49-F238E27FC236}">
                <a16:creationId xmlns:a16="http://schemas.microsoft.com/office/drawing/2014/main" id="{23C7E196-3676-0B97-547E-FD641F9FD832}"/>
              </a:ext>
            </a:extLst>
          </p:cNvPr>
          <p:cNvPicPr>
            <a:picLocks noChangeAspect="1"/>
          </p:cNvPicPr>
          <p:nvPr/>
        </p:nvPicPr>
        <p:blipFill rotWithShape="1">
          <a:blip r:embed="rId6"/>
          <a:srcRect l="7464" t="9073" r="9157" b="9073"/>
          <a:stretch/>
        </p:blipFill>
        <p:spPr>
          <a:xfrm>
            <a:off x="5068547" y="2731730"/>
            <a:ext cx="558858" cy="548640"/>
          </a:xfrm>
          <a:prstGeom prst="rect">
            <a:avLst/>
          </a:prstGeom>
        </p:spPr>
      </p:pic>
      <p:pic>
        <p:nvPicPr>
          <p:cNvPr id="48" name="Picture 47" descr="A black background with a black square&#10;&#10;Description automatically generated with medium confidence">
            <a:extLst>
              <a:ext uri="{FF2B5EF4-FFF2-40B4-BE49-F238E27FC236}">
                <a16:creationId xmlns:a16="http://schemas.microsoft.com/office/drawing/2014/main" id="{EADC93B7-FD24-B139-5543-6CDDE50E20F7}"/>
              </a:ext>
            </a:extLst>
          </p:cNvPr>
          <p:cNvPicPr>
            <a:picLocks noChangeAspect="1"/>
          </p:cNvPicPr>
          <p:nvPr/>
        </p:nvPicPr>
        <p:blipFill rotWithShape="1">
          <a:blip r:embed="rId7"/>
          <a:srcRect l="9157" t="9073" r="9157" b="9073"/>
          <a:stretch/>
        </p:blipFill>
        <p:spPr>
          <a:xfrm>
            <a:off x="685018" y="3894118"/>
            <a:ext cx="547512" cy="548640"/>
          </a:xfrm>
          <a:prstGeom prst="rect">
            <a:avLst/>
          </a:prstGeom>
        </p:spPr>
      </p:pic>
      <p:sp>
        <p:nvSpPr>
          <p:cNvPr id="50" name="TextBox 49">
            <a:extLst>
              <a:ext uri="{FF2B5EF4-FFF2-40B4-BE49-F238E27FC236}">
                <a16:creationId xmlns:a16="http://schemas.microsoft.com/office/drawing/2014/main" id="{2DC4C985-D661-0AA8-8C39-565F34B25732}"/>
              </a:ext>
            </a:extLst>
          </p:cNvPr>
          <p:cNvSpPr txBox="1"/>
          <p:nvPr/>
        </p:nvSpPr>
        <p:spPr>
          <a:xfrm>
            <a:off x="1732719" y="3287580"/>
            <a:ext cx="13716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P-Cards</a:t>
            </a:r>
          </a:p>
        </p:txBody>
      </p:sp>
      <p:pic>
        <p:nvPicPr>
          <p:cNvPr id="51" name="Picture 50" descr="A black background with a black square&#10;&#10;Description automatically generated with medium confidence">
            <a:extLst>
              <a:ext uri="{FF2B5EF4-FFF2-40B4-BE49-F238E27FC236}">
                <a16:creationId xmlns:a16="http://schemas.microsoft.com/office/drawing/2014/main" id="{D29DFE38-85FF-662A-A5A6-1A5129AEDF43}"/>
              </a:ext>
            </a:extLst>
          </p:cNvPr>
          <p:cNvPicPr>
            <a:picLocks noChangeAspect="1"/>
          </p:cNvPicPr>
          <p:nvPr/>
        </p:nvPicPr>
        <p:blipFill rotWithShape="1">
          <a:blip r:embed="rId8"/>
          <a:srcRect l="8301" t="12463" r="8859" b="12463"/>
          <a:stretch/>
        </p:blipFill>
        <p:spPr>
          <a:xfrm>
            <a:off x="2113290" y="2731730"/>
            <a:ext cx="610458" cy="548640"/>
          </a:xfrm>
          <a:prstGeom prst="rect">
            <a:avLst/>
          </a:prstGeom>
        </p:spPr>
      </p:pic>
      <p:pic>
        <p:nvPicPr>
          <p:cNvPr id="52" name="Picture 51" descr="A blue and orange logo&#10;&#10;Description automatically generated">
            <a:extLst>
              <a:ext uri="{FF2B5EF4-FFF2-40B4-BE49-F238E27FC236}">
                <a16:creationId xmlns:a16="http://schemas.microsoft.com/office/drawing/2014/main" id="{9FAFDC7B-A6BC-BEBE-C547-D6A7C1E8F1AB}"/>
              </a:ext>
            </a:extLst>
          </p:cNvPr>
          <p:cNvPicPr>
            <a:picLocks noChangeAspect="1"/>
          </p:cNvPicPr>
          <p:nvPr/>
        </p:nvPicPr>
        <p:blipFill>
          <a:blip r:embed="rId9"/>
          <a:stretch>
            <a:fillRect/>
          </a:stretch>
        </p:blipFill>
        <p:spPr>
          <a:xfrm>
            <a:off x="2492592" y="2000559"/>
            <a:ext cx="1371608" cy="487393"/>
          </a:xfrm>
          <a:prstGeom prst="rect">
            <a:avLst/>
          </a:prstGeom>
        </p:spPr>
      </p:pic>
      <p:pic>
        <p:nvPicPr>
          <p:cNvPr id="20" name="Picture 19">
            <a:extLst>
              <a:ext uri="{FF2B5EF4-FFF2-40B4-BE49-F238E27FC236}">
                <a16:creationId xmlns:a16="http://schemas.microsoft.com/office/drawing/2014/main" id="{BF5F8D8C-3D5E-577F-A2CB-4966E5B510EC}"/>
              </a:ext>
            </a:extLst>
          </p:cNvPr>
          <p:cNvPicPr>
            <a:picLocks noChangeAspect="1"/>
          </p:cNvPicPr>
          <p:nvPr/>
        </p:nvPicPr>
        <p:blipFill>
          <a:blip r:embed="rId10"/>
          <a:stretch>
            <a:fillRect/>
          </a:stretch>
        </p:blipFill>
        <p:spPr>
          <a:xfrm>
            <a:off x="8509236" y="2023121"/>
            <a:ext cx="1860396" cy="365760"/>
          </a:xfrm>
          <a:prstGeom prst="rect">
            <a:avLst/>
          </a:prstGeom>
        </p:spPr>
      </p:pic>
      <p:sp>
        <p:nvSpPr>
          <p:cNvPr id="27" name="TextBox 26">
            <a:extLst>
              <a:ext uri="{FF2B5EF4-FFF2-40B4-BE49-F238E27FC236}">
                <a16:creationId xmlns:a16="http://schemas.microsoft.com/office/drawing/2014/main" id="{44C26449-0AE8-C328-C1C4-A5D47CA0CA1C}"/>
              </a:ext>
            </a:extLst>
          </p:cNvPr>
          <p:cNvSpPr txBox="1"/>
          <p:nvPr/>
        </p:nvSpPr>
        <p:spPr>
          <a:xfrm>
            <a:off x="10252200" y="3287580"/>
            <a:ext cx="236946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Adopt</a:t>
            </a:r>
          </a:p>
        </p:txBody>
      </p:sp>
      <p:sp>
        <p:nvSpPr>
          <p:cNvPr id="28" name="TextBox 27">
            <a:extLst>
              <a:ext uri="{FF2B5EF4-FFF2-40B4-BE49-F238E27FC236}">
                <a16:creationId xmlns:a16="http://schemas.microsoft.com/office/drawing/2014/main" id="{43DF48B7-893A-00CB-0D83-30E71DF622DF}"/>
              </a:ext>
            </a:extLst>
          </p:cNvPr>
          <p:cNvSpPr txBox="1"/>
          <p:nvPr/>
        </p:nvSpPr>
        <p:spPr>
          <a:xfrm>
            <a:off x="7717276" y="3287580"/>
            <a:ext cx="236946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Virtual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Catalogs</a:t>
            </a:r>
          </a:p>
        </p:txBody>
      </p:sp>
      <p:sp>
        <p:nvSpPr>
          <p:cNvPr id="29" name="TextBox 28">
            <a:extLst>
              <a:ext uri="{FF2B5EF4-FFF2-40B4-BE49-F238E27FC236}">
                <a16:creationId xmlns:a16="http://schemas.microsoft.com/office/drawing/2014/main" id="{B7958336-AE9E-BBEF-D8CF-1D43B416B88A}"/>
              </a:ext>
            </a:extLst>
          </p:cNvPr>
          <p:cNvSpPr txBox="1"/>
          <p:nvPr/>
        </p:nvSpPr>
        <p:spPr>
          <a:xfrm>
            <a:off x="6604430" y="4548873"/>
            <a:ext cx="148220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Contracts</a:t>
            </a:r>
            <a:r>
              <a:rPr kumimoji="0" lang="en-US" sz="1600" b="1" i="0" u="none" strike="noStrike" kern="1200" cap="none" spc="0" normalizeH="0" baseline="30000" noProof="0">
                <a:ln>
                  <a:noFill/>
                </a:ln>
                <a:solidFill>
                  <a:prstClr val="black"/>
                </a:solidFill>
                <a:effectLst/>
                <a:uLnTx/>
                <a:uFillTx/>
                <a:latin typeface="Arial" panose="020B0604020202020204"/>
                <a:ea typeface="+mn-ea"/>
                <a:cs typeface="+mn-cs"/>
              </a:rPr>
              <a:t>+</a:t>
            </a:r>
            <a:endParaRPr kumimoji="0" lang="en-US" sz="1200" b="1" i="0" u="none" strike="noStrike" kern="1200" cap="none" spc="0" normalizeH="0" baseline="30000" noProof="0">
              <a:ln>
                <a:noFill/>
              </a:ln>
              <a:solidFill>
                <a:prstClr val="black"/>
              </a:solidFill>
              <a:effectLst/>
              <a:uLnTx/>
              <a:uFillTx/>
              <a:latin typeface="Arial" panose="020B0604020202020204"/>
              <a:ea typeface="+mn-ea"/>
              <a:cs typeface="+mn-cs"/>
            </a:endParaRPr>
          </a:p>
        </p:txBody>
      </p:sp>
      <p:sp>
        <p:nvSpPr>
          <p:cNvPr id="53" name="TextBox 52">
            <a:extLst>
              <a:ext uri="{FF2B5EF4-FFF2-40B4-BE49-F238E27FC236}">
                <a16:creationId xmlns:a16="http://schemas.microsoft.com/office/drawing/2014/main" id="{61E3843A-1890-5B40-7B72-3FBB0D405E44}"/>
              </a:ext>
            </a:extLst>
          </p:cNvPr>
          <p:cNvSpPr txBox="1"/>
          <p:nvPr/>
        </p:nvSpPr>
        <p:spPr>
          <a:xfrm>
            <a:off x="6827293" y="3287580"/>
            <a:ext cx="134865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Supplier Management</a:t>
            </a:r>
            <a:r>
              <a:rPr kumimoji="0" lang="en-US" sz="1600" b="1" i="0" u="none" strike="noStrike" kern="1200" cap="none" spc="0" normalizeH="0" baseline="30000" noProof="0">
                <a:ln>
                  <a:noFill/>
                </a:ln>
                <a:solidFill>
                  <a:prstClr val="black"/>
                </a:solidFill>
                <a:effectLst/>
                <a:uLnTx/>
                <a:uFillTx/>
                <a:latin typeface="Arial" panose="020B0604020202020204"/>
                <a:ea typeface="+mn-ea"/>
                <a:cs typeface="+mn-cs"/>
              </a:rPr>
              <a:t>+</a:t>
            </a:r>
            <a:endParaRPr kumimoji="0" lang="en-US" sz="1200" b="1" i="0" u="none" strike="noStrike" kern="1200" cap="none" spc="0" normalizeH="0" baseline="30000" noProof="0">
              <a:ln>
                <a:noFill/>
              </a:ln>
              <a:solidFill>
                <a:prstClr val="black"/>
              </a:solidFill>
              <a:effectLst/>
              <a:uLnTx/>
              <a:uFillTx/>
              <a:latin typeface="Arial" panose="020B0604020202020204"/>
              <a:ea typeface="+mn-ea"/>
              <a:cs typeface="+mn-cs"/>
            </a:endParaRPr>
          </a:p>
        </p:txBody>
      </p:sp>
      <p:sp>
        <p:nvSpPr>
          <p:cNvPr id="54" name="TextBox 53">
            <a:extLst>
              <a:ext uri="{FF2B5EF4-FFF2-40B4-BE49-F238E27FC236}">
                <a16:creationId xmlns:a16="http://schemas.microsoft.com/office/drawing/2014/main" id="{127DDA92-9613-BBFA-3AA1-3641C0C17D81}"/>
              </a:ext>
            </a:extLst>
          </p:cNvPr>
          <p:cNvSpPr txBox="1"/>
          <p:nvPr/>
        </p:nvSpPr>
        <p:spPr>
          <a:xfrm>
            <a:off x="9628069" y="3287580"/>
            <a:ext cx="134865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Strategic Sourcing</a:t>
            </a:r>
          </a:p>
        </p:txBody>
      </p:sp>
      <p:pic>
        <p:nvPicPr>
          <p:cNvPr id="55" name="Picture 54" descr="A black background with a black square&#10;&#10;Description automatically generated with medium confidence">
            <a:extLst>
              <a:ext uri="{FF2B5EF4-FFF2-40B4-BE49-F238E27FC236}">
                <a16:creationId xmlns:a16="http://schemas.microsoft.com/office/drawing/2014/main" id="{4C6E90F3-4218-1133-5E69-D99599AD2F06}"/>
              </a:ext>
            </a:extLst>
          </p:cNvPr>
          <p:cNvPicPr>
            <a:picLocks noChangeAspect="1"/>
          </p:cNvPicPr>
          <p:nvPr/>
        </p:nvPicPr>
        <p:blipFill rotWithShape="1">
          <a:blip r:embed="rId11"/>
          <a:srcRect l="8570" t="2368" r="3564" b="8695"/>
          <a:stretch/>
        </p:blipFill>
        <p:spPr>
          <a:xfrm>
            <a:off x="7227301" y="3890776"/>
            <a:ext cx="548640" cy="555324"/>
          </a:xfrm>
          <a:prstGeom prst="rect">
            <a:avLst/>
          </a:prstGeom>
        </p:spPr>
      </p:pic>
      <p:pic>
        <p:nvPicPr>
          <p:cNvPr id="56" name="Picture 55" descr="A black background with a black square&#10;&#10;Description automatically generated with medium confidence">
            <a:extLst>
              <a:ext uri="{FF2B5EF4-FFF2-40B4-BE49-F238E27FC236}">
                <a16:creationId xmlns:a16="http://schemas.microsoft.com/office/drawing/2014/main" id="{B7B5627A-2D33-DE6D-5704-6B014CB7FF16}"/>
              </a:ext>
            </a:extLst>
          </p:cNvPr>
          <p:cNvPicPr>
            <a:picLocks noChangeAspect="1"/>
          </p:cNvPicPr>
          <p:nvPr/>
        </p:nvPicPr>
        <p:blipFill rotWithShape="1">
          <a:blip r:embed="rId12"/>
          <a:srcRect l="9157" t="1991" r="3830" b="9305"/>
          <a:stretch/>
        </p:blipFill>
        <p:spPr>
          <a:xfrm>
            <a:off x="7227301" y="2705757"/>
            <a:ext cx="548640" cy="559308"/>
          </a:xfrm>
          <a:prstGeom prst="rect">
            <a:avLst/>
          </a:prstGeom>
        </p:spPr>
      </p:pic>
      <p:pic>
        <p:nvPicPr>
          <p:cNvPr id="57" name="Picture 56" descr="A black background with a black square&#10;&#10;Description automatically generated with medium confidence">
            <a:extLst>
              <a:ext uri="{FF2B5EF4-FFF2-40B4-BE49-F238E27FC236}">
                <a16:creationId xmlns:a16="http://schemas.microsoft.com/office/drawing/2014/main" id="{DB66CCB3-310C-C905-3C1E-7D52EFB7AE83}"/>
              </a:ext>
            </a:extLst>
          </p:cNvPr>
          <p:cNvPicPr>
            <a:picLocks noChangeAspect="1"/>
          </p:cNvPicPr>
          <p:nvPr/>
        </p:nvPicPr>
        <p:blipFill rotWithShape="1">
          <a:blip r:embed="rId13"/>
          <a:srcRect l="8474" t="12242" r="9158" b="12485"/>
          <a:stretch/>
        </p:blipFill>
        <p:spPr>
          <a:xfrm>
            <a:off x="11162613" y="2734725"/>
            <a:ext cx="548640" cy="501372"/>
          </a:xfrm>
          <a:prstGeom prst="rect">
            <a:avLst/>
          </a:prstGeom>
        </p:spPr>
      </p:pic>
      <p:pic>
        <p:nvPicPr>
          <p:cNvPr id="58" name="Picture 57" descr="A black background with a black square&#10;&#10;Description automatically generated with medium confidence">
            <a:extLst>
              <a:ext uri="{FF2B5EF4-FFF2-40B4-BE49-F238E27FC236}">
                <a16:creationId xmlns:a16="http://schemas.microsoft.com/office/drawing/2014/main" id="{6D58C3F9-5586-C00A-54D3-2FEB631E225D}"/>
              </a:ext>
            </a:extLst>
          </p:cNvPr>
          <p:cNvPicPr>
            <a:picLocks noChangeAspect="1"/>
          </p:cNvPicPr>
          <p:nvPr/>
        </p:nvPicPr>
        <p:blipFill rotWithShape="1">
          <a:blip r:embed="rId14"/>
          <a:srcRect l="9157" t="9072" r="9431" b="9306"/>
          <a:stretch/>
        </p:blipFill>
        <p:spPr>
          <a:xfrm>
            <a:off x="8627689" y="2710383"/>
            <a:ext cx="548640" cy="550056"/>
          </a:xfrm>
          <a:prstGeom prst="rect">
            <a:avLst/>
          </a:prstGeom>
        </p:spPr>
      </p:pic>
      <p:pic>
        <p:nvPicPr>
          <p:cNvPr id="59" name="Picture 58" descr="A black background with a black square&#10;&#10;Description automatically generated with medium confidence">
            <a:extLst>
              <a:ext uri="{FF2B5EF4-FFF2-40B4-BE49-F238E27FC236}">
                <a16:creationId xmlns:a16="http://schemas.microsoft.com/office/drawing/2014/main" id="{506A1C7F-8E6D-EA25-0933-EE14819AD6C1}"/>
              </a:ext>
            </a:extLst>
          </p:cNvPr>
          <p:cNvPicPr>
            <a:picLocks noChangeAspect="1"/>
          </p:cNvPicPr>
          <p:nvPr/>
        </p:nvPicPr>
        <p:blipFill rotWithShape="1">
          <a:blip r:embed="rId15"/>
          <a:srcRect l="9508" t="9072" r="9431" b="9306"/>
          <a:stretch/>
        </p:blipFill>
        <p:spPr>
          <a:xfrm>
            <a:off x="10028077" y="2709195"/>
            <a:ext cx="548640" cy="552432"/>
          </a:xfrm>
          <a:prstGeom prst="rect">
            <a:avLst/>
          </a:prstGeom>
        </p:spPr>
      </p:pic>
      <p:sp>
        <p:nvSpPr>
          <p:cNvPr id="3" name="Title 1">
            <a:extLst>
              <a:ext uri="{FF2B5EF4-FFF2-40B4-BE49-F238E27FC236}">
                <a16:creationId xmlns:a16="http://schemas.microsoft.com/office/drawing/2014/main" id="{7CCDC791-0EB6-5740-9830-C6303A43B9A5}"/>
              </a:ext>
            </a:extLst>
          </p:cNvPr>
          <p:cNvSpPr>
            <a:spLocks noGrp="1"/>
          </p:cNvSpPr>
          <p:nvPr>
            <p:ph type="title" hasCustomPrompt="1"/>
          </p:nvPr>
        </p:nvSpPr>
        <p:spPr>
          <a:xfrm>
            <a:off x="532435" y="365126"/>
            <a:ext cx="11100122" cy="697324"/>
          </a:xfrm>
        </p:spPr>
        <p:txBody>
          <a:bodyPr/>
          <a:lstStyle>
            <a:lvl1pPr>
              <a:defRPr/>
            </a:lvl1pPr>
          </a:lstStyle>
          <a:p>
            <a:r>
              <a:rPr lang="en-US"/>
              <a:t>Icon Library</a:t>
            </a:r>
          </a:p>
        </p:txBody>
      </p:sp>
      <p:grpSp>
        <p:nvGrpSpPr>
          <p:cNvPr id="4" name="Group 3">
            <a:extLst>
              <a:ext uri="{FF2B5EF4-FFF2-40B4-BE49-F238E27FC236}">
                <a16:creationId xmlns:a16="http://schemas.microsoft.com/office/drawing/2014/main" id="{D3CA32E1-A5DE-6AA7-AFD3-B0C5D6E31864}"/>
              </a:ext>
            </a:extLst>
          </p:cNvPr>
          <p:cNvGrpSpPr/>
          <p:nvPr/>
        </p:nvGrpSpPr>
        <p:grpSpPr>
          <a:xfrm>
            <a:off x="7877877" y="4779705"/>
            <a:ext cx="2022960" cy="2156732"/>
            <a:chOff x="6928376" y="1938538"/>
            <a:chExt cx="2022960" cy="2156732"/>
          </a:xfrm>
        </p:grpSpPr>
        <p:grpSp>
          <p:nvGrpSpPr>
            <p:cNvPr id="6" name="Group 5">
              <a:extLst>
                <a:ext uri="{FF2B5EF4-FFF2-40B4-BE49-F238E27FC236}">
                  <a16:creationId xmlns:a16="http://schemas.microsoft.com/office/drawing/2014/main" id="{5EE6A861-9180-FB85-EF77-3569EC94BF1A}"/>
                </a:ext>
              </a:extLst>
            </p:cNvPr>
            <p:cNvGrpSpPr/>
            <p:nvPr/>
          </p:nvGrpSpPr>
          <p:grpSpPr>
            <a:xfrm>
              <a:off x="8414910" y="2766403"/>
              <a:ext cx="536426" cy="600450"/>
              <a:chOff x="3471863" y="1916113"/>
              <a:chExt cx="492125" cy="550863"/>
            </a:xfrm>
            <a:solidFill>
              <a:schemeClr val="bg1"/>
            </a:solidFill>
          </p:grpSpPr>
          <p:sp>
            <p:nvSpPr>
              <p:cNvPr id="24" name="Freeform 70">
                <a:extLst>
                  <a:ext uri="{FF2B5EF4-FFF2-40B4-BE49-F238E27FC236}">
                    <a16:creationId xmlns:a16="http://schemas.microsoft.com/office/drawing/2014/main" id="{5AFF61F9-AEDB-74D5-4E9A-E3F2650B9E24}"/>
                  </a:ext>
                </a:extLst>
              </p:cNvPr>
              <p:cNvSpPr>
                <a:spLocks noEditPoints="1"/>
              </p:cNvSpPr>
              <p:nvPr/>
            </p:nvSpPr>
            <p:spPr bwMode="auto">
              <a:xfrm>
                <a:off x="3633788" y="1916113"/>
                <a:ext cx="330200" cy="330200"/>
              </a:xfrm>
              <a:custGeom>
                <a:avLst/>
                <a:gdLst>
                  <a:gd name="T0" fmla="*/ 958 w 2077"/>
                  <a:gd name="T1" fmla="*/ 277 h 2076"/>
                  <a:gd name="T2" fmla="*/ 796 w 2077"/>
                  <a:gd name="T3" fmla="*/ 377 h 2076"/>
                  <a:gd name="T4" fmla="*/ 576 w 2077"/>
                  <a:gd name="T5" fmla="*/ 455 h 2076"/>
                  <a:gd name="T6" fmla="*/ 456 w 2077"/>
                  <a:gd name="T7" fmla="*/ 350 h 2076"/>
                  <a:gd name="T8" fmla="*/ 457 w 2077"/>
                  <a:gd name="T9" fmla="*/ 573 h 2076"/>
                  <a:gd name="T10" fmla="*/ 379 w 2077"/>
                  <a:gd name="T11" fmla="*/ 793 h 2076"/>
                  <a:gd name="T12" fmla="*/ 281 w 2077"/>
                  <a:gd name="T13" fmla="*/ 955 h 2076"/>
                  <a:gd name="T14" fmla="*/ 142 w 2077"/>
                  <a:gd name="T15" fmla="*/ 1105 h 2076"/>
                  <a:gd name="T16" fmla="*/ 300 w 2077"/>
                  <a:gd name="T17" fmla="*/ 1120 h 2076"/>
                  <a:gd name="T18" fmla="*/ 400 w 2077"/>
                  <a:gd name="T19" fmla="*/ 1331 h 2076"/>
                  <a:gd name="T20" fmla="*/ 446 w 2077"/>
                  <a:gd name="T21" fmla="*/ 1515 h 2076"/>
                  <a:gd name="T22" fmla="*/ 459 w 2077"/>
                  <a:gd name="T23" fmla="*/ 1723 h 2076"/>
                  <a:gd name="T24" fmla="*/ 591 w 2077"/>
                  <a:gd name="T25" fmla="*/ 1612 h 2076"/>
                  <a:gd name="T26" fmla="*/ 846 w 2077"/>
                  <a:gd name="T27" fmla="*/ 1714 h 2076"/>
                  <a:gd name="T28" fmla="*/ 957 w 2077"/>
                  <a:gd name="T29" fmla="*/ 1922 h 2076"/>
                  <a:gd name="T30" fmla="*/ 1111 w 2077"/>
                  <a:gd name="T31" fmla="*/ 1934 h 2076"/>
                  <a:gd name="T32" fmla="*/ 1130 w 2077"/>
                  <a:gd name="T33" fmla="*/ 1759 h 2076"/>
                  <a:gd name="T34" fmla="*/ 1382 w 2077"/>
                  <a:gd name="T35" fmla="*/ 1650 h 2076"/>
                  <a:gd name="T36" fmla="*/ 1608 w 2077"/>
                  <a:gd name="T37" fmla="*/ 1720 h 2076"/>
                  <a:gd name="T38" fmla="*/ 1723 w 2077"/>
                  <a:gd name="T39" fmla="*/ 1623 h 2076"/>
                  <a:gd name="T40" fmla="*/ 1613 w 2077"/>
                  <a:gd name="T41" fmla="*/ 1464 h 2076"/>
                  <a:gd name="T42" fmla="*/ 1730 w 2077"/>
                  <a:gd name="T43" fmla="*/ 1175 h 2076"/>
                  <a:gd name="T44" fmla="*/ 1929 w 2077"/>
                  <a:gd name="T45" fmla="*/ 1118 h 2076"/>
                  <a:gd name="T46" fmla="*/ 1934 w 2077"/>
                  <a:gd name="T47" fmla="*/ 962 h 2076"/>
                  <a:gd name="T48" fmla="*/ 1747 w 2077"/>
                  <a:gd name="T49" fmla="*/ 934 h 2076"/>
                  <a:gd name="T50" fmla="*/ 1624 w 2077"/>
                  <a:gd name="T51" fmla="*/ 648 h 2076"/>
                  <a:gd name="T52" fmla="*/ 1728 w 2077"/>
                  <a:gd name="T53" fmla="*/ 463 h 2076"/>
                  <a:gd name="T54" fmla="*/ 1616 w 2077"/>
                  <a:gd name="T55" fmla="*/ 350 h 2076"/>
                  <a:gd name="T56" fmla="*/ 1449 w 2077"/>
                  <a:gd name="T57" fmla="*/ 461 h 2076"/>
                  <a:gd name="T58" fmla="*/ 1159 w 2077"/>
                  <a:gd name="T59" fmla="*/ 341 h 2076"/>
                  <a:gd name="T60" fmla="*/ 1119 w 2077"/>
                  <a:gd name="T61" fmla="*/ 145 h 2076"/>
                  <a:gd name="T62" fmla="*/ 1139 w 2077"/>
                  <a:gd name="T63" fmla="*/ 3 h 2076"/>
                  <a:gd name="T64" fmla="*/ 1260 w 2077"/>
                  <a:gd name="T65" fmla="*/ 152 h 2076"/>
                  <a:gd name="T66" fmla="*/ 1547 w 2077"/>
                  <a:gd name="T67" fmla="*/ 227 h 2076"/>
                  <a:gd name="T68" fmla="*/ 1705 w 2077"/>
                  <a:gd name="T69" fmla="*/ 239 h 2076"/>
                  <a:gd name="T70" fmla="*/ 1866 w 2077"/>
                  <a:gd name="T71" fmla="*/ 474 h 2076"/>
                  <a:gd name="T72" fmla="*/ 1819 w 2077"/>
                  <a:gd name="T73" fmla="*/ 714 h 2076"/>
                  <a:gd name="T74" fmla="*/ 2032 w 2077"/>
                  <a:gd name="T75" fmla="*/ 861 h 2076"/>
                  <a:gd name="T76" fmla="*/ 2065 w 2077"/>
                  <a:gd name="T77" fmla="*/ 1165 h 2076"/>
                  <a:gd name="T78" fmla="*/ 1925 w 2077"/>
                  <a:gd name="T79" fmla="*/ 1259 h 2076"/>
                  <a:gd name="T80" fmla="*/ 1852 w 2077"/>
                  <a:gd name="T81" fmla="*/ 1551 h 2076"/>
                  <a:gd name="T82" fmla="*/ 1821 w 2077"/>
                  <a:gd name="T83" fmla="*/ 1722 h 2076"/>
                  <a:gd name="T84" fmla="*/ 1592 w 2077"/>
                  <a:gd name="T85" fmla="*/ 1863 h 2076"/>
                  <a:gd name="T86" fmla="*/ 1361 w 2077"/>
                  <a:gd name="T87" fmla="*/ 1818 h 2076"/>
                  <a:gd name="T88" fmla="*/ 1216 w 2077"/>
                  <a:gd name="T89" fmla="*/ 2031 h 2076"/>
                  <a:gd name="T90" fmla="*/ 910 w 2077"/>
                  <a:gd name="T91" fmla="*/ 2064 h 2076"/>
                  <a:gd name="T92" fmla="*/ 817 w 2077"/>
                  <a:gd name="T93" fmla="*/ 1852 h 2076"/>
                  <a:gd name="T94" fmla="*/ 508 w 2077"/>
                  <a:gd name="T95" fmla="*/ 1857 h 2076"/>
                  <a:gd name="T96" fmla="*/ 354 w 2077"/>
                  <a:gd name="T97" fmla="*/ 1820 h 2076"/>
                  <a:gd name="T98" fmla="*/ 216 w 2077"/>
                  <a:gd name="T99" fmla="*/ 1577 h 2076"/>
                  <a:gd name="T100" fmla="*/ 240 w 2077"/>
                  <a:gd name="T101" fmla="*/ 1311 h 2076"/>
                  <a:gd name="T102" fmla="*/ 26 w 2077"/>
                  <a:gd name="T103" fmla="*/ 1192 h 2076"/>
                  <a:gd name="T104" fmla="*/ 26 w 2077"/>
                  <a:gd name="T105" fmla="*/ 884 h 2076"/>
                  <a:gd name="T106" fmla="*/ 246 w 2077"/>
                  <a:gd name="T107" fmla="*/ 748 h 2076"/>
                  <a:gd name="T108" fmla="*/ 211 w 2077"/>
                  <a:gd name="T109" fmla="*/ 474 h 2076"/>
                  <a:gd name="T110" fmla="*/ 372 w 2077"/>
                  <a:gd name="T111" fmla="*/ 239 h 2076"/>
                  <a:gd name="T112" fmla="*/ 530 w 2077"/>
                  <a:gd name="T113" fmla="*/ 227 h 2076"/>
                  <a:gd name="T114" fmla="*/ 817 w 2077"/>
                  <a:gd name="T115" fmla="*/ 224 h 2076"/>
                  <a:gd name="T116" fmla="*/ 910 w 2077"/>
                  <a:gd name="T117" fmla="*/ 12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7" h="2076">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71">
                <a:extLst>
                  <a:ext uri="{FF2B5EF4-FFF2-40B4-BE49-F238E27FC236}">
                    <a16:creationId xmlns:a16="http://schemas.microsoft.com/office/drawing/2014/main" id="{4C5ADA91-BB96-CA1F-79C2-A6FC5FB09FC0}"/>
                  </a:ext>
                </a:extLst>
              </p:cNvPr>
              <p:cNvSpPr>
                <a:spLocks noEditPoints="1"/>
              </p:cNvSpPr>
              <p:nvPr/>
            </p:nvSpPr>
            <p:spPr bwMode="auto">
              <a:xfrm>
                <a:off x="3729038" y="2011363"/>
                <a:ext cx="139700" cy="139700"/>
              </a:xfrm>
              <a:custGeom>
                <a:avLst/>
                <a:gdLst>
                  <a:gd name="T0" fmla="*/ 398 w 886"/>
                  <a:gd name="T1" fmla="*/ 143 h 884"/>
                  <a:gd name="T2" fmla="*/ 316 w 886"/>
                  <a:gd name="T3" fmla="*/ 169 h 884"/>
                  <a:gd name="T4" fmla="*/ 245 w 886"/>
                  <a:gd name="T5" fmla="*/ 214 h 884"/>
                  <a:gd name="T6" fmla="*/ 189 w 886"/>
                  <a:gd name="T7" fmla="*/ 277 h 884"/>
                  <a:gd name="T8" fmla="*/ 153 w 886"/>
                  <a:gd name="T9" fmla="*/ 355 h 884"/>
                  <a:gd name="T10" fmla="*/ 141 w 886"/>
                  <a:gd name="T11" fmla="*/ 442 h 884"/>
                  <a:gd name="T12" fmla="*/ 153 w 886"/>
                  <a:gd name="T13" fmla="*/ 529 h 884"/>
                  <a:gd name="T14" fmla="*/ 189 w 886"/>
                  <a:gd name="T15" fmla="*/ 606 h 884"/>
                  <a:gd name="T16" fmla="*/ 245 w 886"/>
                  <a:gd name="T17" fmla="*/ 669 h 884"/>
                  <a:gd name="T18" fmla="*/ 316 w 886"/>
                  <a:gd name="T19" fmla="*/ 716 h 884"/>
                  <a:gd name="T20" fmla="*/ 398 w 886"/>
                  <a:gd name="T21" fmla="*/ 740 h 884"/>
                  <a:gd name="T22" fmla="*/ 488 w 886"/>
                  <a:gd name="T23" fmla="*/ 740 h 884"/>
                  <a:gd name="T24" fmla="*/ 570 w 886"/>
                  <a:gd name="T25" fmla="*/ 716 h 884"/>
                  <a:gd name="T26" fmla="*/ 641 w 886"/>
                  <a:gd name="T27" fmla="*/ 669 h 884"/>
                  <a:gd name="T28" fmla="*/ 696 w 886"/>
                  <a:gd name="T29" fmla="*/ 606 h 884"/>
                  <a:gd name="T30" fmla="*/ 732 w 886"/>
                  <a:gd name="T31" fmla="*/ 529 h 884"/>
                  <a:gd name="T32" fmla="*/ 745 w 886"/>
                  <a:gd name="T33" fmla="*/ 442 h 884"/>
                  <a:gd name="T34" fmla="*/ 732 w 886"/>
                  <a:gd name="T35" fmla="*/ 355 h 884"/>
                  <a:gd name="T36" fmla="*/ 696 w 886"/>
                  <a:gd name="T37" fmla="*/ 277 h 884"/>
                  <a:gd name="T38" fmla="*/ 641 w 886"/>
                  <a:gd name="T39" fmla="*/ 214 h 884"/>
                  <a:gd name="T40" fmla="*/ 570 w 886"/>
                  <a:gd name="T41" fmla="*/ 169 h 884"/>
                  <a:gd name="T42" fmla="*/ 488 w 886"/>
                  <a:gd name="T43" fmla="*/ 143 h 884"/>
                  <a:gd name="T44" fmla="*/ 443 w 886"/>
                  <a:gd name="T45" fmla="*/ 0 h 884"/>
                  <a:gd name="T46" fmla="*/ 544 w 886"/>
                  <a:gd name="T47" fmla="*/ 11 h 884"/>
                  <a:gd name="T48" fmla="*/ 638 w 886"/>
                  <a:gd name="T49" fmla="*/ 45 h 884"/>
                  <a:gd name="T50" fmla="*/ 719 w 886"/>
                  <a:gd name="T51" fmla="*/ 97 h 884"/>
                  <a:gd name="T52" fmla="*/ 788 w 886"/>
                  <a:gd name="T53" fmla="*/ 165 h 884"/>
                  <a:gd name="T54" fmla="*/ 840 w 886"/>
                  <a:gd name="T55" fmla="*/ 248 h 884"/>
                  <a:gd name="T56" fmla="*/ 873 w 886"/>
                  <a:gd name="T57" fmla="*/ 340 h 884"/>
                  <a:gd name="T58" fmla="*/ 886 w 886"/>
                  <a:gd name="T59" fmla="*/ 442 h 884"/>
                  <a:gd name="T60" fmla="*/ 873 w 886"/>
                  <a:gd name="T61" fmla="*/ 543 h 884"/>
                  <a:gd name="T62" fmla="*/ 840 w 886"/>
                  <a:gd name="T63" fmla="*/ 636 h 884"/>
                  <a:gd name="T64" fmla="*/ 788 w 886"/>
                  <a:gd name="T65" fmla="*/ 718 h 884"/>
                  <a:gd name="T66" fmla="*/ 719 w 886"/>
                  <a:gd name="T67" fmla="*/ 787 h 884"/>
                  <a:gd name="T68" fmla="*/ 638 w 886"/>
                  <a:gd name="T69" fmla="*/ 839 h 884"/>
                  <a:gd name="T70" fmla="*/ 544 w 886"/>
                  <a:gd name="T71" fmla="*/ 872 h 884"/>
                  <a:gd name="T72" fmla="*/ 443 w 886"/>
                  <a:gd name="T73" fmla="*/ 884 h 884"/>
                  <a:gd name="T74" fmla="*/ 341 w 886"/>
                  <a:gd name="T75" fmla="*/ 872 h 884"/>
                  <a:gd name="T76" fmla="*/ 248 w 886"/>
                  <a:gd name="T77" fmla="*/ 839 h 884"/>
                  <a:gd name="T78" fmla="*/ 166 w 886"/>
                  <a:gd name="T79" fmla="*/ 787 h 884"/>
                  <a:gd name="T80" fmla="*/ 97 w 886"/>
                  <a:gd name="T81" fmla="*/ 718 h 884"/>
                  <a:gd name="T82" fmla="*/ 46 w 886"/>
                  <a:gd name="T83" fmla="*/ 636 h 884"/>
                  <a:gd name="T84" fmla="*/ 12 w 886"/>
                  <a:gd name="T85" fmla="*/ 543 h 884"/>
                  <a:gd name="T86" fmla="*/ 0 w 886"/>
                  <a:gd name="T87" fmla="*/ 442 h 884"/>
                  <a:gd name="T88" fmla="*/ 12 w 886"/>
                  <a:gd name="T89" fmla="*/ 340 h 884"/>
                  <a:gd name="T90" fmla="*/ 46 w 886"/>
                  <a:gd name="T91" fmla="*/ 248 h 884"/>
                  <a:gd name="T92" fmla="*/ 97 w 886"/>
                  <a:gd name="T93" fmla="*/ 165 h 884"/>
                  <a:gd name="T94" fmla="*/ 166 w 886"/>
                  <a:gd name="T95" fmla="*/ 97 h 884"/>
                  <a:gd name="T96" fmla="*/ 248 w 886"/>
                  <a:gd name="T97" fmla="*/ 45 h 884"/>
                  <a:gd name="T98" fmla="*/ 341 w 886"/>
                  <a:gd name="T99" fmla="*/ 11 h 884"/>
                  <a:gd name="T100" fmla="*/ 443 w 886"/>
                  <a:gd name="T101"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6" h="884">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72">
                <a:extLst>
                  <a:ext uri="{FF2B5EF4-FFF2-40B4-BE49-F238E27FC236}">
                    <a16:creationId xmlns:a16="http://schemas.microsoft.com/office/drawing/2014/main" id="{0F82DDBF-C60F-6777-5A02-9423B7597C5B}"/>
                  </a:ext>
                </a:extLst>
              </p:cNvPr>
              <p:cNvSpPr>
                <a:spLocks/>
              </p:cNvSpPr>
              <p:nvPr/>
            </p:nvSpPr>
            <p:spPr bwMode="auto">
              <a:xfrm>
                <a:off x="3471863" y="2006601"/>
                <a:ext cx="403225" cy="460375"/>
              </a:xfrm>
              <a:custGeom>
                <a:avLst/>
                <a:gdLst>
                  <a:gd name="T0" fmla="*/ 1098 w 2541"/>
                  <a:gd name="T1" fmla="*/ 8 h 2906"/>
                  <a:gd name="T2" fmla="*/ 1133 w 2541"/>
                  <a:gd name="T3" fmla="*/ 48 h 2906"/>
                  <a:gd name="T4" fmla="*/ 1130 w 2541"/>
                  <a:gd name="T5" fmla="*/ 102 h 2906"/>
                  <a:gd name="T6" fmla="*/ 1090 w 2541"/>
                  <a:gd name="T7" fmla="*/ 136 h 2906"/>
                  <a:gd name="T8" fmla="*/ 917 w 2541"/>
                  <a:gd name="T9" fmla="*/ 214 h 2906"/>
                  <a:gd name="T10" fmla="*/ 736 w 2541"/>
                  <a:gd name="T11" fmla="*/ 341 h 2906"/>
                  <a:gd name="T12" fmla="*/ 590 w 2541"/>
                  <a:gd name="T13" fmla="*/ 501 h 2906"/>
                  <a:gd name="T14" fmla="*/ 479 w 2541"/>
                  <a:gd name="T15" fmla="*/ 688 h 2906"/>
                  <a:gd name="T16" fmla="*/ 409 w 2541"/>
                  <a:gd name="T17" fmla="*/ 895 h 2906"/>
                  <a:gd name="T18" fmla="*/ 386 w 2541"/>
                  <a:gd name="T19" fmla="*/ 1114 h 2906"/>
                  <a:gd name="T20" fmla="*/ 378 w 2541"/>
                  <a:gd name="T21" fmla="*/ 1330 h 2906"/>
                  <a:gd name="T22" fmla="*/ 141 w 2541"/>
                  <a:gd name="T23" fmla="*/ 1791 h 2906"/>
                  <a:gd name="T24" fmla="*/ 145 w 2541"/>
                  <a:gd name="T25" fmla="*/ 1829 h 2906"/>
                  <a:gd name="T26" fmla="*/ 188 w 2541"/>
                  <a:gd name="T27" fmla="*/ 1851 h 2906"/>
                  <a:gd name="T28" fmla="*/ 336 w 2541"/>
                  <a:gd name="T29" fmla="*/ 1855 h 2906"/>
                  <a:gd name="T30" fmla="*/ 377 w 2541"/>
                  <a:gd name="T31" fmla="*/ 1887 h 2906"/>
                  <a:gd name="T32" fmla="*/ 386 w 2541"/>
                  <a:gd name="T33" fmla="*/ 2330 h 2906"/>
                  <a:gd name="T34" fmla="*/ 414 w 2541"/>
                  <a:gd name="T35" fmla="*/ 2418 h 2906"/>
                  <a:gd name="T36" fmla="*/ 482 w 2541"/>
                  <a:gd name="T37" fmla="*/ 2477 h 2906"/>
                  <a:gd name="T38" fmla="*/ 856 w 2541"/>
                  <a:gd name="T39" fmla="*/ 2445 h 2906"/>
                  <a:gd name="T40" fmla="*/ 899 w 2541"/>
                  <a:gd name="T41" fmla="*/ 2452 h 2906"/>
                  <a:gd name="T42" fmla="*/ 933 w 2541"/>
                  <a:gd name="T43" fmla="*/ 2494 h 2906"/>
                  <a:gd name="T44" fmla="*/ 2099 w 2541"/>
                  <a:gd name="T45" fmla="*/ 2764 h 2906"/>
                  <a:gd name="T46" fmla="*/ 2109 w 2541"/>
                  <a:gd name="T47" fmla="*/ 1888 h 2906"/>
                  <a:gd name="T48" fmla="*/ 2224 w 2541"/>
                  <a:gd name="T49" fmla="*/ 1763 h 2906"/>
                  <a:gd name="T50" fmla="*/ 2347 w 2541"/>
                  <a:gd name="T51" fmla="*/ 1575 h 2906"/>
                  <a:gd name="T52" fmla="*/ 2412 w 2541"/>
                  <a:gd name="T53" fmla="*/ 1419 h 2906"/>
                  <a:gd name="T54" fmla="*/ 2455 w 2541"/>
                  <a:gd name="T55" fmla="*/ 1389 h 2906"/>
                  <a:gd name="T56" fmla="*/ 2509 w 2541"/>
                  <a:gd name="T57" fmla="*/ 1400 h 2906"/>
                  <a:gd name="T58" fmla="*/ 2539 w 2541"/>
                  <a:gd name="T59" fmla="*/ 1443 h 2906"/>
                  <a:gd name="T60" fmla="*/ 2509 w 2541"/>
                  <a:gd name="T61" fmla="*/ 1556 h 2906"/>
                  <a:gd name="T62" fmla="*/ 2395 w 2541"/>
                  <a:gd name="T63" fmla="*/ 1770 h 2906"/>
                  <a:gd name="T64" fmla="*/ 2239 w 2541"/>
                  <a:gd name="T65" fmla="*/ 1955 h 2906"/>
                  <a:gd name="T66" fmla="*/ 2230 w 2541"/>
                  <a:gd name="T67" fmla="*/ 2871 h 2906"/>
                  <a:gd name="T68" fmla="*/ 2187 w 2541"/>
                  <a:gd name="T69" fmla="*/ 2902 h 2906"/>
                  <a:gd name="T70" fmla="*/ 847 w 2541"/>
                  <a:gd name="T71" fmla="*/ 2902 h 2906"/>
                  <a:gd name="T72" fmla="*/ 805 w 2541"/>
                  <a:gd name="T73" fmla="*/ 2871 h 2906"/>
                  <a:gd name="T74" fmla="*/ 796 w 2541"/>
                  <a:gd name="T75" fmla="*/ 2596 h 2906"/>
                  <a:gd name="T76" fmla="*/ 551 w 2541"/>
                  <a:gd name="T77" fmla="*/ 2631 h 2906"/>
                  <a:gd name="T78" fmla="*/ 461 w 2541"/>
                  <a:gd name="T79" fmla="*/ 2618 h 2906"/>
                  <a:gd name="T80" fmla="*/ 350 w 2541"/>
                  <a:gd name="T81" fmla="*/ 2557 h 2906"/>
                  <a:gd name="T82" fmla="*/ 274 w 2541"/>
                  <a:gd name="T83" fmla="*/ 2455 h 2906"/>
                  <a:gd name="T84" fmla="*/ 246 w 2541"/>
                  <a:gd name="T85" fmla="*/ 2329 h 2906"/>
                  <a:gd name="T86" fmla="*/ 176 w 2541"/>
                  <a:gd name="T87" fmla="*/ 1989 h 2906"/>
                  <a:gd name="T88" fmla="*/ 87 w 2541"/>
                  <a:gd name="T89" fmla="*/ 1961 h 2906"/>
                  <a:gd name="T90" fmla="*/ 24 w 2541"/>
                  <a:gd name="T91" fmla="*/ 1900 h 2906"/>
                  <a:gd name="T92" fmla="*/ 0 w 2541"/>
                  <a:gd name="T93" fmla="*/ 1817 h 2906"/>
                  <a:gd name="T94" fmla="*/ 16 w 2541"/>
                  <a:gd name="T95" fmla="*/ 1724 h 2906"/>
                  <a:gd name="T96" fmla="*/ 247 w 2541"/>
                  <a:gd name="T97" fmla="*/ 1114 h 2906"/>
                  <a:gd name="T98" fmla="*/ 271 w 2541"/>
                  <a:gd name="T99" fmla="*/ 878 h 2906"/>
                  <a:gd name="T100" fmla="*/ 341 w 2541"/>
                  <a:gd name="T101" fmla="*/ 655 h 2906"/>
                  <a:gd name="T102" fmla="*/ 453 w 2541"/>
                  <a:gd name="T103" fmla="*/ 453 h 2906"/>
                  <a:gd name="T104" fmla="*/ 602 w 2541"/>
                  <a:gd name="T105" fmla="*/ 274 h 2906"/>
                  <a:gd name="T106" fmla="*/ 785 w 2541"/>
                  <a:gd name="T107" fmla="*/ 129 h 2906"/>
                  <a:gd name="T108" fmla="*/ 983 w 2541"/>
                  <a:gd name="T109" fmla="*/ 27 h 2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41" h="2906">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 name="Group 6">
              <a:extLst>
                <a:ext uri="{FF2B5EF4-FFF2-40B4-BE49-F238E27FC236}">
                  <a16:creationId xmlns:a16="http://schemas.microsoft.com/office/drawing/2014/main" id="{0CBE22AF-9652-1D2E-4BD9-FD0664BD4F2F}"/>
                </a:ext>
              </a:extLst>
            </p:cNvPr>
            <p:cNvGrpSpPr/>
            <p:nvPr/>
          </p:nvGrpSpPr>
          <p:grpSpPr>
            <a:xfrm>
              <a:off x="7725392" y="3463788"/>
              <a:ext cx="606154" cy="631482"/>
              <a:chOff x="708025" y="1916113"/>
              <a:chExt cx="531813" cy="554037"/>
            </a:xfrm>
            <a:solidFill>
              <a:schemeClr val="bg1"/>
            </a:solidFill>
          </p:grpSpPr>
          <p:sp>
            <p:nvSpPr>
              <p:cNvPr id="19" name="Freeform 93">
                <a:extLst>
                  <a:ext uri="{FF2B5EF4-FFF2-40B4-BE49-F238E27FC236}">
                    <a16:creationId xmlns:a16="http://schemas.microsoft.com/office/drawing/2014/main" id="{13575BB9-C3B7-0E5F-A2B1-C408BA9AA28E}"/>
                  </a:ext>
                </a:extLst>
              </p:cNvPr>
              <p:cNvSpPr>
                <a:spLocks/>
              </p:cNvSpPr>
              <p:nvPr/>
            </p:nvSpPr>
            <p:spPr bwMode="auto">
              <a:xfrm>
                <a:off x="708025" y="1916113"/>
                <a:ext cx="307975" cy="457200"/>
              </a:xfrm>
              <a:custGeom>
                <a:avLst/>
                <a:gdLst>
                  <a:gd name="T0" fmla="*/ 1457 w 1939"/>
                  <a:gd name="T1" fmla="*/ 4 h 2887"/>
                  <a:gd name="T2" fmla="*/ 1621 w 1939"/>
                  <a:gd name="T3" fmla="*/ 49 h 2887"/>
                  <a:gd name="T4" fmla="*/ 1761 w 1939"/>
                  <a:gd name="T5" fmla="*/ 140 h 2887"/>
                  <a:gd name="T6" fmla="*/ 1865 w 1939"/>
                  <a:gd name="T7" fmla="*/ 268 h 2887"/>
                  <a:gd name="T8" fmla="*/ 1927 w 1939"/>
                  <a:gd name="T9" fmla="*/ 426 h 2887"/>
                  <a:gd name="T10" fmla="*/ 1939 w 1939"/>
                  <a:gd name="T11" fmla="*/ 1064 h 2887"/>
                  <a:gd name="T12" fmla="*/ 1918 w 1939"/>
                  <a:gd name="T13" fmla="*/ 1175 h 2887"/>
                  <a:gd name="T14" fmla="*/ 1861 w 1939"/>
                  <a:gd name="T15" fmla="*/ 1269 h 2887"/>
                  <a:gd name="T16" fmla="*/ 1831 w 1939"/>
                  <a:gd name="T17" fmla="*/ 1784 h 2887"/>
                  <a:gd name="T18" fmla="*/ 1799 w 1939"/>
                  <a:gd name="T19" fmla="*/ 1825 h 2887"/>
                  <a:gd name="T20" fmla="*/ 1745 w 1939"/>
                  <a:gd name="T21" fmla="*/ 1832 h 2887"/>
                  <a:gd name="T22" fmla="*/ 1703 w 1939"/>
                  <a:gd name="T23" fmla="*/ 1801 h 2887"/>
                  <a:gd name="T24" fmla="*/ 1694 w 1939"/>
                  <a:gd name="T25" fmla="*/ 1260 h 2887"/>
                  <a:gd name="T26" fmla="*/ 1712 w 1939"/>
                  <a:gd name="T27" fmla="*/ 1213 h 2887"/>
                  <a:gd name="T28" fmla="*/ 1764 w 1939"/>
                  <a:gd name="T29" fmla="*/ 1165 h 2887"/>
                  <a:gd name="T30" fmla="*/ 1796 w 1939"/>
                  <a:gd name="T31" fmla="*/ 1092 h 2887"/>
                  <a:gd name="T32" fmla="*/ 1796 w 1939"/>
                  <a:gd name="T33" fmla="*/ 492 h 2887"/>
                  <a:gd name="T34" fmla="*/ 1751 w 1939"/>
                  <a:gd name="T35" fmla="*/ 354 h 2887"/>
                  <a:gd name="T36" fmla="*/ 1664 w 1939"/>
                  <a:gd name="T37" fmla="*/ 242 h 2887"/>
                  <a:gd name="T38" fmla="*/ 1543 w 1939"/>
                  <a:gd name="T39" fmla="*/ 168 h 2887"/>
                  <a:gd name="T40" fmla="*/ 1398 w 1939"/>
                  <a:gd name="T41" fmla="*/ 141 h 2887"/>
                  <a:gd name="T42" fmla="*/ 1186 w 1939"/>
                  <a:gd name="T43" fmla="*/ 154 h 2887"/>
                  <a:gd name="T44" fmla="*/ 1057 w 1939"/>
                  <a:gd name="T45" fmla="*/ 213 h 2887"/>
                  <a:gd name="T46" fmla="*/ 957 w 1939"/>
                  <a:gd name="T47" fmla="*/ 313 h 2887"/>
                  <a:gd name="T48" fmla="*/ 897 w 1939"/>
                  <a:gd name="T49" fmla="*/ 443 h 2887"/>
                  <a:gd name="T50" fmla="*/ 884 w 1939"/>
                  <a:gd name="T51" fmla="*/ 1064 h 2887"/>
                  <a:gd name="T52" fmla="*/ 904 w 1939"/>
                  <a:gd name="T53" fmla="*/ 1143 h 2887"/>
                  <a:gd name="T54" fmla="*/ 958 w 1939"/>
                  <a:gd name="T55" fmla="*/ 1203 h 2887"/>
                  <a:gd name="T56" fmla="*/ 987 w 1939"/>
                  <a:gd name="T57" fmla="*/ 1243 h 2887"/>
                  <a:gd name="T58" fmla="*/ 987 w 1939"/>
                  <a:gd name="T59" fmla="*/ 1786 h 2887"/>
                  <a:gd name="T60" fmla="*/ 954 w 1939"/>
                  <a:gd name="T61" fmla="*/ 1838 h 2887"/>
                  <a:gd name="T62" fmla="*/ 904 w 1939"/>
                  <a:gd name="T63" fmla="*/ 1865 h 2887"/>
                  <a:gd name="T64" fmla="*/ 824 w 1939"/>
                  <a:gd name="T65" fmla="*/ 1908 h 2887"/>
                  <a:gd name="T66" fmla="*/ 710 w 1939"/>
                  <a:gd name="T67" fmla="*/ 1972 h 2887"/>
                  <a:gd name="T68" fmla="*/ 572 w 1939"/>
                  <a:gd name="T69" fmla="*/ 2055 h 2887"/>
                  <a:gd name="T70" fmla="*/ 420 w 1939"/>
                  <a:gd name="T71" fmla="*/ 2156 h 2887"/>
                  <a:gd name="T72" fmla="*/ 261 w 1939"/>
                  <a:gd name="T73" fmla="*/ 2274 h 2887"/>
                  <a:gd name="T74" fmla="*/ 165 w 1939"/>
                  <a:gd name="T75" fmla="*/ 2367 h 2887"/>
                  <a:gd name="T76" fmla="*/ 140 w 1939"/>
                  <a:gd name="T77" fmla="*/ 2458 h 2887"/>
                  <a:gd name="T78" fmla="*/ 131 w 1939"/>
                  <a:gd name="T79" fmla="*/ 2852 h 2887"/>
                  <a:gd name="T80" fmla="*/ 88 w 1939"/>
                  <a:gd name="T81" fmla="*/ 2885 h 2887"/>
                  <a:gd name="T82" fmla="*/ 34 w 1939"/>
                  <a:gd name="T83" fmla="*/ 2877 h 2887"/>
                  <a:gd name="T84" fmla="*/ 2 w 1939"/>
                  <a:gd name="T85" fmla="*/ 2836 h 2887"/>
                  <a:gd name="T86" fmla="*/ 2 w 1939"/>
                  <a:gd name="T87" fmla="*/ 2418 h 2887"/>
                  <a:gd name="T88" fmla="*/ 39 w 1939"/>
                  <a:gd name="T89" fmla="*/ 2303 h 2887"/>
                  <a:gd name="T90" fmla="*/ 118 w 1939"/>
                  <a:gd name="T91" fmla="*/ 2209 h 2887"/>
                  <a:gd name="T92" fmla="*/ 287 w 1939"/>
                  <a:gd name="T93" fmla="*/ 2078 h 2887"/>
                  <a:gd name="T94" fmla="*/ 452 w 1939"/>
                  <a:gd name="T95" fmla="*/ 1965 h 2887"/>
                  <a:gd name="T96" fmla="*/ 603 w 1939"/>
                  <a:gd name="T97" fmla="*/ 1871 h 2887"/>
                  <a:gd name="T98" fmla="*/ 731 w 1939"/>
                  <a:gd name="T99" fmla="*/ 1798 h 2887"/>
                  <a:gd name="T100" fmla="*/ 826 w 1939"/>
                  <a:gd name="T101" fmla="*/ 1747 h 2887"/>
                  <a:gd name="T102" fmla="*/ 822 w 1939"/>
                  <a:gd name="T103" fmla="*/ 1269 h 2887"/>
                  <a:gd name="T104" fmla="*/ 764 w 1939"/>
                  <a:gd name="T105" fmla="*/ 1175 h 2887"/>
                  <a:gd name="T106" fmla="*/ 744 w 1939"/>
                  <a:gd name="T107" fmla="*/ 1064 h 2887"/>
                  <a:gd name="T108" fmla="*/ 756 w 1939"/>
                  <a:gd name="T109" fmla="*/ 426 h 2887"/>
                  <a:gd name="T110" fmla="*/ 818 w 1939"/>
                  <a:gd name="T111" fmla="*/ 268 h 2887"/>
                  <a:gd name="T112" fmla="*/ 922 w 1939"/>
                  <a:gd name="T113" fmla="*/ 140 h 2887"/>
                  <a:gd name="T114" fmla="*/ 1062 w 1939"/>
                  <a:gd name="T115" fmla="*/ 49 h 2887"/>
                  <a:gd name="T116" fmla="*/ 1226 w 1939"/>
                  <a:gd name="T117" fmla="*/ 4 h 2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9" h="2887">
                    <a:moveTo>
                      <a:pt x="1285" y="0"/>
                    </a:moveTo>
                    <a:lnTo>
                      <a:pt x="1398" y="0"/>
                    </a:lnTo>
                    <a:lnTo>
                      <a:pt x="1457" y="4"/>
                    </a:lnTo>
                    <a:lnTo>
                      <a:pt x="1514" y="13"/>
                    </a:lnTo>
                    <a:lnTo>
                      <a:pt x="1569" y="28"/>
                    </a:lnTo>
                    <a:lnTo>
                      <a:pt x="1621" y="49"/>
                    </a:lnTo>
                    <a:lnTo>
                      <a:pt x="1670" y="75"/>
                    </a:lnTo>
                    <a:lnTo>
                      <a:pt x="1717" y="106"/>
                    </a:lnTo>
                    <a:lnTo>
                      <a:pt x="1761" y="140"/>
                    </a:lnTo>
                    <a:lnTo>
                      <a:pt x="1799" y="179"/>
                    </a:lnTo>
                    <a:lnTo>
                      <a:pt x="1834" y="223"/>
                    </a:lnTo>
                    <a:lnTo>
                      <a:pt x="1865" y="268"/>
                    </a:lnTo>
                    <a:lnTo>
                      <a:pt x="1891" y="318"/>
                    </a:lnTo>
                    <a:lnTo>
                      <a:pt x="1912" y="371"/>
                    </a:lnTo>
                    <a:lnTo>
                      <a:pt x="1927" y="426"/>
                    </a:lnTo>
                    <a:lnTo>
                      <a:pt x="1936" y="483"/>
                    </a:lnTo>
                    <a:lnTo>
                      <a:pt x="1939" y="542"/>
                    </a:lnTo>
                    <a:lnTo>
                      <a:pt x="1939" y="1064"/>
                    </a:lnTo>
                    <a:lnTo>
                      <a:pt x="1936" y="1103"/>
                    </a:lnTo>
                    <a:lnTo>
                      <a:pt x="1930" y="1140"/>
                    </a:lnTo>
                    <a:lnTo>
                      <a:pt x="1918" y="1175"/>
                    </a:lnTo>
                    <a:lnTo>
                      <a:pt x="1903" y="1208"/>
                    </a:lnTo>
                    <a:lnTo>
                      <a:pt x="1884" y="1240"/>
                    </a:lnTo>
                    <a:lnTo>
                      <a:pt x="1861" y="1269"/>
                    </a:lnTo>
                    <a:lnTo>
                      <a:pt x="1834" y="1295"/>
                    </a:lnTo>
                    <a:lnTo>
                      <a:pt x="1834" y="1764"/>
                    </a:lnTo>
                    <a:lnTo>
                      <a:pt x="1831" y="1784"/>
                    </a:lnTo>
                    <a:lnTo>
                      <a:pt x="1825" y="1801"/>
                    </a:lnTo>
                    <a:lnTo>
                      <a:pt x="1814" y="1814"/>
                    </a:lnTo>
                    <a:lnTo>
                      <a:pt x="1799" y="1825"/>
                    </a:lnTo>
                    <a:lnTo>
                      <a:pt x="1782" y="1832"/>
                    </a:lnTo>
                    <a:lnTo>
                      <a:pt x="1764" y="1835"/>
                    </a:lnTo>
                    <a:lnTo>
                      <a:pt x="1745" y="1832"/>
                    </a:lnTo>
                    <a:lnTo>
                      <a:pt x="1728" y="1825"/>
                    </a:lnTo>
                    <a:lnTo>
                      <a:pt x="1714" y="1814"/>
                    </a:lnTo>
                    <a:lnTo>
                      <a:pt x="1703" y="1801"/>
                    </a:lnTo>
                    <a:lnTo>
                      <a:pt x="1696" y="1784"/>
                    </a:lnTo>
                    <a:lnTo>
                      <a:pt x="1694" y="1764"/>
                    </a:lnTo>
                    <a:lnTo>
                      <a:pt x="1694" y="1260"/>
                    </a:lnTo>
                    <a:lnTo>
                      <a:pt x="1696" y="1243"/>
                    </a:lnTo>
                    <a:lnTo>
                      <a:pt x="1701" y="1227"/>
                    </a:lnTo>
                    <a:lnTo>
                      <a:pt x="1712" y="1213"/>
                    </a:lnTo>
                    <a:lnTo>
                      <a:pt x="1725" y="1203"/>
                    </a:lnTo>
                    <a:lnTo>
                      <a:pt x="1746" y="1186"/>
                    </a:lnTo>
                    <a:lnTo>
                      <a:pt x="1764" y="1165"/>
                    </a:lnTo>
                    <a:lnTo>
                      <a:pt x="1779" y="1143"/>
                    </a:lnTo>
                    <a:lnTo>
                      <a:pt x="1790" y="1119"/>
                    </a:lnTo>
                    <a:lnTo>
                      <a:pt x="1796" y="1092"/>
                    </a:lnTo>
                    <a:lnTo>
                      <a:pt x="1798" y="1064"/>
                    </a:lnTo>
                    <a:lnTo>
                      <a:pt x="1798" y="542"/>
                    </a:lnTo>
                    <a:lnTo>
                      <a:pt x="1796" y="492"/>
                    </a:lnTo>
                    <a:lnTo>
                      <a:pt x="1786" y="443"/>
                    </a:lnTo>
                    <a:lnTo>
                      <a:pt x="1772" y="397"/>
                    </a:lnTo>
                    <a:lnTo>
                      <a:pt x="1751" y="354"/>
                    </a:lnTo>
                    <a:lnTo>
                      <a:pt x="1727" y="313"/>
                    </a:lnTo>
                    <a:lnTo>
                      <a:pt x="1697" y="276"/>
                    </a:lnTo>
                    <a:lnTo>
                      <a:pt x="1664" y="242"/>
                    </a:lnTo>
                    <a:lnTo>
                      <a:pt x="1627" y="213"/>
                    </a:lnTo>
                    <a:lnTo>
                      <a:pt x="1586" y="188"/>
                    </a:lnTo>
                    <a:lnTo>
                      <a:pt x="1543" y="168"/>
                    </a:lnTo>
                    <a:lnTo>
                      <a:pt x="1496" y="154"/>
                    </a:lnTo>
                    <a:lnTo>
                      <a:pt x="1448" y="144"/>
                    </a:lnTo>
                    <a:lnTo>
                      <a:pt x="1398" y="141"/>
                    </a:lnTo>
                    <a:lnTo>
                      <a:pt x="1285" y="141"/>
                    </a:lnTo>
                    <a:lnTo>
                      <a:pt x="1235" y="144"/>
                    </a:lnTo>
                    <a:lnTo>
                      <a:pt x="1186" y="154"/>
                    </a:lnTo>
                    <a:lnTo>
                      <a:pt x="1141" y="168"/>
                    </a:lnTo>
                    <a:lnTo>
                      <a:pt x="1097" y="189"/>
                    </a:lnTo>
                    <a:lnTo>
                      <a:pt x="1057" y="213"/>
                    </a:lnTo>
                    <a:lnTo>
                      <a:pt x="1019" y="243"/>
                    </a:lnTo>
                    <a:lnTo>
                      <a:pt x="985" y="276"/>
                    </a:lnTo>
                    <a:lnTo>
                      <a:pt x="957" y="313"/>
                    </a:lnTo>
                    <a:lnTo>
                      <a:pt x="931" y="354"/>
                    </a:lnTo>
                    <a:lnTo>
                      <a:pt x="912" y="397"/>
                    </a:lnTo>
                    <a:lnTo>
                      <a:pt x="897" y="443"/>
                    </a:lnTo>
                    <a:lnTo>
                      <a:pt x="887" y="492"/>
                    </a:lnTo>
                    <a:lnTo>
                      <a:pt x="884" y="542"/>
                    </a:lnTo>
                    <a:lnTo>
                      <a:pt x="884" y="1064"/>
                    </a:lnTo>
                    <a:lnTo>
                      <a:pt x="886" y="1092"/>
                    </a:lnTo>
                    <a:lnTo>
                      <a:pt x="894" y="1119"/>
                    </a:lnTo>
                    <a:lnTo>
                      <a:pt x="904" y="1143"/>
                    </a:lnTo>
                    <a:lnTo>
                      <a:pt x="918" y="1165"/>
                    </a:lnTo>
                    <a:lnTo>
                      <a:pt x="936" y="1186"/>
                    </a:lnTo>
                    <a:lnTo>
                      <a:pt x="958" y="1203"/>
                    </a:lnTo>
                    <a:lnTo>
                      <a:pt x="971" y="1213"/>
                    </a:lnTo>
                    <a:lnTo>
                      <a:pt x="981" y="1227"/>
                    </a:lnTo>
                    <a:lnTo>
                      <a:pt x="987" y="1243"/>
                    </a:lnTo>
                    <a:lnTo>
                      <a:pt x="989" y="1260"/>
                    </a:lnTo>
                    <a:lnTo>
                      <a:pt x="989" y="1764"/>
                    </a:lnTo>
                    <a:lnTo>
                      <a:pt x="987" y="1786"/>
                    </a:lnTo>
                    <a:lnTo>
                      <a:pt x="980" y="1805"/>
                    </a:lnTo>
                    <a:lnTo>
                      <a:pt x="969" y="1823"/>
                    </a:lnTo>
                    <a:lnTo>
                      <a:pt x="954" y="1838"/>
                    </a:lnTo>
                    <a:lnTo>
                      <a:pt x="937" y="1849"/>
                    </a:lnTo>
                    <a:lnTo>
                      <a:pt x="924" y="1856"/>
                    </a:lnTo>
                    <a:lnTo>
                      <a:pt x="904" y="1865"/>
                    </a:lnTo>
                    <a:lnTo>
                      <a:pt x="882" y="1877"/>
                    </a:lnTo>
                    <a:lnTo>
                      <a:pt x="854" y="1891"/>
                    </a:lnTo>
                    <a:lnTo>
                      <a:pt x="824" y="1908"/>
                    </a:lnTo>
                    <a:lnTo>
                      <a:pt x="789" y="1926"/>
                    </a:lnTo>
                    <a:lnTo>
                      <a:pt x="751" y="1947"/>
                    </a:lnTo>
                    <a:lnTo>
                      <a:pt x="710" y="1972"/>
                    </a:lnTo>
                    <a:lnTo>
                      <a:pt x="666" y="1997"/>
                    </a:lnTo>
                    <a:lnTo>
                      <a:pt x="620" y="2025"/>
                    </a:lnTo>
                    <a:lnTo>
                      <a:pt x="572" y="2055"/>
                    </a:lnTo>
                    <a:lnTo>
                      <a:pt x="523" y="2087"/>
                    </a:lnTo>
                    <a:lnTo>
                      <a:pt x="472" y="2121"/>
                    </a:lnTo>
                    <a:lnTo>
                      <a:pt x="420" y="2156"/>
                    </a:lnTo>
                    <a:lnTo>
                      <a:pt x="367" y="2194"/>
                    </a:lnTo>
                    <a:lnTo>
                      <a:pt x="314" y="2234"/>
                    </a:lnTo>
                    <a:lnTo>
                      <a:pt x="261" y="2274"/>
                    </a:lnTo>
                    <a:lnTo>
                      <a:pt x="206" y="2318"/>
                    </a:lnTo>
                    <a:lnTo>
                      <a:pt x="184" y="2340"/>
                    </a:lnTo>
                    <a:lnTo>
                      <a:pt x="165" y="2367"/>
                    </a:lnTo>
                    <a:lnTo>
                      <a:pt x="151" y="2395"/>
                    </a:lnTo>
                    <a:lnTo>
                      <a:pt x="144" y="2426"/>
                    </a:lnTo>
                    <a:lnTo>
                      <a:pt x="140" y="2458"/>
                    </a:lnTo>
                    <a:lnTo>
                      <a:pt x="140" y="2817"/>
                    </a:lnTo>
                    <a:lnTo>
                      <a:pt x="137" y="2836"/>
                    </a:lnTo>
                    <a:lnTo>
                      <a:pt x="131" y="2852"/>
                    </a:lnTo>
                    <a:lnTo>
                      <a:pt x="120" y="2867"/>
                    </a:lnTo>
                    <a:lnTo>
                      <a:pt x="105" y="2877"/>
                    </a:lnTo>
                    <a:lnTo>
                      <a:pt x="88" y="2885"/>
                    </a:lnTo>
                    <a:lnTo>
                      <a:pt x="70" y="2887"/>
                    </a:lnTo>
                    <a:lnTo>
                      <a:pt x="51" y="2885"/>
                    </a:lnTo>
                    <a:lnTo>
                      <a:pt x="34" y="2877"/>
                    </a:lnTo>
                    <a:lnTo>
                      <a:pt x="20" y="2867"/>
                    </a:lnTo>
                    <a:lnTo>
                      <a:pt x="10" y="2852"/>
                    </a:lnTo>
                    <a:lnTo>
                      <a:pt x="2" y="2836"/>
                    </a:lnTo>
                    <a:lnTo>
                      <a:pt x="0" y="2817"/>
                    </a:lnTo>
                    <a:lnTo>
                      <a:pt x="0" y="2458"/>
                    </a:lnTo>
                    <a:lnTo>
                      <a:pt x="2" y="2418"/>
                    </a:lnTo>
                    <a:lnTo>
                      <a:pt x="10" y="2377"/>
                    </a:lnTo>
                    <a:lnTo>
                      <a:pt x="22" y="2339"/>
                    </a:lnTo>
                    <a:lnTo>
                      <a:pt x="39" y="2303"/>
                    </a:lnTo>
                    <a:lnTo>
                      <a:pt x="62" y="2269"/>
                    </a:lnTo>
                    <a:lnTo>
                      <a:pt x="87" y="2237"/>
                    </a:lnTo>
                    <a:lnTo>
                      <a:pt x="118" y="2209"/>
                    </a:lnTo>
                    <a:lnTo>
                      <a:pt x="174" y="2163"/>
                    </a:lnTo>
                    <a:lnTo>
                      <a:pt x="231" y="2120"/>
                    </a:lnTo>
                    <a:lnTo>
                      <a:pt x="287" y="2078"/>
                    </a:lnTo>
                    <a:lnTo>
                      <a:pt x="344" y="2039"/>
                    </a:lnTo>
                    <a:lnTo>
                      <a:pt x="398" y="2001"/>
                    </a:lnTo>
                    <a:lnTo>
                      <a:pt x="452" y="1965"/>
                    </a:lnTo>
                    <a:lnTo>
                      <a:pt x="504" y="1931"/>
                    </a:lnTo>
                    <a:lnTo>
                      <a:pt x="555" y="1901"/>
                    </a:lnTo>
                    <a:lnTo>
                      <a:pt x="603" y="1871"/>
                    </a:lnTo>
                    <a:lnTo>
                      <a:pt x="649" y="1844"/>
                    </a:lnTo>
                    <a:lnTo>
                      <a:pt x="692" y="1820"/>
                    </a:lnTo>
                    <a:lnTo>
                      <a:pt x="731" y="1798"/>
                    </a:lnTo>
                    <a:lnTo>
                      <a:pt x="767" y="1778"/>
                    </a:lnTo>
                    <a:lnTo>
                      <a:pt x="799" y="1761"/>
                    </a:lnTo>
                    <a:lnTo>
                      <a:pt x="826" y="1747"/>
                    </a:lnTo>
                    <a:lnTo>
                      <a:pt x="849" y="1736"/>
                    </a:lnTo>
                    <a:lnTo>
                      <a:pt x="849" y="1295"/>
                    </a:lnTo>
                    <a:lnTo>
                      <a:pt x="822" y="1269"/>
                    </a:lnTo>
                    <a:lnTo>
                      <a:pt x="799" y="1240"/>
                    </a:lnTo>
                    <a:lnTo>
                      <a:pt x="780" y="1208"/>
                    </a:lnTo>
                    <a:lnTo>
                      <a:pt x="764" y="1175"/>
                    </a:lnTo>
                    <a:lnTo>
                      <a:pt x="753" y="1140"/>
                    </a:lnTo>
                    <a:lnTo>
                      <a:pt x="746" y="1103"/>
                    </a:lnTo>
                    <a:lnTo>
                      <a:pt x="744" y="1064"/>
                    </a:lnTo>
                    <a:lnTo>
                      <a:pt x="744" y="542"/>
                    </a:lnTo>
                    <a:lnTo>
                      <a:pt x="747" y="483"/>
                    </a:lnTo>
                    <a:lnTo>
                      <a:pt x="756" y="426"/>
                    </a:lnTo>
                    <a:lnTo>
                      <a:pt x="771" y="371"/>
                    </a:lnTo>
                    <a:lnTo>
                      <a:pt x="792" y="318"/>
                    </a:lnTo>
                    <a:lnTo>
                      <a:pt x="818" y="268"/>
                    </a:lnTo>
                    <a:lnTo>
                      <a:pt x="848" y="223"/>
                    </a:lnTo>
                    <a:lnTo>
                      <a:pt x="883" y="179"/>
                    </a:lnTo>
                    <a:lnTo>
                      <a:pt x="922" y="140"/>
                    </a:lnTo>
                    <a:lnTo>
                      <a:pt x="966" y="106"/>
                    </a:lnTo>
                    <a:lnTo>
                      <a:pt x="1012" y="75"/>
                    </a:lnTo>
                    <a:lnTo>
                      <a:pt x="1062" y="49"/>
                    </a:lnTo>
                    <a:lnTo>
                      <a:pt x="1114" y="28"/>
                    </a:lnTo>
                    <a:lnTo>
                      <a:pt x="1169" y="13"/>
                    </a:lnTo>
                    <a:lnTo>
                      <a:pt x="1226" y="4"/>
                    </a:lnTo>
                    <a:lnTo>
                      <a:pt x="128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94">
                <a:extLst>
                  <a:ext uri="{FF2B5EF4-FFF2-40B4-BE49-F238E27FC236}">
                    <a16:creationId xmlns:a16="http://schemas.microsoft.com/office/drawing/2014/main" id="{75777A39-C223-B848-9F5D-62513CA53A16}"/>
                  </a:ext>
                </a:extLst>
              </p:cNvPr>
              <p:cNvSpPr>
                <a:spLocks noEditPoints="1"/>
              </p:cNvSpPr>
              <p:nvPr/>
            </p:nvSpPr>
            <p:spPr bwMode="auto">
              <a:xfrm>
                <a:off x="882650" y="2206625"/>
                <a:ext cx="77788" cy="263525"/>
              </a:xfrm>
              <a:custGeom>
                <a:avLst/>
                <a:gdLst>
                  <a:gd name="T0" fmla="*/ 144 w 487"/>
                  <a:gd name="T1" fmla="*/ 1406 h 1657"/>
                  <a:gd name="T2" fmla="*/ 335 w 487"/>
                  <a:gd name="T3" fmla="*/ 1404 h 1657"/>
                  <a:gd name="T4" fmla="*/ 264 w 487"/>
                  <a:gd name="T5" fmla="*/ 313 h 1657"/>
                  <a:gd name="T6" fmla="*/ 217 w 487"/>
                  <a:gd name="T7" fmla="*/ 313 h 1657"/>
                  <a:gd name="T8" fmla="*/ 416 w 487"/>
                  <a:gd name="T9" fmla="*/ 0 h 1657"/>
                  <a:gd name="T10" fmla="*/ 452 w 487"/>
                  <a:gd name="T11" fmla="*/ 9 h 1657"/>
                  <a:gd name="T12" fmla="*/ 477 w 487"/>
                  <a:gd name="T13" fmla="*/ 35 h 1657"/>
                  <a:gd name="T14" fmla="*/ 487 w 487"/>
                  <a:gd name="T15" fmla="*/ 70 h 1657"/>
                  <a:gd name="T16" fmla="*/ 476 w 487"/>
                  <a:gd name="T17" fmla="*/ 142 h 1657"/>
                  <a:gd name="T18" fmla="*/ 445 w 487"/>
                  <a:gd name="T19" fmla="*/ 206 h 1657"/>
                  <a:gd name="T20" fmla="*/ 477 w 487"/>
                  <a:gd name="T21" fmla="*/ 1431 h 1657"/>
                  <a:gd name="T22" fmla="*/ 466 w 487"/>
                  <a:gd name="T23" fmla="*/ 1470 h 1657"/>
                  <a:gd name="T24" fmla="*/ 284 w 487"/>
                  <a:gd name="T25" fmla="*/ 1638 h 1657"/>
                  <a:gd name="T26" fmla="*/ 254 w 487"/>
                  <a:gd name="T27" fmla="*/ 1655 h 1657"/>
                  <a:gd name="T28" fmla="*/ 221 w 487"/>
                  <a:gd name="T29" fmla="*/ 1655 h 1657"/>
                  <a:gd name="T30" fmla="*/ 190 w 487"/>
                  <a:gd name="T31" fmla="*/ 1639 h 1657"/>
                  <a:gd name="T32" fmla="*/ 14 w 487"/>
                  <a:gd name="T33" fmla="*/ 1478 h 1657"/>
                  <a:gd name="T34" fmla="*/ 2 w 487"/>
                  <a:gd name="T35" fmla="*/ 1450 h 1657"/>
                  <a:gd name="T36" fmla="*/ 54 w 487"/>
                  <a:gd name="T37" fmla="*/ 223 h 1657"/>
                  <a:gd name="T38" fmla="*/ 20 w 487"/>
                  <a:gd name="T39" fmla="*/ 168 h 1657"/>
                  <a:gd name="T40" fmla="*/ 2 w 487"/>
                  <a:gd name="T41" fmla="*/ 105 h 1657"/>
                  <a:gd name="T42" fmla="*/ 2 w 487"/>
                  <a:gd name="T43" fmla="*/ 52 h 1657"/>
                  <a:gd name="T44" fmla="*/ 20 w 487"/>
                  <a:gd name="T45" fmla="*/ 21 h 1657"/>
                  <a:gd name="T46" fmla="*/ 51 w 487"/>
                  <a:gd name="T47" fmla="*/ 3 h 1657"/>
                  <a:gd name="T48" fmla="*/ 88 w 487"/>
                  <a:gd name="T49" fmla="*/ 3 h 1657"/>
                  <a:gd name="T50" fmla="*/ 120 w 487"/>
                  <a:gd name="T51" fmla="*/ 21 h 1657"/>
                  <a:gd name="T52" fmla="*/ 137 w 487"/>
                  <a:gd name="T53" fmla="*/ 52 h 1657"/>
                  <a:gd name="T54" fmla="*/ 143 w 487"/>
                  <a:gd name="T55" fmla="*/ 95 h 1657"/>
                  <a:gd name="T56" fmla="*/ 163 w 487"/>
                  <a:gd name="T57" fmla="*/ 135 h 1657"/>
                  <a:gd name="T58" fmla="*/ 198 w 487"/>
                  <a:gd name="T59" fmla="*/ 164 h 1657"/>
                  <a:gd name="T60" fmla="*/ 244 w 487"/>
                  <a:gd name="T61" fmla="*/ 174 h 1657"/>
                  <a:gd name="T62" fmla="*/ 283 w 487"/>
                  <a:gd name="T63" fmla="*/ 166 h 1657"/>
                  <a:gd name="T64" fmla="*/ 306 w 487"/>
                  <a:gd name="T65" fmla="*/ 151 h 1657"/>
                  <a:gd name="T66" fmla="*/ 327 w 487"/>
                  <a:gd name="T67" fmla="*/ 131 h 1657"/>
                  <a:gd name="T68" fmla="*/ 344 w 487"/>
                  <a:gd name="T69" fmla="*/ 92 h 1657"/>
                  <a:gd name="T70" fmla="*/ 349 w 487"/>
                  <a:gd name="T71" fmla="*/ 52 h 1657"/>
                  <a:gd name="T72" fmla="*/ 366 w 487"/>
                  <a:gd name="T73" fmla="*/ 21 h 1657"/>
                  <a:gd name="T74" fmla="*/ 398 w 487"/>
                  <a:gd name="T75" fmla="*/ 3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7" h="1657">
                    <a:moveTo>
                      <a:pt x="190" y="308"/>
                    </a:moveTo>
                    <a:lnTo>
                      <a:pt x="144" y="1406"/>
                    </a:lnTo>
                    <a:lnTo>
                      <a:pt x="237" y="1492"/>
                    </a:lnTo>
                    <a:lnTo>
                      <a:pt x="335" y="1404"/>
                    </a:lnTo>
                    <a:lnTo>
                      <a:pt x="285" y="311"/>
                    </a:lnTo>
                    <a:lnTo>
                      <a:pt x="264" y="313"/>
                    </a:lnTo>
                    <a:lnTo>
                      <a:pt x="244" y="314"/>
                    </a:lnTo>
                    <a:lnTo>
                      <a:pt x="217" y="313"/>
                    </a:lnTo>
                    <a:lnTo>
                      <a:pt x="190" y="308"/>
                    </a:lnTo>
                    <a:close/>
                    <a:moveTo>
                      <a:pt x="416" y="0"/>
                    </a:moveTo>
                    <a:lnTo>
                      <a:pt x="435" y="3"/>
                    </a:lnTo>
                    <a:lnTo>
                      <a:pt x="452" y="9"/>
                    </a:lnTo>
                    <a:lnTo>
                      <a:pt x="466" y="21"/>
                    </a:lnTo>
                    <a:lnTo>
                      <a:pt x="477" y="35"/>
                    </a:lnTo>
                    <a:lnTo>
                      <a:pt x="484" y="52"/>
                    </a:lnTo>
                    <a:lnTo>
                      <a:pt x="487" y="70"/>
                    </a:lnTo>
                    <a:lnTo>
                      <a:pt x="484" y="107"/>
                    </a:lnTo>
                    <a:lnTo>
                      <a:pt x="476" y="142"/>
                    </a:lnTo>
                    <a:lnTo>
                      <a:pt x="463" y="176"/>
                    </a:lnTo>
                    <a:lnTo>
                      <a:pt x="445" y="206"/>
                    </a:lnTo>
                    <a:lnTo>
                      <a:pt x="422" y="234"/>
                    </a:lnTo>
                    <a:lnTo>
                      <a:pt x="477" y="1431"/>
                    </a:lnTo>
                    <a:lnTo>
                      <a:pt x="475" y="1451"/>
                    </a:lnTo>
                    <a:lnTo>
                      <a:pt x="466" y="1470"/>
                    </a:lnTo>
                    <a:lnTo>
                      <a:pt x="453" y="1486"/>
                    </a:lnTo>
                    <a:lnTo>
                      <a:pt x="284" y="1638"/>
                    </a:lnTo>
                    <a:lnTo>
                      <a:pt x="270" y="1649"/>
                    </a:lnTo>
                    <a:lnTo>
                      <a:pt x="254" y="1655"/>
                    </a:lnTo>
                    <a:lnTo>
                      <a:pt x="237" y="1657"/>
                    </a:lnTo>
                    <a:lnTo>
                      <a:pt x="221" y="1655"/>
                    </a:lnTo>
                    <a:lnTo>
                      <a:pt x="205" y="1649"/>
                    </a:lnTo>
                    <a:lnTo>
                      <a:pt x="190" y="1639"/>
                    </a:lnTo>
                    <a:lnTo>
                      <a:pt x="24" y="1489"/>
                    </a:lnTo>
                    <a:lnTo>
                      <a:pt x="14" y="1478"/>
                    </a:lnTo>
                    <a:lnTo>
                      <a:pt x="6" y="1465"/>
                    </a:lnTo>
                    <a:lnTo>
                      <a:pt x="2" y="1450"/>
                    </a:lnTo>
                    <a:lnTo>
                      <a:pt x="1" y="1434"/>
                    </a:lnTo>
                    <a:lnTo>
                      <a:pt x="54" y="223"/>
                    </a:lnTo>
                    <a:lnTo>
                      <a:pt x="35" y="198"/>
                    </a:lnTo>
                    <a:lnTo>
                      <a:pt x="20" y="168"/>
                    </a:lnTo>
                    <a:lnTo>
                      <a:pt x="10" y="137"/>
                    </a:lnTo>
                    <a:lnTo>
                      <a:pt x="2" y="105"/>
                    </a:lnTo>
                    <a:lnTo>
                      <a:pt x="0" y="71"/>
                    </a:lnTo>
                    <a:lnTo>
                      <a:pt x="2" y="52"/>
                    </a:lnTo>
                    <a:lnTo>
                      <a:pt x="10" y="36"/>
                    </a:lnTo>
                    <a:lnTo>
                      <a:pt x="20" y="21"/>
                    </a:lnTo>
                    <a:lnTo>
                      <a:pt x="34" y="10"/>
                    </a:lnTo>
                    <a:lnTo>
                      <a:pt x="51" y="3"/>
                    </a:lnTo>
                    <a:lnTo>
                      <a:pt x="70" y="1"/>
                    </a:lnTo>
                    <a:lnTo>
                      <a:pt x="88" y="3"/>
                    </a:lnTo>
                    <a:lnTo>
                      <a:pt x="105" y="10"/>
                    </a:lnTo>
                    <a:lnTo>
                      <a:pt x="120" y="21"/>
                    </a:lnTo>
                    <a:lnTo>
                      <a:pt x="131" y="36"/>
                    </a:lnTo>
                    <a:lnTo>
                      <a:pt x="137" y="52"/>
                    </a:lnTo>
                    <a:lnTo>
                      <a:pt x="140" y="71"/>
                    </a:lnTo>
                    <a:lnTo>
                      <a:pt x="143" y="95"/>
                    </a:lnTo>
                    <a:lnTo>
                      <a:pt x="151" y="116"/>
                    </a:lnTo>
                    <a:lnTo>
                      <a:pt x="163" y="135"/>
                    </a:lnTo>
                    <a:lnTo>
                      <a:pt x="179" y="151"/>
                    </a:lnTo>
                    <a:lnTo>
                      <a:pt x="198" y="164"/>
                    </a:lnTo>
                    <a:lnTo>
                      <a:pt x="219" y="171"/>
                    </a:lnTo>
                    <a:lnTo>
                      <a:pt x="244" y="174"/>
                    </a:lnTo>
                    <a:lnTo>
                      <a:pt x="264" y="172"/>
                    </a:lnTo>
                    <a:lnTo>
                      <a:pt x="283" y="166"/>
                    </a:lnTo>
                    <a:lnTo>
                      <a:pt x="301" y="156"/>
                    </a:lnTo>
                    <a:lnTo>
                      <a:pt x="306" y="151"/>
                    </a:lnTo>
                    <a:lnTo>
                      <a:pt x="313" y="147"/>
                    </a:lnTo>
                    <a:lnTo>
                      <a:pt x="327" y="131"/>
                    </a:lnTo>
                    <a:lnTo>
                      <a:pt x="337" y="113"/>
                    </a:lnTo>
                    <a:lnTo>
                      <a:pt x="344" y="92"/>
                    </a:lnTo>
                    <a:lnTo>
                      <a:pt x="346" y="70"/>
                    </a:lnTo>
                    <a:lnTo>
                      <a:pt x="349" y="52"/>
                    </a:lnTo>
                    <a:lnTo>
                      <a:pt x="355" y="35"/>
                    </a:lnTo>
                    <a:lnTo>
                      <a:pt x="366" y="21"/>
                    </a:lnTo>
                    <a:lnTo>
                      <a:pt x="381" y="9"/>
                    </a:lnTo>
                    <a:lnTo>
                      <a:pt x="398"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95">
                <a:extLst>
                  <a:ext uri="{FF2B5EF4-FFF2-40B4-BE49-F238E27FC236}">
                    <a16:creationId xmlns:a16="http://schemas.microsoft.com/office/drawing/2014/main" id="{1890C9BB-D632-1923-A840-F47B7E0CA365}"/>
                  </a:ext>
                </a:extLst>
              </p:cNvPr>
              <p:cNvSpPr>
                <a:spLocks noEditPoints="1"/>
              </p:cNvSpPr>
              <p:nvPr/>
            </p:nvSpPr>
            <p:spPr bwMode="auto">
              <a:xfrm>
                <a:off x="1139825" y="2171700"/>
                <a:ext cx="100013" cy="100013"/>
              </a:xfrm>
              <a:custGeom>
                <a:avLst/>
                <a:gdLst>
                  <a:gd name="T0" fmla="*/ 140 w 632"/>
                  <a:gd name="T1" fmla="*/ 147 h 632"/>
                  <a:gd name="T2" fmla="*/ 140 w 632"/>
                  <a:gd name="T3" fmla="*/ 492 h 632"/>
                  <a:gd name="T4" fmla="*/ 487 w 632"/>
                  <a:gd name="T5" fmla="*/ 492 h 632"/>
                  <a:gd name="T6" fmla="*/ 476 w 632"/>
                  <a:gd name="T7" fmla="*/ 447 h 632"/>
                  <a:gd name="T8" fmla="*/ 460 w 632"/>
                  <a:gd name="T9" fmla="*/ 402 h 632"/>
                  <a:gd name="T10" fmla="*/ 440 w 632"/>
                  <a:gd name="T11" fmla="*/ 361 h 632"/>
                  <a:gd name="T12" fmla="*/ 416 w 632"/>
                  <a:gd name="T13" fmla="*/ 320 h 632"/>
                  <a:gd name="T14" fmla="*/ 387 w 632"/>
                  <a:gd name="T15" fmla="*/ 283 h 632"/>
                  <a:gd name="T16" fmla="*/ 352 w 632"/>
                  <a:gd name="T17" fmla="*/ 249 h 632"/>
                  <a:gd name="T18" fmla="*/ 314 w 632"/>
                  <a:gd name="T19" fmla="*/ 219 h 632"/>
                  <a:gd name="T20" fmla="*/ 274 w 632"/>
                  <a:gd name="T21" fmla="*/ 194 h 632"/>
                  <a:gd name="T22" fmla="*/ 232 w 632"/>
                  <a:gd name="T23" fmla="*/ 174 h 632"/>
                  <a:gd name="T24" fmla="*/ 187 w 632"/>
                  <a:gd name="T25" fmla="*/ 158 h 632"/>
                  <a:gd name="T26" fmla="*/ 140 w 632"/>
                  <a:gd name="T27" fmla="*/ 147 h 632"/>
                  <a:gd name="T28" fmla="*/ 70 w 632"/>
                  <a:gd name="T29" fmla="*/ 0 h 632"/>
                  <a:gd name="T30" fmla="*/ 123 w 632"/>
                  <a:gd name="T31" fmla="*/ 2 h 632"/>
                  <a:gd name="T32" fmla="*/ 176 w 632"/>
                  <a:gd name="T33" fmla="*/ 10 h 632"/>
                  <a:gd name="T34" fmla="*/ 227 w 632"/>
                  <a:gd name="T35" fmla="*/ 22 h 632"/>
                  <a:gd name="T36" fmla="*/ 277 w 632"/>
                  <a:gd name="T37" fmla="*/ 40 h 632"/>
                  <a:gd name="T38" fmla="*/ 325 w 632"/>
                  <a:gd name="T39" fmla="*/ 61 h 632"/>
                  <a:gd name="T40" fmla="*/ 371 w 632"/>
                  <a:gd name="T41" fmla="*/ 87 h 632"/>
                  <a:gd name="T42" fmla="*/ 413 w 632"/>
                  <a:gd name="T43" fmla="*/ 117 h 632"/>
                  <a:gd name="T44" fmla="*/ 454 w 632"/>
                  <a:gd name="T45" fmla="*/ 151 h 632"/>
                  <a:gd name="T46" fmla="*/ 491 w 632"/>
                  <a:gd name="T47" fmla="*/ 190 h 632"/>
                  <a:gd name="T48" fmla="*/ 523 w 632"/>
                  <a:gd name="T49" fmla="*/ 230 h 632"/>
                  <a:gd name="T50" fmla="*/ 552 w 632"/>
                  <a:gd name="T51" fmla="*/ 273 h 632"/>
                  <a:gd name="T52" fmla="*/ 575 w 632"/>
                  <a:gd name="T53" fmla="*/ 317 h 632"/>
                  <a:gd name="T54" fmla="*/ 595 w 632"/>
                  <a:gd name="T55" fmla="*/ 363 h 632"/>
                  <a:gd name="T56" fmla="*/ 611 w 632"/>
                  <a:gd name="T57" fmla="*/ 412 h 632"/>
                  <a:gd name="T58" fmla="*/ 623 w 632"/>
                  <a:gd name="T59" fmla="*/ 461 h 632"/>
                  <a:gd name="T60" fmla="*/ 629 w 632"/>
                  <a:gd name="T61" fmla="*/ 511 h 632"/>
                  <a:gd name="T62" fmla="*/ 632 w 632"/>
                  <a:gd name="T63" fmla="*/ 562 h 632"/>
                  <a:gd name="T64" fmla="*/ 629 w 632"/>
                  <a:gd name="T65" fmla="*/ 581 h 632"/>
                  <a:gd name="T66" fmla="*/ 622 w 632"/>
                  <a:gd name="T67" fmla="*/ 598 h 632"/>
                  <a:gd name="T68" fmla="*/ 611 w 632"/>
                  <a:gd name="T69" fmla="*/ 612 h 632"/>
                  <a:gd name="T70" fmla="*/ 598 w 632"/>
                  <a:gd name="T71" fmla="*/ 623 h 632"/>
                  <a:gd name="T72" fmla="*/ 580 w 632"/>
                  <a:gd name="T73" fmla="*/ 630 h 632"/>
                  <a:gd name="T74" fmla="*/ 561 w 632"/>
                  <a:gd name="T75" fmla="*/ 632 h 632"/>
                  <a:gd name="T76" fmla="*/ 70 w 632"/>
                  <a:gd name="T77" fmla="*/ 632 h 632"/>
                  <a:gd name="T78" fmla="*/ 52 w 632"/>
                  <a:gd name="T79" fmla="*/ 630 h 632"/>
                  <a:gd name="T80" fmla="*/ 35 w 632"/>
                  <a:gd name="T81" fmla="*/ 623 h 632"/>
                  <a:gd name="T82" fmla="*/ 21 w 632"/>
                  <a:gd name="T83" fmla="*/ 612 h 632"/>
                  <a:gd name="T84" fmla="*/ 9 w 632"/>
                  <a:gd name="T85" fmla="*/ 598 h 632"/>
                  <a:gd name="T86" fmla="*/ 3 w 632"/>
                  <a:gd name="T87" fmla="*/ 581 h 632"/>
                  <a:gd name="T88" fmla="*/ 0 w 632"/>
                  <a:gd name="T89" fmla="*/ 562 h 632"/>
                  <a:gd name="T90" fmla="*/ 0 w 632"/>
                  <a:gd name="T91" fmla="*/ 70 h 632"/>
                  <a:gd name="T92" fmla="*/ 3 w 632"/>
                  <a:gd name="T93" fmla="*/ 51 h 632"/>
                  <a:gd name="T94" fmla="*/ 9 w 632"/>
                  <a:gd name="T95" fmla="*/ 34 h 632"/>
                  <a:gd name="T96" fmla="*/ 20 w 632"/>
                  <a:gd name="T97" fmla="*/ 20 h 632"/>
                  <a:gd name="T98" fmla="*/ 35 w 632"/>
                  <a:gd name="T99" fmla="*/ 10 h 632"/>
                  <a:gd name="T100" fmla="*/ 52 w 632"/>
                  <a:gd name="T101" fmla="*/ 2 h 632"/>
                  <a:gd name="T102" fmla="*/ 70 w 632"/>
                  <a:gd name="T10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2" h="632">
                    <a:moveTo>
                      <a:pt x="140" y="147"/>
                    </a:moveTo>
                    <a:lnTo>
                      <a:pt x="140" y="492"/>
                    </a:lnTo>
                    <a:lnTo>
                      <a:pt x="487" y="492"/>
                    </a:lnTo>
                    <a:lnTo>
                      <a:pt x="476" y="447"/>
                    </a:lnTo>
                    <a:lnTo>
                      <a:pt x="460" y="402"/>
                    </a:lnTo>
                    <a:lnTo>
                      <a:pt x="440" y="361"/>
                    </a:lnTo>
                    <a:lnTo>
                      <a:pt x="416" y="320"/>
                    </a:lnTo>
                    <a:lnTo>
                      <a:pt x="387" y="283"/>
                    </a:lnTo>
                    <a:lnTo>
                      <a:pt x="352" y="249"/>
                    </a:lnTo>
                    <a:lnTo>
                      <a:pt x="314" y="219"/>
                    </a:lnTo>
                    <a:lnTo>
                      <a:pt x="274" y="194"/>
                    </a:lnTo>
                    <a:lnTo>
                      <a:pt x="232" y="174"/>
                    </a:lnTo>
                    <a:lnTo>
                      <a:pt x="187" y="158"/>
                    </a:lnTo>
                    <a:lnTo>
                      <a:pt x="140" y="147"/>
                    </a:lnTo>
                    <a:close/>
                    <a:moveTo>
                      <a:pt x="70" y="0"/>
                    </a:moveTo>
                    <a:lnTo>
                      <a:pt x="123" y="2"/>
                    </a:lnTo>
                    <a:lnTo>
                      <a:pt x="176" y="10"/>
                    </a:lnTo>
                    <a:lnTo>
                      <a:pt x="227" y="22"/>
                    </a:lnTo>
                    <a:lnTo>
                      <a:pt x="277" y="40"/>
                    </a:lnTo>
                    <a:lnTo>
                      <a:pt x="325" y="61"/>
                    </a:lnTo>
                    <a:lnTo>
                      <a:pt x="371" y="87"/>
                    </a:lnTo>
                    <a:lnTo>
                      <a:pt x="413" y="117"/>
                    </a:lnTo>
                    <a:lnTo>
                      <a:pt x="454" y="151"/>
                    </a:lnTo>
                    <a:lnTo>
                      <a:pt x="491" y="190"/>
                    </a:lnTo>
                    <a:lnTo>
                      <a:pt x="523" y="230"/>
                    </a:lnTo>
                    <a:lnTo>
                      <a:pt x="552" y="273"/>
                    </a:lnTo>
                    <a:lnTo>
                      <a:pt x="575" y="317"/>
                    </a:lnTo>
                    <a:lnTo>
                      <a:pt x="595" y="363"/>
                    </a:lnTo>
                    <a:lnTo>
                      <a:pt x="611" y="412"/>
                    </a:lnTo>
                    <a:lnTo>
                      <a:pt x="623" y="461"/>
                    </a:lnTo>
                    <a:lnTo>
                      <a:pt x="629" y="511"/>
                    </a:lnTo>
                    <a:lnTo>
                      <a:pt x="632" y="562"/>
                    </a:lnTo>
                    <a:lnTo>
                      <a:pt x="629" y="581"/>
                    </a:lnTo>
                    <a:lnTo>
                      <a:pt x="622" y="598"/>
                    </a:lnTo>
                    <a:lnTo>
                      <a:pt x="611" y="612"/>
                    </a:lnTo>
                    <a:lnTo>
                      <a:pt x="598" y="623"/>
                    </a:lnTo>
                    <a:lnTo>
                      <a:pt x="580" y="630"/>
                    </a:lnTo>
                    <a:lnTo>
                      <a:pt x="561" y="632"/>
                    </a:lnTo>
                    <a:lnTo>
                      <a:pt x="70" y="632"/>
                    </a:lnTo>
                    <a:lnTo>
                      <a:pt x="52" y="630"/>
                    </a:lnTo>
                    <a:lnTo>
                      <a:pt x="35" y="623"/>
                    </a:lnTo>
                    <a:lnTo>
                      <a:pt x="21" y="612"/>
                    </a:lnTo>
                    <a:lnTo>
                      <a:pt x="9" y="598"/>
                    </a:lnTo>
                    <a:lnTo>
                      <a:pt x="3" y="581"/>
                    </a:lnTo>
                    <a:lnTo>
                      <a:pt x="0" y="562"/>
                    </a:lnTo>
                    <a:lnTo>
                      <a:pt x="0" y="70"/>
                    </a:lnTo>
                    <a:lnTo>
                      <a:pt x="3" y="51"/>
                    </a:lnTo>
                    <a:lnTo>
                      <a:pt x="9" y="34"/>
                    </a:lnTo>
                    <a:lnTo>
                      <a:pt x="20" y="20"/>
                    </a:lnTo>
                    <a:lnTo>
                      <a:pt x="35" y="10"/>
                    </a:lnTo>
                    <a:lnTo>
                      <a:pt x="52"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96">
                <a:extLst>
                  <a:ext uri="{FF2B5EF4-FFF2-40B4-BE49-F238E27FC236}">
                    <a16:creationId xmlns:a16="http://schemas.microsoft.com/office/drawing/2014/main" id="{A8D9B1F7-8B4B-3F80-22FA-96933DF6ED99}"/>
                  </a:ext>
                </a:extLst>
              </p:cNvPr>
              <p:cNvSpPr>
                <a:spLocks noEditPoints="1"/>
              </p:cNvSpPr>
              <p:nvPr/>
            </p:nvSpPr>
            <p:spPr bwMode="auto">
              <a:xfrm>
                <a:off x="996950" y="2192338"/>
                <a:ext cx="220663" cy="220663"/>
              </a:xfrm>
              <a:custGeom>
                <a:avLst/>
                <a:gdLst>
                  <a:gd name="T0" fmla="*/ 569 w 1395"/>
                  <a:gd name="T1" fmla="*/ 156 h 1394"/>
                  <a:gd name="T2" fmla="*/ 461 w 1395"/>
                  <a:gd name="T3" fmla="*/ 194 h 1394"/>
                  <a:gd name="T4" fmla="*/ 364 w 1395"/>
                  <a:gd name="T5" fmla="*/ 252 h 1394"/>
                  <a:gd name="T6" fmla="*/ 281 w 1395"/>
                  <a:gd name="T7" fmla="*/ 328 h 1394"/>
                  <a:gd name="T8" fmla="*/ 215 w 1395"/>
                  <a:gd name="T9" fmla="*/ 419 h 1394"/>
                  <a:gd name="T10" fmla="*/ 168 w 1395"/>
                  <a:gd name="T11" fmla="*/ 524 h 1394"/>
                  <a:gd name="T12" fmla="*/ 144 w 1395"/>
                  <a:gd name="T13" fmla="*/ 638 h 1394"/>
                  <a:gd name="T14" fmla="*/ 144 w 1395"/>
                  <a:gd name="T15" fmla="*/ 758 h 1394"/>
                  <a:gd name="T16" fmla="*/ 169 w 1395"/>
                  <a:gd name="T17" fmla="*/ 873 h 1394"/>
                  <a:gd name="T18" fmla="*/ 217 w 1395"/>
                  <a:gd name="T19" fmla="*/ 978 h 1394"/>
                  <a:gd name="T20" fmla="*/ 284 w 1395"/>
                  <a:gd name="T21" fmla="*/ 1069 h 1394"/>
                  <a:gd name="T22" fmla="*/ 369 w 1395"/>
                  <a:gd name="T23" fmla="*/ 1146 h 1394"/>
                  <a:gd name="T24" fmla="*/ 468 w 1395"/>
                  <a:gd name="T25" fmla="*/ 1205 h 1394"/>
                  <a:gd name="T26" fmla="*/ 578 w 1395"/>
                  <a:gd name="T27" fmla="*/ 1241 h 1394"/>
                  <a:gd name="T28" fmla="*/ 697 w 1395"/>
                  <a:gd name="T29" fmla="*/ 1254 h 1394"/>
                  <a:gd name="T30" fmla="*/ 815 w 1395"/>
                  <a:gd name="T31" fmla="*/ 1242 h 1394"/>
                  <a:gd name="T32" fmla="*/ 925 w 1395"/>
                  <a:gd name="T33" fmla="*/ 1206 h 1394"/>
                  <a:gd name="T34" fmla="*/ 1023 w 1395"/>
                  <a:gd name="T35" fmla="*/ 1148 h 1394"/>
                  <a:gd name="T36" fmla="*/ 1107 w 1395"/>
                  <a:gd name="T37" fmla="*/ 1074 h 1394"/>
                  <a:gd name="T38" fmla="*/ 1175 w 1395"/>
                  <a:gd name="T39" fmla="*/ 983 h 1394"/>
                  <a:gd name="T40" fmla="*/ 1223 w 1395"/>
                  <a:gd name="T41" fmla="*/ 880 h 1394"/>
                  <a:gd name="T42" fmla="*/ 1249 w 1395"/>
                  <a:gd name="T43" fmla="*/ 767 h 1394"/>
                  <a:gd name="T44" fmla="*/ 679 w 1395"/>
                  <a:gd name="T45" fmla="*/ 765 h 1394"/>
                  <a:gd name="T46" fmla="*/ 648 w 1395"/>
                  <a:gd name="T47" fmla="*/ 747 h 1394"/>
                  <a:gd name="T48" fmla="*/ 630 w 1395"/>
                  <a:gd name="T49" fmla="*/ 716 h 1394"/>
                  <a:gd name="T50" fmla="*/ 628 w 1395"/>
                  <a:gd name="T51" fmla="*/ 145 h 1394"/>
                  <a:gd name="T52" fmla="*/ 716 w 1395"/>
                  <a:gd name="T53" fmla="*/ 2 h 1394"/>
                  <a:gd name="T54" fmla="*/ 747 w 1395"/>
                  <a:gd name="T55" fmla="*/ 20 h 1394"/>
                  <a:gd name="T56" fmla="*/ 765 w 1395"/>
                  <a:gd name="T57" fmla="*/ 51 h 1394"/>
                  <a:gd name="T58" fmla="*/ 768 w 1395"/>
                  <a:gd name="T59" fmla="*/ 627 h 1394"/>
                  <a:gd name="T60" fmla="*/ 1343 w 1395"/>
                  <a:gd name="T61" fmla="*/ 629 h 1394"/>
                  <a:gd name="T62" fmla="*/ 1375 w 1395"/>
                  <a:gd name="T63" fmla="*/ 647 h 1394"/>
                  <a:gd name="T64" fmla="*/ 1392 w 1395"/>
                  <a:gd name="T65" fmla="*/ 678 h 1394"/>
                  <a:gd name="T66" fmla="*/ 1392 w 1395"/>
                  <a:gd name="T67" fmla="*/ 764 h 1394"/>
                  <a:gd name="T68" fmla="*/ 1367 w 1395"/>
                  <a:gd name="T69" fmla="*/ 893 h 1394"/>
                  <a:gd name="T70" fmla="*/ 1320 w 1395"/>
                  <a:gd name="T71" fmla="*/ 1012 h 1394"/>
                  <a:gd name="T72" fmla="*/ 1252 w 1395"/>
                  <a:gd name="T73" fmla="*/ 1118 h 1394"/>
                  <a:gd name="T74" fmla="*/ 1167 w 1395"/>
                  <a:gd name="T75" fmla="*/ 1212 h 1394"/>
                  <a:gd name="T76" fmla="*/ 1067 w 1395"/>
                  <a:gd name="T77" fmla="*/ 1288 h 1394"/>
                  <a:gd name="T78" fmla="*/ 953 w 1395"/>
                  <a:gd name="T79" fmla="*/ 1345 h 1394"/>
                  <a:gd name="T80" fmla="*/ 830 w 1395"/>
                  <a:gd name="T81" fmla="*/ 1381 h 1394"/>
                  <a:gd name="T82" fmla="*/ 697 w 1395"/>
                  <a:gd name="T83" fmla="*/ 1394 h 1394"/>
                  <a:gd name="T84" fmla="*/ 565 w 1395"/>
                  <a:gd name="T85" fmla="*/ 1381 h 1394"/>
                  <a:gd name="T86" fmla="*/ 442 w 1395"/>
                  <a:gd name="T87" fmla="*/ 1345 h 1394"/>
                  <a:gd name="T88" fmla="*/ 328 w 1395"/>
                  <a:gd name="T89" fmla="*/ 1288 h 1394"/>
                  <a:gd name="T90" fmla="*/ 228 w 1395"/>
                  <a:gd name="T91" fmla="*/ 1212 h 1394"/>
                  <a:gd name="T92" fmla="*/ 143 w 1395"/>
                  <a:gd name="T93" fmla="*/ 1118 h 1394"/>
                  <a:gd name="T94" fmla="*/ 76 w 1395"/>
                  <a:gd name="T95" fmla="*/ 1012 h 1394"/>
                  <a:gd name="T96" fmla="*/ 28 w 1395"/>
                  <a:gd name="T97" fmla="*/ 893 h 1394"/>
                  <a:gd name="T98" fmla="*/ 3 w 1395"/>
                  <a:gd name="T99" fmla="*/ 764 h 1394"/>
                  <a:gd name="T100" fmla="*/ 3 w 1395"/>
                  <a:gd name="T101" fmla="*/ 630 h 1394"/>
                  <a:gd name="T102" fmla="*/ 28 w 1395"/>
                  <a:gd name="T103" fmla="*/ 501 h 1394"/>
                  <a:gd name="T104" fmla="*/ 76 w 1395"/>
                  <a:gd name="T105" fmla="*/ 382 h 1394"/>
                  <a:gd name="T106" fmla="*/ 143 w 1395"/>
                  <a:gd name="T107" fmla="*/ 276 h 1394"/>
                  <a:gd name="T108" fmla="*/ 228 w 1395"/>
                  <a:gd name="T109" fmla="*/ 182 h 1394"/>
                  <a:gd name="T110" fmla="*/ 328 w 1395"/>
                  <a:gd name="T111" fmla="*/ 107 h 1394"/>
                  <a:gd name="T112" fmla="*/ 442 w 1395"/>
                  <a:gd name="T113" fmla="*/ 49 h 1394"/>
                  <a:gd name="T114" fmla="*/ 565 w 1395"/>
                  <a:gd name="T115" fmla="*/ 12 h 1394"/>
                  <a:gd name="T116" fmla="*/ 697 w 1395"/>
                  <a:gd name="T117" fmla="*/ 0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5" h="1394">
                    <a:moveTo>
                      <a:pt x="628" y="145"/>
                    </a:moveTo>
                    <a:lnTo>
                      <a:pt x="569" y="156"/>
                    </a:lnTo>
                    <a:lnTo>
                      <a:pt x="514" y="172"/>
                    </a:lnTo>
                    <a:lnTo>
                      <a:pt x="461" y="194"/>
                    </a:lnTo>
                    <a:lnTo>
                      <a:pt x="411" y="220"/>
                    </a:lnTo>
                    <a:lnTo>
                      <a:pt x="364" y="252"/>
                    </a:lnTo>
                    <a:lnTo>
                      <a:pt x="320" y="287"/>
                    </a:lnTo>
                    <a:lnTo>
                      <a:pt x="281" y="328"/>
                    </a:lnTo>
                    <a:lnTo>
                      <a:pt x="246" y="372"/>
                    </a:lnTo>
                    <a:lnTo>
                      <a:pt x="215" y="419"/>
                    </a:lnTo>
                    <a:lnTo>
                      <a:pt x="190" y="470"/>
                    </a:lnTo>
                    <a:lnTo>
                      <a:pt x="168" y="524"/>
                    </a:lnTo>
                    <a:lnTo>
                      <a:pt x="153" y="579"/>
                    </a:lnTo>
                    <a:lnTo>
                      <a:pt x="144" y="638"/>
                    </a:lnTo>
                    <a:lnTo>
                      <a:pt x="141" y="697"/>
                    </a:lnTo>
                    <a:lnTo>
                      <a:pt x="144" y="758"/>
                    </a:lnTo>
                    <a:lnTo>
                      <a:pt x="153" y="816"/>
                    </a:lnTo>
                    <a:lnTo>
                      <a:pt x="169" y="873"/>
                    </a:lnTo>
                    <a:lnTo>
                      <a:pt x="191" y="927"/>
                    </a:lnTo>
                    <a:lnTo>
                      <a:pt x="217" y="978"/>
                    </a:lnTo>
                    <a:lnTo>
                      <a:pt x="248" y="1026"/>
                    </a:lnTo>
                    <a:lnTo>
                      <a:pt x="284" y="1069"/>
                    </a:lnTo>
                    <a:lnTo>
                      <a:pt x="325" y="1110"/>
                    </a:lnTo>
                    <a:lnTo>
                      <a:pt x="369" y="1146"/>
                    </a:lnTo>
                    <a:lnTo>
                      <a:pt x="417" y="1178"/>
                    </a:lnTo>
                    <a:lnTo>
                      <a:pt x="468" y="1205"/>
                    </a:lnTo>
                    <a:lnTo>
                      <a:pt x="522" y="1226"/>
                    </a:lnTo>
                    <a:lnTo>
                      <a:pt x="578" y="1241"/>
                    </a:lnTo>
                    <a:lnTo>
                      <a:pt x="638" y="1250"/>
                    </a:lnTo>
                    <a:lnTo>
                      <a:pt x="697" y="1254"/>
                    </a:lnTo>
                    <a:lnTo>
                      <a:pt x="758" y="1250"/>
                    </a:lnTo>
                    <a:lnTo>
                      <a:pt x="815" y="1242"/>
                    </a:lnTo>
                    <a:lnTo>
                      <a:pt x="872" y="1226"/>
                    </a:lnTo>
                    <a:lnTo>
                      <a:pt x="925" y="1206"/>
                    </a:lnTo>
                    <a:lnTo>
                      <a:pt x="975" y="1179"/>
                    </a:lnTo>
                    <a:lnTo>
                      <a:pt x="1023" y="1148"/>
                    </a:lnTo>
                    <a:lnTo>
                      <a:pt x="1066" y="1113"/>
                    </a:lnTo>
                    <a:lnTo>
                      <a:pt x="1107" y="1074"/>
                    </a:lnTo>
                    <a:lnTo>
                      <a:pt x="1143" y="1030"/>
                    </a:lnTo>
                    <a:lnTo>
                      <a:pt x="1175" y="983"/>
                    </a:lnTo>
                    <a:lnTo>
                      <a:pt x="1201" y="933"/>
                    </a:lnTo>
                    <a:lnTo>
                      <a:pt x="1223" y="880"/>
                    </a:lnTo>
                    <a:lnTo>
                      <a:pt x="1239" y="825"/>
                    </a:lnTo>
                    <a:lnTo>
                      <a:pt x="1249" y="767"/>
                    </a:lnTo>
                    <a:lnTo>
                      <a:pt x="697" y="767"/>
                    </a:lnTo>
                    <a:lnTo>
                      <a:pt x="679" y="765"/>
                    </a:lnTo>
                    <a:lnTo>
                      <a:pt x="662" y="758"/>
                    </a:lnTo>
                    <a:lnTo>
                      <a:pt x="648" y="747"/>
                    </a:lnTo>
                    <a:lnTo>
                      <a:pt x="636" y="732"/>
                    </a:lnTo>
                    <a:lnTo>
                      <a:pt x="630" y="716"/>
                    </a:lnTo>
                    <a:lnTo>
                      <a:pt x="628" y="697"/>
                    </a:lnTo>
                    <a:lnTo>
                      <a:pt x="628" y="145"/>
                    </a:lnTo>
                    <a:close/>
                    <a:moveTo>
                      <a:pt x="697" y="0"/>
                    </a:moveTo>
                    <a:lnTo>
                      <a:pt x="716" y="2"/>
                    </a:lnTo>
                    <a:lnTo>
                      <a:pt x="733" y="10"/>
                    </a:lnTo>
                    <a:lnTo>
                      <a:pt x="747" y="20"/>
                    </a:lnTo>
                    <a:lnTo>
                      <a:pt x="759" y="34"/>
                    </a:lnTo>
                    <a:lnTo>
                      <a:pt x="765" y="51"/>
                    </a:lnTo>
                    <a:lnTo>
                      <a:pt x="768" y="70"/>
                    </a:lnTo>
                    <a:lnTo>
                      <a:pt x="768" y="627"/>
                    </a:lnTo>
                    <a:lnTo>
                      <a:pt x="1325" y="627"/>
                    </a:lnTo>
                    <a:lnTo>
                      <a:pt x="1343" y="629"/>
                    </a:lnTo>
                    <a:lnTo>
                      <a:pt x="1360" y="636"/>
                    </a:lnTo>
                    <a:lnTo>
                      <a:pt x="1375" y="647"/>
                    </a:lnTo>
                    <a:lnTo>
                      <a:pt x="1385" y="662"/>
                    </a:lnTo>
                    <a:lnTo>
                      <a:pt x="1392" y="678"/>
                    </a:lnTo>
                    <a:lnTo>
                      <a:pt x="1395" y="697"/>
                    </a:lnTo>
                    <a:lnTo>
                      <a:pt x="1392" y="764"/>
                    </a:lnTo>
                    <a:lnTo>
                      <a:pt x="1382" y="829"/>
                    </a:lnTo>
                    <a:lnTo>
                      <a:pt x="1367" y="893"/>
                    </a:lnTo>
                    <a:lnTo>
                      <a:pt x="1346" y="954"/>
                    </a:lnTo>
                    <a:lnTo>
                      <a:pt x="1320" y="1012"/>
                    </a:lnTo>
                    <a:lnTo>
                      <a:pt x="1289" y="1066"/>
                    </a:lnTo>
                    <a:lnTo>
                      <a:pt x="1252" y="1118"/>
                    </a:lnTo>
                    <a:lnTo>
                      <a:pt x="1212" y="1167"/>
                    </a:lnTo>
                    <a:lnTo>
                      <a:pt x="1167" y="1212"/>
                    </a:lnTo>
                    <a:lnTo>
                      <a:pt x="1119" y="1252"/>
                    </a:lnTo>
                    <a:lnTo>
                      <a:pt x="1067" y="1288"/>
                    </a:lnTo>
                    <a:lnTo>
                      <a:pt x="1012" y="1320"/>
                    </a:lnTo>
                    <a:lnTo>
                      <a:pt x="953" y="1345"/>
                    </a:lnTo>
                    <a:lnTo>
                      <a:pt x="893" y="1366"/>
                    </a:lnTo>
                    <a:lnTo>
                      <a:pt x="830" y="1381"/>
                    </a:lnTo>
                    <a:lnTo>
                      <a:pt x="765" y="1391"/>
                    </a:lnTo>
                    <a:lnTo>
                      <a:pt x="697" y="1394"/>
                    </a:lnTo>
                    <a:lnTo>
                      <a:pt x="630" y="1391"/>
                    </a:lnTo>
                    <a:lnTo>
                      <a:pt x="565" y="1381"/>
                    </a:lnTo>
                    <a:lnTo>
                      <a:pt x="502" y="1366"/>
                    </a:lnTo>
                    <a:lnTo>
                      <a:pt x="442" y="1345"/>
                    </a:lnTo>
                    <a:lnTo>
                      <a:pt x="383" y="1320"/>
                    </a:lnTo>
                    <a:lnTo>
                      <a:pt x="328" y="1288"/>
                    </a:lnTo>
                    <a:lnTo>
                      <a:pt x="276" y="1252"/>
                    </a:lnTo>
                    <a:lnTo>
                      <a:pt x="228" y="1212"/>
                    </a:lnTo>
                    <a:lnTo>
                      <a:pt x="183" y="1167"/>
                    </a:lnTo>
                    <a:lnTo>
                      <a:pt x="143" y="1118"/>
                    </a:lnTo>
                    <a:lnTo>
                      <a:pt x="107" y="1066"/>
                    </a:lnTo>
                    <a:lnTo>
                      <a:pt x="76" y="1012"/>
                    </a:lnTo>
                    <a:lnTo>
                      <a:pt x="49" y="954"/>
                    </a:lnTo>
                    <a:lnTo>
                      <a:pt x="28" y="893"/>
                    </a:lnTo>
                    <a:lnTo>
                      <a:pt x="13" y="829"/>
                    </a:lnTo>
                    <a:lnTo>
                      <a:pt x="3" y="764"/>
                    </a:lnTo>
                    <a:lnTo>
                      <a:pt x="0" y="697"/>
                    </a:lnTo>
                    <a:lnTo>
                      <a:pt x="3" y="630"/>
                    </a:lnTo>
                    <a:lnTo>
                      <a:pt x="13" y="565"/>
                    </a:lnTo>
                    <a:lnTo>
                      <a:pt x="28" y="501"/>
                    </a:lnTo>
                    <a:lnTo>
                      <a:pt x="49" y="441"/>
                    </a:lnTo>
                    <a:lnTo>
                      <a:pt x="76" y="382"/>
                    </a:lnTo>
                    <a:lnTo>
                      <a:pt x="107" y="328"/>
                    </a:lnTo>
                    <a:lnTo>
                      <a:pt x="143" y="276"/>
                    </a:lnTo>
                    <a:lnTo>
                      <a:pt x="183" y="227"/>
                    </a:lnTo>
                    <a:lnTo>
                      <a:pt x="228" y="182"/>
                    </a:lnTo>
                    <a:lnTo>
                      <a:pt x="276" y="142"/>
                    </a:lnTo>
                    <a:lnTo>
                      <a:pt x="328" y="107"/>
                    </a:lnTo>
                    <a:lnTo>
                      <a:pt x="383" y="75"/>
                    </a:lnTo>
                    <a:lnTo>
                      <a:pt x="442" y="49"/>
                    </a:lnTo>
                    <a:lnTo>
                      <a:pt x="502" y="28"/>
                    </a:lnTo>
                    <a:lnTo>
                      <a:pt x="565" y="12"/>
                    </a:lnTo>
                    <a:lnTo>
                      <a:pt x="630" y="3"/>
                    </a:lnTo>
                    <a:lnTo>
                      <a:pt x="6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 name="Group 7">
              <a:extLst>
                <a:ext uri="{FF2B5EF4-FFF2-40B4-BE49-F238E27FC236}">
                  <a16:creationId xmlns:a16="http://schemas.microsoft.com/office/drawing/2014/main" id="{AD3E589F-B0C1-7C16-FB42-38D9288C8922}"/>
                </a:ext>
              </a:extLst>
            </p:cNvPr>
            <p:cNvGrpSpPr/>
            <p:nvPr/>
          </p:nvGrpSpPr>
          <p:grpSpPr>
            <a:xfrm>
              <a:off x="7710308" y="1938538"/>
              <a:ext cx="516871" cy="591925"/>
              <a:chOff x="9990138" y="2690813"/>
              <a:chExt cx="481013" cy="550863"/>
            </a:xfrm>
            <a:solidFill>
              <a:schemeClr val="bg1"/>
            </a:solidFill>
          </p:grpSpPr>
          <p:sp>
            <p:nvSpPr>
              <p:cNvPr id="14" name="Freeform 107">
                <a:extLst>
                  <a:ext uri="{FF2B5EF4-FFF2-40B4-BE49-F238E27FC236}">
                    <a16:creationId xmlns:a16="http://schemas.microsoft.com/office/drawing/2014/main" id="{6C81940A-E06F-1530-EC4C-E9F0CC7DD9C5}"/>
                  </a:ext>
                </a:extLst>
              </p:cNvPr>
              <p:cNvSpPr>
                <a:spLocks/>
              </p:cNvSpPr>
              <p:nvPr/>
            </p:nvSpPr>
            <p:spPr bwMode="auto">
              <a:xfrm>
                <a:off x="10121901" y="3182938"/>
                <a:ext cx="219075" cy="58738"/>
              </a:xfrm>
              <a:custGeom>
                <a:avLst/>
                <a:gdLst>
                  <a:gd name="T0" fmla="*/ 689 w 1378"/>
                  <a:gd name="T1" fmla="*/ 0 h 371"/>
                  <a:gd name="T2" fmla="*/ 708 w 1378"/>
                  <a:gd name="T3" fmla="*/ 2 h 371"/>
                  <a:gd name="T4" fmla="*/ 724 w 1378"/>
                  <a:gd name="T5" fmla="*/ 10 h 371"/>
                  <a:gd name="T6" fmla="*/ 739 w 1378"/>
                  <a:gd name="T7" fmla="*/ 20 h 371"/>
                  <a:gd name="T8" fmla="*/ 749 w 1378"/>
                  <a:gd name="T9" fmla="*/ 35 h 371"/>
                  <a:gd name="T10" fmla="*/ 757 w 1378"/>
                  <a:gd name="T11" fmla="*/ 51 h 371"/>
                  <a:gd name="T12" fmla="*/ 759 w 1378"/>
                  <a:gd name="T13" fmla="*/ 70 h 371"/>
                  <a:gd name="T14" fmla="*/ 759 w 1378"/>
                  <a:gd name="T15" fmla="*/ 230 h 371"/>
                  <a:gd name="T16" fmla="*/ 1307 w 1378"/>
                  <a:gd name="T17" fmla="*/ 230 h 371"/>
                  <a:gd name="T18" fmla="*/ 1326 w 1378"/>
                  <a:gd name="T19" fmla="*/ 232 h 371"/>
                  <a:gd name="T20" fmla="*/ 1343 w 1378"/>
                  <a:gd name="T21" fmla="*/ 239 h 371"/>
                  <a:gd name="T22" fmla="*/ 1357 w 1378"/>
                  <a:gd name="T23" fmla="*/ 250 h 371"/>
                  <a:gd name="T24" fmla="*/ 1368 w 1378"/>
                  <a:gd name="T25" fmla="*/ 265 h 371"/>
                  <a:gd name="T26" fmla="*/ 1375 w 1378"/>
                  <a:gd name="T27" fmla="*/ 282 h 371"/>
                  <a:gd name="T28" fmla="*/ 1378 w 1378"/>
                  <a:gd name="T29" fmla="*/ 300 h 371"/>
                  <a:gd name="T30" fmla="*/ 1376 w 1378"/>
                  <a:gd name="T31" fmla="*/ 319 h 371"/>
                  <a:gd name="T32" fmla="*/ 1368 w 1378"/>
                  <a:gd name="T33" fmla="*/ 336 h 371"/>
                  <a:gd name="T34" fmla="*/ 1358 w 1378"/>
                  <a:gd name="T35" fmla="*/ 349 h 371"/>
                  <a:gd name="T36" fmla="*/ 1343 w 1378"/>
                  <a:gd name="T37" fmla="*/ 361 h 371"/>
                  <a:gd name="T38" fmla="*/ 1326 w 1378"/>
                  <a:gd name="T39" fmla="*/ 367 h 371"/>
                  <a:gd name="T40" fmla="*/ 1308 w 1378"/>
                  <a:gd name="T41" fmla="*/ 371 h 371"/>
                  <a:gd name="T42" fmla="*/ 71 w 1378"/>
                  <a:gd name="T43" fmla="*/ 371 h 371"/>
                  <a:gd name="T44" fmla="*/ 52 w 1378"/>
                  <a:gd name="T45" fmla="*/ 367 h 371"/>
                  <a:gd name="T46" fmla="*/ 35 w 1378"/>
                  <a:gd name="T47" fmla="*/ 361 h 371"/>
                  <a:gd name="T48" fmla="*/ 21 w 1378"/>
                  <a:gd name="T49" fmla="*/ 349 h 371"/>
                  <a:gd name="T50" fmla="*/ 9 w 1378"/>
                  <a:gd name="T51" fmla="*/ 336 h 371"/>
                  <a:gd name="T52" fmla="*/ 3 w 1378"/>
                  <a:gd name="T53" fmla="*/ 319 h 371"/>
                  <a:gd name="T54" fmla="*/ 0 w 1378"/>
                  <a:gd name="T55" fmla="*/ 300 h 371"/>
                  <a:gd name="T56" fmla="*/ 3 w 1378"/>
                  <a:gd name="T57" fmla="*/ 282 h 371"/>
                  <a:gd name="T58" fmla="*/ 9 w 1378"/>
                  <a:gd name="T59" fmla="*/ 265 h 371"/>
                  <a:gd name="T60" fmla="*/ 21 w 1378"/>
                  <a:gd name="T61" fmla="*/ 250 h 371"/>
                  <a:gd name="T62" fmla="*/ 35 w 1378"/>
                  <a:gd name="T63" fmla="*/ 239 h 371"/>
                  <a:gd name="T64" fmla="*/ 52 w 1378"/>
                  <a:gd name="T65" fmla="*/ 232 h 371"/>
                  <a:gd name="T66" fmla="*/ 71 w 1378"/>
                  <a:gd name="T67" fmla="*/ 230 h 371"/>
                  <a:gd name="T68" fmla="*/ 618 w 1378"/>
                  <a:gd name="T69" fmla="*/ 230 h 371"/>
                  <a:gd name="T70" fmla="*/ 618 w 1378"/>
                  <a:gd name="T71" fmla="*/ 70 h 371"/>
                  <a:gd name="T72" fmla="*/ 621 w 1378"/>
                  <a:gd name="T73" fmla="*/ 51 h 371"/>
                  <a:gd name="T74" fmla="*/ 627 w 1378"/>
                  <a:gd name="T75" fmla="*/ 35 h 371"/>
                  <a:gd name="T76" fmla="*/ 639 w 1378"/>
                  <a:gd name="T77" fmla="*/ 20 h 371"/>
                  <a:gd name="T78" fmla="*/ 653 w 1378"/>
                  <a:gd name="T79" fmla="*/ 10 h 371"/>
                  <a:gd name="T80" fmla="*/ 670 w 1378"/>
                  <a:gd name="T81" fmla="*/ 2 h 371"/>
                  <a:gd name="T82" fmla="*/ 689 w 1378"/>
                  <a:gd name="T8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78" h="371">
                    <a:moveTo>
                      <a:pt x="689" y="0"/>
                    </a:moveTo>
                    <a:lnTo>
                      <a:pt x="708" y="2"/>
                    </a:lnTo>
                    <a:lnTo>
                      <a:pt x="724" y="10"/>
                    </a:lnTo>
                    <a:lnTo>
                      <a:pt x="739" y="20"/>
                    </a:lnTo>
                    <a:lnTo>
                      <a:pt x="749" y="35"/>
                    </a:lnTo>
                    <a:lnTo>
                      <a:pt x="757" y="51"/>
                    </a:lnTo>
                    <a:lnTo>
                      <a:pt x="759" y="70"/>
                    </a:lnTo>
                    <a:lnTo>
                      <a:pt x="759" y="230"/>
                    </a:lnTo>
                    <a:lnTo>
                      <a:pt x="1307" y="230"/>
                    </a:lnTo>
                    <a:lnTo>
                      <a:pt x="1326" y="232"/>
                    </a:lnTo>
                    <a:lnTo>
                      <a:pt x="1343" y="239"/>
                    </a:lnTo>
                    <a:lnTo>
                      <a:pt x="1357" y="250"/>
                    </a:lnTo>
                    <a:lnTo>
                      <a:pt x="1368" y="265"/>
                    </a:lnTo>
                    <a:lnTo>
                      <a:pt x="1375" y="282"/>
                    </a:lnTo>
                    <a:lnTo>
                      <a:pt x="1378" y="300"/>
                    </a:lnTo>
                    <a:lnTo>
                      <a:pt x="1376" y="319"/>
                    </a:lnTo>
                    <a:lnTo>
                      <a:pt x="1368" y="336"/>
                    </a:lnTo>
                    <a:lnTo>
                      <a:pt x="1358" y="349"/>
                    </a:lnTo>
                    <a:lnTo>
                      <a:pt x="1343" y="361"/>
                    </a:lnTo>
                    <a:lnTo>
                      <a:pt x="1326" y="367"/>
                    </a:lnTo>
                    <a:lnTo>
                      <a:pt x="1308" y="371"/>
                    </a:lnTo>
                    <a:lnTo>
                      <a:pt x="71" y="371"/>
                    </a:lnTo>
                    <a:lnTo>
                      <a:pt x="52" y="367"/>
                    </a:lnTo>
                    <a:lnTo>
                      <a:pt x="35" y="361"/>
                    </a:lnTo>
                    <a:lnTo>
                      <a:pt x="21" y="349"/>
                    </a:lnTo>
                    <a:lnTo>
                      <a:pt x="9" y="336"/>
                    </a:lnTo>
                    <a:lnTo>
                      <a:pt x="3" y="319"/>
                    </a:lnTo>
                    <a:lnTo>
                      <a:pt x="0" y="300"/>
                    </a:lnTo>
                    <a:lnTo>
                      <a:pt x="3" y="282"/>
                    </a:lnTo>
                    <a:lnTo>
                      <a:pt x="9" y="265"/>
                    </a:lnTo>
                    <a:lnTo>
                      <a:pt x="21" y="250"/>
                    </a:lnTo>
                    <a:lnTo>
                      <a:pt x="35" y="239"/>
                    </a:lnTo>
                    <a:lnTo>
                      <a:pt x="52" y="232"/>
                    </a:lnTo>
                    <a:lnTo>
                      <a:pt x="71" y="230"/>
                    </a:lnTo>
                    <a:lnTo>
                      <a:pt x="618" y="230"/>
                    </a:lnTo>
                    <a:lnTo>
                      <a:pt x="618" y="70"/>
                    </a:lnTo>
                    <a:lnTo>
                      <a:pt x="621" y="51"/>
                    </a:lnTo>
                    <a:lnTo>
                      <a:pt x="627" y="35"/>
                    </a:lnTo>
                    <a:lnTo>
                      <a:pt x="639" y="20"/>
                    </a:lnTo>
                    <a:lnTo>
                      <a:pt x="653" y="10"/>
                    </a:lnTo>
                    <a:lnTo>
                      <a:pt x="670" y="2"/>
                    </a:lnTo>
                    <a:lnTo>
                      <a:pt x="6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08">
                <a:extLst>
                  <a:ext uri="{FF2B5EF4-FFF2-40B4-BE49-F238E27FC236}">
                    <a16:creationId xmlns:a16="http://schemas.microsoft.com/office/drawing/2014/main" id="{B4F5A366-AAC8-1D27-20F5-10D3D5C9B021}"/>
                  </a:ext>
                </a:extLst>
              </p:cNvPr>
              <p:cNvSpPr>
                <a:spLocks noEditPoints="1"/>
              </p:cNvSpPr>
              <p:nvPr/>
            </p:nvSpPr>
            <p:spPr bwMode="auto">
              <a:xfrm>
                <a:off x="9990138" y="2809875"/>
                <a:ext cx="481013" cy="347663"/>
              </a:xfrm>
              <a:custGeom>
                <a:avLst/>
                <a:gdLst>
                  <a:gd name="T0" fmla="*/ 1388 w 3034"/>
                  <a:gd name="T1" fmla="*/ 1364 h 2187"/>
                  <a:gd name="T2" fmla="*/ 1263 w 3034"/>
                  <a:gd name="T3" fmla="*/ 1465 h 2187"/>
                  <a:gd name="T4" fmla="*/ 1808 w 3034"/>
                  <a:gd name="T5" fmla="*/ 1577 h 2187"/>
                  <a:gd name="T6" fmla="*/ 1732 w 3034"/>
                  <a:gd name="T7" fmla="*/ 1434 h 2187"/>
                  <a:gd name="T8" fmla="*/ 1594 w 3034"/>
                  <a:gd name="T9" fmla="*/ 1351 h 2187"/>
                  <a:gd name="T10" fmla="*/ 2873 w 3034"/>
                  <a:gd name="T11" fmla="*/ 0 h 2187"/>
                  <a:gd name="T12" fmla="*/ 2986 w 3034"/>
                  <a:gd name="T13" fmla="*/ 47 h 2187"/>
                  <a:gd name="T14" fmla="*/ 3034 w 3034"/>
                  <a:gd name="T15" fmla="*/ 160 h 2187"/>
                  <a:gd name="T16" fmla="*/ 3006 w 3034"/>
                  <a:gd name="T17" fmla="*/ 2117 h 2187"/>
                  <a:gd name="T18" fmla="*/ 2906 w 3034"/>
                  <a:gd name="T19" fmla="*/ 2184 h 2187"/>
                  <a:gd name="T20" fmla="*/ 98 w 3034"/>
                  <a:gd name="T21" fmla="*/ 2175 h 2187"/>
                  <a:gd name="T22" fmla="*/ 13 w 3034"/>
                  <a:gd name="T23" fmla="*/ 2089 h 2187"/>
                  <a:gd name="T24" fmla="*/ 2 w 3034"/>
                  <a:gd name="T25" fmla="*/ 1625 h 2187"/>
                  <a:gd name="T26" fmla="*/ 51 w 3034"/>
                  <a:gd name="T27" fmla="*/ 1576 h 2187"/>
                  <a:gd name="T28" fmla="*/ 645 w 3034"/>
                  <a:gd name="T29" fmla="*/ 1577 h 2187"/>
                  <a:gd name="T30" fmla="*/ 716 w 3034"/>
                  <a:gd name="T31" fmla="*/ 1411 h 2187"/>
                  <a:gd name="T32" fmla="*/ 851 w 3034"/>
                  <a:gd name="T33" fmla="*/ 1296 h 2187"/>
                  <a:gd name="T34" fmla="*/ 1030 w 3034"/>
                  <a:gd name="T35" fmla="*/ 1252 h 2187"/>
                  <a:gd name="T36" fmla="*/ 1090 w 3034"/>
                  <a:gd name="T37" fmla="*/ 1287 h 2187"/>
                  <a:gd name="T38" fmla="*/ 1090 w 3034"/>
                  <a:gd name="T39" fmla="*/ 1358 h 2187"/>
                  <a:gd name="T40" fmla="*/ 1030 w 3034"/>
                  <a:gd name="T41" fmla="*/ 1393 h 2187"/>
                  <a:gd name="T42" fmla="*/ 892 w 3034"/>
                  <a:gd name="T43" fmla="*/ 1434 h 2187"/>
                  <a:gd name="T44" fmla="*/ 801 w 3034"/>
                  <a:gd name="T45" fmla="*/ 1542 h 2187"/>
                  <a:gd name="T46" fmla="*/ 1096 w 3034"/>
                  <a:gd name="T47" fmla="*/ 1482 h 2187"/>
                  <a:gd name="T48" fmla="*/ 1200 w 3034"/>
                  <a:gd name="T49" fmla="*/ 1324 h 2187"/>
                  <a:gd name="T50" fmla="*/ 1362 w 3034"/>
                  <a:gd name="T51" fmla="*/ 1224 h 2187"/>
                  <a:gd name="T52" fmla="*/ 1432 w 3034"/>
                  <a:gd name="T53" fmla="*/ 1206 h 2187"/>
                  <a:gd name="T54" fmla="*/ 1519 w 3034"/>
                  <a:gd name="T55" fmla="*/ 1199 h 2187"/>
                  <a:gd name="T56" fmla="*/ 1695 w 3034"/>
                  <a:gd name="T57" fmla="*/ 1238 h 2187"/>
                  <a:gd name="T58" fmla="*/ 1849 w 3034"/>
                  <a:gd name="T59" fmla="*/ 1356 h 2187"/>
                  <a:gd name="T60" fmla="*/ 1940 w 3034"/>
                  <a:gd name="T61" fmla="*/ 1528 h 2187"/>
                  <a:gd name="T62" fmla="*/ 2201 w 3034"/>
                  <a:gd name="T63" fmla="*/ 1511 h 2187"/>
                  <a:gd name="T64" fmla="*/ 2096 w 3034"/>
                  <a:gd name="T65" fmla="*/ 1417 h 2187"/>
                  <a:gd name="T66" fmla="*/ 1970 w 3034"/>
                  <a:gd name="T67" fmla="*/ 1391 h 2187"/>
                  <a:gd name="T68" fmla="*/ 1920 w 3034"/>
                  <a:gd name="T69" fmla="*/ 1342 h 2187"/>
                  <a:gd name="T70" fmla="*/ 1938 w 3034"/>
                  <a:gd name="T71" fmla="*/ 1273 h 2187"/>
                  <a:gd name="T72" fmla="*/ 2035 w 3034"/>
                  <a:gd name="T73" fmla="*/ 1255 h 2187"/>
                  <a:gd name="T74" fmla="*/ 2206 w 3034"/>
                  <a:gd name="T75" fmla="*/ 1319 h 2187"/>
                  <a:gd name="T76" fmla="*/ 2328 w 3034"/>
                  <a:gd name="T77" fmla="*/ 1449 h 2187"/>
                  <a:gd name="T78" fmla="*/ 2674 w 3034"/>
                  <a:gd name="T79" fmla="*/ 1577 h 2187"/>
                  <a:gd name="T80" fmla="*/ 2734 w 3034"/>
                  <a:gd name="T81" fmla="*/ 1612 h 2187"/>
                  <a:gd name="T82" fmla="*/ 2734 w 3034"/>
                  <a:gd name="T83" fmla="*/ 1683 h 2187"/>
                  <a:gd name="T84" fmla="*/ 2674 w 3034"/>
                  <a:gd name="T85" fmla="*/ 1718 h 2187"/>
                  <a:gd name="T86" fmla="*/ 150 w 3034"/>
                  <a:gd name="T87" fmla="*/ 2045 h 2187"/>
                  <a:gd name="T88" fmla="*/ 2891 w 3034"/>
                  <a:gd name="T89" fmla="*/ 2037 h 2187"/>
                  <a:gd name="T90" fmla="*/ 2883 w 3034"/>
                  <a:gd name="T91" fmla="*/ 143 h 2187"/>
                  <a:gd name="T92" fmla="*/ 2078 w 3034"/>
                  <a:gd name="T93" fmla="*/ 131 h 2187"/>
                  <a:gd name="T94" fmla="*/ 2044 w 3034"/>
                  <a:gd name="T95" fmla="*/ 70 h 2187"/>
                  <a:gd name="T96" fmla="*/ 2078 w 3034"/>
                  <a:gd name="T97" fmla="*/ 9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4" h="2187">
                    <a:moveTo>
                      <a:pt x="1510" y="1339"/>
                    </a:moveTo>
                    <a:lnTo>
                      <a:pt x="1467" y="1342"/>
                    </a:lnTo>
                    <a:lnTo>
                      <a:pt x="1427" y="1351"/>
                    </a:lnTo>
                    <a:lnTo>
                      <a:pt x="1388" y="1364"/>
                    </a:lnTo>
                    <a:lnTo>
                      <a:pt x="1352" y="1383"/>
                    </a:lnTo>
                    <a:lnTo>
                      <a:pt x="1318" y="1407"/>
                    </a:lnTo>
                    <a:lnTo>
                      <a:pt x="1288" y="1434"/>
                    </a:lnTo>
                    <a:lnTo>
                      <a:pt x="1263" y="1465"/>
                    </a:lnTo>
                    <a:lnTo>
                      <a:pt x="1242" y="1500"/>
                    </a:lnTo>
                    <a:lnTo>
                      <a:pt x="1225" y="1537"/>
                    </a:lnTo>
                    <a:lnTo>
                      <a:pt x="1213" y="1577"/>
                    </a:lnTo>
                    <a:lnTo>
                      <a:pt x="1808" y="1577"/>
                    </a:lnTo>
                    <a:lnTo>
                      <a:pt x="1795" y="1537"/>
                    </a:lnTo>
                    <a:lnTo>
                      <a:pt x="1778" y="1500"/>
                    </a:lnTo>
                    <a:lnTo>
                      <a:pt x="1757" y="1465"/>
                    </a:lnTo>
                    <a:lnTo>
                      <a:pt x="1732" y="1434"/>
                    </a:lnTo>
                    <a:lnTo>
                      <a:pt x="1702" y="1407"/>
                    </a:lnTo>
                    <a:lnTo>
                      <a:pt x="1669" y="1383"/>
                    </a:lnTo>
                    <a:lnTo>
                      <a:pt x="1633" y="1364"/>
                    </a:lnTo>
                    <a:lnTo>
                      <a:pt x="1594" y="1351"/>
                    </a:lnTo>
                    <a:lnTo>
                      <a:pt x="1553" y="1342"/>
                    </a:lnTo>
                    <a:lnTo>
                      <a:pt x="1510" y="1339"/>
                    </a:lnTo>
                    <a:close/>
                    <a:moveTo>
                      <a:pt x="2114" y="0"/>
                    </a:moveTo>
                    <a:lnTo>
                      <a:pt x="2873" y="0"/>
                    </a:lnTo>
                    <a:lnTo>
                      <a:pt x="2906" y="3"/>
                    </a:lnTo>
                    <a:lnTo>
                      <a:pt x="2935" y="12"/>
                    </a:lnTo>
                    <a:lnTo>
                      <a:pt x="2963" y="27"/>
                    </a:lnTo>
                    <a:lnTo>
                      <a:pt x="2986" y="47"/>
                    </a:lnTo>
                    <a:lnTo>
                      <a:pt x="3006" y="71"/>
                    </a:lnTo>
                    <a:lnTo>
                      <a:pt x="3021" y="98"/>
                    </a:lnTo>
                    <a:lnTo>
                      <a:pt x="3030" y="128"/>
                    </a:lnTo>
                    <a:lnTo>
                      <a:pt x="3034" y="160"/>
                    </a:lnTo>
                    <a:lnTo>
                      <a:pt x="3034" y="2027"/>
                    </a:lnTo>
                    <a:lnTo>
                      <a:pt x="3030" y="2058"/>
                    </a:lnTo>
                    <a:lnTo>
                      <a:pt x="3021" y="2089"/>
                    </a:lnTo>
                    <a:lnTo>
                      <a:pt x="3006" y="2117"/>
                    </a:lnTo>
                    <a:lnTo>
                      <a:pt x="2986" y="2140"/>
                    </a:lnTo>
                    <a:lnTo>
                      <a:pt x="2963" y="2160"/>
                    </a:lnTo>
                    <a:lnTo>
                      <a:pt x="2935" y="2175"/>
                    </a:lnTo>
                    <a:lnTo>
                      <a:pt x="2906" y="2184"/>
                    </a:lnTo>
                    <a:lnTo>
                      <a:pt x="2873" y="2187"/>
                    </a:lnTo>
                    <a:lnTo>
                      <a:pt x="161" y="2187"/>
                    </a:lnTo>
                    <a:lnTo>
                      <a:pt x="128" y="2184"/>
                    </a:lnTo>
                    <a:lnTo>
                      <a:pt x="98" y="2175"/>
                    </a:lnTo>
                    <a:lnTo>
                      <a:pt x="71" y="2160"/>
                    </a:lnTo>
                    <a:lnTo>
                      <a:pt x="47" y="2140"/>
                    </a:lnTo>
                    <a:lnTo>
                      <a:pt x="28" y="2117"/>
                    </a:lnTo>
                    <a:lnTo>
                      <a:pt x="13" y="2089"/>
                    </a:lnTo>
                    <a:lnTo>
                      <a:pt x="3" y="2058"/>
                    </a:lnTo>
                    <a:lnTo>
                      <a:pt x="0" y="2027"/>
                    </a:lnTo>
                    <a:lnTo>
                      <a:pt x="0" y="1644"/>
                    </a:lnTo>
                    <a:lnTo>
                      <a:pt x="2" y="1625"/>
                    </a:lnTo>
                    <a:lnTo>
                      <a:pt x="10" y="1608"/>
                    </a:lnTo>
                    <a:lnTo>
                      <a:pt x="20" y="1594"/>
                    </a:lnTo>
                    <a:lnTo>
                      <a:pt x="34" y="1582"/>
                    </a:lnTo>
                    <a:lnTo>
                      <a:pt x="51" y="1576"/>
                    </a:lnTo>
                    <a:lnTo>
                      <a:pt x="70" y="1573"/>
                    </a:lnTo>
                    <a:lnTo>
                      <a:pt x="80" y="1574"/>
                    </a:lnTo>
                    <a:lnTo>
                      <a:pt x="91" y="1577"/>
                    </a:lnTo>
                    <a:lnTo>
                      <a:pt x="645" y="1577"/>
                    </a:lnTo>
                    <a:lnTo>
                      <a:pt x="655" y="1532"/>
                    </a:lnTo>
                    <a:lnTo>
                      <a:pt x="671" y="1489"/>
                    </a:lnTo>
                    <a:lnTo>
                      <a:pt x="691" y="1448"/>
                    </a:lnTo>
                    <a:lnTo>
                      <a:pt x="716" y="1411"/>
                    </a:lnTo>
                    <a:lnTo>
                      <a:pt x="744" y="1376"/>
                    </a:lnTo>
                    <a:lnTo>
                      <a:pt x="777" y="1345"/>
                    </a:lnTo>
                    <a:lnTo>
                      <a:pt x="813" y="1318"/>
                    </a:lnTo>
                    <a:lnTo>
                      <a:pt x="851" y="1296"/>
                    </a:lnTo>
                    <a:lnTo>
                      <a:pt x="893" y="1277"/>
                    </a:lnTo>
                    <a:lnTo>
                      <a:pt x="937" y="1264"/>
                    </a:lnTo>
                    <a:lnTo>
                      <a:pt x="982" y="1255"/>
                    </a:lnTo>
                    <a:lnTo>
                      <a:pt x="1030" y="1252"/>
                    </a:lnTo>
                    <a:lnTo>
                      <a:pt x="1049" y="1254"/>
                    </a:lnTo>
                    <a:lnTo>
                      <a:pt x="1066" y="1262"/>
                    </a:lnTo>
                    <a:lnTo>
                      <a:pt x="1080" y="1272"/>
                    </a:lnTo>
                    <a:lnTo>
                      <a:pt x="1090" y="1287"/>
                    </a:lnTo>
                    <a:lnTo>
                      <a:pt x="1098" y="1304"/>
                    </a:lnTo>
                    <a:lnTo>
                      <a:pt x="1100" y="1322"/>
                    </a:lnTo>
                    <a:lnTo>
                      <a:pt x="1098" y="1341"/>
                    </a:lnTo>
                    <a:lnTo>
                      <a:pt x="1090" y="1358"/>
                    </a:lnTo>
                    <a:lnTo>
                      <a:pt x="1080" y="1372"/>
                    </a:lnTo>
                    <a:lnTo>
                      <a:pt x="1066" y="1383"/>
                    </a:lnTo>
                    <a:lnTo>
                      <a:pt x="1049" y="1390"/>
                    </a:lnTo>
                    <a:lnTo>
                      <a:pt x="1030" y="1393"/>
                    </a:lnTo>
                    <a:lnTo>
                      <a:pt x="993" y="1395"/>
                    </a:lnTo>
                    <a:lnTo>
                      <a:pt x="957" y="1404"/>
                    </a:lnTo>
                    <a:lnTo>
                      <a:pt x="923" y="1416"/>
                    </a:lnTo>
                    <a:lnTo>
                      <a:pt x="892" y="1434"/>
                    </a:lnTo>
                    <a:lnTo>
                      <a:pt x="864" y="1456"/>
                    </a:lnTo>
                    <a:lnTo>
                      <a:pt x="838" y="1482"/>
                    </a:lnTo>
                    <a:lnTo>
                      <a:pt x="818" y="1510"/>
                    </a:lnTo>
                    <a:lnTo>
                      <a:pt x="801" y="1542"/>
                    </a:lnTo>
                    <a:lnTo>
                      <a:pt x="789" y="1577"/>
                    </a:lnTo>
                    <a:lnTo>
                      <a:pt x="1070" y="1577"/>
                    </a:lnTo>
                    <a:lnTo>
                      <a:pt x="1080" y="1528"/>
                    </a:lnTo>
                    <a:lnTo>
                      <a:pt x="1096" y="1482"/>
                    </a:lnTo>
                    <a:lnTo>
                      <a:pt x="1116" y="1438"/>
                    </a:lnTo>
                    <a:lnTo>
                      <a:pt x="1140" y="1397"/>
                    </a:lnTo>
                    <a:lnTo>
                      <a:pt x="1169" y="1359"/>
                    </a:lnTo>
                    <a:lnTo>
                      <a:pt x="1200" y="1324"/>
                    </a:lnTo>
                    <a:lnTo>
                      <a:pt x="1236" y="1292"/>
                    </a:lnTo>
                    <a:lnTo>
                      <a:pt x="1275" y="1265"/>
                    </a:lnTo>
                    <a:lnTo>
                      <a:pt x="1318" y="1242"/>
                    </a:lnTo>
                    <a:lnTo>
                      <a:pt x="1362" y="1224"/>
                    </a:lnTo>
                    <a:lnTo>
                      <a:pt x="1410" y="1210"/>
                    </a:lnTo>
                    <a:lnTo>
                      <a:pt x="1412" y="1209"/>
                    </a:lnTo>
                    <a:lnTo>
                      <a:pt x="1419" y="1208"/>
                    </a:lnTo>
                    <a:lnTo>
                      <a:pt x="1432" y="1206"/>
                    </a:lnTo>
                    <a:lnTo>
                      <a:pt x="1448" y="1204"/>
                    </a:lnTo>
                    <a:lnTo>
                      <a:pt x="1468" y="1201"/>
                    </a:lnTo>
                    <a:lnTo>
                      <a:pt x="1492" y="1199"/>
                    </a:lnTo>
                    <a:lnTo>
                      <a:pt x="1519" y="1199"/>
                    </a:lnTo>
                    <a:lnTo>
                      <a:pt x="1550" y="1200"/>
                    </a:lnTo>
                    <a:lnTo>
                      <a:pt x="1600" y="1208"/>
                    </a:lnTo>
                    <a:lnTo>
                      <a:pt x="1648" y="1220"/>
                    </a:lnTo>
                    <a:lnTo>
                      <a:pt x="1695" y="1238"/>
                    </a:lnTo>
                    <a:lnTo>
                      <a:pt x="1738" y="1262"/>
                    </a:lnTo>
                    <a:lnTo>
                      <a:pt x="1778" y="1289"/>
                    </a:lnTo>
                    <a:lnTo>
                      <a:pt x="1815" y="1320"/>
                    </a:lnTo>
                    <a:lnTo>
                      <a:pt x="1849" y="1356"/>
                    </a:lnTo>
                    <a:lnTo>
                      <a:pt x="1879" y="1394"/>
                    </a:lnTo>
                    <a:lnTo>
                      <a:pt x="1903" y="1436"/>
                    </a:lnTo>
                    <a:lnTo>
                      <a:pt x="1924" y="1481"/>
                    </a:lnTo>
                    <a:lnTo>
                      <a:pt x="1940" y="1528"/>
                    </a:lnTo>
                    <a:lnTo>
                      <a:pt x="1950" y="1577"/>
                    </a:lnTo>
                    <a:lnTo>
                      <a:pt x="2229" y="1577"/>
                    </a:lnTo>
                    <a:lnTo>
                      <a:pt x="2218" y="1543"/>
                    </a:lnTo>
                    <a:lnTo>
                      <a:pt x="2201" y="1511"/>
                    </a:lnTo>
                    <a:lnTo>
                      <a:pt x="2179" y="1483"/>
                    </a:lnTo>
                    <a:lnTo>
                      <a:pt x="2155" y="1456"/>
                    </a:lnTo>
                    <a:lnTo>
                      <a:pt x="2127" y="1435"/>
                    </a:lnTo>
                    <a:lnTo>
                      <a:pt x="2096" y="1417"/>
                    </a:lnTo>
                    <a:lnTo>
                      <a:pt x="2062" y="1405"/>
                    </a:lnTo>
                    <a:lnTo>
                      <a:pt x="2026" y="1396"/>
                    </a:lnTo>
                    <a:lnTo>
                      <a:pt x="1988" y="1393"/>
                    </a:lnTo>
                    <a:lnTo>
                      <a:pt x="1970" y="1391"/>
                    </a:lnTo>
                    <a:lnTo>
                      <a:pt x="1953" y="1383"/>
                    </a:lnTo>
                    <a:lnTo>
                      <a:pt x="1938" y="1373"/>
                    </a:lnTo>
                    <a:lnTo>
                      <a:pt x="1928" y="1359"/>
                    </a:lnTo>
                    <a:lnTo>
                      <a:pt x="1920" y="1342"/>
                    </a:lnTo>
                    <a:lnTo>
                      <a:pt x="1918" y="1323"/>
                    </a:lnTo>
                    <a:lnTo>
                      <a:pt x="1920" y="1304"/>
                    </a:lnTo>
                    <a:lnTo>
                      <a:pt x="1928" y="1287"/>
                    </a:lnTo>
                    <a:lnTo>
                      <a:pt x="1938" y="1273"/>
                    </a:lnTo>
                    <a:lnTo>
                      <a:pt x="1953" y="1263"/>
                    </a:lnTo>
                    <a:lnTo>
                      <a:pt x="1970" y="1255"/>
                    </a:lnTo>
                    <a:lnTo>
                      <a:pt x="1988" y="1253"/>
                    </a:lnTo>
                    <a:lnTo>
                      <a:pt x="2035" y="1255"/>
                    </a:lnTo>
                    <a:lnTo>
                      <a:pt x="2082" y="1264"/>
                    </a:lnTo>
                    <a:lnTo>
                      <a:pt x="2125" y="1278"/>
                    </a:lnTo>
                    <a:lnTo>
                      <a:pt x="2167" y="1296"/>
                    </a:lnTo>
                    <a:lnTo>
                      <a:pt x="2206" y="1319"/>
                    </a:lnTo>
                    <a:lnTo>
                      <a:pt x="2242" y="1346"/>
                    </a:lnTo>
                    <a:lnTo>
                      <a:pt x="2274" y="1377"/>
                    </a:lnTo>
                    <a:lnTo>
                      <a:pt x="2302" y="1412"/>
                    </a:lnTo>
                    <a:lnTo>
                      <a:pt x="2328" y="1449"/>
                    </a:lnTo>
                    <a:lnTo>
                      <a:pt x="2348" y="1489"/>
                    </a:lnTo>
                    <a:lnTo>
                      <a:pt x="2363" y="1533"/>
                    </a:lnTo>
                    <a:lnTo>
                      <a:pt x="2373" y="1577"/>
                    </a:lnTo>
                    <a:lnTo>
                      <a:pt x="2674" y="1577"/>
                    </a:lnTo>
                    <a:lnTo>
                      <a:pt x="2692" y="1580"/>
                    </a:lnTo>
                    <a:lnTo>
                      <a:pt x="2709" y="1588"/>
                    </a:lnTo>
                    <a:lnTo>
                      <a:pt x="2724" y="1598"/>
                    </a:lnTo>
                    <a:lnTo>
                      <a:pt x="2734" y="1612"/>
                    </a:lnTo>
                    <a:lnTo>
                      <a:pt x="2742" y="1629"/>
                    </a:lnTo>
                    <a:lnTo>
                      <a:pt x="2744" y="1648"/>
                    </a:lnTo>
                    <a:lnTo>
                      <a:pt x="2742" y="1667"/>
                    </a:lnTo>
                    <a:lnTo>
                      <a:pt x="2734" y="1683"/>
                    </a:lnTo>
                    <a:lnTo>
                      <a:pt x="2724" y="1698"/>
                    </a:lnTo>
                    <a:lnTo>
                      <a:pt x="2709" y="1708"/>
                    </a:lnTo>
                    <a:lnTo>
                      <a:pt x="2692" y="1716"/>
                    </a:lnTo>
                    <a:lnTo>
                      <a:pt x="2674" y="1718"/>
                    </a:lnTo>
                    <a:lnTo>
                      <a:pt x="140" y="1718"/>
                    </a:lnTo>
                    <a:lnTo>
                      <a:pt x="140" y="2027"/>
                    </a:lnTo>
                    <a:lnTo>
                      <a:pt x="143" y="2037"/>
                    </a:lnTo>
                    <a:lnTo>
                      <a:pt x="150" y="2045"/>
                    </a:lnTo>
                    <a:lnTo>
                      <a:pt x="161" y="2048"/>
                    </a:lnTo>
                    <a:lnTo>
                      <a:pt x="2873" y="2048"/>
                    </a:lnTo>
                    <a:lnTo>
                      <a:pt x="2883" y="2045"/>
                    </a:lnTo>
                    <a:lnTo>
                      <a:pt x="2891" y="2037"/>
                    </a:lnTo>
                    <a:lnTo>
                      <a:pt x="2893" y="2027"/>
                    </a:lnTo>
                    <a:lnTo>
                      <a:pt x="2893" y="160"/>
                    </a:lnTo>
                    <a:lnTo>
                      <a:pt x="2891" y="150"/>
                    </a:lnTo>
                    <a:lnTo>
                      <a:pt x="2883" y="143"/>
                    </a:lnTo>
                    <a:lnTo>
                      <a:pt x="2873" y="140"/>
                    </a:lnTo>
                    <a:lnTo>
                      <a:pt x="2114" y="140"/>
                    </a:lnTo>
                    <a:lnTo>
                      <a:pt x="2095" y="137"/>
                    </a:lnTo>
                    <a:lnTo>
                      <a:pt x="2078" y="131"/>
                    </a:lnTo>
                    <a:lnTo>
                      <a:pt x="2064" y="119"/>
                    </a:lnTo>
                    <a:lnTo>
                      <a:pt x="2053" y="105"/>
                    </a:lnTo>
                    <a:lnTo>
                      <a:pt x="2046" y="89"/>
                    </a:lnTo>
                    <a:lnTo>
                      <a:pt x="2044" y="70"/>
                    </a:lnTo>
                    <a:lnTo>
                      <a:pt x="2046" y="52"/>
                    </a:lnTo>
                    <a:lnTo>
                      <a:pt x="2053" y="35"/>
                    </a:lnTo>
                    <a:lnTo>
                      <a:pt x="2064" y="20"/>
                    </a:lnTo>
                    <a:lnTo>
                      <a:pt x="2078" y="9"/>
                    </a:lnTo>
                    <a:lnTo>
                      <a:pt x="2095" y="2"/>
                    </a:lnTo>
                    <a:lnTo>
                      <a:pt x="21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09">
                <a:extLst>
                  <a:ext uri="{FF2B5EF4-FFF2-40B4-BE49-F238E27FC236}">
                    <a16:creationId xmlns:a16="http://schemas.microsoft.com/office/drawing/2014/main" id="{9D33231E-5D1D-05E8-818D-5FBE45123D7F}"/>
                  </a:ext>
                </a:extLst>
              </p:cNvPr>
              <p:cNvSpPr>
                <a:spLocks/>
              </p:cNvSpPr>
              <p:nvPr/>
            </p:nvSpPr>
            <p:spPr bwMode="auto">
              <a:xfrm>
                <a:off x="9990144" y="2809875"/>
                <a:ext cx="157163" cy="231775"/>
              </a:xfrm>
              <a:custGeom>
                <a:avLst/>
                <a:gdLst>
                  <a:gd name="T0" fmla="*/ 161 w 993"/>
                  <a:gd name="T1" fmla="*/ 0 h 1455"/>
                  <a:gd name="T2" fmla="*/ 922 w 993"/>
                  <a:gd name="T3" fmla="*/ 0 h 1455"/>
                  <a:gd name="T4" fmla="*/ 941 w 993"/>
                  <a:gd name="T5" fmla="*/ 2 h 1455"/>
                  <a:gd name="T6" fmla="*/ 958 w 993"/>
                  <a:gd name="T7" fmla="*/ 9 h 1455"/>
                  <a:gd name="T8" fmla="*/ 972 w 993"/>
                  <a:gd name="T9" fmla="*/ 20 h 1455"/>
                  <a:gd name="T10" fmla="*/ 983 w 993"/>
                  <a:gd name="T11" fmla="*/ 35 h 1455"/>
                  <a:gd name="T12" fmla="*/ 990 w 993"/>
                  <a:gd name="T13" fmla="*/ 52 h 1455"/>
                  <a:gd name="T14" fmla="*/ 993 w 993"/>
                  <a:gd name="T15" fmla="*/ 70 h 1455"/>
                  <a:gd name="T16" fmla="*/ 990 w 993"/>
                  <a:gd name="T17" fmla="*/ 89 h 1455"/>
                  <a:gd name="T18" fmla="*/ 983 w 993"/>
                  <a:gd name="T19" fmla="*/ 105 h 1455"/>
                  <a:gd name="T20" fmla="*/ 972 w 993"/>
                  <a:gd name="T21" fmla="*/ 119 h 1455"/>
                  <a:gd name="T22" fmla="*/ 958 w 993"/>
                  <a:gd name="T23" fmla="*/ 131 h 1455"/>
                  <a:gd name="T24" fmla="*/ 941 w 993"/>
                  <a:gd name="T25" fmla="*/ 137 h 1455"/>
                  <a:gd name="T26" fmla="*/ 922 w 993"/>
                  <a:gd name="T27" fmla="*/ 140 h 1455"/>
                  <a:gd name="T28" fmla="*/ 161 w 993"/>
                  <a:gd name="T29" fmla="*/ 140 h 1455"/>
                  <a:gd name="T30" fmla="*/ 150 w 993"/>
                  <a:gd name="T31" fmla="*/ 143 h 1455"/>
                  <a:gd name="T32" fmla="*/ 143 w 993"/>
                  <a:gd name="T33" fmla="*/ 150 h 1455"/>
                  <a:gd name="T34" fmla="*/ 140 w 993"/>
                  <a:gd name="T35" fmla="*/ 160 h 1455"/>
                  <a:gd name="T36" fmla="*/ 140 w 993"/>
                  <a:gd name="T37" fmla="*/ 1384 h 1455"/>
                  <a:gd name="T38" fmla="*/ 138 w 993"/>
                  <a:gd name="T39" fmla="*/ 1404 h 1455"/>
                  <a:gd name="T40" fmla="*/ 130 w 993"/>
                  <a:gd name="T41" fmla="*/ 1420 h 1455"/>
                  <a:gd name="T42" fmla="*/ 120 w 993"/>
                  <a:gd name="T43" fmla="*/ 1434 h 1455"/>
                  <a:gd name="T44" fmla="*/ 105 w 993"/>
                  <a:gd name="T45" fmla="*/ 1446 h 1455"/>
                  <a:gd name="T46" fmla="*/ 89 w 993"/>
                  <a:gd name="T47" fmla="*/ 1452 h 1455"/>
                  <a:gd name="T48" fmla="*/ 70 w 993"/>
                  <a:gd name="T49" fmla="*/ 1455 h 1455"/>
                  <a:gd name="T50" fmla="*/ 51 w 993"/>
                  <a:gd name="T51" fmla="*/ 1452 h 1455"/>
                  <a:gd name="T52" fmla="*/ 34 w 993"/>
                  <a:gd name="T53" fmla="*/ 1446 h 1455"/>
                  <a:gd name="T54" fmla="*/ 20 w 993"/>
                  <a:gd name="T55" fmla="*/ 1434 h 1455"/>
                  <a:gd name="T56" fmla="*/ 10 w 993"/>
                  <a:gd name="T57" fmla="*/ 1420 h 1455"/>
                  <a:gd name="T58" fmla="*/ 2 w 993"/>
                  <a:gd name="T59" fmla="*/ 1404 h 1455"/>
                  <a:gd name="T60" fmla="*/ 0 w 993"/>
                  <a:gd name="T61" fmla="*/ 1384 h 1455"/>
                  <a:gd name="T62" fmla="*/ 0 w 993"/>
                  <a:gd name="T63" fmla="*/ 160 h 1455"/>
                  <a:gd name="T64" fmla="*/ 3 w 993"/>
                  <a:gd name="T65" fmla="*/ 128 h 1455"/>
                  <a:gd name="T66" fmla="*/ 13 w 993"/>
                  <a:gd name="T67" fmla="*/ 98 h 1455"/>
                  <a:gd name="T68" fmla="*/ 28 w 993"/>
                  <a:gd name="T69" fmla="*/ 71 h 1455"/>
                  <a:gd name="T70" fmla="*/ 47 w 993"/>
                  <a:gd name="T71" fmla="*/ 47 h 1455"/>
                  <a:gd name="T72" fmla="*/ 71 w 993"/>
                  <a:gd name="T73" fmla="*/ 27 h 1455"/>
                  <a:gd name="T74" fmla="*/ 98 w 993"/>
                  <a:gd name="T75" fmla="*/ 12 h 1455"/>
                  <a:gd name="T76" fmla="*/ 128 w 993"/>
                  <a:gd name="T77" fmla="*/ 3 h 1455"/>
                  <a:gd name="T78" fmla="*/ 161 w 993"/>
                  <a:gd name="T79" fmla="*/ 0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3" h="1455">
                    <a:moveTo>
                      <a:pt x="161" y="0"/>
                    </a:moveTo>
                    <a:lnTo>
                      <a:pt x="922" y="0"/>
                    </a:lnTo>
                    <a:lnTo>
                      <a:pt x="941" y="2"/>
                    </a:lnTo>
                    <a:lnTo>
                      <a:pt x="958" y="9"/>
                    </a:lnTo>
                    <a:lnTo>
                      <a:pt x="972" y="20"/>
                    </a:lnTo>
                    <a:lnTo>
                      <a:pt x="983" y="35"/>
                    </a:lnTo>
                    <a:lnTo>
                      <a:pt x="990" y="52"/>
                    </a:lnTo>
                    <a:lnTo>
                      <a:pt x="993" y="70"/>
                    </a:lnTo>
                    <a:lnTo>
                      <a:pt x="990" y="89"/>
                    </a:lnTo>
                    <a:lnTo>
                      <a:pt x="983" y="105"/>
                    </a:lnTo>
                    <a:lnTo>
                      <a:pt x="972" y="119"/>
                    </a:lnTo>
                    <a:lnTo>
                      <a:pt x="958" y="131"/>
                    </a:lnTo>
                    <a:lnTo>
                      <a:pt x="941" y="137"/>
                    </a:lnTo>
                    <a:lnTo>
                      <a:pt x="922" y="140"/>
                    </a:lnTo>
                    <a:lnTo>
                      <a:pt x="161" y="140"/>
                    </a:lnTo>
                    <a:lnTo>
                      <a:pt x="150" y="143"/>
                    </a:lnTo>
                    <a:lnTo>
                      <a:pt x="143" y="150"/>
                    </a:lnTo>
                    <a:lnTo>
                      <a:pt x="140" y="160"/>
                    </a:lnTo>
                    <a:lnTo>
                      <a:pt x="140" y="1384"/>
                    </a:lnTo>
                    <a:lnTo>
                      <a:pt x="138" y="1404"/>
                    </a:lnTo>
                    <a:lnTo>
                      <a:pt x="130" y="1420"/>
                    </a:lnTo>
                    <a:lnTo>
                      <a:pt x="120" y="1434"/>
                    </a:lnTo>
                    <a:lnTo>
                      <a:pt x="105" y="1446"/>
                    </a:lnTo>
                    <a:lnTo>
                      <a:pt x="89" y="1452"/>
                    </a:lnTo>
                    <a:lnTo>
                      <a:pt x="70" y="1455"/>
                    </a:lnTo>
                    <a:lnTo>
                      <a:pt x="51" y="1452"/>
                    </a:lnTo>
                    <a:lnTo>
                      <a:pt x="34" y="1446"/>
                    </a:lnTo>
                    <a:lnTo>
                      <a:pt x="20" y="1434"/>
                    </a:lnTo>
                    <a:lnTo>
                      <a:pt x="10" y="1420"/>
                    </a:lnTo>
                    <a:lnTo>
                      <a:pt x="2" y="1404"/>
                    </a:lnTo>
                    <a:lnTo>
                      <a:pt x="0" y="1384"/>
                    </a:lnTo>
                    <a:lnTo>
                      <a:pt x="0" y="160"/>
                    </a:lnTo>
                    <a:lnTo>
                      <a:pt x="3" y="128"/>
                    </a:lnTo>
                    <a:lnTo>
                      <a:pt x="13" y="98"/>
                    </a:lnTo>
                    <a:lnTo>
                      <a:pt x="28" y="71"/>
                    </a:lnTo>
                    <a:lnTo>
                      <a:pt x="47" y="47"/>
                    </a:lnTo>
                    <a:lnTo>
                      <a:pt x="71" y="27"/>
                    </a:lnTo>
                    <a:lnTo>
                      <a:pt x="98" y="12"/>
                    </a:lnTo>
                    <a:lnTo>
                      <a:pt x="128" y="3"/>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10">
                <a:extLst>
                  <a:ext uri="{FF2B5EF4-FFF2-40B4-BE49-F238E27FC236}">
                    <a16:creationId xmlns:a16="http://schemas.microsoft.com/office/drawing/2014/main" id="{3345E44F-4456-35A5-39F0-748E83131272}"/>
                  </a:ext>
                </a:extLst>
              </p:cNvPr>
              <p:cNvSpPr>
                <a:spLocks/>
              </p:cNvSpPr>
              <p:nvPr/>
            </p:nvSpPr>
            <p:spPr bwMode="auto">
              <a:xfrm>
                <a:off x="10139363" y="2690813"/>
                <a:ext cx="179388" cy="300038"/>
              </a:xfrm>
              <a:custGeom>
                <a:avLst/>
                <a:gdLst>
                  <a:gd name="T0" fmla="*/ 603 w 1137"/>
                  <a:gd name="T1" fmla="*/ 7 h 1894"/>
                  <a:gd name="T2" fmla="*/ 887 w 1137"/>
                  <a:gd name="T3" fmla="*/ 325 h 1894"/>
                  <a:gd name="T4" fmla="*/ 951 w 1137"/>
                  <a:gd name="T5" fmla="*/ 433 h 1894"/>
                  <a:gd name="T6" fmla="*/ 974 w 1137"/>
                  <a:gd name="T7" fmla="*/ 557 h 1894"/>
                  <a:gd name="T8" fmla="*/ 980 w 1137"/>
                  <a:gd name="T9" fmla="*/ 1155 h 1894"/>
                  <a:gd name="T10" fmla="*/ 1114 w 1137"/>
                  <a:gd name="T11" fmla="*/ 1375 h 1894"/>
                  <a:gd name="T12" fmla="*/ 1137 w 1137"/>
                  <a:gd name="T13" fmla="*/ 1477 h 1894"/>
                  <a:gd name="T14" fmla="*/ 1127 w 1137"/>
                  <a:gd name="T15" fmla="*/ 1653 h 1894"/>
                  <a:gd name="T16" fmla="*/ 1086 w 1137"/>
                  <a:gd name="T17" fmla="*/ 1685 h 1894"/>
                  <a:gd name="T18" fmla="*/ 912 w 1137"/>
                  <a:gd name="T19" fmla="*/ 1823 h 1894"/>
                  <a:gd name="T20" fmla="*/ 891 w 1137"/>
                  <a:gd name="T21" fmla="*/ 1873 h 1894"/>
                  <a:gd name="T22" fmla="*/ 841 w 1137"/>
                  <a:gd name="T23" fmla="*/ 1893 h 1894"/>
                  <a:gd name="T24" fmla="*/ 793 w 1137"/>
                  <a:gd name="T25" fmla="*/ 1873 h 1894"/>
                  <a:gd name="T26" fmla="*/ 771 w 1137"/>
                  <a:gd name="T27" fmla="*/ 1823 h 1894"/>
                  <a:gd name="T28" fmla="*/ 747 w 1137"/>
                  <a:gd name="T29" fmla="*/ 1652 h 1894"/>
                  <a:gd name="T30" fmla="*/ 740 w 1137"/>
                  <a:gd name="T31" fmla="*/ 1598 h 1894"/>
                  <a:gd name="T32" fmla="*/ 772 w 1137"/>
                  <a:gd name="T33" fmla="*/ 1556 h 1894"/>
                  <a:gd name="T34" fmla="*/ 996 w 1137"/>
                  <a:gd name="T35" fmla="*/ 1546 h 1894"/>
                  <a:gd name="T36" fmla="*/ 988 w 1137"/>
                  <a:gd name="T37" fmla="*/ 1436 h 1894"/>
                  <a:gd name="T38" fmla="*/ 854 w 1137"/>
                  <a:gd name="T39" fmla="*/ 1216 h 1894"/>
                  <a:gd name="T40" fmla="*/ 833 w 1137"/>
                  <a:gd name="T41" fmla="*/ 1116 h 1894"/>
                  <a:gd name="T42" fmla="*/ 824 w 1137"/>
                  <a:gd name="T43" fmla="*/ 497 h 1894"/>
                  <a:gd name="T44" fmla="*/ 781 w 1137"/>
                  <a:gd name="T45" fmla="*/ 416 h 1894"/>
                  <a:gd name="T46" fmla="*/ 352 w 1137"/>
                  <a:gd name="T47" fmla="*/ 442 h 1894"/>
                  <a:gd name="T48" fmla="*/ 321 w 1137"/>
                  <a:gd name="T49" fmla="*/ 526 h 1894"/>
                  <a:gd name="T50" fmla="*/ 316 w 1137"/>
                  <a:gd name="T51" fmla="*/ 1149 h 1894"/>
                  <a:gd name="T52" fmla="*/ 276 w 1137"/>
                  <a:gd name="T53" fmla="*/ 1252 h 1894"/>
                  <a:gd name="T54" fmla="*/ 143 w 1137"/>
                  <a:gd name="T55" fmla="*/ 1459 h 1894"/>
                  <a:gd name="T56" fmla="*/ 338 w 1137"/>
                  <a:gd name="T57" fmla="*/ 1547 h 1894"/>
                  <a:gd name="T58" fmla="*/ 388 w 1137"/>
                  <a:gd name="T59" fmla="*/ 1567 h 1894"/>
                  <a:gd name="T60" fmla="*/ 409 w 1137"/>
                  <a:gd name="T61" fmla="*/ 1617 h 1894"/>
                  <a:gd name="T62" fmla="*/ 388 w 1137"/>
                  <a:gd name="T63" fmla="*/ 1667 h 1894"/>
                  <a:gd name="T64" fmla="*/ 338 w 1137"/>
                  <a:gd name="T65" fmla="*/ 1688 h 1894"/>
                  <a:gd name="T66" fmla="*/ 335 w 1137"/>
                  <a:gd name="T67" fmla="*/ 1842 h 1894"/>
                  <a:gd name="T68" fmla="*/ 303 w 1137"/>
                  <a:gd name="T69" fmla="*/ 1885 h 1894"/>
                  <a:gd name="T70" fmla="*/ 250 w 1137"/>
                  <a:gd name="T71" fmla="*/ 1891 h 1894"/>
                  <a:gd name="T72" fmla="*/ 207 w 1137"/>
                  <a:gd name="T73" fmla="*/ 1859 h 1894"/>
                  <a:gd name="T74" fmla="*/ 198 w 1137"/>
                  <a:gd name="T75" fmla="*/ 1688 h 1894"/>
                  <a:gd name="T76" fmla="*/ 35 w 1137"/>
                  <a:gd name="T77" fmla="*/ 1678 h 1894"/>
                  <a:gd name="T78" fmla="*/ 2 w 1137"/>
                  <a:gd name="T79" fmla="*/ 1636 h 1894"/>
                  <a:gd name="T80" fmla="*/ 3 w 1137"/>
                  <a:gd name="T81" fmla="*/ 1443 h 1894"/>
                  <a:gd name="T82" fmla="*/ 45 w 1137"/>
                  <a:gd name="T83" fmla="*/ 1338 h 1894"/>
                  <a:gd name="T84" fmla="*/ 178 w 1137"/>
                  <a:gd name="T85" fmla="*/ 1134 h 1894"/>
                  <a:gd name="T86" fmla="*/ 182 w 1137"/>
                  <a:gd name="T87" fmla="*/ 515 h 1894"/>
                  <a:gd name="T88" fmla="*/ 218 w 1137"/>
                  <a:gd name="T89" fmla="*/ 395 h 1894"/>
                  <a:gd name="T90" fmla="*/ 522 w 1137"/>
                  <a:gd name="T91" fmla="*/ 25 h 1894"/>
                  <a:gd name="T92" fmla="*/ 574 w 1137"/>
                  <a:gd name="T93" fmla="*/ 0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7" h="1894">
                    <a:moveTo>
                      <a:pt x="574" y="0"/>
                    </a:moveTo>
                    <a:lnTo>
                      <a:pt x="589" y="3"/>
                    </a:lnTo>
                    <a:lnTo>
                      <a:pt x="603" y="7"/>
                    </a:lnTo>
                    <a:lnTo>
                      <a:pt x="617" y="14"/>
                    </a:lnTo>
                    <a:lnTo>
                      <a:pt x="627" y="25"/>
                    </a:lnTo>
                    <a:lnTo>
                      <a:pt x="887" y="325"/>
                    </a:lnTo>
                    <a:lnTo>
                      <a:pt x="913" y="359"/>
                    </a:lnTo>
                    <a:lnTo>
                      <a:pt x="934" y="395"/>
                    </a:lnTo>
                    <a:lnTo>
                      <a:pt x="951" y="433"/>
                    </a:lnTo>
                    <a:lnTo>
                      <a:pt x="964" y="473"/>
                    </a:lnTo>
                    <a:lnTo>
                      <a:pt x="971" y="515"/>
                    </a:lnTo>
                    <a:lnTo>
                      <a:pt x="974" y="557"/>
                    </a:lnTo>
                    <a:lnTo>
                      <a:pt x="974" y="1118"/>
                    </a:lnTo>
                    <a:lnTo>
                      <a:pt x="976" y="1137"/>
                    </a:lnTo>
                    <a:lnTo>
                      <a:pt x="980" y="1155"/>
                    </a:lnTo>
                    <a:lnTo>
                      <a:pt x="989" y="1173"/>
                    </a:lnTo>
                    <a:lnTo>
                      <a:pt x="1097" y="1343"/>
                    </a:lnTo>
                    <a:lnTo>
                      <a:pt x="1114" y="1375"/>
                    </a:lnTo>
                    <a:lnTo>
                      <a:pt x="1127" y="1407"/>
                    </a:lnTo>
                    <a:lnTo>
                      <a:pt x="1134" y="1442"/>
                    </a:lnTo>
                    <a:lnTo>
                      <a:pt x="1137" y="1477"/>
                    </a:lnTo>
                    <a:lnTo>
                      <a:pt x="1137" y="1617"/>
                    </a:lnTo>
                    <a:lnTo>
                      <a:pt x="1134" y="1636"/>
                    </a:lnTo>
                    <a:lnTo>
                      <a:pt x="1127" y="1653"/>
                    </a:lnTo>
                    <a:lnTo>
                      <a:pt x="1116" y="1667"/>
                    </a:lnTo>
                    <a:lnTo>
                      <a:pt x="1102" y="1678"/>
                    </a:lnTo>
                    <a:lnTo>
                      <a:pt x="1086" y="1685"/>
                    </a:lnTo>
                    <a:lnTo>
                      <a:pt x="1067" y="1688"/>
                    </a:lnTo>
                    <a:lnTo>
                      <a:pt x="912" y="1688"/>
                    </a:lnTo>
                    <a:lnTo>
                      <a:pt x="912" y="1823"/>
                    </a:lnTo>
                    <a:lnTo>
                      <a:pt x="909" y="1841"/>
                    </a:lnTo>
                    <a:lnTo>
                      <a:pt x="903" y="1858"/>
                    </a:lnTo>
                    <a:lnTo>
                      <a:pt x="891" y="1873"/>
                    </a:lnTo>
                    <a:lnTo>
                      <a:pt x="877" y="1883"/>
                    </a:lnTo>
                    <a:lnTo>
                      <a:pt x="860" y="1891"/>
                    </a:lnTo>
                    <a:lnTo>
                      <a:pt x="841" y="1893"/>
                    </a:lnTo>
                    <a:lnTo>
                      <a:pt x="823" y="1891"/>
                    </a:lnTo>
                    <a:lnTo>
                      <a:pt x="806" y="1883"/>
                    </a:lnTo>
                    <a:lnTo>
                      <a:pt x="793" y="1873"/>
                    </a:lnTo>
                    <a:lnTo>
                      <a:pt x="781" y="1858"/>
                    </a:lnTo>
                    <a:lnTo>
                      <a:pt x="773" y="1841"/>
                    </a:lnTo>
                    <a:lnTo>
                      <a:pt x="771" y="1823"/>
                    </a:lnTo>
                    <a:lnTo>
                      <a:pt x="771" y="1676"/>
                    </a:lnTo>
                    <a:lnTo>
                      <a:pt x="758" y="1666"/>
                    </a:lnTo>
                    <a:lnTo>
                      <a:pt x="747" y="1652"/>
                    </a:lnTo>
                    <a:lnTo>
                      <a:pt x="740" y="1635"/>
                    </a:lnTo>
                    <a:lnTo>
                      <a:pt x="737" y="1617"/>
                    </a:lnTo>
                    <a:lnTo>
                      <a:pt x="740" y="1598"/>
                    </a:lnTo>
                    <a:lnTo>
                      <a:pt x="747" y="1581"/>
                    </a:lnTo>
                    <a:lnTo>
                      <a:pt x="758" y="1567"/>
                    </a:lnTo>
                    <a:lnTo>
                      <a:pt x="772" y="1556"/>
                    </a:lnTo>
                    <a:lnTo>
                      <a:pt x="789" y="1549"/>
                    </a:lnTo>
                    <a:lnTo>
                      <a:pt x="807" y="1546"/>
                    </a:lnTo>
                    <a:lnTo>
                      <a:pt x="996" y="1546"/>
                    </a:lnTo>
                    <a:lnTo>
                      <a:pt x="996" y="1477"/>
                    </a:lnTo>
                    <a:lnTo>
                      <a:pt x="995" y="1456"/>
                    </a:lnTo>
                    <a:lnTo>
                      <a:pt x="988" y="1436"/>
                    </a:lnTo>
                    <a:lnTo>
                      <a:pt x="979" y="1417"/>
                    </a:lnTo>
                    <a:lnTo>
                      <a:pt x="871" y="1247"/>
                    </a:lnTo>
                    <a:lnTo>
                      <a:pt x="854" y="1216"/>
                    </a:lnTo>
                    <a:lnTo>
                      <a:pt x="842" y="1184"/>
                    </a:lnTo>
                    <a:lnTo>
                      <a:pt x="836" y="1151"/>
                    </a:lnTo>
                    <a:lnTo>
                      <a:pt x="833" y="1116"/>
                    </a:lnTo>
                    <a:lnTo>
                      <a:pt x="833" y="556"/>
                    </a:lnTo>
                    <a:lnTo>
                      <a:pt x="831" y="526"/>
                    </a:lnTo>
                    <a:lnTo>
                      <a:pt x="824" y="497"/>
                    </a:lnTo>
                    <a:lnTo>
                      <a:pt x="814" y="468"/>
                    </a:lnTo>
                    <a:lnTo>
                      <a:pt x="800" y="442"/>
                    </a:lnTo>
                    <a:lnTo>
                      <a:pt x="781" y="416"/>
                    </a:lnTo>
                    <a:lnTo>
                      <a:pt x="576" y="178"/>
                    </a:lnTo>
                    <a:lnTo>
                      <a:pt x="370" y="417"/>
                    </a:lnTo>
                    <a:lnTo>
                      <a:pt x="352" y="442"/>
                    </a:lnTo>
                    <a:lnTo>
                      <a:pt x="338" y="468"/>
                    </a:lnTo>
                    <a:lnTo>
                      <a:pt x="328" y="497"/>
                    </a:lnTo>
                    <a:lnTo>
                      <a:pt x="321" y="526"/>
                    </a:lnTo>
                    <a:lnTo>
                      <a:pt x="319" y="556"/>
                    </a:lnTo>
                    <a:lnTo>
                      <a:pt x="319" y="1112"/>
                    </a:lnTo>
                    <a:lnTo>
                      <a:pt x="316" y="1149"/>
                    </a:lnTo>
                    <a:lnTo>
                      <a:pt x="308" y="1185"/>
                    </a:lnTo>
                    <a:lnTo>
                      <a:pt x="294" y="1219"/>
                    </a:lnTo>
                    <a:lnTo>
                      <a:pt x="276" y="1252"/>
                    </a:lnTo>
                    <a:lnTo>
                      <a:pt x="160" y="1418"/>
                    </a:lnTo>
                    <a:lnTo>
                      <a:pt x="149" y="1438"/>
                    </a:lnTo>
                    <a:lnTo>
                      <a:pt x="143" y="1459"/>
                    </a:lnTo>
                    <a:lnTo>
                      <a:pt x="140" y="1481"/>
                    </a:lnTo>
                    <a:lnTo>
                      <a:pt x="140" y="1547"/>
                    </a:lnTo>
                    <a:lnTo>
                      <a:pt x="338" y="1547"/>
                    </a:lnTo>
                    <a:lnTo>
                      <a:pt x="357" y="1549"/>
                    </a:lnTo>
                    <a:lnTo>
                      <a:pt x="374" y="1557"/>
                    </a:lnTo>
                    <a:lnTo>
                      <a:pt x="388" y="1567"/>
                    </a:lnTo>
                    <a:lnTo>
                      <a:pt x="400" y="1582"/>
                    </a:lnTo>
                    <a:lnTo>
                      <a:pt x="406" y="1599"/>
                    </a:lnTo>
                    <a:lnTo>
                      <a:pt x="409" y="1617"/>
                    </a:lnTo>
                    <a:lnTo>
                      <a:pt x="406" y="1636"/>
                    </a:lnTo>
                    <a:lnTo>
                      <a:pt x="400" y="1653"/>
                    </a:lnTo>
                    <a:lnTo>
                      <a:pt x="388" y="1667"/>
                    </a:lnTo>
                    <a:lnTo>
                      <a:pt x="374" y="1678"/>
                    </a:lnTo>
                    <a:lnTo>
                      <a:pt x="357" y="1685"/>
                    </a:lnTo>
                    <a:lnTo>
                      <a:pt x="338" y="1688"/>
                    </a:lnTo>
                    <a:lnTo>
                      <a:pt x="338" y="1688"/>
                    </a:lnTo>
                    <a:lnTo>
                      <a:pt x="338" y="1823"/>
                    </a:lnTo>
                    <a:lnTo>
                      <a:pt x="335" y="1842"/>
                    </a:lnTo>
                    <a:lnTo>
                      <a:pt x="329" y="1859"/>
                    </a:lnTo>
                    <a:lnTo>
                      <a:pt x="317" y="1873"/>
                    </a:lnTo>
                    <a:lnTo>
                      <a:pt x="303" y="1885"/>
                    </a:lnTo>
                    <a:lnTo>
                      <a:pt x="287" y="1891"/>
                    </a:lnTo>
                    <a:lnTo>
                      <a:pt x="268" y="1894"/>
                    </a:lnTo>
                    <a:lnTo>
                      <a:pt x="250" y="1891"/>
                    </a:lnTo>
                    <a:lnTo>
                      <a:pt x="233" y="1885"/>
                    </a:lnTo>
                    <a:lnTo>
                      <a:pt x="218" y="1873"/>
                    </a:lnTo>
                    <a:lnTo>
                      <a:pt x="207" y="1859"/>
                    </a:lnTo>
                    <a:lnTo>
                      <a:pt x="200" y="1842"/>
                    </a:lnTo>
                    <a:lnTo>
                      <a:pt x="198" y="1823"/>
                    </a:lnTo>
                    <a:lnTo>
                      <a:pt x="198" y="1688"/>
                    </a:lnTo>
                    <a:lnTo>
                      <a:pt x="70" y="1688"/>
                    </a:lnTo>
                    <a:lnTo>
                      <a:pt x="52" y="1685"/>
                    </a:lnTo>
                    <a:lnTo>
                      <a:pt x="35" y="1678"/>
                    </a:lnTo>
                    <a:lnTo>
                      <a:pt x="20" y="1667"/>
                    </a:lnTo>
                    <a:lnTo>
                      <a:pt x="9" y="1653"/>
                    </a:lnTo>
                    <a:lnTo>
                      <a:pt x="2" y="1636"/>
                    </a:lnTo>
                    <a:lnTo>
                      <a:pt x="0" y="1617"/>
                    </a:lnTo>
                    <a:lnTo>
                      <a:pt x="0" y="1481"/>
                    </a:lnTo>
                    <a:lnTo>
                      <a:pt x="3" y="1443"/>
                    </a:lnTo>
                    <a:lnTo>
                      <a:pt x="11" y="1406"/>
                    </a:lnTo>
                    <a:lnTo>
                      <a:pt x="25" y="1371"/>
                    </a:lnTo>
                    <a:lnTo>
                      <a:pt x="45" y="1338"/>
                    </a:lnTo>
                    <a:lnTo>
                      <a:pt x="161" y="1171"/>
                    </a:lnTo>
                    <a:lnTo>
                      <a:pt x="171" y="1154"/>
                    </a:lnTo>
                    <a:lnTo>
                      <a:pt x="178" y="1134"/>
                    </a:lnTo>
                    <a:lnTo>
                      <a:pt x="180" y="1113"/>
                    </a:lnTo>
                    <a:lnTo>
                      <a:pt x="180" y="556"/>
                    </a:lnTo>
                    <a:lnTo>
                      <a:pt x="182" y="515"/>
                    </a:lnTo>
                    <a:lnTo>
                      <a:pt x="189" y="473"/>
                    </a:lnTo>
                    <a:lnTo>
                      <a:pt x="201" y="433"/>
                    </a:lnTo>
                    <a:lnTo>
                      <a:pt x="218" y="395"/>
                    </a:lnTo>
                    <a:lnTo>
                      <a:pt x="239" y="359"/>
                    </a:lnTo>
                    <a:lnTo>
                      <a:pt x="264" y="326"/>
                    </a:lnTo>
                    <a:lnTo>
                      <a:pt x="522" y="25"/>
                    </a:lnTo>
                    <a:lnTo>
                      <a:pt x="536" y="12"/>
                    </a:lnTo>
                    <a:lnTo>
                      <a:pt x="554" y="4"/>
                    </a:lnTo>
                    <a:lnTo>
                      <a:pt x="5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11">
                <a:extLst>
                  <a:ext uri="{FF2B5EF4-FFF2-40B4-BE49-F238E27FC236}">
                    <a16:creationId xmlns:a16="http://schemas.microsoft.com/office/drawing/2014/main" id="{D148BA2C-ADBC-320A-79AD-1495E4E16C56}"/>
                  </a:ext>
                </a:extLst>
              </p:cNvPr>
              <p:cNvSpPr>
                <a:spLocks/>
              </p:cNvSpPr>
              <p:nvPr/>
            </p:nvSpPr>
            <p:spPr bwMode="auto">
              <a:xfrm>
                <a:off x="10217151" y="2943225"/>
                <a:ext cx="22225" cy="71438"/>
              </a:xfrm>
              <a:custGeom>
                <a:avLst/>
                <a:gdLst>
                  <a:gd name="T0" fmla="*/ 70 w 140"/>
                  <a:gd name="T1" fmla="*/ 0 h 445"/>
                  <a:gd name="T2" fmla="*/ 89 w 140"/>
                  <a:gd name="T3" fmla="*/ 2 h 445"/>
                  <a:gd name="T4" fmla="*/ 106 w 140"/>
                  <a:gd name="T5" fmla="*/ 9 h 445"/>
                  <a:gd name="T6" fmla="*/ 120 w 140"/>
                  <a:gd name="T7" fmla="*/ 20 h 445"/>
                  <a:gd name="T8" fmla="*/ 130 w 140"/>
                  <a:gd name="T9" fmla="*/ 35 h 445"/>
                  <a:gd name="T10" fmla="*/ 138 w 140"/>
                  <a:gd name="T11" fmla="*/ 52 h 445"/>
                  <a:gd name="T12" fmla="*/ 140 w 140"/>
                  <a:gd name="T13" fmla="*/ 70 h 445"/>
                  <a:gd name="T14" fmla="*/ 140 w 140"/>
                  <a:gd name="T15" fmla="*/ 375 h 445"/>
                  <a:gd name="T16" fmla="*/ 138 w 140"/>
                  <a:gd name="T17" fmla="*/ 394 h 445"/>
                  <a:gd name="T18" fmla="*/ 130 w 140"/>
                  <a:gd name="T19" fmla="*/ 412 h 445"/>
                  <a:gd name="T20" fmla="*/ 119 w 140"/>
                  <a:gd name="T21" fmla="*/ 426 h 445"/>
                  <a:gd name="T22" fmla="*/ 103 w 140"/>
                  <a:gd name="T23" fmla="*/ 438 h 445"/>
                  <a:gd name="T24" fmla="*/ 86 w 140"/>
                  <a:gd name="T25" fmla="*/ 444 h 445"/>
                  <a:gd name="T26" fmla="*/ 66 w 140"/>
                  <a:gd name="T27" fmla="*/ 445 h 445"/>
                  <a:gd name="T28" fmla="*/ 48 w 140"/>
                  <a:gd name="T29" fmla="*/ 442 h 445"/>
                  <a:gd name="T30" fmla="*/ 32 w 140"/>
                  <a:gd name="T31" fmla="*/ 435 h 445"/>
                  <a:gd name="T32" fmla="*/ 19 w 140"/>
                  <a:gd name="T33" fmla="*/ 422 h 445"/>
                  <a:gd name="T34" fmla="*/ 9 w 140"/>
                  <a:gd name="T35" fmla="*/ 408 h 445"/>
                  <a:gd name="T36" fmla="*/ 2 w 140"/>
                  <a:gd name="T37" fmla="*/ 391 h 445"/>
                  <a:gd name="T38" fmla="*/ 0 w 140"/>
                  <a:gd name="T39" fmla="*/ 372 h 445"/>
                  <a:gd name="T40" fmla="*/ 0 w 140"/>
                  <a:gd name="T41" fmla="*/ 70 h 445"/>
                  <a:gd name="T42" fmla="*/ 2 w 140"/>
                  <a:gd name="T43" fmla="*/ 52 h 445"/>
                  <a:gd name="T44" fmla="*/ 10 w 140"/>
                  <a:gd name="T45" fmla="*/ 35 h 445"/>
                  <a:gd name="T46" fmla="*/ 20 w 140"/>
                  <a:gd name="T47" fmla="*/ 20 h 445"/>
                  <a:gd name="T48" fmla="*/ 35 w 140"/>
                  <a:gd name="T49" fmla="*/ 9 h 445"/>
                  <a:gd name="T50" fmla="*/ 51 w 140"/>
                  <a:gd name="T51" fmla="*/ 2 h 445"/>
                  <a:gd name="T52" fmla="*/ 70 w 140"/>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445">
                    <a:moveTo>
                      <a:pt x="70" y="0"/>
                    </a:moveTo>
                    <a:lnTo>
                      <a:pt x="89" y="2"/>
                    </a:lnTo>
                    <a:lnTo>
                      <a:pt x="106" y="9"/>
                    </a:lnTo>
                    <a:lnTo>
                      <a:pt x="120" y="20"/>
                    </a:lnTo>
                    <a:lnTo>
                      <a:pt x="130" y="35"/>
                    </a:lnTo>
                    <a:lnTo>
                      <a:pt x="138" y="52"/>
                    </a:lnTo>
                    <a:lnTo>
                      <a:pt x="140" y="70"/>
                    </a:lnTo>
                    <a:lnTo>
                      <a:pt x="140" y="375"/>
                    </a:lnTo>
                    <a:lnTo>
                      <a:pt x="138" y="394"/>
                    </a:lnTo>
                    <a:lnTo>
                      <a:pt x="130" y="412"/>
                    </a:lnTo>
                    <a:lnTo>
                      <a:pt x="119" y="426"/>
                    </a:lnTo>
                    <a:lnTo>
                      <a:pt x="103" y="438"/>
                    </a:lnTo>
                    <a:lnTo>
                      <a:pt x="86" y="444"/>
                    </a:lnTo>
                    <a:lnTo>
                      <a:pt x="66" y="445"/>
                    </a:lnTo>
                    <a:lnTo>
                      <a:pt x="48" y="442"/>
                    </a:lnTo>
                    <a:lnTo>
                      <a:pt x="32" y="435"/>
                    </a:lnTo>
                    <a:lnTo>
                      <a:pt x="19" y="422"/>
                    </a:lnTo>
                    <a:lnTo>
                      <a:pt x="9" y="408"/>
                    </a:lnTo>
                    <a:lnTo>
                      <a:pt x="2" y="391"/>
                    </a:lnTo>
                    <a:lnTo>
                      <a:pt x="0" y="372"/>
                    </a:lnTo>
                    <a:lnTo>
                      <a:pt x="0" y="70"/>
                    </a:lnTo>
                    <a:lnTo>
                      <a:pt x="2" y="52"/>
                    </a:lnTo>
                    <a:lnTo>
                      <a:pt x="10" y="35"/>
                    </a:lnTo>
                    <a:lnTo>
                      <a:pt x="20" y="20"/>
                    </a:lnTo>
                    <a:lnTo>
                      <a:pt x="35" y="9"/>
                    </a:lnTo>
                    <a:lnTo>
                      <a:pt x="51"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 name="Group 8">
              <a:extLst>
                <a:ext uri="{FF2B5EF4-FFF2-40B4-BE49-F238E27FC236}">
                  <a16:creationId xmlns:a16="http://schemas.microsoft.com/office/drawing/2014/main" id="{F4B40496-2C26-0598-8402-75B5DE2D2BBE}"/>
                </a:ext>
              </a:extLst>
            </p:cNvPr>
            <p:cNvGrpSpPr/>
            <p:nvPr/>
          </p:nvGrpSpPr>
          <p:grpSpPr>
            <a:xfrm>
              <a:off x="6928376" y="2651519"/>
              <a:ext cx="612631" cy="605589"/>
              <a:chOff x="4356100" y="3465513"/>
              <a:chExt cx="552450" cy="546100"/>
            </a:xfrm>
            <a:solidFill>
              <a:schemeClr val="bg1"/>
            </a:solidFill>
          </p:grpSpPr>
          <p:sp>
            <p:nvSpPr>
              <p:cNvPr id="10" name="Freeform 242">
                <a:extLst>
                  <a:ext uri="{FF2B5EF4-FFF2-40B4-BE49-F238E27FC236}">
                    <a16:creationId xmlns:a16="http://schemas.microsoft.com/office/drawing/2014/main" id="{B581FE48-E1FE-3F6A-3E96-654FE3DF61DE}"/>
                  </a:ext>
                </a:extLst>
              </p:cNvPr>
              <p:cNvSpPr>
                <a:spLocks/>
              </p:cNvSpPr>
              <p:nvPr/>
            </p:nvSpPr>
            <p:spPr bwMode="auto">
              <a:xfrm>
                <a:off x="4486275" y="3465513"/>
                <a:ext cx="422275" cy="422275"/>
              </a:xfrm>
              <a:custGeom>
                <a:avLst/>
                <a:gdLst>
                  <a:gd name="T0" fmla="*/ 2000 w 2664"/>
                  <a:gd name="T1" fmla="*/ 115 h 2664"/>
                  <a:gd name="T2" fmla="*/ 2063 w 2664"/>
                  <a:gd name="T3" fmla="*/ 268 h 2664"/>
                  <a:gd name="T4" fmla="*/ 2150 w 2664"/>
                  <a:gd name="T5" fmla="*/ 560 h 2664"/>
                  <a:gd name="T6" fmla="*/ 2425 w 2664"/>
                  <a:gd name="T7" fmla="*/ 602 h 2664"/>
                  <a:gd name="T8" fmla="*/ 2566 w 2664"/>
                  <a:gd name="T9" fmla="*/ 688 h 2664"/>
                  <a:gd name="T10" fmla="*/ 2660 w 2664"/>
                  <a:gd name="T11" fmla="*/ 999 h 2664"/>
                  <a:gd name="T12" fmla="*/ 2552 w 2664"/>
                  <a:gd name="T13" fmla="*/ 1126 h 2664"/>
                  <a:gd name="T14" fmla="*/ 2552 w 2664"/>
                  <a:gd name="T15" fmla="*/ 1538 h 2664"/>
                  <a:gd name="T16" fmla="*/ 2660 w 2664"/>
                  <a:gd name="T17" fmla="*/ 1662 h 2664"/>
                  <a:gd name="T18" fmla="*/ 2565 w 2664"/>
                  <a:gd name="T19" fmla="*/ 1976 h 2664"/>
                  <a:gd name="T20" fmla="*/ 2426 w 2664"/>
                  <a:gd name="T21" fmla="*/ 2062 h 2664"/>
                  <a:gd name="T22" fmla="*/ 2149 w 2664"/>
                  <a:gd name="T23" fmla="*/ 2103 h 2664"/>
                  <a:gd name="T24" fmla="*/ 2062 w 2664"/>
                  <a:gd name="T25" fmla="*/ 2395 h 2664"/>
                  <a:gd name="T26" fmla="*/ 1999 w 2664"/>
                  <a:gd name="T27" fmla="*/ 2548 h 2664"/>
                  <a:gd name="T28" fmla="*/ 1706 w 2664"/>
                  <a:gd name="T29" fmla="*/ 2664 h 2664"/>
                  <a:gd name="T30" fmla="*/ 1551 w 2664"/>
                  <a:gd name="T31" fmla="*/ 2576 h 2664"/>
                  <a:gd name="T32" fmla="*/ 1481 w 2664"/>
                  <a:gd name="T33" fmla="*/ 2322 h 2664"/>
                  <a:gd name="T34" fmla="*/ 1579 w 2664"/>
                  <a:gd name="T35" fmla="*/ 2308 h 2664"/>
                  <a:gd name="T36" fmla="*/ 1691 w 2664"/>
                  <a:gd name="T37" fmla="*/ 2520 h 2664"/>
                  <a:gd name="T38" fmla="*/ 1914 w 2664"/>
                  <a:gd name="T39" fmla="*/ 2435 h 2664"/>
                  <a:gd name="T40" fmla="*/ 1849 w 2664"/>
                  <a:gd name="T41" fmla="*/ 2216 h 2664"/>
                  <a:gd name="T42" fmla="*/ 1982 w 2664"/>
                  <a:gd name="T43" fmla="*/ 2071 h 2664"/>
                  <a:gd name="T44" fmla="*/ 2179 w 2664"/>
                  <a:gd name="T45" fmla="*/ 1854 h 2664"/>
                  <a:gd name="T46" fmla="*/ 2421 w 2664"/>
                  <a:gd name="T47" fmla="*/ 1921 h 2664"/>
                  <a:gd name="T48" fmla="*/ 2524 w 2664"/>
                  <a:gd name="T49" fmla="*/ 1696 h 2664"/>
                  <a:gd name="T50" fmla="*/ 2310 w 2664"/>
                  <a:gd name="T51" fmla="*/ 1578 h 2664"/>
                  <a:gd name="T52" fmla="*/ 2316 w 2664"/>
                  <a:gd name="T53" fmla="*/ 1293 h 2664"/>
                  <a:gd name="T54" fmla="*/ 2322 w 2664"/>
                  <a:gd name="T55" fmla="*/ 1072 h 2664"/>
                  <a:gd name="T56" fmla="*/ 2525 w 2664"/>
                  <a:gd name="T57" fmla="*/ 962 h 2664"/>
                  <a:gd name="T58" fmla="*/ 2428 w 2664"/>
                  <a:gd name="T59" fmla="*/ 745 h 2664"/>
                  <a:gd name="T60" fmla="*/ 2180 w 2664"/>
                  <a:gd name="T61" fmla="*/ 810 h 2664"/>
                  <a:gd name="T62" fmla="*/ 1983 w 2664"/>
                  <a:gd name="T63" fmla="*/ 593 h 2664"/>
                  <a:gd name="T64" fmla="*/ 1850 w 2664"/>
                  <a:gd name="T65" fmla="*/ 448 h 2664"/>
                  <a:gd name="T66" fmla="*/ 1915 w 2664"/>
                  <a:gd name="T67" fmla="*/ 228 h 2664"/>
                  <a:gd name="T68" fmla="*/ 1686 w 2664"/>
                  <a:gd name="T69" fmla="*/ 146 h 2664"/>
                  <a:gd name="T70" fmla="*/ 1563 w 2664"/>
                  <a:gd name="T71" fmla="*/ 364 h 2664"/>
                  <a:gd name="T72" fmla="*/ 1218 w 2664"/>
                  <a:gd name="T73" fmla="*/ 354 h 2664"/>
                  <a:gd name="T74" fmla="*/ 1063 w 2664"/>
                  <a:gd name="T75" fmla="*/ 325 h 2664"/>
                  <a:gd name="T76" fmla="*/ 953 w 2664"/>
                  <a:gd name="T77" fmla="*/ 139 h 2664"/>
                  <a:gd name="T78" fmla="*/ 743 w 2664"/>
                  <a:gd name="T79" fmla="*/ 255 h 2664"/>
                  <a:gd name="T80" fmla="*/ 801 w 2664"/>
                  <a:gd name="T81" fmla="*/ 501 h 2664"/>
                  <a:gd name="T82" fmla="*/ 553 w 2664"/>
                  <a:gd name="T83" fmla="*/ 732 h 2664"/>
                  <a:gd name="T84" fmla="*/ 430 w 2664"/>
                  <a:gd name="T85" fmla="*/ 810 h 2664"/>
                  <a:gd name="T86" fmla="*/ 221 w 2664"/>
                  <a:gd name="T87" fmla="*/ 757 h 2664"/>
                  <a:gd name="T88" fmla="*/ 154 w 2664"/>
                  <a:gd name="T89" fmla="*/ 988 h 2664"/>
                  <a:gd name="T90" fmla="*/ 368 w 2664"/>
                  <a:gd name="T91" fmla="*/ 1116 h 2664"/>
                  <a:gd name="T92" fmla="*/ 309 w 2664"/>
                  <a:gd name="T93" fmla="*/ 1195 h 2664"/>
                  <a:gd name="T94" fmla="*/ 43 w 2664"/>
                  <a:gd name="T95" fmla="*/ 1074 h 2664"/>
                  <a:gd name="T96" fmla="*/ 4 w 2664"/>
                  <a:gd name="T97" fmla="*/ 915 h 2664"/>
                  <a:gd name="T98" fmla="*/ 159 w 2664"/>
                  <a:gd name="T99" fmla="*/ 627 h 2664"/>
                  <a:gd name="T100" fmla="*/ 324 w 2664"/>
                  <a:gd name="T101" fmla="*/ 615 h 2664"/>
                  <a:gd name="T102" fmla="*/ 660 w 2664"/>
                  <a:gd name="T103" fmla="*/ 430 h 2664"/>
                  <a:gd name="T104" fmla="*/ 616 w 2664"/>
                  <a:gd name="T105" fmla="*/ 184 h 2664"/>
                  <a:gd name="T106" fmla="*/ 889 w 2664"/>
                  <a:gd name="T107" fmla="*/ 13 h 2664"/>
                  <a:gd name="T108" fmla="*/ 1054 w 2664"/>
                  <a:gd name="T109" fmla="*/ 27 h 2664"/>
                  <a:gd name="T110" fmla="*/ 1252 w 2664"/>
                  <a:gd name="T111" fmla="*/ 211 h 2664"/>
                  <a:gd name="T112" fmla="*/ 1570 w 2664"/>
                  <a:gd name="T113" fmla="*/ 62 h 2664"/>
                  <a:gd name="T114" fmla="*/ 1720 w 2664"/>
                  <a:gd name="T115" fmla="*/ 0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4" h="2664">
                    <a:moveTo>
                      <a:pt x="1720" y="0"/>
                    </a:moveTo>
                    <a:lnTo>
                      <a:pt x="1749" y="4"/>
                    </a:lnTo>
                    <a:lnTo>
                      <a:pt x="1777" y="13"/>
                    </a:lnTo>
                    <a:lnTo>
                      <a:pt x="1951" y="86"/>
                    </a:lnTo>
                    <a:lnTo>
                      <a:pt x="1977" y="98"/>
                    </a:lnTo>
                    <a:lnTo>
                      <a:pt x="2000" y="115"/>
                    </a:lnTo>
                    <a:lnTo>
                      <a:pt x="2020" y="135"/>
                    </a:lnTo>
                    <a:lnTo>
                      <a:pt x="2036" y="158"/>
                    </a:lnTo>
                    <a:lnTo>
                      <a:pt x="2050" y="185"/>
                    </a:lnTo>
                    <a:lnTo>
                      <a:pt x="2059" y="212"/>
                    </a:lnTo>
                    <a:lnTo>
                      <a:pt x="2063" y="240"/>
                    </a:lnTo>
                    <a:lnTo>
                      <a:pt x="2063" y="268"/>
                    </a:lnTo>
                    <a:lnTo>
                      <a:pt x="2059" y="296"/>
                    </a:lnTo>
                    <a:lnTo>
                      <a:pt x="2050" y="324"/>
                    </a:lnTo>
                    <a:lnTo>
                      <a:pt x="2005" y="431"/>
                    </a:lnTo>
                    <a:lnTo>
                      <a:pt x="2055" y="471"/>
                    </a:lnTo>
                    <a:lnTo>
                      <a:pt x="2104" y="515"/>
                    </a:lnTo>
                    <a:lnTo>
                      <a:pt x="2150" y="560"/>
                    </a:lnTo>
                    <a:lnTo>
                      <a:pt x="2193" y="608"/>
                    </a:lnTo>
                    <a:lnTo>
                      <a:pt x="2234" y="660"/>
                    </a:lnTo>
                    <a:lnTo>
                      <a:pt x="2341" y="615"/>
                    </a:lnTo>
                    <a:lnTo>
                      <a:pt x="2369" y="606"/>
                    </a:lnTo>
                    <a:lnTo>
                      <a:pt x="2396" y="602"/>
                    </a:lnTo>
                    <a:lnTo>
                      <a:pt x="2425" y="602"/>
                    </a:lnTo>
                    <a:lnTo>
                      <a:pt x="2453" y="606"/>
                    </a:lnTo>
                    <a:lnTo>
                      <a:pt x="2480" y="615"/>
                    </a:lnTo>
                    <a:lnTo>
                      <a:pt x="2506" y="628"/>
                    </a:lnTo>
                    <a:lnTo>
                      <a:pt x="2529" y="645"/>
                    </a:lnTo>
                    <a:lnTo>
                      <a:pt x="2549" y="665"/>
                    </a:lnTo>
                    <a:lnTo>
                      <a:pt x="2566" y="688"/>
                    </a:lnTo>
                    <a:lnTo>
                      <a:pt x="2580" y="714"/>
                    </a:lnTo>
                    <a:lnTo>
                      <a:pt x="2651" y="888"/>
                    </a:lnTo>
                    <a:lnTo>
                      <a:pt x="2660" y="915"/>
                    </a:lnTo>
                    <a:lnTo>
                      <a:pt x="2664" y="944"/>
                    </a:lnTo>
                    <a:lnTo>
                      <a:pt x="2664" y="971"/>
                    </a:lnTo>
                    <a:lnTo>
                      <a:pt x="2660" y="999"/>
                    </a:lnTo>
                    <a:lnTo>
                      <a:pt x="2651" y="1027"/>
                    </a:lnTo>
                    <a:lnTo>
                      <a:pt x="2638" y="1052"/>
                    </a:lnTo>
                    <a:lnTo>
                      <a:pt x="2621" y="1075"/>
                    </a:lnTo>
                    <a:lnTo>
                      <a:pt x="2601" y="1095"/>
                    </a:lnTo>
                    <a:lnTo>
                      <a:pt x="2577" y="1112"/>
                    </a:lnTo>
                    <a:lnTo>
                      <a:pt x="2552" y="1126"/>
                    </a:lnTo>
                    <a:lnTo>
                      <a:pt x="2445" y="1170"/>
                    </a:lnTo>
                    <a:lnTo>
                      <a:pt x="2453" y="1251"/>
                    </a:lnTo>
                    <a:lnTo>
                      <a:pt x="2456" y="1331"/>
                    </a:lnTo>
                    <a:lnTo>
                      <a:pt x="2453" y="1413"/>
                    </a:lnTo>
                    <a:lnTo>
                      <a:pt x="2445" y="1493"/>
                    </a:lnTo>
                    <a:lnTo>
                      <a:pt x="2552" y="1538"/>
                    </a:lnTo>
                    <a:lnTo>
                      <a:pt x="2579" y="1552"/>
                    </a:lnTo>
                    <a:lnTo>
                      <a:pt x="2602" y="1568"/>
                    </a:lnTo>
                    <a:lnTo>
                      <a:pt x="2622" y="1589"/>
                    </a:lnTo>
                    <a:lnTo>
                      <a:pt x="2638" y="1612"/>
                    </a:lnTo>
                    <a:lnTo>
                      <a:pt x="2650" y="1636"/>
                    </a:lnTo>
                    <a:lnTo>
                      <a:pt x="2660" y="1662"/>
                    </a:lnTo>
                    <a:lnTo>
                      <a:pt x="2664" y="1691"/>
                    </a:lnTo>
                    <a:lnTo>
                      <a:pt x="2664" y="1719"/>
                    </a:lnTo>
                    <a:lnTo>
                      <a:pt x="2660" y="1748"/>
                    </a:lnTo>
                    <a:lnTo>
                      <a:pt x="2651" y="1775"/>
                    </a:lnTo>
                    <a:lnTo>
                      <a:pt x="2579" y="1949"/>
                    </a:lnTo>
                    <a:lnTo>
                      <a:pt x="2565" y="1976"/>
                    </a:lnTo>
                    <a:lnTo>
                      <a:pt x="2548" y="2000"/>
                    </a:lnTo>
                    <a:lnTo>
                      <a:pt x="2528" y="2019"/>
                    </a:lnTo>
                    <a:lnTo>
                      <a:pt x="2505" y="2035"/>
                    </a:lnTo>
                    <a:lnTo>
                      <a:pt x="2479" y="2048"/>
                    </a:lnTo>
                    <a:lnTo>
                      <a:pt x="2453" y="2056"/>
                    </a:lnTo>
                    <a:lnTo>
                      <a:pt x="2426" y="2062"/>
                    </a:lnTo>
                    <a:lnTo>
                      <a:pt x="2397" y="2062"/>
                    </a:lnTo>
                    <a:lnTo>
                      <a:pt x="2369" y="2058"/>
                    </a:lnTo>
                    <a:lnTo>
                      <a:pt x="2340" y="2048"/>
                    </a:lnTo>
                    <a:lnTo>
                      <a:pt x="2233" y="2004"/>
                    </a:lnTo>
                    <a:lnTo>
                      <a:pt x="2192" y="2054"/>
                    </a:lnTo>
                    <a:lnTo>
                      <a:pt x="2149" y="2103"/>
                    </a:lnTo>
                    <a:lnTo>
                      <a:pt x="2103" y="2149"/>
                    </a:lnTo>
                    <a:lnTo>
                      <a:pt x="2054" y="2191"/>
                    </a:lnTo>
                    <a:lnTo>
                      <a:pt x="2004" y="2232"/>
                    </a:lnTo>
                    <a:lnTo>
                      <a:pt x="2048" y="2340"/>
                    </a:lnTo>
                    <a:lnTo>
                      <a:pt x="2058" y="2367"/>
                    </a:lnTo>
                    <a:lnTo>
                      <a:pt x="2062" y="2395"/>
                    </a:lnTo>
                    <a:lnTo>
                      <a:pt x="2062" y="2423"/>
                    </a:lnTo>
                    <a:lnTo>
                      <a:pt x="2058" y="2452"/>
                    </a:lnTo>
                    <a:lnTo>
                      <a:pt x="2048" y="2479"/>
                    </a:lnTo>
                    <a:lnTo>
                      <a:pt x="2035" y="2504"/>
                    </a:lnTo>
                    <a:lnTo>
                      <a:pt x="2019" y="2528"/>
                    </a:lnTo>
                    <a:lnTo>
                      <a:pt x="1999" y="2548"/>
                    </a:lnTo>
                    <a:lnTo>
                      <a:pt x="1975" y="2564"/>
                    </a:lnTo>
                    <a:lnTo>
                      <a:pt x="1950" y="2578"/>
                    </a:lnTo>
                    <a:lnTo>
                      <a:pt x="1776" y="2650"/>
                    </a:lnTo>
                    <a:lnTo>
                      <a:pt x="1753" y="2657"/>
                    </a:lnTo>
                    <a:lnTo>
                      <a:pt x="1730" y="2661"/>
                    </a:lnTo>
                    <a:lnTo>
                      <a:pt x="1706" y="2664"/>
                    </a:lnTo>
                    <a:lnTo>
                      <a:pt x="1672" y="2660"/>
                    </a:lnTo>
                    <a:lnTo>
                      <a:pt x="1637" y="2650"/>
                    </a:lnTo>
                    <a:lnTo>
                      <a:pt x="1610" y="2636"/>
                    </a:lnTo>
                    <a:lnTo>
                      <a:pt x="1588" y="2619"/>
                    </a:lnTo>
                    <a:lnTo>
                      <a:pt x="1568" y="2599"/>
                    </a:lnTo>
                    <a:lnTo>
                      <a:pt x="1551" y="2576"/>
                    </a:lnTo>
                    <a:lnTo>
                      <a:pt x="1538" y="2551"/>
                    </a:lnTo>
                    <a:lnTo>
                      <a:pt x="1472" y="2391"/>
                    </a:lnTo>
                    <a:lnTo>
                      <a:pt x="1467" y="2373"/>
                    </a:lnTo>
                    <a:lnTo>
                      <a:pt x="1467" y="2355"/>
                    </a:lnTo>
                    <a:lnTo>
                      <a:pt x="1472" y="2338"/>
                    </a:lnTo>
                    <a:lnTo>
                      <a:pt x="1481" y="2322"/>
                    </a:lnTo>
                    <a:lnTo>
                      <a:pt x="1493" y="2309"/>
                    </a:lnTo>
                    <a:lnTo>
                      <a:pt x="1510" y="2299"/>
                    </a:lnTo>
                    <a:lnTo>
                      <a:pt x="1528" y="2295"/>
                    </a:lnTo>
                    <a:lnTo>
                      <a:pt x="1546" y="2295"/>
                    </a:lnTo>
                    <a:lnTo>
                      <a:pt x="1564" y="2300"/>
                    </a:lnTo>
                    <a:lnTo>
                      <a:pt x="1579" y="2308"/>
                    </a:lnTo>
                    <a:lnTo>
                      <a:pt x="1593" y="2321"/>
                    </a:lnTo>
                    <a:lnTo>
                      <a:pt x="1602" y="2338"/>
                    </a:lnTo>
                    <a:lnTo>
                      <a:pt x="1667" y="2497"/>
                    </a:lnTo>
                    <a:lnTo>
                      <a:pt x="1674" y="2508"/>
                    </a:lnTo>
                    <a:lnTo>
                      <a:pt x="1681" y="2515"/>
                    </a:lnTo>
                    <a:lnTo>
                      <a:pt x="1691" y="2520"/>
                    </a:lnTo>
                    <a:lnTo>
                      <a:pt x="1701" y="2523"/>
                    </a:lnTo>
                    <a:lnTo>
                      <a:pt x="1713" y="2523"/>
                    </a:lnTo>
                    <a:lnTo>
                      <a:pt x="1722" y="2520"/>
                    </a:lnTo>
                    <a:lnTo>
                      <a:pt x="1896" y="2449"/>
                    </a:lnTo>
                    <a:lnTo>
                      <a:pt x="1906" y="2443"/>
                    </a:lnTo>
                    <a:lnTo>
                      <a:pt x="1914" y="2435"/>
                    </a:lnTo>
                    <a:lnTo>
                      <a:pt x="1919" y="2425"/>
                    </a:lnTo>
                    <a:lnTo>
                      <a:pt x="1923" y="2415"/>
                    </a:lnTo>
                    <a:lnTo>
                      <a:pt x="1923" y="2404"/>
                    </a:lnTo>
                    <a:lnTo>
                      <a:pt x="1919" y="2394"/>
                    </a:lnTo>
                    <a:lnTo>
                      <a:pt x="1853" y="2235"/>
                    </a:lnTo>
                    <a:lnTo>
                      <a:pt x="1849" y="2216"/>
                    </a:lnTo>
                    <a:lnTo>
                      <a:pt x="1849" y="2197"/>
                    </a:lnTo>
                    <a:lnTo>
                      <a:pt x="1855" y="2178"/>
                    </a:lnTo>
                    <a:lnTo>
                      <a:pt x="1865" y="2162"/>
                    </a:lnTo>
                    <a:lnTo>
                      <a:pt x="1879" y="2149"/>
                    </a:lnTo>
                    <a:lnTo>
                      <a:pt x="1932" y="2111"/>
                    </a:lnTo>
                    <a:lnTo>
                      <a:pt x="1982" y="2071"/>
                    </a:lnTo>
                    <a:lnTo>
                      <a:pt x="2028" y="2027"/>
                    </a:lnTo>
                    <a:lnTo>
                      <a:pt x="2072" y="1981"/>
                    </a:lnTo>
                    <a:lnTo>
                      <a:pt x="2112" y="1931"/>
                    </a:lnTo>
                    <a:lnTo>
                      <a:pt x="2150" y="1878"/>
                    </a:lnTo>
                    <a:lnTo>
                      <a:pt x="2163" y="1864"/>
                    </a:lnTo>
                    <a:lnTo>
                      <a:pt x="2179" y="1854"/>
                    </a:lnTo>
                    <a:lnTo>
                      <a:pt x="2197" y="1849"/>
                    </a:lnTo>
                    <a:lnTo>
                      <a:pt x="2216" y="1848"/>
                    </a:lnTo>
                    <a:lnTo>
                      <a:pt x="2236" y="1853"/>
                    </a:lnTo>
                    <a:lnTo>
                      <a:pt x="2395" y="1919"/>
                    </a:lnTo>
                    <a:lnTo>
                      <a:pt x="2408" y="1922"/>
                    </a:lnTo>
                    <a:lnTo>
                      <a:pt x="2421" y="1921"/>
                    </a:lnTo>
                    <a:lnTo>
                      <a:pt x="2433" y="1916"/>
                    </a:lnTo>
                    <a:lnTo>
                      <a:pt x="2442" y="1908"/>
                    </a:lnTo>
                    <a:lnTo>
                      <a:pt x="2450" y="1896"/>
                    </a:lnTo>
                    <a:lnTo>
                      <a:pt x="2523" y="1722"/>
                    </a:lnTo>
                    <a:lnTo>
                      <a:pt x="2525" y="1710"/>
                    </a:lnTo>
                    <a:lnTo>
                      <a:pt x="2524" y="1696"/>
                    </a:lnTo>
                    <a:lnTo>
                      <a:pt x="2519" y="1684"/>
                    </a:lnTo>
                    <a:lnTo>
                      <a:pt x="2511" y="1675"/>
                    </a:lnTo>
                    <a:lnTo>
                      <a:pt x="2499" y="1668"/>
                    </a:lnTo>
                    <a:lnTo>
                      <a:pt x="2340" y="1602"/>
                    </a:lnTo>
                    <a:lnTo>
                      <a:pt x="2323" y="1592"/>
                    </a:lnTo>
                    <a:lnTo>
                      <a:pt x="2310" y="1578"/>
                    </a:lnTo>
                    <a:lnTo>
                      <a:pt x="2301" y="1561"/>
                    </a:lnTo>
                    <a:lnTo>
                      <a:pt x="2297" y="1542"/>
                    </a:lnTo>
                    <a:lnTo>
                      <a:pt x="2298" y="1523"/>
                    </a:lnTo>
                    <a:lnTo>
                      <a:pt x="2310" y="1447"/>
                    </a:lnTo>
                    <a:lnTo>
                      <a:pt x="2316" y="1370"/>
                    </a:lnTo>
                    <a:lnTo>
                      <a:pt x="2316" y="1293"/>
                    </a:lnTo>
                    <a:lnTo>
                      <a:pt x="2310" y="1218"/>
                    </a:lnTo>
                    <a:lnTo>
                      <a:pt x="2298" y="1141"/>
                    </a:lnTo>
                    <a:lnTo>
                      <a:pt x="2297" y="1122"/>
                    </a:lnTo>
                    <a:lnTo>
                      <a:pt x="2301" y="1103"/>
                    </a:lnTo>
                    <a:lnTo>
                      <a:pt x="2310" y="1086"/>
                    </a:lnTo>
                    <a:lnTo>
                      <a:pt x="2322" y="1072"/>
                    </a:lnTo>
                    <a:lnTo>
                      <a:pt x="2340" y="1063"/>
                    </a:lnTo>
                    <a:lnTo>
                      <a:pt x="2499" y="996"/>
                    </a:lnTo>
                    <a:lnTo>
                      <a:pt x="2509" y="991"/>
                    </a:lnTo>
                    <a:lnTo>
                      <a:pt x="2517" y="983"/>
                    </a:lnTo>
                    <a:lnTo>
                      <a:pt x="2523" y="973"/>
                    </a:lnTo>
                    <a:lnTo>
                      <a:pt x="2525" y="962"/>
                    </a:lnTo>
                    <a:lnTo>
                      <a:pt x="2525" y="952"/>
                    </a:lnTo>
                    <a:lnTo>
                      <a:pt x="2523" y="941"/>
                    </a:lnTo>
                    <a:lnTo>
                      <a:pt x="2451" y="768"/>
                    </a:lnTo>
                    <a:lnTo>
                      <a:pt x="2445" y="758"/>
                    </a:lnTo>
                    <a:lnTo>
                      <a:pt x="2437" y="751"/>
                    </a:lnTo>
                    <a:lnTo>
                      <a:pt x="2428" y="745"/>
                    </a:lnTo>
                    <a:lnTo>
                      <a:pt x="2412" y="742"/>
                    </a:lnTo>
                    <a:lnTo>
                      <a:pt x="2396" y="745"/>
                    </a:lnTo>
                    <a:lnTo>
                      <a:pt x="2236" y="811"/>
                    </a:lnTo>
                    <a:lnTo>
                      <a:pt x="2217" y="816"/>
                    </a:lnTo>
                    <a:lnTo>
                      <a:pt x="2198" y="815"/>
                    </a:lnTo>
                    <a:lnTo>
                      <a:pt x="2180" y="810"/>
                    </a:lnTo>
                    <a:lnTo>
                      <a:pt x="2164" y="799"/>
                    </a:lnTo>
                    <a:lnTo>
                      <a:pt x="2150" y="784"/>
                    </a:lnTo>
                    <a:lnTo>
                      <a:pt x="2113" y="732"/>
                    </a:lnTo>
                    <a:lnTo>
                      <a:pt x="2072" y="682"/>
                    </a:lnTo>
                    <a:lnTo>
                      <a:pt x="2029" y="636"/>
                    </a:lnTo>
                    <a:lnTo>
                      <a:pt x="1983" y="593"/>
                    </a:lnTo>
                    <a:lnTo>
                      <a:pt x="1933" y="551"/>
                    </a:lnTo>
                    <a:lnTo>
                      <a:pt x="1880" y="515"/>
                    </a:lnTo>
                    <a:lnTo>
                      <a:pt x="1866" y="501"/>
                    </a:lnTo>
                    <a:lnTo>
                      <a:pt x="1855" y="485"/>
                    </a:lnTo>
                    <a:lnTo>
                      <a:pt x="1850" y="467"/>
                    </a:lnTo>
                    <a:lnTo>
                      <a:pt x="1850" y="448"/>
                    </a:lnTo>
                    <a:lnTo>
                      <a:pt x="1855" y="429"/>
                    </a:lnTo>
                    <a:lnTo>
                      <a:pt x="1920" y="269"/>
                    </a:lnTo>
                    <a:lnTo>
                      <a:pt x="1924" y="258"/>
                    </a:lnTo>
                    <a:lnTo>
                      <a:pt x="1924" y="248"/>
                    </a:lnTo>
                    <a:lnTo>
                      <a:pt x="1920" y="237"/>
                    </a:lnTo>
                    <a:lnTo>
                      <a:pt x="1915" y="228"/>
                    </a:lnTo>
                    <a:lnTo>
                      <a:pt x="1908" y="221"/>
                    </a:lnTo>
                    <a:lnTo>
                      <a:pt x="1898" y="215"/>
                    </a:lnTo>
                    <a:lnTo>
                      <a:pt x="1724" y="143"/>
                    </a:lnTo>
                    <a:lnTo>
                      <a:pt x="1711" y="139"/>
                    </a:lnTo>
                    <a:lnTo>
                      <a:pt x="1698" y="140"/>
                    </a:lnTo>
                    <a:lnTo>
                      <a:pt x="1686" y="146"/>
                    </a:lnTo>
                    <a:lnTo>
                      <a:pt x="1676" y="154"/>
                    </a:lnTo>
                    <a:lnTo>
                      <a:pt x="1670" y="165"/>
                    </a:lnTo>
                    <a:lnTo>
                      <a:pt x="1603" y="325"/>
                    </a:lnTo>
                    <a:lnTo>
                      <a:pt x="1594" y="342"/>
                    </a:lnTo>
                    <a:lnTo>
                      <a:pt x="1580" y="354"/>
                    </a:lnTo>
                    <a:lnTo>
                      <a:pt x="1563" y="364"/>
                    </a:lnTo>
                    <a:lnTo>
                      <a:pt x="1544" y="368"/>
                    </a:lnTo>
                    <a:lnTo>
                      <a:pt x="1524" y="367"/>
                    </a:lnTo>
                    <a:lnTo>
                      <a:pt x="1448" y="354"/>
                    </a:lnTo>
                    <a:lnTo>
                      <a:pt x="1372" y="348"/>
                    </a:lnTo>
                    <a:lnTo>
                      <a:pt x="1295" y="348"/>
                    </a:lnTo>
                    <a:lnTo>
                      <a:pt x="1218" y="354"/>
                    </a:lnTo>
                    <a:lnTo>
                      <a:pt x="1142" y="367"/>
                    </a:lnTo>
                    <a:lnTo>
                      <a:pt x="1122" y="368"/>
                    </a:lnTo>
                    <a:lnTo>
                      <a:pt x="1104" y="364"/>
                    </a:lnTo>
                    <a:lnTo>
                      <a:pt x="1087" y="355"/>
                    </a:lnTo>
                    <a:lnTo>
                      <a:pt x="1074" y="342"/>
                    </a:lnTo>
                    <a:lnTo>
                      <a:pt x="1063" y="325"/>
                    </a:lnTo>
                    <a:lnTo>
                      <a:pt x="998" y="165"/>
                    </a:lnTo>
                    <a:lnTo>
                      <a:pt x="991" y="155"/>
                    </a:lnTo>
                    <a:lnTo>
                      <a:pt x="984" y="148"/>
                    </a:lnTo>
                    <a:lnTo>
                      <a:pt x="975" y="143"/>
                    </a:lnTo>
                    <a:lnTo>
                      <a:pt x="964" y="139"/>
                    </a:lnTo>
                    <a:lnTo>
                      <a:pt x="953" y="139"/>
                    </a:lnTo>
                    <a:lnTo>
                      <a:pt x="943" y="143"/>
                    </a:lnTo>
                    <a:lnTo>
                      <a:pt x="769" y="214"/>
                    </a:lnTo>
                    <a:lnTo>
                      <a:pt x="757" y="222"/>
                    </a:lnTo>
                    <a:lnTo>
                      <a:pt x="749" y="231"/>
                    </a:lnTo>
                    <a:lnTo>
                      <a:pt x="745" y="243"/>
                    </a:lnTo>
                    <a:lnTo>
                      <a:pt x="743" y="255"/>
                    </a:lnTo>
                    <a:lnTo>
                      <a:pt x="746" y="269"/>
                    </a:lnTo>
                    <a:lnTo>
                      <a:pt x="812" y="428"/>
                    </a:lnTo>
                    <a:lnTo>
                      <a:pt x="817" y="447"/>
                    </a:lnTo>
                    <a:lnTo>
                      <a:pt x="816" y="466"/>
                    </a:lnTo>
                    <a:lnTo>
                      <a:pt x="811" y="484"/>
                    </a:lnTo>
                    <a:lnTo>
                      <a:pt x="801" y="501"/>
                    </a:lnTo>
                    <a:lnTo>
                      <a:pt x="786" y="514"/>
                    </a:lnTo>
                    <a:lnTo>
                      <a:pt x="733" y="551"/>
                    </a:lnTo>
                    <a:lnTo>
                      <a:pt x="684" y="592"/>
                    </a:lnTo>
                    <a:lnTo>
                      <a:pt x="637" y="635"/>
                    </a:lnTo>
                    <a:lnTo>
                      <a:pt x="593" y="682"/>
                    </a:lnTo>
                    <a:lnTo>
                      <a:pt x="553" y="732"/>
                    </a:lnTo>
                    <a:lnTo>
                      <a:pt x="515" y="784"/>
                    </a:lnTo>
                    <a:lnTo>
                      <a:pt x="502" y="798"/>
                    </a:lnTo>
                    <a:lnTo>
                      <a:pt x="486" y="809"/>
                    </a:lnTo>
                    <a:lnTo>
                      <a:pt x="468" y="814"/>
                    </a:lnTo>
                    <a:lnTo>
                      <a:pt x="449" y="815"/>
                    </a:lnTo>
                    <a:lnTo>
                      <a:pt x="430" y="810"/>
                    </a:lnTo>
                    <a:lnTo>
                      <a:pt x="270" y="743"/>
                    </a:lnTo>
                    <a:lnTo>
                      <a:pt x="260" y="741"/>
                    </a:lnTo>
                    <a:lnTo>
                      <a:pt x="249" y="741"/>
                    </a:lnTo>
                    <a:lnTo>
                      <a:pt x="238" y="743"/>
                    </a:lnTo>
                    <a:lnTo>
                      <a:pt x="229" y="750"/>
                    </a:lnTo>
                    <a:lnTo>
                      <a:pt x="221" y="757"/>
                    </a:lnTo>
                    <a:lnTo>
                      <a:pt x="215" y="766"/>
                    </a:lnTo>
                    <a:lnTo>
                      <a:pt x="144" y="940"/>
                    </a:lnTo>
                    <a:lnTo>
                      <a:pt x="140" y="953"/>
                    </a:lnTo>
                    <a:lnTo>
                      <a:pt x="141" y="966"/>
                    </a:lnTo>
                    <a:lnTo>
                      <a:pt x="146" y="978"/>
                    </a:lnTo>
                    <a:lnTo>
                      <a:pt x="154" y="988"/>
                    </a:lnTo>
                    <a:lnTo>
                      <a:pt x="166" y="995"/>
                    </a:lnTo>
                    <a:lnTo>
                      <a:pt x="326" y="1061"/>
                    </a:lnTo>
                    <a:lnTo>
                      <a:pt x="342" y="1070"/>
                    </a:lnTo>
                    <a:lnTo>
                      <a:pt x="354" y="1083"/>
                    </a:lnTo>
                    <a:lnTo>
                      <a:pt x="364" y="1098"/>
                    </a:lnTo>
                    <a:lnTo>
                      <a:pt x="368" y="1116"/>
                    </a:lnTo>
                    <a:lnTo>
                      <a:pt x="369" y="1134"/>
                    </a:lnTo>
                    <a:lnTo>
                      <a:pt x="364" y="1152"/>
                    </a:lnTo>
                    <a:lnTo>
                      <a:pt x="354" y="1169"/>
                    </a:lnTo>
                    <a:lnTo>
                      <a:pt x="342" y="1182"/>
                    </a:lnTo>
                    <a:lnTo>
                      <a:pt x="326" y="1191"/>
                    </a:lnTo>
                    <a:lnTo>
                      <a:pt x="309" y="1195"/>
                    </a:lnTo>
                    <a:lnTo>
                      <a:pt x="290" y="1195"/>
                    </a:lnTo>
                    <a:lnTo>
                      <a:pt x="272" y="1191"/>
                    </a:lnTo>
                    <a:lnTo>
                      <a:pt x="113" y="1125"/>
                    </a:lnTo>
                    <a:lnTo>
                      <a:pt x="87" y="1111"/>
                    </a:lnTo>
                    <a:lnTo>
                      <a:pt x="62" y="1094"/>
                    </a:lnTo>
                    <a:lnTo>
                      <a:pt x="43" y="1074"/>
                    </a:lnTo>
                    <a:lnTo>
                      <a:pt x="27" y="1051"/>
                    </a:lnTo>
                    <a:lnTo>
                      <a:pt x="14" y="1027"/>
                    </a:lnTo>
                    <a:lnTo>
                      <a:pt x="5" y="999"/>
                    </a:lnTo>
                    <a:lnTo>
                      <a:pt x="0" y="972"/>
                    </a:lnTo>
                    <a:lnTo>
                      <a:pt x="0" y="944"/>
                    </a:lnTo>
                    <a:lnTo>
                      <a:pt x="4" y="915"/>
                    </a:lnTo>
                    <a:lnTo>
                      <a:pt x="14" y="887"/>
                    </a:lnTo>
                    <a:lnTo>
                      <a:pt x="87" y="713"/>
                    </a:lnTo>
                    <a:lnTo>
                      <a:pt x="99" y="687"/>
                    </a:lnTo>
                    <a:lnTo>
                      <a:pt x="116" y="664"/>
                    </a:lnTo>
                    <a:lnTo>
                      <a:pt x="136" y="644"/>
                    </a:lnTo>
                    <a:lnTo>
                      <a:pt x="159" y="627"/>
                    </a:lnTo>
                    <a:lnTo>
                      <a:pt x="185" y="615"/>
                    </a:lnTo>
                    <a:lnTo>
                      <a:pt x="212" y="605"/>
                    </a:lnTo>
                    <a:lnTo>
                      <a:pt x="241" y="601"/>
                    </a:lnTo>
                    <a:lnTo>
                      <a:pt x="269" y="601"/>
                    </a:lnTo>
                    <a:lnTo>
                      <a:pt x="296" y="605"/>
                    </a:lnTo>
                    <a:lnTo>
                      <a:pt x="324" y="615"/>
                    </a:lnTo>
                    <a:lnTo>
                      <a:pt x="433" y="659"/>
                    </a:lnTo>
                    <a:lnTo>
                      <a:pt x="473" y="608"/>
                    </a:lnTo>
                    <a:lnTo>
                      <a:pt x="516" y="560"/>
                    </a:lnTo>
                    <a:lnTo>
                      <a:pt x="561" y="514"/>
                    </a:lnTo>
                    <a:lnTo>
                      <a:pt x="610" y="470"/>
                    </a:lnTo>
                    <a:lnTo>
                      <a:pt x="660" y="430"/>
                    </a:lnTo>
                    <a:lnTo>
                      <a:pt x="616" y="323"/>
                    </a:lnTo>
                    <a:lnTo>
                      <a:pt x="607" y="294"/>
                    </a:lnTo>
                    <a:lnTo>
                      <a:pt x="602" y="266"/>
                    </a:lnTo>
                    <a:lnTo>
                      <a:pt x="603" y="237"/>
                    </a:lnTo>
                    <a:lnTo>
                      <a:pt x="608" y="210"/>
                    </a:lnTo>
                    <a:lnTo>
                      <a:pt x="616" y="184"/>
                    </a:lnTo>
                    <a:lnTo>
                      <a:pt x="629" y="158"/>
                    </a:lnTo>
                    <a:lnTo>
                      <a:pt x="646" y="136"/>
                    </a:lnTo>
                    <a:lnTo>
                      <a:pt x="666" y="115"/>
                    </a:lnTo>
                    <a:lnTo>
                      <a:pt x="689" y="98"/>
                    </a:lnTo>
                    <a:lnTo>
                      <a:pt x="715" y="85"/>
                    </a:lnTo>
                    <a:lnTo>
                      <a:pt x="889" y="13"/>
                    </a:lnTo>
                    <a:lnTo>
                      <a:pt x="917" y="4"/>
                    </a:lnTo>
                    <a:lnTo>
                      <a:pt x="944" y="0"/>
                    </a:lnTo>
                    <a:lnTo>
                      <a:pt x="972" y="0"/>
                    </a:lnTo>
                    <a:lnTo>
                      <a:pt x="1001" y="4"/>
                    </a:lnTo>
                    <a:lnTo>
                      <a:pt x="1028" y="13"/>
                    </a:lnTo>
                    <a:lnTo>
                      <a:pt x="1054" y="27"/>
                    </a:lnTo>
                    <a:lnTo>
                      <a:pt x="1077" y="43"/>
                    </a:lnTo>
                    <a:lnTo>
                      <a:pt x="1097" y="64"/>
                    </a:lnTo>
                    <a:lnTo>
                      <a:pt x="1114" y="87"/>
                    </a:lnTo>
                    <a:lnTo>
                      <a:pt x="1126" y="112"/>
                    </a:lnTo>
                    <a:lnTo>
                      <a:pt x="1172" y="219"/>
                    </a:lnTo>
                    <a:lnTo>
                      <a:pt x="1252" y="211"/>
                    </a:lnTo>
                    <a:lnTo>
                      <a:pt x="1333" y="208"/>
                    </a:lnTo>
                    <a:lnTo>
                      <a:pt x="1414" y="211"/>
                    </a:lnTo>
                    <a:lnTo>
                      <a:pt x="1494" y="219"/>
                    </a:lnTo>
                    <a:lnTo>
                      <a:pt x="1540" y="112"/>
                    </a:lnTo>
                    <a:lnTo>
                      <a:pt x="1552" y="86"/>
                    </a:lnTo>
                    <a:lnTo>
                      <a:pt x="1570" y="62"/>
                    </a:lnTo>
                    <a:lnTo>
                      <a:pt x="1590" y="42"/>
                    </a:lnTo>
                    <a:lnTo>
                      <a:pt x="1613" y="26"/>
                    </a:lnTo>
                    <a:lnTo>
                      <a:pt x="1638" y="13"/>
                    </a:lnTo>
                    <a:lnTo>
                      <a:pt x="1664" y="4"/>
                    </a:lnTo>
                    <a:lnTo>
                      <a:pt x="1692" y="0"/>
                    </a:lnTo>
                    <a:lnTo>
                      <a:pt x="17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43">
                <a:extLst>
                  <a:ext uri="{FF2B5EF4-FFF2-40B4-BE49-F238E27FC236}">
                    <a16:creationId xmlns:a16="http://schemas.microsoft.com/office/drawing/2014/main" id="{9F193FD0-7A8A-B320-67BF-2AA95E3AA31F}"/>
                  </a:ext>
                </a:extLst>
              </p:cNvPr>
              <p:cNvSpPr>
                <a:spLocks/>
              </p:cNvSpPr>
              <p:nvPr/>
            </p:nvSpPr>
            <p:spPr bwMode="auto">
              <a:xfrm>
                <a:off x="4606925" y="3586163"/>
                <a:ext cx="180975" cy="180975"/>
              </a:xfrm>
              <a:custGeom>
                <a:avLst/>
                <a:gdLst>
                  <a:gd name="T0" fmla="*/ 573 w 1145"/>
                  <a:gd name="T1" fmla="*/ 0 h 1143"/>
                  <a:gd name="T2" fmla="*/ 694 w 1145"/>
                  <a:gd name="T3" fmla="*/ 13 h 1143"/>
                  <a:gd name="T4" fmla="*/ 807 w 1145"/>
                  <a:gd name="T5" fmla="*/ 51 h 1143"/>
                  <a:gd name="T6" fmla="*/ 908 w 1145"/>
                  <a:gd name="T7" fmla="*/ 109 h 1143"/>
                  <a:gd name="T8" fmla="*/ 995 w 1145"/>
                  <a:gd name="T9" fmla="*/ 187 h 1143"/>
                  <a:gd name="T10" fmla="*/ 1065 w 1145"/>
                  <a:gd name="T11" fmla="*/ 280 h 1143"/>
                  <a:gd name="T12" fmla="*/ 1114 w 1145"/>
                  <a:gd name="T13" fmla="*/ 388 h 1143"/>
                  <a:gd name="T14" fmla="*/ 1140 w 1145"/>
                  <a:gd name="T15" fmla="*/ 505 h 1143"/>
                  <a:gd name="T16" fmla="*/ 1142 w 1145"/>
                  <a:gd name="T17" fmla="*/ 625 h 1143"/>
                  <a:gd name="T18" fmla="*/ 1119 w 1145"/>
                  <a:gd name="T19" fmla="*/ 737 h 1143"/>
                  <a:gd name="T20" fmla="*/ 1077 w 1145"/>
                  <a:gd name="T21" fmla="*/ 840 h 1143"/>
                  <a:gd name="T22" fmla="*/ 1016 w 1145"/>
                  <a:gd name="T23" fmla="*/ 932 h 1143"/>
                  <a:gd name="T24" fmla="*/ 939 w 1145"/>
                  <a:gd name="T25" fmla="*/ 1010 h 1143"/>
                  <a:gd name="T26" fmla="*/ 848 w 1145"/>
                  <a:gd name="T27" fmla="*/ 1072 h 1143"/>
                  <a:gd name="T28" fmla="*/ 746 w 1145"/>
                  <a:gd name="T29" fmla="*/ 1116 h 1143"/>
                  <a:gd name="T30" fmla="*/ 634 w 1145"/>
                  <a:gd name="T31" fmla="*/ 1139 h 1143"/>
                  <a:gd name="T32" fmla="*/ 575 w 1145"/>
                  <a:gd name="T33" fmla="*/ 1143 h 1143"/>
                  <a:gd name="T34" fmla="*/ 540 w 1145"/>
                  <a:gd name="T35" fmla="*/ 1133 h 1143"/>
                  <a:gd name="T36" fmla="*/ 515 w 1145"/>
                  <a:gd name="T37" fmla="*/ 1108 h 1143"/>
                  <a:gd name="T38" fmla="*/ 506 w 1145"/>
                  <a:gd name="T39" fmla="*/ 1073 h 1143"/>
                  <a:gd name="T40" fmla="*/ 514 w 1145"/>
                  <a:gd name="T41" fmla="*/ 1037 h 1143"/>
                  <a:gd name="T42" fmla="*/ 539 w 1145"/>
                  <a:gd name="T43" fmla="*/ 1012 h 1143"/>
                  <a:gd name="T44" fmla="*/ 575 w 1145"/>
                  <a:gd name="T45" fmla="*/ 1002 h 1143"/>
                  <a:gd name="T46" fmla="*/ 673 w 1145"/>
                  <a:gd name="T47" fmla="*/ 990 h 1143"/>
                  <a:gd name="T48" fmla="*/ 764 w 1145"/>
                  <a:gd name="T49" fmla="*/ 957 h 1143"/>
                  <a:gd name="T50" fmla="*/ 844 w 1145"/>
                  <a:gd name="T51" fmla="*/ 905 h 1143"/>
                  <a:gd name="T52" fmla="*/ 910 w 1145"/>
                  <a:gd name="T53" fmla="*/ 838 h 1143"/>
                  <a:gd name="T54" fmla="*/ 960 w 1145"/>
                  <a:gd name="T55" fmla="*/ 758 h 1143"/>
                  <a:gd name="T56" fmla="*/ 992 w 1145"/>
                  <a:gd name="T57" fmla="*/ 666 h 1143"/>
                  <a:gd name="T58" fmla="*/ 1003 w 1145"/>
                  <a:gd name="T59" fmla="*/ 568 h 1143"/>
                  <a:gd name="T60" fmla="*/ 990 w 1145"/>
                  <a:gd name="T61" fmla="*/ 463 h 1143"/>
                  <a:gd name="T62" fmla="*/ 952 w 1145"/>
                  <a:gd name="T63" fmla="*/ 367 h 1143"/>
                  <a:gd name="T64" fmla="*/ 893 w 1145"/>
                  <a:gd name="T65" fmla="*/ 284 h 1143"/>
                  <a:gd name="T66" fmla="*/ 817 w 1145"/>
                  <a:gd name="T67" fmla="*/ 216 h 1143"/>
                  <a:gd name="T68" fmla="*/ 727 w 1145"/>
                  <a:gd name="T69" fmla="*/ 169 h 1143"/>
                  <a:gd name="T70" fmla="*/ 626 w 1145"/>
                  <a:gd name="T71" fmla="*/ 143 h 1143"/>
                  <a:gd name="T72" fmla="*/ 569 w 1145"/>
                  <a:gd name="T73" fmla="*/ 139 h 1143"/>
                  <a:gd name="T74" fmla="*/ 473 w 1145"/>
                  <a:gd name="T75" fmla="*/ 151 h 1143"/>
                  <a:gd name="T76" fmla="*/ 382 w 1145"/>
                  <a:gd name="T77" fmla="*/ 184 h 1143"/>
                  <a:gd name="T78" fmla="*/ 301 w 1145"/>
                  <a:gd name="T79" fmla="*/ 235 h 1143"/>
                  <a:gd name="T80" fmla="*/ 232 w 1145"/>
                  <a:gd name="T81" fmla="*/ 305 h 1143"/>
                  <a:gd name="T82" fmla="*/ 182 w 1145"/>
                  <a:gd name="T83" fmla="*/ 387 h 1143"/>
                  <a:gd name="T84" fmla="*/ 151 w 1145"/>
                  <a:gd name="T85" fmla="*/ 478 h 1143"/>
                  <a:gd name="T86" fmla="*/ 141 w 1145"/>
                  <a:gd name="T87" fmla="*/ 575 h 1143"/>
                  <a:gd name="T88" fmla="*/ 132 w 1145"/>
                  <a:gd name="T89" fmla="*/ 610 h 1143"/>
                  <a:gd name="T90" fmla="*/ 107 w 1145"/>
                  <a:gd name="T91" fmla="*/ 636 h 1143"/>
                  <a:gd name="T92" fmla="*/ 71 w 1145"/>
                  <a:gd name="T93" fmla="*/ 645 h 1143"/>
                  <a:gd name="T94" fmla="*/ 52 w 1145"/>
                  <a:gd name="T95" fmla="*/ 643 h 1143"/>
                  <a:gd name="T96" fmla="*/ 21 w 1145"/>
                  <a:gd name="T97" fmla="*/ 625 h 1143"/>
                  <a:gd name="T98" fmla="*/ 3 w 1145"/>
                  <a:gd name="T99" fmla="*/ 593 h 1143"/>
                  <a:gd name="T100" fmla="*/ 3 w 1145"/>
                  <a:gd name="T101" fmla="*/ 519 h 1143"/>
                  <a:gd name="T102" fmla="*/ 24 w 1145"/>
                  <a:gd name="T103" fmla="*/ 409 h 1143"/>
                  <a:gd name="T104" fmla="*/ 66 w 1145"/>
                  <a:gd name="T105" fmla="*/ 306 h 1143"/>
                  <a:gd name="T106" fmla="*/ 127 w 1145"/>
                  <a:gd name="T107" fmla="*/ 213 h 1143"/>
                  <a:gd name="T108" fmla="*/ 207 w 1145"/>
                  <a:gd name="T109" fmla="*/ 132 h 1143"/>
                  <a:gd name="T110" fmla="*/ 300 w 1145"/>
                  <a:gd name="T111" fmla="*/ 69 h 1143"/>
                  <a:gd name="T112" fmla="*/ 402 w 1145"/>
                  <a:gd name="T113" fmla="*/ 25 h 1143"/>
                  <a:gd name="T114" fmla="*/ 512 w 1145"/>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5" h="1143">
                    <a:moveTo>
                      <a:pt x="569" y="0"/>
                    </a:moveTo>
                    <a:lnTo>
                      <a:pt x="573" y="0"/>
                    </a:lnTo>
                    <a:lnTo>
                      <a:pt x="634" y="3"/>
                    </a:lnTo>
                    <a:lnTo>
                      <a:pt x="694" y="13"/>
                    </a:lnTo>
                    <a:lnTo>
                      <a:pt x="752" y="29"/>
                    </a:lnTo>
                    <a:lnTo>
                      <a:pt x="807" y="51"/>
                    </a:lnTo>
                    <a:lnTo>
                      <a:pt x="860" y="77"/>
                    </a:lnTo>
                    <a:lnTo>
                      <a:pt x="908" y="109"/>
                    </a:lnTo>
                    <a:lnTo>
                      <a:pt x="954" y="146"/>
                    </a:lnTo>
                    <a:lnTo>
                      <a:pt x="995" y="187"/>
                    </a:lnTo>
                    <a:lnTo>
                      <a:pt x="1033" y="232"/>
                    </a:lnTo>
                    <a:lnTo>
                      <a:pt x="1065" y="280"/>
                    </a:lnTo>
                    <a:lnTo>
                      <a:pt x="1092" y="332"/>
                    </a:lnTo>
                    <a:lnTo>
                      <a:pt x="1114" y="388"/>
                    </a:lnTo>
                    <a:lnTo>
                      <a:pt x="1130" y="445"/>
                    </a:lnTo>
                    <a:lnTo>
                      <a:pt x="1140" y="505"/>
                    </a:lnTo>
                    <a:lnTo>
                      <a:pt x="1145" y="567"/>
                    </a:lnTo>
                    <a:lnTo>
                      <a:pt x="1142" y="625"/>
                    </a:lnTo>
                    <a:lnTo>
                      <a:pt x="1133" y="682"/>
                    </a:lnTo>
                    <a:lnTo>
                      <a:pt x="1119" y="737"/>
                    </a:lnTo>
                    <a:lnTo>
                      <a:pt x="1101" y="790"/>
                    </a:lnTo>
                    <a:lnTo>
                      <a:pt x="1077" y="840"/>
                    </a:lnTo>
                    <a:lnTo>
                      <a:pt x="1049" y="888"/>
                    </a:lnTo>
                    <a:lnTo>
                      <a:pt x="1016" y="932"/>
                    </a:lnTo>
                    <a:lnTo>
                      <a:pt x="979" y="972"/>
                    </a:lnTo>
                    <a:lnTo>
                      <a:pt x="939" y="1010"/>
                    </a:lnTo>
                    <a:lnTo>
                      <a:pt x="896" y="1042"/>
                    </a:lnTo>
                    <a:lnTo>
                      <a:pt x="848" y="1072"/>
                    </a:lnTo>
                    <a:lnTo>
                      <a:pt x="799" y="1096"/>
                    </a:lnTo>
                    <a:lnTo>
                      <a:pt x="746" y="1116"/>
                    </a:lnTo>
                    <a:lnTo>
                      <a:pt x="691" y="1130"/>
                    </a:lnTo>
                    <a:lnTo>
                      <a:pt x="634" y="1139"/>
                    </a:lnTo>
                    <a:lnTo>
                      <a:pt x="576" y="1143"/>
                    </a:lnTo>
                    <a:lnTo>
                      <a:pt x="575" y="1143"/>
                    </a:lnTo>
                    <a:lnTo>
                      <a:pt x="557" y="1140"/>
                    </a:lnTo>
                    <a:lnTo>
                      <a:pt x="540" y="1133"/>
                    </a:lnTo>
                    <a:lnTo>
                      <a:pt x="526" y="1123"/>
                    </a:lnTo>
                    <a:lnTo>
                      <a:pt x="515" y="1108"/>
                    </a:lnTo>
                    <a:lnTo>
                      <a:pt x="508" y="1092"/>
                    </a:lnTo>
                    <a:lnTo>
                      <a:pt x="506" y="1073"/>
                    </a:lnTo>
                    <a:lnTo>
                      <a:pt x="508" y="1054"/>
                    </a:lnTo>
                    <a:lnTo>
                      <a:pt x="514" y="1037"/>
                    </a:lnTo>
                    <a:lnTo>
                      <a:pt x="525" y="1022"/>
                    </a:lnTo>
                    <a:lnTo>
                      <a:pt x="539" y="1012"/>
                    </a:lnTo>
                    <a:lnTo>
                      <a:pt x="556" y="1005"/>
                    </a:lnTo>
                    <a:lnTo>
                      <a:pt x="575" y="1002"/>
                    </a:lnTo>
                    <a:lnTo>
                      <a:pt x="625" y="999"/>
                    </a:lnTo>
                    <a:lnTo>
                      <a:pt x="673" y="990"/>
                    </a:lnTo>
                    <a:lnTo>
                      <a:pt x="720" y="976"/>
                    </a:lnTo>
                    <a:lnTo>
                      <a:pt x="764" y="957"/>
                    </a:lnTo>
                    <a:lnTo>
                      <a:pt x="805" y="933"/>
                    </a:lnTo>
                    <a:lnTo>
                      <a:pt x="844" y="905"/>
                    </a:lnTo>
                    <a:lnTo>
                      <a:pt x="879" y="873"/>
                    </a:lnTo>
                    <a:lnTo>
                      <a:pt x="910" y="838"/>
                    </a:lnTo>
                    <a:lnTo>
                      <a:pt x="937" y="799"/>
                    </a:lnTo>
                    <a:lnTo>
                      <a:pt x="960" y="758"/>
                    </a:lnTo>
                    <a:lnTo>
                      <a:pt x="979" y="714"/>
                    </a:lnTo>
                    <a:lnTo>
                      <a:pt x="992" y="666"/>
                    </a:lnTo>
                    <a:lnTo>
                      <a:pt x="1000" y="618"/>
                    </a:lnTo>
                    <a:lnTo>
                      <a:pt x="1003" y="568"/>
                    </a:lnTo>
                    <a:lnTo>
                      <a:pt x="999" y="514"/>
                    </a:lnTo>
                    <a:lnTo>
                      <a:pt x="990" y="463"/>
                    </a:lnTo>
                    <a:lnTo>
                      <a:pt x="973" y="413"/>
                    </a:lnTo>
                    <a:lnTo>
                      <a:pt x="952" y="367"/>
                    </a:lnTo>
                    <a:lnTo>
                      <a:pt x="924" y="324"/>
                    </a:lnTo>
                    <a:lnTo>
                      <a:pt x="893" y="284"/>
                    </a:lnTo>
                    <a:lnTo>
                      <a:pt x="857" y="248"/>
                    </a:lnTo>
                    <a:lnTo>
                      <a:pt x="817" y="216"/>
                    </a:lnTo>
                    <a:lnTo>
                      <a:pt x="773" y="190"/>
                    </a:lnTo>
                    <a:lnTo>
                      <a:pt x="727" y="169"/>
                    </a:lnTo>
                    <a:lnTo>
                      <a:pt x="678" y="153"/>
                    </a:lnTo>
                    <a:lnTo>
                      <a:pt x="626" y="143"/>
                    </a:lnTo>
                    <a:lnTo>
                      <a:pt x="572" y="139"/>
                    </a:lnTo>
                    <a:lnTo>
                      <a:pt x="569" y="139"/>
                    </a:lnTo>
                    <a:lnTo>
                      <a:pt x="520" y="142"/>
                    </a:lnTo>
                    <a:lnTo>
                      <a:pt x="473" y="151"/>
                    </a:lnTo>
                    <a:lnTo>
                      <a:pt x="427" y="165"/>
                    </a:lnTo>
                    <a:lnTo>
                      <a:pt x="382" y="184"/>
                    </a:lnTo>
                    <a:lnTo>
                      <a:pt x="341" y="207"/>
                    </a:lnTo>
                    <a:lnTo>
                      <a:pt x="301" y="235"/>
                    </a:lnTo>
                    <a:lnTo>
                      <a:pt x="265" y="268"/>
                    </a:lnTo>
                    <a:lnTo>
                      <a:pt x="232" y="305"/>
                    </a:lnTo>
                    <a:lnTo>
                      <a:pt x="205" y="345"/>
                    </a:lnTo>
                    <a:lnTo>
                      <a:pt x="182" y="387"/>
                    </a:lnTo>
                    <a:lnTo>
                      <a:pt x="164" y="431"/>
                    </a:lnTo>
                    <a:lnTo>
                      <a:pt x="151" y="478"/>
                    </a:lnTo>
                    <a:lnTo>
                      <a:pt x="143" y="525"/>
                    </a:lnTo>
                    <a:lnTo>
                      <a:pt x="141" y="575"/>
                    </a:lnTo>
                    <a:lnTo>
                      <a:pt x="139" y="592"/>
                    </a:lnTo>
                    <a:lnTo>
                      <a:pt x="132" y="610"/>
                    </a:lnTo>
                    <a:lnTo>
                      <a:pt x="121" y="624"/>
                    </a:lnTo>
                    <a:lnTo>
                      <a:pt x="107" y="636"/>
                    </a:lnTo>
                    <a:lnTo>
                      <a:pt x="90" y="643"/>
                    </a:lnTo>
                    <a:lnTo>
                      <a:pt x="71" y="645"/>
                    </a:lnTo>
                    <a:lnTo>
                      <a:pt x="70" y="645"/>
                    </a:lnTo>
                    <a:lnTo>
                      <a:pt x="52" y="643"/>
                    </a:lnTo>
                    <a:lnTo>
                      <a:pt x="35" y="636"/>
                    </a:lnTo>
                    <a:lnTo>
                      <a:pt x="21" y="625"/>
                    </a:lnTo>
                    <a:lnTo>
                      <a:pt x="10" y="610"/>
                    </a:lnTo>
                    <a:lnTo>
                      <a:pt x="3" y="593"/>
                    </a:lnTo>
                    <a:lnTo>
                      <a:pt x="0" y="576"/>
                    </a:lnTo>
                    <a:lnTo>
                      <a:pt x="3" y="519"/>
                    </a:lnTo>
                    <a:lnTo>
                      <a:pt x="11" y="463"/>
                    </a:lnTo>
                    <a:lnTo>
                      <a:pt x="24" y="409"/>
                    </a:lnTo>
                    <a:lnTo>
                      <a:pt x="42" y="356"/>
                    </a:lnTo>
                    <a:lnTo>
                      <a:pt x="66" y="306"/>
                    </a:lnTo>
                    <a:lnTo>
                      <a:pt x="94" y="258"/>
                    </a:lnTo>
                    <a:lnTo>
                      <a:pt x="127" y="213"/>
                    </a:lnTo>
                    <a:lnTo>
                      <a:pt x="165" y="170"/>
                    </a:lnTo>
                    <a:lnTo>
                      <a:pt x="207" y="132"/>
                    </a:lnTo>
                    <a:lnTo>
                      <a:pt x="251" y="98"/>
                    </a:lnTo>
                    <a:lnTo>
                      <a:pt x="300" y="69"/>
                    </a:lnTo>
                    <a:lnTo>
                      <a:pt x="350" y="44"/>
                    </a:lnTo>
                    <a:lnTo>
                      <a:pt x="402" y="25"/>
                    </a:lnTo>
                    <a:lnTo>
                      <a:pt x="456" y="12"/>
                    </a:lnTo>
                    <a:lnTo>
                      <a:pt x="512" y="3"/>
                    </a:lnTo>
                    <a:lnTo>
                      <a:pt x="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44">
                <a:extLst>
                  <a:ext uri="{FF2B5EF4-FFF2-40B4-BE49-F238E27FC236}">
                    <a16:creationId xmlns:a16="http://schemas.microsoft.com/office/drawing/2014/main" id="{0BE031BF-F3F2-CA94-50AB-C91F0600906D}"/>
                  </a:ext>
                </a:extLst>
              </p:cNvPr>
              <p:cNvSpPr>
                <a:spLocks noEditPoints="1"/>
              </p:cNvSpPr>
              <p:nvPr/>
            </p:nvSpPr>
            <p:spPr bwMode="auto">
              <a:xfrm>
                <a:off x="4356100" y="3684588"/>
                <a:ext cx="327025" cy="327025"/>
              </a:xfrm>
              <a:custGeom>
                <a:avLst/>
                <a:gdLst>
                  <a:gd name="T0" fmla="*/ 950 w 2058"/>
                  <a:gd name="T1" fmla="*/ 279 h 2058"/>
                  <a:gd name="T2" fmla="*/ 789 w 2058"/>
                  <a:gd name="T3" fmla="*/ 378 h 2058"/>
                  <a:gd name="T4" fmla="*/ 571 w 2058"/>
                  <a:gd name="T5" fmla="*/ 455 h 2058"/>
                  <a:gd name="T6" fmla="*/ 453 w 2058"/>
                  <a:gd name="T7" fmla="*/ 350 h 2058"/>
                  <a:gd name="T8" fmla="*/ 353 w 2058"/>
                  <a:gd name="T9" fmla="*/ 465 h 2058"/>
                  <a:gd name="T10" fmla="*/ 422 w 2058"/>
                  <a:gd name="T11" fmla="*/ 688 h 2058"/>
                  <a:gd name="T12" fmla="*/ 315 w 2058"/>
                  <a:gd name="T13" fmla="*/ 938 h 2058"/>
                  <a:gd name="T14" fmla="*/ 142 w 2058"/>
                  <a:gd name="T15" fmla="*/ 957 h 2058"/>
                  <a:gd name="T16" fmla="*/ 153 w 2058"/>
                  <a:gd name="T17" fmla="*/ 1109 h 2058"/>
                  <a:gd name="T18" fmla="*/ 360 w 2058"/>
                  <a:gd name="T19" fmla="*/ 1219 h 2058"/>
                  <a:gd name="T20" fmla="*/ 461 w 2058"/>
                  <a:gd name="T21" fmla="*/ 1470 h 2058"/>
                  <a:gd name="T22" fmla="*/ 351 w 2058"/>
                  <a:gd name="T23" fmla="*/ 1605 h 2058"/>
                  <a:gd name="T24" fmla="*/ 463 w 2058"/>
                  <a:gd name="T25" fmla="*/ 1708 h 2058"/>
                  <a:gd name="T26" fmla="*/ 643 w 2058"/>
                  <a:gd name="T27" fmla="*/ 1607 h 2058"/>
                  <a:gd name="T28" fmla="*/ 928 w 2058"/>
                  <a:gd name="T29" fmla="*/ 1730 h 2058"/>
                  <a:gd name="T30" fmla="*/ 954 w 2058"/>
                  <a:gd name="T31" fmla="*/ 1916 h 2058"/>
                  <a:gd name="T32" fmla="*/ 1109 w 2058"/>
                  <a:gd name="T33" fmla="*/ 1911 h 2058"/>
                  <a:gd name="T34" fmla="*/ 1167 w 2058"/>
                  <a:gd name="T35" fmla="*/ 1713 h 2058"/>
                  <a:gd name="T36" fmla="*/ 1453 w 2058"/>
                  <a:gd name="T37" fmla="*/ 1597 h 2058"/>
                  <a:gd name="T38" fmla="*/ 1602 w 2058"/>
                  <a:gd name="T39" fmla="*/ 1710 h 2058"/>
                  <a:gd name="T40" fmla="*/ 1710 w 2058"/>
                  <a:gd name="T41" fmla="*/ 1602 h 2058"/>
                  <a:gd name="T42" fmla="*/ 1598 w 2058"/>
                  <a:gd name="T43" fmla="*/ 1454 h 2058"/>
                  <a:gd name="T44" fmla="*/ 1713 w 2058"/>
                  <a:gd name="T45" fmla="*/ 1167 h 2058"/>
                  <a:gd name="T46" fmla="*/ 1911 w 2058"/>
                  <a:gd name="T47" fmla="*/ 1110 h 2058"/>
                  <a:gd name="T48" fmla="*/ 1917 w 2058"/>
                  <a:gd name="T49" fmla="*/ 955 h 2058"/>
                  <a:gd name="T50" fmla="*/ 1731 w 2058"/>
                  <a:gd name="T51" fmla="*/ 928 h 2058"/>
                  <a:gd name="T52" fmla="*/ 1609 w 2058"/>
                  <a:gd name="T53" fmla="*/ 644 h 2058"/>
                  <a:gd name="T54" fmla="*/ 1708 w 2058"/>
                  <a:gd name="T55" fmla="*/ 464 h 2058"/>
                  <a:gd name="T56" fmla="*/ 1607 w 2058"/>
                  <a:gd name="T57" fmla="*/ 352 h 2058"/>
                  <a:gd name="T58" fmla="*/ 1490 w 2058"/>
                  <a:gd name="T59" fmla="*/ 455 h 2058"/>
                  <a:gd name="T60" fmla="*/ 1272 w 2058"/>
                  <a:gd name="T61" fmla="*/ 378 h 2058"/>
                  <a:gd name="T62" fmla="*/ 1110 w 2058"/>
                  <a:gd name="T63" fmla="*/ 279 h 2058"/>
                  <a:gd name="T64" fmla="*/ 962 w 2058"/>
                  <a:gd name="T65" fmla="*/ 141 h 2058"/>
                  <a:gd name="T66" fmla="*/ 1224 w 2058"/>
                  <a:gd name="T67" fmla="*/ 67 h 2058"/>
                  <a:gd name="T68" fmla="*/ 1398 w 2058"/>
                  <a:gd name="T69" fmla="*/ 279 h 2058"/>
                  <a:gd name="T70" fmla="*/ 1602 w 2058"/>
                  <a:gd name="T71" fmla="*/ 209 h 2058"/>
                  <a:gd name="T72" fmla="*/ 1834 w 2058"/>
                  <a:gd name="T73" fmla="*/ 388 h 2058"/>
                  <a:gd name="T74" fmla="*/ 1805 w 2058"/>
                  <a:gd name="T75" fmla="*/ 564 h 2058"/>
                  <a:gd name="T76" fmla="*/ 1937 w 2058"/>
                  <a:gd name="T77" fmla="*/ 812 h 2058"/>
                  <a:gd name="T78" fmla="*/ 2058 w 2058"/>
                  <a:gd name="T79" fmla="*/ 960 h 2058"/>
                  <a:gd name="T80" fmla="*/ 1966 w 2058"/>
                  <a:gd name="T81" fmla="*/ 1238 h 2058"/>
                  <a:gd name="T82" fmla="*/ 1756 w 2058"/>
                  <a:gd name="T83" fmla="*/ 1444 h 2058"/>
                  <a:gd name="T84" fmla="*/ 1848 w 2058"/>
                  <a:gd name="T85" fmla="*/ 1631 h 2058"/>
                  <a:gd name="T86" fmla="*/ 1648 w 2058"/>
                  <a:gd name="T87" fmla="*/ 1841 h 2058"/>
                  <a:gd name="T88" fmla="*/ 1445 w 2058"/>
                  <a:gd name="T89" fmla="*/ 1755 h 2058"/>
                  <a:gd name="T90" fmla="*/ 1238 w 2058"/>
                  <a:gd name="T91" fmla="*/ 1965 h 2058"/>
                  <a:gd name="T92" fmla="*/ 961 w 2058"/>
                  <a:gd name="T93" fmla="*/ 2058 h 2058"/>
                  <a:gd name="T94" fmla="*/ 812 w 2058"/>
                  <a:gd name="T95" fmla="*/ 1936 h 2058"/>
                  <a:gd name="T96" fmla="*/ 564 w 2058"/>
                  <a:gd name="T97" fmla="*/ 1805 h 2058"/>
                  <a:gd name="T98" fmla="*/ 400 w 2058"/>
                  <a:gd name="T99" fmla="*/ 1837 h 2058"/>
                  <a:gd name="T100" fmla="*/ 210 w 2058"/>
                  <a:gd name="T101" fmla="*/ 1614 h 2058"/>
                  <a:gd name="T102" fmla="*/ 278 w 2058"/>
                  <a:gd name="T103" fmla="*/ 1397 h 2058"/>
                  <a:gd name="T104" fmla="*/ 67 w 2058"/>
                  <a:gd name="T105" fmla="*/ 1223 h 2058"/>
                  <a:gd name="T106" fmla="*/ 3 w 2058"/>
                  <a:gd name="T107" fmla="*/ 930 h 2058"/>
                  <a:gd name="T108" fmla="*/ 152 w 2058"/>
                  <a:gd name="T109" fmla="*/ 809 h 2058"/>
                  <a:gd name="T110" fmla="*/ 236 w 2058"/>
                  <a:gd name="T111" fmla="*/ 543 h 2058"/>
                  <a:gd name="T112" fmla="*/ 236 w 2058"/>
                  <a:gd name="T113" fmla="*/ 371 h 2058"/>
                  <a:gd name="T114" fmla="*/ 458 w 2058"/>
                  <a:gd name="T115" fmla="*/ 209 h 2058"/>
                  <a:gd name="T116" fmla="*/ 709 w 2058"/>
                  <a:gd name="T117" fmla="*/ 256 h 2058"/>
                  <a:gd name="T118" fmla="*/ 853 w 2058"/>
                  <a:gd name="T119" fmla="*/ 45 h 2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8" h="2058">
                    <a:moveTo>
                      <a:pt x="962" y="141"/>
                    </a:moveTo>
                    <a:lnTo>
                      <a:pt x="958" y="143"/>
                    </a:lnTo>
                    <a:lnTo>
                      <a:pt x="954" y="145"/>
                    </a:lnTo>
                    <a:lnTo>
                      <a:pt x="952" y="147"/>
                    </a:lnTo>
                    <a:lnTo>
                      <a:pt x="951" y="150"/>
                    </a:lnTo>
                    <a:lnTo>
                      <a:pt x="950" y="153"/>
                    </a:lnTo>
                    <a:lnTo>
                      <a:pt x="950" y="279"/>
                    </a:lnTo>
                    <a:lnTo>
                      <a:pt x="947" y="299"/>
                    </a:lnTo>
                    <a:lnTo>
                      <a:pt x="940" y="315"/>
                    </a:lnTo>
                    <a:lnTo>
                      <a:pt x="928" y="330"/>
                    </a:lnTo>
                    <a:lnTo>
                      <a:pt x="912" y="342"/>
                    </a:lnTo>
                    <a:lnTo>
                      <a:pt x="893" y="348"/>
                    </a:lnTo>
                    <a:lnTo>
                      <a:pt x="840" y="361"/>
                    </a:lnTo>
                    <a:lnTo>
                      <a:pt x="789" y="378"/>
                    </a:lnTo>
                    <a:lnTo>
                      <a:pt x="738" y="398"/>
                    </a:lnTo>
                    <a:lnTo>
                      <a:pt x="690" y="423"/>
                    </a:lnTo>
                    <a:lnTo>
                      <a:pt x="643" y="451"/>
                    </a:lnTo>
                    <a:lnTo>
                      <a:pt x="625" y="460"/>
                    </a:lnTo>
                    <a:lnTo>
                      <a:pt x="607" y="464"/>
                    </a:lnTo>
                    <a:lnTo>
                      <a:pt x="588" y="462"/>
                    </a:lnTo>
                    <a:lnTo>
                      <a:pt x="571" y="455"/>
                    </a:lnTo>
                    <a:lnTo>
                      <a:pt x="555" y="443"/>
                    </a:lnTo>
                    <a:lnTo>
                      <a:pt x="466" y="352"/>
                    </a:lnTo>
                    <a:lnTo>
                      <a:pt x="463" y="350"/>
                    </a:lnTo>
                    <a:lnTo>
                      <a:pt x="461" y="349"/>
                    </a:lnTo>
                    <a:lnTo>
                      <a:pt x="458" y="349"/>
                    </a:lnTo>
                    <a:lnTo>
                      <a:pt x="456" y="349"/>
                    </a:lnTo>
                    <a:lnTo>
                      <a:pt x="453" y="350"/>
                    </a:lnTo>
                    <a:lnTo>
                      <a:pt x="450" y="352"/>
                    </a:lnTo>
                    <a:lnTo>
                      <a:pt x="353" y="449"/>
                    </a:lnTo>
                    <a:lnTo>
                      <a:pt x="351" y="452"/>
                    </a:lnTo>
                    <a:lnTo>
                      <a:pt x="350" y="456"/>
                    </a:lnTo>
                    <a:lnTo>
                      <a:pt x="350" y="459"/>
                    </a:lnTo>
                    <a:lnTo>
                      <a:pt x="351" y="462"/>
                    </a:lnTo>
                    <a:lnTo>
                      <a:pt x="353" y="465"/>
                    </a:lnTo>
                    <a:lnTo>
                      <a:pt x="443" y="554"/>
                    </a:lnTo>
                    <a:lnTo>
                      <a:pt x="455" y="569"/>
                    </a:lnTo>
                    <a:lnTo>
                      <a:pt x="461" y="587"/>
                    </a:lnTo>
                    <a:lnTo>
                      <a:pt x="463" y="606"/>
                    </a:lnTo>
                    <a:lnTo>
                      <a:pt x="460" y="625"/>
                    </a:lnTo>
                    <a:lnTo>
                      <a:pt x="451" y="642"/>
                    </a:lnTo>
                    <a:lnTo>
                      <a:pt x="422" y="688"/>
                    </a:lnTo>
                    <a:lnTo>
                      <a:pt x="398" y="737"/>
                    </a:lnTo>
                    <a:lnTo>
                      <a:pt x="376" y="788"/>
                    </a:lnTo>
                    <a:lnTo>
                      <a:pt x="360" y="839"/>
                    </a:lnTo>
                    <a:lnTo>
                      <a:pt x="347" y="892"/>
                    </a:lnTo>
                    <a:lnTo>
                      <a:pt x="341" y="911"/>
                    </a:lnTo>
                    <a:lnTo>
                      <a:pt x="330" y="927"/>
                    </a:lnTo>
                    <a:lnTo>
                      <a:pt x="315" y="938"/>
                    </a:lnTo>
                    <a:lnTo>
                      <a:pt x="297" y="947"/>
                    </a:lnTo>
                    <a:lnTo>
                      <a:pt x="278" y="949"/>
                    </a:lnTo>
                    <a:lnTo>
                      <a:pt x="153" y="949"/>
                    </a:lnTo>
                    <a:lnTo>
                      <a:pt x="149" y="950"/>
                    </a:lnTo>
                    <a:lnTo>
                      <a:pt x="146" y="951"/>
                    </a:lnTo>
                    <a:lnTo>
                      <a:pt x="143" y="954"/>
                    </a:lnTo>
                    <a:lnTo>
                      <a:pt x="142" y="957"/>
                    </a:lnTo>
                    <a:lnTo>
                      <a:pt x="141" y="960"/>
                    </a:lnTo>
                    <a:lnTo>
                      <a:pt x="141" y="1097"/>
                    </a:lnTo>
                    <a:lnTo>
                      <a:pt x="142" y="1101"/>
                    </a:lnTo>
                    <a:lnTo>
                      <a:pt x="143" y="1104"/>
                    </a:lnTo>
                    <a:lnTo>
                      <a:pt x="146" y="1107"/>
                    </a:lnTo>
                    <a:lnTo>
                      <a:pt x="149" y="1108"/>
                    </a:lnTo>
                    <a:lnTo>
                      <a:pt x="153" y="1109"/>
                    </a:lnTo>
                    <a:lnTo>
                      <a:pt x="278" y="1109"/>
                    </a:lnTo>
                    <a:lnTo>
                      <a:pt x="297" y="1111"/>
                    </a:lnTo>
                    <a:lnTo>
                      <a:pt x="315" y="1120"/>
                    </a:lnTo>
                    <a:lnTo>
                      <a:pt x="330" y="1131"/>
                    </a:lnTo>
                    <a:lnTo>
                      <a:pt x="341" y="1147"/>
                    </a:lnTo>
                    <a:lnTo>
                      <a:pt x="347" y="1166"/>
                    </a:lnTo>
                    <a:lnTo>
                      <a:pt x="360" y="1219"/>
                    </a:lnTo>
                    <a:lnTo>
                      <a:pt x="376" y="1270"/>
                    </a:lnTo>
                    <a:lnTo>
                      <a:pt x="398" y="1321"/>
                    </a:lnTo>
                    <a:lnTo>
                      <a:pt x="422" y="1368"/>
                    </a:lnTo>
                    <a:lnTo>
                      <a:pt x="451" y="1416"/>
                    </a:lnTo>
                    <a:lnTo>
                      <a:pt x="460" y="1433"/>
                    </a:lnTo>
                    <a:lnTo>
                      <a:pt x="463" y="1452"/>
                    </a:lnTo>
                    <a:lnTo>
                      <a:pt x="461" y="1470"/>
                    </a:lnTo>
                    <a:lnTo>
                      <a:pt x="455" y="1488"/>
                    </a:lnTo>
                    <a:lnTo>
                      <a:pt x="443" y="1504"/>
                    </a:lnTo>
                    <a:lnTo>
                      <a:pt x="353" y="1593"/>
                    </a:lnTo>
                    <a:lnTo>
                      <a:pt x="351" y="1596"/>
                    </a:lnTo>
                    <a:lnTo>
                      <a:pt x="350" y="1599"/>
                    </a:lnTo>
                    <a:lnTo>
                      <a:pt x="350" y="1602"/>
                    </a:lnTo>
                    <a:lnTo>
                      <a:pt x="351" y="1605"/>
                    </a:lnTo>
                    <a:lnTo>
                      <a:pt x="353" y="1609"/>
                    </a:lnTo>
                    <a:lnTo>
                      <a:pt x="450" y="1704"/>
                    </a:lnTo>
                    <a:lnTo>
                      <a:pt x="453" y="1708"/>
                    </a:lnTo>
                    <a:lnTo>
                      <a:pt x="456" y="1709"/>
                    </a:lnTo>
                    <a:lnTo>
                      <a:pt x="458" y="1709"/>
                    </a:lnTo>
                    <a:lnTo>
                      <a:pt x="461" y="1709"/>
                    </a:lnTo>
                    <a:lnTo>
                      <a:pt x="463" y="1708"/>
                    </a:lnTo>
                    <a:lnTo>
                      <a:pt x="466" y="1704"/>
                    </a:lnTo>
                    <a:lnTo>
                      <a:pt x="555" y="1616"/>
                    </a:lnTo>
                    <a:lnTo>
                      <a:pt x="569" y="1605"/>
                    </a:lnTo>
                    <a:lnTo>
                      <a:pt x="586" y="1598"/>
                    </a:lnTo>
                    <a:lnTo>
                      <a:pt x="604" y="1596"/>
                    </a:lnTo>
                    <a:lnTo>
                      <a:pt x="624" y="1599"/>
                    </a:lnTo>
                    <a:lnTo>
                      <a:pt x="643" y="1607"/>
                    </a:lnTo>
                    <a:lnTo>
                      <a:pt x="690" y="1636"/>
                    </a:lnTo>
                    <a:lnTo>
                      <a:pt x="738" y="1661"/>
                    </a:lnTo>
                    <a:lnTo>
                      <a:pt x="789" y="1682"/>
                    </a:lnTo>
                    <a:lnTo>
                      <a:pt x="840" y="1699"/>
                    </a:lnTo>
                    <a:lnTo>
                      <a:pt x="893" y="1713"/>
                    </a:lnTo>
                    <a:lnTo>
                      <a:pt x="912" y="1719"/>
                    </a:lnTo>
                    <a:lnTo>
                      <a:pt x="928" y="1730"/>
                    </a:lnTo>
                    <a:lnTo>
                      <a:pt x="940" y="1745"/>
                    </a:lnTo>
                    <a:lnTo>
                      <a:pt x="948" y="1762"/>
                    </a:lnTo>
                    <a:lnTo>
                      <a:pt x="950" y="1781"/>
                    </a:lnTo>
                    <a:lnTo>
                      <a:pt x="950" y="1907"/>
                    </a:lnTo>
                    <a:lnTo>
                      <a:pt x="951" y="1911"/>
                    </a:lnTo>
                    <a:lnTo>
                      <a:pt x="952" y="1914"/>
                    </a:lnTo>
                    <a:lnTo>
                      <a:pt x="954" y="1916"/>
                    </a:lnTo>
                    <a:lnTo>
                      <a:pt x="958" y="1918"/>
                    </a:lnTo>
                    <a:lnTo>
                      <a:pt x="962" y="1918"/>
                    </a:lnTo>
                    <a:lnTo>
                      <a:pt x="1099" y="1918"/>
                    </a:lnTo>
                    <a:lnTo>
                      <a:pt x="1102" y="1918"/>
                    </a:lnTo>
                    <a:lnTo>
                      <a:pt x="1105" y="1916"/>
                    </a:lnTo>
                    <a:lnTo>
                      <a:pt x="1108" y="1914"/>
                    </a:lnTo>
                    <a:lnTo>
                      <a:pt x="1109" y="1911"/>
                    </a:lnTo>
                    <a:lnTo>
                      <a:pt x="1110" y="1907"/>
                    </a:lnTo>
                    <a:lnTo>
                      <a:pt x="1110" y="1781"/>
                    </a:lnTo>
                    <a:lnTo>
                      <a:pt x="1113" y="1762"/>
                    </a:lnTo>
                    <a:lnTo>
                      <a:pt x="1121" y="1745"/>
                    </a:lnTo>
                    <a:lnTo>
                      <a:pt x="1133" y="1730"/>
                    </a:lnTo>
                    <a:lnTo>
                      <a:pt x="1148" y="1719"/>
                    </a:lnTo>
                    <a:lnTo>
                      <a:pt x="1167" y="1713"/>
                    </a:lnTo>
                    <a:lnTo>
                      <a:pt x="1220" y="1700"/>
                    </a:lnTo>
                    <a:lnTo>
                      <a:pt x="1272" y="1683"/>
                    </a:lnTo>
                    <a:lnTo>
                      <a:pt x="1321" y="1662"/>
                    </a:lnTo>
                    <a:lnTo>
                      <a:pt x="1370" y="1638"/>
                    </a:lnTo>
                    <a:lnTo>
                      <a:pt x="1417" y="1610"/>
                    </a:lnTo>
                    <a:lnTo>
                      <a:pt x="1434" y="1600"/>
                    </a:lnTo>
                    <a:lnTo>
                      <a:pt x="1453" y="1597"/>
                    </a:lnTo>
                    <a:lnTo>
                      <a:pt x="1472" y="1599"/>
                    </a:lnTo>
                    <a:lnTo>
                      <a:pt x="1490" y="1605"/>
                    </a:lnTo>
                    <a:lnTo>
                      <a:pt x="1506" y="1618"/>
                    </a:lnTo>
                    <a:lnTo>
                      <a:pt x="1594" y="1707"/>
                    </a:lnTo>
                    <a:lnTo>
                      <a:pt x="1598" y="1709"/>
                    </a:lnTo>
                    <a:lnTo>
                      <a:pt x="1600" y="1710"/>
                    </a:lnTo>
                    <a:lnTo>
                      <a:pt x="1602" y="1710"/>
                    </a:lnTo>
                    <a:lnTo>
                      <a:pt x="1605" y="1710"/>
                    </a:lnTo>
                    <a:lnTo>
                      <a:pt x="1607" y="1709"/>
                    </a:lnTo>
                    <a:lnTo>
                      <a:pt x="1610" y="1707"/>
                    </a:lnTo>
                    <a:lnTo>
                      <a:pt x="1706" y="1610"/>
                    </a:lnTo>
                    <a:lnTo>
                      <a:pt x="1708" y="1607"/>
                    </a:lnTo>
                    <a:lnTo>
                      <a:pt x="1709" y="1604"/>
                    </a:lnTo>
                    <a:lnTo>
                      <a:pt x="1710" y="1602"/>
                    </a:lnTo>
                    <a:lnTo>
                      <a:pt x="1709" y="1600"/>
                    </a:lnTo>
                    <a:lnTo>
                      <a:pt x="1708" y="1597"/>
                    </a:lnTo>
                    <a:lnTo>
                      <a:pt x="1706" y="1594"/>
                    </a:lnTo>
                    <a:lnTo>
                      <a:pt x="1618" y="1505"/>
                    </a:lnTo>
                    <a:lnTo>
                      <a:pt x="1606" y="1489"/>
                    </a:lnTo>
                    <a:lnTo>
                      <a:pt x="1600" y="1473"/>
                    </a:lnTo>
                    <a:lnTo>
                      <a:pt x="1598" y="1454"/>
                    </a:lnTo>
                    <a:lnTo>
                      <a:pt x="1601" y="1435"/>
                    </a:lnTo>
                    <a:lnTo>
                      <a:pt x="1609" y="1417"/>
                    </a:lnTo>
                    <a:lnTo>
                      <a:pt x="1638" y="1370"/>
                    </a:lnTo>
                    <a:lnTo>
                      <a:pt x="1663" y="1322"/>
                    </a:lnTo>
                    <a:lnTo>
                      <a:pt x="1683" y="1271"/>
                    </a:lnTo>
                    <a:lnTo>
                      <a:pt x="1700" y="1220"/>
                    </a:lnTo>
                    <a:lnTo>
                      <a:pt x="1713" y="1167"/>
                    </a:lnTo>
                    <a:lnTo>
                      <a:pt x="1719" y="1148"/>
                    </a:lnTo>
                    <a:lnTo>
                      <a:pt x="1731" y="1132"/>
                    </a:lnTo>
                    <a:lnTo>
                      <a:pt x="1745" y="1121"/>
                    </a:lnTo>
                    <a:lnTo>
                      <a:pt x="1762" y="1113"/>
                    </a:lnTo>
                    <a:lnTo>
                      <a:pt x="1782" y="1110"/>
                    </a:lnTo>
                    <a:lnTo>
                      <a:pt x="1908" y="1110"/>
                    </a:lnTo>
                    <a:lnTo>
                      <a:pt x="1911" y="1110"/>
                    </a:lnTo>
                    <a:lnTo>
                      <a:pt x="1914" y="1108"/>
                    </a:lnTo>
                    <a:lnTo>
                      <a:pt x="1917" y="1106"/>
                    </a:lnTo>
                    <a:lnTo>
                      <a:pt x="1918" y="1103"/>
                    </a:lnTo>
                    <a:lnTo>
                      <a:pt x="1919" y="1098"/>
                    </a:lnTo>
                    <a:lnTo>
                      <a:pt x="1919" y="961"/>
                    </a:lnTo>
                    <a:lnTo>
                      <a:pt x="1918" y="958"/>
                    </a:lnTo>
                    <a:lnTo>
                      <a:pt x="1917" y="955"/>
                    </a:lnTo>
                    <a:lnTo>
                      <a:pt x="1914" y="953"/>
                    </a:lnTo>
                    <a:lnTo>
                      <a:pt x="1911" y="951"/>
                    </a:lnTo>
                    <a:lnTo>
                      <a:pt x="1908" y="951"/>
                    </a:lnTo>
                    <a:lnTo>
                      <a:pt x="1782" y="951"/>
                    </a:lnTo>
                    <a:lnTo>
                      <a:pt x="1762" y="948"/>
                    </a:lnTo>
                    <a:lnTo>
                      <a:pt x="1745" y="940"/>
                    </a:lnTo>
                    <a:lnTo>
                      <a:pt x="1731" y="928"/>
                    </a:lnTo>
                    <a:lnTo>
                      <a:pt x="1719" y="912"/>
                    </a:lnTo>
                    <a:lnTo>
                      <a:pt x="1713" y="894"/>
                    </a:lnTo>
                    <a:lnTo>
                      <a:pt x="1700" y="840"/>
                    </a:lnTo>
                    <a:lnTo>
                      <a:pt x="1683" y="789"/>
                    </a:lnTo>
                    <a:lnTo>
                      <a:pt x="1663" y="739"/>
                    </a:lnTo>
                    <a:lnTo>
                      <a:pt x="1638" y="691"/>
                    </a:lnTo>
                    <a:lnTo>
                      <a:pt x="1609" y="644"/>
                    </a:lnTo>
                    <a:lnTo>
                      <a:pt x="1601" y="626"/>
                    </a:lnTo>
                    <a:lnTo>
                      <a:pt x="1598" y="607"/>
                    </a:lnTo>
                    <a:lnTo>
                      <a:pt x="1599" y="588"/>
                    </a:lnTo>
                    <a:lnTo>
                      <a:pt x="1606" y="570"/>
                    </a:lnTo>
                    <a:lnTo>
                      <a:pt x="1618" y="555"/>
                    </a:lnTo>
                    <a:lnTo>
                      <a:pt x="1706" y="466"/>
                    </a:lnTo>
                    <a:lnTo>
                      <a:pt x="1708" y="464"/>
                    </a:lnTo>
                    <a:lnTo>
                      <a:pt x="1709" y="461"/>
                    </a:lnTo>
                    <a:lnTo>
                      <a:pt x="1710" y="459"/>
                    </a:lnTo>
                    <a:lnTo>
                      <a:pt x="1709" y="457"/>
                    </a:lnTo>
                    <a:lnTo>
                      <a:pt x="1708" y="453"/>
                    </a:lnTo>
                    <a:lnTo>
                      <a:pt x="1706" y="450"/>
                    </a:lnTo>
                    <a:lnTo>
                      <a:pt x="1610" y="354"/>
                    </a:lnTo>
                    <a:lnTo>
                      <a:pt x="1607" y="352"/>
                    </a:lnTo>
                    <a:lnTo>
                      <a:pt x="1605" y="351"/>
                    </a:lnTo>
                    <a:lnTo>
                      <a:pt x="1602" y="350"/>
                    </a:lnTo>
                    <a:lnTo>
                      <a:pt x="1600" y="351"/>
                    </a:lnTo>
                    <a:lnTo>
                      <a:pt x="1598" y="352"/>
                    </a:lnTo>
                    <a:lnTo>
                      <a:pt x="1594" y="354"/>
                    </a:lnTo>
                    <a:lnTo>
                      <a:pt x="1506" y="443"/>
                    </a:lnTo>
                    <a:lnTo>
                      <a:pt x="1490" y="455"/>
                    </a:lnTo>
                    <a:lnTo>
                      <a:pt x="1472" y="462"/>
                    </a:lnTo>
                    <a:lnTo>
                      <a:pt x="1453" y="463"/>
                    </a:lnTo>
                    <a:lnTo>
                      <a:pt x="1434" y="460"/>
                    </a:lnTo>
                    <a:lnTo>
                      <a:pt x="1417" y="451"/>
                    </a:lnTo>
                    <a:lnTo>
                      <a:pt x="1370" y="423"/>
                    </a:lnTo>
                    <a:lnTo>
                      <a:pt x="1321" y="398"/>
                    </a:lnTo>
                    <a:lnTo>
                      <a:pt x="1272" y="378"/>
                    </a:lnTo>
                    <a:lnTo>
                      <a:pt x="1220" y="361"/>
                    </a:lnTo>
                    <a:lnTo>
                      <a:pt x="1167" y="348"/>
                    </a:lnTo>
                    <a:lnTo>
                      <a:pt x="1148" y="342"/>
                    </a:lnTo>
                    <a:lnTo>
                      <a:pt x="1133" y="330"/>
                    </a:lnTo>
                    <a:lnTo>
                      <a:pt x="1120" y="315"/>
                    </a:lnTo>
                    <a:lnTo>
                      <a:pt x="1113" y="299"/>
                    </a:lnTo>
                    <a:lnTo>
                      <a:pt x="1110" y="279"/>
                    </a:lnTo>
                    <a:lnTo>
                      <a:pt x="1110" y="153"/>
                    </a:lnTo>
                    <a:lnTo>
                      <a:pt x="1109" y="150"/>
                    </a:lnTo>
                    <a:lnTo>
                      <a:pt x="1108" y="147"/>
                    </a:lnTo>
                    <a:lnTo>
                      <a:pt x="1105" y="145"/>
                    </a:lnTo>
                    <a:lnTo>
                      <a:pt x="1102" y="143"/>
                    </a:lnTo>
                    <a:lnTo>
                      <a:pt x="1099" y="141"/>
                    </a:lnTo>
                    <a:lnTo>
                      <a:pt x="962" y="141"/>
                    </a:lnTo>
                    <a:close/>
                    <a:moveTo>
                      <a:pt x="961" y="0"/>
                    </a:moveTo>
                    <a:lnTo>
                      <a:pt x="1098" y="0"/>
                    </a:lnTo>
                    <a:lnTo>
                      <a:pt x="1128" y="3"/>
                    </a:lnTo>
                    <a:lnTo>
                      <a:pt x="1157" y="12"/>
                    </a:lnTo>
                    <a:lnTo>
                      <a:pt x="1183" y="26"/>
                    </a:lnTo>
                    <a:lnTo>
                      <a:pt x="1205" y="45"/>
                    </a:lnTo>
                    <a:lnTo>
                      <a:pt x="1224" y="67"/>
                    </a:lnTo>
                    <a:lnTo>
                      <a:pt x="1238" y="93"/>
                    </a:lnTo>
                    <a:lnTo>
                      <a:pt x="1246" y="121"/>
                    </a:lnTo>
                    <a:lnTo>
                      <a:pt x="1250" y="152"/>
                    </a:lnTo>
                    <a:lnTo>
                      <a:pt x="1250" y="223"/>
                    </a:lnTo>
                    <a:lnTo>
                      <a:pt x="1300" y="237"/>
                    </a:lnTo>
                    <a:lnTo>
                      <a:pt x="1350" y="256"/>
                    </a:lnTo>
                    <a:lnTo>
                      <a:pt x="1398" y="279"/>
                    </a:lnTo>
                    <a:lnTo>
                      <a:pt x="1445" y="303"/>
                    </a:lnTo>
                    <a:lnTo>
                      <a:pt x="1494" y="253"/>
                    </a:lnTo>
                    <a:lnTo>
                      <a:pt x="1512" y="237"/>
                    </a:lnTo>
                    <a:lnTo>
                      <a:pt x="1532" y="225"/>
                    </a:lnTo>
                    <a:lnTo>
                      <a:pt x="1554" y="216"/>
                    </a:lnTo>
                    <a:lnTo>
                      <a:pt x="1578" y="211"/>
                    </a:lnTo>
                    <a:lnTo>
                      <a:pt x="1602" y="209"/>
                    </a:lnTo>
                    <a:lnTo>
                      <a:pt x="1631" y="212"/>
                    </a:lnTo>
                    <a:lnTo>
                      <a:pt x="1660" y="221"/>
                    </a:lnTo>
                    <a:lnTo>
                      <a:pt x="1686" y="234"/>
                    </a:lnTo>
                    <a:lnTo>
                      <a:pt x="1708" y="253"/>
                    </a:lnTo>
                    <a:lnTo>
                      <a:pt x="1805" y="350"/>
                    </a:lnTo>
                    <a:lnTo>
                      <a:pt x="1821" y="368"/>
                    </a:lnTo>
                    <a:lnTo>
                      <a:pt x="1834" y="388"/>
                    </a:lnTo>
                    <a:lnTo>
                      <a:pt x="1842" y="410"/>
                    </a:lnTo>
                    <a:lnTo>
                      <a:pt x="1849" y="433"/>
                    </a:lnTo>
                    <a:lnTo>
                      <a:pt x="1850" y="457"/>
                    </a:lnTo>
                    <a:lnTo>
                      <a:pt x="1848" y="487"/>
                    </a:lnTo>
                    <a:lnTo>
                      <a:pt x="1838" y="516"/>
                    </a:lnTo>
                    <a:lnTo>
                      <a:pt x="1824" y="541"/>
                    </a:lnTo>
                    <a:lnTo>
                      <a:pt x="1805" y="564"/>
                    </a:lnTo>
                    <a:lnTo>
                      <a:pt x="1756" y="614"/>
                    </a:lnTo>
                    <a:lnTo>
                      <a:pt x="1781" y="661"/>
                    </a:lnTo>
                    <a:lnTo>
                      <a:pt x="1802" y="709"/>
                    </a:lnTo>
                    <a:lnTo>
                      <a:pt x="1821" y="758"/>
                    </a:lnTo>
                    <a:lnTo>
                      <a:pt x="1837" y="809"/>
                    </a:lnTo>
                    <a:lnTo>
                      <a:pt x="1907" y="809"/>
                    </a:lnTo>
                    <a:lnTo>
                      <a:pt x="1937" y="812"/>
                    </a:lnTo>
                    <a:lnTo>
                      <a:pt x="1966" y="820"/>
                    </a:lnTo>
                    <a:lnTo>
                      <a:pt x="1992" y="835"/>
                    </a:lnTo>
                    <a:lnTo>
                      <a:pt x="2014" y="853"/>
                    </a:lnTo>
                    <a:lnTo>
                      <a:pt x="2033" y="875"/>
                    </a:lnTo>
                    <a:lnTo>
                      <a:pt x="2047" y="901"/>
                    </a:lnTo>
                    <a:lnTo>
                      <a:pt x="2055" y="930"/>
                    </a:lnTo>
                    <a:lnTo>
                      <a:pt x="2058" y="960"/>
                    </a:lnTo>
                    <a:lnTo>
                      <a:pt x="2058" y="1097"/>
                    </a:lnTo>
                    <a:lnTo>
                      <a:pt x="2055" y="1128"/>
                    </a:lnTo>
                    <a:lnTo>
                      <a:pt x="2047" y="1156"/>
                    </a:lnTo>
                    <a:lnTo>
                      <a:pt x="2033" y="1182"/>
                    </a:lnTo>
                    <a:lnTo>
                      <a:pt x="2014" y="1205"/>
                    </a:lnTo>
                    <a:lnTo>
                      <a:pt x="1992" y="1223"/>
                    </a:lnTo>
                    <a:lnTo>
                      <a:pt x="1966" y="1238"/>
                    </a:lnTo>
                    <a:lnTo>
                      <a:pt x="1937" y="1246"/>
                    </a:lnTo>
                    <a:lnTo>
                      <a:pt x="1907" y="1249"/>
                    </a:lnTo>
                    <a:lnTo>
                      <a:pt x="1837" y="1249"/>
                    </a:lnTo>
                    <a:lnTo>
                      <a:pt x="1821" y="1300"/>
                    </a:lnTo>
                    <a:lnTo>
                      <a:pt x="1802" y="1349"/>
                    </a:lnTo>
                    <a:lnTo>
                      <a:pt x="1781" y="1397"/>
                    </a:lnTo>
                    <a:lnTo>
                      <a:pt x="1756" y="1444"/>
                    </a:lnTo>
                    <a:lnTo>
                      <a:pt x="1805" y="1494"/>
                    </a:lnTo>
                    <a:lnTo>
                      <a:pt x="1821" y="1512"/>
                    </a:lnTo>
                    <a:lnTo>
                      <a:pt x="1834" y="1532"/>
                    </a:lnTo>
                    <a:lnTo>
                      <a:pt x="1842" y="1554"/>
                    </a:lnTo>
                    <a:lnTo>
                      <a:pt x="1849" y="1577"/>
                    </a:lnTo>
                    <a:lnTo>
                      <a:pt x="1850" y="1600"/>
                    </a:lnTo>
                    <a:lnTo>
                      <a:pt x="1848" y="1631"/>
                    </a:lnTo>
                    <a:lnTo>
                      <a:pt x="1838" y="1659"/>
                    </a:lnTo>
                    <a:lnTo>
                      <a:pt x="1824" y="1684"/>
                    </a:lnTo>
                    <a:lnTo>
                      <a:pt x="1805" y="1708"/>
                    </a:lnTo>
                    <a:lnTo>
                      <a:pt x="1708" y="1805"/>
                    </a:lnTo>
                    <a:lnTo>
                      <a:pt x="1690" y="1820"/>
                    </a:lnTo>
                    <a:lnTo>
                      <a:pt x="1670" y="1833"/>
                    </a:lnTo>
                    <a:lnTo>
                      <a:pt x="1648" y="1841"/>
                    </a:lnTo>
                    <a:lnTo>
                      <a:pt x="1625" y="1847"/>
                    </a:lnTo>
                    <a:lnTo>
                      <a:pt x="1602" y="1849"/>
                    </a:lnTo>
                    <a:lnTo>
                      <a:pt x="1571" y="1846"/>
                    </a:lnTo>
                    <a:lnTo>
                      <a:pt x="1544" y="1837"/>
                    </a:lnTo>
                    <a:lnTo>
                      <a:pt x="1517" y="1824"/>
                    </a:lnTo>
                    <a:lnTo>
                      <a:pt x="1494" y="1805"/>
                    </a:lnTo>
                    <a:lnTo>
                      <a:pt x="1445" y="1755"/>
                    </a:lnTo>
                    <a:lnTo>
                      <a:pt x="1398" y="1779"/>
                    </a:lnTo>
                    <a:lnTo>
                      <a:pt x="1350" y="1801"/>
                    </a:lnTo>
                    <a:lnTo>
                      <a:pt x="1300" y="1820"/>
                    </a:lnTo>
                    <a:lnTo>
                      <a:pt x="1250" y="1835"/>
                    </a:lnTo>
                    <a:lnTo>
                      <a:pt x="1250" y="1906"/>
                    </a:lnTo>
                    <a:lnTo>
                      <a:pt x="1246" y="1936"/>
                    </a:lnTo>
                    <a:lnTo>
                      <a:pt x="1238" y="1965"/>
                    </a:lnTo>
                    <a:lnTo>
                      <a:pt x="1224" y="1991"/>
                    </a:lnTo>
                    <a:lnTo>
                      <a:pt x="1205" y="2013"/>
                    </a:lnTo>
                    <a:lnTo>
                      <a:pt x="1183" y="2032"/>
                    </a:lnTo>
                    <a:lnTo>
                      <a:pt x="1157" y="2046"/>
                    </a:lnTo>
                    <a:lnTo>
                      <a:pt x="1128" y="2054"/>
                    </a:lnTo>
                    <a:lnTo>
                      <a:pt x="1098" y="2058"/>
                    </a:lnTo>
                    <a:lnTo>
                      <a:pt x="961" y="2058"/>
                    </a:lnTo>
                    <a:lnTo>
                      <a:pt x="930" y="2054"/>
                    </a:lnTo>
                    <a:lnTo>
                      <a:pt x="903" y="2046"/>
                    </a:lnTo>
                    <a:lnTo>
                      <a:pt x="876" y="2032"/>
                    </a:lnTo>
                    <a:lnTo>
                      <a:pt x="854" y="2013"/>
                    </a:lnTo>
                    <a:lnTo>
                      <a:pt x="835" y="1991"/>
                    </a:lnTo>
                    <a:lnTo>
                      <a:pt x="821" y="1965"/>
                    </a:lnTo>
                    <a:lnTo>
                      <a:pt x="812" y="1936"/>
                    </a:lnTo>
                    <a:lnTo>
                      <a:pt x="809" y="1906"/>
                    </a:lnTo>
                    <a:lnTo>
                      <a:pt x="809" y="1835"/>
                    </a:lnTo>
                    <a:lnTo>
                      <a:pt x="758" y="1820"/>
                    </a:lnTo>
                    <a:lnTo>
                      <a:pt x="709" y="1801"/>
                    </a:lnTo>
                    <a:lnTo>
                      <a:pt x="661" y="1779"/>
                    </a:lnTo>
                    <a:lnTo>
                      <a:pt x="615" y="1755"/>
                    </a:lnTo>
                    <a:lnTo>
                      <a:pt x="564" y="1805"/>
                    </a:lnTo>
                    <a:lnTo>
                      <a:pt x="546" y="1820"/>
                    </a:lnTo>
                    <a:lnTo>
                      <a:pt x="526" y="1833"/>
                    </a:lnTo>
                    <a:lnTo>
                      <a:pt x="504" y="1841"/>
                    </a:lnTo>
                    <a:lnTo>
                      <a:pt x="481" y="1847"/>
                    </a:lnTo>
                    <a:lnTo>
                      <a:pt x="458" y="1849"/>
                    </a:lnTo>
                    <a:lnTo>
                      <a:pt x="427" y="1846"/>
                    </a:lnTo>
                    <a:lnTo>
                      <a:pt x="400" y="1837"/>
                    </a:lnTo>
                    <a:lnTo>
                      <a:pt x="373" y="1824"/>
                    </a:lnTo>
                    <a:lnTo>
                      <a:pt x="350" y="1805"/>
                    </a:lnTo>
                    <a:lnTo>
                      <a:pt x="253" y="1708"/>
                    </a:lnTo>
                    <a:lnTo>
                      <a:pt x="236" y="1687"/>
                    </a:lnTo>
                    <a:lnTo>
                      <a:pt x="223" y="1663"/>
                    </a:lnTo>
                    <a:lnTo>
                      <a:pt x="214" y="1639"/>
                    </a:lnTo>
                    <a:lnTo>
                      <a:pt x="210" y="1614"/>
                    </a:lnTo>
                    <a:lnTo>
                      <a:pt x="210" y="1587"/>
                    </a:lnTo>
                    <a:lnTo>
                      <a:pt x="214" y="1562"/>
                    </a:lnTo>
                    <a:lnTo>
                      <a:pt x="223" y="1538"/>
                    </a:lnTo>
                    <a:lnTo>
                      <a:pt x="236" y="1515"/>
                    </a:lnTo>
                    <a:lnTo>
                      <a:pt x="253" y="1494"/>
                    </a:lnTo>
                    <a:lnTo>
                      <a:pt x="304" y="1444"/>
                    </a:lnTo>
                    <a:lnTo>
                      <a:pt x="278" y="1397"/>
                    </a:lnTo>
                    <a:lnTo>
                      <a:pt x="256" y="1349"/>
                    </a:lnTo>
                    <a:lnTo>
                      <a:pt x="237" y="1300"/>
                    </a:lnTo>
                    <a:lnTo>
                      <a:pt x="223" y="1249"/>
                    </a:lnTo>
                    <a:lnTo>
                      <a:pt x="152" y="1249"/>
                    </a:lnTo>
                    <a:lnTo>
                      <a:pt x="121" y="1246"/>
                    </a:lnTo>
                    <a:lnTo>
                      <a:pt x="93" y="1238"/>
                    </a:lnTo>
                    <a:lnTo>
                      <a:pt x="67" y="1223"/>
                    </a:lnTo>
                    <a:lnTo>
                      <a:pt x="44" y="1205"/>
                    </a:lnTo>
                    <a:lnTo>
                      <a:pt x="26" y="1182"/>
                    </a:lnTo>
                    <a:lnTo>
                      <a:pt x="12" y="1156"/>
                    </a:lnTo>
                    <a:lnTo>
                      <a:pt x="3" y="1128"/>
                    </a:lnTo>
                    <a:lnTo>
                      <a:pt x="0" y="1097"/>
                    </a:lnTo>
                    <a:lnTo>
                      <a:pt x="0" y="960"/>
                    </a:lnTo>
                    <a:lnTo>
                      <a:pt x="3" y="930"/>
                    </a:lnTo>
                    <a:lnTo>
                      <a:pt x="12" y="901"/>
                    </a:lnTo>
                    <a:lnTo>
                      <a:pt x="26" y="875"/>
                    </a:lnTo>
                    <a:lnTo>
                      <a:pt x="44" y="853"/>
                    </a:lnTo>
                    <a:lnTo>
                      <a:pt x="67" y="835"/>
                    </a:lnTo>
                    <a:lnTo>
                      <a:pt x="93" y="820"/>
                    </a:lnTo>
                    <a:lnTo>
                      <a:pt x="121" y="812"/>
                    </a:lnTo>
                    <a:lnTo>
                      <a:pt x="152" y="809"/>
                    </a:lnTo>
                    <a:lnTo>
                      <a:pt x="223" y="809"/>
                    </a:lnTo>
                    <a:lnTo>
                      <a:pt x="237" y="758"/>
                    </a:lnTo>
                    <a:lnTo>
                      <a:pt x="256" y="709"/>
                    </a:lnTo>
                    <a:lnTo>
                      <a:pt x="278" y="661"/>
                    </a:lnTo>
                    <a:lnTo>
                      <a:pt x="304" y="614"/>
                    </a:lnTo>
                    <a:lnTo>
                      <a:pt x="253" y="564"/>
                    </a:lnTo>
                    <a:lnTo>
                      <a:pt x="236" y="543"/>
                    </a:lnTo>
                    <a:lnTo>
                      <a:pt x="223" y="520"/>
                    </a:lnTo>
                    <a:lnTo>
                      <a:pt x="214" y="496"/>
                    </a:lnTo>
                    <a:lnTo>
                      <a:pt x="210" y="470"/>
                    </a:lnTo>
                    <a:lnTo>
                      <a:pt x="210" y="444"/>
                    </a:lnTo>
                    <a:lnTo>
                      <a:pt x="214" y="419"/>
                    </a:lnTo>
                    <a:lnTo>
                      <a:pt x="223" y="394"/>
                    </a:lnTo>
                    <a:lnTo>
                      <a:pt x="236" y="371"/>
                    </a:lnTo>
                    <a:lnTo>
                      <a:pt x="253" y="350"/>
                    </a:lnTo>
                    <a:lnTo>
                      <a:pt x="350" y="253"/>
                    </a:lnTo>
                    <a:lnTo>
                      <a:pt x="368" y="237"/>
                    </a:lnTo>
                    <a:lnTo>
                      <a:pt x="388" y="225"/>
                    </a:lnTo>
                    <a:lnTo>
                      <a:pt x="410" y="216"/>
                    </a:lnTo>
                    <a:lnTo>
                      <a:pt x="433" y="211"/>
                    </a:lnTo>
                    <a:lnTo>
                      <a:pt x="458" y="209"/>
                    </a:lnTo>
                    <a:lnTo>
                      <a:pt x="487" y="212"/>
                    </a:lnTo>
                    <a:lnTo>
                      <a:pt x="516" y="221"/>
                    </a:lnTo>
                    <a:lnTo>
                      <a:pt x="542" y="234"/>
                    </a:lnTo>
                    <a:lnTo>
                      <a:pt x="564" y="253"/>
                    </a:lnTo>
                    <a:lnTo>
                      <a:pt x="615" y="303"/>
                    </a:lnTo>
                    <a:lnTo>
                      <a:pt x="661" y="279"/>
                    </a:lnTo>
                    <a:lnTo>
                      <a:pt x="709" y="256"/>
                    </a:lnTo>
                    <a:lnTo>
                      <a:pt x="758" y="237"/>
                    </a:lnTo>
                    <a:lnTo>
                      <a:pt x="809" y="223"/>
                    </a:lnTo>
                    <a:lnTo>
                      <a:pt x="809" y="152"/>
                    </a:lnTo>
                    <a:lnTo>
                      <a:pt x="812" y="121"/>
                    </a:lnTo>
                    <a:lnTo>
                      <a:pt x="820" y="93"/>
                    </a:lnTo>
                    <a:lnTo>
                      <a:pt x="835" y="67"/>
                    </a:lnTo>
                    <a:lnTo>
                      <a:pt x="853" y="45"/>
                    </a:lnTo>
                    <a:lnTo>
                      <a:pt x="876" y="26"/>
                    </a:lnTo>
                    <a:lnTo>
                      <a:pt x="902" y="12"/>
                    </a:lnTo>
                    <a:lnTo>
                      <a:pt x="930" y="3"/>
                    </a:lnTo>
                    <a:lnTo>
                      <a:pt x="9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45">
                <a:extLst>
                  <a:ext uri="{FF2B5EF4-FFF2-40B4-BE49-F238E27FC236}">
                    <a16:creationId xmlns:a16="http://schemas.microsoft.com/office/drawing/2014/main" id="{B29EE335-B72A-D383-BD5B-D8CEC9357F15}"/>
                  </a:ext>
                </a:extLst>
              </p:cNvPr>
              <p:cNvSpPr>
                <a:spLocks noEditPoints="1"/>
              </p:cNvSpPr>
              <p:nvPr/>
            </p:nvSpPr>
            <p:spPr bwMode="auto">
              <a:xfrm>
                <a:off x="4452938" y="3783013"/>
                <a:ext cx="133350" cy="131763"/>
              </a:xfrm>
              <a:custGeom>
                <a:avLst/>
                <a:gdLst>
                  <a:gd name="T0" fmla="*/ 376 w 834"/>
                  <a:gd name="T1" fmla="*/ 143 h 834"/>
                  <a:gd name="T2" fmla="*/ 300 w 834"/>
                  <a:gd name="T3" fmla="*/ 166 h 834"/>
                  <a:gd name="T4" fmla="*/ 235 w 834"/>
                  <a:gd name="T5" fmla="*/ 208 h 834"/>
                  <a:gd name="T6" fmla="*/ 184 w 834"/>
                  <a:gd name="T7" fmla="*/ 266 h 834"/>
                  <a:gd name="T8" fmla="*/ 152 w 834"/>
                  <a:gd name="T9" fmla="*/ 337 h 834"/>
                  <a:gd name="T10" fmla="*/ 140 w 834"/>
                  <a:gd name="T11" fmla="*/ 417 h 834"/>
                  <a:gd name="T12" fmla="*/ 152 w 834"/>
                  <a:gd name="T13" fmla="*/ 497 h 834"/>
                  <a:gd name="T14" fmla="*/ 184 w 834"/>
                  <a:gd name="T15" fmla="*/ 568 h 834"/>
                  <a:gd name="T16" fmla="*/ 235 w 834"/>
                  <a:gd name="T17" fmla="*/ 626 h 834"/>
                  <a:gd name="T18" fmla="*/ 300 w 834"/>
                  <a:gd name="T19" fmla="*/ 668 h 834"/>
                  <a:gd name="T20" fmla="*/ 376 w 834"/>
                  <a:gd name="T21" fmla="*/ 691 h 834"/>
                  <a:gd name="T22" fmla="*/ 457 w 834"/>
                  <a:gd name="T23" fmla="*/ 691 h 834"/>
                  <a:gd name="T24" fmla="*/ 533 w 834"/>
                  <a:gd name="T25" fmla="*/ 668 h 834"/>
                  <a:gd name="T26" fmla="*/ 599 w 834"/>
                  <a:gd name="T27" fmla="*/ 626 h 834"/>
                  <a:gd name="T28" fmla="*/ 649 w 834"/>
                  <a:gd name="T29" fmla="*/ 568 h 834"/>
                  <a:gd name="T30" fmla="*/ 682 w 834"/>
                  <a:gd name="T31" fmla="*/ 497 h 834"/>
                  <a:gd name="T32" fmla="*/ 694 w 834"/>
                  <a:gd name="T33" fmla="*/ 417 h 834"/>
                  <a:gd name="T34" fmla="*/ 682 w 834"/>
                  <a:gd name="T35" fmla="*/ 337 h 834"/>
                  <a:gd name="T36" fmla="*/ 649 w 834"/>
                  <a:gd name="T37" fmla="*/ 266 h 834"/>
                  <a:gd name="T38" fmla="*/ 599 w 834"/>
                  <a:gd name="T39" fmla="*/ 208 h 834"/>
                  <a:gd name="T40" fmla="*/ 533 w 834"/>
                  <a:gd name="T41" fmla="*/ 166 h 834"/>
                  <a:gd name="T42" fmla="*/ 457 w 834"/>
                  <a:gd name="T43" fmla="*/ 143 h 834"/>
                  <a:gd name="T44" fmla="*/ 416 w 834"/>
                  <a:gd name="T45" fmla="*/ 0 h 834"/>
                  <a:gd name="T46" fmla="*/ 519 w 834"/>
                  <a:gd name="T47" fmla="*/ 12 h 834"/>
                  <a:gd name="T48" fmla="*/ 612 w 834"/>
                  <a:gd name="T49" fmla="*/ 48 h 834"/>
                  <a:gd name="T50" fmla="*/ 694 w 834"/>
                  <a:gd name="T51" fmla="*/ 105 h 834"/>
                  <a:gd name="T52" fmla="*/ 759 w 834"/>
                  <a:gd name="T53" fmla="*/ 179 h 834"/>
                  <a:gd name="T54" fmla="*/ 805 w 834"/>
                  <a:gd name="T55" fmla="*/ 266 h 834"/>
                  <a:gd name="T56" fmla="*/ 831 w 834"/>
                  <a:gd name="T57" fmla="*/ 364 h 834"/>
                  <a:gd name="T58" fmla="*/ 831 w 834"/>
                  <a:gd name="T59" fmla="*/ 470 h 834"/>
                  <a:gd name="T60" fmla="*/ 805 w 834"/>
                  <a:gd name="T61" fmla="*/ 568 h 834"/>
                  <a:gd name="T62" fmla="*/ 759 w 834"/>
                  <a:gd name="T63" fmla="*/ 655 h 834"/>
                  <a:gd name="T64" fmla="*/ 694 w 834"/>
                  <a:gd name="T65" fmla="*/ 729 h 834"/>
                  <a:gd name="T66" fmla="*/ 612 w 834"/>
                  <a:gd name="T67" fmla="*/ 785 h 834"/>
                  <a:gd name="T68" fmla="*/ 520 w 834"/>
                  <a:gd name="T69" fmla="*/ 822 h 834"/>
                  <a:gd name="T70" fmla="*/ 417 w 834"/>
                  <a:gd name="T71" fmla="*/ 834 h 834"/>
                  <a:gd name="T72" fmla="*/ 314 w 834"/>
                  <a:gd name="T73" fmla="*/ 822 h 834"/>
                  <a:gd name="T74" fmla="*/ 221 w 834"/>
                  <a:gd name="T75" fmla="*/ 785 h 834"/>
                  <a:gd name="T76" fmla="*/ 140 w 834"/>
                  <a:gd name="T77" fmla="*/ 729 h 834"/>
                  <a:gd name="T78" fmla="*/ 75 w 834"/>
                  <a:gd name="T79" fmla="*/ 655 h 834"/>
                  <a:gd name="T80" fmla="*/ 27 w 834"/>
                  <a:gd name="T81" fmla="*/ 568 h 834"/>
                  <a:gd name="T82" fmla="*/ 3 w 834"/>
                  <a:gd name="T83" fmla="*/ 470 h 834"/>
                  <a:gd name="T84" fmla="*/ 3 w 834"/>
                  <a:gd name="T85" fmla="*/ 364 h 834"/>
                  <a:gd name="T86" fmla="*/ 27 w 834"/>
                  <a:gd name="T87" fmla="*/ 266 h 834"/>
                  <a:gd name="T88" fmla="*/ 74 w 834"/>
                  <a:gd name="T89" fmla="*/ 179 h 834"/>
                  <a:gd name="T90" fmla="*/ 139 w 834"/>
                  <a:gd name="T91" fmla="*/ 105 h 834"/>
                  <a:gd name="T92" fmla="*/ 220 w 834"/>
                  <a:gd name="T93" fmla="*/ 48 h 834"/>
                  <a:gd name="T94" fmla="*/ 314 w 834"/>
                  <a:gd name="T95" fmla="*/ 12 h 834"/>
                  <a:gd name="T96" fmla="*/ 416 w 834"/>
                  <a:gd name="T9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4" h="834">
                    <a:moveTo>
                      <a:pt x="417" y="140"/>
                    </a:moveTo>
                    <a:lnTo>
                      <a:pt x="376" y="143"/>
                    </a:lnTo>
                    <a:lnTo>
                      <a:pt x="337" y="151"/>
                    </a:lnTo>
                    <a:lnTo>
                      <a:pt x="300" y="166"/>
                    </a:lnTo>
                    <a:lnTo>
                      <a:pt x="266" y="185"/>
                    </a:lnTo>
                    <a:lnTo>
                      <a:pt x="235" y="208"/>
                    </a:lnTo>
                    <a:lnTo>
                      <a:pt x="207" y="236"/>
                    </a:lnTo>
                    <a:lnTo>
                      <a:pt x="184" y="266"/>
                    </a:lnTo>
                    <a:lnTo>
                      <a:pt x="165" y="300"/>
                    </a:lnTo>
                    <a:lnTo>
                      <a:pt x="152" y="337"/>
                    </a:lnTo>
                    <a:lnTo>
                      <a:pt x="143" y="376"/>
                    </a:lnTo>
                    <a:lnTo>
                      <a:pt x="140" y="417"/>
                    </a:lnTo>
                    <a:lnTo>
                      <a:pt x="143" y="458"/>
                    </a:lnTo>
                    <a:lnTo>
                      <a:pt x="152" y="497"/>
                    </a:lnTo>
                    <a:lnTo>
                      <a:pt x="165" y="533"/>
                    </a:lnTo>
                    <a:lnTo>
                      <a:pt x="184" y="568"/>
                    </a:lnTo>
                    <a:lnTo>
                      <a:pt x="207" y="598"/>
                    </a:lnTo>
                    <a:lnTo>
                      <a:pt x="235" y="626"/>
                    </a:lnTo>
                    <a:lnTo>
                      <a:pt x="266" y="649"/>
                    </a:lnTo>
                    <a:lnTo>
                      <a:pt x="300" y="668"/>
                    </a:lnTo>
                    <a:lnTo>
                      <a:pt x="337" y="681"/>
                    </a:lnTo>
                    <a:lnTo>
                      <a:pt x="376" y="691"/>
                    </a:lnTo>
                    <a:lnTo>
                      <a:pt x="417" y="694"/>
                    </a:lnTo>
                    <a:lnTo>
                      <a:pt x="457" y="691"/>
                    </a:lnTo>
                    <a:lnTo>
                      <a:pt x="496" y="681"/>
                    </a:lnTo>
                    <a:lnTo>
                      <a:pt x="533" y="668"/>
                    </a:lnTo>
                    <a:lnTo>
                      <a:pt x="567" y="649"/>
                    </a:lnTo>
                    <a:lnTo>
                      <a:pt x="599" y="626"/>
                    </a:lnTo>
                    <a:lnTo>
                      <a:pt x="626" y="598"/>
                    </a:lnTo>
                    <a:lnTo>
                      <a:pt x="649" y="568"/>
                    </a:lnTo>
                    <a:lnTo>
                      <a:pt x="668" y="534"/>
                    </a:lnTo>
                    <a:lnTo>
                      <a:pt x="682" y="497"/>
                    </a:lnTo>
                    <a:lnTo>
                      <a:pt x="690" y="458"/>
                    </a:lnTo>
                    <a:lnTo>
                      <a:pt x="694" y="417"/>
                    </a:lnTo>
                    <a:lnTo>
                      <a:pt x="690" y="376"/>
                    </a:lnTo>
                    <a:lnTo>
                      <a:pt x="682" y="337"/>
                    </a:lnTo>
                    <a:lnTo>
                      <a:pt x="668" y="300"/>
                    </a:lnTo>
                    <a:lnTo>
                      <a:pt x="649" y="266"/>
                    </a:lnTo>
                    <a:lnTo>
                      <a:pt x="626" y="236"/>
                    </a:lnTo>
                    <a:lnTo>
                      <a:pt x="599" y="208"/>
                    </a:lnTo>
                    <a:lnTo>
                      <a:pt x="567" y="185"/>
                    </a:lnTo>
                    <a:lnTo>
                      <a:pt x="533" y="166"/>
                    </a:lnTo>
                    <a:lnTo>
                      <a:pt x="496" y="151"/>
                    </a:lnTo>
                    <a:lnTo>
                      <a:pt x="457" y="143"/>
                    </a:lnTo>
                    <a:lnTo>
                      <a:pt x="417" y="140"/>
                    </a:lnTo>
                    <a:close/>
                    <a:moveTo>
                      <a:pt x="416" y="0"/>
                    </a:moveTo>
                    <a:lnTo>
                      <a:pt x="468" y="3"/>
                    </a:lnTo>
                    <a:lnTo>
                      <a:pt x="519" y="12"/>
                    </a:lnTo>
                    <a:lnTo>
                      <a:pt x="567" y="28"/>
                    </a:lnTo>
                    <a:lnTo>
                      <a:pt x="612" y="48"/>
                    </a:lnTo>
                    <a:lnTo>
                      <a:pt x="655" y="74"/>
                    </a:lnTo>
                    <a:lnTo>
                      <a:pt x="694" y="105"/>
                    </a:lnTo>
                    <a:lnTo>
                      <a:pt x="728" y="140"/>
                    </a:lnTo>
                    <a:lnTo>
                      <a:pt x="759" y="179"/>
                    </a:lnTo>
                    <a:lnTo>
                      <a:pt x="784" y="221"/>
                    </a:lnTo>
                    <a:lnTo>
                      <a:pt x="805" y="266"/>
                    </a:lnTo>
                    <a:lnTo>
                      <a:pt x="821" y="315"/>
                    </a:lnTo>
                    <a:lnTo>
                      <a:pt x="831" y="364"/>
                    </a:lnTo>
                    <a:lnTo>
                      <a:pt x="834" y="417"/>
                    </a:lnTo>
                    <a:lnTo>
                      <a:pt x="831" y="470"/>
                    </a:lnTo>
                    <a:lnTo>
                      <a:pt x="821" y="519"/>
                    </a:lnTo>
                    <a:lnTo>
                      <a:pt x="805" y="568"/>
                    </a:lnTo>
                    <a:lnTo>
                      <a:pt x="785" y="613"/>
                    </a:lnTo>
                    <a:lnTo>
                      <a:pt x="759" y="655"/>
                    </a:lnTo>
                    <a:lnTo>
                      <a:pt x="728" y="694"/>
                    </a:lnTo>
                    <a:lnTo>
                      <a:pt x="694" y="729"/>
                    </a:lnTo>
                    <a:lnTo>
                      <a:pt x="655" y="759"/>
                    </a:lnTo>
                    <a:lnTo>
                      <a:pt x="612" y="785"/>
                    </a:lnTo>
                    <a:lnTo>
                      <a:pt x="567" y="806"/>
                    </a:lnTo>
                    <a:lnTo>
                      <a:pt x="520" y="822"/>
                    </a:lnTo>
                    <a:lnTo>
                      <a:pt x="469" y="831"/>
                    </a:lnTo>
                    <a:lnTo>
                      <a:pt x="417" y="834"/>
                    </a:lnTo>
                    <a:lnTo>
                      <a:pt x="365" y="831"/>
                    </a:lnTo>
                    <a:lnTo>
                      <a:pt x="314" y="822"/>
                    </a:lnTo>
                    <a:lnTo>
                      <a:pt x="266" y="806"/>
                    </a:lnTo>
                    <a:lnTo>
                      <a:pt x="221" y="785"/>
                    </a:lnTo>
                    <a:lnTo>
                      <a:pt x="179" y="759"/>
                    </a:lnTo>
                    <a:lnTo>
                      <a:pt x="140" y="729"/>
                    </a:lnTo>
                    <a:lnTo>
                      <a:pt x="105" y="694"/>
                    </a:lnTo>
                    <a:lnTo>
                      <a:pt x="75" y="655"/>
                    </a:lnTo>
                    <a:lnTo>
                      <a:pt x="48" y="613"/>
                    </a:lnTo>
                    <a:lnTo>
                      <a:pt x="27" y="568"/>
                    </a:lnTo>
                    <a:lnTo>
                      <a:pt x="12" y="519"/>
                    </a:lnTo>
                    <a:lnTo>
                      <a:pt x="3" y="470"/>
                    </a:lnTo>
                    <a:lnTo>
                      <a:pt x="0" y="417"/>
                    </a:lnTo>
                    <a:lnTo>
                      <a:pt x="3" y="364"/>
                    </a:lnTo>
                    <a:lnTo>
                      <a:pt x="12" y="315"/>
                    </a:lnTo>
                    <a:lnTo>
                      <a:pt x="27" y="266"/>
                    </a:lnTo>
                    <a:lnTo>
                      <a:pt x="48" y="221"/>
                    </a:lnTo>
                    <a:lnTo>
                      <a:pt x="74" y="179"/>
                    </a:lnTo>
                    <a:lnTo>
                      <a:pt x="104" y="140"/>
                    </a:lnTo>
                    <a:lnTo>
                      <a:pt x="139" y="105"/>
                    </a:lnTo>
                    <a:lnTo>
                      <a:pt x="178" y="74"/>
                    </a:lnTo>
                    <a:lnTo>
                      <a:pt x="220" y="48"/>
                    </a:lnTo>
                    <a:lnTo>
                      <a:pt x="265" y="28"/>
                    </a:lnTo>
                    <a:lnTo>
                      <a:pt x="314" y="12"/>
                    </a:lnTo>
                    <a:lnTo>
                      <a:pt x="364"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12674513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Icon Library_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3" name="Title 1">
            <a:extLst>
              <a:ext uri="{FF2B5EF4-FFF2-40B4-BE49-F238E27FC236}">
                <a16:creationId xmlns:a16="http://schemas.microsoft.com/office/drawing/2014/main" id="{7CCDC791-0EB6-5740-9830-C6303A43B9A5}"/>
              </a:ext>
            </a:extLst>
          </p:cNvPr>
          <p:cNvSpPr>
            <a:spLocks noGrp="1"/>
          </p:cNvSpPr>
          <p:nvPr>
            <p:ph type="title" hasCustomPrompt="1"/>
          </p:nvPr>
        </p:nvSpPr>
        <p:spPr>
          <a:xfrm>
            <a:off x="532435" y="365126"/>
            <a:ext cx="11100122" cy="697324"/>
          </a:xfrm>
        </p:spPr>
        <p:txBody>
          <a:bodyPr/>
          <a:lstStyle>
            <a:lvl1pPr>
              <a:defRPr/>
            </a:lvl1pPr>
          </a:lstStyle>
          <a:p>
            <a:r>
              <a:rPr lang="en-US"/>
              <a:t>Icon Library</a:t>
            </a:r>
          </a:p>
        </p:txBody>
      </p:sp>
      <p:grpSp>
        <p:nvGrpSpPr>
          <p:cNvPr id="7" name="Group 6">
            <a:extLst>
              <a:ext uri="{FF2B5EF4-FFF2-40B4-BE49-F238E27FC236}">
                <a16:creationId xmlns:a16="http://schemas.microsoft.com/office/drawing/2014/main" id="{0CBE22AF-9652-1D2E-4BD9-FD0664BD4F2F}"/>
              </a:ext>
            </a:extLst>
          </p:cNvPr>
          <p:cNvGrpSpPr/>
          <p:nvPr/>
        </p:nvGrpSpPr>
        <p:grpSpPr>
          <a:xfrm>
            <a:off x="3382598" y="1601745"/>
            <a:ext cx="606154" cy="631482"/>
            <a:chOff x="708025" y="1916113"/>
            <a:chExt cx="531813" cy="554037"/>
          </a:xfrm>
          <a:solidFill>
            <a:schemeClr val="tx1"/>
          </a:solidFill>
        </p:grpSpPr>
        <p:sp>
          <p:nvSpPr>
            <p:cNvPr id="19" name="Freeform 93">
              <a:extLst>
                <a:ext uri="{FF2B5EF4-FFF2-40B4-BE49-F238E27FC236}">
                  <a16:creationId xmlns:a16="http://schemas.microsoft.com/office/drawing/2014/main" id="{13575BB9-C3B7-0E5F-A2B1-C408BA9AA28E}"/>
                </a:ext>
              </a:extLst>
            </p:cNvPr>
            <p:cNvSpPr>
              <a:spLocks/>
            </p:cNvSpPr>
            <p:nvPr/>
          </p:nvSpPr>
          <p:spPr bwMode="auto">
            <a:xfrm>
              <a:off x="708025" y="1916113"/>
              <a:ext cx="307975" cy="457200"/>
            </a:xfrm>
            <a:custGeom>
              <a:avLst/>
              <a:gdLst>
                <a:gd name="T0" fmla="*/ 1457 w 1939"/>
                <a:gd name="T1" fmla="*/ 4 h 2887"/>
                <a:gd name="T2" fmla="*/ 1621 w 1939"/>
                <a:gd name="T3" fmla="*/ 49 h 2887"/>
                <a:gd name="T4" fmla="*/ 1761 w 1939"/>
                <a:gd name="T5" fmla="*/ 140 h 2887"/>
                <a:gd name="T6" fmla="*/ 1865 w 1939"/>
                <a:gd name="T7" fmla="*/ 268 h 2887"/>
                <a:gd name="T8" fmla="*/ 1927 w 1939"/>
                <a:gd name="T9" fmla="*/ 426 h 2887"/>
                <a:gd name="T10" fmla="*/ 1939 w 1939"/>
                <a:gd name="T11" fmla="*/ 1064 h 2887"/>
                <a:gd name="T12" fmla="*/ 1918 w 1939"/>
                <a:gd name="T13" fmla="*/ 1175 h 2887"/>
                <a:gd name="T14" fmla="*/ 1861 w 1939"/>
                <a:gd name="T15" fmla="*/ 1269 h 2887"/>
                <a:gd name="T16" fmla="*/ 1831 w 1939"/>
                <a:gd name="T17" fmla="*/ 1784 h 2887"/>
                <a:gd name="T18" fmla="*/ 1799 w 1939"/>
                <a:gd name="T19" fmla="*/ 1825 h 2887"/>
                <a:gd name="T20" fmla="*/ 1745 w 1939"/>
                <a:gd name="T21" fmla="*/ 1832 h 2887"/>
                <a:gd name="T22" fmla="*/ 1703 w 1939"/>
                <a:gd name="T23" fmla="*/ 1801 h 2887"/>
                <a:gd name="T24" fmla="*/ 1694 w 1939"/>
                <a:gd name="T25" fmla="*/ 1260 h 2887"/>
                <a:gd name="T26" fmla="*/ 1712 w 1939"/>
                <a:gd name="T27" fmla="*/ 1213 h 2887"/>
                <a:gd name="T28" fmla="*/ 1764 w 1939"/>
                <a:gd name="T29" fmla="*/ 1165 h 2887"/>
                <a:gd name="T30" fmla="*/ 1796 w 1939"/>
                <a:gd name="T31" fmla="*/ 1092 h 2887"/>
                <a:gd name="T32" fmla="*/ 1796 w 1939"/>
                <a:gd name="T33" fmla="*/ 492 h 2887"/>
                <a:gd name="T34" fmla="*/ 1751 w 1939"/>
                <a:gd name="T35" fmla="*/ 354 h 2887"/>
                <a:gd name="T36" fmla="*/ 1664 w 1939"/>
                <a:gd name="T37" fmla="*/ 242 h 2887"/>
                <a:gd name="T38" fmla="*/ 1543 w 1939"/>
                <a:gd name="T39" fmla="*/ 168 h 2887"/>
                <a:gd name="T40" fmla="*/ 1398 w 1939"/>
                <a:gd name="T41" fmla="*/ 141 h 2887"/>
                <a:gd name="T42" fmla="*/ 1186 w 1939"/>
                <a:gd name="T43" fmla="*/ 154 h 2887"/>
                <a:gd name="T44" fmla="*/ 1057 w 1939"/>
                <a:gd name="T45" fmla="*/ 213 h 2887"/>
                <a:gd name="T46" fmla="*/ 957 w 1939"/>
                <a:gd name="T47" fmla="*/ 313 h 2887"/>
                <a:gd name="T48" fmla="*/ 897 w 1939"/>
                <a:gd name="T49" fmla="*/ 443 h 2887"/>
                <a:gd name="T50" fmla="*/ 884 w 1939"/>
                <a:gd name="T51" fmla="*/ 1064 h 2887"/>
                <a:gd name="T52" fmla="*/ 904 w 1939"/>
                <a:gd name="T53" fmla="*/ 1143 h 2887"/>
                <a:gd name="T54" fmla="*/ 958 w 1939"/>
                <a:gd name="T55" fmla="*/ 1203 h 2887"/>
                <a:gd name="T56" fmla="*/ 987 w 1939"/>
                <a:gd name="T57" fmla="*/ 1243 h 2887"/>
                <a:gd name="T58" fmla="*/ 987 w 1939"/>
                <a:gd name="T59" fmla="*/ 1786 h 2887"/>
                <a:gd name="T60" fmla="*/ 954 w 1939"/>
                <a:gd name="T61" fmla="*/ 1838 h 2887"/>
                <a:gd name="T62" fmla="*/ 904 w 1939"/>
                <a:gd name="T63" fmla="*/ 1865 h 2887"/>
                <a:gd name="T64" fmla="*/ 824 w 1939"/>
                <a:gd name="T65" fmla="*/ 1908 h 2887"/>
                <a:gd name="T66" fmla="*/ 710 w 1939"/>
                <a:gd name="T67" fmla="*/ 1972 h 2887"/>
                <a:gd name="T68" fmla="*/ 572 w 1939"/>
                <a:gd name="T69" fmla="*/ 2055 h 2887"/>
                <a:gd name="T70" fmla="*/ 420 w 1939"/>
                <a:gd name="T71" fmla="*/ 2156 h 2887"/>
                <a:gd name="T72" fmla="*/ 261 w 1939"/>
                <a:gd name="T73" fmla="*/ 2274 h 2887"/>
                <a:gd name="T74" fmla="*/ 165 w 1939"/>
                <a:gd name="T75" fmla="*/ 2367 h 2887"/>
                <a:gd name="T76" fmla="*/ 140 w 1939"/>
                <a:gd name="T77" fmla="*/ 2458 h 2887"/>
                <a:gd name="T78" fmla="*/ 131 w 1939"/>
                <a:gd name="T79" fmla="*/ 2852 h 2887"/>
                <a:gd name="T80" fmla="*/ 88 w 1939"/>
                <a:gd name="T81" fmla="*/ 2885 h 2887"/>
                <a:gd name="T82" fmla="*/ 34 w 1939"/>
                <a:gd name="T83" fmla="*/ 2877 h 2887"/>
                <a:gd name="T84" fmla="*/ 2 w 1939"/>
                <a:gd name="T85" fmla="*/ 2836 h 2887"/>
                <a:gd name="T86" fmla="*/ 2 w 1939"/>
                <a:gd name="T87" fmla="*/ 2418 h 2887"/>
                <a:gd name="T88" fmla="*/ 39 w 1939"/>
                <a:gd name="T89" fmla="*/ 2303 h 2887"/>
                <a:gd name="T90" fmla="*/ 118 w 1939"/>
                <a:gd name="T91" fmla="*/ 2209 h 2887"/>
                <a:gd name="T92" fmla="*/ 287 w 1939"/>
                <a:gd name="T93" fmla="*/ 2078 h 2887"/>
                <a:gd name="T94" fmla="*/ 452 w 1939"/>
                <a:gd name="T95" fmla="*/ 1965 h 2887"/>
                <a:gd name="T96" fmla="*/ 603 w 1939"/>
                <a:gd name="T97" fmla="*/ 1871 h 2887"/>
                <a:gd name="T98" fmla="*/ 731 w 1939"/>
                <a:gd name="T99" fmla="*/ 1798 h 2887"/>
                <a:gd name="T100" fmla="*/ 826 w 1939"/>
                <a:gd name="T101" fmla="*/ 1747 h 2887"/>
                <a:gd name="T102" fmla="*/ 822 w 1939"/>
                <a:gd name="T103" fmla="*/ 1269 h 2887"/>
                <a:gd name="T104" fmla="*/ 764 w 1939"/>
                <a:gd name="T105" fmla="*/ 1175 h 2887"/>
                <a:gd name="T106" fmla="*/ 744 w 1939"/>
                <a:gd name="T107" fmla="*/ 1064 h 2887"/>
                <a:gd name="T108" fmla="*/ 756 w 1939"/>
                <a:gd name="T109" fmla="*/ 426 h 2887"/>
                <a:gd name="T110" fmla="*/ 818 w 1939"/>
                <a:gd name="T111" fmla="*/ 268 h 2887"/>
                <a:gd name="T112" fmla="*/ 922 w 1939"/>
                <a:gd name="T113" fmla="*/ 140 h 2887"/>
                <a:gd name="T114" fmla="*/ 1062 w 1939"/>
                <a:gd name="T115" fmla="*/ 49 h 2887"/>
                <a:gd name="T116" fmla="*/ 1226 w 1939"/>
                <a:gd name="T117" fmla="*/ 4 h 2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9" h="2887">
                  <a:moveTo>
                    <a:pt x="1285" y="0"/>
                  </a:moveTo>
                  <a:lnTo>
                    <a:pt x="1398" y="0"/>
                  </a:lnTo>
                  <a:lnTo>
                    <a:pt x="1457" y="4"/>
                  </a:lnTo>
                  <a:lnTo>
                    <a:pt x="1514" y="13"/>
                  </a:lnTo>
                  <a:lnTo>
                    <a:pt x="1569" y="28"/>
                  </a:lnTo>
                  <a:lnTo>
                    <a:pt x="1621" y="49"/>
                  </a:lnTo>
                  <a:lnTo>
                    <a:pt x="1670" y="75"/>
                  </a:lnTo>
                  <a:lnTo>
                    <a:pt x="1717" y="106"/>
                  </a:lnTo>
                  <a:lnTo>
                    <a:pt x="1761" y="140"/>
                  </a:lnTo>
                  <a:lnTo>
                    <a:pt x="1799" y="179"/>
                  </a:lnTo>
                  <a:lnTo>
                    <a:pt x="1834" y="223"/>
                  </a:lnTo>
                  <a:lnTo>
                    <a:pt x="1865" y="268"/>
                  </a:lnTo>
                  <a:lnTo>
                    <a:pt x="1891" y="318"/>
                  </a:lnTo>
                  <a:lnTo>
                    <a:pt x="1912" y="371"/>
                  </a:lnTo>
                  <a:lnTo>
                    <a:pt x="1927" y="426"/>
                  </a:lnTo>
                  <a:lnTo>
                    <a:pt x="1936" y="483"/>
                  </a:lnTo>
                  <a:lnTo>
                    <a:pt x="1939" y="542"/>
                  </a:lnTo>
                  <a:lnTo>
                    <a:pt x="1939" y="1064"/>
                  </a:lnTo>
                  <a:lnTo>
                    <a:pt x="1936" y="1103"/>
                  </a:lnTo>
                  <a:lnTo>
                    <a:pt x="1930" y="1140"/>
                  </a:lnTo>
                  <a:lnTo>
                    <a:pt x="1918" y="1175"/>
                  </a:lnTo>
                  <a:lnTo>
                    <a:pt x="1903" y="1208"/>
                  </a:lnTo>
                  <a:lnTo>
                    <a:pt x="1884" y="1240"/>
                  </a:lnTo>
                  <a:lnTo>
                    <a:pt x="1861" y="1269"/>
                  </a:lnTo>
                  <a:lnTo>
                    <a:pt x="1834" y="1295"/>
                  </a:lnTo>
                  <a:lnTo>
                    <a:pt x="1834" y="1764"/>
                  </a:lnTo>
                  <a:lnTo>
                    <a:pt x="1831" y="1784"/>
                  </a:lnTo>
                  <a:lnTo>
                    <a:pt x="1825" y="1801"/>
                  </a:lnTo>
                  <a:lnTo>
                    <a:pt x="1814" y="1814"/>
                  </a:lnTo>
                  <a:lnTo>
                    <a:pt x="1799" y="1825"/>
                  </a:lnTo>
                  <a:lnTo>
                    <a:pt x="1782" y="1832"/>
                  </a:lnTo>
                  <a:lnTo>
                    <a:pt x="1764" y="1835"/>
                  </a:lnTo>
                  <a:lnTo>
                    <a:pt x="1745" y="1832"/>
                  </a:lnTo>
                  <a:lnTo>
                    <a:pt x="1728" y="1825"/>
                  </a:lnTo>
                  <a:lnTo>
                    <a:pt x="1714" y="1814"/>
                  </a:lnTo>
                  <a:lnTo>
                    <a:pt x="1703" y="1801"/>
                  </a:lnTo>
                  <a:lnTo>
                    <a:pt x="1696" y="1784"/>
                  </a:lnTo>
                  <a:lnTo>
                    <a:pt x="1694" y="1764"/>
                  </a:lnTo>
                  <a:lnTo>
                    <a:pt x="1694" y="1260"/>
                  </a:lnTo>
                  <a:lnTo>
                    <a:pt x="1696" y="1243"/>
                  </a:lnTo>
                  <a:lnTo>
                    <a:pt x="1701" y="1227"/>
                  </a:lnTo>
                  <a:lnTo>
                    <a:pt x="1712" y="1213"/>
                  </a:lnTo>
                  <a:lnTo>
                    <a:pt x="1725" y="1203"/>
                  </a:lnTo>
                  <a:lnTo>
                    <a:pt x="1746" y="1186"/>
                  </a:lnTo>
                  <a:lnTo>
                    <a:pt x="1764" y="1165"/>
                  </a:lnTo>
                  <a:lnTo>
                    <a:pt x="1779" y="1143"/>
                  </a:lnTo>
                  <a:lnTo>
                    <a:pt x="1790" y="1119"/>
                  </a:lnTo>
                  <a:lnTo>
                    <a:pt x="1796" y="1092"/>
                  </a:lnTo>
                  <a:lnTo>
                    <a:pt x="1798" y="1064"/>
                  </a:lnTo>
                  <a:lnTo>
                    <a:pt x="1798" y="542"/>
                  </a:lnTo>
                  <a:lnTo>
                    <a:pt x="1796" y="492"/>
                  </a:lnTo>
                  <a:lnTo>
                    <a:pt x="1786" y="443"/>
                  </a:lnTo>
                  <a:lnTo>
                    <a:pt x="1772" y="397"/>
                  </a:lnTo>
                  <a:lnTo>
                    <a:pt x="1751" y="354"/>
                  </a:lnTo>
                  <a:lnTo>
                    <a:pt x="1727" y="313"/>
                  </a:lnTo>
                  <a:lnTo>
                    <a:pt x="1697" y="276"/>
                  </a:lnTo>
                  <a:lnTo>
                    <a:pt x="1664" y="242"/>
                  </a:lnTo>
                  <a:lnTo>
                    <a:pt x="1627" y="213"/>
                  </a:lnTo>
                  <a:lnTo>
                    <a:pt x="1586" y="188"/>
                  </a:lnTo>
                  <a:lnTo>
                    <a:pt x="1543" y="168"/>
                  </a:lnTo>
                  <a:lnTo>
                    <a:pt x="1496" y="154"/>
                  </a:lnTo>
                  <a:lnTo>
                    <a:pt x="1448" y="144"/>
                  </a:lnTo>
                  <a:lnTo>
                    <a:pt x="1398" y="141"/>
                  </a:lnTo>
                  <a:lnTo>
                    <a:pt x="1285" y="141"/>
                  </a:lnTo>
                  <a:lnTo>
                    <a:pt x="1235" y="144"/>
                  </a:lnTo>
                  <a:lnTo>
                    <a:pt x="1186" y="154"/>
                  </a:lnTo>
                  <a:lnTo>
                    <a:pt x="1141" y="168"/>
                  </a:lnTo>
                  <a:lnTo>
                    <a:pt x="1097" y="189"/>
                  </a:lnTo>
                  <a:lnTo>
                    <a:pt x="1057" y="213"/>
                  </a:lnTo>
                  <a:lnTo>
                    <a:pt x="1019" y="243"/>
                  </a:lnTo>
                  <a:lnTo>
                    <a:pt x="985" y="276"/>
                  </a:lnTo>
                  <a:lnTo>
                    <a:pt x="957" y="313"/>
                  </a:lnTo>
                  <a:lnTo>
                    <a:pt x="931" y="354"/>
                  </a:lnTo>
                  <a:lnTo>
                    <a:pt x="912" y="397"/>
                  </a:lnTo>
                  <a:lnTo>
                    <a:pt x="897" y="443"/>
                  </a:lnTo>
                  <a:lnTo>
                    <a:pt x="887" y="492"/>
                  </a:lnTo>
                  <a:lnTo>
                    <a:pt x="884" y="542"/>
                  </a:lnTo>
                  <a:lnTo>
                    <a:pt x="884" y="1064"/>
                  </a:lnTo>
                  <a:lnTo>
                    <a:pt x="886" y="1092"/>
                  </a:lnTo>
                  <a:lnTo>
                    <a:pt x="894" y="1119"/>
                  </a:lnTo>
                  <a:lnTo>
                    <a:pt x="904" y="1143"/>
                  </a:lnTo>
                  <a:lnTo>
                    <a:pt x="918" y="1165"/>
                  </a:lnTo>
                  <a:lnTo>
                    <a:pt x="936" y="1186"/>
                  </a:lnTo>
                  <a:lnTo>
                    <a:pt x="958" y="1203"/>
                  </a:lnTo>
                  <a:lnTo>
                    <a:pt x="971" y="1213"/>
                  </a:lnTo>
                  <a:lnTo>
                    <a:pt x="981" y="1227"/>
                  </a:lnTo>
                  <a:lnTo>
                    <a:pt x="987" y="1243"/>
                  </a:lnTo>
                  <a:lnTo>
                    <a:pt x="989" y="1260"/>
                  </a:lnTo>
                  <a:lnTo>
                    <a:pt x="989" y="1764"/>
                  </a:lnTo>
                  <a:lnTo>
                    <a:pt x="987" y="1786"/>
                  </a:lnTo>
                  <a:lnTo>
                    <a:pt x="980" y="1805"/>
                  </a:lnTo>
                  <a:lnTo>
                    <a:pt x="969" y="1823"/>
                  </a:lnTo>
                  <a:lnTo>
                    <a:pt x="954" y="1838"/>
                  </a:lnTo>
                  <a:lnTo>
                    <a:pt x="937" y="1849"/>
                  </a:lnTo>
                  <a:lnTo>
                    <a:pt x="924" y="1856"/>
                  </a:lnTo>
                  <a:lnTo>
                    <a:pt x="904" y="1865"/>
                  </a:lnTo>
                  <a:lnTo>
                    <a:pt x="882" y="1877"/>
                  </a:lnTo>
                  <a:lnTo>
                    <a:pt x="854" y="1891"/>
                  </a:lnTo>
                  <a:lnTo>
                    <a:pt x="824" y="1908"/>
                  </a:lnTo>
                  <a:lnTo>
                    <a:pt x="789" y="1926"/>
                  </a:lnTo>
                  <a:lnTo>
                    <a:pt x="751" y="1947"/>
                  </a:lnTo>
                  <a:lnTo>
                    <a:pt x="710" y="1972"/>
                  </a:lnTo>
                  <a:lnTo>
                    <a:pt x="666" y="1997"/>
                  </a:lnTo>
                  <a:lnTo>
                    <a:pt x="620" y="2025"/>
                  </a:lnTo>
                  <a:lnTo>
                    <a:pt x="572" y="2055"/>
                  </a:lnTo>
                  <a:lnTo>
                    <a:pt x="523" y="2087"/>
                  </a:lnTo>
                  <a:lnTo>
                    <a:pt x="472" y="2121"/>
                  </a:lnTo>
                  <a:lnTo>
                    <a:pt x="420" y="2156"/>
                  </a:lnTo>
                  <a:lnTo>
                    <a:pt x="367" y="2194"/>
                  </a:lnTo>
                  <a:lnTo>
                    <a:pt x="314" y="2234"/>
                  </a:lnTo>
                  <a:lnTo>
                    <a:pt x="261" y="2274"/>
                  </a:lnTo>
                  <a:lnTo>
                    <a:pt x="206" y="2318"/>
                  </a:lnTo>
                  <a:lnTo>
                    <a:pt x="184" y="2340"/>
                  </a:lnTo>
                  <a:lnTo>
                    <a:pt x="165" y="2367"/>
                  </a:lnTo>
                  <a:lnTo>
                    <a:pt x="151" y="2395"/>
                  </a:lnTo>
                  <a:lnTo>
                    <a:pt x="144" y="2426"/>
                  </a:lnTo>
                  <a:lnTo>
                    <a:pt x="140" y="2458"/>
                  </a:lnTo>
                  <a:lnTo>
                    <a:pt x="140" y="2817"/>
                  </a:lnTo>
                  <a:lnTo>
                    <a:pt x="137" y="2836"/>
                  </a:lnTo>
                  <a:lnTo>
                    <a:pt x="131" y="2852"/>
                  </a:lnTo>
                  <a:lnTo>
                    <a:pt x="120" y="2867"/>
                  </a:lnTo>
                  <a:lnTo>
                    <a:pt x="105" y="2877"/>
                  </a:lnTo>
                  <a:lnTo>
                    <a:pt x="88" y="2885"/>
                  </a:lnTo>
                  <a:lnTo>
                    <a:pt x="70" y="2887"/>
                  </a:lnTo>
                  <a:lnTo>
                    <a:pt x="51" y="2885"/>
                  </a:lnTo>
                  <a:lnTo>
                    <a:pt x="34" y="2877"/>
                  </a:lnTo>
                  <a:lnTo>
                    <a:pt x="20" y="2867"/>
                  </a:lnTo>
                  <a:lnTo>
                    <a:pt x="10" y="2852"/>
                  </a:lnTo>
                  <a:lnTo>
                    <a:pt x="2" y="2836"/>
                  </a:lnTo>
                  <a:lnTo>
                    <a:pt x="0" y="2817"/>
                  </a:lnTo>
                  <a:lnTo>
                    <a:pt x="0" y="2458"/>
                  </a:lnTo>
                  <a:lnTo>
                    <a:pt x="2" y="2418"/>
                  </a:lnTo>
                  <a:lnTo>
                    <a:pt x="10" y="2377"/>
                  </a:lnTo>
                  <a:lnTo>
                    <a:pt x="22" y="2339"/>
                  </a:lnTo>
                  <a:lnTo>
                    <a:pt x="39" y="2303"/>
                  </a:lnTo>
                  <a:lnTo>
                    <a:pt x="62" y="2269"/>
                  </a:lnTo>
                  <a:lnTo>
                    <a:pt x="87" y="2237"/>
                  </a:lnTo>
                  <a:lnTo>
                    <a:pt x="118" y="2209"/>
                  </a:lnTo>
                  <a:lnTo>
                    <a:pt x="174" y="2163"/>
                  </a:lnTo>
                  <a:lnTo>
                    <a:pt x="231" y="2120"/>
                  </a:lnTo>
                  <a:lnTo>
                    <a:pt x="287" y="2078"/>
                  </a:lnTo>
                  <a:lnTo>
                    <a:pt x="344" y="2039"/>
                  </a:lnTo>
                  <a:lnTo>
                    <a:pt x="398" y="2001"/>
                  </a:lnTo>
                  <a:lnTo>
                    <a:pt x="452" y="1965"/>
                  </a:lnTo>
                  <a:lnTo>
                    <a:pt x="504" y="1931"/>
                  </a:lnTo>
                  <a:lnTo>
                    <a:pt x="555" y="1901"/>
                  </a:lnTo>
                  <a:lnTo>
                    <a:pt x="603" y="1871"/>
                  </a:lnTo>
                  <a:lnTo>
                    <a:pt x="649" y="1844"/>
                  </a:lnTo>
                  <a:lnTo>
                    <a:pt x="692" y="1820"/>
                  </a:lnTo>
                  <a:lnTo>
                    <a:pt x="731" y="1798"/>
                  </a:lnTo>
                  <a:lnTo>
                    <a:pt x="767" y="1778"/>
                  </a:lnTo>
                  <a:lnTo>
                    <a:pt x="799" y="1761"/>
                  </a:lnTo>
                  <a:lnTo>
                    <a:pt x="826" y="1747"/>
                  </a:lnTo>
                  <a:lnTo>
                    <a:pt x="849" y="1736"/>
                  </a:lnTo>
                  <a:lnTo>
                    <a:pt x="849" y="1295"/>
                  </a:lnTo>
                  <a:lnTo>
                    <a:pt x="822" y="1269"/>
                  </a:lnTo>
                  <a:lnTo>
                    <a:pt x="799" y="1240"/>
                  </a:lnTo>
                  <a:lnTo>
                    <a:pt x="780" y="1208"/>
                  </a:lnTo>
                  <a:lnTo>
                    <a:pt x="764" y="1175"/>
                  </a:lnTo>
                  <a:lnTo>
                    <a:pt x="753" y="1140"/>
                  </a:lnTo>
                  <a:lnTo>
                    <a:pt x="746" y="1103"/>
                  </a:lnTo>
                  <a:lnTo>
                    <a:pt x="744" y="1064"/>
                  </a:lnTo>
                  <a:lnTo>
                    <a:pt x="744" y="542"/>
                  </a:lnTo>
                  <a:lnTo>
                    <a:pt x="747" y="483"/>
                  </a:lnTo>
                  <a:lnTo>
                    <a:pt x="756" y="426"/>
                  </a:lnTo>
                  <a:lnTo>
                    <a:pt x="771" y="371"/>
                  </a:lnTo>
                  <a:lnTo>
                    <a:pt x="792" y="318"/>
                  </a:lnTo>
                  <a:lnTo>
                    <a:pt x="818" y="268"/>
                  </a:lnTo>
                  <a:lnTo>
                    <a:pt x="848" y="223"/>
                  </a:lnTo>
                  <a:lnTo>
                    <a:pt x="883" y="179"/>
                  </a:lnTo>
                  <a:lnTo>
                    <a:pt x="922" y="140"/>
                  </a:lnTo>
                  <a:lnTo>
                    <a:pt x="966" y="106"/>
                  </a:lnTo>
                  <a:lnTo>
                    <a:pt x="1012" y="75"/>
                  </a:lnTo>
                  <a:lnTo>
                    <a:pt x="1062" y="49"/>
                  </a:lnTo>
                  <a:lnTo>
                    <a:pt x="1114" y="28"/>
                  </a:lnTo>
                  <a:lnTo>
                    <a:pt x="1169" y="13"/>
                  </a:lnTo>
                  <a:lnTo>
                    <a:pt x="1226" y="4"/>
                  </a:lnTo>
                  <a:lnTo>
                    <a:pt x="128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1" name="Freeform 94">
              <a:extLst>
                <a:ext uri="{FF2B5EF4-FFF2-40B4-BE49-F238E27FC236}">
                  <a16:creationId xmlns:a16="http://schemas.microsoft.com/office/drawing/2014/main" id="{75777A39-C223-B848-9F5D-62513CA53A16}"/>
                </a:ext>
              </a:extLst>
            </p:cNvPr>
            <p:cNvSpPr>
              <a:spLocks noEditPoints="1"/>
            </p:cNvSpPr>
            <p:nvPr/>
          </p:nvSpPr>
          <p:spPr bwMode="auto">
            <a:xfrm>
              <a:off x="882650" y="2206625"/>
              <a:ext cx="77788" cy="263525"/>
            </a:xfrm>
            <a:custGeom>
              <a:avLst/>
              <a:gdLst>
                <a:gd name="T0" fmla="*/ 144 w 487"/>
                <a:gd name="T1" fmla="*/ 1406 h 1657"/>
                <a:gd name="T2" fmla="*/ 335 w 487"/>
                <a:gd name="T3" fmla="*/ 1404 h 1657"/>
                <a:gd name="T4" fmla="*/ 264 w 487"/>
                <a:gd name="T5" fmla="*/ 313 h 1657"/>
                <a:gd name="T6" fmla="*/ 217 w 487"/>
                <a:gd name="T7" fmla="*/ 313 h 1657"/>
                <a:gd name="T8" fmla="*/ 416 w 487"/>
                <a:gd name="T9" fmla="*/ 0 h 1657"/>
                <a:gd name="T10" fmla="*/ 452 w 487"/>
                <a:gd name="T11" fmla="*/ 9 h 1657"/>
                <a:gd name="T12" fmla="*/ 477 w 487"/>
                <a:gd name="T13" fmla="*/ 35 h 1657"/>
                <a:gd name="T14" fmla="*/ 487 w 487"/>
                <a:gd name="T15" fmla="*/ 70 h 1657"/>
                <a:gd name="T16" fmla="*/ 476 w 487"/>
                <a:gd name="T17" fmla="*/ 142 h 1657"/>
                <a:gd name="T18" fmla="*/ 445 w 487"/>
                <a:gd name="T19" fmla="*/ 206 h 1657"/>
                <a:gd name="T20" fmla="*/ 477 w 487"/>
                <a:gd name="T21" fmla="*/ 1431 h 1657"/>
                <a:gd name="T22" fmla="*/ 466 w 487"/>
                <a:gd name="T23" fmla="*/ 1470 h 1657"/>
                <a:gd name="T24" fmla="*/ 284 w 487"/>
                <a:gd name="T25" fmla="*/ 1638 h 1657"/>
                <a:gd name="T26" fmla="*/ 254 w 487"/>
                <a:gd name="T27" fmla="*/ 1655 h 1657"/>
                <a:gd name="T28" fmla="*/ 221 w 487"/>
                <a:gd name="T29" fmla="*/ 1655 h 1657"/>
                <a:gd name="T30" fmla="*/ 190 w 487"/>
                <a:gd name="T31" fmla="*/ 1639 h 1657"/>
                <a:gd name="T32" fmla="*/ 14 w 487"/>
                <a:gd name="T33" fmla="*/ 1478 h 1657"/>
                <a:gd name="T34" fmla="*/ 2 w 487"/>
                <a:gd name="T35" fmla="*/ 1450 h 1657"/>
                <a:gd name="T36" fmla="*/ 54 w 487"/>
                <a:gd name="T37" fmla="*/ 223 h 1657"/>
                <a:gd name="T38" fmla="*/ 20 w 487"/>
                <a:gd name="T39" fmla="*/ 168 h 1657"/>
                <a:gd name="T40" fmla="*/ 2 w 487"/>
                <a:gd name="T41" fmla="*/ 105 h 1657"/>
                <a:gd name="T42" fmla="*/ 2 w 487"/>
                <a:gd name="T43" fmla="*/ 52 h 1657"/>
                <a:gd name="T44" fmla="*/ 20 w 487"/>
                <a:gd name="T45" fmla="*/ 21 h 1657"/>
                <a:gd name="T46" fmla="*/ 51 w 487"/>
                <a:gd name="T47" fmla="*/ 3 h 1657"/>
                <a:gd name="T48" fmla="*/ 88 w 487"/>
                <a:gd name="T49" fmla="*/ 3 h 1657"/>
                <a:gd name="T50" fmla="*/ 120 w 487"/>
                <a:gd name="T51" fmla="*/ 21 h 1657"/>
                <a:gd name="T52" fmla="*/ 137 w 487"/>
                <a:gd name="T53" fmla="*/ 52 h 1657"/>
                <a:gd name="T54" fmla="*/ 143 w 487"/>
                <a:gd name="T55" fmla="*/ 95 h 1657"/>
                <a:gd name="T56" fmla="*/ 163 w 487"/>
                <a:gd name="T57" fmla="*/ 135 h 1657"/>
                <a:gd name="T58" fmla="*/ 198 w 487"/>
                <a:gd name="T59" fmla="*/ 164 h 1657"/>
                <a:gd name="T60" fmla="*/ 244 w 487"/>
                <a:gd name="T61" fmla="*/ 174 h 1657"/>
                <a:gd name="T62" fmla="*/ 283 w 487"/>
                <a:gd name="T63" fmla="*/ 166 h 1657"/>
                <a:gd name="T64" fmla="*/ 306 w 487"/>
                <a:gd name="T65" fmla="*/ 151 h 1657"/>
                <a:gd name="T66" fmla="*/ 327 w 487"/>
                <a:gd name="T67" fmla="*/ 131 h 1657"/>
                <a:gd name="T68" fmla="*/ 344 w 487"/>
                <a:gd name="T69" fmla="*/ 92 h 1657"/>
                <a:gd name="T70" fmla="*/ 349 w 487"/>
                <a:gd name="T71" fmla="*/ 52 h 1657"/>
                <a:gd name="T72" fmla="*/ 366 w 487"/>
                <a:gd name="T73" fmla="*/ 21 h 1657"/>
                <a:gd name="T74" fmla="*/ 398 w 487"/>
                <a:gd name="T75" fmla="*/ 3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7" h="1657">
                  <a:moveTo>
                    <a:pt x="190" y="308"/>
                  </a:moveTo>
                  <a:lnTo>
                    <a:pt x="144" y="1406"/>
                  </a:lnTo>
                  <a:lnTo>
                    <a:pt x="237" y="1492"/>
                  </a:lnTo>
                  <a:lnTo>
                    <a:pt x="335" y="1404"/>
                  </a:lnTo>
                  <a:lnTo>
                    <a:pt x="285" y="311"/>
                  </a:lnTo>
                  <a:lnTo>
                    <a:pt x="264" y="313"/>
                  </a:lnTo>
                  <a:lnTo>
                    <a:pt x="244" y="314"/>
                  </a:lnTo>
                  <a:lnTo>
                    <a:pt x="217" y="313"/>
                  </a:lnTo>
                  <a:lnTo>
                    <a:pt x="190" y="308"/>
                  </a:lnTo>
                  <a:close/>
                  <a:moveTo>
                    <a:pt x="416" y="0"/>
                  </a:moveTo>
                  <a:lnTo>
                    <a:pt x="435" y="3"/>
                  </a:lnTo>
                  <a:lnTo>
                    <a:pt x="452" y="9"/>
                  </a:lnTo>
                  <a:lnTo>
                    <a:pt x="466" y="21"/>
                  </a:lnTo>
                  <a:lnTo>
                    <a:pt x="477" y="35"/>
                  </a:lnTo>
                  <a:lnTo>
                    <a:pt x="484" y="52"/>
                  </a:lnTo>
                  <a:lnTo>
                    <a:pt x="487" y="70"/>
                  </a:lnTo>
                  <a:lnTo>
                    <a:pt x="484" y="107"/>
                  </a:lnTo>
                  <a:lnTo>
                    <a:pt x="476" y="142"/>
                  </a:lnTo>
                  <a:lnTo>
                    <a:pt x="463" y="176"/>
                  </a:lnTo>
                  <a:lnTo>
                    <a:pt x="445" y="206"/>
                  </a:lnTo>
                  <a:lnTo>
                    <a:pt x="422" y="234"/>
                  </a:lnTo>
                  <a:lnTo>
                    <a:pt x="477" y="1431"/>
                  </a:lnTo>
                  <a:lnTo>
                    <a:pt x="475" y="1451"/>
                  </a:lnTo>
                  <a:lnTo>
                    <a:pt x="466" y="1470"/>
                  </a:lnTo>
                  <a:lnTo>
                    <a:pt x="453" y="1486"/>
                  </a:lnTo>
                  <a:lnTo>
                    <a:pt x="284" y="1638"/>
                  </a:lnTo>
                  <a:lnTo>
                    <a:pt x="270" y="1649"/>
                  </a:lnTo>
                  <a:lnTo>
                    <a:pt x="254" y="1655"/>
                  </a:lnTo>
                  <a:lnTo>
                    <a:pt x="237" y="1657"/>
                  </a:lnTo>
                  <a:lnTo>
                    <a:pt x="221" y="1655"/>
                  </a:lnTo>
                  <a:lnTo>
                    <a:pt x="205" y="1649"/>
                  </a:lnTo>
                  <a:lnTo>
                    <a:pt x="190" y="1639"/>
                  </a:lnTo>
                  <a:lnTo>
                    <a:pt x="24" y="1489"/>
                  </a:lnTo>
                  <a:lnTo>
                    <a:pt x="14" y="1478"/>
                  </a:lnTo>
                  <a:lnTo>
                    <a:pt x="6" y="1465"/>
                  </a:lnTo>
                  <a:lnTo>
                    <a:pt x="2" y="1450"/>
                  </a:lnTo>
                  <a:lnTo>
                    <a:pt x="1" y="1434"/>
                  </a:lnTo>
                  <a:lnTo>
                    <a:pt x="54" y="223"/>
                  </a:lnTo>
                  <a:lnTo>
                    <a:pt x="35" y="198"/>
                  </a:lnTo>
                  <a:lnTo>
                    <a:pt x="20" y="168"/>
                  </a:lnTo>
                  <a:lnTo>
                    <a:pt x="10" y="137"/>
                  </a:lnTo>
                  <a:lnTo>
                    <a:pt x="2" y="105"/>
                  </a:lnTo>
                  <a:lnTo>
                    <a:pt x="0" y="71"/>
                  </a:lnTo>
                  <a:lnTo>
                    <a:pt x="2" y="52"/>
                  </a:lnTo>
                  <a:lnTo>
                    <a:pt x="10" y="36"/>
                  </a:lnTo>
                  <a:lnTo>
                    <a:pt x="20" y="21"/>
                  </a:lnTo>
                  <a:lnTo>
                    <a:pt x="34" y="10"/>
                  </a:lnTo>
                  <a:lnTo>
                    <a:pt x="51" y="3"/>
                  </a:lnTo>
                  <a:lnTo>
                    <a:pt x="70" y="1"/>
                  </a:lnTo>
                  <a:lnTo>
                    <a:pt x="88" y="3"/>
                  </a:lnTo>
                  <a:lnTo>
                    <a:pt x="105" y="10"/>
                  </a:lnTo>
                  <a:lnTo>
                    <a:pt x="120" y="21"/>
                  </a:lnTo>
                  <a:lnTo>
                    <a:pt x="131" y="36"/>
                  </a:lnTo>
                  <a:lnTo>
                    <a:pt x="137" y="52"/>
                  </a:lnTo>
                  <a:lnTo>
                    <a:pt x="140" y="71"/>
                  </a:lnTo>
                  <a:lnTo>
                    <a:pt x="143" y="95"/>
                  </a:lnTo>
                  <a:lnTo>
                    <a:pt x="151" y="116"/>
                  </a:lnTo>
                  <a:lnTo>
                    <a:pt x="163" y="135"/>
                  </a:lnTo>
                  <a:lnTo>
                    <a:pt x="179" y="151"/>
                  </a:lnTo>
                  <a:lnTo>
                    <a:pt x="198" y="164"/>
                  </a:lnTo>
                  <a:lnTo>
                    <a:pt x="219" y="171"/>
                  </a:lnTo>
                  <a:lnTo>
                    <a:pt x="244" y="174"/>
                  </a:lnTo>
                  <a:lnTo>
                    <a:pt x="264" y="172"/>
                  </a:lnTo>
                  <a:lnTo>
                    <a:pt x="283" y="166"/>
                  </a:lnTo>
                  <a:lnTo>
                    <a:pt x="301" y="156"/>
                  </a:lnTo>
                  <a:lnTo>
                    <a:pt x="306" y="151"/>
                  </a:lnTo>
                  <a:lnTo>
                    <a:pt x="313" y="147"/>
                  </a:lnTo>
                  <a:lnTo>
                    <a:pt x="327" y="131"/>
                  </a:lnTo>
                  <a:lnTo>
                    <a:pt x="337" y="113"/>
                  </a:lnTo>
                  <a:lnTo>
                    <a:pt x="344" y="92"/>
                  </a:lnTo>
                  <a:lnTo>
                    <a:pt x="346" y="70"/>
                  </a:lnTo>
                  <a:lnTo>
                    <a:pt x="349" y="52"/>
                  </a:lnTo>
                  <a:lnTo>
                    <a:pt x="355" y="35"/>
                  </a:lnTo>
                  <a:lnTo>
                    <a:pt x="366" y="21"/>
                  </a:lnTo>
                  <a:lnTo>
                    <a:pt x="381" y="9"/>
                  </a:lnTo>
                  <a:lnTo>
                    <a:pt x="398"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2" name="Freeform 95">
              <a:extLst>
                <a:ext uri="{FF2B5EF4-FFF2-40B4-BE49-F238E27FC236}">
                  <a16:creationId xmlns:a16="http://schemas.microsoft.com/office/drawing/2014/main" id="{1890C9BB-D632-1923-A840-F47B7E0CA365}"/>
                </a:ext>
              </a:extLst>
            </p:cNvPr>
            <p:cNvSpPr>
              <a:spLocks noEditPoints="1"/>
            </p:cNvSpPr>
            <p:nvPr/>
          </p:nvSpPr>
          <p:spPr bwMode="auto">
            <a:xfrm>
              <a:off x="1139825" y="2171700"/>
              <a:ext cx="100013" cy="100013"/>
            </a:xfrm>
            <a:custGeom>
              <a:avLst/>
              <a:gdLst>
                <a:gd name="T0" fmla="*/ 140 w 632"/>
                <a:gd name="T1" fmla="*/ 147 h 632"/>
                <a:gd name="T2" fmla="*/ 140 w 632"/>
                <a:gd name="T3" fmla="*/ 492 h 632"/>
                <a:gd name="T4" fmla="*/ 487 w 632"/>
                <a:gd name="T5" fmla="*/ 492 h 632"/>
                <a:gd name="T6" fmla="*/ 476 w 632"/>
                <a:gd name="T7" fmla="*/ 447 h 632"/>
                <a:gd name="T8" fmla="*/ 460 w 632"/>
                <a:gd name="T9" fmla="*/ 402 h 632"/>
                <a:gd name="T10" fmla="*/ 440 w 632"/>
                <a:gd name="T11" fmla="*/ 361 h 632"/>
                <a:gd name="T12" fmla="*/ 416 w 632"/>
                <a:gd name="T13" fmla="*/ 320 h 632"/>
                <a:gd name="T14" fmla="*/ 387 w 632"/>
                <a:gd name="T15" fmla="*/ 283 h 632"/>
                <a:gd name="T16" fmla="*/ 352 w 632"/>
                <a:gd name="T17" fmla="*/ 249 h 632"/>
                <a:gd name="T18" fmla="*/ 314 w 632"/>
                <a:gd name="T19" fmla="*/ 219 h 632"/>
                <a:gd name="T20" fmla="*/ 274 w 632"/>
                <a:gd name="T21" fmla="*/ 194 h 632"/>
                <a:gd name="T22" fmla="*/ 232 w 632"/>
                <a:gd name="T23" fmla="*/ 174 h 632"/>
                <a:gd name="T24" fmla="*/ 187 w 632"/>
                <a:gd name="T25" fmla="*/ 158 h 632"/>
                <a:gd name="T26" fmla="*/ 140 w 632"/>
                <a:gd name="T27" fmla="*/ 147 h 632"/>
                <a:gd name="T28" fmla="*/ 70 w 632"/>
                <a:gd name="T29" fmla="*/ 0 h 632"/>
                <a:gd name="T30" fmla="*/ 123 w 632"/>
                <a:gd name="T31" fmla="*/ 2 h 632"/>
                <a:gd name="T32" fmla="*/ 176 w 632"/>
                <a:gd name="T33" fmla="*/ 10 h 632"/>
                <a:gd name="T34" fmla="*/ 227 w 632"/>
                <a:gd name="T35" fmla="*/ 22 h 632"/>
                <a:gd name="T36" fmla="*/ 277 w 632"/>
                <a:gd name="T37" fmla="*/ 40 h 632"/>
                <a:gd name="T38" fmla="*/ 325 w 632"/>
                <a:gd name="T39" fmla="*/ 61 h 632"/>
                <a:gd name="T40" fmla="*/ 371 w 632"/>
                <a:gd name="T41" fmla="*/ 87 h 632"/>
                <a:gd name="T42" fmla="*/ 413 w 632"/>
                <a:gd name="T43" fmla="*/ 117 h 632"/>
                <a:gd name="T44" fmla="*/ 454 w 632"/>
                <a:gd name="T45" fmla="*/ 151 h 632"/>
                <a:gd name="T46" fmla="*/ 491 w 632"/>
                <a:gd name="T47" fmla="*/ 190 h 632"/>
                <a:gd name="T48" fmla="*/ 523 w 632"/>
                <a:gd name="T49" fmla="*/ 230 h 632"/>
                <a:gd name="T50" fmla="*/ 552 w 632"/>
                <a:gd name="T51" fmla="*/ 273 h 632"/>
                <a:gd name="T52" fmla="*/ 575 w 632"/>
                <a:gd name="T53" fmla="*/ 317 h 632"/>
                <a:gd name="T54" fmla="*/ 595 w 632"/>
                <a:gd name="T55" fmla="*/ 363 h 632"/>
                <a:gd name="T56" fmla="*/ 611 w 632"/>
                <a:gd name="T57" fmla="*/ 412 h 632"/>
                <a:gd name="T58" fmla="*/ 623 w 632"/>
                <a:gd name="T59" fmla="*/ 461 h 632"/>
                <a:gd name="T60" fmla="*/ 629 w 632"/>
                <a:gd name="T61" fmla="*/ 511 h 632"/>
                <a:gd name="T62" fmla="*/ 632 w 632"/>
                <a:gd name="T63" fmla="*/ 562 h 632"/>
                <a:gd name="T64" fmla="*/ 629 w 632"/>
                <a:gd name="T65" fmla="*/ 581 h 632"/>
                <a:gd name="T66" fmla="*/ 622 w 632"/>
                <a:gd name="T67" fmla="*/ 598 h 632"/>
                <a:gd name="T68" fmla="*/ 611 w 632"/>
                <a:gd name="T69" fmla="*/ 612 h 632"/>
                <a:gd name="T70" fmla="*/ 598 w 632"/>
                <a:gd name="T71" fmla="*/ 623 h 632"/>
                <a:gd name="T72" fmla="*/ 580 w 632"/>
                <a:gd name="T73" fmla="*/ 630 h 632"/>
                <a:gd name="T74" fmla="*/ 561 w 632"/>
                <a:gd name="T75" fmla="*/ 632 h 632"/>
                <a:gd name="T76" fmla="*/ 70 w 632"/>
                <a:gd name="T77" fmla="*/ 632 h 632"/>
                <a:gd name="T78" fmla="*/ 52 w 632"/>
                <a:gd name="T79" fmla="*/ 630 h 632"/>
                <a:gd name="T80" fmla="*/ 35 w 632"/>
                <a:gd name="T81" fmla="*/ 623 h 632"/>
                <a:gd name="T82" fmla="*/ 21 w 632"/>
                <a:gd name="T83" fmla="*/ 612 h 632"/>
                <a:gd name="T84" fmla="*/ 9 w 632"/>
                <a:gd name="T85" fmla="*/ 598 h 632"/>
                <a:gd name="T86" fmla="*/ 3 w 632"/>
                <a:gd name="T87" fmla="*/ 581 h 632"/>
                <a:gd name="T88" fmla="*/ 0 w 632"/>
                <a:gd name="T89" fmla="*/ 562 h 632"/>
                <a:gd name="T90" fmla="*/ 0 w 632"/>
                <a:gd name="T91" fmla="*/ 70 h 632"/>
                <a:gd name="T92" fmla="*/ 3 w 632"/>
                <a:gd name="T93" fmla="*/ 51 h 632"/>
                <a:gd name="T94" fmla="*/ 9 w 632"/>
                <a:gd name="T95" fmla="*/ 34 h 632"/>
                <a:gd name="T96" fmla="*/ 20 w 632"/>
                <a:gd name="T97" fmla="*/ 20 h 632"/>
                <a:gd name="T98" fmla="*/ 35 w 632"/>
                <a:gd name="T99" fmla="*/ 10 h 632"/>
                <a:gd name="T100" fmla="*/ 52 w 632"/>
                <a:gd name="T101" fmla="*/ 2 h 632"/>
                <a:gd name="T102" fmla="*/ 70 w 632"/>
                <a:gd name="T10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2" h="632">
                  <a:moveTo>
                    <a:pt x="140" y="147"/>
                  </a:moveTo>
                  <a:lnTo>
                    <a:pt x="140" y="492"/>
                  </a:lnTo>
                  <a:lnTo>
                    <a:pt x="487" y="492"/>
                  </a:lnTo>
                  <a:lnTo>
                    <a:pt x="476" y="447"/>
                  </a:lnTo>
                  <a:lnTo>
                    <a:pt x="460" y="402"/>
                  </a:lnTo>
                  <a:lnTo>
                    <a:pt x="440" y="361"/>
                  </a:lnTo>
                  <a:lnTo>
                    <a:pt x="416" y="320"/>
                  </a:lnTo>
                  <a:lnTo>
                    <a:pt x="387" y="283"/>
                  </a:lnTo>
                  <a:lnTo>
                    <a:pt x="352" y="249"/>
                  </a:lnTo>
                  <a:lnTo>
                    <a:pt x="314" y="219"/>
                  </a:lnTo>
                  <a:lnTo>
                    <a:pt x="274" y="194"/>
                  </a:lnTo>
                  <a:lnTo>
                    <a:pt x="232" y="174"/>
                  </a:lnTo>
                  <a:lnTo>
                    <a:pt x="187" y="158"/>
                  </a:lnTo>
                  <a:lnTo>
                    <a:pt x="140" y="147"/>
                  </a:lnTo>
                  <a:close/>
                  <a:moveTo>
                    <a:pt x="70" y="0"/>
                  </a:moveTo>
                  <a:lnTo>
                    <a:pt x="123" y="2"/>
                  </a:lnTo>
                  <a:lnTo>
                    <a:pt x="176" y="10"/>
                  </a:lnTo>
                  <a:lnTo>
                    <a:pt x="227" y="22"/>
                  </a:lnTo>
                  <a:lnTo>
                    <a:pt x="277" y="40"/>
                  </a:lnTo>
                  <a:lnTo>
                    <a:pt x="325" y="61"/>
                  </a:lnTo>
                  <a:lnTo>
                    <a:pt x="371" y="87"/>
                  </a:lnTo>
                  <a:lnTo>
                    <a:pt x="413" y="117"/>
                  </a:lnTo>
                  <a:lnTo>
                    <a:pt x="454" y="151"/>
                  </a:lnTo>
                  <a:lnTo>
                    <a:pt x="491" y="190"/>
                  </a:lnTo>
                  <a:lnTo>
                    <a:pt x="523" y="230"/>
                  </a:lnTo>
                  <a:lnTo>
                    <a:pt x="552" y="273"/>
                  </a:lnTo>
                  <a:lnTo>
                    <a:pt x="575" y="317"/>
                  </a:lnTo>
                  <a:lnTo>
                    <a:pt x="595" y="363"/>
                  </a:lnTo>
                  <a:lnTo>
                    <a:pt x="611" y="412"/>
                  </a:lnTo>
                  <a:lnTo>
                    <a:pt x="623" y="461"/>
                  </a:lnTo>
                  <a:lnTo>
                    <a:pt x="629" y="511"/>
                  </a:lnTo>
                  <a:lnTo>
                    <a:pt x="632" y="562"/>
                  </a:lnTo>
                  <a:lnTo>
                    <a:pt x="629" y="581"/>
                  </a:lnTo>
                  <a:lnTo>
                    <a:pt x="622" y="598"/>
                  </a:lnTo>
                  <a:lnTo>
                    <a:pt x="611" y="612"/>
                  </a:lnTo>
                  <a:lnTo>
                    <a:pt x="598" y="623"/>
                  </a:lnTo>
                  <a:lnTo>
                    <a:pt x="580" y="630"/>
                  </a:lnTo>
                  <a:lnTo>
                    <a:pt x="561" y="632"/>
                  </a:lnTo>
                  <a:lnTo>
                    <a:pt x="70" y="632"/>
                  </a:lnTo>
                  <a:lnTo>
                    <a:pt x="52" y="630"/>
                  </a:lnTo>
                  <a:lnTo>
                    <a:pt x="35" y="623"/>
                  </a:lnTo>
                  <a:lnTo>
                    <a:pt x="21" y="612"/>
                  </a:lnTo>
                  <a:lnTo>
                    <a:pt x="9" y="598"/>
                  </a:lnTo>
                  <a:lnTo>
                    <a:pt x="3" y="581"/>
                  </a:lnTo>
                  <a:lnTo>
                    <a:pt x="0" y="562"/>
                  </a:lnTo>
                  <a:lnTo>
                    <a:pt x="0" y="70"/>
                  </a:lnTo>
                  <a:lnTo>
                    <a:pt x="3" y="51"/>
                  </a:lnTo>
                  <a:lnTo>
                    <a:pt x="9" y="34"/>
                  </a:lnTo>
                  <a:lnTo>
                    <a:pt x="20" y="20"/>
                  </a:lnTo>
                  <a:lnTo>
                    <a:pt x="35" y="10"/>
                  </a:lnTo>
                  <a:lnTo>
                    <a:pt x="52"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3" name="Freeform 96">
              <a:extLst>
                <a:ext uri="{FF2B5EF4-FFF2-40B4-BE49-F238E27FC236}">
                  <a16:creationId xmlns:a16="http://schemas.microsoft.com/office/drawing/2014/main" id="{A8D9B1F7-8B4B-3F80-22FA-96933DF6ED99}"/>
                </a:ext>
              </a:extLst>
            </p:cNvPr>
            <p:cNvSpPr>
              <a:spLocks noEditPoints="1"/>
            </p:cNvSpPr>
            <p:nvPr/>
          </p:nvSpPr>
          <p:spPr bwMode="auto">
            <a:xfrm>
              <a:off x="996950" y="2192338"/>
              <a:ext cx="220663" cy="220663"/>
            </a:xfrm>
            <a:custGeom>
              <a:avLst/>
              <a:gdLst>
                <a:gd name="T0" fmla="*/ 569 w 1395"/>
                <a:gd name="T1" fmla="*/ 156 h 1394"/>
                <a:gd name="T2" fmla="*/ 461 w 1395"/>
                <a:gd name="T3" fmla="*/ 194 h 1394"/>
                <a:gd name="T4" fmla="*/ 364 w 1395"/>
                <a:gd name="T5" fmla="*/ 252 h 1394"/>
                <a:gd name="T6" fmla="*/ 281 w 1395"/>
                <a:gd name="T7" fmla="*/ 328 h 1394"/>
                <a:gd name="T8" fmla="*/ 215 w 1395"/>
                <a:gd name="T9" fmla="*/ 419 h 1394"/>
                <a:gd name="T10" fmla="*/ 168 w 1395"/>
                <a:gd name="T11" fmla="*/ 524 h 1394"/>
                <a:gd name="T12" fmla="*/ 144 w 1395"/>
                <a:gd name="T13" fmla="*/ 638 h 1394"/>
                <a:gd name="T14" fmla="*/ 144 w 1395"/>
                <a:gd name="T15" fmla="*/ 758 h 1394"/>
                <a:gd name="T16" fmla="*/ 169 w 1395"/>
                <a:gd name="T17" fmla="*/ 873 h 1394"/>
                <a:gd name="T18" fmla="*/ 217 w 1395"/>
                <a:gd name="T19" fmla="*/ 978 h 1394"/>
                <a:gd name="T20" fmla="*/ 284 w 1395"/>
                <a:gd name="T21" fmla="*/ 1069 h 1394"/>
                <a:gd name="T22" fmla="*/ 369 w 1395"/>
                <a:gd name="T23" fmla="*/ 1146 h 1394"/>
                <a:gd name="T24" fmla="*/ 468 w 1395"/>
                <a:gd name="T25" fmla="*/ 1205 h 1394"/>
                <a:gd name="T26" fmla="*/ 578 w 1395"/>
                <a:gd name="T27" fmla="*/ 1241 h 1394"/>
                <a:gd name="T28" fmla="*/ 697 w 1395"/>
                <a:gd name="T29" fmla="*/ 1254 h 1394"/>
                <a:gd name="T30" fmla="*/ 815 w 1395"/>
                <a:gd name="T31" fmla="*/ 1242 h 1394"/>
                <a:gd name="T32" fmla="*/ 925 w 1395"/>
                <a:gd name="T33" fmla="*/ 1206 h 1394"/>
                <a:gd name="T34" fmla="*/ 1023 w 1395"/>
                <a:gd name="T35" fmla="*/ 1148 h 1394"/>
                <a:gd name="T36" fmla="*/ 1107 w 1395"/>
                <a:gd name="T37" fmla="*/ 1074 h 1394"/>
                <a:gd name="T38" fmla="*/ 1175 w 1395"/>
                <a:gd name="T39" fmla="*/ 983 h 1394"/>
                <a:gd name="T40" fmla="*/ 1223 w 1395"/>
                <a:gd name="T41" fmla="*/ 880 h 1394"/>
                <a:gd name="T42" fmla="*/ 1249 w 1395"/>
                <a:gd name="T43" fmla="*/ 767 h 1394"/>
                <a:gd name="T44" fmla="*/ 679 w 1395"/>
                <a:gd name="T45" fmla="*/ 765 h 1394"/>
                <a:gd name="T46" fmla="*/ 648 w 1395"/>
                <a:gd name="T47" fmla="*/ 747 h 1394"/>
                <a:gd name="T48" fmla="*/ 630 w 1395"/>
                <a:gd name="T49" fmla="*/ 716 h 1394"/>
                <a:gd name="T50" fmla="*/ 628 w 1395"/>
                <a:gd name="T51" fmla="*/ 145 h 1394"/>
                <a:gd name="T52" fmla="*/ 716 w 1395"/>
                <a:gd name="T53" fmla="*/ 2 h 1394"/>
                <a:gd name="T54" fmla="*/ 747 w 1395"/>
                <a:gd name="T55" fmla="*/ 20 h 1394"/>
                <a:gd name="T56" fmla="*/ 765 w 1395"/>
                <a:gd name="T57" fmla="*/ 51 h 1394"/>
                <a:gd name="T58" fmla="*/ 768 w 1395"/>
                <a:gd name="T59" fmla="*/ 627 h 1394"/>
                <a:gd name="T60" fmla="*/ 1343 w 1395"/>
                <a:gd name="T61" fmla="*/ 629 h 1394"/>
                <a:gd name="T62" fmla="*/ 1375 w 1395"/>
                <a:gd name="T63" fmla="*/ 647 h 1394"/>
                <a:gd name="T64" fmla="*/ 1392 w 1395"/>
                <a:gd name="T65" fmla="*/ 678 h 1394"/>
                <a:gd name="T66" fmla="*/ 1392 w 1395"/>
                <a:gd name="T67" fmla="*/ 764 h 1394"/>
                <a:gd name="T68" fmla="*/ 1367 w 1395"/>
                <a:gd name="T69" fmla="*/ 893 h 1394"/>
                <a:gd name="T70" fmla="*/ 1320 w 1395"/>
                <a:gd name="T71" fmla="*/ 1012 h 1394"/>
                <a:gd name="T72" fmla="*/ 1252 w 1395"/>
                <a:gd name="T73" fmla="*/ 1118 h 1394"/>
                <a:gd name="T74" fmla="*/ 1167 w 1395"/>
                <a:gd name="T75" fmla="*/ 1212 h 1394"/>
                <a:gd name="T76" fmla="*/ 1067 w 1395"/>
                <a:gd name="T77" fmla="*/ 1288 h 1394"/>
                <a:gd name="T78" fmla="*/ 953 w 1395"/>
                <a:gd name="T79" fmla="*/ 1345 h 1394"/>
                <a:gd name="T80" fmla="*/ 830 w 1395"/>
                <a:gd name="T81" fmla="*/ 1381 h 1394"/>
                <a:gd name="T82" fmla="*/ 697 w 1395"/>
                <a:gd name="T83" fmla="*/ 1394 h 1394"/>
                <a:gd name="T84" fmla="*/ 565 w 1395"/>
                <a:gd name="T85" fmla="*/ 1381 h 1394"/>
                <a:gd name="T86" fmla="*/ 442 w 1395"/>
                <a:gd name="T87" fmla="*/ 1345 h 1394"/>
                <a:gd name="T88" fmla="*/ 328 w 1395"/>
                <a:gd name="T89" fmla="*/ 1288 h 1394"/>
                <a:gd name="T90" fmla="*/ 228 w 1395"/>
                <a:gd name="T91" fmla="*/ 1212 h 1394"/>
                <a:gd name="T92" fmla="*/ 143 w 1395"/>
                <a:gd name="T93" fmla="*/ 1118 h 1394"/>
                <a:gd name="T94" fmla="*/ 76 w 1395"/>
                <a:gd name="T95" fmla="*/ 1012 h 1394"/>
                <a:gd name="T96" fmla="*/ 28 w 1395"/>
                <a:gd name="T97" fmla="*/ 893 h 1394"/>
                <a:gd name="T98" fmla="*/ 3 w 1395"/>
                <a:gd name="T99" fmla="*/ 764 h 1394"/>
                <a:gd name="T100" fmla="*/ 3 w 1395"/>
                <a:gd name="T101" fmla="*/ 630 h 1394"/>
                <a:gd name="T102" fmla="*/ 28 w 1395"/>
                <a:gd name="T103" fmla="*/ 501 h 1394"/>
                <a:gd name="T104" fmla="*/ 76 w 1395"/>
                <a:gd name="T105" fmla="*/ 382 h 1394"/>
                <a:gd name="T106" fmla="*/ 143 w 1395"/>
                <a:gd name="T107" fmla="*/ 276 h 1394"/>
                <a:gd name="T108" fmla="*/ 228 w 1395"/>
                <a:gd name="T109" fmla="*/ 182 h 1394"/>
                <a:gd name="T110" fmla="*/ 328 w 1395"/>
                <a:gd name="T111" fmla="*/ 107 h 1394"/>
                <a:gd name="T112" fmla="*/ 442 w 1395"/>
                <a:gd name="T113" fmla="*/ 49 h 1394"/>
                <a:gd name="T114" fmla="*/ 565 w 1395"/>
                <a:gd name="T115" fmla="*/ 12 h 1394"/>
                <a:gd name="T116" fmla="*/ 697 w 1395"/>
                <a:gd name="T117" fmla="*/ 0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5" h="1394">
                  <a:moveTo>
                    <a:pt x="628" y="145"/>
                  </a:moveTo>
                  <a:lnTo>
                    <a:pt x="569" y="156"/>
                  </a:lnTo>
                  <a:lnTo>
                    <a:pt x="514" y="172"/>
                  </a:lnTo>
                  <a:lnTo>
                    <a:pt x="461" y="194"/>
                  </a:lnTo>
                  <a:lnTo>
                    <a:pt x="411" y="220"/>
                  </a:lnTo>
                  <a:lnTo>
                    <a:pt x="364" y="252"/>
                  </a:lnTo>
                  <a:lnTo>
                    <a:pt x="320" y="287"/>
                  </a:lnTo>
                  <a:lnTo>
                    <a:pt x="281" y="328"/>
                  </a:lnTo>
                  <a:lnTo>
                    <a:pt x="246" y="372"/>
                  </a:lnTo>
                  <a:lnTo>
                    <a:pt x="215" y="419"/>
                  </a:lnTo>
                  <a:lnTo>
                    <a:pt x="190" y="470"/>
                  </a:lnTo>
                  <a:lnTo>
                    <a:pt x="168" y="524"/>
                  </a:lnTo>
                  <a:lnTo>
                    <a:pt x="153" y="579"/>
                  </a:lnTo>
                  <a:lnTo>
                    <a:pt x="144" y="638"/>
                  </a:lnTo>
                  <a:lnTo>
                    <a:pt x="141" y="697"/>
                  </a:lnTo>
                  <a:lnTo>
                    <a:pt x="144" y="758"/>
                  </a:lnTo>
                  <a:lnTo>
                    <a:pt x="153" y="816"/>
                  </a:lnTo>
                  <a:lnTo>
                    <a:pt x="169" y="873"/>
                  </a:lnTo>
                  <a:lnTo>
                    <a:pt x="191" y="927"/>
                  </a:lnTo>
                  <a:lnTo>
                    <a:pt x="217" y="978"/>
                  </a:lnTo>
                  <a:lnTo>
                    <a:pt x="248" y="1026"/>
                  </a:lnTo>
                  <a:lnTo>
                    <a:pt x="284" y="1069"/>
                  </a:lnTo>
                  <a:lnTo>
                    <a:pt x="325" y="1110"/>
                  </a:lnTo>
                  <a:lnTo>
                    <a:pt x="369" y="1146"/>
                  </a:lnTo>
                  <a:lnTo>
                    <a:pt x="417" y="1178"/>
                  </a:lnTo>
                  <a:lnTo>
                    <a:pt x="468" y="1205"/>
                  </a:lnTo>
                  <a:lnTo>
                    <a:pt x="522" y="1226"/>
                  </a:lnTo>
                  <a:lnTo>
                    <a:pt x="578" y="1241"/>
                  </a:lnTo>
                  <a:lnTo>
                    <a:pt x="638" y="1250"/>
                  </a:lnTo>
                  <a:lnTo>
                    <a:pt x="697" y="1254"/>
                  </a:lnTo>
                  <a:lnTo>
                    <a:pt x="758" y="1250"/>
                  </a:lnTo>
                  <a:lnTo>
                    <a:pt x="815" y="1242"/>
                  </a:lnTo>
                  <a:lnTo>
                    <a:pt x="872" y="1226"/>
                  </a:lnTo>
                  <a:lnTo>
                    <a:pt x="925" y="1206"/>
                  </a:lnTo>
                  <a:lnTo>
                    <a:pt x="975" y="1179"/>
                  </a:lnTo>
                  <a:lnTo>
                    <a:pt x="1023" y="1148"/>
                  </a:lnTo>
                  <a:lnTo>
                    <a:pt x="1066" y="1113"/>
                  </a:lnTo>
                  <a:lnTo>
                    <a:pt x="1107" y="1074"/>
                  </a:lnTo>
                  <a:lnTo>
                    <a:pt x="1143" y="1030"/>
                  </a:lnTo>
                  <a:lnTo>
                    <a:pt x="1175" y="983"/>
                  </a:lnTo>
                  <a:lnTo>
                    <a:pt x="1201" y="933"/>
                  </a:lnTo>
                  <a:lnTo>
                    <a:pt x="1223" y="880"/>
                  </a:lnTo>
                  <a:lnTo>
                    <a:pt x="1239" y="825"/>
                  </a:lnTo>
                  <a:lnTo>
                    <a:pt x="1249" y="767"/>
                  </a:lnTo>
                  <a:lnTo>
                    <a:pt x="697" y="767"/>
                  </a:lnTo>
                  <a:lnTo>
                    <a:pt x="679" y="765"/>
                  </a:lnTo>
                  <a:lnTo>
                    <a:pt x="662" y="758"/>
                  </a:lnTo>
                  <a:lnTo>
                    <a:pt x="648" y="747"/>
                  </a:lnTo>
                  <a:lnTo>
                    <a:pt x="636" y="732"/>
                  </a:lnTo>
                  <a:lnTo>
                    <a:pt x="630" y="716"/>
                  </a:lnTo>
                  <a:lnTo>
                    <a:pt x="628" y="697"/>
                  </a:lnTo>
                  <a:lnTo>
                    <a:pt x="628" y="145"/>
                  </a:lnTo>
                  <a:close/>
                  <a:moveTo>
                    <a:pt x="697" y="0"/>
                  </a:moveTo>
                  <a:lnTo>
                    <a:pt x="716" y="2"/>
                  </a:lnTo>
                  <a:lnTo>
                    <a:pt x="733" y="10"/>
                  </a:lnTo>
                  <a:lnTo>
                    <a:pt x="747" y="20"/>
                  </a:lnTo>
                  <a:lnTo>
                    <a:pt x="759" y="34"/>
                  </a:lnTo>
                  <a:lnTo>
                    <a:pt x="765" y="51"/>
                  </a:lnTo>
                  <a:lnTo>
                    <a:pt x="768" y="70"/>
                  </a:lnTo>
                  <a:lnTo>
                    <a:pt x="768" y="627"/>
                  </a:lnTo>
                  <a:lnTo>
                    <a:pt x="1325" y="627"/>
                  </a:lnTo>
                  <a:lnTo>
                    <a:pt x="1343" y="629"/>
                  </a:lnTo>
                  <a:lnTo>
                    <a:pt x="1360" y="636"/>
                  </a:lnTo>
                  <a:lnTo>
                    <a:pt x="1375" y="647"/>
                  </a:lnTo>
                  <a:lnTo>
                    <a:pt x="1385" y="662"/>
                  </a:lnTo>
                  <a:lnTo>
                    <a:pt x="1392" y="678"/>
                  </a:lnTo>
                  <a:lnTo>
                    <a:pt x="1395" y="697"/>
                  </a:lnTo>
                  <a:lnTo>
                    <a:pt x="1392" y="764"/>
                  </a:lnTo>
                  <a:lnTo>
                    <a:pt x="1382" y="829"/>
                  </a:lnTo>
                  <a:lnTo>
                    <a:pt x="1367" y="893"/>
                  </a:lnTo>
                  <a:lnTo>
                    <a:pt x="1346" y="954"/>
                  </a:lnTo>
                  <a:lnTo>
                    <a:pt x="1320" y="1012"/>
                  </a:lnTo>
                  <a:lnTo>
                    <a:pt x="1289" y="1066"/>
                  </a:lnTo>
                  <a:lnTo>
                    <a:pt x="1252" y="1118"/>
                  </a:lnTo>
                  <a:lnTo>
                    <a:pt x="1212" y="1167"/>
                  </a:lnTo>
                  <a:lnTo>
                    <a:pt x="1167" y="1212"/>
                  </a:lnTo>
                  <a:lnTo>
                    <a:pt x="1119" y="1252"/>
                  </a:lnTo>
                  <a:lnTo>
                    <a:pt x="1067" y="1288"/>
                  </a:lnTo>
                  <a:lnTo>
                    <a:pt x="1012" y="1320"/>
                  </a:lnTo>
                  <a:lnTo>
                    <a:pt x="953" y="1345"/>
                  </a:lnTo>
                  <a:lnTo>
                    <a:pt x="893" y="1366"/>
                  </a:lnTo>
                  <a:lnTo>
                    <a:pt x="830" y="1381"/>
                  </a:lnTo>
                  <a:lnTo>
                    <a:pt x="765" y="1391"/>
                  </a:lnTo>
                  <a:lnTo>
                    <a:pt x="697" y="1394"/>
                  </a:lnTo>
                  <a:lnTo>
                    <a:pt x="630" y="1391"/>
                  </a:lnTo>
                  <a:lnTo>
                    <a:pt x="565" y="1381"/>
                  </a:lnTo>
                  <a:lnTo>
                    <a:pt x="502" y="1366"/>
                  </a:lnTo>
                  <a:lnTo>
                    <a:pt x="442" y="1345"/>
                  </a:lnTo>
                  <a:lnTo>
                    <a:pt x="383" y="1320"/>
                  </a:lnTo>
                  <a:lnTo>
                    <a:pt x="328" y="1288"/>
                  </a:lnTo>
                  <a:lnTo>
                    <a:pt x="276" y="1252"/>
                  </a:lnTo>
                  <a:lnTo>
                    <a:pt x="228" y="1212"/>
                  </a:lnTo>
                  <a:lnTo>
                    <a:pt x="183" y="1167"/>
                  </a:lnTo>
                  <a:lnTo>
                    <a:pt x="143" y="1118"/>
                  </a:lnTo>
                  <a:lnTo>
                    <a:pt x="107" y="1066"/>
                  </a:lnTo>
                  <a:lnTo>
                    <a:pt x="76" y="1012"/>
                  </a:lnTo>
                  <a:lnTo>
                    <a:pt x="49" y="954"/>
                  </a:lnTo>
                  <a:lnTo>
                    <a:pt x="28" y="893"/>
                  </a:lnTo>
                  <a:lnTo>
                    <a:pt x="13" y="829"/>
                  </a:lnTo>
                  <a:lnTo>
                    <a:pt x="3" y="764"/>
                  </a:lnTo>
                  <a:lnTo>
                    <a:pt x="0" y="697"/>
                  </a:lnTo>
                  <a:lnTo>
                    <a:pt x="3" y="630"/>
                  </a:lnTo>
                  <a:lnTo>
                    <a:pt x="13" y="565"/>
                  </a:lnTo>
                  <a:lnTo>
                    <a:pt x="28" y="501"/>
                  </a:lnTo>
                  <a:lnTo>
                    <a:pt x="49" y="441"/>
                  </a:lnTo>
                  <a:lnTo>
                    <a:pt x="76" y="382"/>
                  </a:lnTo>
                  <a:lnTo>
                    <a:pt x="107" y="328"/>
                  </a:lnTo>
                  <a:lnTo>
                    <a:pt x="143" y="276"/>
                  </a:lnTo>
                  <a:lnTo>
                    <a:pt x="183" y="227"/>
                  </a:lnTo>
                  <a:lnTo>
                    <a:pt x="228" y="182"/>
                  </a:lnTo>
                  <a:lnTo>
                    <a:pt x="276" y="142"/>
                  </a:lnTo>
                  <a:lnTo>
                    <a:pt x="328" y="107"/>
                  </a:lnTo>
                  <a:lnTo>
                    <a:pt x="383" y="75"/>
                  </a:lnTo>
                  <a:lnTo>
                    <a:pt x="442" y="49"/>
                  </a:lnTo>
                  <a:lnTo>
                    <a:pt x="502" y="28"/>
                  </a:lnTo>
                  <a:lnTo>
                    <a:pt x="565" y="12"/>
                  </a:lnTo>
                  <a:lnTo>
                    <a:pt x="630" y="3"/>
                  </a:lnTo>
                  <a:lnTo>
                    <a:pt x="6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108" name="Group 107">
            <a:extLst>
              <a:ext uri="{FF2B5EF4-FFF2-40B4-BE49-F238E27FC236}">
                <a16:creationId xmlns:a16="http://schemas.microsoft.com/office/drawing/2014/main" id="{1529E36F-7FAB-1717-932F-F11FEB525ACD}"/>
              </a:ext>
            </a:extLst>
          </p:cNvPr>
          <p:cNvGrpSpPr/>
          <p:nvPr/>
        </p:nvGrpSpPr>
        <p:grpSpPr>
          <a:xfrm>
            <a:off x="3476125" y="2683828"/>
            <a:ext cx="419100" cy="579438"/>
            <a:chOff x="5419725" y="5765800"/>
            <a:chExt cx="419100" cy="579438"/>
          </a:xfrm>
          <a:solidFill>
            <a:schemeClr val="tx1"/>
          </a:solidFill>
        </p:grpSpPr>
        <p:sp>
          <p:nvSpPr>
            <p:cNvPr id="109" name="Freeform 461">
              <a:extLst>
                <a:ext uri="{FF2B5EF4-FFF2-40B4-BE49-F238E27FC236}">
                  <a16:creationId xmlns:a16="http://schemas.microsoft.com/office/drawing/2014/main" id="{6B29363B-B70A-F97A-907B-91F7F7147B96}"/>
                </a:ext>
              </a:extLst>
            </p:cNvPr>
            <p:cNvSpPr>
              <a:spLocks noEditPoints="1"/>
            </p:cNvSpPr>
            <p:nvPr/>
          </p:nvSpPr>
          <p:spPr bwMode="auto">
            <a:xfrm>
              <a:off x="5419725" y="5765800"/>
              <a:ext cx="419100" cy="579438"/>
            </a:xfrm>
            <a:custGeom>
              <a:avLst/>
              <a:gdLst>
                <a:gd name="T0" fmla="*/ 1111 w 2645"/>
                <a:gd name="T1" fmla="*/ 3366 h 3650"/>
                <a:gd name="T2" fmla="*/ 1216 w 2645"/>
                <a:gd name="T3" fmla="*/ 3461 h 3650"/>
                <a:gd name="T4" fmla="*/ 1361 w 2645"/>
                <a:gd name="T5" fmla="*/ 3483 h 3650"/>
                <a:gd name="T6" fmla="*/ 1489 w 2645"/>
                <a:gd name="T7" fmla="*/ 3421 h 3650"/>
                <a:gd name="T8" fmla="*/ 1562 w 2645"/>
                <a:gd name="T9" fmla="*/ 3298 h 3650"/>
                <a:gd name="T10" fmla="*/ 170 w 2645"/>
                <a:gd name="T11" fmla="*/ 3037 h 3650"/>
                <a:gd name="T12" fmla="*/ 170 w 2645"/>
                <a:gd name="T13" fmla="*/ 3077 h 3650"/>
                <a:gd name="T14" fmla="*/ 194 w 2645"/>
                <a:gd name="T15" fmla="*/ 3096 h 3650"/>
                <a:gd name="T16" fmla="*/ 2460 w 2645"/>
                <a:gd name="T17" fmla="*/ 3093 h 3650"/>
                <a:gd name="T18" fmla="*/ 2479 w 2645"/>
                <a:gd name="T19" fmla="*/ 3072 h 3650"/>
                <a:gd name="T20" fmla="*/ 2308 w 2645"/>
                <a:gd name="T21" fmla="*/ 2722 h 3650"/>
                <a:gd name="T22" fmla="*/ 1160 w 2645"/>
                <a:gd name="T23" fmla="*/ 857 h 3650"/>
                <a:gd name="T24" fmla="*/ 863 w 2645"/>
                <a:gd name="T25" fmla="*/ 961 h 3650"/>
                <a:gd name="T26" fmla="*/ 620 w 2645"/>
                <a:gd name="T27" fmla="*/ 1151 h 3650"/>
                <a:gd name="T28" fmla="*/ 450 w 2645"/>
                <a:gd name="T29" fmla="*/ 1410 h 3650"/>
                <a:gd name="T30" fmla="*/ 370 w 2645"/>
                <a:gd name="T31" fmla="*/ 1718 h 3650"/>
                <a:gd name="T32" fmla="*/ 2278 w 2645"/>
                <a:gd name="T33" fmla="*/ 1800 h 3650"/>
                <a:gd name="T34" fmla="*/ 2224 w 2645"/>
                <a:gd name="T35" fmla="*/ 1483 h 3650"/>
                <a:gd name="T36" fmla="*/ 2075 w 2645"/>
                <a:gd name="T37" fmla="*/ 1211 h 3650"/>
                <a:gd name="T38" fmla="*/ 1848 w 2645"/>
                <a:gd name="T39" fmla="*/ 1002 h 3650"/>
                <a:gd name="T40" fmla="*/ 1564 w 2645"/>
                <a:gd name="T41" fmla="*/ 875 h 3650"/>
                <a:gd name="T42" fmla="*/ 1323 w 2645"/>
                <a:gd name="T43" fmla="*/ 165 h 3650"/>
                <a:gd name="T44" fmla="*/ 1219 w 2645"/>
                <a:gd name="T45" fmla="*/ 208 h 3650"/>
                <a:gd name="T46" fmla="*/ 1176 w 2645"/>
                <a:gd name="T47" fmla="*/ 311 h 3650"/>
                <a:gd name="T48" fmla="*/ 1396 w 2645"/>
                <a:gd name="T49" fmla="*/ 681 h 3650"/>
                <a:gd name="T50" fmla="*/ 1458 w 2645"/>
                <a:gd name="T51" fmla="*/ 254 h 3650"/>
                <a:gd name="T52" fmla="*/ 1380 w 2645"/>
                <a:gd name="T53" fmla="*/ 176 h 3650"/>
                <a:gd name="T54" fmla="*/ 1369 w 2645"/>
                <a:gd name="T55" fmla="*/ 3 h 3650"/>
                <a:gd name="T56" fmla="*/ 1527 w 2645"/>
                <a:gd name="T57" fmla="*/ 76 h 3650"/>
                <a:gd name="T58" fmla="*/ 1621 w 2645"/>
                <a:gd name="T59" fmla="*/ 221 h 3650"/>
                <a:gd name="T60" fmla="*/ 1715 w 2645"/>
                <a:gd name="T61" fmla="*/ 750 h 3650"/>
                <a:gd name="T62" fmla="*/ 2008 w 2645"/>
                <a:gd name="T63" fmla="*/ 914 h 3650"/>
                <a:gd name="T64" fmla="*/ 2239 w 2645"/>
                <a:gd name="T65" fmla="*/ 1155 h 3650"/>
                <a:gd name="T66" fmla="*/ 2389 w 2645"/>
                <a:gd name="T67" fmla="*/ 1456 h 3650"/>
                <a:gd name="T68" fmla="*/ 2443 w 2645"/>
                <a:gd name="T69" fmla="*/ 1800 h 3650"/>
                <a:gd name="T70" fmla="*/ 2643 w 2645"/>
                <a:gd name="T71" fmla="*/ 3026 h 3650"/>
                <a:gd name="T72" fmla="*/ 2616 w 2645"/>
                <a:gd name="T73" fmla="*/ 3162 h 3650"/>
                <a:gd name="T74" fmla="*/ 2528 w 2645"/>
                <a:gd name="T75" fmla="*/ 3242 h 3650"/>
                <a:gd name="T76" fmla="*/ 1733 w 2645"/>
                <a:gd name="T77" fmla="*/ 3262 h 3650"/>
                <a:gd name="T78" fmla="*/ 1670 w 2645"/>
                <a:gd name="T79" fmla="*/ 3459 h 3650"/>
                <a:gd name="T80" fmla="*/ 1523 w 2645"/>
                <a:gd name="T81" fmla="*/ 3597 h 3650"/>
                <a:gd name="T82" fmla="*/ 1323 w 2645"/>
                <a:gd name="T83" fmla="*/ 3650 h 3650"/>
                <a:gd name="T84" fmla="*/ 1122 w 2645"/>
                <a:gd name="T85" fmla="*/ 3597 h 3650"/>
                <a:gd name="T86" fmla="*/ 976 w 2645"/>
                <a:gd name="T87" fmla="*/ 3459 h 3650"/>
                <a:gd name="T88" fmla="*/ 912 w 2645"/>
                <a:gd name="T89" fmla="*/ 3262 h 3650"/>
                <a:gd name="T90" fmla="*/ 118 w 2645"/>
                <a:gd name="T91" fmla="*/ 3242 h 3650"/>
                <a:gd name="T92" fmla="*/ 30 w 2645"/>
                <a:gd name="T93" fmla="*/ 3162 h 3650"/>
                <a:gd name="T94" fmla="*/ 2 w 2645"/>
                <a:gd name="T95" fmla="*/ 3026 h 3650"/>
                <a:gd name="T96" fmla="*/ 202 w 2645"/>
                <a:gd name="T97" fmla="*/ 1800 h 3650"/>
                <a:gd name="T98" fmla="*/ 256 w 2645"/>
                <a:gd name="T99" fmla="*/ 1456 h 3650"/>
                <a:gd name="T100" fmla="*/ 407 w 2645"/>
                <a:gd name="T101" fmla="*/ 1155 h 3650"/>
                <a:gd name="T102" fmla="*/ 638 w 2645"/>
                <a:gd name="T103" fmla="*/ 914 h 3650"/>
                <a:gd name="T104" fmla="*/ 931 w 2645"/>
                <a:gd name="T105" fmla="*/ 750 h 3650"/>
                <a:gd name="T106" fmla="*/ 1025 w 2645"/>
                <a:gd name="T107" fmla="*/ 221 h 3650"/>
                <a:gd name="T108" fmla="*/ 1119 w 2645"/>
                <a:gd name="T109" fmla="*/ 76 h 3650"/>
                <a:gd name="T110" fmla="*/ 1277 w 2645"/>
                <a:gd name="T111" fmla="*/ 3 h 3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45" h="3650">
                  <a:moveTo>
                    <a:pt x="1078" y="3262"/>
                  </a:moveTo>
                  <a:lnTo>
                    <a:pt x="1083" y="3298"/>
                  </a:lnTo>
                  <a:lnTo>
                    <a:pt x="1095" y="3334"/>
                  </a:lnTo>
                  <a:lnTo>
                    <a:pt x="1111" y="3366"/>
                  </a:lnTo>
                  <a:lnTo>
                    <a:pt x="1132" y="3395"/>
                  </a:lnTo>
                  <a:lnTo>
                    <a:pt x="1156" y="3421"/>
                  </a:lnTo>
                  <a:lnTo>
                    <a:pt x="1184" y="3443"/>
                  </a:lnTo>
                  <a:lnTo>
                    <a:pt x="1216" y="3461"/>
                  </a:lnTo>
                  <a:lnTo>
                    <a:pt x="1249" y="3474"/>
                  </a:lnTo>
                  <a:lnTo>
                    <a:pt x="1286" y="3483"/>
                  </a:lnTo>
                  <a:lnTo>
                    <a:pt x="1323" y="3485"/>
                  </a:lnTo>
                  <a:lnTo>
                    <a:pt x="1361" y="3483"/>
                  </a:lnTo>
                  <a:lnTo>
                    <a:pt x="1396" y="3474"/>
                  </a:lnTo>
                  <a:lnTo>
                    <a:pt x="1430" y="3461"/>
                  </a:lnTo>
                  <a:lnTo>
                    <a:pt x="1461" y="3443"/>
                  </a:lnTo>
                  <a:lnTo>
                    <a:pt x="1489" y="3421"/>
                  </a:lnTo>
                  <a:lnTo>
                    <a:pt x="1513" y="3395"/>
                  </a:lnTo>
                  <a:lnTo>
                    <a:pt x="1534" y="3366"/>
                  </a:lnTo>
                  <a:lnTo>
                    <a:pt x="1551" y="3334"/>
                  </a:lnTo>
                  <a:lnTo>
                    <a:pt x="1562" y="3298"/>
                  </a:lnTo>
                  <a:lnTo>
                    <a:pt x="1569" y="3262"/>
                  </a:lnTo>
                  <a:lnTo>
                    <a:pt x="1078" y="3262"/>
                  </a:lnTo>
                  <a:close/>
                  <a:moveTo>
                    <a:pt x="337" y="2722"/>
                  </a:moveTo>
                  <a:lnTo>
                    <a:pt x="170" y="3037"/>
                  </a:lnTo>
                  <a:lnTo>
                    <a:pt x="165" y="3051"/>
                  </a:lnTo>
                  <a:lnTo>
                    <a:pt x="165" y="3062"/>
                  </a:lnTo>
                  <a:lnTo>
                    <a:pt x="168" y="3072"/>
                  </a:lnTo>
                  <a:lnTo>
                    <a:pt x="170" y="3077"/>
                  </a:lnTo>
                  <a:lnTo>
                    <a:pt x="173" y="3081"/>
                  </a:lnTo>
                  <a:lnTo>
                    <a:pt x="179" y="3087"/>
                  </a:lnTo>
                  <a:lnTo>
                    <a:pt x="186" y="3093"/>
                  </a:lnTo>
                  <a:lnTo>
                    <a:pt x="194" y="3096"/>
                  </a:lnTo>
                  <a:lnTo>
                    <a:pt x="206" y="3097"/>
                  </a:lnTo>
                  <a:lnTo>
                    <a:pt x="2440" y="3097"/>
                  </a:lnTo>
                  <a:lnTo>
                    <a:pt x="2451" y="3096"/>
                  </a:lnTo>
                  <a:lnTo>
                    <a:pt x="2460" y="3093"/>
                  </a:lnTo>
                  <a:lnTo>
                    <a:pt x="2467" y="3087"/>
                  </a:lnTo>
                  <a:lnTo>
                    <a:pt x="2472" y="3081"/>
                  </a:lnTo>
                  <a:lnTo>
                    <a:pt x="2475" y="3077"/>
                  </a:lnTo>
                  <a:lnTo>
                    <a:pt x="2479" y="3072"/>
                  </a:lnTo>
                  <a:lnTo>
                    <a:pt x="2481" y="3062"/>
                  </a:lnTo>
                  <a:lnTo>
                    <a:pt x="2481" y="3051"/>
                  </a:lnTo>
                  <a:lnTo>
                    <a:pt x="2476" y="3037"/>
                  </a:lnTo>
                  <a:lnTo>
                    <a:pt x="2308" y="2722"/>
                  </a:lnTo>
                  <a:lnTo>
                    <a:pt x="337" y="2722"/>
                  </a:lnTo>
                  <a:close/>
                  <a:moveTo>
                    <a:pt x="1323" y="844"/>
                  </a:moveTo>
                  <a:lnTo>
                    <a:pt x="1240" y="847"/>
                  </a:lnTo>
                  <a:lnTo>
                    <a:pt x="1160" y="857"/>
                  </a:lnTo>
                  <a:lnTo>
                    <a:pt x="1082" y="875"/>
                  </a:lnTo>
                  <a:lnTo>
                    <a:pt x="1006" y="898"/>
                  </a:lnTo>
                  <a:lnTo>
                    <a:pt x="933" y="927"/>
                  </a:lnTo>
                  <a:lnTo>
                    <a:pt x="863" y="961"/>
                  </a:lnTo>
                  <a:lnTo>
                    <a:pt x="797" y="1002"/>
                  </a:lnTo>
                  <a:lnTo>
                    <a:pt x="734" y="1047"/>
                  </a:lnTo>
                  <a:lnTo>
                    <a:pt x="675" y="1097"/>
                  </a:lnTo>
                  <a:lnTo>
                    <a:pt x="620" y="1151"/>
                  </a:lnTo>
                  <a:lnTo>
                    <a:pt x="570" y="1211"/>
                  </a:lnTo>
                  <a:lnTo>
                    <a:pt x="525" y="1274"/>
                  </a:lnTo>
                  <a:lnTo>
                    <a:pt x="485" y="1341"/>
                  </a:lnTo>
                  <a:lnTo>
                    <a:pt x="450" y="1410"/>
                  </a:lnTo>
                  <a:lnTo>
                    <a:pt x="421" y="1483"/>
                  </a:lnTo>
                  <a:lnTo>
                    <a:pt x="398" y="1558"/>
                  </a:lnTo>
                  <a:lnTo>
                    <a:pt x="381" y="1637"/>
                  </a:lnTo>
                  <a:lnTo>
                    <a:pt x="370" y="1718"/>
                  </a:lnTo>
                  <a:lnTo>
                    <a:pt x="367" y="1800"/>
                  </a:lnTo>
                  <a:lnTo>
                    <a:pt x="367" y="2557"/>
                  </a:lnTo>
                  <a:lnTo>
                    <a:pt x="2278" y="2557"/>
                  </a:lnTo>
                  <a:lnTo>
                    <a:pt x="2278" y="1800"/>
                  </a:lnTo>
                  <a:lnTo>
                    <a:pt x="2275" y="1718"/>
                  </a:lnTo>
                  <a:lnTo>
                    <a:pt x="2265" y="1637"/>
                  </a:lnTo>
                  <a:lnTo>
                    <a:pt x="2247" y="1558"/>
                  </a:lnTo>
                  <a:lnTo>
                    <a:pt x="2224" y="1483"/>
                  </a:lnTo>
                  <a:lnTo>
                    <a:pt x="2196" y="1410"/>
                  </a:lnTo>
                  <a:lnTo>
                    <a:pt x="2161" y="1341"/>
                  </a:lnTo>
                  <a:lnTo>
                    <a:pt x="2120" y="1274"/>
                  </a:lnTo>
                  <a:lnTo>
                    <a:pt x="2075" y="1211"/>
                  </a:lnTo>
                  <a:lnTo>
                    <a:pt x="2025" y="1151"/>
                  </a:lnTo>
                  <a:lnTo>
                    <a:pt x="1971" y="1097"/>
                  </a:lnTo>
                  <a:lnTo>
                    <a:pt x="1911" y="1047"/>
                  </a:lnTo>
                  <a:lnTo>
                    <a:pt x="1848" y="1002"/>
                  </a:lnTo>
                  <a:lnTo>
                    <a:pt x="1782" y="961"/>
                  </a:lnTo>
                  <a:lnTo>
                    <a:pt x="1712" y="927"/>
                  </a:lnTo>
                  <a:lnTo>
                    <a:pt x="1639" y="898"/>
                  </a:lnTo>
                  <a:lnTo>
                    <a:pt x="1564" y="875"/>
                  </a:lnTo>
                  <a:lnTo>
                    <a:pt x="1486" y="857"/>
                  </a:lnTo>
                  <a:lnTo>
                    <a:pt x="1405" y="847"/>
                  </a:lnTo>
                  <a:lnTo>
                    <a:pt x="1323" y="844"/>
                  </a:lnTo>
                  <a:close/>
                  <a:moveTo>
                    <a:pt x="1323" y="165"/>
                  </a:moveTo>
                  <a:lnTo>
                    <a:pt x="1293" y="167"/>
                  </a:lnTo>
                  <a:lnTo>
                    <a:pt x="1266" y="176"/>
                  </a:lnTo>
                  <a:lnTo>
                    <a:pt x="1241" y="189"/>
                  </a:lnTo>
                  <a:lnTo>
                    <a:pt x="1219" y="208"/>
                  </a:lnTo>
                  <a:lnTo>
                    <a:pt x="1202" y="229"/>
                  </a:lnTo>
                  <a:lnTo>
                    <a:pt x="1188" y="254"/>
                  </a:lnTo>
                  <a:lnTo>
                    <a:pt x="1180" y="282"/>
                  </a:lnTo>
                  <a:lnTo>
                    <a:pt x="1176" y="311"/>
                  </a:lnTo>
                  <a:lnTo>
                    <a:pt x="1176" y="689"/>
                  </a:lnTo>
                  <a:lnTo>
                    <a:pt x="1249" y="681"/>
                  </a:lnTo>
                  <a:lnTo>
                    <a:pt x="1323" y="679"/>
                  </a:lnTo>
                  <a:lnTo>
                    <a:pt x="1396" y="681"/>
                  </a:lnTo>
                  <a:lnTo>
                    <a:pt x="1469" y="689"/>
                  </a:lnTo>
                  <a:lnTo>
                    <a:pt x="1469" y="311"/>
                  </a:lnTo>
                  <a:lnTo>
                    <a:pt x="1466" y="282"/>
                  </a:lnTo>
                  <a:lnTo>
                    <a:pt x="1458" y="254"/>
                  </a:lnTo>
                  <a:lnTo>
                    <a:pt x="1444" y="229"/>
                  </a:lnTo>
                  <a:lnTo>
                    <a:pt x="1426" y="208"/>
                  </a:lnTo>
                  <a:lnTo>
                    <a:pt x="1405" y="189"/>
                  </a:lnTo>
                  <a:lnTo>
                    <a:pt x="1380" y="176"/>
                  </a:lnTo>
                  <a:lnTo>
                    <a:pt x="1352" y="167"/>
                  </a:lnTo>
                  <a:lnTo>
                    <a:pt x="1323" y="165"/>
                  </a:lnTo>
                  <a:close/>
                  <a:moveTo>
                    <a:pt x="1323" y="0"/>
                  </a:moveTo>
                  <a:lnTo>
                    <a:pt x="1369" y="3"/>
                  </a:lnTo>
                  <a:lnTo>
                    <a:pt x="1413" y="13"/>
                  </a:lnTo>
                  <a:lnTo>
                    <a:pt x="1454" y="29"/>
                  </a:lnTo>
                  <a:lnTo>
                    <a:pt x="1492" y="50"/>
                  </a:lnTo>
                  <a:lnTo>
                    <a:pt x="1527" y="76"/>
                  </a:lnTo>
                  <a:lnTo>
                    <a:pt x="1558" y="107"/>
                  </a:lnTo>
                  <a:lnTo>
                    <a:pt x="1583" y="142"/>
                  </a:lnTo>
                  <a:lnTo>
                    <a:pt x="1605" y="180"/>
                  </a:lnTo>
                  <a:lnTo>
                    <a:pt x="1621" y="221"/>
                  </a:lnTo>
                  <a:lnTo>
                    <a:pt x="1631" y="265"/>
                  </a:lnTo>
                  <a:lnTo>
                    <a:pt x="1634" y="311"/>
                  </a:lnTo>
                  <a:lnTo>
                    <a:pt x="1634" y="723"/>
                  </a:lnTo>
                  <a:lnTo>
                    <a:pt x="1715" y="750"/>
                  </a:lnTo>
                  <a:lnTo>
                    <a:pt x="1793" y="783"/>
                  </a:lnTo>
                  <a:lnTo>
                    <a:pt x="1868" y="821"/>
                  </a:lnTo>
                  <a:lnTo>
                    <a:pt x="1940" y="865"/>
                  </a:lnTo>
                  <a:lnTo>
                    <a:pt x="2008" y="914"/>
                  </a:lnTo>
                  <a:lnTo>
                    <a:pt x="2072" y="968"/>
                  </a:lnTo>
                  <a:lnTo>
                    <a:pt x="2132" y="1025"/>
                  </a:lnTo>
                  <a:lnTo>
                    <a:pt x="2188" y="1088"/>
                  </a:lnTo>
                  <a:lnTo>
                    <a:pt x="2239" y="1155"/>
                  </a:lnTo>
                  <a:lnTo>
                    <a:pt x="2284" y="1224"/>
                  </a:lnTo>
                  <a:lnTo>
                    <a:pt x="2325" y="1299"/>
                  </a:lnTo>
                  <a:lnTo>
                    <a:pt x="2360" y="1376"/>
                  </a:lnTo>
                  <a:lnTo>
                    <a:pt x="2389" y="1456"/>
                  </a:lnTo>
                  <a:lnTo>
                    <a:pt x="2412" y="1539"/>
                  </a:lnTo>
                  <a:lnTo>
                    <a:pt x="2430" y="1624"/>
                  </a:lnTo>
                  <a:lnTo>
                    <a:pt x="2440" y="1711"/>
                  </a:lnTo>
                  <a:lnTo>
                    <a:pt x="2443" y="1800"/>
                  </a:lnTo>
                  <a:lnTo>
                    <a:pt x="2443" y="2626"/>
                  </a:lnTo>
                  <a:lnTo>
                    <a:pt x="2621" y="2960"/>
                  </a:lnTo>
                  <a:lnTo>
                    <a:pt x="2636" y="2993"/>
                  </a:lnTo>
                  <a:lnTo>
                    <a:pt x="2643" y="3026"/>
                  </a:lnTo>
                  <a:lnTo>
                    <a:pt x="2645" y="3062"/>
                  </a:lnTo>
                  <a:lnTo>
                    <a:pt x="2642" y="3096"/>
                  </a:lnTo>
                  <a:lnTo>
                    <a:pt x="2632" y="3130"/>
                  </a:lnTo>
                  <a:lnTo>
                    <a:pt x="2616" y="3162"/>
                  </a:lnTo>
                  <a:lnTo>
                    <a:pt x="2598" y="3188"/>
                  </a:lnTo>
                  <a:lnTo>
                    <a:pt x="2577" y="3209"/>
                  </a:lnTo>
                  <a:lnTo>
                    <a:pt x="2554" y="3227"/>
                  </a:lnTo>
                  <a:lnTo>
                    <a:pt x="2528" y="3242"/>
                  </a:lnTo>
                  <a:lnTo>
                    <a:pt x="2500" y="3253"/>
                  </a:lnTo>
                  <a:lnTo>
                    <a:pt x="2471" y="3260"/>
                  </a:lnTo>
                  <a:lnTo>
                    <a:pt x="2440" y="3262"/>
                  </a:lnTo>
                  <a:lnTo>
                    <a:pt x="1733" y="3262"/>
                  </a:lnTo>
                  <a:lnTo>
                    <a:pt x="1727" y="3315"/>
                  </a:lnTo>
                  <a:lnTo>
                    <a:pt x="1713" y="3366"/>
                  </a:lnTo>
                  <a:lnTo>
                    <a:pt x="1695" y="3413"/>
                  </a:lnTo>
                  <a:lnTo>
                    <a:pt x="1670" y="3459"/>
                  </a:lnTo>
                  <a:lnTo>
                    <a:pt x="1641" y="3500"/>
                  </a:lnTo>
                  <a:lnTo>
                    <a:pt x="1605" y="3537"/>
                  </a:lnTo>
                  <a:lnTo>
                    <a:pt x="1566" y="3569"/>
                  </a:lnTo>
                  <a:lnTo>
                    <a:pt x="1523" y="3597"/>
                  </a:lnTo>
                  <a:lnTo>
                    <a:pt x="1478" y="3620"/>
                  </a:lnTo>
                  <a:lnTo>
                    <a:pt x="1428" y="3637"/>
                  </a:lnTo>
                  <a:lnTo>
                    <a:pt x="1376" y="3647"/>
                  </a:lnTo>
                  <a:lnTo>
                    <a:pt x="1323" y="3650"/>
                  </a:lnTo>
                  <a:lnTo>
                    <a:pt x="1269" y="3647"/>
                  </a:lnTo>
                  <a:lnTo>
                    <a:pt x="1217" y="3637"/>
                  </a:lnTo>
                  <a:lnTo>
                    <a:pt x="1168" y="3620"/>
                  </a:lnTo>
                  <a:lnTo>
                    <a:pt x="1122" y="3597"/>
                  </a:lnTo>
                  <a:lnTo>
                    <a:pt x="1079" y="3569"/>
                  </a:lnTo>
                  <a:lnTo>
                    <a:pt x="1040" y="3537"/>
                  </a:lnTo>
                  <a:lnTo>
                    <a:pt x="1006" y="3500"/>
                  </a:lnTo>
                  <a:lnTo>
                    <a:pt x="976" y="3459"/>
                  </a:lnTo>
                  <a:lnTo>
                    <a:pt x="951" y="3413"/>
                  </a:lnTo>
                  <a:lnTo>
                    <a:pt x="932" y="3366"/>
                  </a:lnTo>
                  <a:lnTo>
                    <a:pt x="919" y="3315"/>
                  </a:lnTo>
                  <a:lnTo>
                    <a:pt x="912" y="3262"/>
                  </a:lnTo>
                  <a:lnTo>
                    <a:pt x="206" y="3262"/>
                  </a:lnTo>
                  <a:lnTo>
                    <a:pt x="176" y="3260"/>
                  </a:lnTo>
                  <a:lnTo>
                    <a:pt x="146" y="3253"/>
                  </a:lnTo>
                  <a:lnTo>
                    <a:pt x="118" y="3242"/>
                  </a:lnTo>
                  <a:lnTo>
                    <a:pt x="92" y="3227"/>
                  </a:lnTo>
                  <a:lnTo>
                    <a:pt x="68" y="3209"/>
                  </a:lnTo>
                  <a:lnTo>
                    <a:pt x="47" y="3188"/>
                  </a:lnTo>
                  <a:lnTo>
                    <a:pt x="30" y="3162"/>
                  </a:lnTo>
                  <a:lnTo>
                    <a:pt x="14" y="3130"/>
                  </a:lnTo>
                  <a:lnTo>
                    <a:pt x="4" y="3096"/>
                  </a:lnTo>
                  <a:lnTo>
                    <a:pt x="0" y="3062"/>
                  </a:lnTo>
                  <a:lnTo>
                    <a:pt x="2" y="3026"/>
                  </a:lnTo>
                  <a:lnTo>
                    <a:pt x="10" y="2993"/>
                  </a:lnTo>
                  <a:lnTo>
                    <a:pt x="24" y="2960"/>
                  </a:lnTo>
                  <a:lnTo>
                    <a:pt x="202" y="2626"/>
                  </a:lnTo>
                  <a:lnTo>
                    <a:pt x="202" y="1800"/>
                  </a:lnTo>
                  <a:lnTo>
                    <a:pt x="206" y="1711"/>
                  </a:lnTo>
                  <a:lnTo>
                    <a:pt x="217" y="1624"/>
                  </a:lnTo>
                  <a:lnTo>
                    <a:pt x="233" y="1539"/>
                  </a:lnTo>
                  <a:lnTo>
                    <a:pt x="256" y="1456"/>
                  </a:lnTo>
                  <a:lnTo>
                    <a:pt x="286" y="1376"/>
                  </a:lnTo>
                  <a:lnTo>
                    <a:pt x="321" y="1299"/>
                  </a:lnTo>
                  <a:lnTo>
                    <a:pt x="361" y="1224"/>
                  </a:lnTo>
                  <a:lnTo>
                    <a:pt x="407" y="1155"/>
                  </a:lnTo>
                  <a:lnTo>
                    <a:pt x="458" y="1088"/>
                  </a:lnTo>
                  <a:lnTo>
                    <a:pt x="514" y="1025"/>
                  </a:lnTo>
                  <a:lnTo>
                    <a:pt x="574" y="968"/>
                  </a:lnTo>
                  <a:lnTo>
                    <a:pt x="638" y="914"/>
                  </a:lnTo>
                  <a:lnTo>
                    <a:pt x="706" y="865"/>
                  </a:lnTo>
                  <a:lnTo>
                    <a:pt x="777" y="821"/>
                  </a:lnTo>
                  <a:lnTo>
                    <a:pt x="852" y="783"/>
                  </a:lnTo>
                  <a:lnTo>
                    <a:pt x="931" y="750"/>
                  </a:lnTo>
                  <a:lnTo>
                    <a:pt x="1011" y="723"/>
                  </a:lnTo>
                  <a:lnTo>
                    <a:pt x="1011" y="311"/>
                  </a:lnTo>
                  <a:lnTo>
                    <a:pt x="1015" y="265"/>
                  </a:lnTo>
                  <a:lnTo>
                    <a:pt x="1025" y="221"/>
                  </a:lnTo>
                  <a:lnTo>
                    <a:pt x="1041" y="180"/>
                  </a:lnTo>
                  <a:lnTo>
                    <a:pt x="1062" y="142"/>
                  </a:lnTo>
                  <a:lnTo>
                    <a:pt x="1088" y="107"/>
                  </a:lnTo>
                  <a:lnTo>
                    <a:pt x="1119" y="76"/>
                  </a:lnTo>
                  <a:lnTo>
                    <a:pt x="1154" y="50"/>
                  </a:lnTo>
                  <a:lnTo>
                    <a:pt x="1192" y="29"/>
                  </a:lnTo>
                  <a:lnTo>
                    <a:pt x="1234" y="13"/>
                  </a:lnTo>
                  <a:lnTo>
                    <a:pt x="1277" y="3"/>
                  </a:lnTo>
                  <a:lnTo>
                    <a:pt x="13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462">
              <a:extLst>
                <a:ext uri="{FF2B5EF4-FFF2-40B4-BE49-F238E27FC236}">
                  <a16:creationId xmlns:a16="http://schemas.microsoft.com/office/drawing/2014/main" id="{E5F1635E-23D2-8138-8D90-25EB96ECD559}"/>
                </a:ext>
              </a:extLst>
            </p:cNvPr>
            <p:cNvSpPr>
              <a:spLocks/>
            </p:cNvSpPr>
            <p:nvPr/>
          </p:nvSpPr>
          <p:spPr bwMode="auto">
            <a:xfrm>
              <a:off x="5511800" y="5934075"/>
              <a:ext cx="130175" cy="130175"/>
            </a:xfrm>
            <a:custGeom>
              <a:avLst/>
              <a:gdLst>
                <a:gd name="T0" fmla="*/ 737 w 819"/>
                <a:gd name="T1" fmla="*/ 0 h 820"/>
                <a:gd name="T2" fmla="*/ 758 w 819"/>
                <a:gd name="T3" fmla="*/ 3 h 820"/>
                <a:gd name="T4" fmla="*/ 778 w 819"/>
                <a:gd name="T5" fmla="*/ 11 h 820"/>
                <a:gd name="T6" fmla="*/ 795 w 819"/>
                <a:gd name="T7" fmla="*/ 24 h 820"/>
                <a:gd name="T8" fmla="*/ 808 w 819"/>
                <a:gd name="T9" fmla="*/ 41 h 820"/>
                <a:gd name="T10" fmla="*/ 816 w 819"/>
                <a:gd name="T11" fmla="*/ 61 h 820"/>
                <a:gd name="T12" fmla="*/ 819 w 819"/>
                <a:gd name="T13" fmla="*/ 82 h 820"/>
                <a:gd name="T14" fmla="*/ 816 w 819"/>
                <a:gd name="T15" fmla="*/ 104 h 820"/>
                <a:gd name="T16" fmla="*/ 808 w 819"/>
                <a:gd name="T17" fmla="*/ 124 h 820"/>
                <a:gd name="T18" fmla="*/ 795 w 819"/>
                <a:gd name="T19" fmla="*/ 140 h 820"/>
                <a:gd name="T20" fmla="*/ 778 w 819"/>
                <a:gd name="T21" fmla="*/ 154 h 820"/>
                <a:gd name="T22" fmla="*/ 758 w 819"/>
                <a:gd name="T23" fmla="*/ 161 h 820"/>
                <a:gd name="T24" fmla="*/ 737 w 819"/>
                <a:gd name="T25" fmla="*/ 165 h 820"/>
                <a:gd name="T26" fmla="*/ 674 w 819"/>
                <a:gd name="T27" fmla="*/ 168 h 820"/>
                <a:gd name="T28" fmla="*/ 615 w 819"/>
                <a:gd name="T29" fmla="*/ 178 h 820"/>
                <a:gd name="T30" fmla="*/ 556 w 819"/>
                <a:gd name="T31" fmla="*/ 193 h 820"/>
                <a:gd name="T32" fmla="*/ 501 w 819"/>
                <a:gd name="T33" fmla="*/ 216 h 820"/>
                <a:gd name="T34" fmla="*/ 449 w 819"/>
                <a:gd name="T35" fmla="*/ 243 h 820"/>
                <a:gd name="T36" fmla="*/ 399 w 819"/>
                <a:gd name="T37" fmla="*/ 275 h 820"/>
                <a:gd name="T38" fmla="*/ 354 w 819"/>
                <a:gd name="T39" fmla="*/ 312 h 820"/>
                <a:gd name="T40" fmla="*/ 313 w 819"/>
                <a:gd name="T41" fmla="*/ 354 h 820"/>
                <a:gd name="T42" fmla="*/ 275 w 819"/>
                <a:gd name="T43" fmla="*/ 399 h 820"/>
                <a:gd name="T44" fmla="*/ 243 w 819"/>
                <a:gd name="T45" fmla="*/ 448 h 820"/>
                <a:gd name="T46" fmla="*/ 215 w 819"/>
                <a:gd name="T47" fmla="*/ 501 h 820"/>
                <a:gd name="T48" fmla="*/ 194 w 819"/>
                <a:gd name="T49" fmla="*/ 556 h 820"/>
                <a:gd name="T50" fmla="*/ 178 w 819"/>
                <a:gd name="T51" fmla="*/ 614 h 820"/>
                <a:gd name="T52" fmla="*/ 168 w 819"/>
                <a:gd name="T53" fmla="*/ 675 h 820"/>
                <a:gd name="T54" fmla="*/ 165 w 819"/>
                <a:gd name="T55" fmla="*/ 737 h 820"/>
                <a:gd name="T56" fmla="*/ 161 w 819"/>
                <a:gd name="T57" fmla="*/ 759 h 820"/>
                <a:gd name="T58" fmla="*/ 154 w 819"/>
                <a:gd name="T59" fmla="*/ 779 h 820"/>
                <a:gd name="T60" fmla="*/ 140 w 819"/>
                <a:gd name="T61" fmla="*/ 795 h 820"/>
                <a:gd name="T62" fmla="*/ 124 w 819"/>
                <a:gd name="T63" fmla="*/ 808 h 820"/>
                <a:gd name="T64" fmla="*/ 105 w 819"/>
                <a:gd name="T65" fmla="*/ 816 h 820"/>
                <a:gd name="T66" fmla="*/ 83 w 819"/>
                <a:gd name="T67" fmla="*/ 820 h 820"/>
                <a:gd name="T68" fmla="*/ 61 w 819"/>
                <a:gd name="T69" fmla="*/ 816 h 820"/>
                <a:gd name="T70" fmla="*/ 41 w 819"/>
                <a:gd name="T71" fmla="*/ 808 h 820"/>
                <a:gd name="T72" fmla="*/ 24 w 819"/>
                <a:gd name="T73" fmla="*/ 795 h 820"/>
                <a:gd name="T74" fmla="*/ 11 w 819"/>
                <a:gd name="T75" fmla="*/ 779 h 820"/>
                <a:gd name="T76" fmla="*/ 3 w 819"/>
                <a:gd name="T77" fmla="*/ 759 h 820"/>
                <a:gd name="T78" fmla="*/ 0 w 819"/>
                <a:gd name="T79" fmla="*/ 737 h 820"/>
                <a:gd name="T80" fmla="*/ 3 w 819"/>
                <a:gd name="T81" fmla="*/ 666 h 820"/>
                <a:gd name="T82" fmla="*/ 13 w 819"/>
                <a:gd name="T83" fmla="*/ 597 h 820"/>
                <a:gd name="T84" fmla="*/ 30 w 819"/>
                <a:gd name="T85" fmla="*/ 531 h 820"/>
                <a:gd name="T86" fmla="*/ 52 w 819"/>
                <a:gd name="T87" fmla="*/ 466 h 820"/>
                <a:gd name="T88" fmla="*/ 79 w 819"/>
                <a:gd name="T89" fmla="*/ 405 h 820"/>
                <a:gd name="T90" fmla="*/ 113 w 819"/>
                <a:gd name="T91" fmla="*/ 346 h 820"/>
                <a:gd name="T92" fmla="*/ 150 w 819"/>
                <a:gd name="T93" fmla="*/ 291 h 820"/>
                <a:gd name="T94" fmla="*/ 193 w 819"/>
                <a:gd name="T95" fmla="*/ 240 h 820"/>
                <a:gd name="T96" fmla="*/ 240 w 819"/>
                <a:gd name="T97" fmla="*/ 193 h 820"/>
                <a:gd name="T98" fmla="*/ 292 w 819"/>
                <a:gd name="T99" fmla="*/ 150 h 820"/>
                <a:gd name="T100" fmla="*/ 346 w 819"/>
                <a:gd name="T101" fmla="*/ 113 h 820"/>
                <a:gd name="T102" fmla="*/ 404 w 819"/>
                <a:gd name="T103" fmla="*/ 80 h 820"/>
                <a:gd name="T104" fmla="*/ 466 w 819"/>
                <a:gd name="T105" fmla="*/ 52 h 820"/>
                <a:gd name="T106" fmla="*/ 530 w 819"/>
                <a:gd name="T107" fmla="*/ 30 h 820"/>
                <a:gd name="T108" fmla="*/ 597 w 819"/>
                <a:gd name="T109" fmla="*/ 13 h 820"/>
                <a:gd name="T110" fmla="*/ 666 w 819"/>
                <a:gd name="T111" fmla="*/ 3 h 820"/>
                <a:gd name="T112" fmla="*/ 737 w 819"/>
                <a:gd name="T113"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9" h="820">
                  <a:moveTo>
                    <a:pt x="737" y="0"/>
                  </a:moveTo>
                  <a:lnTo>
                    <a:pt x="758" y="3"/>
                  </a:lnTo>
                  <a:lnTo>
                    <a:pt x="778" y="11"/>
                  </a:lnTo>
                  <a:lnTo>
                    <a:pt x="795" y="24"/>
                  </a:lnTo>
                  <a:lnTo>
                    <a:pt x="808" y="41"/>
                  </a:lnTo>
                  <a:lnTo>
                    <a:pt x="816" y="61"/>
                  </a:lnTo>
                  <a:lnTo>
                    <a:pt x="819" y="82"/>
                  </a:lnTo>
                  <a:lnTo>
                    <a:pt x="816" y="104"/>
                  </a:lnTo>
                  <a:lnTo>
                    <a:pt x="808" y="124"/>
                  </a:lnTo>
                  <a:lnTo>
                    <a:pt x="795" y="140"/>
                  </a:lnTo>
                  <a:lnTo>
                    <a:pt x="778" y="154"/>
                  </a:lnTo>
                  <a:lnTo>
                    <a:pt x="758" y="161"/>
                  </a:lnTo>
                  <a:lnTo>
                    <a:pt x="737" y="165"/>
                  </a:lnTo>
                  <a:lnTo>
                    <a:pt x="674" y="168"/>
                  </a:lnTo>
                  <a:lnTo>
                    <a:pt x="615" y="178"/>
                  </a:lnTo>
                  <a:lnTo>
                    <a:pt x="556" y="193"/>
                  </a:lnTo>
                  <a:lnTo>
                    <a:pt x="501" y="216"/>
                  </a:lnTo>
                  <a:lnTo>
                    <a:pt x="449" y="243"/>
                  </a:lnTo>
                  <a:lnTo>
                    <a:pt x="399" y="275"/>
                  </a:lnTo>
                  <a:lnTo>
                    <a:pt x="354" y="312"/>
                  </a:lnTo>
                  <a:lnTo>
                    <a:pt x="313" y="354"/>
                  </a:lnTo>
                  <a:lnTo>
                    <a:pt x="275" y="399"/>
                  </a:lnTo>
                  <a:lnTo>
                    <a:pt x="243" y="448"/>
                  </a:lnTo>
                  <a:lnTo>
                    <a:pt x="215" y="501"/>
                  </a:lnTo>
                  <a:lnTo>
                    <a:pt x="194" y="556"/>
                  </a:lnTo>
                  <a:lnTo>
                    <a:pt x="178" y="614"/>
                  </a:lnTo>
                  <a:lnTo>
                    <a:pt x="168" y="675"/>
                  </a:lnTo>
                  <a:lnTo>
                    <a:pt x="165" y="737"/>
                  </a:lnTo>
                  <a:lnTo>
                    <a:pt x="161" y="759"/>
                  </a:lnTo>
                  <a:lnTo>
                    <a:pt x="154" y="779"/>
                  </a:lnTo>
                  <a:lnTo>
                    <a:pt x="140" y="795"/>
                  </a:lnTo>
                  <a:lnTo>
                    <a:pt x="124" y="808"/>
                  </a:lnTo>
                  <a:lnTo>
                    <a:pt x="105" y="816"/>
                  </a:lnTo>
                  <a:lnTo>
                    <a:pt x="83" y="820"/>
                  </a:lnTo>
                  <a:lnTo>
                    <a:pt x="61" y="816"/>
                  </a:lnTo>
                  <a:lnTo>
                    <a:pt x="41" y="808"/>
                  </a:lnTo>
                  <a:lnTo>
                    <a:pt x="24" y="795"/>
                  </a:lnTo>
                  <a:lnTo>
                    <a:pt x="11" y="779"/>
                  </a:lnTo>
                  <a:lnTo>
                    <a:pt x="3" y="759"/>
                  </a:lnTo>
                  <a:lnTo>
                    <a:pt x="0" y="737"/>
                  </a:lnTo>
                  <a:lnTo>
                    <a:pt x="3" y="666"/>
                  </a:lnTo>
                  <a:lnTo>
                    <a:pt x="13" y="597"/>
                  </a:lnTo>
                  <a:lnTo>
                    <a:pt x="30" y="531"/>
                  </a:lnTo>
                  <a:lnTo>
                    <a:pt x="52" y="466"/>
                  </a:lnTo>
                  <a:lnTo>
                    <a:pt x="79" y="405"/>
                  </a:lnTo>
                  <a:lnTo>
                    <a:pt x="113" y="346"/>
                  </a:lnTo>
                  <a:lnTo>
                    <a:pt x="150" y="291"/>
                  </a:lnTo>
                  <a:lnTo>
                    <a:pt x="193" y="240"/>
                  </a:lnTo>
                  <a:lnTo>
                    <a:pt x="240" y="193"/>
                  </a:lnTo>
                  <a:lnTo>
                    <a:pt x="292" y="150"/>
                  </a:lnTo>
                  <a:lnTo>
                    <a:pt x="346" y="113"/>
                  </a:lnTo>
                  <a:lnTo>
                    <a:pt x="404" y="80"/>
                  </a:lnTo>
                  <a:lnTo>
                    <a:pt x="466" y="52"/>
                  </a:lnTo>
                  <a:lnTo>
                    <a:pt x="530" y="30"/>
                  </a:lnTo>
                  <a:lnTo>
                    <a:pt x="597" y="13"/>
                  </a:lnTo>
                  <a:lnTo>
                    <a:pt x="666" y="3"/>
                  </a:lnTo>
                  <a:lnTo>
                    <a:pt x="7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6" name="Freeform 16">
            <a:extLst>
              <a:ext uri="{FF2B5EF4-FFF2-40B4-BE49-F238E27FC236}">
                <a16:creationId xmlns:a16="http://schemas.microsoft.com/office/drawing/2014/main" id="{3F0A891A-A868-3C3F-6950-35DFE4EA478C}"/>
              </a:ext>
            </a:extLst>
          </p:cNvPr>
          <p:cNvSpPr>
            <a:spLocks noEditPoints="1"/>
          </p:cNvSpPr>
          <p:nvPr/>
        </p:nvSpPr>
        <p:spPr bwMode="auto">
          <a:xfrm>
            <a:off x="3466653" y="3770501"/>
            <a:ext cx="438044" cy="492443"/>
          </a:xfrm>
          <a:custGeom>
            <a:avLst/>
            <a:gdLst>
              <a:gd name="T0" fmla="*/ 113 w 427"/>
              <a:gd name="T1" fmla="*/ 88 h 488"/>
              <a:gd name="T2" fmla="*/ 130 w 427"/>
              <a:gd name="T3" fmla="*/ 81 h 488"/>
              <a:gd name="T4" fmla="*/ 130 w 427"/>
              <a:gd name="T5" fmla="*/ 81 h 488"/>
              <a:gd name="T6" fmla="*/ 214 w 427"/>
              <a:gd name="T7" fmla="*/ 27 h 488"/>
              <a:gd name="T8" fmla="*/ 304 w 427"/>
              <a:gd name="T9" fmla="*/ 87 h 488"/>
              <a:gd name="T10" fmla="*/ 316 w 427"/>
              <a:gd name="T11" fmla="*/ 95 h 488"/>
              <a:gd name="T12" fmla="*/ 321 w 427"/>
              <a:gd name="T13" fmla="*/ 94 h 488"/>
              <a:gd name="T14" fmla="*/ 329 w 427"/>
              <a:gd name="T15" fmla="*/ 77 h 488"/>
              <a:gd name="T16" fmla="*/ 214 w 427"/>
              <a:gd name="T17" fmla="*/ 1 h 488"/>
              <a:gd name="T18" fmla="*/ 106 w 427"/>
              <a:gd name="T19" fmla="*/ 71 h 488"/>
              <a:gd name="T20" fmla="*/ 113 w 427"/>
              <a:gd name="T21" fmla="*/ 88 h 488"/>
              <a:gd name="T22" fmla="*/ 102 w 427"/>
              <a:gd name="T23" fmla="*/ 200 h 488"/>
              <a:gd name="T24" fmla="*/ 112 w 427"/>
              <a:gd name="T25" fmla="*/ 197 h 488"/>
              <a:gd name="T26" fmla="*/ 214 w 427"/>
              <a:gd name="T27" fmla="*/ 269 h 488"/>
              <a:gd name="T28" fmla="*/ 294 w 427"/>
              <a:gd name="T29" fmla="*/ 232 h 488"/>
              <a:gd name="T30" fmla="*/ 261 w 427"/>
              <a:gd name="T31" fmla="*/ 232 h 488"/>
              <a:gd name="T32" fmla="*/ 248 w 427"/>
              <a:gd name="T33" fmla="*/ 237 h 488"/>
              <a:gd name="T34" fmla="*/ 229 w 427"/>
              <a:gd name="T35" fmla="*/ 237 h 488"/>
              <a:gd name="T36" fmla="*/ 209 w 427"/>
              <a:gd name="T37" fmla="*/ 217 h 488"/>
              <a:gd name="T38" fmla="*/ 229 w 427"/>
              <a:gd name="T39" fmla="*/ 197 h 488"/>
              <a:gd name="T40" fmla="*/ 248 w 427"/>
              <a:gd name="T41" fmla="*/ 197 h 488"/>
              <a:gd name="T42" fmla="*/ 264 w 427"/>
              <a:gd name="T43" fmla="*/ 205 h 488"/>
              <a:gd name="T44" fmla="*/ 311 w 427"/>
              <a:gd name="T45" fmla="*/ 206 h 488"/>
              <a:gd name="T46" fmla="*/ 316 w 427"/>
              <a:gd name="T47" fmla="*/ 194 h 488"/>
              <a:gd name="T48" fmla="*/ 331 w 427"/>
              <a:gd name="T49" fmla="*/ 200 h 488"/>
              <a:gd name="T50" fmla="*/ 351 w 427"/>
              <a:gd name="T51" fmla="*/ 180 h 488"/>
              <a:gd name="T52" fmla="*/ 351 w 427"/>
              <a:gd name="T53" fmla="*/ 122 h 488"/>
              <a:gd name="T54" fmla="*/ 331 w 427"/>
              <a:gd name="T55" fmla="*/ 102 h 488"/>
              <a:gd name="T56" fmla="*/ 312 w 427"/>
              <a:gd name="T57" fmla="*/ 116 h 488"/>
              <a:gd name="T58" fmla="*/ 214 w 427"/>
              <a:gd name="T59" fmla="*/ 53 h 488"/>
              <a:gd name="T60" fmla="*/ 119 w 427"/>
              <a:gd name="T61" fmla="*/ 111 h 488"/>
              <a:gd name="T62" fmla="*/ 102 w 427"/>
              <a:gd name="T63" fmla="*/ 102 h 488"/>
              <a:gd name="T64" fmla="*/ 82 w 427"/>
              <a:gd name="T65" fmla="*/ 122 h 488"/>
              <a:gd name="T66" fmla="*/ 82 w 427"/>
              <a:gd name="T67" fmla="*/ 180 h 488"/>
              <a:gd name="T68" fmla="*/ 102 w 427"/>
              <a:gd name="T69" fmla="*/ 200 h 488"/>
              <a:gd name="T70" fmla="*/ 427 w 427"/>
              <a:gd name="T71" fmla="*/ 488 h 488"/>
              <a:gd name="T72" fmla="*/ 299 w 427"/>
              <a:gd name="T73" fmla="*/ 261 h 488"/>
              <a:gd name="T74" fmla="*/ 214 w 427"/>
              <a:gd name="T75" fmla="*/ 294 h 488"/>
              <a:gd name="T76" fmla="*/ 128 w 427"/>
              <a:gd name="T77" fmla="*/ 261 h 488"/>
              <a:gd name="T78" fmla="*/ 0 w 427"/>
              <a:gd name="T79" fmla="*/ 488 h 488"/>
              <a:gd name="T80" fmla="*/ 90 w 427"/>
              <a:gd name="T81" fmla="*/ 488 h 488"/>
              <a:gd name="T82" fmla="*/ 90 w 427"/>
              <a:gd name="T83" fmla="*/ 448 h 488"/>
              <a:gd name="T84" fmla="*/ 103 w 427"/>
              <a:gd name="T85" fmla="*/ 434 h 488"/>
              <a:gd name="T86" fmla="*/ 117 w 427"/>
              <a:gd name="T87" fmla="*/ 448 h 488"/>
              <a:gd name="T88" fmla="*/ 117 w 427"/>
              <a:gd name="T89" fmla="*/ 488 h 488"/>
              <a:gd name="T90" fmla="*/ 300 w 427"/>
              <a:gd name="T91" fmla="*/ 488 h 488"/>
              <a:gd name="T92" fmla="*/ 300 w 427"/>
              <a:gd name="T93" fmla="*/ 448 h 488"/>
              <a:gd name="T94" fmla="*/ 313 w 427"/>
              <a:gd name="T95" fmla="*/ 435 h 488"/>
              <a:gd name="T96" fmla="*/ 326 w 427"/>
              <a:gd name="T97" fmla="*/ 448 h 488"/>
              <a:gd name="T98" fmla="*/ 326 w 427"/>
              <a:gd name="T99" fmla="*/ 488 h 488"/>
              <a:gd name="T100" fmla="*/ 427 w 427"/>
              <a:gd name="T101"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7" h="488">
                <a:moveTo>
                  <a:pt x="113" y="88"/>
                </a:moveTo>
                <a:cubicBezTo>
                  <a:pt x="120" y="91"/>
                  <a:pt x="127" y="88"/>
                  <a:pt x="130" y="81"/>
                </a:cubicBezTo>
                <a:cubicBezTo>
                  <a:pt x="130" y="81"/>
                  <a:pt x="130" y="81"/>
                  <a:pt x="130" y="81"/>
                </a:cubicBezTo>
                <a:cubicBezTo>
                  <a:pt x="145" y="45"/>
                  <a:pt x="178" y="27"/>
                  <a:pt x="214" y="27"/>
                </a:cubicBezTo>
                <a:cubicBezTo>
                  <a:pt x="251" y="27"/>
                  <a:pt x="288" y="47"/>
                  <a:pt x="304" y="87"/>
                </a:cubicBezTo>
                <a:cubicBezTo>
                  <a:pt x="306" y="92"/>
                  <a:pt x="311" y="95"/>
                  <a:pt x="316" y="95"/>
                </a:cubicBezTo>
                <a:cubicBezTo>
                  <a:pt x="318" y="95"/>
                  <a:pt x="320" y="95"/>
                  <a:pt x="321" y="94"/>
                </a:cubicBezTo>
                <a:cubicBezTo>
                  <a:pt x="328" y="91"/>
                  <a:pt x="331" y="83"/>
                  <a:pt x="329" y="77"/>
                </a:cubicBezTo>
                <a:cubicBezTo>
                  <a:pt x="308" y="26"/>
                  <a:pt x="260" y="1"/>
                  <a:pt x="214" y="1"/>
                </a:cubicBezTo>
                <a:cubicBezTo>
                  <a:pt x="169" y="0"/>
                  <a:pt x="124" y="24"/>
                  <a:pt x="106" y="71"/>
                </a:cubicBezTo>
                <a:cubicBezTo>
                  <a:pt x="103" y="78"/>
                  <a:pt x="106" y="86"/>
                  <a:pt x="113" y="88"/>
                </a:cubicBezTo>
                <a:close/>
                <a:moveTo>
                  <a:pt x="102" y="200"/>
                </a:moveTo>
                <a:cubicBezTo>
                  <a:pt x="106" y="200"/>
                  <a:pt x="109" y="199"/>
                  <a:pt x="112" y="197"/>
                </a:cubicBezTo>
                <a:cubicBezTo>
                  <a:pt x="127" y="239"/>
                  <a:pt x="167" y="269"/>
                  <a:pt x="214" y="269"/>
                </a:cubicBezTo>
                <a:cubicBezTo>
                  <a:pt x="246" y="269"/>
                  <a:pt x="275" y="255"/>
                  <a:pt x="294" y="232"/>
                </a:cubicBezTo>
                <a:cubicBezTo>
                  <a:pt x="261" y="232"/>
                  <a:pt x="261" y="232"/>
                  <a:pt x="261" y="232"/>
                </a:cubicBezTo>
                <a:cubicBezTo>
                  <a:pt x="257" y="235"/>
                  <a:pt x="253" y="237"/>
                  <a:pt x="248" y="237"/>
                </a:cubicBezTo>
                <a:cubicBezTo>
                  <a:pt x="229" y="237"/>
                  <a:pt x="229" y="237"/>
                  <a:pt x="229" y="237"/>
                </a:cubicBezTo>
                <a:cubicBezTo>
                  <a:pt x="218" y="237"/>
                  <a:pt x="209" y="228"/>
                  <a:pt x="209" y="217"/>
                </a:cubicBezTo>
                <a:cubicBezTo>
                  <a:pt x="209" y="206"/>
                  <a:pt x="218" y="197"/>
                  <a:pt x="229" y="197"/>
                </a:cubicBezTo>
                <a:cubicBezTo>
                  <a:pt x="248" y="197"/>
                  <a:pt x="248" y="197"/>
                  <a:pt x="248" y="197"/>
                </a:cubicBezTo>
                <a:cubicBezTo>
                  <a:pt x="255" y="197"/>
                  <a:pt x="260" y="200"/>
                  <a:pt x="264" y="205"/>
                </a:cubicBezTo>
                <a:cubicBezTo>
                  <a:pt x="311" y="206"/>
                  <a:pt x="311" y="206"/>
                  <a:pt x="311" y="206"/>
                </a:cubicBezTo>
                <a:cubicBezTo>
                  <a:pt x="313" y="202"/>
                  <a:pt x="315" y="198"/>
                  <a:pt x="316" y="194"/>
                </a:cubicBezTo>
                <a:cubicBezTo>
                  <a:pt x="320" y="198"/>
                  <a:pt x="325" y="200"/>
                  <a:pt x="331" y="200"/>
                </a:cubicBezTo>
                <a:cubicBezTo>
                  <a:pt x="342" y="200"/>
                  <a:pt x="351" y="191"/>
                  <a:pt x="351" y="180"/>
                </a:cubicBezTo>
                <a:cubicBezTo>
                  <a:pt x="351" y="122"/>
                  <a:pt x="351" y="122"/>
                  <a:pt x="351" y="122"/>
                </a:cubicBezTo>
                <a:cubicBezTo>
                  <a:pt x="351" y="111"/>
                  <a:pt x="342" y="102"/>
                  <a:pt x="331" y="102"/>
                </a:cubicBezTo>
                <a:cubicBezTo>
                  <a:pt x="322" y="102"/>
                  <a:pt x="314" y="108"/>
                  <a:pt x="312" y="116"/>
                </a:cubicBezTo>
                <a:cubicBezTo>
                  <a:pt x="295" y="79"/>
                  <a:pt x="257" y="53"/>
                  <a:pt x="214" y="53"/>
                </a:cubicBezTo>
                <a:cubicBezTo>
                  <a:pt x="172" y="53"/>
                  <a:pt x="137" y="77"/>
                  <a:pt x="119" y="111"/>
                </a:cubicBezTo>
                <a:cubicBezTo>
                  <a:pt x="115" y="105"/>
                  <a:pt x="109" y="102"/>
                  <a:pt x="102" y="102"/>
                </a:cubicBezTo>
                <a:cubicBezTo>
                  <a:pt x="91" y="102"/>
                  <a:pt x="82" y="111"/>
                  <a:pt x="82" y="122"/>
                </a:cubicBezTo>
                <a:cubicBezTo>
                  <a:pt x="82" y="180"/>
                  <a:pt x="82" y="180"/>
                  <a:pt x="82" y="180"/>
                </a:cubicBezTo>
                <a:cubicBezTo>
                  <a:pt x="82" y="191"/>
                  <a:pt x="91" y="200"/>
                  <a:pt x="102" y="200"/>
                </a:cubicBezTo>
                <a:close/>
                <a:moveTo>
                  <a:pt x="427" y="488"/>
                </a:moveTo>
                <a:cubicBezTo>
                  <a:pt x="425" y="387"/>
                  <a:pt x="373" y="300"/>
                  <a:pt x="299" y="261"/>
                </a:cubicBezTo>
                <a:cubicBezTo>
                  <a:pt x="276" y="281"/>
                  <a:pt x="247" y="294"/>
                  <a:pt x="214" y="294"/>
                </a:cubicBezTo>
                <a:cubicBezTo>
                  <a:pt x="181" y="294"/>
                  <a:pt x="151" y="281"/>
                  <a:pt x="128" y="261"/>
                </a:cubicBezTo>
                <a:cubicBezTo>
                  <a:pt x="54" y="300"/>
                  <a:pt x="2" y="387"/>
                  <a:pt x="0" y="488"/>
                </a:cubicBezTo>
                <a:cubicBezTo>
                  <a:pt x="90" y="488"/>
                  <a:pt x="90" y="488"/>
                  <a:pt x="90" y="488"/>
                </a:cubicBezTo>
                <a:cubicBezTo>
                  <a:pt x="90" y="448"/>
                  <a:pt x="90" y="448"/>
                  <a:pt x="90" y="448"/>
                </a:cubicBezTo>
                <a:cubicBezTo>
                  <a:pt x="90" y="440"/>
                  <a:pt x="96" y="434"/>
                  <a:pt x="103" y="434"/>
                </a:cubicBezTo>
                <a:cubicBezTo>
                  <a:pt x="111" y="434"/>
                  <a:pt x="117" y="440"/>
                  <a:pt x="117" y="448"/>
                </a:cubicBezTo>
                <a:cubicBezTo>
                  <a:pt x="117" y="488"/>
                  <a:pt x="117" y="488"/>
                  <a:pt x="117" y="488"/>
                </a:cubicBezTo>
                <a:cubicBezTo>
                  <a:pt x="300" y="488"/>
                  <a:pt x="300" y="488"/>
                  <a:pt x="300" y="488"/>
                </a:cubicBezTo>
                <a:cubicBezTo>
                  <a:pt x="300" y="448"/>
                  <a:pt x="300" y="448"/>
                  <a:pt x="300" y="448"/>
                </a:cubicBezTo>
                <a:cubicBezTo>
                  <a:pt x="300" y="440"/>
                  <a:pt x="306" y="435"/>
                  <a:pt x="313" y="435"/>
                </a:cubicBezTo>
                <a:cubicBezTo>
                  <a:pt x="320" y="435"/>
                  <a:pt x="326" y="440"/>
                  <a:pt x="326" y="448"/>
                </a:cubicBezTo>
                <a:cubicBezTo>
                  <a:pt x="326" y="488"/>
                  <a:pt x="326" y="488"/>
                  <a:pt x="326" y="488"/>
                </a:cubicBezTo>
                <a:lnTo>
                  <a:pt x="427" y="488"/>
                </a:lnTo>
                <a:close/>
              </a:path>
            </a:pathLst>
          </a:custGeom>
          <a:solidFill>
            <a:schemeClr val="tx1"/>
          </a:solidFill>
          <a:ln>
            <a:solidFill>
              <a:schemeClr val="tx1"/>
            </a:solidFill>
          </a:ln>
        </p:spPr>
        <p:txBody>
          <a:bodyPr vert="horz" wrap="square" lIns="91440" tIns="45720" rIns="91440" bIns="45720" numCol="1" anchor="t" anchorCtr="0" compatLnSpc="1">
            <a:prstTxWarp prst="textNoShape">
              <a:avLst/>
            </a:prstTxWarp>
          </a:bodyPr>
          <a:lstStyle/>
          <a:p>
            <a:r>
              <a:rPr lang="en-US">
                <a:latin typeface="+mj-lt"/>
              </a:rPr>
              <a:t> </a:t>
            </a:r>
          </a:p>
        </p:txBody>
      </p:sp>
      <p:grpSp>
        <p:nvGrpSpPr>
          <p:cNvPr id="75" name="Group 74">
            <a:extLst>
              <a:ext uri="{FF2B5EF4-FFF2-40B4-BE49-F238E27FC236}">
                <a16:creationId xmlns:a16="http://schemas.microsoft.com/office/drawing/2014/main" id="{12C6EE70-E16D-64B8-0AA4-BB816DFE43F1}"/>
              </a:ext>
            </a:extLst>
          </p:cNvPr>
          <p:cNvGrpSpPr/>
          <p:nvPr/>
        </p:nvGrpSpPr>
        <p:grpSpPr>
          <a:xfrm>
            <a:off x="4384458" y="1639674"/>
            <a:ext cx="555625" cy="555625"/>
            <a:chOff x="654050" y="1917700"/>
            <a:chExt cx="555625" cy="555625"/>
          </a:xfrm>
          <a:solidFill>
            <a:schemeClr val="tx1"/>
          </a:solidFill>
        </p:grpSpPr>
        <p:sp>
          <p:nvSpPr>
            <p:cNvPr id="76" name="Freeform 81">
              <a:extLst>
                <a:ext uri="{FF2B5EF4-FFF2-40B4-BE49-F238E27FC236}">
                  <a16:creationId xmlns:a16="http://schemas.microsoft.com/office/drawing/2014/main" id="{E238FB5E-D82B-1026-46D0-5CAF9B3B103D}"/>
                </a:ext>
              </a:extLst>
            </p:cNvPr>
            <p:cNvSpPr>
              <a:spLocks noEditPoints="1"/>
            </p:cNvSpPr>
            <p:nvPr/>
          </p:nvSpPr>
          <p:spPr bwMode="auto">
            <a:xfrm>
              <a:off x="654050" y="1917700"/>
              <a:ext cx="555625" cy="555625"/>
            </a:xfrm>
            <a:custGeom>
              <a:avLst/>
              <a:gdLst>
                <a:gd name="T0" fmla="*/ 181 w 3504"/>
                <a:gd name="T1" fmla="*/ 3034 h 3504"/>
                <a:gd name="T2" fmla="*/ 181 w 3504"/>
                <a:gd name="T3" fmla="*/ 3188 h 3504"/>
                <a:gd name="T4" fmla="*/ 286 w 3504"/>
                <a:gd name="T5" fmla="*/ 3310 h 3504"/>
                <a:gd name="T6" fmla="*/ 440 w 3504"/>
                <a:gd name="T7" fmla="*/ 3332 h 3504"/>
                <a:gd name="T8" fmla="*/ 963 w 3504"/>
                <a:gd name="T9" fmla="*/ 2862 h 3504"/>
                <a:gd name="T10" fmla="*/ 1219 w 3504"/>
                <a:gd name="T11" fmla="*/ 2604 h 3504"/>
                <a:gd name="T12" fmla="*/ 1999 w 3504"/>
                <a:gd name="T13" fmla="*/ 193 h 3504"/>
                <a:gd name="T14" fmla="*/ 1640 w 3504"/>
                <a:gd name="T15" fmla="*/ 342 h 3504"/>
                <a:gd name="T16" fmla="*/ 1351 w 3504"/>
                <a:gd name="T17" fmla="*/ 611 h 3504"/>
                <a:gd name="T18" fmla="*/ 1177 w 3504"/>
                <a:gd name="T19" fmla="*/ 959 h 3504"/>
                <a:gd name="T20" fmla="*/ 1135 w 3504"/>
                <a:gd name="T21" fmla="*/ 1349 h 3504"/>
                <a:gd name="T22" fmla="*/ 1232 w 3504"/>
                <a:gd name="T23" fmla="*/ 1728 h 3504"/>
                <a:gd name="T24" fmla="*/ 1455 w 3504"/>
                <a:gd name="T25" fmla="*/ 2049 h 3504"/>
                <a:gd name="T26" fmla="*/ 1776 w 3504"/>
                <a:gd name="T27" fmla="*/ 2272 h 3504"/>
                <a:gd name="T28" fmla="*/ 2155 w 3504"/>
                <a:gd name="T29" fmla="*/ 2369 h 3504"/>
                <a:gd name="T30" fmla="*/ 2545 w 3504"/>
                <a:gd name="T31" fmla="*/ 2327 h 3504"/>
                <a:gd name="T32" fmla="*/ 2893 w 3504"/>
                <a:gd name="T33" fmla="*/ 2153 h 3504"/>
                <a:gd name="T34" fmla="*/ 3159 w 3504"/>
                <a:gd name="T35" fmla="*/ 1868 h 3504"/>
                <a:gd name="T36" fmla="*/ 3306 w 3504"/>
                <a:gd name="T37" fmla="*/ 1526 h 3504"/>
                <a:gd name="T38" fmla="*/ 3330 w 3504"/>
                <a:gd name="T39" fmla="*/ 1160 h 3504"/>
                <a:gd name="T40" fmla="*/ 3232 w 3504"/>
                <a:gd name="T41" fmla="*/ 803 h 3504"/>
                <a:gd name="T42" fmla="*/ 3013 w 3504"/>
                <a:gd name="T43" fmla="*/ 491 h 3504"/>
                <a:gd name="T44" fmla="*/ 2692 w 3504"/>
                <a:gd name="T45" fmla="*/ 267 h 3504"/>
                <a:gd name="T46" fmla="*/ 2314 w 3504"/>
                <a:gd name="T47" fmla="*/ 171 h 3504"/>
                <a:gd name="T48" fmla="*/ 2484 w 3504"/>
                <a:gd name="T49" fmla="*/ 25 h 3504"/>
                <a:gd name="T50" fmla="*/ 2868 w 3504"/>
                <a:gd name="T51" fmla="*/ 170 h 3504"/>
                <a:gd name="T52" fmla="*/ 3189 w 3504"/>
                <a:gd name="T53" fmla="*/ 434 h 3504"/>
                <a:gd name="T54" fmla="*/ 3407 w 3504"/>
                <a:gd name="T55" fmla="*/ 784 h 3504"/>
                <a:gd name="T56" fmla="*/ 3500 w 3504"/>
                <a:gd name="T57" fmla="*/ 1185 h 3504"/>
                <a:gd name="T58" fmla="*/ 3460 w 3504"/>
                <a:gd name="T59" fmla="*/ 1600 h 3504"/>
                <a:gd name="T60" fmla="*/ 3291 w 3504"/>
                <a:gd name="T61" fmla="*/ 1973 h 3504"/>
                <a:gd name="T62" fmla="*/ 3006 w 3504"/>
                <a:gd name="T63" fmla="*/ 2278 h 3504"/>
                <a:gd name="T64" fmla="*/ 2643 w 3504"/>
                <a:gd name="T65" fmla="*/ 2472 h 3504"/>
                <a:gd name="T66" fmla="*/ 2235 w 3504"/>
                <a:gd name="T67" fmla="*/ 2539 h 3504"/>
                <a:gd name="T68" fmla="*/ 1825 w 3504"/>
                <a:gd name="T69" fmla="*/ 2471 h 3504"/>
                <a:gd name="T70" fmla="*/ 1463 w 3504"/>
                <a:gd name="T71" fmla="*/ 2278 h 3504"/>
                <a:gd name="T72" fmla="*/ 1417 w 3504"/>
                <a:gd name="T73" fmla="*/ 2578 h 3504"/>
                <a:gd name="T74" fmla="*/ 1397 w 3504"/>
                <a:gd name="T75" fmla="*/ 2664 h 3504"/>
                <a:gd name="T76" fmla="*/ 520 w 3504"/>
                <a:gd name="T77" fmla="*/ 3483 h 3504"/>
                <a:gd name="T78" fmla="*/ 307 w 3504"/>
                <a:gd name="T79" fmla="*/ 3494 h 3504"/>
                <a:gd name="T80" fmla="*/ 115 w 3504"/>
                <a:gd name="T81" fmla="*/ 3389 h 3504"/>
                <a:gd name="T82" fmla="*/ 10 w 3504"/>
                <a:gd name="T83" fmla="*/ 3197 h 3504"/>
                <a:gd name="T84" fmla="*/ 21 w 3504"/>
                <a:gd name="T85" fmla="*/ 2984 h 3504"/>
                <a:gd name="T86" fmla="*/ 840 w 3504"/>
                <a:gd name="T87" fmla="*/ 2107 h 3504"/>
                <a:gd name="T88" fmla="*/ 941 w 3504"/>
                <a:gd name="T89" fmla="*/ 2095 h 3504"/>
                <a:gd name="T90" fmla="*/ 1179 w 3504"/>
                <a:gd name="T91" fmla="*/ 1973 h 3504"/>
                <a:gd name="T92" fmla="*/ 1008 w 3504"/>
                <a:gd name="T93" fmla="*/ 1600 h 3504"/>
                <a:gd name="T94" fmla="*/ 968 w 3504"/>
                <a:gd name="T95" fmla="*/ 1185 h 3504"/>
                <a:gd name="T96" fmla="*/ 1062 w 3504"/>
                <a:gd name="T97" fmla="*/ 784 h 3504"/>
                <a:gd name="T98" fmla="*/ 1280 w 3504"/>
                <a:gd name="T99" fmla="*/ 434 h 3504"/>
                <a:gd name="T100" fmla="*/ 1601 w 3504"/>
                <a:gd name="T101" fmla="*/ 170 h 3504"/>
                <a:gd name="T102" fmla="*/ 1985 w 3504"/>
                <a:gd name="T103" fmla="*/ 25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04" h="3504">
                  <a:moveTo>
                    <a:pt x="642" y="2541"/>
                  </a:moveTo>
                  <a:lnTo>
                    <a:pt x="233" y="2951"/>
                  </a:lnTo>
                  <a:lnTo>
                    <a:pt x="212" y="2976"/>
                  </a:lnTo>
                  <a:lnTo>
                    <a:pt x="194" y="3004"/>
                  </a:lnTo>
                  <a:lnTo>
                    <a:pt x="181" y="3034"/>
                  </a:lnTo>
                  <a:lnTo>
                    <a:pt x="172" y="3064"/>
                  </a:lnTo>
                  <a:lnTo>
                    <a:pt x="168" y="3096"/>
                  </a:lnTo>
                  <a:lnTo>
                    <a:pt x="168" y="3126"/>
                  </a:lnTo>
                  <a:lnTo>
                    <a:pt x="172" y="3158"/>
                  </a:lnTo>
                  <a:lnTo>
                    <a:pt x="181" y="3188"/>
                  </a:lnTo>
                  <a:lnTo>
                    <a:pt x="194" y="3218"/>
                  </a:lnTo>
                  <a:lnTo>
                    <a:pt x="212" y="3246"/>
                  </a:lnTo>
                  <a:lnTo>
                    <a:pt x="233" y="3271"/>
                  </a:lnTo>
                  <a:lnTo>
                    <a:pt x="258" y="3292"/>
                  </a:lnTo>
                  <a:lnTo>
                    <a:pt x="286" y="3310"/>
                  </a:lnTo>
                  <a:lnTo>
                    <a:pt x="316" y="3323"/>
                  </a:lnTo>
                  <a:lnTo>
                    <a:pt x="346" y="3332"/>
                  </a:lnTo>
                  <a:lnTo>
                    <a:pt x="378" y="3336"/>
                  </a:lnTo>
                  <a:lnTo>
                    <a:pt x="408" y="3336"/>
                  </a:lnTo>
                  <a:lnTo>
                    <a:pt x="440" y="3332"/>
                  </a:lnTo>
                  <a:lnTo>
                    <a:pt x="470" y="3323"/>
                  </a:lnTo>
                  <a:lnTo>
                    <a:pt x="500" y="3310"/>
                  </a:lnTo>
                  <a:lnTo>
                    <a:pt x="528" y="3292"/>
                  </a:lnTo>
                  <a:lnTo>
                    <a:pt x="553" y="3271"/>
                  </a:lnTo>
                  <a:lnTo>
                    <a:pt x="963" y="2862"/>
                  </a:lnTo>
                  <a:lnTo>
                    <a:pt x="642" y="2541"/>
                  </a:lnTo>
                  <a:close/>
                  <a:moveTo>
                    <a:pt x="900" y="2285"/>
                  </a:moveTo>
                  <a:lnTo>
                    <a:pt x="762" y="2423"/>
                  </a:lnTo>
                  <a:lnTo>
                    <a:pt x="1081" y="2742"/>
                  </a:lnTo>
                  <a:lnTo>
                    <a:pt x="1219" y="2604"/>
                  </a:lnTo>
                  <a:lnTo>
                    <a:pt x="900" y="2285"/>
                  </a:lnTo>
                  <a:close/>
                  <a:moveTo>
                    <a:pt x="2235" y="168"/>
                  </a:moveTo>
                  <a:lnTo>
                    <a:pt x="2155" y="171"/>
                  </a:lnTo>
                  <a:lnTo>
                    <a:pt x="2076" y="179"/>
                  </a:lnTo>
                  <a:lnTo>
                    <a:pt x="1999" y="193"/>
                  </a:lnTo>
                  <a:lnTo>
                    <a:pt x="1923" y="213"/>
                  </a:lnTo>
                  <a:lnTo>
                    <a:pt x="1849" y="238"/>
                  </a:lnTo>
                  <a:lnTo>
                    <a:pt x="1776" y="267"/>
                  </a:lnTo>
                  <a:lnTo>
                    <a:pt x="1707" y="301"/>
                  </a:lnTo>
                  <a:lnTo>
                    <a:pt x="1640" y="342"/>
                  </a:lnTo>
                  <a:lnTo>
                    <a:pt x="1575" y="386"/>
                  </a:lnTo>
                  <a:lnTo>
                    <a:pt x="1514" y="436"/>
                  </a:lnTo>
                  <a:lnTo>
                    <a:pt x="1455" y="491"/>
                  </a:lnTo>
                  <a:lnTo>
                    <a:pt x="1401" y="549"/>
                  </a:lnTo>
                  <a:lnTo>
                    <a:pt x="1351" y="611"/>
                  </a:lnTo>
                  <a:lnTo>
                    <a:pt x="1306" y="676"/>
                  </a:lnTo>
                  <a:lnTo>
                    <a:pt x="1267" y="743"/>
                  </a:lnTo>
                  <a:lnTo>
                    <a:pt x="1232" y="812"/>
                  </a:lnTo>
                  <a:lnTo>
                    <a:pt x="1202" y="884"/>
                  </a:lnTo>
                  <a:lnTo>
                    <a:pt x="1177" y="959"/>
                  </a:lnTo>
                  <a:lnTo>
                    <a:pt x="1157" y="1034"/>
                  </a:lnTo>
                  <a:lnTo>
                    <a:pt x="1143" y="1112"/>
                  </a:lnTo>
                  <a:lnTo>
                    <a:pt x="1135" y="1190"/>
                  </a:lnTo>
                  <a:lnTo>
                    <a:pt x="1133" y="1269"/>
                  </a:lnTo>
                  <a:lnTo>
                    <a:pt x="1135" y="1349"/>
                  </a:lnTo>
                  <a:lnTo>
                    <a:pt x="1143" y="1428"/>
                  </a:lnTo>
                  <a:lnTo>
                    <a:pt x="1157" y="1505"/>
                  </a:lnTo>
                  <a:lnTo>
                    <a:pt x="1177" y="1581"/>
                  </a:lnTo>
                  <a:lnTo>
                    <a:pt x="1202" y="1655"/>
                  </a:lnTo>
                  <a:lnTo>
                    <a:pt x="1232" y="1728"/>
                  </a:lnTo>
                  <a:lnTo>
                    <a:pt x="1267" y="1797"/>
                  </a:lnTo>
                  <a:lnTo>
                    <a:pt x="1306" y="1864"/>
                  </a:lnTo>
                  <a:lnTo>
                    <a:pt x="1351" y="1929"/>
                  </a:lnTo>
                  <a:lnTo>
                    <a:pt x="1401" y="1990"/>
                  </a:lnTo>
                  <a:lnTo>
                    <a:pt x="1455" y="2049"/>
                  </a:lnTo>
                  <a:lnTo>
                    <a:pt x="1514" y="2103"/>
                  </a:lnTo>
                  <a:lnTo>
                    <a:pt x="1575" y="2153"/>
                  </a:lnTo>
                  <a:lnTo>
                    <a:pt x="1640" y="2198"/>
                  </a:lnTo>
                  <a:lnTo>
                    <a:pt x="1707" y="2237"/>
                  </a:lnTo>
                  <a:lnTo>
                    <a:pt x="1776" y="2272"/>
                  </a:lnTo>
                  <a:lnTo>
                    <a:pt x="1849" y="2302"/>
                  </a:lnTo>
                  <a:lnTo>
                    <a:pt x="1923" y="2327"/>
                  </a:lnTo>
                  <a:lnTo>
                    <a:pt x="1999" y="2347"/>
                  </a:lnTo>
                  <a:lnTo>
                    <a:pt x="2076" y="2361"/>
                  </a:lnTo>
                  <a:lnTo>
                    <a:pt x="2155" y="2369"/>
                  </a:lnTo>
                  <a:lnTo>
                    <a:pt x="2235" y="2371"/>
                  </a:lnTo>
                  <a:lnTo>
                    <a:pt x="2314" y="2369"/>
                  </a:lnTo>
                  <a:lnTo>
                    <a:pt x="2392" y="2361"/>
                  </a:lnTo>
                  <a:lnTo>
                    <a:pt x="2470" y="2347"/>
                  </a:lnTo>
                  <a:lnTo>
                    <a:pt x="2545" y="2327"/>
                  </a:lnTo>
                  <a:lnTo>
                    <a:pt x="2620" y="2302"/>
                  </a:lnTo>
                  <a:lnTo>
                    <a:pt x="2692" y="2272"/>
                  </a:lnTo>
                  <a:lnTo>
                    <a:pt x="2761" y="2237"/>
                  </a:lnTo>
                  <a:lnTo>
                    <a:pt x="2828" y="2198"/>
                  </a:lnTo>
                  <a:lnTo>
                    <a:pt x="2893" y="2153"/>
                  </a:lnTo>
                  <a:lnTo>
                    <a:pt x="2955" y="2103"/>
                  </a:lnTo>
                  <a:lnTo>
                    <a:pt x="3013" y="2049"/>
                  </a:lnTo>
                  <a:lnTo>
                    <a:pt x="3066" y="1992"/>
                  </a:lnTo>
                  <a:lnTo>
                    <a:pt x="3115" y="1931"/>
                  </a:lnTo>
                  <a:lnTo>
                    <a:pt x="3159" y="1868"/>
                  </a:lnTo>
                  <a:lnTo>
                    <a:pt x="3198" y="1803"/>
                  </a:lnTo>
                  <a:lnTo>
                    <a:pt x="3232" y="1736"/>
                  </a:lnTo>
                  <a:lnTo>
                    <a:pt x="3262" y="1667"/>
                  </a:lnTo>
                  <a:lnTo>
                    <a:pt x="3286" y="1597"/>
                  </a:lnTo>
                  <a:lnTo>
                    <a:pt x="3306" y="1526"/>
                  </a:lnTo>
                  <a:lnTo>
                    <a:pt x="3320" y="1453"/>
                  </a:lnTo>
                  <a:lnTo>
                    <a:pt x="3330" y="1380"/>
                  </a:lnTo>
                  <a:lnTo>
                    <a:pt x="3335" y="1307"/>
                  </a:lnTo>
                  <a:lnTo>
                    <a:pt x="3335" y="1233"/>
                  </a:lnTo>
                  <a:lnTo>
                    <a:pt x="3330" y="1160"/>
                  </a:lnTo>
                  <a:lnTo>
                    <a:pt x="3320" y="1086"/>
                  </a:lnTo>
                  <a:lnTo>
                    <a:pt x="3306" y="1014"/>
                  </a:lnTo>
                  <a:lnTo>
                    <a:pt x="3286" y="943"/>
                  </a:lnTo>
                  <a:lnTo>
                    <a:pt x="3262" y="873"/>
                  </a:lnTo>
                  <a:lnTo>
                    <a:pt x="3232" y="803"/>
                  </a:lnTo>
                  <a:lnTo>
                    <a:pt x="3198" y="736"/>
                  </a:lnTo>
                  <a:lnTo>
                    <a:pt x="3159" y="672"/>
                  </a:lnTo>
                  <a:lnTo>
                    <a:pt x="3115" y="609"/>
                  </a:lnTo>
                  <a:lnTo>
                    <a:pt x="3066" y="548"/>
                  </a:lnTo>
                  <a:lnTo>
                    <a:pt x="3013" y="491"/>
                  </a:lnTo>
                  <a:lnTo>
                    <a:pt x="2955" y="436"/>
                  </a:lnTo>
                  <a:lnTo>
                    <a:pt x="2893" y="386"/>
                  </a:lnTo>
                  <a:lnTo>
                    <a:pt x="2828" y="342"/>
                  </a:lnTo>
                  <a:lnTo>
                    <a:pt x="2761" y="301"/>
                  </a:lnTo>
                  <a:lnTo>
                    <a:pt x="2692" y="267"/>
                  </a:lnTo>
                  <a:lnTo>
                    <a:pt x="2620" y="238"/>
                  </a:lnTo>
                  <a:lnTo>
                    <a:pt x="2545" y="213"/>
                  </a:lnTo>
                  <a:lnTo>
                    <a:pt x="2470" y="193"/>
                  </a:lnTo>
                  <a:lnTo>
                    <a:pt x="2392" y="179"/>
                  </a:lnTo>
                  <a:lnTo>
                    <a:pt x="2314" y="171"/>
                  </a:lnTo>
                  <a:lnTo>
                    <a:pt x="2235" y="168"/>
                  </a:lnTo>
                  <a:close/>
                  <a:moveTo>
                    <a:pt x="2235" y="0"/>
                  </a:moveTo>
                  <a:lnTo>
                    <a:pt x="2319" y="4"/>
                  </a:lnTo>
                  <a:lnTo>
                    <a:pt x="2402" y="12"/>
                  </a:lnTo>
                  <a:lnTo>
                    <a:pt x="2484" y="25"/>
                  </a:lnTo>
                  <a:lnTo>
                    <a:pt x="2564" y="44"/>
                  </a:lnTo>
                  <a:lnTo>
                    <a:pt x="2643" y="67"/>
                  </a:lnTo>
                  <a:lnTo>
                    <a:pt x="2720" y="97"/>
                  </a:lnTo>
                  <a:lnTo>
                    <a:pt x="2795" y="131"/>
                  </a:lnTo>
                  <a:lnTo>
                    <a:pt x="2868" y="170"/>
                  </a:lnTo>
                  <a:lnTo>
                    <a:pt x="2938" y="213"/>
                  </a:lnTo>
                  <a:lnTo>
                    <a:pt x="3006" y="262"/>
                  </a:lnTo>
                  <a:lnTo>
                    <a:pt x="3070" y="315"/>
                  </a:lnTo>
                  <a:lnTo>
                    <a:pt x="3131" y="373"/>
                  </a:lnTo>
                  <a:lnTo>
                    <a:pt x="3189" y="434"/>
                  </a:lnTo>
                  <a:lnTo>
                    <a:pt x="3242" y="498"/>
                  </a:lnTo>
                  <a:lnTo>
                    <a:pt x="3291" y="566"/>
                  </a:lnTo>
                  <a:lnTo>
                    <a:pt x="3335" y="636"/>
                  </a:lnTo>
                  <a:lnTo>
                    <a:pt x="3373" y="709"/>
                  </a:lnTo>
                  <a:lnTo>
                    <a:pt x="3407" y="784"/>
                  </a:lnTo>
                  <a:lnTo>
                    <a:pt x="3437" y="861"/>
                  </a:lnTo>
                  <a:lnTo>
                    <a:pt x="3460" y="940"/>
                  </a:lnTo>
                  <a:lnTo>
                    <a:pt x="3479" y="1020"/>
                  </a:lnTo>
                  <a:lnTo>
                    <a:pt x="3492" y="1102"/>
                  </a:lnTo>
                  <a:lnTo>
                    <a:pt x="3500" y="1185"/>
                  </a:lnTo>
                  <a:lnTo>
                    <a:pt x="3504" y="1269"/>
                  </a:lnTo>
                  <a:lnTo>
                    <a:pt x="3500" y="1354"/>
                  </a:lnTo>
                  <a:lnTo>
                    <a:pt x="3492" y="1437"/>
                  </a:lnTo>
                  <a:lnTo>
                    <a:pt x="3479" y="1519"/>
                  </a:lnTo>
                  <a:lnTo>
                    <a:pt x="3460" y="1600"/>
                  </a:lnTo>
                  <a:lnTo>
                    <a:pt x="3437" y="1679"/>
                  </a:lnTo>
                  <a:lnTo>
                    <a:pt x="3407" y="1755"/>
                  </a:lnTo>
                  <a:lnTo>
                    <a:pt x="3373" y="1831"/>
                  </a:lnTo>
                  <a:lnTo>
                    <a:pt x="3335" y="1903"/>
                  </a:lnTo>
                  <a:lnTo>
                    <a:pt x="3291" y="1973"/>
                  </a:lnTo>
                  <a:lnTo>
                    <a:pt x="3242" y="2040"/>
                  </a:lnTo>
                  <a:lnTo>
                    <a:pt x="3189" y="2105"/>
                  </a:lnTo>
                  <a:lnTo>
                    <a:pt x="3131" y="2167"/>
                  </a:lnTo>
                  <a:lnTo>
                    <a:pt x="3070" y="2224"/>
                  </a:lnTo>
                  <a:lnTo>
                    <a:pt x="3006" y="2278"/>
                  </a:lnTo>
                  <a:lnTo>
                    <a:pt x="2938" y="2327"/>
                  </a:lnTo>
                  <a:lnTo>
                    <a:pt x="2868" y="2370"/>
                  </a:lnTo>
                  <a:lnTo>
                    <a:pt x="2795" y="2408"/>
                  </a:lnTo>
                  <a:lnTo>
                    <a:pt x="2720" y="2442"/>
                  </a:lnTo>
                  <a:lnTo>
                    <a:pt x="2643" y="2472"/>
                  </a:lnTo>
                  <a:lnTo>
                    <a:pt x="2564" y="2496"/>
                  </a:lnTo>
                  <a:lnTo>
                    <a:pt x="2484" y="2515"/>
                  </a:lnTo>
                  <a:lnTo>
                    <a:pt x="2402" y="2528"/>
                  </a:lnTo>
                  <a:lnTo>
                    <a:pt x="2319" y="2536"/>
                  </a:lnTo>
                  <a:lnTo>
                    <a:pt x="2235" y="2539"/>
                  </a:lnTo>
                  <a:lnTo>
                    <a:pt x="2150" y="2536"/>
                  </a:lnTo>
                  <a:lnTo>
                    <a:pt x="2067" y="2528"/>
                  </a:lnTo>
                  <a:lnTo>
                    <a:pt x="1985" y="2515"/>
                  </a:lnTo>
                  <a:lnTo>
                    <a:pt x="1904" y="2496"/>
                  </a:lnTo>
                  <a:lnTo>
                    <a:pt x="1825" y="2471"/>
                  </a:lnTo>
                  <a:lnTo>
                    <a:pt x="1748" y="2442"/>
                  </a:lnTo>
                  <a:lnTo>
                    <a:pt x="1673" y="2408"/>
                  </a:lnTo>
                  <a:lnTo>
                    <a:pt x="1601" y="2370"/>
                  </a:lnTo>
                  <a:lnTo>
                    <a:pt x="1531" y="2325"/>
                  </a:lnTo>
                  <a:lnTo>
                    <a:pt x="1463" y="2278"/>
                  </a:lnTo>
                  <a:lnTo>
                    <a:pt x="1398" y="2224"/>
                  </a:lnTo>
                  <a:lnTo>
                    <a:pt x="1237" y="2386"/>
                  </a:lnTo>
                  <a:lnTo>
                    <a:pt x="1397" y="2546"/>
                  </a:lnTo>
                  <a:lnTo>
                    <a:pt x="1408" y="2561"/>
                  </a:lnTo>
                  <a:lnTo>
                    <a:pt x="1417" y="2578"/>
                  </a:lnTo>
                  <a:lnTo>
                    <a:pt x="1420" y="2596"/>
                  </a:lnTo>
                  <a:lnTo>
                    <a:pt x="1420" y="2614"/>
                  </a:lnTo>
                  <a:lnTo>
                    <a:pt x="1417" y="2632"/>
                  </a:lnTo>
                  <a:lnTo>
                    <a:pt x="1408" y="2649"/>
                  </a:lnTo>
                  <a:lnTo>
                    <a:pt x="1397" y="2664"/>
                  </a:lnTo>
                  <a:lnTo>
                    <a:pt x="671" y="3389"/>
                  </a:lnTo>
                  <a:lnTo>
                    <a:pt x="637" y="3420"/>
                  </a:lnTo>
                  <a:lnTo>
                    <a:pt x="600" y="3446"/>
                  </a:lnTo>
                  <a:lnTo>
                    <a:pt x="561" y="3467"/>
                  </a:lnTo>
                  <a:lnTo>
                    <a:pt x="520" y="3483"/>
                  </a:lnTo>
                  <a:lnTo>
                    <a:pt x="479" y="3494"/>
                  </a:lnTo>
                  <a:lnTo>
                    <a:pt x="436" y="3502"/>
                  </a:lnTo>
                  <a:lnTo>
                    <a:pt x="392" y="3504"/>
                  </a:lnTo>
                  <a:lnTo>
                    <a:pt x="350" y="3502"/>
                  </a:lnTo>
                  <a:lnTo>
                    <a:pt x="307" y="3494"/>
                  </a:lnTo>
                  <a:lnTo>
                    <a:pt x="266" y="3483"/>
                  </a:lnTo>
                  <a:lnTo>
                    <a:pt x="224" y="3467"/>
                  </a:lnTo>
                  <a:lnTo>
                    <a:pt x="186" y="3446"/>
                  </a:lnTo>
                  <a:lnTo>
                    <a:pt x="149" y="3420"/>
                  </a:lnTo>
                  <a:lnTo>
                    <a:pt x="115" y="3389"/>
                  </a:lnTo>
                  <a:lnTo>
                    <a:pt x="84" y="3355"/>
                  </a:lnTo>
                  <a:lnTo>
                    <a:pt x="59" y="3318"/>
                  </a:lnTo>
                  <a:lnTo>
                    <a:pt x="37" y="3280"/>
                  </a:lnTo>
                  <a:lnTo>
                    <a:pt x="21" y="3238"/>
                  </a:lnTo>
                  <a:lnTo>
                    <a:pt x="10" y="3197"/>
                  </a:lnTo>
                  <a:lnTo>
                    <a:pt x="2" y="3154"/>
                  </a:lnTo>
                  <a:lnTo>
                    <a:pt x="0" y="3112"/>
                  </a:lnTo>
                  <a:lnTo>
                    <a:pt x="2" y="3068"/>
                  </a:lnTo>
                  <a:lnTo>
                    <a:pt x="10" y="3025"/>
                  </a:lnTo>
                  <a:lnTo>
                    <a:pt x="21" y="2984"/>
                  </a:lnTo>
                  <a:lnTo>
                    <a:pt x="37" y="2943"/>
                  </a:lnTo>
                  <a:lnTo>
                    <a:pt x="59" y="2904"/>
                  </a:lnTo>
                  <a:lnTo>
                    <a:pt x="84" y="2867"/>
                  </a:lnTo>
                  <a:lnTo>
                    <a:pt x="115" y="2833"/>
                  </a:lnTo>
                  <a:lnTo>
                    <a:pt x="840" y="2107"/>
                  </a:lnTo>
                  <a:lnTo>
                    <a:pt x="857" y="2095"/>
                  </a:lnTo>
                  <a:lnTo>
                    <a:pt x="878" y="2086"/>
                  </a:lnTo>
                  <a:lnTo>
                    <a:pt x="900" y="2083"/>
                  </a:lnTo>
                  <a:lnTo>
                    <a:pt x="921" y="2086"/>
                  </a:lnTo>
                  <a:lnTo>
                    <a:pt x="941" y="2095"/>
                  </a:lnTo>
                  <a:lnTo>
                    <a:pt x="958" y="2107"/>
                  </a:lnTo>
                  <a:lnTo>
                    <a:pt x="1118" y="2267"/>
                  </a:lnTo>
                  <a:lnTo>
                    <a:pt x="1280" y="2106"/>
                  </a:lnTo>
                  <a:lnTo>
                    <a:pt x="1226" y="2042"/>
                  </a:lnTo>
                  <a:lnTo>
                    <a:pt x="1179" y="1973"/>
                  </a:lnTo>
                  <a:lnTo>
                    <a:pt x="1134" y="1903"/>
                  </a:lnTo>
                  <a:lnTo>
                    <a:pt x="1096" y="1831"/>
                  </a:lnTo>
                  <a:lnTo>
                    <a:pt x="1062" y="1756"/>
                  </a:lnTo>
                  <a:lnTo>
                    <a:pt x="1033" y="1679"/>
                  </a:lnTo>
                  <a:lnTo>
                    <a:pt x="1008" y="1600"/>
                  </a:lnTo>
                  <a:lnTo>
                    <a:pt x="989" y="1519"/>
                  </a:lnTo>
                  <a:lnTo>
                    <a:pt x="976" y="1437"/>
                  </a:lnTo>
                  <a:lnTo>
                    <a:pt x="968" y="1354"/>
                  </a:lnTo>
                  <a:lnTo>
                    <a:pt x="965" y="1269"/>
                  </a:lnTo>
                  <a:lnTo>
                    <a:pt x="968" y="1185"/>
                  </a:lnTo>
                  <a:lnTo>
                    <a:pt x="976" y="1102"/>
                  </a:lnTo>
                  <a:lnTo>
                    <a:pt x="989" y="1020"/>
                  </a:lnTo>
                  <a:lnTo>
                    <a:pt x="1008" y="940"/>
                  </a:lnTo>
                  <a:lnTo>
                    <a:pt x="1032" y="861"/>
                  </a:lnTo>
                  <a:lnTo>
                    <a:pt x="1062" y="784"/>
                  </a:lnTo>
                  <a:lnTo>
                    <a:pt x="1096" y="709"/>
                  </a:lnTo>
                  <a:lnTo>
                    <a:pt x="1134" y="636"/>
                  </a:lnTo>
                  <a:lnTo>
                    <a:pt x="1177" y="566"/>
                  </a:lnTo>
                  <a:lnTo>
                    <a:pt x="1226" y="498"/>
                  </a:lnTo>
                  <a:lnTo>
                    <a:pt x="1280" y="434"/>
                  </a:lnTo>
                  <a:lnTo>
                    <a:pt x="1337" y="373"/>
                  </a:lnTo>
                  <a:lnTo>
                    <a:pt x="1399" y="315"/>
                  </a:lnTo>
                  <a:lnTo>
                    <a:pt x="1464" y="262"/>
                  </a:lnTo>
                  <a:lnTo>
                    <a:pt x="1531" y="213"/>
                  </a:lnTo>
                  <a:lnTo>
                    <a:pt x="1601" y="170"/>
                  </a:lnTo>
                  <a:lnTo>
                    <a:pt x="1673" y="131"/>
                  </a:lnTo>
                  <a:lnTo>
                    <a:pt x="1749" y="97"/>
                  </a:lnTo>
                  <a:lnTo>
                    <a:pt x="1825" y="67"/>
                  </a:lnTo>
                  <a:lnTo>
                    <a:pt x="1904" y="44"/>
                  </a:lnTo>
                  <a:lnTo>
                    <a:pt x="1985" y="25"/>
                  </a:lnTo>
                  <a:lnTo>
                    <a:pt x="2067" y="12"/>
                  </a:lnTo>
                  <a:lnTo>
                    <a:pt x="2150" y="4"/>
                  </a:lnTo>
                  <a:lnTo>
                    <a:pt x="22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82">
              <a:extLst>
                <a:ext uri="{FF2B5EF4-FFF2-40B4-BE49-F238E27FC236}">
                  <a16:creationId xmlns:a16="http://schemas.microsoft.com/office/drawing/2014/main" id="{93E73F0E-DD5B-E9AD-6549-1BA756677A1F}"/>
                </a:ext>
              </a:extLst>
            </p:cNvPr>
            <p:cNvSpPr>
              <a:spLocks noEditPoints="1"/>
            </p:cNvSpPr>
            <p:nvPr/>
          </p:nvSpPr>
          <p:spPr bwMode="auto">
            <a:xfrm>
              <a:off x="869950" y="1979613"/>
              <a:ext cx="277813" cy="277812"/>
            </a:xfrm>
            <a:custGeom>
              <a:avLst/>
              <a:gdLst>
                <a:gd name="T0" fmla="*/ 756 w 1754"/>
                <a:gd name="T1" fmla="*/ 177 h 1753"/>
                <a:gd name="T2" fmla="*/ 582 w 1754"/>
                <a:gd name="T3" fmla="*/ 232 h 1753"/>
                <a:gd name="T4" fmla="*/ 424 w 1754"/>
                <a:gd name="T5" fmla="*/ 332 h 1753"/>
                <a:gd name="T6" fmla="*/ 295 w 1754"/>
                <a:gd name="T7" fmla="*/ 471 h 1753"/>
                <a:gd name="T8" fmla="*/ 210 w 1754"/>
                <a:gd name="T9" fmla="*/ 634 h 1753"/>
                <a:gd name="T10" fmla="*/ 170 w 1754"/>
                <a:gd name="T11" fmla="*/ 815 h 1753"/>
                <a:gd name="T12" fmla="*/ 179 w 1754"/>
                <a:gd name="T13" fmla="*/ 1001 h 1753"/>
                <a:gd name="T14" fmla="*/ 233 w 1754"/>
                <a:gd name="T15" fmla="*/ 1176 h 1753"/>
                <a:gd name="T16" fmla="*/ 333 w 1754"/>
                <a:gd name="T17" fmla="*/ 1333 h 1753"/>
                <a:gd name="T18" fmla="*/ 474 w 1754"/>
                <a:gd name="T19" fmla="*/ 1460 h 1753"/>
                <a:gd name="T20" fmla="*/ 638 w 1754"/>
                <a:gd name="T21" fmla="*/ 1545 h 1753"/>
                <a:gd name="T22" fmla="*/ 817 w 1754"/>
                <a:gd name="T23" fmla="*/ 1584 h 1753"/>
                <a:gd name="T24" fmla="*/ 998 w 1754"/>
                <a:gd name="T25" fmla="*/ 1576 h 1753"/>
                <a:gd name="T26" fmla="*/ 1172 w 1754"/>
                <a:gd name="T27" fmla="*/ 1522 h 1753"/>
                <a:gd name="T28" fmla="*/ 1331 w 1754"/>
                <a:gd name="T29" fmla="*/ 1422 h 1753"/>
                <a:gd name="T30" fmla="*/ 1460 w 1754"/>
                <a:gd name="T31" fmla="*/ 1283 h 1753"/>
                <a:gd name="T32" fmla="*/ 1545 w 1754"/>
                <a:gd name="T33" fmla="*/ 1120 h 1753"/>
                <a:gd name="T34" fmla="*/ 1584 w 1754"/>
                <a:gd name="T35" fmla="*/ 939 h 1753"/>
                <a:gd name="T36" fmla="*/ 1575 w 1754"/>
                <a:gd name="T37" fmla="*/ 753 h 1753"/>
                <a:gd name="T38" fmla="*/ 1521 w 1754"/>
                <a:gd name="T39" fmla="*/ 577 h 1753"/>
                <a:gd name="T40" fmla="*/ 1421 w 1754"/>
                <a:gd name="T41" fmla="*/ 421 h 1753"/>
                <a:gd name="T42" fmla="*/ 1281 w 1754"/>
                <a:gd name="T43" fmla="*/ 293 h 1753"/>
                <a:gd name="T44" fmla="*/ 1116 w 1754"/>
                <a:gd name="T45" fmla="*/ 208 h 1753"/>
                <a:gd name="T46" fmla="*/ 937 w 1754"/>
                <a:gd name="T47" fmla="*/ 170 h 1753"/>
                <a:gd name="T48" fmla="*/ 945 w 1754"/>
                <a:gd name="T49" fmla="*/ 3 h 1753"/>
                <a:gd name="T50" fmla="*/ 1144 w 1754"/>
                <a:gd name="T51" fmla="*/ 41 h 1753"/>
                <a:gd name="T52" fmla="*/ 1331 w 1754"/>
                <a:gd name="T53" fmla="*/ 126 h 1753"/>
                <a:gd name="T54" fmla="*/ 1497 w 1754"/>
                <a:gd name="T55" fmla="*/ 257 h 1753"/>
                <a:gd name="T56" fmla="*/ 1625 w 1754"/>
                <a:gd name="T57" fmla="*/ 420 h 1753"/>
                <a:gd name="T58" fmla="*/ 1712 w 1754"/>
                <a:gd name="T59" fmla="*/ 605 h 1753"/>
                <a:gd name="T60" fmla="*/ 1751 w 1754"/>
                <a:gd name="T61" fmla="*/ 807 h 1753"/>
                <a:gd name="T62" fmla="*/ 1744 w 1754"/>
                <a:gd name="T63" fmla="*/ 1016 h 1753"/>
                <a:gd name="T64" fmla="*/ 1688 w 1754"/>
                <a:gd name="T65" fmla="*/ 1212 h 1753"/>
                <a:gd name="T66" fmla="*/ 1587 w 1754"/>
                <a:gd name="T67" fmla="*/ 1391 h 1753"/>
                <a:gd name="T68" fmla="*/ 1445 w 1754"/>
                <a:gd name="T69" fmla="*/ 1545 h 1753"/>
                <a:gd name="T70" fmla="*/ 1270 w 1754"/>
                <a:gd name="T71" fmla="*/ 1661 h 1753"/>
                <a:gd name="T72" fmla="*/ 1078 w 1754"/>
                <a:gd name="T73" fmla="*/ 1730 h 1753"/>
                <a:gd name="T74" fmla="*/ 878 w 1754"/>
                <a:gd name="T75" fmla="*/ 1753 h 1753"/>
                <a:gd name="T76" fmla="*/ 677 w 1754"/>
                <a:gd name="T77" fmla="*/ 1730 h 1753"/>
                <a:gd name="T78" fmla="*/ 484 w 1754"/>
                <a:gd name="T79" fmla="*/ 1661 h 1753"/>
                <a:gd name="T80" fmla="*/ 310 w 1754"/>
                <a:gd name="T81" fmla="*/ 1545 h 1753"/>
                <a:gd name="T82" fmla="*/ 167 w 1754"/>
                <a:gd name="T83" fmla="*/ 1391 h 1753"/>
                <a:gd name="T84" fmla="*/ 66 w 1754"/>
                <a:gd name="T85" fmla="*/ 1212 h 1753"/>
                <a:gd name="T86" fmla="*/ 11 w 1754"/>
                <a:gd name="T87" fmla="*/ 1016 h 1753"/>
                <a:gd name="T88" fmla="*/ 3 w 1754"/>
                <a:gd name="T89" fmla="*/ 807 h 1753"/>
                <a:gd name="T90" fmla="*/ 43 w 1754"/>
                <a:gd name="T91" fmla="*/ 605 h 1753"/>
                <a:gd name="T92" fmla="*/ 129 w 1754"/>
                <a:gd name="T93" fmla="*/ 420 h 1753"/>
                <a:gd name="T94" fmla="*/ 258 w 1754"/>
                <a:gd name="T95" fmla="*/ 257 h 1753"/>
                <a:gd name="T96" fmla="*/ 424 w 1754"/>
                <a:gd name="T97" fmla="*/ 126 h 1753"/>
                <a:gd name="T98" fmla="*/ 611 w 1754"/>
                <a:gd name="T99" fmla="*/ 41 h 1753"/>
                <a:gd name="T100" fmla="*/ 810 w 1754"/>
                <a:gd name="T101" fmla="*/ 3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4" h="1753">
                  <a:moveTo>
                    <a:pt x="878" y="168"/>
                  </a:moveTo>
                  <a:lnTo>
                    <a:pt x="817" y="170"/>
                  </a:lnTo>
                  <a:lnTo>
                    <a:pt x="756" y="177"/>
                  </a:lnTo>
                  <a:lnTo>
                    <a:pt x="697" y="190"/>
                  </a:lnTo>
                  <a:lnTo>
                    <a:pt x="638" y="208"/>
                  </a:lnTo>
                  <a:lnTo>
                    <a:pt x="582" y="232"/>
                  </a:lnTo>
                  <a:lnTo>
                    <a:pt x="527" y="259"/>
                  </a:lnTo>
                  <a:lnTo>
                    <a:pt x="474" y="293"/>
                  </a:lnTo>
                  <a:lnTo>
                    <a:pt x="424" y="332"/>
                  </a:lnTo>
                  <a:lnTo>
                    <a:pt x="376" y="375"/>
                  </a:lnTo>
                  <a:lnTo>
                    <a:pt x="333" y="421"/>
                  </a:lnTo>
                  <a:lnTo>
                    <a:pt x="295" y="471"/>
                  </a:lnTo>
                  <a:lnTo>
                    <a:pt x="262" y="522"/>
                  </a:lnTo>
                  <a:lnTo>
                    <a:pt x="233" y="577"/>
                  </a:lnTo>
                  <a:lnTo>
                    <a:pt x="210" y="634"/>
                  </a:lnTo>
                  <a:lnTo>
                    <a:pt x="192" y="692"/>
                  </a:lnTo>
                  <a:lnTo>
                    <a:pt x="179" y="753"/>
                  </a:lnTo>
                  <a:lnTo>
                    <a:pt x="170" y="815"/>
                  </a:lnTo>
                  <a:lnTo>
                    <a:pt x="167" y="876"/>
                  </a:lnTo>
                  <a:lnTo>
                    <a:pt x="170" y="939"/>
                  </a:lnTo>
                  <a:lnTo>
                    <a:pt x="179" y="1001"/>
                  </a:lnTo>
                  <a:lnTo>
                    <a:pt x="192" y="1061"/>
                  </a:lnTo>
                  <a:lnTo>
                    <a:pt x="210" y="1120"/>
                  </a:lnTo>
                  <a:lnTo>
                    <a:pt x="233" y="1176"/>
                  </a:lnTo>
                  <a:lnTo>
                    <a:pt x="262" y="1230"/>
                  </a:lnTo>
                  <a:lnTo>
                    <a:pt x="295" y="1283"/>
                  </a:lnTo>
                  <a:lnTo>
                    <a:pt x="333" y="1333"/>
                  </a:lnTo>
                  <a:lnTo>
                    <a:pt x="376" y="1378"/>
                  </a:lnTo>
                  <a:lnTo>
                    <a:pt x="424" y="1422"/>
                  </a:lnTo>
                  <a:lnTo>
                    <a:pt x="474" y="1460"/>
                  </a:lnTo>
                  <a:lnTo>
                    <a:pt x="527" y="1494"/>
                  </a:lnTo>
                  <a:lnTo>
                    <a:pt x="582" y="1522"/>
                  </a:lnTo>
                  <a:lnTo>
                    <a:pt x="638" y="1545"/>
                  </a:lnTo>
                  <a:lnTo>
                    <a:pt x="697" y="1563"/>
                  </a:lnTo>
                  <a:lnTo>
                    <a:pt x="756" y="1576"/>
                  </a:lnTo>
                  <a:lnTo>
                    <a:pt x="817" y="1584"/>
                  </a:lnTo>
                  <a:lnTo>
                    <a:pt x="878" y="1586"/>
                  </a:lnTo>
                  <a:lnTo>
                    <a:pt x="937" y="1584"/>
                  </a:lnTo>
                  <a:lnTo>
                    <a:pt x="998" y="1576"/>
                  </a:lnTo>
                  <a:lnTo>
                    <a:pt x="1057" y="1563"/>
                  </a:lnTo>
                  <a:lnTo>
                    <a:pt x="1116" y="1545"/>
                  </a:lnTo>
                  <a:lnTo>
                    <a:pt x="1172" y="1522"/>
                  </a:lnTo>
                  <a:lnTo>
                    <a:pt x="1228" y="1494"/>
                  </a:lnTo>
                  <a:lnTo>
                    <a:pt x="1281" y="1460"/>
                  </a:lnTo>
                  <a:lnTo>
                    <a:pt x="1331" y="1422"/>
                  </a:lnTo>
                  <a:lnTo>
                    <a:pt x="1379" y="1378"/>
                  </a:lnTo>
                  <a:lnTo>
                    <a:pt x="1421" y="1333"/>
                  </a:lnTo>
                  <a:lnTo>
                    <a:pt x="1460" y="1283"/>
                  </a:lnTo>
                  <a:lnTo>
                    <a:pt x="1492" y="1230"/>
                  </a:lnTo>
                  <a:lnTo>
                    <a:pt x="1521" y="1176"/>
                  </a:lnTo>
                  <a:lnTo>
                    <a:pt x="1545" y="1120"/>
                  </a:lnTo>
                  <a:lnTo>
                    <a:pt x="1563" y="1061"/>
                  </a:lnTo>
                  <a:lnTo>
                    <a:pt x="1575" y="1001"/>
                  </a:lnTo>
                  <a:lnTo>
                    <a:pt x="1584" y="939"/>
                  </a:lnTo>
                  <a:lnTo>
                    <a:pt x="1587" y="876"/>
                  </a:lnTo>
                  <a:lnTo>
                    <a:pt x="1584" y="815"/>
                  </a:lnTo>
                  <a:lnTo>
                    <a:pt x="1575" y="753"/>
                  </a:lnTo>
                  <a:lnTo>
                    <a:pt x="1563" y="692"/>
                  </a:lnTo>
                  <a:lnTo>
                    <a:pt x="1545" y="634"/>
                  </a:lnTo>
                  <a:lnTo>
                    <a:pt x="1521" y="577"/>
                  </a:lnTo>
                  <a:lnTo>
                    <a:pt x="1492" y="522"/>
                  </a:lnTo>
                  <a:lnTo>
                    <a:pt x="1460" y="471"/>
                  </a:lnTo>
                  <a:lnTo>
                    <a:pt x="1421" y="421"/>
                  </a:lnTo>
                  <a:lnTo>
                    <a:pt x="1379" y="375"/>
                  </a:lnTo>
                  <a:lnTo>
                    <a:pt x="1331" y="332"/>
                  </a:lnTo>
                  <a:lnTo>
                    <a:pt x="1281" y="293"/>
                  </a:lnTo>
                  <a:lnTo>
                    <a:pt x="1228" y="259"/>
                  </a:lnTo>
                  <a:lnTo>
                    <a:pt x="1172" y="232"/>
                  </a:lnTo>
                  <a:lnTo>
                    <a:pt x="1116" y="208"/>
                  </a:lnTo>
                  <a:lnTo>
                    <a:pt x="1057" y="190"/>
                  </a:lnTo>
                  <a:lnTo>
                    <a:pt x="998" y="177"/>
                  </a:lnTo>
                  <a:lnTo>
                    <a:pt x="937" y="170"/>
                  </a:lnTo>
                  <a:lnTo>
                    <a:pt x="878" y="168"/>
                  </a:lnTo>
                  <a:close/>
                  <a:moveTo>
                    <a:pt x="878" y="0"/>
                  </a:moveTo>
                  <a:lnTo>
                    <a:pt x="945" y="3"/>
                  </a:lnTo>
                  <a:lnTo>
                    <a:pt x="1012" y="11"/>
                  </a:lnTo>
                  <a:lnTo>
                    <a:pt x="1078" y="23"/>
                  </a:lnTo>
                  <a:lnTo>
                    <a:pt x="1144" y="41"/>
                  </a:lnTo>
                  <a:lnTo>
                    <a:pt x="1207" y="65"/>
                  </a:lnTo>
                  <a:lnTo>
                    <a:pt x="1270" y="92"/>
                  </a:lnTo>
                  <a:lnTo>
                    <a:pt x="1331" y="126"/>
                  </a:lnTo>
                  <a:lnTo>
                    <a:pt x="1388" y="165"/>
                  </a:lnTo>
                  <a:lnTo>
                    <a:pt x="1445" y="208"/>
                  </a:lnTo>
                  <a:lnTo>
                    <a:pt x="1497" y="257"/>
                  </a:lnTo>
                  <a:lnTo>
                    <a:pt x="1545" y="308"/>
                  </a:lnTo>
                  <a:lnTo>
                    <a:pt x="1587" y="363"/>
                  </a:lnTo>
                  <a:lnTo>
                    <a:pt x="1625" y="420"/>
                  </a:lnTo>
                  <a:lnTo>
                    <a:pt x="1659" y="480"/>
                  </a:lnTo>
                  <a:lnTo>
                    <a:pt x="1688" y="541"/>
                  </a:lnTo>
                  <a:lnTo>
                    <a:pt x="1712" y="605"/>
                  </a:lnTo>
                  <a:lnTo>
                    <a:pt x="1730" y="671"/>
                  </a:lnTo>
                  <a:lnTo>
                    <a:pt x="1744" y="738"/>
                  </a:lnTo>
                  <a:lnTo>
                    <a:pt x="1751" y="807"/>
                  </a:lnTo>
                  <a:lnTo>
                    <a:pt x="1754" y="876"/>
                  </a:lnTo>
                  <a:lnTo>
                    <a:pt x="1751" y="947"/>
                  </a:lnTo>
                  <a:lnTo>
                    <a:pt x="1744" y="1016"/>
                  </a:lnTo>
                  <a:lnTo>
                    <a:pt x="1730" y="1083"/>
                  </a:lnTo>
                  <a:lnTo>
                    <a:pt x="1712" y="1149"/>
                  </a:lnTo>
                  <a:lnTo>
                    <a:pt x="1688" y="1212"/>
                  </a:lnTo>
                  <a:lnTo>
                    <a:pt x="1659" y="1274"/>
                  </a:lnTo>
                  <a:lnTo>
                    <a:pt x="1625" y="1334"/>
                  </a:lnTo>
                  <a:lnTo>
                    <a:pt x="1587" y="1391"/>
                  </a:lnTo>
                  <a:lnTo>
                    <a:pt x="1545" y="1445"/>
                  </a:lnTo>
                  <a:lnTo>
                    <a:pt x="1497" y="1496"/>
                  </a:lnTo>
                  <a:lnTo>
                    <a:pt x="1445" y="1545"/>
                  </a:lnTo>
                  <a:lnTo>
                    <a:pt x="1388" y="1589"/>
                  </a:lnTo>
                  <a:lnTo>
                    <a:pt x="1331" y="1627"/>
                  </a:lnTo>
                  <a:lnTo>
                    <a:pt x="1270" y="1661"/>
                  </a:lnTo>
                  <a:lnTo>
                    <a:pt x="1207" y="1689"/>
                  </a:lnTo>
                  <a:lnTo>
                    <a:pt x="1144" y="1712"/>
                  </a:lnTo>
                  <a:lnTo>
                    <a:pt x="1078" y="1730"/>
                  </a:lnTo>
                  <a:lnTo>
                    <a:pt x="1012" y="1743"/>
                  </a:lnTo>
                  <a:lnTo>
                    <a:pt x="945" y="1751"/>
                  </a:lnTo>
                  <a:lnTo>
                    <a:pt x="878" y="1753"/>
                  </a:lnTo>
                  <a:lnTo>
                    <a:pt x="810" y="1751"/>
                  </a:lnTo>
                  <a:lnTo>
                    <a:pt x="743" y="1743"/>
                  </a:lnTo>
                  <a:lnTo>
                    <a:pt x="677" y="1730"/>
                  </a:lnTo>
                  <a:lnTo>
                    <a:pt x="611" y="1712"/>
                  </a:lnTo>
                  <a:lnTo>
                    <a:pt x="547" y="1689"/>
                  </a:lnTo>
                  <a:lnTo>
                    <a:pt x="484" y="1661"/>
                  </a:lnTo>
                  <a:lnTo>
                    <a:pt x="424" y="1627"/>
                  </a:lnTo>
                  <a:lnTo>
                    <a:pt x="366" y="1589"/>
                  </a:lnTo>
                  <a:lnTo>
                    <a:pt x="310" y="1545"/>
                  </a:lnTo>
                  <a:lnTo>
                    <a:pt x="258" y="1496"/>
                  </a:lnTo>
                  <a:lnTo>
                    <a:pt x="210" y="1445"/>
                  </a:lnTo>
                  <a:lnTo>
                    <a:pt x="167" y="1391"/>
                  </a:lnTo>
                  <a:lnTo>
                    <a:pt x="129" y="1334"/>
                  </a:lnTo>
                  <a:lnTo>
                    <a:pt x="95" y="1274"/>
                  </a:lnTo>
                  <a:lnTo>
                    <a:pt x="66" y="1212"/>
                  </a:lnTo>
                  <a:lnTo>
                    <a:pt x="43" y="1149"/>
                  </a:lnTo>
                  <a:lnTo>
                    <a:pt x="25" y="1083"/>
                  </a:lnTo>
                  <a:lnTo>
                    <a:pt x="11" y="1016"/>
                  </a:lnTo>
                  <a:lnTo>
                    <a:pt x="3" y="947"/>
                  </a:lnTo>
                  <a:lnTo>
                    <a:pt x="0" y="876"/>
                  </a:lnTo>
                  <a:lnTo>
                    <a:pt x="3" y="807"/>
                  </a:lnTo>
                  <a:lnTo>
                    <a:pt x="11" y="738"/>
                  </a:lnTo>
                  <a:lnTo>
                    <a:pt x="25" y="671"/>
                  </a:lnTo>
                  <a:lnTo>
                    <a:pt x="43" y="605"/>
                  </a:lnTo>
                  <a:lnTo>
                    <a:pt x="66" y="541"/>
                  </a:lnTo>
                  <a:lnTo>
                    <a:pt x="95" y="480"/>
                  </a:lnTo>
                  <a:lnTo>
                    <a:pt x="129" y="420"/>
                  </a:lnTo>
                  <a:lnTo>
                    <a:pt x="167" y="363"/>
                  </a:lnTo>
                  <a:lnTo>
                    <a:pt x="210" y="308"/>
                  </a:lnTo>
                  <a:lnTo>
                    <a:pt x="258" y="257"/>
                  </a:lnTo>
                  <a:lnTo>
                    <a:pt x="310" y="208"/>
                  </a:lnTo>
                  <a:lnTo>
                    <a:pt x="366" y="165"/>
                  </a:lnTo>
                  <a:lnTo>
                    <a:pt x="424" y="126"/>
                  </a:lnTo>
                  <a:lnTo>
                    <a:pt x="484" y="92"/>
                  </a:lnTo>
                  <a:lnTo>
                    <a:pt x="547" y="65"/>
                  </a:lnTo>
                  <a:lnTo>
                    <a:pt x="611" y="41"/>
                  </a:lnTo>
                  <a:lnTo>
                    <a:pt x="677" y="23"/>
                  </a:lnTo>
                  <a:lnTo>
                    <a:pt x="743" y="11"/>
                  </a:lnTo>
                  <a:lnTo>
                    <a:pt x="810" y="3"/>
                  </a:lnTo>
                  <a:lnTo>
                    <a:pt x="8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83">
              <a:extLst>
                <a:ext uri="{FF2B5EF4-FFF2-40B4-BE49-F238E27FC236}">
                  <a16:creationId xmlns:a16="http://schemas.microsoft.com/office/drawing/2014/main" id="{F8031E64-CF02-B293-F449-8C4DA1D0A331}"/>
                </a:ext>
              </a:extLst>
            </p:cNvPr>
            <p:cNvSpPr>
              <a:spLocks/>
            </p:cNvSpPr>
            <p:nvPr/>
          </p:nvSpPr>
          <p:spPr bwMode="auto">
            <a:xfrm>
              <a:off x="952500" y="2105025"/>
              <a:ext cx="112713" cy="26987"/>
            </a:xfrm>
            <a:custGeom>
              <a:avLst/>
              <a:gdLst>
                <a:gd name="T0" fmla="*/ 84 w 714"/>
                <a:gd name="T1" fmla="*/ 0 h 167"/>
                <a:gd name="T2" fmla="*/ 630 w 714"/>
                <a:gd name="T3" fmla="*/ 0 h 167"/>
                <a:gd name="T4" fmla="*/ 652 w 714"/>
                <a:gd name="T5" fmla="*/ 4 h 167"/>
                <a:gd name="T6" fmla="*/ 673 w 714"/>
                <a:gd name="T7" fmla="*/ 12 h 167"/>
                <a:gd name="T8" fmla="*/ 690 w 714"/>
                <a:gd name="T9" fmla="*/ 25 h 167"/>
                <a:gd name="T10" fmla="*/ 702 w 714"/>
                <a:gd name="T11" fmla="*/ 42 h 167"/>
                <a:gd name="T12" fmla="*/ 711 w 714"/>
                <a:gd name="T13" fmla="*/ 62 h 167"/>
                <a:gd name="T14" fmla="*/ 714 w 714"/>
                <a:gd name="T15" fmla="*/ 83 h 167"/>
                <a:gd name="T16" fmla="*/ 711 w 714"/>
                <a:gd name="T17" fmla="*/ 106 h 167"/>
                <a:gd name="T18" fmla="*/ 702 w 714"/>
                <a:gd name="T19" fmla="*/ 126 h 167"/>
                <a:gd name="T20" fmla="*/ 690 w 714"/>
                <a:gd name="T21" fmla="*/ 143 h 167"/>
                <a:gd name="T22" fmla="*/ 673 w 714"/>
                <a:gd name="T23" fmla="*/ 156 h 167"/>
                <a:gd name="T24" fmla="*/ 652 w 714"/>
                <a:gd name="T25" fmla="*/ 164 h 167"/>
                <a:gd name="T26" fmla="*/ 630 w 714"/>
                <a:gd name="T27" fmla="*/ 167 h 167"/>
                <a:gd name="T28" fmla="*/ 84 w 714"/>
                <a:gd name="T29" fmla="*/ 167 h 167"/>
                <a:gd name="T30" fmla="*/ 62 w 714"/>
                <a:gd name="T31" fmla="*/ 164 h 167"/>
                <a:gd name="T32" fmla="*/ 42 w 714"/>
                <a:gd name="T33" fmla="*/ 156 h 167"/>
                <a:gd name="T34" fmla="*/ 25 w 714"/>
                <a:gd name="T35" fmla="*/ 143 h 167"/>
                <a:gd name="T36" fmla="*/ 12 w 714"/>
                <a:gd name="T37" fmla="*/ 126 h 167"/>
                <a:gd name="T38" fmla="*/ 4 w 714"/>
                <a:gd name="T39" fmla="*/ 106 h 167"/>
                <a:gd name="T40" fmla="*/ 0 w 714"/>
                <a:gd name="T41" fmla="*/ 83 h 167"/>
                <a:gd name="T42" fmla="*/ 4 w 714"/>
                <a:gd name="T43" fmla="*/ 62 h 167"/>
                <a:gd name="T44" fmla="*/ 12 w 714"/>
                <a:gd name="T45" fmla="*/ 42 h 167"/>
                <a:gd name="T46" fmla="*/ 25 w 714"/>
                <a:gd name="T47" fmla="*/ 25 h 167"/>
                <a:gd name="T48" fmla="*/ 42 w 714"/>
                <a:gd name="T49" fmla="*/ 12 h 167"/>
                <a:gd name="T50" fmla="*/ 62 w 714"/>
                <a:gd name="T51" fmla="*/ 4 h 167"/>
                <a:gd name="T52" fmla="*/ 84 w 714"/>
                <a:gd name="T5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4" h="167">
                  <a:moveTo>
                    <a:pt x="84" y="0"/>
                  </a:moveTo>
                  <a:lnTo>
                    <a:pt x="630" y="0"/>
                  </a:lnTo>
                  <a:lnTo>
                    <a:pt x="652" y="4"/>
                  </a:lnTo>
                  <a:lnTo>
                    <a:pt x="673" y="12"/>
                  </a:lnTo>
                  <a:lnTo>
                    <a:pt x="690" y="25"/>
                  </a:lnTo>
                  <a:lnTo>
                    <a:pt x="702" y="42"/>
                  </a:lnTo>
                  <a:lnTo>
                    <a:pt x="711" y="62"/>
                  </a:lnTo>
                  <a:lnTo>
                    <a:pt x="714" y="83"/>
                  </a:lnTo>
                  <a:lnTo>
                    <a:pt x="711" y="106"/>
                  </a:lnTo>
                  <a:lnTo>
                    <a:pt x="702" y="126"/>
                  </a:lnTo>
                  <a:lnTo>
                    <a:pt x="690" y="143"/>
                  </a:lnTo>
                  <a:lnTo>
                    <a:pt x="673" y="156"/>
                  </a:lnTo>
                  <a:lnTo>
                    <a:pt x="652" y="164"/>
                  </a:lnTo>
                  <a:lnTo>
                    <a:pt x="630" y="167"/>
                  </a:lnTo>
                  <a:lnTo>
                    <a:pt x="84" y="167"/>
                  </a:lnTo>
                  <a:lnTo>
                    <a:pt x="62" y="164"/>
                  </a:lnTo>
                  <a:lnTo>
                    <a:pt x="42" y="156"/>
                  </a:lnTo>
                  <a:lnTo>
                    <a:pt x="25" y="143"/>
                  </a:lnTo>
                  <a:lnTo>
                    <a:pt x="12" y="126"/>
                  </a:lnTo>
                  <a:lnTo>
                    <a:pt x="4" y="106"/>
                  </a:lnTo>
                  <a:lnTo>
                    <a:pt x="0" y="83"/>
                  </a:lnTo>
                  <a:lnTo>
                    <a:pt x="4" y="62"/>
                  </a:lnTo>
                  <a:lnTo>
                    <a:pt x="12" y="42"/>
                  </a:lnTo>
                  <a:lnTo>
                    <a:pt x="25" y="25"/>
                  </a:lnTo>
                  <a:lnTo>
                    <a:pt x="42" y="12"/>
                  </a:lnTo>
                  <a:lnTo>
                    <a:pt x="62" y="4"/>
                  </a:lnTo>
                  <a:lnTo>
                    <a:pt x="8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7" name="Group 96">
            <a:extLst>
              <a:ext uri="{FF2B5EF4-FFF2-40B4-BE49-F238E27FC236}">
                <a16:creationId xmlns:a16="http://schemas.microsoft.com/office/drawing/2014/main" id="{8F9D2EBE-6B68-690B-2DF7-3CA8991703DC}"/>
              </a:ext>
            </a:extLst>
          </p:cNvPr>
          <p:cNvGrpSpPr/>
          <p:nvPr/>
        </p:nvGrpSpPr>
        <p:grpSpPr>
          <a:xfrm>
            <a:off x="4371758" y="2688591"/>
            <a:ext cx="581025" cy="569913"/>
            <a:chOff x="6296025" y="4225925"/>
            <a:chExt cx="581025" cy="569913"/>
          </a:xfrm>
          <a:solidFill>
            <a:schemeClr val="tx1"/>
          </a:solidFill>
        </p:grpSpPr>
        <p:sp>
          <p:nvSpPr>
            <p:cNvPr id="98" name="Freeform 294">
              <a:extLst>
                <a:ext uri="{FF2B5EF4-FFF2-40B4-BE49-F238E27FC236}">
                  <a16:creationId xmlns:a16="http://schemas.microsoft.com/office/drawing/2014/main" id="{508D53ED-48A5-2A38-6AF4-C9A345EC2369}"/>
                </a:ext>
              </a:extLst>
            </p:cNvPr>
            <p:cNvSpPr>
              <a:spLocks noEditPoints="1"/>
            </p:cNvSpPr>
            <p:nvPr/>
          </p:nvSpPr>
          <p:spPr bwMode="auto">
            <a:xfrm>
              <a:off x="6329363" y="4225925"/>
              <a:ext cx="514350" cy="490538"/>
            </a:xfrm>
            <a:custGeom>
              <a:avLst/>
              <a:gdLst>
                <a:gd name="T0" fmla="*/ 1592 w 3236"/>
                <a:gd name="T1" fmla="*/ 199 h 3086"/>
                <a:gd name="T2" fmla="*/ 1200 w 3236"/>
                <a:gd name="T3" fmla="*/ 969 h 3086"/>
                <a:gd name="T4" fmla="*/ 1099 w 3236"/>
                <a:gd name="T5" fmla="*/ 1053 h 3086"/>
                <a:gd name="T6" fmla="*/ 219 w 3236"/>
                <a:gd name="T7" fmla="*/ 1192 h 3086"/>
                <a:gd name="T8" fmla="*/ 195 w 3236"/>
                <a:gd name="T9" fmla="*/ 1221 h 3086"/>
                <a:gd name="T10" fmla="*/ 198 w 3236"/>
                <a:gd name="T11" fmla="*/ 1258 h 3086"/>
                <a:gd name="T12" fmla="*/ 827 w 3236"/>
                <a:gd name="T13" fmla="*/ 1884 h 3086"/>
                <a:gd name="T14" fmla="*/ 859 w 3236"/>
                <a:gd name="T15" fmla="*/ 2011 h 3086"/>
                <a:gd name="T16" fmla="*/ 722 w 3236"/>
                <a:gd name="T17" fmla="*/ 2864 h 3086"/>
                <a:gd name="T18" fmla="*/ 744 w 3236"/>
                <a:gd name="T19" fmla="*/ 2888 h 3086"/>
                <a:gd name="T20" fmla="*/ 790 w 3236"/>
                <a:gd name="T21" fmla="*/ 2888 h 3086"/>
                <a:gd name="T22" fmla="*/ 1618 w 3236"/>
                <a:gd name="T23" fmla="*/ 2486 h 3086"/>
                <a:gd name="T24" fmla="*/ 2446 w 3236"/>
                <a:gd name="T25" fmla="*/ 2888 h 3086"/>
                <a:gd name="T26" fmla="*/ 2492 w 3236"/>
                <a:gd name="T27" fmla="*/ 2888 h 3086"/>
                <a:gd name="T28" fmla="*/ 2514 w 3236"/>
                <a:gd name="T29" fmla="*/ 2864 h 3086"/>
                <a:gd name="T30" fmla="*/ 2377 w 3236"/>
                <a:gd name="T31" fmla="*/ 2011 h 3086"/>
                <a:gd name="T32" fmla="*/ 2409 w 3236"/>
                <a:gd name="T33" fmla="*/ 1884 h 3086"/>
                <a:gd name="T34" fmla="*/ 3038 w 3236"/>
                <a:gd name="T35" fmla="*/ 1258 h 3086"/>
                <a:gd name="T36" fmla="*/ 3041 w 3236"/>
                <a:gd name="T37" fmla="*/ 1221 h 3086"/>
                <a:gd name="T38" fmla="*/ 3017 w 3236"/>
                <a:gd name="T39" fmla="*/ 1192 h 3086"/>
                <a:gd name="T40" fmla="*/ 2137 w 3236"/>
                <a:gd name="T41" fmla="*/ 1053 h 3086"/>
                <a:gd name="T42" fmla="*/ 2036 w 3236"/>
                <a:gd name="T43" fmla="*/ 970 h 3086"/>
                <a:gd name="T44" fmla="*/ 1653 w 3236"/>
                <a:gd name="T45" fmla="*/ 207 h 3086"/>
                <a:gd name="T46" fmla="*/ 1618 w 3236"/>
                <a:gd name="T47" fmla="*/ 192 h 3086"/>
                <a:gd name="T48" fmla="*/ 1717 w 3236"/>
                <a:gd name="T49" fmla="*/ 20 h 3086"/>
                <a:gd name="T50" fmla="*/ 1818 w 3236"/>
                <a:gd name="T51" fmla="*/ 104 h 3086"/>
                <a:gd name="T52" fmla="*/ 2214 w 3236"/>
                <a:gd name="T53" fmla="*/ 878 h 3086"/>
                <a:gd name="T54" fmla="*/ 3103 w 3236"/>
                <a:gd name="T55" fmla="*/ 1021 h 3086"/>
                <a:gd name="T56" fmla="*/ 3210 w 3236"/>
                <a:gd name="T57" fmla="*/ 1125 h 3086"/>
                <a:gd name="T58" fmla="*/ 3235 w 3236"/>
                <a:gd name="T59" fmla="*/ 1260 h 3086"/>
                <a:gd name="T60" fmla="*/ 3186 w 3236"/>
                <a:gd name="T61" fmla="*/ 1382 h 3086"/>
                <a:gd name="T62" fmla="*/ 2570 w 3236"/>
                <a:gd name="T63" fmla="*/ 1996 h 3086"/>
                <a:gd name="T64" fmla="*/ 2709 w 3236"/>
                <a:gd name="T65" fmla="*/ 2872 h 3086"/>
                <a:gd name="T66" fmla="*/ 2659 w 3236"/>
                <a:gd name="T67" fmla="*/ 2994 h 3086"/>
                <a:gd name="T68" fmla="*/ 2543 w 3236"/>
                <a:gd name="T69" fmla="*/ 3074 h 3086"/>
                <a:gd name="T70" fmla="*/ 2393 w 3236"/>
                <a:gd name="T71" fmla="*/ 3074 h 3086"/>
                <a:gd name="T72" fmla="*/ 1610 w 3236"/>
                <a:gd name="T73" fmla="*/ 2679 h 3086"/>
                <a:gd name="T74" fmla="*/ 806 w 3236"/>
                <a:gd name="T75" fmla="*/ 3083 h 3086"/>
                <a:gd name="T76" fmla="*/ 659 w 3236"/>
                <a:gd name="T77" fmla="*/ 3060 h 3086"/>
                <a:gd name="T78" fmla="*/ 558 w 3236"/>
                <a:gd name="T79" fmla="*/ 2966 h 3086"/>
                <a:gd name="T80" fmla="*/ 526 w 3236"/>
                <a:gd name="T81" fmla="*/ 2839 h 3086"/>
                <a:gd name="T82" fmla="*/ 661 w 3236"/>
                <a:gd name="T83" fmla="*/ 1982 h 3086"/>
                <a:gd name="T84" fmla="*/ 31 w 3236"/>
                <a:gd name="T85" fmla="*/ 1354 h 3086"/>
                <a:gd name="T86" fmla="*/ 0 w 3236"/>
                <a:gd name="T87" fmla="*/ 1227 h 3086"/>
                <a:gd name="T88" fmla="*/ 46 w 3236"/>
                <a:gd name="T89" fmla="*/ 1093 h 3086"/>
                <a:gd name="T90" fmla="*/ 168 w 3236"/>
                <a:gd name="T91" fmla="*/ 1007 h 3086"/>
                <a:gd name="T92" fmla="*/ 1035 w 3236"/>
                <a:gd name="T93" fmla="*/ 869 h 3086"/>
                <a:gd name="T94" fmla="*/ 1439 w 3236"/>
                <a:gd name="T95" fmla="*/ 78 h 3086"/>
                <a:gd name="T96" fmla="*/ 1551 w 3236"/>
                <a:gd name="T97" fmla="*/ 9 h 3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36" h="3086">
                  <a:moveTo>
                    <a:pt x="1618" y="192"/>
                  </a:moveTo>
                  <a:lnTo>
                    <a:pt x="1611" y="192"/>
                  </a:lnTo>
                  <a:lnTo>
                    <a:pt x="1602" y="195"/>
                  </a:lnTo>
                  <a:lnTo>
                    <a:pt x="1592" y="199"/>
                  </a:lnTo>
                  <a:lnTo>
                    <a:pt x="1583" y="207"/>
                  </a:lnTo>
                  <a:lnTo>
                    <a:pt x="1575" y="219"/>
                  </a:lnTo>
                  <a:lnTo>
                    <a:pt x="1217" y="940"/>
                  </a:lnTo>
                  <a:lnTo>
                    <a:pt x="1200" y="969"/>
                  </a:lnTo>
                  <a:lnTo>
                    <a:pt x="1179" y="996"/>
                  </a:lnTo>
                  <a:lnTo>
                    <a:pt x="1156" y="1019"/>
                  </a:lnTo>
                  <a:lnTo>
                    <a:pt x="1128" y="1037"/>
                  </a:lnTo>
                  <a:lnTo>
                    <a:pt x="1099" y="1053"/>
                  </a:lnTo>
                  <a:lnTo>
                    <a:pt x="1068" y="1065"/>
                  </a:lnTo>
                  <a:lnTo>
                    <a:pt x="1035" y="1072"/>
                  </a:lnTo>
                  <a:lnTo>
                    <a:pt x="234" y="1188"/>
                  </a:lnTo>
                  <a:lnTo>
                    <a:pt x="219" y="1192"/>
                  </a:lnTo>
                  <a:lnTo>
                    <a:pt x="209" y="1199"/>
                  </a:lnTo>
                  <a:lnTo>
                    <a:pt x="203" y="1206"/>
                  </a:lnTo>
                  <a:lnTo>
                    <a:pt x="197" y="1214"/>
                  </a:lnTo>
                  <a:lnTo>
                    <a:pt x="195" y="1221"/>
                  </a:lnTo>
                  <a:lnTo>
                    <a:pt x="194" y="1227"/>
                  </a:lnTo>
                  <a:lnTo>
                    <a:pt x="193" y="1236"/>
                  </a:lnTo>
                  <a:lnTo>
                    <a:pt x="194" y="1247"/>
                  </a:lnTo>
                  <a:lnTo>
                    <a:pt x="198" y="1258"/>
                  </a:lnTo>
                  <a:lnTo>
                    <a:pt x="207" y="1269"/>
                  </a:lnTo>
                  <a:lnTo>
                    <a:pt x="787" y="1832"/>
                  </a:lnTo>
                  <a:lnTo>
                    <a:pt x="809" y="1856"/>
                  </a:lnTo>
                  <a:lnTo>
                    <a:pt x="827" y="1884"/>
                  </a:lnTo>
                  <a:lnTo>
                    <a:pt x="843" y="1913"/>
                  </a:lnTo>
                  <a:lnTo>
                    <a:pt x="853" y="1945"/>
                  </a:lnTo>
                  <a:lnTo>
                    <a:pt x="858" y="1977"/>
                  </a:lnTo>
                  <a:lnTo>
                    <a:pt x="859" y="2011"/>
                  </a:lnTo>
                  <a:lnTo>
                    <a:pt x="856" y="2044"/>
                  </a:lnTo>
                  <a:lnTo>
                    <a:pt x="720" y="2837"/>
                  </a:lnTo>
                  <a:lnTo>
                    <a:pt x="719" y="2852"/>
                  </a:lnTo>
                  <a:lnTo>
                    <a:pt x="722" y="2864"/>
                  </a:lnTo>
                  <a:lnTo>
                    <a:pt x="727" y="2873"/>
                  </a:lnTo>
                  <a:lnTo>
                    <a:pt x="733" y="2880"/>
                  </a:lnTo>
                  <a:lnTo>
                    <a:pt x="738" y="2884"/>
                  </a:lnTo>
                  <a:lnTo>
                    <a:pt x="744" y="2888"/>
                  </a:lnTo>
                  <a:lnTo>
                    <a:pt x="753" y="2892"/>
                  </a:lnTo>
                  <a:lnTo>
                    <a:pt x="763" y="2893"/>
                  </a:lnTo>
                  <a:lnTo>
                    <a:pt x="775" y="2893"/>
                  </a:lnTo>
                  <a:lnTo>
                    <a:pt x="790" y="2888"/>
                  </a:lnTo>
                  <a:lnTo>
                    <a:pt x="1506" y="2514"/>
                  </a:lnTo>
                  <a:lnTo>
                    <a:pt x="1541" y="2498"/>
                  </a:lnTo>
                  <a:lnTo>
                    <a:pt x="1579" y="2489"/>
                  </a:lnTo>
                  <a:lnTo>
                    <a:pt x="1618" y="2486"/>
                  </a:lnTo>
                  <a:lnTo>
                    <a:pt x="1657" y="2489"/>
                  </a:lnTo>
                  <a:lnTo>
                    <a:pt x="1695" y="2498"/>
                  </a:lnTo>
                  <a:lnTo>
                    <a:pt x="1730" y="2514"/>
                  </a:lnTo>
                  <a:lnTo>
                    <a:pt x="2446" y="2888"/>
                  </a:lnTo>
                  <a:lnTo>
                    <a:pt x="2461" y="2893"/>
                  </a:lnTo>
                  <a:lnTo>
                    <a:pt x="2473" y="2894"/>
                  </a:lnTo>
                  <a:lnTo>
                    <a:pt x="2483" y="2892"/>
                  </a:lnTo>
                  <a:lnTo>
                    <a:pt x="2492" y="2888"/>
                  </a:lnTo>
                  <a:lnTo>
                    <a:pt x="2498" y="2884"/>
                  </a:lnTo>
                  <a:lnTo>
                    <a:pt x="2503" y="2880"/>
                  </a:lnTo>
                  <a:lnTo>
                    <a:pt x="2509" y="2873"/>
                  </a:lnTo>
                  <a:lnTo>
                    <a:pt x="2514" y="2864"/>
                  </a:lnTo>
                  <a:lnTo>
                    <a:pt x="2517" y="2852"/>
                  </a:lnTo>
                  <a:lnTo>
                    <a:pt x="2516" y="2838"/>
                  </a:lnTo>
                  <a:lnTo>
                    <a:pt x="2380" y="2044"/>
                  </a:lnTo>
                  <a:lnTo>
                    <a:pt x="2377" y="2011"/>
                  </a:lnTo>
                  <a:lnTo>
                    <a:pt x="2378" y="1977"/>
                  </a:lnTo>
                  <a:lnTo>
                    <a:pt x="2383" y="1945"/>
                  </a:lnTo>
                  <a:lnTo>
                    <a:pt x="2394" y="1913"/>
                  </a:lnTo>
                  <a:lnTo>
                    <a:pt x="2409" y="1884"/>
                  </a:lnTo>
                  <a:lnTo>
                    <a:pt x="2427" y="1856"/>
                  </a:lnTo>
                  <a:lnTo>
                    <a:pt x="2450" y="1832"/>
                  </a:lnTo>
                  <a:lnTo>
                    <a:pt x="3029" y="1269"/>
                  </a:lnTo>
                  <a:lnTo>
                    <a:pt x="3038" y="1258"/>
                  </a:lnTo>
                  <a:lnTo>
                    <a:pt x="3042" y="1247"/>
                  </a:lnTo>
                  <a:lnTo>
                    <a:pt x="3043" y="1236"/>
                  </a:lnTo>
                  <a:lnTo>
                    <a:pt x="3043" y="1227"/>
                  </a:lnTo>
                  <a:lnTo>
                    <a:pt x="3041" y="1221"/>
                  </a:lnTo>
                  <a:lnTo>
                    <a:pt x="3039" y="1214"/>
                  </a:lnTo>
                  <a:lnTo>
                    <a:pt x="3034" y="1206"/>
                  </a:lnTo>
                  <a:lnTo>
                    <a:pt x="3027" y="1199"/>
                  </a:lnTo>
                  <a:lnTo>
                    <a:pt x="3017" y="1192"/>
                  </a:lnTo>
                  <a:lnTo>
                    <a:pt x="3002" y="1188"/>
                  </a:lnTo>
                  <a:lnTo>
                    <a:pt x="2201" y="1072"/>
                  </a:lnTo>
                  <a:lnTo>
                    <a:pt x="2168" y="1065"/>
                  </a:lnTo>
                  <a:lnTo>
                    <a:pt x="2137" y="1053"/>
                  </a:lnTo>
                  <a:lnTo>
                    <a:pt x="2108" y="1037"/>
                  </a:lnTo>
                  <a:lnTo>
                    <a:pt x="2080" y="1019"/>
                  </a:lnTo>
                  <a:lnTo>
                    <a:pt x="2057" y="996"/>
                  </a:lnTo>
                  <a:lnTo>
                    <a:pt x="2036" y="970"/>
                  </a:lnTo>
                  <a:lnTo>
                    <a:pt x="2019" y="940"/>
                  </a:lnTo>
                  <a:lnTo>
                    <a:pt x="1661" y="219"/>
                  </a:lnTo>
                  <a:lnTo>
                    <a:pt x="1661" y="219"/>
                  </a:lnTo>
                  <a:lnTo>
                    <a:pt x="1653" y="207"/>
                  </a:lnTo>
                  <a:lnTo>
                    <a:pt x="1644" y="199"/>
                  </a:lnTo>
                  <a:lnTo>
                    <a:pt x="1634" y="195"/>
                  </a:lnTo>
                  <a:lnTo>
                    <a:pt x="1625" y="192"/>
                  </a:lnTo>
                  <a:lnTo>
                    <a:pt x="1618" y="192"/>
                  </a:lnTo>
                  <a:close/>
                  <a:moveTo>
                    <a:pt x="1618" y="0"/>
                  </a:moveTo>
                  <a:lnTo>
                    <a:pt x="1652" y="3"/>
                  </a:lnTo>
                  <a:lnTo>
                    <a:pt x="1686" y="9"/>
                  </a:lnTo>
                  <a:lnTo>
                    <a:pt x="1717" y="20"/>
                  </a:lnTo>
                  <a:lnTo>
                    <a:pt x="1746" y="36"/>
                  </a:lnTo>
                  <a:lnTo>
                    <a:pt x="1772" y="56"/>
                  </a:lnTo>
                  <a:lnTo>
                    <a:pt x="1797" y="78"/>
                  </a:lnTo>
                  <a:lnTo>
                    <a:pt x="1818" y="104"/>
                  </a:lnTo>
                  <a:lnTo>
                    <a:pt x="1834" y="134"/>
                  </a:lnTo>
                  <a:lnTo>
                    <a:pt x="2193" y="855"/>
                  </a:lnTo>
                  <a:lnTo>
                    <a:pt x="2201" y="869"/>
                  </a:lnTo>
                  <a:lnTo>
                    <a:pt x="2214" y="878"/>
                  </a:lnTo>
                  <a:lnTo>
                    <a:pt x="2229" y="882"/>
                  </a:lnTo>
                  <a:lnTo>
                    <a:pt x="3030" y="998"/>
                  </a:lnTo>
                  <a:lnTo>
                    <a:pt x="3068" y="1007"/>
                  </a:lnTo>
                  <a:lnTo>
                    <a:pt x="3103" y="1021"/>
                  </a:lnTo>
                  <a:lnTo>
                    <a:pt x="3136" y="1040"/>
                  </a:lnTo>
                  <a:lnTo>
                    <a:pt x="3165" y="1064"/>
                  </a:lnTo>
                  <a:lnTo>
                    <a:pt x="3190" y="1093"/>
                  </a:lnTo>
                  <a:lnTo>
                    <a:pt x="3210" y="1125"/>
                  </a:lnTo>
                  <a:lnTo>
                    <a:pt x="3225" y="1161"/>
                  </a:lnTo>
                  <a:lnTo>
                    <a:pt x="3233" y="1194"/>
                  </a:lnTo>
                  <a:lnTo>
                    <a:pt x="3236" y="1227"/>
                  </a:lnTo>
                  <a:lnTo>
                    <a:pt x="3235" y="1260"/>
                  </a:lnTo>
                  <a:lnTo>
                    <a:pt x="3230" y="1292"/>
                  </a:lnTo>
                  <a:lnTo>
                    <a:pt x="3220" y="1324"/>
                  </a:lnTo>
                  <a:lnTo>
                    <a:pt x="3205" y="1354"/>
                  </a:lnTo>
                  <a:lnTo>
                    <a:pt x="3186" y="1382"/>
                  </a:lnTo>
                  <a:lnTo>
                    <a:pt x="3164" y="1407"/>
                  </a:lnTo>
                  <a:lnTo>
                    <a:pt x="2584" y="1969"/>
                  </a:lnTo>
                  <a:lnTo>
                    <a:pt x="2575" y="1982"/>
                  </a:lnTo>
                  <a:lnTo>
                    <a:pt x="2570" y="1996"/>
                  </a:lnTo>
                  <a:lnTo>
                    <a:pt x="2571" y="2012"/>
                  </a:lnTo>
                  <a:lnTo>
                    <a:pt x="2707" y="2805"/>
                  </a:lnTo>
                  <a:lnTo>
                    <a:pt x="2710" y="2839"/>
                  </a:lnTo>
                  <a:lnTo>
                    <a:pt x="2709" y="2872"/>
                  </a:lnTo>
                  <a:lnTo>
                    <a:pt x="2703" y="2905"/>
                  </a:lnTo>
                  <a:lnTo>
                    <a:pt x="2693" y="2936"/>
                  </a:lnTo>
                  <a:lnTo>
                    <a:pt x="2678" y="2966"/>
                  </a:lnTo>
                  <a:lnTo>
                    <a:pt x="2659" y="2994"/>
                  </a:lnTo>
                  <a:lnTo>
                    <a:pt x="2637" y="3018"/>
                  </a:lnTo>
                  <a:lnTo>
                    <a:pt x="2611" y="3040"/>
                  </a:lnTo>
                  <a:lnTo>
                    <a:pt x="2578" y="3060"/>
                  </a:lnTo>
                  <a:lnTo>
                    <a:pt x="2543" y="3074"/>
                  </a:lnTo>
                  <a:lnTo>
                    <a:pt x="2506" y="3083"/>
                  </a:lnTo>
                  <a:lnTo>
                    <a:pt x="2470" y="3086"/>
                  </a:lnTo>
                  <a:lnTo>
                    <a:pt x="2431" y="3083"/>
                  </a:lnTo>
                  <a:lnTo>
                    <a:pt x="2393" y="3074"/>
                  </a:lnTo>
                  <a:lnTo>
                    <a:pt x="2357" y="3058"/>
                  </a:lnTo>
                  <a:lnTo>
                    <a:pt x="1640" y="2684"/>
                  </a:lnTo>
                  <a:lnTo>
                    <a:pt x="1626" y="2679"/>
                  </a:lnTo>
                  <a:lnTo>
                    <a:pt x="1610" y="2679"/>
                  </a:lnTo>
                  <a:lnTo>
                    <a:pt x="1596" y="2684"/>
                  </a:lnTo>
                  <a:lnTo>
                    <a:pt x="879" y="3058"/>
                  </a:lnTo>
                  <a:lnTo>
                    <a:pt x="844" y="3073"/>
                  </a:lnTo>
                  <a:lnTo>
                    <a:pt x="806" y="3083"/>
                  </a:lnTo>
                  <a:lnTo>
                    <a:pt x="768" y="3086"/>
                  </a:lnTo>
                  <a:lnTo>
                    <a:pt x="731" y="3083"/>
                  </a:lnTo>
                  <a:lnTo>
                    <a:pt x="694" y="3074"/>
                  </a:lnTo>
                  <a:lnTo>
                    <a:pt x="659" y="3060"/>
                  </a:lnTo>
                  <a:lnTo>
                    <a:pt x="625" y="3040"/>
                  </a:lnTo>
                  <a:lnTo>
                    <a:pt x="599" y="3018"/>
                  </a:lnTo>
                  <a:lnTo>
                    <a:pt x="577" y="2994"/>
                  </a:lnTo>
                  <a:lnTo>
                    <a:pt x="558" y="2966"/>
                  </a:lnTo>
                  <a:lnTo>
                    <a:pt x="543" y="2936"/>
                  </a:lnTo>
                  <a:lnTo>
                    <a:pt x="533" y="2905"/>
                  </a:lnTo>
                  <a:lnTo>
                    <a:pt x="527" y="2872"/>
                  </a:lnTo>
                  <a:lnTo>
                    <a:pt x="526" y="2839"/>
                  </a:lnTo>
                  <a:lnTo>
                    <a:pt x="529" y="2805"/>
                  </a:lnTo>
                  <a:lnTo>
                    <a:pt x="666" y="2012"/>
                  </a:lnTo>
                  <a:lnTo>
                    <a:pt x="666" y="1996"/>
                  </a:lnTo>
                  <a:lnTo>
                    <a:pt x="661" y="1982"/>
                  </a:lnTo>
                  <a:lnTo>
                    <a:pt x="652" y="1969"/>
                  </a:lnTo>
                  <a:lnTo>
                    <a:pt x="73" y="1407"/>
                  </a:lnTo>
                  <a:lnTo>
                    <a:pt x="50" y="1382"/>
                  </a:lnTo>
                  <a:lnTo>
                    <a:pt x="31" y="1354"/>
                  </a:lnTo>
                  <a:lnTo>
                    <a:pt x="16" y="1324"/>
                  </a:lnTo>
                  <a:lnTo>
                    <a:pt x="6" y="1292"/>
                  </a:lnTo>
                  <a:lnTo>
                    <a:pt x="1" y="1260"/>
                  </a:lnTo>
                  <a:lnTo>
                    <a:pt x="0" y="1227"/>
                  </a:lnTo>
                  <a:lnTo>
                    <a:pt x="3" y="1194"/>
                  </a:lnTo>
                  <a:lnTo>
                    <a:pt x="11" y="1161"/>
                  </a:lnTo>
                  <a:lnTo>
                    <a:pt x="26" y="1125"/>
                  </a:lnTo>
                  <a:lnTo>
                    <a:pt x="46" y="1093"/>
                  </a:lnTo>
                  <a:lnTo>
                    <a:pt x="71" y="1064"/>
                  </a:lnTo>
                  <a:lnTo>
                    <a:pt x="100" y="1040"/>
                  </a:lnTo>
                  <a:lnTo>
                    <a:pt x="133" y="1021"/>
                  </a:lnTo>
                  <a:lnTo>
                    <a:pt x="168" y="1007"/>
                  </a:lnTo>
                  <a:lnTo>
                    <a:pt x="206" y="998"/>
                  </a:lnTo>
                  <a:lnTo>
                    <a:pt x="1007" y="882"/>
                  </a:lnTo>
                  <a:lnTo>
                    <a:pt x="1022" y="878"/>
                  </a:lnTo>
                  <a:lnTo>
                    <a:pt x="1035" y="869"/>
                  </a:lnTo>
                  <a:lnTo>
                    <a:pt x="1043" y="855"/>
                  </a:lnTo>
                  <a:lnTo>
                    <a:pt x="1402" y="134"/>
                  </a:lnTo>
                  <a:lnTo>
                    <a:pt x="1418" y="104"/>
                  </a:lnTo>
                  <a:lnTo>
                    <a:pt x="1439" y="78"/>
                  </a:lnTo>
                  <a:lnTo>
                    <a:pt x="1464" y="56"/>
                  </a:lnTo>
                  <a:lnTo>
                    <a:pt x="1490" y="36"/>
                  </a:lnTo>
                  <a:lnTo>
                    <a:pt x="1519" y="20"/>
                  </a:lnTo>
                  <a:lnTo>
                    <a:pt x="1551" y="9"/>
                  </a:lnTo>
                  <a:lnTo>
                    <a:pt x="1584" y="3"/>
                  </a:lnTo>
                  <a:lnTo>
                    <a:pt x="16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295">
              <a:extLst>
                <a:ext uri="{FF2B5EF4-FFF2-40B4-BE49-F238E27FC236}">
                  <a16:creationId xmlns:a16="http://schemas.microsoft.com/office/drawing/2014/main" id="{374E1E6A-FD68-65E0-B86D-2C22EB6EF91A}"/>
                </a:ext>
              </a:extLst>
            </p:cNvPr>
            <p:cNvSpPr>
              <a:spLocks/>
            </p:cNvSpPr>
            <p:nvPr/>
          </p:nvSpPr>
          <p:spPr bwMode="auto">
            <a:xfrm>
              <a:off x="6724650" y="4244975"/>
              <a:ext cx="47625" cy="52388"/>
            </a:xfrm>
            <a:custGeom>
              <a:avLst/>
              <a:gdLst>
                <a:gd name="T0" fmla="*/ 195 w 296"/>
                <a:gd name="T1" fmla="*/ 0 h 332"/>
                <a:gd name="T2" fmla="*/ 216 w 296"/>
                <a:gd name="T3" fmla="*/ 1 h 332"/>
                <a:gd name="T4" fmla="*/ 236 w 296"/>
                <a:gd name="T5" fmla="*/ 8 h 332"/>
                <a:gd name="T6" fmla="*/ 256 w 296"/>
                <a:gd name="T7" fmla="*/ 19 h 332"/>
                <a:gd name="T8" fmla="*/ 273 w 296"/>
                <a:gd name="T9" fmla="*/ 33 h 332"/>
                <a:gd name="T10" fmla="*/ 285 w 296"/>
                <a:gd name="T11" fmla="*/ 51 h 332"/>
                <a:gd name="T12" fmla="*/ 293 w 296"/>
                <a:gd name="T13" fmla="*/ 71 h 332"/>
                <a:gd name="T14" fmla="*/ 296 w 296"/>
                <a:gd name="T15" fmla="*/ 92 h 332"/>
                <a:gd name="T16" fmla="*/ 295 w 296"/>
                <a:gd name="T17" fmla="*/ 113 h 332"/>
                <a:gd name="T18" fmla="*/ 288 w 296"/>
                <a:gd name="T19" fmla="*/ 134 h 332"/>
                <a:gd name="T20" fmla="*/ 277 w 296"/>
                <a:gd name="T21" fmla="*/ 152 h 332"/>
                <a:gd name="T22" fmla="*/ 175 w 296"/>
                <a:gd name="T23" fmla="*/ 294 h 332"/>
                <a:gd name="T24" fmla="*/ 158 w 296"/>
                <a:gd name="T25" fmla="*/ 310 h 332"/>
                <a:gd name="T26" fmla="*/ 139 w 296"/>
                <a:gd name="T27" fmla="*/ 322 h 332"/>
                <a:gd name="T28" fmla="*/ 118 w 296"/>
                <a:gd name="T29" fmla="*/ 330 h 332"/>
                <a:gd name="T30" fmla="*/ 96 w 296"/>
                <a:gd name="T31" fmla="*/ 332 h 332"/>
                <a:gd name="T32" fmla="*/ 77 w 296"/>
                <a:gd name="T33" fmla="*/ 331 h 332"/>
                <a:gd name="T34" fmla="*/ 57 w 296"/>
                <a:gd name="T35" fmla="*/ 325 h 332"/>
                <a:gd name="T36" fmla="*/ 40 w 296"/>
                <a:gd name="T37" fmla="*/ 315 h 332"/>
                <a:gd name="T38" fmla="*/ 23 w 296"/>
                <a:gd name="T39" fmla="*/ 299 h 332"/>
                <a:gd name="T40" fmla="*/ 11 w 296"/>
                <a:gd name="T41" fmla="*/ 281 h 332"/>
                <a:gd name="T42" fmla="*/ 3 w 296"/>
                <a:gd name="T43" fmla="*/ 262 h 332"/>
                <a:gd name="T44" fmla="*/ 0 w 296"/>
                <a:gd name="T45" fmla="*/ 242 h 332"/>
                <a:gd name="T46" fmla="*/ 2 w 296"/>
                <a:gd name="T47" fmla="*/ 220 h 332"/>
                <a:gd name="T48" fmla="*/ 8 w 296"/>
                <a:gd name="T49" fmla="*/ 200 h 332"/>
                <a:gd name="T50" fmla="*/ 19 w 296"/>
                <a:gd name="T51" fmla="*/ 180 h 332"/>
                <a:gd name="T52" fmla="*/ 121 w 296"/>
                <a:gd name="T53" fmla="*/ 40 h 332"/>
                <a:gd name="T54" fmla="*/ 136 w 296"/>
                <a:gd name="T55" fmla="*/ 23 h 332"/>
                <a:gd name="T56" fmla="*/ 154 w 296"/>
                <a:gd name="T57" fmla="*/ 11 h 332"/>
                <a:gd name="T58" fmla="*/ 174 w 296"/>
                <a:gd name="T59" fmla="*/ 3 h 332"/>
                <a:gd name="T60" fmla="*/ 195 w 296"/>
                <a:gd name="T61"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6" h="332">
                  <a:moveTo>
                    <a:pt x="195" y="0"/>
                  </a:moveTo>
                  <a:lnTo>
                    <a:pt x="216" y="1"/>
                  </a:lnTo>
                  <a:lnTo>
                    <a:pt x="236" y="8"/>
                  </a:lnTo>
                  <a:lnTo>
                    <a:pt x="256" y="19"/>
                  </a:lnTo>
                  <a:lnTo>
                    <a:pt x="273" y="33"/>
                  </a:lnTo>
                  <a:lnTo>
                    <a:pt x="285" y="51"/>
                  </a:lnTo>
                  <a:lnTo>
                    <a:pt x="293" y="71"/>
                  </a:lnTo>
                  <a:lnTo>
                    <a:pt x="296" y="92"/>
                  </a:lnTo>
                  <a:lnTo>
                    <a:pt x="295" y="113"/>
                  </a:lnTo>
                  <a:lnTo>
                    <a:pt x="288" y="134"/>
                  </a:lnTo>
                  <a:lnTo>
                    <a:pt x="277" y="152"/>
                  </a:lnTo>
                  <a:lnTo>
                    <a:pt x="175" y="294"/>
                  </a:lnTo>
                  <a:lnTo>
                    <a:pt x="158" y="310"/>
                  </a:lnTo>
                  <a:lnTo>
                    <a:pt x="139" y="322"/>
                  </a:lnTo>
                  <a:lnTo>
                    <a:pt x="118" y="330"/>
                  </a:lnTo>
                  <a:lnTo>
                    <a:pt x="96" y="332"/>
                  </a:lnTo>
                  <a:lnTo>
                    <a:pt x="77" y="331"/>
                  </a:lnTo>
                  <a:lnTo>
                    <a:pt x="57" y="325"/>
                  </a:lnTo>
                  <a:lnTo>
                    <a:pt x="40" y="315"/>
                  </a:lnTo>
                  <a:lnTo>
                    <a:pt x="23" y="299"/>
                  </a:lnTo>
                  <a:lnTo>
                    <a:pt x="11" y="281"/>
                  </a:lnTo>
                  <a:lnTo>
                    <a:pt x="3" y="262"/>
                  </a:lnTo>
                  <a:lnTo>
                    <a:pt x="0" y="242"/>
                  </a:lnTo>
                  <a:lnTo>
                    <a:pt x="2" y="220"/>
                  </a:lnTo>
                  <a:lnTo>
                    <a:pt x="8" y="200"/>
                  </a:lnTo>
                  <a:lnTo>
                    <a:pt x="19" y="180"/>
                  </a:lnTo>
                  <a:lnTo>
                    <a:pt x="121" y="40"/>
                  </a:lnTo>
                  <a:lnTo>
                    <a:pt x="136" y="23"/>
                  </a:lnTo>
                  <a:lnTo>
                    <a:pt x="154" y="11"/>
                  </a:lnTo>
                  <a:lnTo>
                    <a:pt x="174" y="3"/>
                  </a:lnTo>
                  <a:lnTo>
                    <a:pt x="1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296">
              <a:extLst>
                <a:ext uri="{FF2B5EF4-FFF2-40B4-BE49-F238E27FC236}">
                  <a16:creationId xmlns:a16="http://schemas.microsoft.com/office/drawing/2014/main" id="{554FC333-B378-907D-FDB0-96425032F335}"/>
                </a:ext>
              </a:extLst>
            </p:cNvPr>
            <p:cNvSpPr>
              <a:spLocks/>
            </p:cNvSpPr>
            <p:nvPr/>
          </p:nvSpPr>
          <p:spPr bwMode="auto">
            <a:xfrm>
              <a:off x="6400800" y="4244975"/>
              <a:ext cx="47625" cy="52388"/>
            </a:xfrm>
            <a:custGeom>
              <a:avLst/>
              <a:gdLst>
                <a:gd name="T0" fmla="*/ 101 w 295"/>
                <a:gd name="T1" fmla="*/ 0 h 332"/>
                <a:gd name="T2" fmla="*/ 122 w 295"/>
                <a:gd name="T3" fmla="*/ 3 h 332"/>
                <a:gd name="T4" fmla="*/ 142 w 295"/>
                <a:gd name="T5" fmla="*/ 11 h 332"/>
                <a:gd name="T6" fmla="*/ 160 w 295"/>
                <a:gd name="T7" fmla="*/ 23 h 332"/>
                <a:gd name="T8" fmla="*/ 174 w 295"/>
                <a:gd name="T9" fmla="*/ 40 h 332"/>
                <a:gd name="T10" fmla="*/ 277 w 295"/>
                <a:gd name="T11" fmla="*/ 180 h 332"/>
                <a:gd name="T12" fmla="*/ 288 w 295"/>
                <a:gd name="T13" fmla="*/ 199 h 332"/>
                <a:gd name="T14" fmla="*/ 294 w 295"/>
                <a:gd name="T15" fmla="*/ 220 h 332"/>
                <a:gd name="T16" fmla="*/ 295 w 295"/>
                <a:gd name="T17" fmla="*/ 241 h 332"/>
                <a:gd name="T18" fmla="*/ 292 w 295"/>
                <a:gd name="T19" fmla="*/ 262 h 332"/>
                <a:gd name="T20" fmla="*/ 284 w 295"/>
                <a:gd name="T21" fmla="*/ 281 h 332"/>
                <a:gd name="T22" fmla="*/ 272 w 295"/>
                <a:gd name="T23" fmla="*/ 299 h 332"/>
                <a:gd name="T24" fmla="*/ 255 w 295"/>
                <a:gd name="T25" fmla="*/ 313 h 332"/>
                <a:gd name="T26" fmla="*/ 237 w 295"/>
                <a:gd name="T27" fmla="*/ 325 h 332"/>
                <a:gd name="T28" fmla="*/ 219 w 295"/>
                <a:gd name="T29" fmla="*/ 330 h 332"/>
                <a:gd name="T30" fmla="*/ 199 w 295"/>
                <a:gd name="T31" fmla="*/ 332 h 332"/>
                <a:gd name="T32" fmla="*/ 176 w 295"/>
                <a:gd name="T33" fmla="*/ 330 h 332"/>
                <a:gd name="T34" fmla="*/ 155 w 295"/>
                <a:gd name="T35" fmla="*/ 322 h 332"/>
                <a:gd name="T36" fmla="*/ 137 w 295"/>
                <a:gd name="T37" fmla="*/ 310 h 332"/>
                <a:gd name="T38" fmla="*/ 121 w 295"/>
                <a:gd name="T39" fmla="*/ 293 h 332"/>
                <a:gd name="T40" fmla="*/ 18 w 295"/>
                <a:gd name="T41" fmla="*/ 152 h 332"/>
                <a:gd name="T42" fmla="*/ 8 w 295"/>
                <a:gd name="T43" fmla="*/ 133 h 332"/>
                <a:gd name="T44" fmla="*/ 1 w 295"/>
                <a:gd name="T45" fmla="*/ 113 h 332"/>
                <a:gd name="T46" fmla="*/ 0 w 295"/>
                <a:gd name="T47" fmla="*/ 92 h 332"/>
                <a:gd name="T48" fmla="*/ 3 w 295"/>
                <a:gd name="T49" fmla="*/ 71 h 332"/>
                <a:gd name="T50" fmla="*/ 11 w 295"/>
                <a:gd name="T51" fmla="*/ 51 h 332"/>
                <a:gd name="T52" fmla="*/ 23 w 295"/>
                <a:gd name="T53" fmla="*/ 33 h 332"/>
                <a:gd name="T54" fmla="*/ 40 w 295"/>
                <a:gd name="T55" fmla="*/ 18 h 332"/>
                <a:gd name="T56" fmla="*/ 59 w 295"/>
                <a:gd name="T57" fmla="*/ 7 h 332"/>
                <a:gd name="T58" fmla="*/ 80 w 295"/>
                <a:gd name="T59" fmla="*/ 1 h 332"/>
                <a:gd name="T60" fmla="*/ 101 w 295"/>
                <a:gd name="T61"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5" h="332">
                  <a:moveTo>
                    <a:pt x="101" y="0"/>
                  </a:moveTo>
                  <a:lnTo>
                    <a:pt x="122" y="3"/>
                  </a:lnTo>
                  <a:lnTo>
                    <a:pt x="142" y="11"/>
                  </a:lnTo>
                  <a:lnTo>
                    <a:pt x="160" y="23"/>
                  </a:lnTo>
                  <a:lnTo>
                    <a:pt x="174" y="40"/>
                  </a:lnTo>
                  <a:lnTo>
                    <a:pt x="277" y="180"/>
                  </a:lnTo>
                  <a:lnTo>
                    <a:pt x="288" y="199"/>
                  </a:lnTo>
                  <a:lnTo>
                    <a:pt x="294" y="220"/>
                  </a:lnTo>
                  <a:lnTo>
                    <a:pt x="295" y="241"/>
                  </a:lnTo>
                  <a:lnTo>
                    <a:pt x="292" y="262"/>
                  </a:lnTo>
                  <a:lnTo>
                    <a:pt x="284" y="281"/>
                  </a:lnTo>
                  <a:lnTo>
                    <a:pt x="272" y="299"/>
                  </a:lnTo>
                  <a:lnTo>
                    <a:pt x="255" y="313"/>
                  </a:lnTo>
                  <a:lnTo>
                    <a:pt x="237" y="325"/>
                  </a:lnTo>
                  <a:lnTo>
                    <a:pt x="219" y="330"/>
                  </a:lnTo>
                  <a:lnTo>
                    <a:pt x="199" y="332"/>
                  </a:lnTo>
                  <a:lnTo>
                    <a:pt x="176" y="330"/>
                  </a:lnTo>
                  <a:lnTo>
                    <a:pt x="155" y="322"/>
                  </a:lnTo>
                  <a:lnTo>
                    <a:pt x="137" y="310"/>
                  </a:lnTo>
                  <a:lnTo>
                    <a:pt x="121" y="293"/>
                  </a:lnTo>
                  <a:lnTo>
                    <a:pt x="18" y="152"/>
                  </a:lnTo>
                  <a:lnTo>
                    <a:pt x="8" y="133"/>
                  </a:lnTo>
                  <a:lnTo>
                    <a:pt x="1" y="113"/>
                  </a:lnTo>
                  <a:lnTo>
                    <a:pt x="0" y="92"/>
                  </a:lnTo>
                  <a:lnTo>
                    <a:pt x="3" y="71"/>
                  </a:lnTo>
                  <a:lnTo>
                    <a:pt x="11" y="51"/>
                  </a:lnTo>
                  <a:lnTo>
                    <a:pt x="23" y="33"/>
                  </a:lnTo>
                  <a:lnTo>
                    <a:pt x="40" y="18"/>
                  </a:lnTo>
                  <a:lnTo>
                    <a:pt x="59" y="7"/>
                  </a:lnTo>
                  <a:lnTo>
                    <a:pt x="80" y="1"/>
                  </a:lnTo>
                  <a:lnTo>
                    <a:pt x="1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297">
              <a:extLst>
                <a:ext uri="{FF2B5EF4-FFF2-40B4-BE49-F238E27FC236}">
                  <a16:creationId xmlns:a16="http://schemas.microsoft.com/office/drawing/2014/main" id="{C13E7DF3-1ED1-AF64-5C4D-2F7F42FB8086}"/>
                </a:ext>
              </a:extLst>
            </p:cNvPr>
            <p:cNvSpPr>
              <a:spLocks/>
            </p:cNvSpPr>
            <p:nvPr/>
          </p:nvSpPr>
          <p:spPr bwMode="auto">
            <a:xfrm>
              <a:off x="6296025" y="4557713"/>
              <a:ext cx="57150" cy="39688"/>
            </a:xfrm>
            <a:custGeom>
              <a:avLst/>
              <a:gdLst>
                <a:gd name="T0" fmla="*/ 254 w 358"/>
                <a:gd name="T1" fmla="*/ 0 h 245"/>
                <a:gd name="T2" fmla="*/ 276 w 358"/>
                <a:gd name="T3" fmla="*/ 0 h 245"/>
                <a:gd name="T4" fmla="*/ 296 w 358"/>
                <a:gd name="T5" fmla="*/ 5 h 245"/>
                <a:gd name="T6" fmla="*/ 315 w 358"/>
                <a:gd name="T7" fmla="*/ 15 h 245"/>
                <a:gd name="T8" fmla="*/ 332 w 358"/>
                <a:gd name="T9" fmla="*/ 29 h 245"/>
                <a:gd name="T10" fmla="*/ 345 w 358"/>
                <a:gd name="T11" fmla="*/ 45 h 245"/>
                <a:gd name="T12" fmla="*/ 354 w 358"/>
                <a:gd name="T13" fmla="*/ 66 h 245"/>
                <a:gd name="T14" fmla="*/ 358 w 358"/>
                <a:gd name="T15" fmla="*/ 87 h 245"/>
                <a:gd name="T16" fmla="*/ 358 w 358"/>
                <a:gd name="T17" fmla="*/ 109 h 245"/>
                <a:gd name="T18" fmla="*/ 353 w 358"/>
                <a:gd name="T19" fmla="*/ 129 h 245"/>
                <a:gd name="T20" fmla="*/ 343 w 358"/>
                <a:gd name="T21" fmla="*/ 148 h 245"/>
                <a:gd name="T22" fmla="*/ 329 w 358"/>
                <a:gd name="T23" fmla="*/ 164 h 245"/>
                <a:gd name="T24" fmla="*/ 313 w 358"/>
                <a:gd name="T25" fmla="*/ 178 h 245"/>
                <a:gd name="T26" fmla="*/ 292 w 358"/>
                <a:gd name="T27" fmla="*/ 186 h 245"/>
                <a:gd name="T28" fmla="*/ 126 w 358"/>
                <a:gd name="T29" fmla="*/ 240 h 245"/>
                <a:gd name="T30" fmla="*/ 112 w 358"/>
                <a:gd name="T31" fmla="*/ 244 h 245"/>
                <a:gd name="T32" fmla="*/ 96 w 358"/>
                <a:gd name="T33" fmla="*/ 245 h 245"/>
                <a:gd name="T34" fmla="*/ 77 w 358"/>
                <a:gd name="T35" fmla="*/ 243 h 245"/>
                <a:gd name="T36" fmla="*/ 58 w 358"/>
                <a:gd name="T37" fmla="*/ 237 h 245"/>
                <a:gd name="T38" fmla="*/ 40 w 358"/>
                <a:gd name="T39" fmla="*/ 227 h 245"/>
                <a:gd name="T40" fmla="*/ 26 w 358"/>
                <a:gd name="T41" fmla="*/ 214 h 245"/>
                <a:gd name="T42" fmla="*/ 13 w 358"/>
                <a:gd name="T43" fmla="*/ 197 h 245"/>
                <a:gd name="T44" fmla="*/ 4 w 358"/>
                <a:gd name="T45" fmla="*/ 179 h 245"/>
                <a:gd name="T46" fmla="*/ 0 w 358"/>
                <a:gd name="T47" fmla="*/ 157 h 245"/>
                <a:gd name="T48" fmla="*/ 1 w 358"/>
                <a:gd name="T49" fmla="*/ 136 h 245"/>
                <a:gd name="T50" fmla="*/ 7 w 358"/>
                <a:gd name="T51" fmla="*/ 115 h 245"/>
                <a:gd name="T52" fmla="*/ 16 w 358"/>
                <a:gd name="T53" fmla="*/ 96 h 245"/>
                <a:gd name="T54" fmla="*/ 29 w 358"/>
                <a:gd name="T55" fmla="*/ 80 h 245"/>
                <a:gd name="T56" fmla="*/ 47 w 358"/>
                <a:gd name="T57" fmla="*/ 67 h 245"/>
                <a:gd name="T58" fmla="*/ 67 w 358"/>
                <a:gd name="T59" fmla="*/ 57 h 245"/>
                <a:gd name="T60" fmla="*/ 233 w 358"/>
                <a:gd name="T61" fmla="*/ 4 h 245"/>
                <a:gd name="T62" fmla="*/ 254 w 358"/>
                <a:gd name="T6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245">
                  <a:moveTo>
                    <a:pt x="254" y="0"/>
                  </a:moveTo>
                  <a:lnTo>
                    <a:pt x="276" y="0"/>
                  </a:lnTo>
                  <a:lnTo>
                    <a:pt x="296" y="5"/>
                  </a:lnTo>
                  <a:lnTo>
                    <a:pt x="315" y="15"/>
                  </a:lnTo>
                  <a:lnTo>
                    <a:pt x="332" y="29"/>
                  </a:lnTo>
                  <a:lnTo>
                    <a:pt x="345" y="45"/>
                  </a:lnTo>
                  <a:lnTo>
                    <a:pt x="354" y="66"/>
                  </a:lnTo>
                  <a:lnTo>
                    <a:pt x="358" y="87"/>
                  </a:lnTo>
                  <a:lnTo>
                    <a:pt x="358" y="109"/>
                  </a:lnTo>
                  <a:lnTo>
                    <a:pt x="353" y="129"/>
                  </a:lnTo>
                  <a:lnTo>
                    <a:pt x="343" y="148"/>
                  </a:lnTo>
                  <a:lnTo>
                    <a:pt x="329" y="164"/>
                  </a:lnTo>
                  <a:lnTo>
                    <a:pt x="313" y="178"/>
                  </a:lnTo>
                  <a:lnTo>
                    <a:pt x="292" y="186"/>
                  </a:lnTo>
                  <a:lnTo>
                    <a:pt x="126" y="240"/>
                  </a:lnTo>
                  <a:lnTo>
                    <a:pt x="112" y="244"/>
                  </a:lnTo>
                  <a:lnTo>
                    <a:pt x="96" y="245"/>
                  </a:lnTo>
                  <a:lnTo>
                    <a:pt x="77" y="243"/>
                  </a:lnTo>
                  <a:lnTo>
                    <a:pt x="58" y="237"/>
                  </a:lnTo>
                  <a:lnTo>
                    <a:pt x="40" y="227"/>
                  </a:lnTo>
                  <a:lnTo>
                    <a:pt x="26" y="214"/>
                  </a:lnTo>
                  <a:lnTo>
                    <a:pt x="13" y="197"/>
                  </a:lnTo>
                  <a:lnTo>
                    <a:pt x="4" y="179"/>
                  </a:lnTo>
                  <a:lnTo>
                    <a:pt x="0" y="157"/>
                  </a:lnTo>
                  <a:lnTo>
                    <a:pt x="1" y="136"/>
                  </a:lnTo>
                  <a:lnTo>
                    <a:pt x="7" y="115"/>
                  </a:lnTo>
                  <a:lnTo>
                    <a:pt x="16" y="96"/>
                  </a:lnTo>
                  <a:lnTo>
                    <a:pt x="29" y="80"/>
                  </a:lnTo>
                  <a:lnTo>
                    <a:pt x="47" y="67"/>
                  </a:lnTo>
                  <a:lnTo>
                    <a:pt x="67" y="57"/>
                  </a:lnTo>
                  <a:lnTo>
                    <a:pt x="233" y="4"/>
                  </a:lnTo>
                  <a:lnTo>
                    <a:pt x="2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298">
              <a:extLst>
                <a:ext uri="{FF2B5EF4-FFF2-40B4-BE49-F238E27FC236}">
                  <a16:creationId xmlns:a16="http://schemas.microsoft.com/office/drawing/2014/main" id="{27F3D873-8A76-6792-7320-518A8B298B4D}"/>
                </a:ext>
              </a:extLst>
            </p:cNvPr>
            <p:cNvSpPr>
              <a:spLocks/>
            </p:cNvSpPr>
            <p:nvPr/>
          </p:nvSpPr>
          <p:spPr bwMode="auto">
            <a:xfrm>
              <a:off x="6570663" y="4737100"/>
              <a:ext cx="31750" cy="58738"/>
            </a:xfrm>
            <a:custGeom>
              <a:avLst/>
              <a:gdLst>
                <a:gd name="T0" fmla="*/ 96 w 192"/>
                <a:gd name="T1" fmla="*/ 0 h 365"/>
                <a:gd name="T2" fmla="*/ 118 w 192"/>
                <a:gd name="T3" fmla="*/ 2 h 365"/>
                <a:gd name="T4" fmla="*/ 138 w 192"/>
                <a:gd name="T5" fmla="*/ 10 h 365"/>
                <a:gd name="T6" fmla="*/ 156 w 192"/>
                <a:gd name="T7" fmla="*/ 21 h 365"/>
                <a:gd name="T8" fmla="*/ 171 w 192"/>
                <a:gd name="T9" fmla="*/ 36 h 365"/>
                <a:gd name="T10" fmla="*/ 183 w 192"/>
                <a:gd name="T11" fmla="*/ 54 h 365"/>
                <a:gd name="T12" fmla="*/ 190 w 192"/>
                <a:gd name="T13" fmla="*/ 74 h 365"/>
                <a:gd name="T14" fmla="*/ 192 w 192"/>
                <a:gd name="T15" fmla="*/ 96 h 365"/>
                <a:gd name="T16" fmla="*/ 192 w 192"/>
                <a:gd name="T17" fmla="*/ 269 h 365"/>
                <a:gd name="T18" fmla="*/ 190 w 192"/>
                <a:gd name="T19" fmla="*/ 291 h 365"/>
                <a:gd name="T20" fmla="*/ 183 w 192"/>
                <a:gd name="T21" fmla="*/ 312 h 365"/>
                <a:gd name="T22" fmla="*/ 171 w 192"/>
                <a:gd name="T23" fmla="*/ 330 h 365"/>
                <a:gd name="T24" fmla="*/ 156 w 192"/>
                <a:gd name="T25" fmla="*/ 344 h 365"/>
                <a:gd name="T26" fmla="*/ 138 w 192"/>
                <a:gd name="T27" fmla="*/ 356 h 365"/>
                <a:gd name="T28" fmla="*/ 118 w 192"/>
                <a:gd name="T29" fmla="*/ 363 h 365"/>
                <a:gd name="T30" fmla="*/ 96 w 192"/>
                <a:gd name="T31" fmla="*/ 365 h 365"/>
                <a:gd name="T32" fmla="*/ 74 w 192"/>
                <a:gd name="T33" fmla="*/ 363 h 365"/>
                <a:gd name="T34" fmla="*/ 54 w 192"/>
                <a:gd name="T35" fmla="*/ 356 h 365"/>
                <a:gd name="T36" fmla="*/ 36 w 192"/>
                <a:gd name="T37" fmla="*/ 344 h 365"/>
                <a:gd name="T38" fmla="*/ 21 w 192"/>
                <a:gd name="T39" fmla="*/ 330 h 365"/>
                <a:gd name="T40" fmla="*/ 9 w 192"/>
                <a:gd name="T41" fmla="*/ 312 h 365"/>
                <a:gd name="T42" fmla="*/ 2 w 192"/>
                <a:gd name="T43" fmla="*/ 291 h 365"/>
                <a:gd name="T44" fmla="*/ 0 w 192"/>
                <a:gd name="T45" fmla="*/ 269 h 365"/>
                <a:gd name="T46" fmla="*/ 0 w 192"/>
                <a:gd name="T47" fmla="*/ 96 h 365"/>
                <a:gd name="T48" fmla="*/ 2 w 192"/>
                <a:gd name="T49" fmla="*/ 74 h 365"/>
                <a:gd name="T50" fmla="*/ 9 w 192"/>
                <a:gd name="T51" fmla="*/ 54 h 365"/>
                <a:gd name="T52" fmla="*/ 21 w 192"/>
                <a:gd name="T53" fmla="*/ 36 h 365"/>
                <a:gd name="T54" fmla="*/ 36 w 192"/>
                <a:gd name="T55" fmla="*/ 21 h 365"/>
                <a:gd name="T56" fmla="*/ 54 w 192"/>
                <a:gd name="T57" fmla="*/ 10 h 365"/>
                <a:gd name="T58" fmla="*/ 74 w 192"/>
                <a:gd name="T59" fmla="*/ 2 h 365"/>
                <a:gd name="T60" fmla="*/ 96 w 192"/>
                <a:gd name="T61" fmla="*/ 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365">
                  <a:moveTo>
                    <a:pt x="96" y="0"/>
                  </a:moveTo>
                  <a:lnTo>
                    <a:pt x="118" y="2"/>
                  </a:lnTo>
                  <a:lnTo>
                    <a:pt x="138" y="10"/>
                  </a:lnTo>
                  <a:lnTo>
                    <a:pt x="156" y="21"/>
                  </a:lnTo>
                  <a:lnTo>
                    <a:pt x="171" y="36"/>
                  </a:lnTo>
                  <a:lnTo>
                    <a:pt x="183" y="54"/>
                  </a:lnTo>
                  <a:lnTo>
                    <a:pt x="190" y="74"/>
                  </a:lnTo>
                  <a:lnTo>
                    <a:pt x="192" y="96"/>
                  </a:lnTo>
                  <a:lnTo>
                    <a:pt x="192" y="269"/>
                  </a:lnTo>
                  <a:lnTo>
                    <a:pt x="190" y="291"/>
                  </a:lnTo>
                  <a:lnTo>
                    <a:pt x="183" y="312"/>
                  </a:lnTo>
                  <a:lnTo>
                    <a:pt x="171" y="330"/>
                  </a:lnTo>
                  <a:lnTo>
                    <a:pt x="156" y="344"/>
                  </a:lnTo>
                  <a:lnTo>
                    <a:pt x="138" y="356"/>
                  </a:lnTo>
                  <a:lnTo>
                    <a:pt x="118" y="363"/>
                  </a:lnTo>
                  <a:lnTo>
                    <a:pt x="96" y="365"/>
                  </a:lnTo>
                  <a:lnTo>
                    <a:pt x="74" y="363"/>
                  </a:lnTo>
                  <a:lnTo>
                    <a:pt x="54" y="356"/>
                  </a:lnTo>
                  <a:lnTo>
                    <a:pt x="36" y="344"/>
                  </a:lnTo>
                  <a:lnTo>
                    <a:pt x="21" y="330"/>
                  </a:lnTo>
                  <a:lnTo>
                    <a:pt x="9" y="312"/>
                  </a:lnTo>
                  <a:lnTo>
                    <a:pt x="2" y="291"/>
                  </a:lnTo>
                  <a:lnTo>
                    <a:pt x="0" y="269"/>
                  </a:lnTo>
                  <a:lnTo>
                    <a:pt x="0" y="96"/>
                  </a:lnTo>
                  <a:lnTo>
                    <a:pt x="2" y="74"/>
                  </a:lnTo>
                  <a:lnTo>
                    <a:pt x="9" y="54"/>
                  </a:lnTo>
                  <a:lnTo>
                    <a:pt x="21" y="36"/>
                  </a:lnTo>
                  <a:lnTo>
                    <a:pt x="36" y="21"/>
                  </a:lnTo>
                  <a:lnTo>
                    <a:pt x="54" y="10"/>
                  </a:lnTo>
                  <a:lnTo>
                    <a:pt x="74" y="2"/>
                  </a:lnTo>
                  <a:lnTo>
                    <a:pt x="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299">
              <a:extLst>
                <a:ext uri="{FF2B5EF4-FFF2-40B4-BE49-F238E27FC236}">
                  <a16:creationId xmlns:a16="http://schemas.microsoft.com/office/drawing/2014/main" id="{30EBC282-EAF2-5ED9-25D2-63DAEED6C1FB}"/>
                </a:ext>
              </a:extLst>
            </p:cNvPr>
            <p:cNvSpPr>
              <a:spLocks/>
            </p:cNvSpPr>
            <p:nvPr/>
          </p:nvSpPr>
          <p:spPr bwMode="auto">
            <a:xfrm>
              <a:off x="6819900" y="4557713"/>
              <a:ext cx="57150" cy="39688"/>
            </a:xfrm>
            <a:custGeom>
              <a:avLst/>
              <a:gdLst>
                <a:gd name="T0" fmla="*/ 104 w 358"/>
                <a:gd name="T1" fmla="*/ 0 h 245"/>
                <a:gd name="T2" fmla="*/ 125 w 358"/>
                <a:gd name="T3" fmla="*/ 4 h 245"/>
                <a:gd name="T4" fmla="*/ 291 w 358"/>
                <a:gd name="T5" fmla="*/ 57 h 245"/>
                <a:gd name="T6" fmla="*/ 311 w 358"/>
                <a:gd name="T7" fmla="*/ 67 h 245"/>
                <a:gd name="T8" fmla="*/ 329 w 358"/>
                <a:gd name="T9" fmla="*/ 80 h 245"/>
                <a:gd name="T10" fmla="*/ 342 w 358"/>
                <a:gd name="T11" fmla="*/ 96 h 245"/>
                <a:gd name="T12" fmla="*/ 351 w 358"/>
                <a:gd name="T13" fmla="*/ 115 h 245"/>
                <a:gd name="T14" fmla="*/ 357 w 358"/>
                <a:gd name="T15" fmla="*/ 136 h 245"/>
                <a:gd name="T16" fmla="*/ 358 w 358"/>
                <a:gd name="T17" fmla="*/ 157 h 245"/>
                <a:gd name="T18" fmla="*/ 354 w 358"/>
                <a:gd name="T19" fmla="*/ 179 h 245"/>
                <a:gd name="T20" fmla="*/ 345 w 358"/>
                <a:gd name="T21" fmla="*/ 197 h 245"/>
                <a:gd name="T22" fmla="*/ 332 w 358"/>
                <a:gd name="T23" fmla="*/ 214 h 245"/>
                <a:gd name="T24" fmla="*/ 318 w 358"/>
                <a:gd name="T25" fmla="*/ 227 h 245"/>
                <a:gd name="T26" fmla="*/ 300 w 358"/>
                <a:gd name="T27" fmla="*/ 237 h 245"/>
                <a:gd name="T28" fmla="*/ 281 w 358"/>
                <a:gd name="T29" fmla="*/ 243 h 245"/>
                <a:gd name="T30" fmla="*/ 262 w 358"/>
                <a:gd name="T31" fmla="*/ 245 h 245"/>
                <a:gd name="T32" fmla="*/ 246 w 358"/>
                <a:gd name="T33" fmla="*/ 244 h 245"/>
                <a:gd name="T34" fmla="*/ 232 w 358"/>
                <a:gd name="T35" fmla="*/ 240 h 245"/>
                <a:gd name="T36" fmla="*/ 66 w 358"/>
                <a:gd name="T37" fmla="*/ 186 h 245"/>
                <a:gd name="T38" fmla="*/ 45 w 358"/>
                <a:gd name="T39" fmla="*/ 178 h 245"/>
                <a:gd name="T40" fmla="*/ 29 w 358"/>
                <a:gd name="T41" fmla="*/ 164 h 245"/>
                <a:gd name="T42" fmla="*/ 15 w 358"/>
                <a:gd name="T43" fmla="*/ 148 h 245"/>
                <a:gd name="T44" fmla="*/ 5 w 358"/>
                <a:gd name="T45" fmla="*/ 129 h 245"/>
                <a:gd name="T46" fmla="*/ 0 w 358"/>
                <a:gd name="T47" fmla="*/ 109 h 245"/>
                <a:gd name="T48" fmla="*/ 0 w 358"/>
                <a:gd name="T49" fmla="*/ 87 h 245"/>
                <a:gd name="T50" fmla="*/ 4 w 358"/>
                <a:gd name="T51" fmla="*/ 66 h 245"/>
                <a:gd name="T52" fmla="*/ 13 w 358"/>
                <a:gd name="T53" fmla="*/ 45 h 245"/>
                <a:gd name="T54" fmla="*/ 26 w 358"/>
                <a:gd name="T55" fmla="*/ 29 h 245"/>
                <a:gd name="T56" fmla="*/ 43 w 358"/>
                <a:gd name="T57" fmla="*/ 15 h 245"/>
                <a:gd name="T58" fmla="*/ 62 w 358"/>
                <a:gd name="T59" fmla="*/ 5 h 245"/>
                <a:gd name="T60" fmla="*/ 82 w 358"/>
                <a:gd name="T61" fmla="*/ 0 h 245"/>
                <a:gd name="T62" fmla="*/ 104 w 358"/>
                <a:gd name="T6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245">
                  <a:moveTo>
                    <a:pt x="104" y="0"/>
                  </a:moveTo>
                  <a:lnTo>
                    <a:pt x="125" y="4"/>
                  </a:lnTo>
                  <a:lnTo>
                    <a:pt x="291" y="57"/>
                  </a:lnTo>
                  <a:lnTo>
                    <a:pt x="311" y="67"/>
                  </a:lnTo>
                  <a:lnTo>
                    <a:pt x="329" y="80"/>
                  </a:lnTo>
                  <a:lnTo>
                    <a:pt x="342" y="96"/>
                  </a:lnTo>
                  <a:lnTo>
                    <a:pt x="351" y="115"/>
                  </a:lnTo>
                  <a:lnTo>
                    <a:pt x="357" y="136"/>
                  </a:lnTo>
                  <a:lnTo>
                    <a:pt x="358" y="157"/>
                  </a:lnTo>
                  <a:lnTo>
                    <a:pt x="354" y="179"/>
                  </a:lnTo>
                  <a:lnTo>
                    <a:pt x="345" y="197"/>
                  </a:lnTo>
                  <a:lnTo>
                    <a:pt x="332" y="214"/>
                  </a:lnTo>
                  <a:lnTo>
                    <a:pt x="318" y="227"/>
                  </a:lnTo>
                  <a:lnTo>
                    <a:pt x="300" y="237"/>
                  </a:lnTo>
                  <a:lnTo>
                    <a:pt x="281" y="243"/>
                  </a:lnTo>
                  <a:lnTo>
                    <a:pt x="262" y="245"/>
                  </a:lnTo>
                  <a:lnTo>
                    <a:pt x="246" y="244"/>
                  </a:lnTo>
                  <a:lnTo>
                    <a:pt x="232" y="240"/>
                  </a:lnTo>
                  <a:lnTo>
                    <a:pt x="66" y="186"/>
                  </a:lnTo>
                  <a:lnTo>
                    <a:pt x="45" y="178"/>
                  </a:lnTo>
                  <a:lnTo>
                    <a:pt x="29" y="164"/>
                  </a:lnTo>
                  <a:lnTo>
                    <a:pt x="15" y="148"/>
                  </a:lnTo>
                  <a:lnTo>
                    <a:pt x="5" y="129"/>
                  </a:lnTo>
                  <a:lnTo>
                    <a:pt x="0" y="109"/>
                  </a:lnTo>
                  <a:lnTo>
                    <a:pt x="0" y="87"/>
                  </a:lnTo>
                  <a:lnTo>
                    <a:pt x="4" y="66"/>
                  </a:lnTo>
                  <a:lnTo>
                    <a:pt x="13" y="45"/>
                  </a:lnTo>
                  <a:lnTo>
                    <a:pt x="26" y="29"/>
                  </a:lnTo>
                  <a:lnTo>
                    <a:pt x="43" y="15"/>
                  </a:lnTo>
                  <a:lnTo>
                    <a:pt x="62" y="5"/>
                  </a:lnTo>
                  <a:lnTo>
                    <a:pt x="82" y="0"/>
                  </a:lnTo>
                  <a:lnTo>
                    <a:pt x="10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7" name="Freeform 32">
            <a:extLst>
              <a:ext uri="{FF2B5EF4-FFF2-40B4-BE49-F238E27FC236}">
                <a16:creationId xmlns:a16="http://schemas.microsoft.com/office/drawing/2014/main" id="{9A7B1D87-F37B-9827-6181-E5123853F635}"/>
              </a:ext>
            </a:extLst>
          </p:cNvPr>
          <p:cNvSpPr>
            <a:spLocks noEditPoints="1"/>
          </p:cNvSpPr>
          <p:nvPr/>
        </p:nvSpPr>
        <p:spPr bwMode="auto">
          <a:xfrm>
            <a:off x="4438433" y="3830985"/>
            <a:ext cx="447675" cy="371475"/>
          </a:xfrm>
          <a:custGeom>
            <a:avLst/>
            <a:gdLst>
              <a:gd name="T0" fmla="*/ 174 w 282"/>
              <a:gd name="T1" fmla="*/ 26 h 234"/>
              <a:gd name="T2" fmla="*/ 200 w 282"/>
              <a:gd name="T3" fmla="*/ 76 h 234"/>
              <a:gd name="T4" fmla="*/ 196 w 282"/>
              <a:gd name="T5" fmla="*/ 91 h 234"/>
              <a:gd name="T6" fmla="*/ 152 w 282"/>
              <a:gd name="T7" fmla="*/ 113 h 234"/>
              <a:gd name="T8" fmla="*/ 138 w 282"/>
              <a:gd name="T9" fmla="*/ 144 h 234"/>
              <a:gd name="T10" fmla="*/ 103 w 282"/>
              <a:gd name="T11" fmla="*/ 158 h 234"/>
              <a:gd name="T12" fmla="*/ 53 w 282"/>
              <a:gd name="T13" fmla="*/ 193 h 234"/>
              <a:gd name="T14" fmla="*/ 61 w 282"/>
              <a:gd name="T15" fmla="*/ 152 h 234"/>
              <a:gd name="T16" fmla="*/ 6 w 282"/>
              <a:gd name="T17" fmla="*/ 107 h 234"/>
              <a:gd name="T18" fmla="*/ 1 w 282"/>
              <a:gd name="T19" fmla="*/ 71 h 234"/>
              <a:gd name="T20" fmla="*/ 12 w 282"/>
              <a:gd name="T21" fmla="*/ 41 h 234"/>
              <a:gd name="T22" fmla="*/ 45 w 282"/>
              <a:gd name="T23" fmla="*/ 13 h 234"/>
              <a:gd name="T24" fmla="*/ 99 w 282"/>
              <a:gd name="T25" fmla="*/ 0 h 234"/>
              <a:gd name="T26" fmla="*/ 115 w 282"/>
              <a:gd name="T27" fmla="*/ 58 h 234"/>
              <a:gd name="T28" fmla="*/ 144 w 282"/>
              <a:gd name="T29" fmla="*/ 71 h 234"/>
              <a:gd name="T30" fmla="*/ 143 w 282"/>
              <a:gd name="T31" fmla="*/ 84 h 234"/>
              <a:gd name="T32" fmla="*/ 139 w 282"/>
              <a:gd name="T33" fmla="*/ 97 h 234"/>
              <a:gd name="T34" fmla="*/ 103 w 282"/>
              <a:gd name="T35" fmla="*/ 110 h 234"/>
              <a:gd name="T36" fmla="*/ 93 w 282"/>
              <a:gd name="T37" fmla="*/ 107 h 234"/>
              <a:gd name="T38" fmla="*/ 83 w 282"/>
              <a:gd name="T39" fmla="*/ 104 h 234"/>
              <a:gd name="T40" fmla="*/ 86 w 282"/>
              <a:gd name="T41" fmla="*/ 68 h 234"/>
              <a:gd name="T42" fmla="*/ 97 w 282"/>
              <a:gd name="T43" fmla="*/ 53 h 234"/>
              <a:gd name="T44" fmla="*/ 102 w 282"/>
              <a:gd name="T45" fmla="*/ 31 h 234"/>
              <a:gd name="T46" fmla="*/ 113 w 282"/>
              <a:gd name="T47" fmla="*/ 32 h 234"/>
              <a:gd name="T48" fmla="*/ 114 w 282"/>
              <a:gd name="T49" fmla="*/ 54 h 234"/>
              <a:gd name="T50" fmla="*/ 52 w 282"/>
              <a:gd name="T51" fmla="*/ 63 h 234"/>
              <a:gd name="T52" fmla="*/ 74 w 282"/>
              <a:gd name="T53" fmla="*/ 109 h 234"/>
              <a:gd name="T54" fmla="*/ 52 w 282"/>
              <a:gd name="T55" fmla="*/ 112 h 234"/>
              <a:gd name="T56" fmla="*/ 51 w 282"/>
              <a:gd name="T57" fmla="*/ 63 h 234"/>
              <a:gd name="T58" fmla="*/ 67 w 282"/>
              <a:gd name="T59" fmla="*/ 96 h 234"/>
              <a:gd name="T60" fmla="*/ 66 w 282"/>
              <a:gd name="T61" fmla="*/ 103 h 234"/>
              <a:gd name="T62" fmla="*/ 62 w 282"/>
              <a:gd name="T63" fmla="*/ 97 h 234"/>
              <a:gd name="T64" fmla="*/ 154 w 282"/>
              <a:gd name="T65" fmla="*/ 123 h 234"/>
              <a:gd name="T66" fmla="*/ 150 w 282"/>
              <a:gd name="T67" fmla="*/ 171 h 234"/>
              <a:gd name="T68" fmla="*/ 179 w 282"/>
              <a:gd name="T69" fmla="*/ 200 h 234"/>
              <a:gd name="T70" fmla="*/ 212 w 282"/>
              <a:gd name="T71" fmla="*/ 216 h 234"/>
              <a:gd name="T72" fmla="*/ 239 w 282"/>
              <a:gd name="T73" fmla="*/ 234 h 234"/>
              <a:gd name="T74" fmla="*/ 247 w 282"/>
              <a:gd name="T75" fmla="*/ 230 h 234"/>
              <a:gd name="T76" fmla="*/ 254 w 282"/>
              <a:gd name="T77" fmla="*/ 201 h 234"/>
              <a:gd name="T78" fmla="*/ 280 w 282"/>
              <a:gd name="T79" fmla="*/ 174 h 234"/>
              <a:gd name="T80" fmla="*/ 275 w 282"/>
              <a:gd name="T81" fmla="*/ 133 h 234"/>
              <a:gd name="T82" fmla="*/ 236 w 282"/>
              <a:gd name="T83" fmla="*/ 103 h 234"/>
              <a:gd name="T84" fmla="*/ 174 w 282"/>
              <a:gd name="T85" fmla="*/ 107 h 234"/>
              <a:gd name="T86" fmla="*/ 241 w 282"/>
              <a:gd name="T87" fmla="*/ 119 h 234"/>
              <a:gd name="T88" fmla="*/ 267 w 282"/>
              <a:gd name="T89" fmla="*/ 148 h 234"/>
              <a:gd name="T90" fmla="*/ 263 w 282"/>
              <a:gd name="T91" fmla="*/ 176 h 234"/>
              <a:gd name="T92" fmla="*/ 235 w 282"/>
              <a:gd name="T93" fmla="*/ 195 h 234"/>
              <a:gd name="T94" fmla="*/ 230 w 282"/>
              <a:gd name="T95" fmla="*/ 203 h 234"/>
              <a:gd name="T96" fmla="*/ 221 w 282"/>
              <a:gd name="T97" fmla="*/ 206 h 234"/>
              <a:gd name="T98" fmla="*/ 211 w 282"/>
              <a:gd name="T99" fmla="*/ 196 h 234"/>
              <a:gd name="T100" fmla="*/ 179 w 282"/>
              <a:gd name="T101" fmla="*/ 184 h 234"/>
              <a:gd name="T102" fmla="*/ 159 w 282"/>
              <a:gd name="T103" fmla="*/ 153 h 234"/>
              <a:gd name="T104" fmla="*/ 173 w 282"/>
              <a:gd name="T105" fmla="*/ 123 h 234"/>
              <a:gd name="T106" fmla="*/ 222 w 282"/>
              <a:gd name="T107" fmla="*/ 11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2" h="234">
                <a:moveTo>
                  <a:pt x="129" y="3"/>
                </a:moveTo>
                <a:lnTo>
                  <a:pt x="129" y="3"/>
                </a:lnTo>
                <a:lnTo>
                  <a:pt x="147" y="8"/>
                </a:lnTo>
                <a:lnTo>
                  <a:pt x="161" y="16"/>
                </a:lnTo>
                <a:lnTo>
                  <a:pt x="174" y="26"/>
                </a:lnTo>
                <a:lnTo>
                  <a:pt x="185" y="37"/>
                </a:lnTo>
                <a:lnTo>
                  <a:pt x="193" y="48"/>
                </a:lnTo>
                <a:lnTo>
                  <a:pt x="198" y="62"/>
                </a:lnTo>
                <a:lnTo>
                  <a:pt x="200" y="69"/>
                </a:lnTo>
                <a:lnTo>
                  <a:pt x="200" y="76"/>
                </a:lnTo>
                <a:lnTo>
                  <a:pt x="200" y="83"/>
                </a:lnTo>
                <a:lnTo>
                  <a:pt x="200" y="91"/>
                </a:lnTo>
                <a:lnTo>
                  <a:pt x="200" y="91"/>
                </a:lnTo>
                <a:lnTo>
                  <a:pt x="196" y="91"/>
                </a:lnTo>
                <a:lnTo>
                  <a:pt x="196" y="91"/>
                </a:lnTo>
                <a:lnTo>
                  <a:pt x="181" y="94"/>
                </a:lnTo>
                <a:lnTo>
                  <a:pt x="169" y="99"/>
                </a:lnTo>
                <a:lnTo>
                  <a:pt x="163" y="103"/>
                </a:lnTo>
                <a:lnTo>
                  <a:pt x="156" y="108"/>
                </a:lnTo>
                <a:lnTo>
                  <a:pt x="152" y="113"/>
                </a:lnTo>
                <a:lnTo>
                  <a:pt x="148" y="118"/>
                </a:lnTo>
                <a:lnTo>
                  <a:pt x="148" y="118"/>
                </a:lnTo>
                <a:lnTo>
                  <a:pt x="143" y="127"/>
                </a:lnTo>
                <a:lnTo>
                  <a:pt x="139" y="134"/>
                </a:lnTo>
                <a:lnTo>
                  <a:pt x="138" y="144"/>
                </a:lnTo>
                <a:lnTo>
                  <a:pt x="137" y="153"/>
                </a:lnTo>
                <a:lnTo>
                  <a:pt x="137" y="153"/>
                </a:lnTo>
                <a:lnTo>
                  <a:pt x="120" y="156"/>
                </a:lnTo>
                <a:lnTo>
                  <a:pt x="103" y="158"/>
                </a:lnTo>
                <a:lnTo>
                  <a:pt x="103" y="158"/>
                </a:lnTo>
                <a:lnTo>
                  <a:pt x="93" y="170"/>
                </a:lnTo>
                <a:lnTo>
                  <a:pt x="82" y="179"/>
                </a:lnTo>
                <a:lnTo>
                  <a:pt x="69" y="188"/>
                </a:lnTo>
                <a:lnTo>
                  <a:pt x="53" y="193"/>
                </a:lnTo>
                <a:lnTo>
                  <a:pt x="53" y="193"/>
                </a:lnTo>
                <a:lnTo>
                  <a:pt x="52" y="193"/>
                </a:lnTo>
                <a:lnTo>
                  <a:pt x="52" y="191"/>
                </a:lnTo>
                <a:lnTo>
                  <a:pt x="52" y="191"/>
                </a:lnTo>
                <a:lnTo>
                  <a:pt x="61" y="152"/>
                </a:lnTo>
                <a:lnTo>
                  <a:pt x="61" y="152"/>
                </a:lnTo>
                <a:lnTo>
                  <a:pt x="45" y="144"/>
                </a:lnTo>
                <a:lnTo>
                  <a:pt x="31" y="135"/>
                </a:lnTo>
                <a:lnTo>
                  <a:pt x="18" y="125"/>
                </a:lnTo>
                <a:lnTo>
                  <a:pt x="10" y="113"/>
                </a:lnTo>
                <a:lnTo>
                  <a:pt x="6" y="107"/>
                </a:lnTo>
                <a:lnTo>
                  <a:pt x="3" y="99"/>
                </a:lnTo>
                <a:lnTo>
                  <a:pt x="1" y="93"/>
                </a:lnTo>
                <a:lnTo>
                  <a:pt x="0" y="86"/>
                </a:lnTo>
                <a:lnTo>
                  <a:pt x="0" y="78"/>
                </a:lnTo>
                <a:lnTo>
                  <a:pt x="1" y="71"/>
                </a:lnTo>
                <a:lnTo>
                  <a:pt x="2" y="63"/>
                </a:lnTo>
                <a:lnTo>
                  <a:pt x="5" y="56"/>
                </a:lnTo>
                <a:lnTo>
                  <a:pt x="5" y="56"/>
                </a:lnTo>
                <a:lnTo>
                  <a:pt x="7" y="48"/>
                </a:lnTo>
                <a:lnTo>
                  <a:pt x="12" y="41"/>
                </a:lnTo>
                <a:lnTo>
                  <a:pt x="17" y="35"/>
                </a:lnTo>
                <a:lnTo>
                  <a:pt x="23" y="28"/>
                </a:lnTo>
                <a:lnTo>
                  <a:pt x="30" y="23"/>
                </a:lnTo>
                <a:lnTo>
                  <a:pt x="37" y="18"/>
                </a:lnTo>
                <a:lnTo>
                  <a:pt x="45" y="13"/>
                </a:lnTo>
                <a:lnTo>
                  <a:pt x="52" y="10"/>
                </a:lnTo>
                <a:lnTo>
                  <a:pt x="71" y="3"/>
                </a:lnTo>
                <a:lnTo>
                  <a:pt x="79" y="1"/>
                </a:lnTo>
                <a:lnTo>
                  <a:pt x="89" y="0"/>
                </a:lnTo>
                <a:lnTo>
                  <a:pt x="99" y="0"/>
                </a:lnTo>
                <a:lnTo>
                  <a:pt x="109" y="0"/>
                </a:lnTo>
                <a:lnTo>
                  <a:pt x="119" y="1"/>
                </a:lnTo>
                <a:lnTo>
                  <a:pt x="129" y="3"/>
                </a:lnTo>
                <a:lnTo>
                  <a:pt x="129" y="3"/>
                </a:lnTo>
                <a:close/>
                <a:moveTo>
                  <a:pt x="115" y="58"/>
                </a:moveTo>
                <a:lnTo>
                  <a:pt x="134" y="59"/>
                </a:lnTo>
                <a:lnTo>
                  <a:pt x="134" y="59"/>
                </a:lnTo>
                <a:lnTo>
                  <a:pt x="139" y="62"/>
                </a:lnTo>
                <a:lnTo>
                  <a:pt x="143" y="66"/>
                </a:lnTo>
                <a:lnTo>
                  <a:pt x="144" y="71"/>
                </a:lnTo>
                <a:lnTo>
                  <a:pt x="143" y="76"/>
                </a:lnTo>
                <a:lnTo>
                  <a:pt x="143" y="76"/>
                </a:lnTo>
                <a:lnTo>
                  <a:pt x="144" y="78"/>
                </a:lnTo>
                <a:lnTo>
                  <a:pt x="144" y="82"/>
                </a:lnTo>
                <a:lnTo>
                  <a:pt x="143" y="84"/>
                </a:lnTo>
                <a:lnTo>
                  <a:pt x="142" y="87"/>
                </a:lnTo>
                <a:lnTo>
                  <a:pt x="142" y="87"/>
                </a:lnTo>
                <a:lnTo>
                  <a:pt x="142" y="93"/>
                </a:lnTo>
                <a:lnTo>
                  <a:pt x="139" y="97"/>
                </a:lnTo>
                <a:lnTo>
                  <a:pt x="139" y="97"/>
                </a:lnTo>
                <a:lnTo>
                  <a:pt x="138" y="102"/>
                </a:lnTo>
                <a:lnTo>
                  <a:pt x="135" y="105"/>
                </a:lnTo>
                <a:lnTo>
                  <a:pt x="132" y="108"/>
                </a:lnTo>
                <a:lnTo>
                  <a:pt x="127" y="109"/>
                </a:lnTo>
                <a:lnTo>
                  <a:pt x="103" y="110"/>
                </a:lnTo>
                <a:lnTo>
                  <a:pt x="103" y="110"/>
                </a:lnTo>
                <a:lnTo>
                  <a:pt x="99" y="109"/>
                </a:lnTo>
                <a:lnTo>
                  <a:pt x="94" y="108"/>
                </a:lnTo>
                <a:lnTo>
                  <a:pt x="94" y="108"/>
                </a:lnTo>
                <a:lnTo>
                  <a:pt x="93" y="107"/>
                </a:lnTo>
                <a:lnTo>
                  <a:pt x="91" y="105"/>
                </a:lnTo>
                <a:lnTo>
                  <a:pt x="84" y="105"/>
                </a:lnTo>
                <a:lnTo>
                  <a:pt x="84" y="105"/>
                </a:lnTo>
                <a:lnTo>
                  <a:pt x="83" y="105"/>
                </a:lnTo>
                <a:lnTo>
                  <a:pt x="83" y="104"/>
                </a:lnTo>
                <a:lnTo>
                  <a:pt x="83" y="71"/>
                </a:lnTo>
                <a:lnTo>
                  <a:pt x="83" y="71"/>
                </a:lnTo>
                <a:lnTo>
                  <a:pt x="83" y="69"/>
                </a:lnTo>
                <a:lnTo>
                  <a:pt x="84" y="68"/>
                </a:lnTo>
                <a:lnTo>
                  <a:pt x="86" y="68"/>
                </a:lnTo>
                <a:lnTo>
                  <a:pt x="86" y="68"/>
                </a:lnTo>
                <a:lnTo>
                  <a:pt x="88" y="68"/>
                </a:lnTo>
                <a:lnTo>
                  <a:pt x="88" y="68"/>
                </a:lnTo>
                <a:lnTo>
                  <a:pt x="94" y="58"/>
                </a:lnTo>
                <a:lnTo>
                  <a:pt x="97" y="53"/>
                </a:lnTo>
                <a:lnTo>
                  <a:pt x="99" y="47"/>
                </a:lnTo>
                <a:lnTo>
                  <a:pt x="99" y="47"/>
                </a:lnTo>
                <a:lnTo>
                  <a:pt x="100" y="35"/>
                </a:lnTo>
                <a:lnTo>
                  <a:pt x="100" y="35"/>
                </a:lnTo>
                <a:lnTo>
                  <a:pt x="102" y="31"/>
                </a:lnTo>
                <a:lnTo>
                  <a:pt x="103" y="28"/>
                </a:lnTo>
                <a:lnTo>
                  <a:pt x="105" y="27"/>
                </a:lnTo>
                <a:lnTo>
                  <a:pt x="108" y="27"/>
                </a:lnTo>
                <a:lnTo>
                  <a:pt x="110" y="30"/>
                </a:lnTo>
                <a:lnTo>
                  <a:pt x="113" y="32"/>
                </a:lnTo>
                <a:lnTo>
                  <a:pt x="114" y="36"/>
                </a:lnTo>
                <a:lnTo>
                  <a:pt x="115" y="41"/>
                </a:lnTo>
                <a:lnTo>
                  <a:pt x="115" y="41"/>
                </a:lnTo>
                <a:lnTo>
                  <a:pt x="114" y="48"/>
                </a:lnTo>
                <a:lnTo>
                  <a:pt x="114" y="54"/>
                </a:lnTo>
                <a:lnTo>
                  <a:pt x="114" y="54"/>
                </a:lnTo>
                <a:lnTo>
                  <a:pt x="114" y="57"/>
                </a:lnTo>
                <a:lnTo>
                  <a:pt x="115" y="58"/>
                </a:lnTo>
                <a:lnTo>
                  <a:pt x="115" y="58"/>
                </a:lnTo>
                <a:close/>
                <a:moveTo>
                  <a:pt x="52" y="63"/>
                </a:moveTo>
                <a:lnTo>
                  <a:pt x="72" y="63"/>
                </a:lnTo>
                <a:lnTo>
                  <a:pt x="72" y="63"/>
                </a:lnTo>
                <a:lnTo>
                  <a:pt x="73" y="63"/>
                </a:lnTo>
                <a:lnTo>
                  <a:pt x="74" y="64"/>
                </a:lnTo>
                <a:lnTo>
                  <a:pt x="74" y="109"/>
                </a:lnTo>
                <a:lnTo>
                  <a:pt x="74" y="109"/>
                </a:lnTo>
                <a:lnTo>
                  <a:pt x="73" y="110"/>
                </a:lnTo>
                <a:lnTo>
                  <a:pt x="72" y="112"/>
                </a:lnTo>
                <a:lnTo>
                  <a:pt x="52" y="112"/>
                </a:lnTo>
                <a:lnTo>
                  <a:pt x="52" y="112"/>
                </a:lnTo>
                <a:lnTo>
                  <a:pt x="51" y="110"/>
                </a:lnTo>
                <a:lnTo>
                  <a:pt x="49" y="109"/>
                </a:lnTo>
                <a:lnTo>
                  <a:pt x="49" y="64"/>
                </a:lnTo>
                <a:lnTo>
                  <a:pt x="49" y="64"/>
                </a:lnTo>
                <a:lnTo>
                  <a:pt x="51" y="63"/>
                </a:lnTo>
                <a:lnTo>
                  <a:pt x="52" y="63"/>
                </a:lnTo>
                <a:lnTo>
                  <a:pt x="52" y="63"/>
                </a:lnTo>
                <a:close/>
                <a:moveTo>
                  <a:pt x="66" y="96"/>
                </a:moveTo>
                <a:lnTo>
                  <a:pt x="66" y="96"/>
                </a:lnTo>
                <a:lnTo>
                  <a:pt x="67" y="96"/>
                </a:lnTo>
                <a:lnTo>
                  <a:pt x="68" y="97"/>
                </a:lnTo>
                <a:lnTo>
                  <a:pt x="69" y="99"/>
                </a:lnTo>
                <a:lnTo>
                  <a:pt x="68" y="102"/>
                </a:lnTo>
                <a:lnTo>
                  <a:pt x="67" y="103"/>
                </a:lnTo>
                <a:lnTo>
                  <a:pt x="66" y="103"/>
                </a:lnTo>
                <a:lnTo>
                  <a:pt x="66" y="103"/>
                </a:lnTo>
                <a:lnTo>
                  <a:pt x="63" y="103"/>
                </a:lnTo>
                <a:lnTo>
                  <a:pt x="62" y="102"/>
                </a:lnTo>
                <a:lnTo>
                  <a:pt x="61" y="99"/>
                </a:lnTo>
                <a:lnTo>
                  <a:pt x="62" y="97"/>
                </a:lnTo>
                <a:lnTo>
                  <a:pt x="63" y="96"/>
                </a:lnTo>
                <a:lnTo>
                  <a:pt x="66" y="96"/>
                </a:lnTo>
                <a:lnTo>
                  <a:pt x="66" y="96"/>
                </a:lnTo>
                <a:close/>
                <a:moveTo>
                  <a:pt x="154" y="123"/>
                </a:moveTo>
                <a:lnTo>
                  <a:pt x="154" y="123"/>
                </a:lnTo>
                <a:lnTo>
                  <a:pt x="149" y="133"/>
                </a:lnTo>
                <a:lnTo>
                  <a:pt x="147" y="143"/>
                </a:lnTo>
                <a:lnTo>
                  <a:pt x="145" y="153"/>
                </a:lnTo>
                <a:lnTo>
                  <a:pt x="148" y="163"/>
                </a:lnTo>
                <a:lnTo>
                  <a:pt x="150" y="171"/>
                </a:lnTo>
                <a:lnTo>
                  <a:pt x="156" y="180"/>
                </a:lnTo>
                <a:lnTo>
                  <a:pt x="163" y="188"/>
                </a:lnTo>
                <a:lnTo>
                  <a:pt x="171" y="195"/>
                </a:lnTo>
                <a:lnTo>
                  <a:pt x="171" y="195"/>
                </a:lnTo>
                <a:lnTo>
                  <a:pt x="179" y="200"/>
                </a:lnTo>
                <a:lnTo>
                  <a:pt x="188" y="204"/>
                </a:lnTo>
                <a:lnTo>
                  <a:pt x="196" y="206"/>
                </a:lnTo>
                <a:lnTo>
                  <a:pt x="206" y="209"/>
                </a:lnTo>
                <a:lnTo>
                  <a:pt x="206" y="209"/>
                </a:lnTo>
                <a:lnTo>
                  <a:pt x="212" y="216"/>
                </a:lnTo>
                <a:lnTo>
                  <a:pt x="219" y="222"/>
                </a:lnTo>
                <a:lnTo>
                  <a:pt x="219" y="222"/>
                </a:lnTo>
                <a:lnTo>
                  <a:pt x="227" y="229"/>
                </a:lnTo>
                <a:lnTo>
                  <a:pt x="239" y="234"/>
                </a:lnTo>
                <a:lnTo>
                  <a:pt x="239" y="234"/>
                </a:lnTo>
                <a:lnTo>
                  <a:pt x="241" y="234"/>
                </a:lnTo>
                <a:lnTo>
                  <a:pt x="244" y="234"/>
                </a:lnTo>
                <a:lnTo>
                  <a:pt x="246" y="232"/>
                </a:lnTo>
                <a:lnTo>
                  <a:pt x="247" y="230"/>
                </a:lnTo>
                <a:lnTo>
                  <a:pt x="247" y="230"/>
                </a:lnTo>
                <a:lnTo>
                  <a:pt x="247" y="227"/>
                </a:lnTo>
                <a:lnTo>
                  <a:pt x="247" y="225"/>
                </a:lnTo>
                <a:lnTo>
                  <a:pt x="244" y="206"/>
                </a:lnTo>
                <a:lnTo>
                  <a:pt x="244" y="206"/>
                </a:lnTo>
                <a:lnTo>
                  <a:pt x="254" y="201"/>
                </a:lnTo>
                <a:lnTo>
                  <a:pt x="262" y="196"/>
                </a:lnTo>
                <a:lnTo>
                  <a:pt x="268" y="190"/>
                </a:lnTo>
                <a:lnTo>
                  <a:pt x="275" y="184"/>
                </a:lnTo>
                <a:lnTo>
                  <a:pt x="275" y="184"/>
                </a:lnTo>
                <a:lnTo>
                  <a:pt x="280" y="174"/>
                </a:lnTo>
                <a:lnTo>
                  <a:pt x="282" y="164"/>
                </a:lnTo>
                <a:lnTo>
                  <a:pt x="282" y="154"/>
                </a:lnTo>
                <a:lnTo>
                  <a:pt x="280" y="143"/>
                </a:lnTo>
                <a:lnTo>
                  <a:pt x="280" y="143"/>
                </a:lnTo>
                <a:lnTo>
                  <a:pt x="275" y="133"/>
                </a:lnTo>
                <a:lnTo>
                  <a:pt x="267" y="123"/>
                </a:lnTo>
                <a:lnTo>
                  <a:pt x="258" y="114"/>
                </a:lnTo>
                <a:lnTo>
                  <a:pt x="247" y="108"/>
                </a:lnTo>
                <a:lnTo>
                  <a:pt x="247" y="108"/>
                </a:lnTo>
                <a:lnTo>
                  <a:pt x="236" y="103"/>
                </a:lnTo>
                <a:lnTo>
                  <a:pt x="224" y="99"/>
                </a:lnTo>
                <a:lnTo>
                  <a:pt x="211" y="98"/>
                </a:lnTo>
                <a:lnTo>
                  <a:pt x="198" y="99"/>
                </a:lnTo>
                <a:lnTo>
                  <a:pt x="185" y="102"/>
                </a:lnTo>
                <a:lnTo>
                  <a:pt x="174" y="107"/>
                </a:lnTo>
                <a:lnTo>
                  <a:pt x="163" y="114"/>
                </a:lnTo>
                <a:lnTo>
                  <a:pt x="159" y="118"/>
                </a:lnTo>
                <a:lnTo>
                  <a:pt x="154" y="123"/>
                </a:lnTo>
                <a:lnTo>
                  <a:pt x="154" y="123"/>
                </a:lnTo>
                <a:close/>
                <a:moveTo>
                  <a:pt x="241" y="119"/>
                </a:moveTo>
                <a:lnTo>
                  <a:pt x="241" y="119"/>
                </a:lnTo>
                <a:lnTo>
                  <a:pt x="250" y="125"/>
                </a:lnTo>
                <a:lnTo>
                  <a:pt x="257" y="132"/>
                </a:lnTo>
                <a:lnTo>
                  <a:pt x="263" y="139"/>
                </a:lnTo>
                <a:lnTo>
                  <a:pt x="267" y="148"/>
                </a:lnTo>
                <a:lnTo>
                  <a:pt x="267" y="148"/>
                </a:lnTo>
                <a:lnTo>
                  <a:pt x="268" y="155"/>
                </a:lnTo>
                <a:lnTo>
                  <a:pt x="268" y="161"/>
                </a:lnTo>
                <a:lnTo>
                  <a:pt x="267" y="169"/>
                </a:lnTo>
                <a:lnTo>
                  <a:pt x="263" y="176"/>
                </a:lnTo>
                <a:lnTo>
                  <a:pt x="263" y="176"/>
                </a:lnTo>
                <a:lnTo>
                  <a:pt x="258" y="183"/>
                </a:lnTo>
                <a:lnTo>
                  <a:pt x="251" y="188"/>
                </a:lnTo>
                <a:lnTo>
                  <a:pt x="244" y="191"/>
                </a:lnTo>
                <a:lnTo>
                  <a:pt x="235" y="195"/>
                </a:lnTo>
                <a:lnTo>
                  <a:pt x="235" y="195"/>
                </a:lnTo>
                <a:lnTo>
                  <a:pt x="232" y="195"/>
                </a:lnTo>
                <a:lnTo>
                  <a:pt x="231" y="198"/>
                </a:lnTo>
                <a:lnTo>
                  <a:pt x="230" y="200"/>
                </a:lnTo>
                <a:lnTo>
                  <a:pt x="230" y="203"/>
                </a:lnTo>
                <a:lnTo>
                  <a:pt x="232" y="216"/>
                </a:lnTo>
                <a:lnTo>
                  <a:pt x="232" y="216"/>
                </a:lnTo>
                <a:lnTo>
                  <a:pt x="227" y="212"/>
                </a:lnTo>
                <a:lnTo>
                  <a:pt x="227" y="212"/>
                </a:lnTo>
                <a:lnTo>
                  <a:pt x="221" y="206"/>
                </a:lnTo>
                <a:lnTo>
                  <a:pt x="216" y="199"/>
                </a:lnTo>
                <a:lnTo>
                  <a:pt x="216" y="199"/>
                </a:lnTo>
                <a:lnTo>
                  <a:pt x="214" y="198"/>
                </a:lnTo>
                <a:lnTo>
                  <a:pt x="211" y="196"/>
                </a:lnTo>
                <a:lnTo>
                  <a:pt x="211" y="196"/>
                </a:lnTo>
                <a:lnTo>
                  <a:pt x="203" y="195"/>
                </a:lnTo>
                <a:lnTo>
                  <a:pt x="194" y="193"/>
                </a:lnTo>
                <a:lnTo>
                  <a:pt x="185" y="189"/>
                </a:lnTo>
                <a:lnTo>
                  <a:pt x="179" y="184"/>
                </a:lnTo>
                <a:lnTo>
                  <a:pt x="179" y="184"/>
                </a:lnTo>
                <a:lnTo>
                  <a:pt x="173" y="179"/>
                </a:lnTo>
                <a:lnTo>
                  <a:pt x="168" y="173"/>
                </a:lnTo>
                <a:lnTo>
                  <a:pt x="163" y="166"/>
                </a:lnTo>
                <a:lnTo>
                  <a:pt x="160" y="160"/>
                </a:lnTo>
                <a:lnTo>
                  <a:pt x="159" y="153"/>
                </a:lnTo>
                <a:lnTo>
                  <a:pt x="159" y="145"/>
                </a:lnTo>
                <a:lnTo>
                  <a:pt x="161" y="138"/>
                </a:lnTo>
                <a:lnTo>
                  <a:pt x="165" y="132"/>
                </a:lnTo>
                <a:lnTo>
                  <a:pt x="165" y="132"/>
                </a:lnTo>
                <a:lnTo>
                  <a:pt x="173" y="123"/>
                </a:lnTo>
                <a:lnTo>
                  <a:pt x="181" y="118"/>
                </a:lnTo>
                <a:lnTo>
                  <a:pt x="190" y="114"/>
                </a:lnTo>
                <a:lnTo>
                  <a:pt x="201" y="112"/>
                </a:lnTo>
                <a:lnTo>
                  <a:pt x="211" y="112"/>
                </a:lnTo>
                <a:lnTo>
                  <a:pt x="222" y="113"/>
                </a:lnTo>
                <a:lnTo>
                  <a:pt x="232" y="115"/>
                </a:lnTo>
                <a:lnTo>
                  <a:pt x="241" y="119"/>
                </a:lnTo>
                <a:lnTo>
                  <a:pt x="241" y="119"/>
                </a:lnTo>
                <a:close/>
              </a:path>
            </a:pathLst>
          </a:custGeom>
          <a:solidFill>
            <a:schemeClr val="tx1"/>
          </a:solidFill>
          <a:ln>
            <a:solidFill>
              <a:schemeClr val="bg1"/>
            </a:solidFill>
          </a:ln>
        </p:spPr>
        <p:txBody>
          <a:bodyPr vert="horz" wrap="square" lIns="91440" tIns="45720" rIns="91440" bIns="45720" numCol="1" anchor="t" anchorCtr="0" compatLnSpc="1">
            <a:prstTxWarp prst="textNoShape">
              <a:avLst/>
            </a:prstTxWarp>
          </a:bodyPr>
          <a:lstStyle/>
          <a:p>
            <a:endParaRPr lang="en-US" sz="1351">
              <a:latin typeface="+mj-lt"/>
            </a:endParaRPr>
          </a:p>
        </p:txBody>
      </p:sp>
      <p:sp>
        <p:nvSpPr>
          <p:cNvPr id="60" name="Freeform 164">
            <a:extLst>
              <a:ext uri="{FF2B5EF4-FFF2-40B4-BE49-F238E27FC236}">
                <a16:creationId xmlns:a16="http://schemas.microsoft.com/office/drawing/2014/main" id="{9A1ADAF1-38B4-87CB-4F98-D0B2CA8DFA11}"/>
              </a:ext>
            </a:extLst>
          </p:cNvPr>
          <p:cNvSpPr>
            <a:spLocks noEditPoints="1"/>
          </p:cNvSpPr>
          <p:nvPr/>
        </p:nvSpPr>
        <p:spPr bwMode="auto">
          <a:xfrm>
            <a:off x="10280537" y="1651728"/>
            <a:ext cx="596934" cy="531516"/>
          </a:xfrm>
          <a:custGeom>
            <a:avLst/>
            <a:gdLst>
              <a:gd name="T0" fmla="*/ 171 w 3653"/>
              <a:gd name="T1" fmla="*/ 2242 h 3248"/>
              <a:gd name="T2" fmla="*/ 171 w 3653"/>
              <a:gd name="T3" fmla="*/ 2273 h 3248"/>
              <a:gd name="T4" fmla="*/ 1756 w 3653"/>
              <a:gd name="T5" fmla="*/ 3070 h 3248"/>
              <a:gd name="T6" fmla="*/ 1897 w 3653"/>
              <a:gd name="T7" fmla="*/ 3070 h 3248"/>
              <a:gd name="T8" fmla="*/ 3481 w 3653"/>
              <a:gd name="T9" fmla="*/ 2273 h 3248"/>
              <a:gd name="T10" fmla="*/ 3481 w 3653"/>
              <a:gd name="T11" fmla="*/ 2242 h 3248"/>
              <a:gd name="T12" fmla="*/ 2005 w 3653"/>
              <a:gd name="T13" fmla="*/ 2572 h 3248"/>
              <a:gd name="T14" fmla="*/ 1827 w 3653"/>
              <a:gd name="T15" fmla="*/ 2614 h 3248"/>
              <a:gd name="T16" fmla="*/ 1647 w 3653"/>
              <a:gd name="T17" fmla="*/ 2572 h 3248"/>
              <a:gd name="T18" fmla="*/ 1962 w 3653"/>
              <a:gd name="T19" fmla="*/ 1956 h 3248"/>
              <a:gd name="T20" fmla="*/ 1780 w 3653"/>
              <a:gd name="T21" fmla="*/ 1977 h 3248"/>
              <a:gd name="T22" fmla="*/ 571 w 3653"/>
              <a:gd name="T23" fmla="*/ 1401 h 3248"/>
              <a:gd name="T24" fmla="*/ 169 w 3653"/>
              <a:gd name="T25" fmla="*/ 1617 h 3248"/>
              <a:gd name="T26" fmla="*/ 177 w 3653"/>
              <a:gd name="T27" fmla="*/ 1648 h 3248"/>
              <a:gd name="T28" fmla="*/ 1791 w 3653"/>
              <a:gd name="T29" fmla="*/ 2444 h 3248"/>
              <a:gd name="T30" fmla="*/ 1931 w 3653"/>
              <a:gd name="T31" fmla="*/ 2421 h 3248"/>
              <a:gd name="T32" fmla="*/ 3485 w 3653"/>
              <a:gd name="T33" fmla="*/ 1631 h 3248"/>
              <a:gd name="T34" fmla="*/ 3476 w 3653"/>
              <a:gd name="T35" fmla="*/ 1600 h 3248"/>
              <a:gd name="T36" fmla="*/ 1791 w 3653"/>
              <a:gd name="T37" fmla="*/ 171 h 3248"/>
              <a:gd name="T38" fmla="*/ 177 w 3653"/>
              <a:gd name="T39" fmla="*/ 966 h 3248"/>
              <a:gd name="T40" fmla="*/ 169 w 3653"/>
              <a:gd name="T41" fmla="*/ 997 h 3248"/>
              <a:gd name="T42" fmla="*/ 1722 w 3653"/>
              <a:gd name="T43" fmla="*/ 1788 h 3248"/>
              <a:gd name="T44" fmla="*/ 1862 w 3653"/>
              <a:gd name="T45" fmla="*/ 1810 h 3248"/>
              <a:gd name="T46" fmla="*/ 3476 w 3653"/>
              <a:gd name="T47" fmla="*/ 1014 h 3248"/>
              <a:gd name="T48" fmla="*/ 3485 w 3653"/>
              <a:gd name="T49" fmla="*/ 983 h 3248"/>
              <a:gd name="T50" fmla="*/ 1930 w 3653"/>
              <a:gd name="T51" fmla="*/ 192 h 3248"/>
              <a:gd name="T52" fmla="*/ 1827 w 3653"/>
              <a:gd name="T53" fmla="*/ 0 h 3248"/>
              <a:gd name="T54" fmla="*/ 2005 w 3653"/>
              <a:gd name="T55" fmla="*/ 42 h 3248"/>
              <a:gd name="T56" fmla="*/ 3613 w 3653"/>
              <a:gd name="T57" fmla="*/ 870 h 3248"/>
              <a:gd name="T58" fmla="*/ 3653 w 3653"/>
              <a:gd name="T59" fmla="*/ 990 h 3248"/>
              <a:gd name="T60" fmla="*/ 3615 w 3653"/>
              <a:gd name="T61" fmla="*/ 1109 h 3248"/>
              <a:gd name="T62" fmla="*/ 3541 w 3653"/>
              <a:gd name="T63" fmla="*/ 1171 h 3248"/>
              <a:gd name="T64" fmla="*/ 3593 w 3653"/>
              <a:gd name="T65" fmla="*/ 1481 h 3248"/>
              <a:gd name="T66" fmla="*/ 3650 w 3653"/>
              <a:gd name="T67" fmla="*/ 1591 h 3248"/>
              <a:gd name="T68" fmla="*/ 3630 w 3653"/>
              <a:gd name="T69" fmla="*/ 1717 h 3248"/>
              <a:gd name="T70" fmla="*/ 3541 w 3653"/>
              <a:gd name="T71" fmla="*/ 1805 h 3248"/>
              <a:gd name="T72" fmla="*/ 3593 w 3653"/>
              <a:gd name="T73" fmla="*/ 2114 h 3248"/>
              <a:gd name="T74" fmla="*/ 3650 w 3653"/>
              <a:gd name="T75" fmla="*/ 2225 h 3248"/>
              <a:gd name="T76" fmla="*/ 3630 w 3653"/>
              <a:gd name="T77" fmla="*/ 2350 h 3248"/>
              <a:gd name="T78" fmla="*/ 3541 w 3653"/>
              <a:gd name="T79" fmla="*/ 2439 h 3248"/>
              <a:gd name="T80" fmla="*/ 1872 w 3653"/>
              <a:gd name="T81" fmla="*/ 3245 h 3248"/>
              <a:gd name="T82" fmla="*/ 1690 w 3653"/>
              <a:gd name="T83" fmla="*/ 3224 h 3248"/>
              <a:gd name="T84" fmla="*/ 60 w 3653"/>
              <a:gd name="T85" fmla="*/ 2401 h 3248"/>
              <a:gd name="T86" fmla="*/ 2 w 3653"/>
              <a:gd name="T87" fmla="*/ 2290 h 3248"/>
              <a:gd name="T88" fmla="*/ 22 w 3653"/>
              <a:gd name="T89" fmla="*/ 2164 h 3248"/>
              <a:gd name="T90" fmla="*/ 112 w 3653"/>
              <a:gd name="T91" fmla="*/ 2077 h 3248"/>
              <a:gd name="T92" fmla="*/ 60 w 3653"/>
              <a:gd name="T93" fmla="*/ 1768 h 3248"/>
              <a:gd name="T94" fmla="*/ 2 w 3653"/>
              <a:gd name="T95" fmla="*/ 1657 h 3248"/>
              <a:gd name="T96" fmla="*/ 22 w 3653"/>
              <a:gd name="T97" fmla="*/ 1532 h 3248"/>
              <a:gd name="T98" fmla="*/ 112 w 3653"/>
              <a:gd name="T99" fmla="*/ 1443 h 3248"/>
              <a:gd name="T100" fmla="*/ 60 w 3653"/>
              <a:gd name="T101" fmla="*/ 1134 h 3248"/>
              <a:gd name="T102" fmla="*/ 2 w 3653"/>
              <a:gd name="T103" fmla="*/ 1023 h 3248"/>
              <a:gd name="T104" fmla="*/ 22 w 3653"/>
              <a:gd name="T105" fmla="*/ 898 h 3248"/>
              <a:gd name="T106" fmla="*/ 112 w 3653"/>
              <a:gd name="T107" fmla="*/ 809 h 3248"/>
              <a:gd name="T108" fmla="*/ 1780 w 3653"/>
              <a:gd name="T109" fmla="*/ 2 h 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3" h="3248">
                <a:moveTo>
                  <a:pt x="571" y="2035"/>
                </a:moveTo>
                <a:lnTo>
                  <a:pt x="187" y="2226"/>
                </a:lnTo>
                <a:lnTo>
                  <a:pt x="177" y="2234"/>
                </a:lnTo>
                <a:lnTo>
                  <a:pt x="171" y="2242"/>
                </a:lnTo>
                <a:lnTo>
                  <a:pt x="169" y="2251"/>
                </a:lnTo>
                <a:lnTo>
                  <a:pt x="167" y="2257"/>
                </a:lnTo>
                <a:lnTo>
                  <a:pt x="169" y="2265"/>
                </a:lnTo>
                <a:lnTo>
                  <a:pt x="171" y="2273"/>
                </a:lnTo>
                <a:lnTo>
                  <a:pt x="177" y="2282"/>
                </a:lnTo>
                <a:lnTo>
                  <a:pt x="187" y="2288"/>
                </a:lnTo>
                <a:lnTo>
                  <a:pt x="1722" y="3055"/>
                </a:lnTo>
                <a:lnTo>
                  <a:pt x="1756" y="3070"/>
                </a:lnTo>
                <a:lnTo>
                  <a:pt x="1791" y="3077"/>
                </a:lnTo>
                <a:lnTo>
                  <a:pt x="1827" y="3080"/>
                </a:lnTo>
                <a:lnTo>
                  <a:pt x="1862" y="3077"/>
                </a:lnTo>
                <a:lnTo>
                  <a:pt x="1897" y="3070"/>
                </a:lnTo>
                <a:lnTo>
                  <a:pt x="1931" y="3055"/>
                </a:lnTo>
                <a:lnTo>
                  <a:pt x="3466" y="2288"/>
                </a:lnTo>
                <a:lnTo>
                  <a:pt x="3476" y="2282"/>
                </a:lnTo>
                <a:lnTo>
                  <a:pt x="3481" y="2273"/>
                </a:lnTo>
                <a:lnTo>
                  <a:pt x="3485" y="2265"/>
                </a:lnTo>
                <a:lnTo>
                  <a:pt x="3485" y="2257"/>
                </a:lnTo>
                <a:lnTo>
                  <a:pt x="3485" y="2251"/>
                </a:lnTo>
                <a:lnTo>
                  <a:pt x="3481" y="2242"/>
                </a:lnTo>
                <a:lnTo>
                  <a:pt x="3476" y="2234"/>
                </a:lnTo>
                <a:lnTo>
                  <a:pt x="3466" y="2226"/>
                </a:lnTo>
                <a:lnTo>
                  <a:pt x="3081" y="2035"/>
                </a:lnTo>
                <a:lnTo>
                  <a:pt x="2005" y="2572"/>
                </a:lnTo>
                <a:lnTo>
                  <a:pt x="1962" y="2590"/>
                </a:lnTo>
                <a:lnTo>
                  <a:pt x="1918" y="2603"/>
                </a:lnTo>
                <a:lnTo>
                  <a:pt x="1872" y="2611"/>
                </a:lnTo>
                <a:lnTo>
                  <a:pt x="1827" y="2614"/>
                </a:lnTo>
                <a:lnTo>
                  <a:pt x="1780" y="2611"/>
                </a:lnTo>
                <a:lnTo>
                  <a:pt x="1735" y="2603"/>
                </a:lnTo>
                <a:lnTo>
                  <a:pt x="1690" y="2590"/>
                </a:lnTo>
                <a:lnTo>
                  <a:pt x="1647" y="2572"/>
                </a:lnTo>
                <a:lnTo>
                  <a:pt x="571" y="2035"/>
                </a:lnTo>
                <a:close/>
                <a:moveTo>
                  <a:pt x="3081" y="1401"/>
                </a:moveTo>
                <a:lnTo>
                  <a:pt x="2005" y="1938"/>
                </a:lnTo>
                <a:lnTo>
                  <a:pt x="1962" y="1956"/>
                </a:lnTo>
                <a:lnTo>
                  <a:pt x="1918" y="1969"/>
                </a:lnTo>
                <a:lnTo>
                  <a:pt x="1872" y="1977"/>
                </a:lnTo>
                <a:lnTo>
                  <a:pt x="1827" y="1980"/>
                </a:lnTo>
                <a:lnTo>
                  <a:pt x="1780" y="1977"/>
                </a:lnTo>
                <a:lnTo>
                  <a:pt x="1735" y="1969"/>
                </a:lnTo>
                <a:lnTo>
                  <a:pt x="1690" y="1956"/>
                </a:lnTo>
                <a:lnTo>
                  <a:pt x="1647" y="1938"/>
                </a:lnTo>
                <a:lnTo>
                  <a:pt x="571" y="1401"/>
                </a:lnTo>
                <a:lnTo>
                  <a:pt x="187" y="1593"/>
                </a:lnTo>
                <a:lnTo>
                  <a:pt x="177" y="1600"/>
                </a:lnTo>
                <a:lnTo>
                  <a:pt x="171" y="1608"/>
                </a:lnTo>
                <a:lnTo>
                  <a:pt x="169" y="1617"/>
                </a:lnTo>
                <a:lnTo>
                  <a:pt x="167" y="1624"/>
                </a:lnTo>
                <a:lnTo>
                  <a:pt x="169" y="1631"/>
                </a:lnTo>
                <a:lnTo>
                  <a:pt x="171" y="1639"/>
                </a:lnTo>
                <a:lnTo>
                  <a:pt x="177" y="1648"/>
                </a:lnTo>
                <a:lnTo>
                  <a:pt x="187" y="1655"/>
                </a:lnTo>
                <a:lnTo>
                  <a:pt x="1722" y="2421"/>
                </a:lnTo>
                <a:lnTo>
                  <a:pt x="1756" y="2436"/>
                </a:lnTo>
                <a:lnTo>
                  <a:pt x="1791" y="2444"/>
                </a:lnTo>
                <a:lnTo>
                  <a:pt x="1827" y="2446"/>
                </a:lnTo>
                <a:lnTo>
                  <a:pt x="1862" y="2444"/>
                </a:lnTo>
                <a:lnTo>
                  <a:pt x="1897" y="2436"/>
                </a:lnTo>
                <a:lnTo>
                  <a:pt x="1931" y="2421"/>
                </a:lnTo>
                <a:lnTo>
                  <a:pt x="3466" y="1655"/>
                </a:lnTo>
                <a:lnTo>
                  <a:pt x="3476" y="1648"/>
                </a:lnTo>
                <a:lnTo>
                  <a:pt x="3481" y="1639"/>
                </a:lnTo>
                <a:lnTo>
                  <a:pt x="3485" y="1631"/>
                </a:lnTo>
                <a:lnTo>
                  <a:pt x="3485" y="1624"/>
                </a:lnTo>
                <a:lnTo>
                  <a:pt x="3485" y="1617"/>
                </a:lnTo>
                <a:lnTo>
                  <a:pt x="3481" y="1608"/>
                </a:lnTo>
                <a:lnTo>
                  <a:pt x="3476" y="1600"/>
                </a:lnTo>
                <a:lnTo>
                  <a:pt x="3466" y="1593"/>
                </a:lnTo>
                <a:lnTo>
                  <a:pt x="3081" y="1401"/>
                </a:lnTo>
                <a:close/>
                <a:moveTo>
                  <a:pt x="1827" y="168"/>
                </a:moveTo>
                <a:lnTo>
                  <a:pt x="1791" y="171"/>
                </a:lnTo>
                <a:lnTo>
                  <a:pt x="1756" y="179"/>
                </a:lnTo>
                <a:lnTo>
                  <a:pt x="1722" y="192"/>
                </a:lnTo>
                <a:lnTo>
                  <a:pt x="187" y="959"/>
                </a:lnTo>
                <a:lnTo>
                  <a:pt x="177" y="966"/>
                </a:lnTo>
                <a:lnTo>
                  <a:pt x="171" y="974"/>
                </a:lnTo>
                <a:lnTo>
                  <a:pt x="169" y="983"/>
                </a:lnTo>
                <a:lnTo>
                  <a:pt x="167" y="990"/>
                </a:lnTo>
                <a:lnTo>
                  <a:pt x="169" y="997"/>
                </a:lnTo>
                <a:lnTo>
                  <a:pt x="171" y="1005"/>
                </a:lnTo>
                <a:lnTo>
                  <a:pt x="177" y="1014"/>
                </a:lnTo>
                <a:lnTo>
                  <a:pt x="187" y="1021"/>
                </a:lnTo>
                <a:lnTo>
                  <a:pt x="1722" y="1788"/>
                </a:lnTo>
                <a:lnTo>
                  <a:pt x="1756" y="1802"/>
                </a:lnTo>
                <a:lnTo>
                  <a:pt x="1791" y="1810"/>
                </a:lnTo>
                <a:lnTo>
                  <a:pt x="1827" y="1812"/>
                </a:lnTo>
                <a:lnTo>
                  <a:pt x="1862" y="1810"/>
                </a:lnTo>
                <a:lnTo>
                  <a:pt x="1897" y="1802"/>
                </a:lnTo>
                <a:lnTo>
                  <a:pt x="1931" y="1788"/>
                </a:lnTo>
                <a:lnTo>
                  <a:pt x="3466" y="1021"/>
                </a:lnTo>
                <a:lnTo>
                  <a:pt x="3476" y="1014"/>
                </a:lnTo>
                <a:lnTo>
                  <a:pt x="3481" y="1005"/>
                </a:lnTo>
                <a:lnTo>
                  <a:pt x="3485" y="997"/>
                </a:lnTo>
                <a:lnTo>
                  <a:pt x="3485" y="990"/>
                </a:lnTo>
                <a:lnTo>
                  <a:pt x="3485" y="983"/>
                </a:lnTo>
                <a:lnTo>
                  <a:pt x="3481" y="974"/>
                </a:lnTo>
                <a:lnTo>
                  <a:pt x="3476" y="966"/>
                </a:lnTo>
                <a:lnTo>
                  <a:pt x="3466" y="959"/>
                </a:lnTo>
                <a:lnTo>
                  <a:pt x="1930" y="192"/>
                </a:lnTo>
                <a:lnTo>
                  <a:pt x="1897" y="179"/>
                </a:lnTo>
                <a:lnTo>
                  <a:pt x="1862" y="171"/>
                </a:lnTo>
                <a:lnTo>
                  <a:pt x="1827" y="168"/>
                </a:lnTo>
                <a:close/>
                <a:moveTo>
                  <a:pt x="1827" y="0"/>
                </a:moveTo>
                <a:lnTo>
                  <a:pt x="1872" y="2"/>
                </a:lnTo>
                <a:lnTo>
                  <a:pt x="1918" y="10"/>
                </a:lnTo>
                <a:lnTo>
                  <a:pt x="1962" y="23"/>
                </a:lnTo>
                <a:lnTo>
                  <a:pt x="2005" y="42"/>
                </a:lnTo>
                <a:lnTo>
                  <a:pt x="3541" y="809"/>
                </a:lnTo>
                <a:lnTo>
                  <a:pt x="3569" y="826"/>
                </a:lnTo>
                <a:lnTo>
                  <a:pt x="3593" y="847"/>
                </a:lnTo>
                <a:lnTo>
                  <a:pt x="3613" y="870"/>
                </a:lnTo>
                <a:lnTo>
                  <a:pt x="3630" y="898"/>
                </a:lnTo>
                <a:lnTo>
                  <a:pt x="3642" y="927"/>
                </a:lnTo>
                <a:lnTo>
                  <a:pt x="3650" y="958"/>
                </a:lnTo>
                <a:lnTo>
                  <a:pt x="3653" y="990"/>
                </a:lnTo>
                <a:lnTo>
                  <a:pt x="3650" y="1023"/>
                </a:lnTo>
                <a:lnTo>
                  <a:pt x="3642" y="1054"/>
                </a:lnTo>
                <a:lnTo>
                  <a:pt x="3630" y="1083"/>
                </a:lnTo>
                <a:lnTo>
                  <a:pt x="3615" y="1109"/>
                </a:lnTo>
                <a:lnTo>
                  <a:pt x="3593" y="1134"/>
                </a:lnTo>
                <a:lnTo>
                  <a:pt x="3569" y="1154"/>
                </a:lnTo>
                <a:lnTo>
                  <a:pt x="3541" y="1171"/>
                </a:lnTo>
                <a:lnTo>
                  <a:pt x="3541" y="1171"/>
                </a:lnTo>
                <a:lnTo>
                  <a:pt x="3268" y="1307"/>
                </a:lnTo>
                <a:lnTo>
                  <a:pt x="3541" y="1443"/>
                </a:lnTo>
                <a:lnTo>
                  <a:pt x="3569" y="1460"/>
                </a:lnTo>
                <a:lnTo>
                  <a:pt x="3593" y="1481"/>
                </a:lnTo>
                <a:lnTo>
                  <a:pt x="3613" y="1504"/>
                </a:lnTo>
                <a:lnTo>
                  <a:pt x="3630" y="1532"/>
                </a:lnTo>
                <a:lnTo>
                  <a:pt x="3642" y="1560"/>
                </a:lnTo>
                <a:lnTo>
                  <a:pt x="3650" y="1591"/>
                </a:lnTo>
                <a:lnTo>
                  <a:pt x="3653" y="1624"/>
                </a:lnTo>
                <a:lnTo>
                  <a:pt x="3650" y="1657"/>
                </a:lnTo>
                <a:lnTo>
                  <a:pt x="3642" y="1688"/>
                </a:lnTo>
                <a:lnTo>
                  <a:pt x="3630" y="1717"/>
                </a:lnTo>
                <a:lnTo>
                  <a:pt x="3613" y="1743"/>
                </a:lnTo>
                <a:lnTo>
                  <a:pt x="3593" y="1768"/>
                </a:lnTo>
                <a:lnTo>
                  <a:pt x="3569" y="1788"/>
                </a:lnTo>
                <a:lnTo>
                  <a:pt x="3541" y="1805"/>
                </a:lnTo>
                <a:lnTo>
                  <a:pt x="3268" y="1940"/>
                </a:lnTo>
                <a:lnTo>
                  <a:pt x="3541" y="2077"/>
                </a:lnTo>
                <a:lnTo>
                  <a:pt x="3569" y="2093"/>
                </a:lnTo>
                <a:lnTo>
                  <a:pt x="3593" y="2114"/>
                </a:lnTo>
                <a:lnTo>
                  <a:pt x="3613" y="2138"/>
                </a:lnTo>
                <a:lnTo>
                  <a:pt x="3630" y="2164"/>
                </a:lnTo>
                <a:lnTo>
                  <a:pt x="3642" y="2194"/>
                </a:lnTo>
                <a:lnTo>
                  <a:pt x="3650" y="2225"/>
                </a:lnTo>
                <a:lnTo>
                  <a:pt x="3653" y="2257"/>
                </a:lnTo>
                <a:lnTo>
                  <a:pt x="3650" y="2290"/>
                </a:lnTo>
                <a:lnTo>
                  <a:pt x="3642" y="2322"/>
                </a:lnTo>
                <a:lnTo>
                  <a:pt x="3630" y="2350"/>
                </a:lnTo>
                <a:lnTo>
                  <a:pt x="3615" y="2377"/>
                </a:lnTo>
                <a:lnTo>
                  <a:pt x="3593" y="2401"/>
                </a:lnTo>
                <a:lnTo>
                  <a:pt x="3569" y="2421"/>
                </a:lnTo>
                <a:lnTo>
                  <a:pt x="3541" y="2439"/>
                </a:lnTo>
                <a:lnTo>
                  <a:pt x="2005" y="3206"/>
                </a:lnTo>
                <a:lnTo>
                  <a:pt x="1962" y="3224"/>
                </a:lnTo>
                <a:lnTo>
                  <a:pt x="1918" y="3237"/>
                </a:lnTo>
                <a:lnTo>
                  <a:pt x="1872" y="3245"/>
                </a:lnTo>
                <a:lnTo>
                  <a:pt x="1827" y="3248"/>
                </a:lnTo>
                <a:lnTo>
                  <a:pt x="1780" y="3245"/>
                </a:lnTo>
                <a:lnTo>
                  <a:pt x="1735" y="3237"/>
                </a:lnTo>
                <a:lnTo>
                  <a:pt x="1690" y="3224"/>
                </a:lnTo>
                <a:lnTo>
                  <a:pt x="1647" y="3206"/>
                </a:lnTo>
                <a:lnTo>
                  <a:pt x="112" y="2439"/>
                </a:lnTo>
                <a:lnTo>
                  <a:pt x="84" y="2421"/>
                </a:lnTo>
                <a:lnTo>
                  <a:pt x="60" y="2401"/>
                </a:lnTo>
                <a:lnTo>
                  <a:pt x="39" y="2377"/>
                </a:lnTo>
                <a:lnTo>
                  <a:pt x="22" y="2350"/>
                </a:lnTo>
                <a:lnTo>
                  <a:pt x="10" y="2322"/>
                </a:lnTo>
                <a:lnTo>
                  <a:pt x="2" y="2290"/>
                </a:lnTo>
                <a:lnTo>
                  <a:pt x="0" y="2257"/>
                </a:lnTo>
                <a:lnTo>
                  <a:pt x="2" y="2225"/>
                </a:lnTo>
                <a:lnTo>
                  <a:pt x="10" y="2194"/>
                </a:lnTo>
                <a:lnTo>
                  <a:pt x="22" y="2164"/>
                </a:lnTo>
                <a:lnTo>
                  <a:pt x="39" y="2138"/>
                </a:lnTo>
                <a:lnTo>
                  <a:pt x="60" y="2114"/>
                </a:lnTo>
                <a:lnTo>
                  <a:pt x="84" y="2093"/>
                </a:lnTo>
                <a:lnTo>
                  <a:pt x="112" y="2077"/>
                </a:lnTo>
                <a:lnTo>
                  <a:pt x="384" y="1940"/>
                </a:lnTo>
                <a:lnTo>
                  <a:pt x="112" y="1805"/>
                </a:lnTo>
                <a:lnTo>
                  <a:pt x="84" y="1788"/>
                </a:lnTo>
                <a:lnTo>
                  <a:pt x="60" y="1768"/>
                </a:lnTo>
                <a:lnTo>
                  <a:pt x="39" y="1743"/>
                </a:lnTo>
                <a:lnTo>
                  <a:pt x="22" y="1717"/>
                </a:lnTo>
                <a:lnTo>
                  <a:pt x="10" y="1688"/>
                </a:lnTo>
                <a:lnTo>
                  <a:pt x="2" y="1657"/>
                </a:lnTo>
                <a:lnTo>
                  <a:pt x="0" y="1624"/>
                </a:lnTo>
                <a:lnTo>
                  <a:pt x="2" y="1591"/>
                </a:lnTo>
                <a:lnTo>
                  <a:pt x="10" y="1560"/>
                </a:lnTo>
                <a:lnTo>
                  <a:pt x="22" y="1532"/>
                </a:lnTo>
                <a:lnTo>
                  <a:pt x="39" y="1504"/>
                </a:lnTo>
                <a:lnTo>
                  <a:pt x="60" y="1481"/>
                </a:lnTo>
                <a:lnTo>
                  <a:pt x="84" y="1460"/>
                </a:lnTo>
                <a:lnTo>
                  <a:pt x="112" y="1443"/>
                </a:lnTo>
                <a:lnTo>
                  <a:pt x="384" y="1307"/>
                </a:lnTo>
                <a:lnTo>
                  <a:pt x="112" y="1171"/>
                </a:lnTo>
                <a:lnTo>
                  <a:pt x="84" y="1154"/>
                </a:lnTo>
                <a:lnTo>
                  <a:pt x="60" y="1134"/>
                </a:lnTo>
                <a:lnTo>
                  <a:pt x="39" y="1109"/>
                </a:lnTo>
                <a:lnTo>
                  <a:pt x="22" y="1083"/>
                </a:lnTo>
                <a:lnTo>
                  <a:pt x="10" y="1054"/>
                </a:lnTo>
                <a:lnTo>
                  <a:pt x="2" y="1023"/>
                </a:lnTo>
                <a:lnTo>
                  <a:pt x="0" y="990"/>
                </a:lnTo>
                <a:lnTo>
                  <a:pt x="2" y="958"/>
                </a:lnTo>
                <a:lnTo>
                  <a:pt x="10" y="927"/>
                </a:lnTo>
                <a:lnTo>
                  <a:pt x="22" y="898"/>
                </a:lnTo>
                <a:lnTo>
                  <a:pt x="39" y="870"/>
                </a:lnTo>
                <a:lnTo>
                  <a:pt x="60" y="847"/>
                </a:lnTo>
                <a:lnTo>
                  <a:pt x="84" y="826"/>
                </a:lnTo>
                <a:lnTo>
                  <a:pt x="112" y="809"/>
                </a:lnTo>
                <a:lnTo>
                  <a:pt x="1647" y="42"/>
                </a:lnTo>
                <a:lnTo>
                  <a:pt x="1690" y="23"/>
                </a:lnTo>
                <a:lnTo>
                  <a:pt x="1735" y="10"/>
                </a:lnTo>
                <a:lnTo>
                  <a:pt x="1780" y="2"/>
                </a:lnTo>
                <a:lnTo>
                  <a:pt x="182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26" name="Group 125">
            <a:extLst>
              <a:ext uri="{FF2B5EF4-FFF2-40B4-BE49-F238E27FC236}">
                <a16:creationId xmlns:a16="http://schemas.microsoft.com/office/drawing/2014/main" id="{A2E31874-76F4-BCC6-3574-28956702E19F}"/>
              </a:ext>
            </a:extLst>
          </p:cNvPr>
          <p:cNvGrpSpPr/>
          <p:nvPr/>
        </p:nvGrpSpPr>
        <p:grpSpPr>
          <a:xfrm>
            <a:off x="10340086" y="2774316"/>
            <a:ext cx="477837" cy="398463"/>
            <a:chOff x="10987088" y="1993900"/>
            <a:chExt cx="477837" cy="398463"/>
          </a:xfrm>
          <a:solidFill>
            <a:schemeClr val="tx1"/>
          </a:solidFill>
        </p:grpSpPr>
        <p:sp>
          <p:nvSpPr>
            <p:cNvPr id="127" name="Freeform 107">
              <a:extLst>
                <a:ext uri="{FF2B5EF4-FFF2-40B4-BE49-F238E27FC236}">
                  <a16:creationId xmlns:a16="http://schemas.microsoft.com/office/drawing/2014/main" id="{58276E5E-BF6A-7F31-8A82-E2FFA3B0B233}"/>
                </a:ext>
              </a:extLst>
            </p:cNvPr>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108">
              <a:extLst>
                <a:ext uri="{FF2B5EF4-FFF2-40B4-BE49-F238E27FC236}">
                  <a16:creationId xmlns:a16="http://schemas.microsoft.com/office/drawing/2014/main" id="{6C53BB42-B6B7-39FA-756F-76050B64C4E0}"/>
                </a:ext>
              </a:extLst>
            </p:cNvPr>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0" name="Freeform 863">
            <a:extLst>
              <a:ext uri="{FF2B5EF4-FFF2-40B4-BE49-F238E27FC236}">
                <a16:creationId xmlns:a16="http://schemas.microsoft.com/office/drawing/2014/main" id="{1D8353BB-33FE-5207-A5BE-D2C8915FE2D5}"/>
              </a:ext>
            </a:extLst>
          </p:cNvPr>
          <p:cNvSpPr>
            <a:spLocks noEditPoints="1"/>
          </p:cNvSpPr>
          <p:nvPr/>
        </p:nvSpPr>
        <p:spPr bwMode="auto">
          <a:xfrm>
            <a:off x="10359982" y="3724693"/>
            <a:ext cx="438044" cy="584059"/>
          </a:xfrm>
          <a:custGeom>
            <a:avLst/>
            <a:gdLst>
              <a:gd name="T0" fmla="*/ 11 w 235"/>
              <a:gd name="T1" fmla="*/ 313 h 313"/>
              <a:gd name="T2" fmla="*/ 0 w 235"/>
              <a:gd name="T3" fmla="*/ 303 h 313"/>
              <a:gd name="T4" fmla="*/ 0 w 235"/>
              <a:gd name="T5" fmla="*/ 47 h 313"/>
              <a:gd name="T6" fmla="*/ 5 w 235"/>
              <a:gd name="T7" fmla="*/ 38 h 313"/>
              <a:gd name="T8" fmla="*/ 125 w 235"/>
              <a:gd name="T9" fmla="*/ 39 h 313"/>
              <a:gd name="T10" fmla="*/ 218 w 235"/>
              <a:gd name="T11" fmla="*/ 38 h 313"/>
              <a:gd name="T12" fmla="*/ 229 w 235"/>
              <a:gd name="T13" fmla="*/ 37 h 313"/>
              <a:gd name="T14" fmla="*/ 235 w 235"/>
              <a:gd name="T15" fmla="*/ 47 h 313"/>
              <a:gd name="T16" fmla="*/ 235 w 235"/>
              <a:gd name="T17" fmla="*/ 185 h 313"/>
              <a:gd name="T18" fmla="*/ 230 w 235"/>
              <a:gd name="T19" fmla="*/ 194 h 313"/>
              <a:gd name="T20" fmla="*/ 110 w 235"/>
              <a:gd name="T21" fmla="*/ 193 h 313"/>
              <a:gd name="T22" fmla="*/ 22 w 235"/>
              <a:gd name="T23" fmla="*/ 191 h 313"/>
              <a:gd name="T24" fmla="*/ 22 w 235"/>
              <a:gd name="T25" fmla="*/ 303 h 313"/>
              <a:gd name="T26" fmla="*/ 11 w 235"/>
              <a:gd name="T27" fmla="*/ 313 h 313"/>
              <a:gd name="T28" fmla="*/ 70 w 235"/>
              <a:gd name="T29" fmla="*/ 155 h 313"/>
              <a:gd name="T30" fmla="*/ 125 w 235"/>
              <a:gd name="T31" fmla="*/ 178 h 313"/>
              <a:gd name="T32" fmla="*/ 214 w 235"/>
              <a:gd name="T33" fmla="*/ 179 h 313"/>
              <a:gd name="T34" fmla="*/ 214 w 235"/>
              <a:gd name="T35" fmla="*/ 65 h 313"/>
              <a:gd name="T36" fmla="*/ 110 w 235"/>
              <a:gd name="T37" fmla="*/ 54 h 313"/>
              <a:gd name="T38" fmla="*/ 22 w 235"/>
              <a:gd name="T39" fmla="*/ 53 h 313"/>
              <a:gd name="T40" fmla="*/ 22 w 235"/>
              <a:gd name="T41" fmla="*/ 167 h 313"/>
              <a:gd name="T42" fmla="*/ 70 w 235"/>
              <a:gd name="T43" fmla="*/ 15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5" h="313">
                <a:moveTo>
                  <a:pt x="11" y="313"/>
                </a:moveTo>
                <a:cubicBezTo>
                  <a:pt x="5" y="313"/>
                  <a:pt x="0" y="309"/>
                  <a:pt x="0" y="303"/>
                </a:cubicBezTo>
                <a:cubicBezTo>
                  <a:pt x="0" y="47"/>
                  <a:pt x="0" y="47"/>
                  <a:pt x="0" y="47"/>
                </a:cubicBezTo>
                <a:cubicBezTo>
                  <a:pt x="0" y="43"/>
                  <a:pt x="2" y="40"/>
                  <a:pt x="5" y="38"/>
                </a:cubicBezTo>
                <a:cubicBezTo>
                  <a:pt x="29" y="21"/>
                  <a:pt x="86" y="0"/>
                  <a:pt x="125" y="39"/>
                </a:cubicBezTo>
                <a:cubicBezTo>
                  <a:pt x="161" y="75"/>
                  <a:pt x="218" y="38"/>
                  <a:pt x="218" y="38"/>
                </a:cubicBezTo>
                <a:cubicBezTo>
                  <a:pt x="222" y="36"/>
                  <a:pt x="226" y="35"/>
                  <a:pt x="229" y="37"/>
                </a:cubicBezTo>
                <a:cubicBezTo>
                  <a:pt x="233" y="39"/>
                  <a:pt x="235" y="43"/>
                  <a:pt x="235" y="47"/>
                </a:cubicBezTo>
                <a:cubicBezTo>
                  <a:pt x="235" y="185"/>
                  <a:pt x="235" y="185"/>
                  <a:pt x="235" y="185"/>
                </a:cubicBezTo>
                <a:cubicBezTo>
                  <a:pt x="235" y="189"/>
                  <a:pt x="233" y="192"/>
                  <a:pt x="230" y="194"/>
                </a:cubicBezTo>
                <a:cubicBezTo>
                  <a:pt x="205" y="211"/>
                  <a:pt x="148" y="231"/>
                  <a:pt x="110" y="193"/>
                </a:cubicBezTo>
                <a:cubicBezTo>
                  <a:pt x="79" y="162"/>
                  <a:pt x="36" y="183"/>
                  <a:pt x="22" y="191"/>
                </a:cubicBezTo>
                <a:cubicBezTo>
                  <a:pt x="22" y="303"/>
                  <a:pt x="22" y="303"/>
                  <a:pt x="22" y="303"/>
                </a:cubicBezTo>
                <a:cubicBezTo>
                  <a:pt x="22" y="309"/>
                  <a:pt x="17" y="313"/>
                  <a:pt x="11" y="313"/>
                </a:cubicBezTo>
                <a:close/>
                <a:moveTo>
                  <a:pt x="70" y="155"/>
                </a:moveTo>
                <a:cubicBezTo>
                  <a:pt x="89" y="155"/>
                  <a:pt x="109" y="161"/>
                  <a:pt x="125" y="178"/>
                </a:cubicBezTo>
                <a:cubicBezTo>
                  <a:pt x="155" y="207"/>
                  <a:pt x="199" y="187"/>
                  <a:pt x="214" y="179"/>
                </a:cubicBezTo>
                <a:cubicBezTo>
                  <a:pt x="214" y="65"/>
                  <a:pt x="214" y="65"/>
                  <a:pt x="214" y="65"/>
                </a:cubicBezTo>
                <a:cubicBezTo>
                  <a:pt x="185" y="78"/>
                  <a:pt x="142" y="86"/>
                  <a:pt x="110" y="54"/>
                </a:cubicBezTo>
                <a:cubicBezTo>
                  <a:pt x="80" y="24"/>
                  <a:pt x="36" y="45"/>
                  <a:pt x="22" y="53"/>
                </a:cubicBezTo>
                <a:cubicBezTo>
                  <a:pt x="22" y="167"/>
                  <a:pt x="22" y="167"/>
                  <a:pt x="22" y="167"/>
                </a:cubicBezTo>
                <a:cubicBezTo>
                  <a:pt x="35" y="161"/>
                  <a:pt x="53" y="155"/>
                  <a:pt x="70" y="155"/>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9" name="Group 78">
            <a:extLst>
              <a:ext uri="{FF2B5EF4-FFF2-40B4-BE49-F238E27FC236}">
                <a16:creationId xmlns:a16="http://schemas.microsoft.com/office/drawing/2014/main" id="{E1DB2AC0-8229-640F-636F-C2A88798D8A3}"/>
              </a:ext>
            </a:extLst>
          </p:cNvPr>
          <p:cNvGrpSpPr/>
          <p:nvPr/>
        </p:nvGrpSpPr>
        <p:grpSpPr>
          <a:xfrm>
            <a:off x="9392706" y="1639674"/>
            <a:ext cx="504825" cy="555625"/>
            <a:chOff x="5367338" y="2689225"/>
            <a:chExt cx="504825" cy="555625"/>
          </a:xfrm>
          <a:solidFill>
            <a:schemeClr val="tx1"/>
          </a:solidFill>
        </p:grpSpPr>
        <p:sp>
          <p:nvSpPr>
            <p:cNvPr id="80" name="Freeform 136">
              <a:extLst>
                <a:ext uri="{FF2B5EF4-FFF2-40B4-BE49-F238E27FC236}">
                  <a16:creationId xmlns:a16="http://schemas.microsoft.com/office/drawing/2014/main" id="{43A0AE65-B8F7-2F7D-DFF4-3A6EE4A7D328}"/>
                </a:ext>
              </a:extLst>
            </p:cNvPr>
            <p:cNvSpPr>
              <a:spLocks noEditPoints="1"/>
            </p:cNvSpPr>
            <p:nvPr/>
          </p:nvSpPr>
          <p:spPr bwMode="auto">
            <a:xfrm>
              <a:off x="5367338" y="2689225"/>
              <a:ext cx="504825" cy="555625"/>
            </a:xfrm>
            <a:custGeom>
              <a:avLst/>
              <a:gdLst>
                <a:gd name="T0" fmla="*/ 2372 w 3180"/>
                <a:gd name="T1" fmla="*/ 2591 h 3504"/>
                <a:gd name="T2" fmla="*/ 2209 w 3180"/>
                <a:gd name="T3" fmla="*/ 2829 h 3504"/>
                <a:gd name="T4" fmla="*/ 2245 w 3180"/>
                <a:gd name="T5" fmla="*/ 3123 h 3504"/>
                <a:gd name="T6" fmla="*/ 2458 w 3180"/>
                <a:gd name="T7" fmla="*/ 3314 h 3504"/>
                <a:gd name="T8" fmla="*/ 2756 w 3180"/>
                <a:gd name="T9" fmla="*/ 3314 h 3504"/>
                <a:gd name="T10" fmla="*/ 2970 w 3180"/>
                <a:gd name="T11" fmla="*/ 3123 h 3504"/>
                <a:gd name="T12" fmla="*/ 3005 w 3180"/>
                <a:gd name="T13" fmla="*/ 2829 h 3504"/>
                <a:gd name="T14" fmla="*/ 2841 w 3180"/>
                <a:gd name="T15" fmla="*/ 2591 h 3504"/>
                <a:gd name="T16" fmla="*/ 573 w 3180"/>
                <a:gd name="T17" fmla="*/ 1341 h 3504"/>
                <a:gd name="T18" fmla="*/ 300 w 3180"/>
                <a:gd name="T19" fmla="*/ 1445 h 3504"/>
                <a:gd name="T20" fmla="*/ 165 w 3180"/>
                <a:gd name="T21" fmla="*/ 1701 h 3504"/>
                <a:gd name="T22" fmla="*/ 237 w 3180"/>
                <a:gd name="T23" fmla="*/ 1987 h 3504"/>
                <a:gd name="T24" fmla="*/ 472 w 3180"/>
                <a:gd name="T25" fmla="*/ 2151 h 3504"/>
                <a:gd name="T26" fmla="*/ 766 w 3180"/>
                <a:gd name="T27" fmla="*/ 2116 h 3504"/>
                <a:gd name="T28" fmla="*/ 956 w 3180"/>
                <a:gd name="T29" fmla="*/ 1901 h 3504"/>
                <a:gd name="T30" fmla="*/ 956 w 3180"/>
                <a:gd name="T31" fmla="*/ 1603 h 3504"/>
                <a:gd name="T32" fmla="*/ 766 w 3180"/>
                <a:gd name="T33" fmla="*/ 1389 h 3504"/>
                <a:gd name="T34" fmla="*/ 2556 w 3180"/>
                <a:gd name="T35" fmla="*/ 167 h 3504"/>
                <a:gd name="T36" fmla="*/ 2300 w 3180"/>
                <a:gd name="T37" fmla="*/ 302 h 3504"/>
                <a:gd name="T38" fmla="*/ 2196 w 3180"/>
                <a:gd name="T39" fmla="*/ 576 h 3504"/>
                <a:gd name="T40" fmla="*/ 2300 w 3180"/>
                <a:gd name="T41" fmla="*/ 848 h 3504"/>
                <a:gd name="T42" fmla="*/ 2556 w 3180"/>
                <a:gd name="T43" fmla="*/ 983 h 3504"/>
                <a:gd name="T44" fmla="*/ 2841 w 3180"/>
                <a:gd name="T45" fmla="*/ 913 h 3504"/>
                <a:gd name="T46" fmla="*/ 3005 w 3180"/>
                <a:gd name="T47" fmla="*/ 677 h 3504"/>
                <a:gd name="T48" fmla="*/ 2970 w 3180"/>
                <a:gd name="T49" fmla="*/ 382 h 3504"/>
                <a:gd name="T50" fmla="*/ 2756 w 3180"/>
                <a:gd name="T51" fmla="*/ 192 h 3504"/>
                <a:gd name="T52" fmla="*/ 2730 w 3180"/>
                <a:gd name="T53" fmla="*/ 14 h 3504"/>
                <a:gd name="T54" fmla="*/ 3032 w 3180"/>
                <a:gd name="T55" fmla="*/ 191 h 3504"/>
                <a:gd name="T56" fmla="*/ 3177 w 3180"/>
                <a:gd name="T57" fmla="*/ 513 h 3504"/>
                <a:gd name="T58" fmla="*/ 3101 w 3180"/>
                <a:gd name="T59" fmla="*/ 865 h 3504"/>
                <a:gd name="T60" fmla="*/ 2844 w 3180"/>
                <a:gd name="T61" fmla="*/ 1098 h 3504"/>
                <a:gd name="T62" fmla="*/ 2489 w 3180"/>
                <a:gd name="T63" fmla="*/ 1137 h 3504"/>
                <a:gd name="T64" fmla="*/ 2194 w 3180"/>
                <a:gd name="T65" fmla="*/ 973 h 3504"/>
                <a:gd name="T66" fmla="*/ 1146 w 3180"/>
                <a:gd name="T67" fmla="*/ 1752 h 3504"/>
                <a:gd name="T68" fmla="*/ 2194 w 3180"/>
                <a:gd name="T69" fmla="*/ 2532 h 3504"/>
                <a:gd name="T70" fmla="*/ 2489 w 3180"/>
                <a:gd name="T71" fmla="*/ 2367 h 3504"/>
                <a:gd name="T72" fmla="*/ 2844 w 3180"/>
                <a:gd name="T73" fmla="*/ 2406 h 3504"/>
                <a:gd name="T74" fmla="*/ 3101 w 3180"/>
                <a:gd name="T75" fmla="*/ 2640 h 3504"/>
                <a:gd name="T76" fmla="*/ 3177 w 3180"/>
                <a:gd name="T77" fmla="*/ 2992 h 3504"/>
                <a:gd name="T78" fmla="*/ 3032 w 3180"/>
                <a:gd name="T79" fmla="*/ 3315 h 3504"/>
                <a:gd name="T80" fmla="*/ 2730 w 3180"/>
                <a:gd name="T81" fmla="*/ 3491 h 3504"/>
                <a:gd name="T82" fmla="*/ 2370 w 3180"/>
                <a:gd name="T83" fmla="*/ 3453 h 3504"/>
                <a:gd name="T84" fmla="*/ 2113 w 3180"/>
                <a:gd name="T85" fmla="*/ 3219 h 3504"/>
                <a:gd name="T86" fmla="*/ 2037 w 3180"/>
                <a:gd name="T87" fmla="*/ 2873 h 3504"/>
                <a:gd name="T88" fmla="*/ 945 w 3180"/>
                <a:gd name="T89" fmla="*/ 2188 h 3504"/>
                <a:gd name="T90" fmla="*/ 633 w 3180"/>
                <a:gd name="T91" fmla="*/ 2323 h 3504"/>
                <a:gd name="T92" fmla="*/ 284 w 3180"/>
                <a:gd name="T93" fmla="*/ 2248 h 3504"/>
                <a:gd name="T94" fmla="*/ 51 w 3180"/>
                <a:gd name="T95" fmla="*/ 1989 h 3504"/>
                <a:gd name="T96" fmla="*/ 14 w 3180"/>
                <a:gd name="T97" fmla="*/ 1629 h 3504"/>
                <a:gd name="T98" fmla="*/ 190 w 3180"/>
                <a:gd name="T99" fmla="*/ 1326 h 3504"/>
                <a:gd name="T100" fmla="*/ 511 w 3180"/>
                <a:gd name="T101" fmla="*/ 1181 h 3504"/>
                <a:gd name="T102" fmla="*/ 853 w 3180"/>
                <a:gd name="T103" fmla="*/ 1251 h 3504"/>
                <a:gd name="T104" fmla="*/ 2057 w 3180"/>
                <a:gd name="T105" fmla="*/ 739 h 3504"/>
                <a:gd name="T106" fmla="*/ 2064 w 3180"/>
                <a:gd name="T107" fmla="*/ 394 h 3504"/>
                <a:gd name="T108" fmla="*/ 2268 w 3180"/>
                <a:gd name="T109" fmla="*/ 112 h 3504"/>
                <a:gd name="T110" fmla="*/ 2607 w 3180"/>
                <a:gd name="T111" fmla="*/ 0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80" h="3504">
                  <a:moveTo>
                    <a:pt x="2607" y="2518"/>
                  </a:moveTo>
                  <a:lnTo>
                    <a:pt x="2556" y="2521"/>
                  </a:lnTo>
                  <a:lnTo>
                    <a:pt x="2506" y="2531"/>
                  </a:lnTo>
                  <a:lnTo>
                    <a:pt x="2458" y="2546"/>
                  </a:lnTo>
                  <a:lnTo>
                    <a:pt x="2414" y="2566"/>
                  </a:lnTo>
                  <a:lnTo>
                    <a:pt x="2372" y="2591"/>
                  </a:lnTo>
                  <a:lnTo>
                    <a:pt x="2334" y="2622"/>
                  </a:lnTo>
                  <a:lnTo>
                    <a:pt x="2300" y="2656"/>
                  </a:lnTo>
                  <a:lnTo>
                    <a:pt x="2271" y="2695"/>
                  </a:lnTo>
                  <a:lnTo>
                    <a:pt x="2245" y="2736"/>
                  </a:lnTo>
                  <a:lnTo>
                    <a:pt x="2224" y="2781"/>
                  </a:lnTo>
                  <a:lnTo>
                    <a:pt x="2209" y="2829"/>
                  </a:lnTo>
                  <a:lnTo>
                    <a:pt x="2200" y="2878"/>
                  </a:lnTo>
                  <a:lnTo>
                    <a:pt x="2196" y="2930"/>
                  </a:lnTo>
                  <a:lnTo>
                    <a:pt x="2200" y="2981"/>
                  </a:lnTo>
                  <a:lnTo>
                    <a:pt x="2209" y="3031"/>
                  </a:lnTo>
                  <a:lnTo>
                    <a:pt x="2224" y="3079"/>
                  </a:lnTo>
                  <a:lnTo>
                    <a:pt x="2245" y="3123"/>
                  </a:lnTo>
                  <a:lnTo>
                    <a:pt x="2271" y="3165"/>
                  </a:lnTo>
                  <a:lnTo>
                    <a:pt x="2300" y="3203"/>
                  </a:lnTo>
                  <a:lnTo>
                    <a:pt x="2334" y="3237"/>
                  </a:lnTo>
                  <a:lnTo>
                    <a:pt x="2372" y="3267"/>
                  </a:lnTo>
                  <a:lnTo>
                    <a:pt x="2414" y="3292"/>
                  </a:lnTo>
                  <a:lnTo>
                    <a:pt x="2458" y="3314"/>
                  </a:lnTo>
                  <a:lnTo>
                    <a:pt x="2506" y="3329"/>
                  </a:lnTo>
                  <a:lnTo>
                    <a:pt x="2556" y="3338"/>
                  </a:lnTo>
                  <a:lnTo>
                    <a:pt x="2607" y="3341"/>
                  </a:lnTo>
                  <a:lnTo>
                    <a:pt x="2659" y="3338"/>
                  </a:lnTo>
                  <a:lnTo>
                    <a:pt x="2708" y="3329"/>
                  </a:lnTo>
                  <a:lnTo>
                    <a:pt x="2756" y="3314"/>
                  </a:lnTo>
                  <a:lnTo>
                    <a:pt x="2800" y="3292"/>
                  </a:lnTo>
                  <a:lnTo>
                    <a:pt x="2841" y="3267"/>
                  </a:lnTo>
                  <a:lnTo>
                    <a:pt x="2880" y="3237"/>
                  </a:lnTo>
                  <a:lnTo>
                    <a:pt x="2914" y="3203"/>
                  </a:lnTo>
                  <a:lnTo>
                    <a:pt x="2944" y="3165"/>
                  </a:lnTo>
                  <a:lnTo>
                    <a:pt x="2970" y="3123"/>
                  </a:lnTo>
                  <a:lnTo>
                    <a:pt x="2990" y="3079"/>
                  </a:lnTo>
                  <a:lnTo>
                    <a:pt x="3005" y="3031"/>
                  </a:lnTo>
                  <a:lnTo>
                    <a:pt x="3014" y="2981"/>
                  </a:lnTo>
                  <a:lnTo>
                    <a:pt x="3018" y="2930"/>
                  </a:lnTo>
                  <a:lnTo>
                    <a:pt x="3014" y="2878"/>
                  </a:lnTo>
                  <a:lnTo>
                    <a:pt x="3005" y="2829"/>
                  </a:lnTo>
                  <a:lnTo>
                    <a:pt x="2990" y="2781"/>
                  </a:lnTo>
                  <a:lnTo>
                    <a:pt x="2970" y="2736"/>
                  </a:lnTo>
                  <a:lnTo>
                    <a:pt x="2944" y="2695"/>
                  </a:lnTo>
                  <a:lnTo>
                    <a:pt x="2914" y="2656"/>
                  </a:lnTo>
                  <a:lnTo>
                    <a:pt x="2880" y="2622"/>
                  </a:lnTo>
                  <a:lnTo>
                    <a:pt x="2841" y="2591"/>
                  </a:lnTo>
                  <a:lnTo>
                    <a:pt x="2800" y="2566"/>
                  </a:lnTo>
                  <a:lnTo>
                    <a:pt x="2756" y="2546"/>
                  </a:lnTo>
                  <a:lnTo>
                    <a:pt x="2708" y="2531"/>
                  </a:lnTo>
                  <a:lnTo>
                    <a:pt x="2659" y="2521"/>
                  </a:lnTo>
                  <a:lnTo>
                    <a:pt x="2607" y="2518"/>
                  </a:lnTo>
                  <a:close/>
                  <a:moveTo>
                    <a:pt x="573" y="1341"/>
                  </a:moveTo>
                  <a:lnTo>
                    <a:pt x="522" y="1344"/>
                  </a:lnTo>
                  <a:lnTo>
                    <a:pt x="472" y="1353"/>
                  </a:lnTo>
                  <a:lnTo>
                    <a:pt x="425" y="1368"/>
                  </a:lnTo>
                  <a:lnTo>
                    <a:pt x="381" y="1389"/>
                  </a:lnTo>
                  <a:lnTo>
                    <a:pt x="338" y="1415"/>
                  </a:lnTo>
                  <a:lnTo>
                    <a:pt x="300" y="1445"/>
                  </a:lnTo>
                  <a:lnTo>
                    <a:pt x="266" y="1479"/>
                  </a:lnTo>
                  <a:lnTo>
                    <a:pt x="237" y="1517"/>
                  </a:lnTo>
                  <a:lnTo>
                    <a:pt x="211" y="1559"/>
                  </a:lnTo>
                  <a:lnTo>
                    <a:pt x="190" y="1603"/>
                  </a:lnTo>
                  <a:lnTo>
                    <a:pt x="175" y="1651"/>
                  </a:lnTo>
                  <a:lnTo>
                    <a:pt x="165" y="1701"/>
                  </a:lnTo>
                  <a:lnTo>
                    <a:pt x="162" y="1752"/>
                  </a:lnTo>
                  <a:lnTo>
                    <a:pt x="165" y="1804"/>
                  </a:lnTo>
                  <a:lnTo>
                    <a:pt x="175" y="1853"/>
                  </a:lnTo>
                  <a:lnTo>
                    <a:pt x="190" y="1901"/>
                  </a:lnTo>
                  <a:lnTo>
                    <a:pt x="211" y="1946"/>
                  </a:lnTo>
                  <a:lnTo>
                    <a:pt x="237" y="1987"/>
                  </a:lnTo>
                  <a:lnTo>
                    <a:pt x="266" y="2026"/>
                  </a:lnTo>
                  <a:lnTo>
                    <a:pt x="300" y="2060"/>
                  </a:lnTo>
                  <a:lnTo>
                    <a:pt x="338" y="2090"/>
                  </a:lnTo>
                  <a:lnTo>
                    <a:pt x="381" y="2116"/>
                  </a:lnTo>
                  <a:lnTo>
                    <a:pt x="425" y="2136"/>
                  </a:lnTo>
                  <a:lnTo>
                    <a:pt x="472" y="2151"/>
                  </a:lnTo>
                  <a:lnTo>
                    <a:pt x="522" y="2161"/>
                  </a:lnTo>
                  <a:lnTo>
                    <a:pt x="573" y="2164"/>
                  </a:lnTo>
                  <a:lnTo>
                    <a:pt x="625" y="2161"/>
                  </a:lnTo>
                  <a:lnTo>
                    <a:pt x="674" y="2151"/>
                  </a:lnTo>
                  <a:lnTo>
                    <a:pt x="721" y="2136"/>
                  </a:lnTo>
                  <a:lnTo>
                    <a:pt x="766" y="2116"/>
                  </a:lnTo>
                  <a:lnTo>
                    <a:pt x="807" y="2090"/>
                  </a:lnTo>
                  <a:lnTo>
                    <a:pt x="846" y="2060"/>
                  </a:lnTo>
                  <a:lnTo>
                    <a:pt x="880" y="2026"/>
                  </a:lnTo>
                  <a:lnTo>
                    <a:pt x="910" y="1987"/>
                  </a:lnTo>
                  <a:lnTo>
                    <a:pt x="936" y="1946"/>
                  </a:lnTo>
                  <a:lnTo>
                    <a:pt x="956" y="1901"/>
                  </a:lnTo>
                  <a:lnTo>
                    <a:pt x="971" y="1853"/>
                  </a:lnTo>
                  <a:lnTo>
                    <a:pt x="980" y="1804"/>
                  </a:lnTo>
                  <a:lnTo>
                    <a:pt x="984" y="1752"/>
                  </a:lnTo>
                  <a:lnTo>
                    <a:pt x="980" y="1701"/>
                  </a:lnTo>
                  <a:lnTo>
                    <a:pt x="971" y="1651"/>
                  </a:lnTo>
                  <a:lnTo>
                    <a:pt x="956" y="1603"/>
                  </a:lnTo>
                  <a:lnTo>
                    <a:pt x="936" y="1559"/>
                  </a:lnTo>
                  <a:lnTo>
                    <a:pt x="910" y="1517"/>
                  </a:lnTo>
                  <a:lnTo>
                    <a:pt x="880" y="1479"/>
                  </a:lnTo>
                  <a:lnTo>
                    <a:pt x="846" y="1445"/>
                  </a:lnTo>
                  <a:lnTo>
                    <a:pt x="807" y="1415"/>
                  </a:lnTo>
                  <a:lnTo>
                    <a:pt x="766" y="1389"/>
                  </a:lnTo>
                  <a:lnTo>
                    <a:pt x="721" y="1368"/>
                  </a:lnTo>
                  <a:lnTo>
                    <a:pt x="674" y="1353"/>
                  </a:lnTo>
                  <a:lnTo>
                    <a:pt x="625" y="1344"/>
                  </a:lnTo>
                  <a:lnTo>
                    <a:pt x="573" y="1341"/>
                  </a:lnTo>
                  <a:close/>
                  <a:moveTo>
                    <a:pt x="2607" y="164"/>
                  </a:moveTo>
                  <a:lnTo>
                    <a:pt x="2556" y="167"/>
                  </a:lnTo>
                  <a:lnTo>
                    <a:pt x="2506" y="176"/>
                  </a:lnTo>
                  <a:lnTo>
                    <a:pt x="2458" y="192"/>
                  </a:lnTo>
                  <a:lnTo>
                    <a:pt x="2414" y="212"/>
                  </a:lnTo>
                  <a:lnTo>
                    <a:pt x="2372" y="238"/>
                  </a:lnTo>
                  <a:lnTo>
                    <a:pt x="2334" y="267"/>
                  </a:lnTo>
                  <a:lnTo>
                    <a:pt x="2300" y="302"/>
                  </a:lnTo>
                  <a:lnTo>
                    <a:pt x="2271" y="341"/>
                  </a:lnTo>
                  <a:lnTo>
                    <a:pt x="2245" y="382"/>
                  </a:lnTo>
                  <a:lnTo>
                    <a:pt x="2224" y="427"/>
                  </a:lnTo>
                  <a:lnTo>
                    <a:pt x="2209" y="474"/>
                  </a:lnTo>
                  <a:lnTo>
                    <a:pt x="2200" y="524"/>
                  </a:lnTo>
                  <a:lnTo>
                    <a:pt x="2196" y="576"/>
                  </a:lnTo>
                  <a:lnTo>
                    <a:pt x="2200" y="627"/>
                  </a:lnTo>
                  <a:lnTo>
                    <a:pt x="2209" y="677"/>
                  </a:lnTo>
                  <a:lnTo>
                    <a:pt x="2224" y="724"/>
                  </a:lnTo>
                  <a:lnTo>
                    <a:pt x="2245" y="768"/>
                  </a:lnTo>
                  <a:lnTo>
                    <a:pt x="2271" y="810"/>
                  </a:lnTo>
                  <a:lnTo>
                    <a:pt x="2300" y="848"/>
                  </a:lnTo>
                  <a:lnTo>
                    <a:pt x="2334" y="883"/>
                  </a:lnTo>
                  <a:lnTo>
                    <a:pt x="2372" y="913"/>
                  </a:lnTo>
                  <a:lnTo>
                    <a:pt x="2414" y="939"/>
                  </a:lnTo>
                  <a:lnTo>
                    <a:pt x="2458" y="959"/>
                  </a:lnTo>
                  <a:lnTo>
                    <a:pt x="2506" y="975"/>
                  </a:lnTo>
                  <a:lnTo>
                    <a:pt x="2556" y="983"/>
                  </a:lnTo>
                  <a:lnTo>
                    <a:pt x="2607" y="986"/>
                  </a:lnTo>
                  <a:lnTo>
                    <a:pt x="2659" y="983"/>
                  </a:lnTo>
                  <a:lnTo>
                    <a:pt x="2708" y="975"/>
                  </a:lnTo>
                  <a:lnTo>
                    <a:pt x="2756" y="959"/>
                  </a:lnTo>
                  <a:lnTo>
                    <a:pt x="2800" y="939"/>
                  </a:lnTo>
                  <a:lnTo>
                    <a:pt x="2841" y="913"/>
                  </a:lnTo>
                  <a:lnTo>
                    <a:pt x="2880" y="883"/>
                  </a:lnTo>
                  <a:lnTo>
                    <a:pt x="2914" y="848"/>
                  </a:lnTo>
                  <a:lnTo>
                    <a:pt x="2944" y="810"/>
                  </a:lnTo>
                  <a:lnTo>
                    <a:pt x="2970" y="768"/>
                  </a:lnTo>
                  <a:lnTo>
                    <a:pt x="2990" y="724"/>
                  </a:lnTo>
                  <a:lnTo>
                    <a:pt x="3005" y="677"/>
                  </a:lnTo>
                  <a:lnTo>
                    <a:pt x="3014" y="627"/>
                  </a:lnTo>
                  <a:lnTo>
                    <a:pt x="3018" y="576"/>
                  </a:lnTo>
                  <a:lnTo>
                    <a:pt x="3014" y="524"/>
                  </a:lnTo>
                  <a:lnTo>
                    <a:pt x="3005" y="474"/>
                  </a:lnTo>
                  <a:lnTo>
                    <a:pt x="2990" y="427"/>
                  </a:lnTo>
                  <a:lnTo>
                    <a:pt x="2970" y="382"/>
                  </a:lnTo>
                  <a:lnTo>
                    <a:pt x="2944" y="341"/>
                  </a:lnTo>
                  <a:lnTo>
                    <a:pt x="2914" y="302"/>
                  </a:lnTo>
                  <a:lnTo>
                    <a:pt x="2880" y="267"/>
                  </a:lnTo>
                  <a:lnTo>
                    <a:pt x="2841" y="238"/>
                  </a:lnTo>
                  <a:lnTo>
                    <a:pt x="2800" y="212"/>
                  </a:lnTo>
                  <a:lnTo>
                    <a:pt x="2756" y="192"/>
                  </a:lnTo>
                  <a:lnTo>
                    <a:pt x="2708" y="176"/>
                  </a:lnTo>
                  <a:lnTo>
                    <a:pt x="2659" y="167"/>
                  </a:lnTo>
                  <a:lnTo>
                    <a:pt x="2607" y="164"/>
                  </a:lnTo>
                  <a:close/>
                  <a:moveTo>
                    <a:pt x="2607" y="0"/>
                  </a:moveTo>
                  <a:lnTo>
                    <a:pt x="2670" y="5"/>
                  </a:lnTo>
                  <a:lnTo>
                    <a:pt x="2730" y="14"/>
                  </a:lnTo>
                  <a:lnTo>
                    <a:pt x="2788" y="30"/>
                  </a:lnTo>
                  <a:lnTo>
                    <a:pt x="2844" y="53"/>
                  </a:lnTo>
                  <a:lnTo>
                    <a:pt x="2896" y="79"/>
                  </a:lnTo>
                  <a:lnTo>
                    <a:pt x="2945" y="112"/>
                  </a:lnTo>
                  <a:lnTo>
                    <a:pt x="2991" y="149"/>
                  </a:lnTo>
                  <a:lnTo>
                    <a:pt x="3032" y="191"/>
                  </a:lnTo>
                  <a:lnTo>
                    <a:pt x="3070" y="237"/>
                  </a:lnTo>
                  <a:lnTo>
                    <a:pt x="3101" y="285"/>
                  </a:lnTo>
                  <a:lnTo>
                    <a:pt x="3129" y="339"/>
                  </a:lnTo>
                  <a:lnTo>
                    <a:pt x="3151" y="394"/>
                  </a:lnTo>
                  <a:lnTo>
                    <a:pt x="3167" y="452"/>
                  </a:lnTo>
                  <a:lnTo>
                    <a:pt x="3177" y="513"/>
                  </a:lnTo>
                  <a:lnTo>
                    <a:pt x="3180" y="576"/>
                  </a:lnTo>
                  <a:lnTo>
                    <a:pt x="3177" y="638"/>
                  </a:lnTo>
                  <a:lnTo>
                    <a:pt x="3167" y="698"/>
                  </a:lnTo>
                  <a:lnTo>
                    <a:pt x="3151" y="757"/>
                  </a:lnTo>
                  <a:lnTo>
                    <a:pt x="3129" y="812"/>
                  </a:lnTo>
                  <a:lnTo>
                    <a:pt x="3101" y="865"/>
                  </a:lnTo>
                  <a:lnTo>
                    <a:pt x="3070" y="914"/>
                  </a:lnTo>
                  <a:lnTo>
                    <a:pt x="3032" y="960"/>
                  </a:lnTo>
                  <a:lnTo>
                    <a:pt x="2991" y="1001"/>
                  </a:lnTo>
                  <a:lnTo>
                    <a:pt x="2945" y="1038"/>
                  </a:lnTo>
                  <a:lnTo>
                    <a:pt x="2896" y="1071"/>
                  </a:lnTo>
                  <a:lnTo>
                    <a:pt x="2844" y="1098"/>
                  </a:lnTo>
                  <a:lnTo>
                    <a:pt x="2788" y="1120"/>
                  </a:lnTo>
                  <a:lnTo>
                    <a:pt x="2730" y="1136"/>
                  </a:lnTo>
                  <a:lnTo>
                    <a:pt x="2670" y="1146"/>
                  </a:lnTo>
                  <a:lnTo>
                    <a:pt x="2607" y="1150"/>
                  </a:lnTo>
                  <a:lnTo>
                    <a:pt x="2548" y="1147"/>
                  </a:lnTo>
                  <a:lnTo>
                    <a:pt x="2489" y="1137"/>
                  </a:lnTo>
                  <a:lnTo>
                    <a:pt x="2433" y="1123"/>
                  </a:lnTo>
                  <a:lnTo>
                    <a:pt x="2379" y="1102"/>
                  </a:lnTo>
                  <a:lnTo>
                    <a:pt x="2328" y="1077"/>
                  </a:lnTo>
                  <a:lnTo>
                    <a:pt x="2279" y="1046"/>
                  </a:lnTo>
                  <a:lnTo>
                    <a:pt x="2235" y="1012"/>
                  </a:lnTo>
                  <a:lnTo>
                    <a:pt x="2194" y="973"/>
                  </a:lnTo>
                  <a:lnTo>
                    <a:pt x="2157" y="930"/>
                  </a:lnTo>
                  <a:lnTo>
                    <a:pt x="1105" y="1538"/>
                  </a:lnTo>
                  <a:lnTo>
                    <a:pt x="1123" y="1589"/>
                  </a:lnTo>
                  <a:lnTo>
                    <a:pt x="1135" y="1642"/>
                  </a:lnTo>
                  <a:lnTo>
                    <a:pt x="1144" y="1697"/>
                  </a:lnTo>
                  <a:lnTo>
                    <a:pt x="1146" y="1752"/>
                  </a:lnTo>
                  <a:lnTo>
                    <a:pt x="1144" y="1809"/>
                  </a:lnTo>
                  <a:lnTo>
                    <a:pt x="1135" y="1863"/>
                  </a:lnTo>
                  <a:lnTo>
                    <a:pt x="1123" y="1916"/>
                  </a:lnTo>
                  <a:lnTo>
                    <a:pt x="1105" y="1966"/>
                  </a:lnTo>
                  <a:lnTo>
                    <a:pt x="2157" y="2574"/>
                  </a:lnTo>
                  <a:lnTo>
                    <a:pt x="2194" y="2532"/>
                  </a:lnTo>
                  <a:lnTo>
                    <a:pt x="2235" y="2494"/>
                  </a:lnTo>
                  <a:lnTo>
                    <a:pt x="2279" y="2458"/>
                  </a:lnTo>
                  <a:lnTo>
                    <a:pt x="2328" y="2429"/>
                  </a:lnTo>
                  <a:lnTo>
                    <a:pt x="2379" y="2403"/>
                  </a:lnTo>
                  <a:lnTo>
                    <a:pt x="2433" y="2382"/>
                  </a:lnTo>
                  <a:lnTo>
                    <a:pt x="2489" y="2367"/>
                  </a:lnTo>
                  <a:lnTo>
                    <a:pt x="2548" y="2358"/>
                  </a:lnTo>
                  <a:lnTo>
                    <a:pt x="2607" y="2355"/>
                  </a:lnTo>
                  <a:lnTo>
                    <a:pt x="2670" y="2358"/>
                  </a:lnTo>
                  <a:lnTo>
                    <a:pt x="2730" y="2368"/>
                  </a:lnTo>
                  <a:lnTo>
                    <a:pt x="2788" y="2384"/>
                  </a:lnTo>
                  <a:lnTo>
                    <a:pt x="2844" y="2406"/>
                  </a:lnTo>
                  <a:lnTo>
                    <a:pt x="2896" y="2434"/>
                  </a:lnTo>
                  <a:lnTo>
                    <a:pt x="2945" y="2466"/>
                  </a:lnTo>
                  <a:lnTo>
                    <a:pt x="2991" y="2503"/>
                  </a:lnTo>
                  <a:lnTo>
                    <a:pt x="3032" y="2545"/>
                  </a:lnTo>
                  <a:lnTo>
                    <a:pt x="3070" y="2590"/>
                  </a:lnTo>
                  <a:lnTo>
                    <a:pt x="3101" y="2640"/>
                  </a:lnTo>
                  <a:lnTo>
                    <a:pt x="3129" y="2692"/>
                  </a:lnTo>
                  <a:lnTo>
                    <a:pt x="3151" y="2748"/>
                  </a:lnTo>
                  <a:lnTo>
                    <a:pt x="3167" y="2806"/>
                  </a:lnTo>
                  <a:lnTo>
                    <a:pt x="3177" y="2867"/>
                  </a:lnTo>
                  <a:lnTo>
                    <a:pt x="3180" y="2930"/>
                  </a:lnTo>
                  <a:lnTo>
                    <a:pt x="3177" y="2992"/>
                  </a:lnTo>
                  <a:lnTo>
                    <a:pt x="3167" y="3053"/>
                  </a:lnTo>
                  <a:lnTo>
                    <a:pt x="3151" y="3110"/>
                  </a:lnTo>
                  <a:lnTo>
                    <a:pt x="3129" y="3167"/>
                  </a:lnTo>
                  <a:lnTo>
                    <a:pt x="3101" y="3219"/>
                  </a:lnTo>
                  <a:lnTo>
                    <a:pt x="3070" y="3269"/>
                  </a:lnTo>
                  <a:lnTo>
                    <a:pt x="3032" y="3315"/>
                  </a:lnTo>
                  <a:lnTo>
                    <a:pt x="2991" y="3356"/>
                  </a:lnTo>
                  <a:lnTo>
                    <a:pt x="2945" y="3393"/>
                  </a:lnTo>
                  <a:lnTo>
                    <a:pt x="2896" y="3425"/>
                  </a:lnTo>
                  <a:lnTo>
                    <a:pt x="2844" y="3453"/>
                  </a:lnTo>
                  <a:lnTo>
                    <a:pt x="2788" y="3474"/>
                  </a:lnTo>
                  <a:lnTo>
                    <a:pt x="2730" y="3491"/>
                  </a:lnTo>
                  <a:lnTo>
                    <a:pt x="2670" y="3501"/>
                  </a:lnTo>
                  <a:lnTo>
                    <a:pt x="2607" y="3504"/>
                  </a:lnTo>
                  <a:lnTo>
                    <a:pt x="2544" y="3501"/>
                  </a:lnTo>
                  <a:lnTo>
                    <a:pt x="2484" y="3491"/>
                  </a:lnTo>
                  <a:lnTo>
                    <a:pt x="2427" y="3474"/>
                  </a:lnTo>
                  <a:lnTo>
                    <a:pt x="2370" y="3453"/>
                  </a:lnTo>
                  <a:lnTo>
                    <a:pt x="2318" y="3425"/>
                  </a:lnTo>
                  <a:lnTo>
                    <a:pt x="2268" y="3393"/>
                  </a:lnTo>
                  <a:lnTo>
                    <a:pt x="2223" y="3356"/>
                  </a:lnTo>
                  <a:lnTo>
                    <a:pt x="2181" y="3315"/>
                  </a:lnTo>
                  <a:lnTo>
                    <a:pt x="2144" y="3269"/>
                  </a:lnTo>
                  <a:lnTo>
                    <a:pt x="2113" y="3219"/>
                  </a:lnTo>
                  <a:lnTo>
                    <a:pt x="2085" y="3167"/>
                  </a:lnTo>
                  <a:lnTo>
                    <a:pt x="2064" y="3110"/>
                  </a:lnTo>
                  <a:lnTo>
                    <a:pt x="2047" y="3053"/>
                  </a:lnTo>
                  <a:lnTo>
                    <a:pt x="2037" y="2992"/>
                  </a:lnTo>
                  <a:lnTo>
                    <a:pt x="2034" y="2930"/>
                  </a:lnTo>
                  <a:lnTo>
                    <a:pt x="2037" y="2873"/>
                  </a:lnTo>
                  <a:lnTo>
                    <a:pt x="2045" y="2819"/>
                  </a:lnTo>
                  <a:lnTo>
                    <a:pt x="2057" y="2767"/>
                  </a:lnTo>
                  <a:lnTo>
                    <a:pt x="2075" y="2716"/>
                  </a:lnTo>
                  <a:lnTo>
                    <a:pt x="1024" y="2107"/>
                  </a:lnTo>
                  <a:lnTo>
                    <a:pt x="987" y="2150"/>
                  </a:lnTo>
                  <a:lnTo>
                    <a:pt x="945" y="2188"/>
                  </a:lnTo>
                  <a:lnTo>
                    <a:pt x="901" y="2223"/>
                  </a:lnTo>
                  <a:lnTo>
                    <a:pt x="853" y="2254"/>
                  </a:lnTo>
                  <a:lnTo>
                    <a:pt x="801" y="2280"/>
                  </a:lnTo>
                  <a:lnTo>
                    <a:pt x="748" y="2300"/>
                  </a:lnTo>
                  <a:lnTo>
                    <a:pt x="692" y="2315"/>
                  </a:lnTo>
                  <a:lnTo>
                    <a:pt x="633" y="2323"/>
                  </a:lnTo>
                  <a:lnTo>
                    <a:pt x="573" y="2327"/>
                  </a:lnTo>
                  <a:lnTo>
                    <a:pt x="511" y="2323"/>
                  </a:lnTo>
                  <a:lnTo>
                    <a:pt x="451" y="2314"/>
                  </a:lnTo>
                  <a:lnTo>
                    <a:pt x="393" y="2298"/>
                  </a:lnTo>
                  <a:lnTo>
                    <a:pt x="336" y="2276"/>
                  </a:lnTo>
                  <a:lnTo>
                    <a:pt x="284" y="2248"/>
                  </a:lnTo>
                  <a:lnTo>
                    <a:pt x="235" y="2216"/>
                  </a:lnTo>
                  <a:lnTo>
                    <a:pt x="190" y="2179"/>
                  </a:lnTo>
                  <a:lnTo>
                    <a:pt x="147" y="2137"/>
                  </a:lnTo>
                  <a:lnTo>
                    <a:pt x="111" y="2091"/>
                  </a:lnTo>
                  <a:lnTo>
                    <a:pt x="78" y="2043"/>
                  </a:lnTo>
                  <a:lnTo>
                    <a:pt x="51" y="1989"/>
                  </a:lnTo>
                  <a:lnTo>
                    <a:pt x="30" y="1934"/>
                  </a:lnTo>
                  <a:lnTo>
                    <a:pt x="14" y="1876"/>
                  </a:lnTo>
                  <a:lnTo>
                    <a:pt x="3" y="1815"/>
                  </a:lnTo>
                  <a:lnTo>
                    <a:pt x="0" y="1752"/>
                  </a:lnTo>
                  <a:lnTo>
                    <a:pt x="3" y="1689"/>
                  </a:lnTo>
                  <a:lnTo>
                    <a:pt x="14" y="1629"/>
                  </a:lnTo>
                  <a:lnTo>
                    <a:pt x="30" y="1571"/>
                  </a:lnTo>
                  <a:lnTo>
                    <a:pt x="51" y="1515"/>
                  </a:lnTo>
                  <a:lnTo>
                    <a:pt x="78" y="1463"/>
                  </a:lnTo>
                  <a:lnTo>
                    <a:pt x="111" y="1413"/>
                  </a:lnTo>
                  <a:lnTo>
                    <a:pt x="147" y="1368"/>
                  </a:lnTo>
                  <a:lnTo>
                    <a:pt x="190" y="1326"/>
                  </a:lnTo>
                  <a:lnTo>
                    <a:pt x="235" y="1288"/>
                  </a:lnTo>
                  <a:lnTo>
                    <a:pt x="284" y="1257"/>
                  </a:lnTo>
                  <a:lnTo>
                    <a:pt x="336" y="1229"/>
                  </a:lnTo>
                  <a:lnTo>
                    <a:pt x="393" y="1208"/>
                  </a:lnTo>
                  <a:lnTo>
                    <a:pt x="451" y="1192"/>
                  </a:lnTo>
                  <a:lnTo>
                    <a:pt x="511" y="1181"/>
                  </a:lnTo>
                  <a:lnTo>
                    <a:pt x="573" y="1178"/>
                  </a:lnTo>
                  <a:lnTo>
                    <a:pt x="633" y="1181"/>
                  </a:lnTo>
                  <a:lnTo>
                    <a:pt x="692" y="1191"/>
                  </a:lnTo>
                  <a:lnTo>
                    <a:pt x="748" y="1205"/>
                  </a:lnTo>
                  <a:lnTo>
                    <a:pt x="801" y="1226"/>
                  </a:lnTo>
                  <a:lnTo>
                    <a:pt x="853" y="1251"/>
                  </a:lnTo>
                  <a:lnTo>
                    <a:pt x="901" y="1281"/>
                  </a:lnTo>
                  <a:lnTo>
                    <a:pt x="945" y="1316"/>
                  </a:lnTo>
                  <a:lnTo>
                    <a:pt x="987" y="1355"/>
                  </a:lnTo>
                  <a:lnTo>
                    <a:pt x="1024" y="1398"/>
                  </a:lnTo>
                  <a:lnTo>
                    <a:pt x="2075" y="789"/>
                  </a:lnTo>
                  <a:lnTo>
                    <a:pt x="2057" y="739"/>
                  </a:lnTo>
                  <a:lnTo>
                    <a:pt x="2045" y="685"/>
                  </a:lnTo>
                  <a:lnTo>
                    <a:pt x="2037" y="631"/>
                  </a:lnTo>
                  <a:lnTo>
                    <a:pt x="2034" y="576"/>
                  </a:lnTo>
                  <a:lnTo>
                    <a:pt x="2037" y="513"/>
                  </a:lnTo>
                  <a:lnTo>
                    <a:pt x="2047" y="452"/>
                  </a:lnTo>
                  <a:lnTo>
                    <a:pt x="2064" y="394"/>
                  </a:lnTo>
                  <a:lnTo>
                    <a:pt x="2085" y="339"/>
                  </a:lnTo>
                  <a:lnTo>
                    <a:pt x="2113" y="285"/>
                  </a:lnTo>
                  <a:lnTo>
                    <a:pt x="2144" y="237"/>
                  </a:lnTo>
                  <a:lnTo>
                    <a:pt x="2181" y="191"/>
                  </a:lnTo>
                  <a:lnTo>
                    <a:pt x="2223" y="149"/>
                  </a:lnTo>
                  <a:lnTo>
                    <a:pt x="2268" y="112"/>
                  </a:lnTo>
                  <a:lnTo>
                    <a:pt x="2318" y="79"/>
                  </a:lnTo>
                  <a:lnTo>
                    <a:pt x="2370" y="53"/>
                  </a:lnTo>
                  <a:lnTo>
                    <a:pt x="2427" y="30"/>
                  </a:lnTo>
                  <a:lnTo>
                    <a:pt x="2484" y="14"/>
                  </a:lnTo>
                  <a:lnTo>
                    <a:pt x="2544" y="5"/>
                  </a:lnTo>
                  <a:lnTo>
                    <a:pt x="26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137">
              <a:extLst>
                <a:ext uri="{FF2B5EF4-FFF2-40B4-BE49-F238E27FC236}">
                  <a16:creationId xmlns:a16="http://schemas.microsoft.com/office/drawing/2014/main" id="{6B7D4361-81E8-71B3-37AF-45284662884D}"/>
                </a:ext>
              </a:extLst>
            </p:cNvPr>
            <p:cNvSpPr>
              <a:spLocks/>
            </p:cNvSpPr>
            <p:nvPr/>
          </p:nvSpPr>
          <p:spPr bwMode="auto">
            <a:xfrm>
              <a:off x="5419726" y="2928938"/>
              <a:ext cx="50800" cy="50800"/>
            </a:xfrm>
            <a:custGeom>
              <a:avLst/>
              <a:gdLst>
                <a:gd name="T0" fmla="*/ 241 w 323"/>
                <a:gd name="T1" fmla="*/ 0 h 323"/>
                <a:gd name="T2" fmla="*/ 263 w 323"/>
                <a:gd name="T3" fmla="*/ 2 h 323"/>
                <a:gd name="T4" fmla="*/ 282 w 323"/>
                <a:gd name="T5" fmla="*/ 10 h 323"/>
                <a:gd name="T6" fmla="*/ 298 w 323"/>
                <a:gd name="T7" fmla="*/ 23 h 323"/>
                <a:gd name="T8" fmla="*/ 311 w 323"/>
                <a:gd name="T9" fmla="*/ 39 h 323"/>
                <a:gd name="T10" fmla="*/ 319 w 323"/>
                <a:gd name="T11" fmla="*/ 59 h 323"/>
                <a:gd name="T12" fmla="*/ 323 w 323"/>
                <a:gd name="T13" fmla="*/ 81 h 323"/>
                <a:gd name="T14" fmla="*/ 319 w 323"/>
                <a:gd name="T15" fmla="*/ 102 h 323"/>
                <a:gd name="T16" fmla="*/ 311 w 323"/>
                <a:gd name="T17" fmla="*/ 122 h 323"/>
                <a:gd name="T18" fmla="*/ 298 w 323"/>
                <a:gd name="T19" fmla="*/ 138 h 323"/>
                <a:gd name="T20" fmla="*/ 282 w 323"/>
                <a:gd name="T21" fmla="*/ 151 h 323"/>
                <a:gd name="T22" fmla="*/ 263 w 323"/>
                <a:gd name="T23" fmla="*/ 159 h 323"/>
                <a:gd name="T24" fmla="*/ 241 w 323"/>
                <a:gd name="T25" fmla="*/ 162 h 323"/>
                <a:gd name="T26" fmla="*/ 220 w 323"/>
                <a:gd name="T27" fmla="*/ 165 h 323"/>
                <a:gd name="T28" fmla="*/ 202 w 323"/>
                <a:gd name="T29" fmla="*/ 173 h 323"/>
                <a:gd name="T30" fmla="*/ 186 w 323"/>
                <a:gd name="T31" fmla="*/ 186 h 323"/>
                <a:gd name="T32" fmla="*/ 173 w 323"/>
                <a:gd name="T33" fmla="*/ 202 h 323"/>
                <a:gd name="T34" fmla="*/ 165 w 323"/>
                <a:gd name="T35" fmla="*/ 220 h 323"/>
                <a:gd name="T36" fmla="*/ 162 w 323"/>
                <a:gd name="T37" fmla="*/ 241 h 323"/>
                <a:gd name="T38" fmla="*/ 159 w 323"/>
                <a:gd name="T39" fmla="*/ 264 h 323"/>
                <a:gd name="T40" fmla="*/ 151 w 323"/>
                <a:gd name="T41" fmla="*/ 283 h 323"/>
                <a:gd name="T42" fmla="*/ 138 w 323"/>
                <a:gd name="T43" fmla="*/ 299 h 323"/>
                <a:gd name="T44" fmla="*/ 122 w 323"/>
                <a:gd name="T45" fmla="*/ 311 h 323"/>
                <a:gd name="T46" fmla="*/ 103 w 323"/>
                <a:gd name="T47" fmla="*/ 320 h 323"/>
                <a:gd name="T48" fmla="*/ 81 w 323"/>
                <a:gd name="T49" fmla="*/ 323 h 323"/>
                <a:gd name="T50" fmla="*/ 59 w 323"/>
                <a:gd name="T51" fmla="*/ 320 h 323"/>
                <a:gd name="T52" fmla="*/ 40 w 323"/>
                <a:gd name="T53" fmla="*/ 311 h 323"/>
                <a:gd name="T54" fmla="*/ 23 w 323"/>
                <a:gd name="T55" fmla="*/ 299 h 323"/>
                <a:gd name="T56" fmla="*/ 11 w 323"/>
                <a:gd name="T57" fmla="*/ 283 h 323"/>
                <a:gd name="T58" fmla="*/ 2 w 323"/>
                <a:gd name="T59" fmla="*/ 264 h 323"/>
                <a:gd name="T60" fmla="*/ 0 w 323"/>
                <a:gd name="T61" fmla="*/ 241 h 323"/>
                <a:gd name="T62" fmla="*/ 3 w 323"/>
                <a:gd name="T63" fmla="*/ 202 h 323"/>
                <a:gd name="T64" fmla="*/ 12 w 323"/>
                <a:gd name="T65" fmla="*/ 165 h 323"/>
                <a:gd name="T66" fmla="*/ 27 w 323"/>
                <a:gd name="T67" fmla="*/ 131 h 323"/>
                <a:gd name="T68" fmla="*/ 47 w 323"/>
                <a:gd name="T69" fmla="*/ 99 h 323"/>
                <a:gd name="T70" fmla="*/ 70 w 323"/>
                <a:gd name="T71" fmla="*/ 70 h 323"/>
                <a:gd name="T72" fmla="*/ 99 w 323"/>
                <a:gd name="T73" fmla="*/ 47 h 323"/>
                <a:gd name="T74" fmla="*/ 131 w 323"/>
                <a:gd name="T75" fmla="*/ 26 h 323"/>
                <a:gd name="T76" fmla="*/ 165 w 323"/>
                <a:gd name="T77" fmla="*/ 11 h 323"/>
                <a:gd name="T78" fmla="*/ 202 w 323"/>
                <a:gd name="T79" fmla="*/ 3 h 323"/>
                <a:gd name="T80" fmla="*/ 241 w 323"/>
                <a:gd name="T8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3" h="323">
                  <a:moveTo>
                    <a:pt x="241" y="0"/>
                  </a:moveTo>
                  <a:lnTo>
                    <a:pt x="263" y="2"/>
                  </a:lnTo>
                  <a:lnTo>
                    <a:pt x="282" y="10"/>
                  </a:lnTo>
                  <a:lnTo>
                    <a:pt x="298" y="23"/>
                  </a:lnTo>
                  <a:lnTo>
                    <a:pt x="311" y="39"/>
                  </a:lnTo>
                  <a:lnTo>
                    <a:pt x="319" y="59"/>
                  </a:lnTo>
                  <a:lnTo>
                    <a:pt x="323" y="81"/>
                  </a:lnTo>
                  <a:lnTo>
                    <a:pt x="319" y="102"/>
                  </a:lnTo>
                  <a:lnTo>
                    <a:pt x="311" y="122"/>
                  </a:lnTo>
                  <a:lnTo>
                    <a:pt x="298" y="138"/>
                  </a:lnTo>
                  <a:lnTo>
                    <a:pt x="282" y="151"/>
                  </a:lnTo>
                  <a:lnTo>
                    <a:pt x="263" y="159"/>
                  </a:lnTo>
                  <a:lnTo>
                    <a:pt x="241" y="162"/>
                  </a:lnTo>
                  <a:lnTo>
                    <a:pt x="220" y="165"/>
                  </a:lnTo>
                  <a:lnTo>
                    <a:pt x="202" y="173"/>
                  </a:lnTo>
                  <a:lnTo>
                    <a:pt x="186" y="186"/>
                  </a:lnTo>
                  <a:lnTo>
                    <a:pt x="173" y="202"/>
                  </a:lnTo>
                  <a:lnTo>
                    <a:pt x="165" y="220"/>
                  </a:lnTo>
                  <a:lnTo>
                    <a:pt x="162" y="241"/>
                  </a:lnTo>
                  <a:lnTo>
                    <a:pt x="159" y="264"/>
                  </a:lnTo>
                  <a:lnTo>
                    <a:pt x="151" y="283"/>
                  </a:lnTo>
                  <a:lnTo>
                    <a:pt x="138" y="299"/>
                  </a:lnTo>
                  <a:lnTo>
                    <a:pt x="122" y="311"/>
                  </a:lnTo>
                  <a:lnTo>
                    <a:pt x="103" y="320"/>
                  </a:lnTo>
                  <a:lnTo>
                    <a:pt x="81" y="323"/>
                  </a:lnTo>
                  <a:lnTo>
                    <a:pt x="59" y="320"/>
                  </a:lnTo>
                  <a:lnTo>
                    <a:pt x="40" y="311"/>
                  </a:lnTo>
                  <a:lnTo>
                    <a:pt x="23" y="299"/>
                  </a:lnTo>
                  <a:lnTo>
                    <a:pt x="11" y="283"/>
                  </a:lnTo>
                  <a:lnTo>
                    <a:pt x="2" y="264"/>
                  </a:lnTo>
                  <a:lnTo>
                    <a:pt x="0" y="241"/>
                  </a:lnTo>
                  <a:lnTo>
                    <a:pt x="3" y="202"/>
                  </a:lnTo>
                  <a:lnTo>
                    <a:pt x="12" y="165"/>
                  </a:lnTo>
                  <a:lnTo>
                    <a:pt x="27" y="131"/>
                  </a:lnTo>
                  <a:lnTo>
                    <a:pt x="47" y="99"/>
                  </a:lnTo>
                  <a:lnTo>
                    <a:pt x="70" y="70"/>
                  </a:lnTo>
                  <a:lnTo>
                    <a:pt x="99" y="47"/>
                  </a:lnTo>
                  <a:lnTo>
                    <a:pt x="131" y="26"/>
                  </a:lnTo>
                  <a:lnTo>
                    <a:pt x="165" y="11"/>
                  </a:lnTo>
                  <a:lnTo>
                    <a:pt x="202" y="3"/>
                  </a:lnTo>
                  <a:lnTo>
                    <a:pt x="2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9" name="Group 128">
            <a:extLst>
              <a:ext uri="{FF2B5EF4-FFF2-40B4-BE49-F238E27FC236}">
                <a16:creationId xmlns:a16="http://schemas.microsoft.com/office/drawing/2014/main" id="{DCEBDF61-5AF2-E47F-B73B-5EB36326BECB}"/>
              </a:ext>
            </a:extLst>
          </p:cNvPr>
          <p:cNvGrpSpPr/>
          <p:nvPr/>
        </p:nvGrpSpPr>
        <p:grpSpPr>
          <a:xfrm>
            <a:off x="9413343" y="2769553"/>
            <a:ext cx="463550" cy="407988"/>
            <a:chOff x="10059988" y="2759075"/>
            <a:chExt cx="463550" cy="407988"/>
          </a:xfrm>
          <a:solidFill>
            <a:schemeClr val="tx1"/>
          </a:solidFill>
        </p:grpSpPr>
        <p:sp>
          <p:nvSpPr>
            <p:cNvPr id="130" name="Freeform 182">
              <a:extLst>
                <a:ext uri="{FF2B5EF4-FFF2-40B4-BE49-F238E27FC236}">
                  <a16:creationId xmlns:a16="http://schemas.microsoft.com/office/drawing/2014/main" id="{ADB96146-F20D-7D81-41CE-1D747E78A6F5}"/>
                </a:ext>
              </a:extLst>
            </p:cNvPr>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83">
              <a:extLst>
                <a:ext uri="{FF2B5EF4-FFF2-40B4-BE49-F238E27FC236}">
                  <a16:creationId xmlns:a16="http://schemas.microsoft.com/office/drawing/2014/main" id="{BF9BB636-EE38-D37C-8A7F-BC6CD8D94EBB}"/>
                </a:ext>
              </a:extLst>
            </p:cNvPr>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84">
              <a:extLst>
                <a:ext uri="{FF2B5EF4-FFF2-40B4-BE49-F238E27FC236}">
                  <a16:creationId xmlns:a16="http://schemas.microsoft.com/office/drawing/2014/main" id="{C544D354-8CDB-E88C-402E-ED04B93AF156}"/>
                </a:ext>
              </a:extLst>
            </p:cNvPr>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85">
              <a:extLst>
                <a:ext uri="{FF2B5EF4-FFF2-40B4-BE49-F238E27FC236}">
                  <a16:creationId xmlns:a16="http://schemas.microsoft.com/office/drawing/2014/main" id="{24F32A12-6D57-D945-FD56-2359F697F51F}"/>
                </a:ext>
              </a:extLst>
            </p:cNvPr>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2" name="Freeform 504">
            <a:extLst>
              <a:ext uri="{FF2B5EF4-FFF2-40B4-BE49-F238E27FC236}">
                <a16:creationId xmlns:a16="http://schemas.microsoft.com/office/drawing/2014/main" id="{ECC09C5A-0E74-3866-10C1-7DE8786AEF14}"/>
              </a:ext>
            </a:extLst>
          </p:cNvPr>
          <p:cNvSpPr>
            <a:spLocks noEditPoints="1"/>
          </p:cNvSpPr>
          <p:nvPr/>
        </p:nvSpPr>
        <p:spPr bwMode="auto">
          <a:xfrm>
            <a:off x="9392706" y="3805786"/>
            <a:ext cx="504825" cy="421872"/>
          </a:xfrm>
          <a:custGeom>
            <a:avLst/>
            <a:gdLst>
              <a:gd name="T0" fmla="*/ 319 w 321"/>
              <a:gd name="T1" fmla="*/ 252 h 268"/>
              <a:gd name="T2" fmla="*/ 170 w 321"/>
              <a:gd name="T3" fmla="*/ 6 h 268"/>
              <a:gd name="T4" fmla="*/ 152 w 321"/>
              <a:gd name="T5" fmla="*/ 6 h 268"/>
              <a:gd name="T6" fmla="*/ 2 w 321"/>
              <a:gd name="T7" fmla="*/ 252 h 268"/>
              <a:gd name="T8" fmla="*/ 2 w 321"/>
              <a:gd name="T9" fmla="*/ 263 h 268"/>
              <a:gd name="T10" fmla="*/ 11 w 321"/>
              <a:gd name="T11" fmla="*/ 268 h 268"/>
              <a:gd name="T12" fmla="*/ 310 w 321"/>
              <a:gd name="T13" fmla="*/ 268 h 268"/>
              <a:gd name="T14" fmla="*/ 319 w 321"/>
              <a:gd name="T15" fmla="*/ 263 h 268"/>
              <a:gd name="T16" fmla="*/ 319 w 321"/>
              <a:gd name="T17" fmla="*/ 252 h 268"/>
              <a:gd name="T18" fmla="*/ 30 w 321"/>
              <a:gd name="T19" fmla="*/ 247 h 268"/>
              <a:gd name="T20" fmla="*/ 161 w 321"/>
              <a:gd name="T21" fmla="*/ 33 h 268"/>
              <a:gd name="T22" fmla="*/ 291 w 321"/>
              <a:gd name="T23" fmla="*/ 247 h 268"/>
              <a:gd name="T24" fmla="*/ 30 w 321"/>
              <a:gd name="T25" fmla="*/ 247 h 268"/>
              <a:gd name="T26" fmla="*/ 161 w 321"/>
              <a:gd name="T27" fmla="*/ 87 h 268"/>
              <a:gd name="T28" fmla="*/ 171 w 321"/>
              <a:gd name="T29" fmla="*/ 97 h 268"/>
              <a:gd name="T30" fmla="*/ 171 w 321"/>
              <a:gd name="T31" fmla="*/ 172 h 268"/>
              <a:gd name="T32" fmla="*/ 161 w 321"/>
              <a:gd name="T33" fmla="*/ 183 h 268"/>
              <a:gd name="T34" fmla="*/ 150 w 321"/>
              <a:gd name="T35" fmla="*/ 172 h 268"/>
              <a:gd name="T36" fmla="*/ 150 w 321"/>
              <a:gd name="T37" fmla="*/ 97 h 268"/>
              <a:gd name="T38" fmla="*/ 161 w 321"/>
              <a:gd name="T39" fmla="*/ 87 h 268"/>
              <a:gd name="T40" fmla="*/ 171 w 321"/>
              <a:gd name="T41" fmla="*/ 215 h 268"/>
              <a:gd name="T42" fmla="*/ 161 w 321"/>
              <a:gd name="T43" fmla="*/ 225 h 268"/>
              <a:gd name="T44" fmla="*/ 150 w 321"/>
              <a:gd name="T45" fmla="*/ 215 h 268"/>
              <a:gd name="T46" fmla="*/ 161 w 321"/>
              <a:gd name="T47" fmla="*/ 204 h 268"/>
              <a:gd name="T48" fmla="*/ 171 w 321"/>
              <a:gd name="T49" fmla="*/ 21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1" h="268">
                <a:moveTo>
                  <a:pt x="319" y="252"/>
                </a:moveTo>
                <a:cubicBezTo>
                  <a:pt x="170" y="6"/>
                  <a:pt x="170" y="6"/>
                  <a:pt x="170" y="6"/>
                </a:cubicBezTo>
                <a:cubicBezTo>
                  <a:pt x="166" y="0"/>
                  <a:pt x="155" y="0"/>
                  <a:pt x="152" y="6"/>
                </a:cubicBezTo>
                <a:cubicBezTo>
                  <a:pt x="2" y="252"/>
                  <a:pt x="2" y="252"/>
                  <a:pt x="2" y="252"/>
                </a:cubicBezTo>
                <a:cubicBezTo>
                  <a:pt x="0" y="255"/>
                  <a:pt x="0" y="259"/>
                  <a:pt x="2" y="263"/>
                </a:cubicBezTo>
                <a:cubicBezTo>
                  <a:pt x="4" y="266"/>
                  <a:pt x="7" y="268"/>
                  <a:pt x="11" y="268"/>
                </a:cubicBezTo>
                <a:cubicBezTo>
                  <a:pt x="310" y="268"/>
                  <a:pt x="310" y="268"/>
                  <a:pt x="310" y="268"/>
                </a:cubicBezTo>
                <a:cubicBezTo>
                  <a:pt x="314" y="268"/>
                  <a:pt x="317" y="266"/>
                  <a:pt x="319" y="263"/>
                </a:cubicBezTo>
                <a:cubicBezTo>
                  <a:pt x="321" y="259"/>
                  <a:pt x="321" y="255"/>
                  <a:pt x="319" y="252"/>
                </a:cubicBezTo>
                <a:close/>
                <a:moveTo>
                  <a:pt x="30" y="247"/>
                </a:moveTo>
                <a:cubicBezTo>
                  <a:pt x="161" y="33"/>
                  <a:pt x="161" y="33"/>
                  <a:pt x="161" y="33"/>
                </a:cubicBezTo>
                <a:cubicBezTo>
                  <a:pt x="291" y="247"/>
                  <a:pt x="291" y="247"/>
                  <a:pt x="291" y="247"/>
                </a:cubicBezTo>
                <a:lnTo>
                  <a:pt x="30" y="247"/>
                </a:lnTo>
                <a:close/>
                <a:moveTo>
                  <a:pt x="161" y="87"/>
                </a:moveTo>
                <a:cubicBezTo>
                  <a:pt x="167" y="87"/>
                  <a:pt x="171" y="91"/>
                  <a:pt x="171" y="97"/>
                </a:cubicBezTo>
                <a:cubicBezTo>
                  <a:pt x="171" y="172"/>
                  <a:pt x="171" y="172"/>
                  <a:pt x="171" y="172"/>
                </a:cubicBezTo>
                <a:cubicBezTo>
                  <a:pt x="171" y="178"/>
                  <a:pt x="167" y="183"/>
                  <a:pt x="161" y="183"/>
                </a:cubicBezTo>
                <a:cubicBezTo>
                  <a:pt x="155" y="183"/>
                  <a:pt x="150" y="178"/>
                  <a:pt x="150" y="172"/>
                </a:cubicBezTo>
                <a:cubicBezTo>
                  <a:pt x="150" y="97"/>
                  <a:pt x="150" y="97"/>
                  <a:pt x="150" y="97"/>
                </a:cubicBezTo>
                <a:cubicBezTo>
                  <a:pt x="150" y="91"/>
                  <a:pt x="155" y="87"/>
                  <a:pt x="161" y="87"/>
                </a:cubicBezTo>
                <a:close/>
                <a:moveTo>
                  <a:pt x="171" y="215"/>
                </a:moveTo>
                <a:cubicBezTo>
                  <a:pt x="171" y="221"/>
                  <a:pt x="167" y="225"/>
                  <a:pt x="161" y="225"/>
                </a:cubicBezTo>
                <a:cubicBezTo>
                  <a:pt x="155" y="225"/>
                  <a:pt x="150" y="221"/>
                  <a:pt x="150" y="215"/>
                </a:cubicBezTo>
                <a:cubicBezTo>
                  <a:pt x="150" y="209"/>
                  <a:pt x="155" y="204"/>
                  <a:pt x="161" y="204"/>
                </a:cubicBezTo>
                <a:cubicBezTo>
                  <a:pt x="167" y="204"/>
                  <a:pt x="171" y="209"/>
                  <a:pt x="171" y="215"/>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2" name="Group 71">
            <a:extLst>
              <a:ext uri="{FF2B5EF4-FFF2-40B4-BE49-F238E27FC236}">
                <a16:creationId xmlns:a16="http://schemas.microsoft.com/office/drawing/2014/main" id="{9523C32B-B7C9-2CB8-409E-F79D0FC02B0F}"/>
              </a:ext>
            </a:extLst>
          </p:cNvPr>
          <p:cNvGrpSpPr/>
          <p:nvPr/>
        </p:nvGrpSpPr>
        <p:grpSpPr>
          <a:xfrm>
            <a:off x="7391096" y="1607166"/>
            <a:ext cx="618874" cy="620640"/>
            <a:chOff x="7216775" y="2687638"/>
            <a:chExt cx="555625" cy="557212"/>
          </a:xfrm>
          <a:solidFill>
            <a:schemeClr val="tx1"/>
          </a:solidFill>
        </p:grpSpPr>
        <p:sp>
          <p:nvSpPr>
            <p:cNvPr id="73" name="Freeform 123">
              <a:extLst>
                <a:ext uri="{FF2B5EF4-FFF2-40B4-BE49-F238E27FC236}">
                  <a16:creationId xmlns:a16="http://schemas.microsoft.com/office/drawing/2014/main" id="{B595F902-0628-F147-D457-991910410504}"/>
                </a:ext>
              </a:extLst>
            </p:cNvPr>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4">
              <a:extLst>
                <a:ext uri="{FF2B5EF4-FFF2-40B4-BE49-F238E27FC236}">
                  <a16:creationId xmlns:a16="http://schemas.microsoft.com/office/drawing/2014/main" id="{643CD8F2-B0AE-4D11-F84F-D49307CD17FC}"/>
                </a:ext>
              </a:extLst>
            </p:cNvPr>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8" name="Group 147">
            <a:extLst>
              <a:ext uri="{FF2B5EF4-FFF2-40B4-BE49-F238E27FC236}">
                <a16:creationId xmlns:a16="http://schemas.microsoft.com/office/drawing/2014/main" id="{775B30F0-C732-36B7-A161-41FEA0801372}"/>
              </a:ext>
            </a:extLst>
          </p:cNvPr>
          <p:cNvGrpSpPr/>
          <p:nvPr/>
        </p:nvGrpSpPr>
        <p:grpSpPr>
          <a:xfrm>
            <a:off x="7420494" y="2693508"/>
            <a:ext cx="560079" cy="560079"/>
            <a:chOff x="2517775" y="2660650"/>
            <a:chExt cx="609601" cy="609601"/>
          </a:xfrm>
          <a:solidFill>
            <a:schemeClr val="tx1"/>
          </a:solidFill>
        </p:grpSpPr>
        <p:sp>
          <p:nvSpPr>
            <p:cNvPr id="149" name="Freeform 45">
              <a:extLst>
                <a:ext uri="{FF2B5EF4-FFF2-40B4-BE49-F238E27FC236}">
                  <a16:creationId xmlns:a16="http://schemas.microsoft.com/office/drawing/2014/main" id="{88B0E685-33EA-A4E2-D24C-0885D5E0CDAF}"/>
                </a:ext>
              </a:extLst>
            </p:cNvPr>
            <p:cNvSpPr>
              <a:spLocks/>
            </p:cNvSpPr>
            <p:nvPr/>
          </p:nvSpPr>
          <p:spPr bwMode="auto">
            <a:xfrm>
              <a:off x="2517775" y="2954338"/>
              <a:ext cx="592138" cy="315913"/>
            </a:xfrm>
            <a:custGeom>
              <a:avLst/>
              <a:gdLst>
                <a:gd name="T0" fmla="*/ 147 w 3357"/>
                <a:gd name="T1" fmla="*/ 7 h 1793"/>
                <a:gd name="T2" fmla="*/ 150 w 3357"/>
                <a:gd name="T3" fmla="*/ 170 h 1793"/>
                <a:gd name="T4" fmla="*/ 176 w 3357"/>
                <a:gd name="T5" fmla="*/ 372 h 1793"/>
                <a:gd name="T6" fmla="*/ 228 w 3357"/>
                <a:gd name="T7" fmla="*/ 566 h 1793"/>
                <a:gd name="T8" fmla="*/ 301 w 3357"/>
                <a:gd name="T9" fmla="*/ 749 h 1793"/>
                <a:gd name="T10" fmla="*/ 396 w 3357"/>
                <a:gd name="T11" fmla="*/ 919 h 1793"/>
                <a:gd name="T12" fmla="*/ 511 w 3357"/>
                <a:gd name="T13" fmla="*/ 1077 h 1793"/>
                <a:gd name="T14" fmla="*/ 644 w 3357"/>
                <a:gd name="T15" fmla="*/ 1217 h 1793"/>
                <a:gd name="T16" fmla="*/ 793 w 3357"/>
                <a:gd name="T17" fmla="*/ 1341 h 1793"/>
                <a:gd name="T18" fmla="*/ 957 w 3357"/>
                <a:gd name="T19" fmla="*/ 1446 h 1793"/>
                <a:gd name="T20" fmla="*/ 1134 w 3357"/>
                <a:gd name="T21" fmla="*/ 1531 h 1793"/>
                <a:gd name="T22" fmla="*/ 1322 w 3357"/>
                <a:gd name="T23" fmla="*/ 1593 h 1793"/>
                <a:gd name="T24" fmla="*/ 1521 w 3357"/>
                <a:gd name="T25" fmla="*/ 1632 h 1793"/>
                <a:gd name="T26" fmla="*/ 1726 w 3357"/>
                <a:gd name="T27" fmla="*/ 1646 h 1793"/>
                <a:gd name="T28" fmla="*/ 1919 w 3357"/>
                <a:gd name="T29" fmla="*/ 1634 h 1793"/>
                <a:gd name="T30" fmla="*/ 2104 w 3357"/>
                <a:gd name="T31" fmla="*/ 1599 h 1793"/>
                <a:gd name="T32" fmla="*/ 2284 w 3357"/>
                <a:gd name="T33" fmla="*/ 1544 h 1793"/>
                <a:gd name="T34" fmla="*/ 2454 w 3357"/>
                <a:gd name="T35" fmla="*/ 1467 h 1793"/>
                <a:gd name="T36" fmla="*/ 2615 w 3357"/>
                <a:gd name="T37" fmla="*/ 1372 h 1793"/>
                <a:gd name="T38" fmla="*/ 2764 w 3357"/>
                <a:gd name="T39" fmla="*/ 1256 h 1793"/>
                <a:gd name="T40" fmla="*/ 2899 w 3357"/>
                <a:gd name="T41" fmla="*/ 1124 h 1793"/>
                <a:gd name="T42" fmla="*/ 3039 w 3357"/>
                <a:gd name="T43" fmla="*/ 936 h 1793"/>
                <a:gd name="T44" fmla="*/ 2676 w 3357"/>
                <a:gd name="T45" fmla="*/ 853 h 1793"/>
                <a:gd name="T46" fmla="*/ 3197 w 3357"/>
                <a:gd name="T47" fmla="*/ 756 h 1793"/>
                <a:gd name="T48" fmla="*/ 3233 w 3357"/>
                <a:gd name="T49" fmla="*/ 770 h 1793"/>
                <a:gd name="T50" fmla="*/ 3256 w 3357"/>
                <a:gd name="T51" fmla="*/ 798 h 1793"/>
                <a:gd name="T52" fmla="*/ 3357 w 3357"/>
                <a:gd name="T53" fmla="*/ 1315 h 1793"/>
                <a:gd name="T54" fmla="*/ 3152 w 3357"/>
                <a:gd name="T55" fmla="*/ 1037 h 1793"/>
                <a:gd name="T56" fmla="*/ 3021 w 3357"/>
                <a:gd name="T57" fmla="*/ 1215 h 1793"/>
                <a:gd name="T58" fmla="*/ 2880 w 3357"/>
                <a:gd name="T59" fmla="*/ 1354 h 1793"/>
                <a:gd name="T60" fmla="*/ 2727 w 3357"/>
                <a:gd name="T61" fmla="*/ 1476 h 1793"/>
                <a:gd name="T62" fmla="*/ 2563 w 3357"/>
                <a:gd name="T63" fmla="*/ 1578 h 1793"/>
                <a:gd name="T64" fmla="*/ 2390 w 3357"/>
                <a:gd name="T65" fmla="*/ 1661 h 1793"/>
                <a:gd name="T66" fmla="*/ 2208 w 3357"/>
                <a:gd name="T67" fmla="*/ 1724 h 1793"/>
                <a:gd name="T68" fmla="*/ 2019 w 3357"/>
                <a:gd name="T69" fmla="*/ 1767 h 1793"/>
                <a:gd name="T70" fmla="*/ 1825 w 3357"/>
                <a:gd name="T71" fmla="*/ 1789 h 1793"/>
                <a:gd name="T72" fmla="*/ 1621 w 3357"/>
                <a:gd name="T73" fmla="*/ 1789 h 1793"/>
                <a:gd name="T74" fmla="*/ 1416 w 3357"/>
                <a:gd name="T75" fmla="*/ 1764 h 1793"/>
                <a:gd name="T76" fmla="*/ 1219 w 3357"/>
                <a:gd name="T77" fmla="*/ 1717 h 1793"/>
                <a:gd name="T78" fmla="*/ 1031 w 3357"/>
                <a:gd name="T79" fmla="*/ 1647 h 1793"/>
                <a:gd name="T80" fmla="*/ 855 w 3357"/>
                <a:gd name="T81" fmla="*/ 1556 h 1793"/>
                <a:gd name="T82" fmla="*/ 691 w 3357"/>
                <a:gd name="T83" fmla="*/ 1448 h 1793"/>
                <a:gd name="T84" fmla="*/ 541 w 3357"/>
                <a:gd name="T85" fmla="*/ 1321 h 1793"/>
                <a:gd name="T86" fmla="*/ 405 w 3357"/>
                <a:gd name="T87" fmla="*/ 1178 h 1793"/>
                <a:gd name="T88" fmla="*/ 288 w 3357"/>
                <a:gd name="T89" fmla="*/ 1022 h 1793"/>
                <a:gd name="T90" fmla="*/ 188 w 3357"/>
                <a:gd name="T91" fmla="*/ 851 h 1793"/>
                <a:gd name="T92" fmla="*/ 108 w 3357"/>
                <a:gd name="T93" fmla="*/ 669 h 1793"/>
                <a:gd name="T94" fmla="*/ 49 w 3357"/>
                <a:gd name="T95" fmla="*/ 476 h 1793"/>
                <a:gd name="T96" fmla="*/ 13 w 3357"/>
                <a:gd name="T97" fmla="*/ 274 h 1793"/>
                <a:gd name="T98" fmla="*/ 0 w 3357"/>
                <a:gd name="T99" fmla="*/ 65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7" h="1793">
                  <a:moveTo>
                    <a:pt x="0" y="0"/>
                  </a:moveTo>
                  <a:lnTo>
                    <a:pt x="147" y="7"/>
                  </a:lnTo>
                  <a:lnTo>
                    <a:pt x="147" y="65"/>
                  </a:lnTo>
                  <a:lnTo>
                    <a:pt x="150" y="170"/>
                  </a:lnTo>
                  <a:lnTo>
                    <a:pt x="161" y="272"/>
                  </a:lnTo>
                  <a:lnTo>
                    <a:pt x="176" y="372"/>
                  </a:lnTo>
                  <a:lnTo>
                    <a:pt x="198" y="471"/>
                  </a:lnTo>
                  <a:lnTo>
                    <a:pt x="228" y="566"/>
                  </a:lnTo>
                  <a:lnTo>
                    <a:pt x="261" y="659"/>
                  </a:lnTo>
                  <a:lnTo>
                    <a:pt x="301" y="749"/>
                  </a:lnTo>
                  <a:lnTo>
                    <a:pt x="346" y="836"/>
                  </a:lnTo>
                  <a:lnTo>
                    <a:pt x="396" y="919"/>
                  </a:lnTo>
                  <a:lnTo>
                    <a:pt x="452" y="1000"/>
                  </a:lnTo>
                  <a:lnTo>
                    <a:pt x="511" y="1077"/>
                  </a:lnTo>
                  <a:lnTo>
                    <a:pt x="575" y="1149"/>
                  </a:lnTo>
                  <a:lnTo>
                    <a:pt x="644" y="1217"/>
                  </a:lnTo>
                  <a:lnTo>
                    <a:pt x="716" y="1281"/>
                  </a:lnTo>
                  <a:lnTo>
                    <a:pt x="793" y="1341"/>
                  </a:lnTo>
                  <a:lnTo>
                    <a:pt x="874" y="1396"/>
                  </a:lnTo>
                  <a:lnTo>
                    <a:pt x="957" y="1446"/>
                  </a:lnTo>
                  <a:lnTo>
                    <a:pt x="1044" y="1491"/>
                  </a:lnTo>
                  <a:lnTo>
                    <a:pt x="1134" y="1531"/>
                  </a:lnTo>
                  <a:lnTo>
                    <a:pt x="1227" y="1565"/>
                  </a:lnTo>
                  <a:lnTo>
                    <a:pt x="1322" y="1593"/>
                  </a:lnTo>
                  <a:lnTo>
                    <a:pt x="1420" y="1616"/>
                  </a:lnTo>
                  <a:lnTo>
                    <a:pt x="1521" y="1632"/>
                  </a:lnTo>
                  <a:lnTo>
                    <a:pt x="1622" y="1642"/>
                  </a:lnTo>
                  <a:lnTo>
                    <a:pt x="1726" y="1646"/>
                  </a:lnTo>
                  <a:lnTo>
                    <a:pt x="1823" y="1642"/>
                  </a:lnTo>
                  <a:lnTo>
                    <a:pt x="1919" y="1634"/>
                  </a:lnTo>
                  <a:lnTo>
                    <a:pt x="2012" y="1619"/>
                  </a:lnTo>
                  <a:lnTo>
                    <a:pt x="2104" y="1599"/>
                  </a:lnTo>
                  <a:lnTo>
                    <a:pt x="2196" y="1574"/>
                  </a:lnTo>
                  <a:lnTo>
                    <a:pt x="2284" y="1544"/>
                  </a:lnTo>
                  <a:lnTo>
                    <a:pt x="2370" y="1508"/>
                  </a:lnTo>
                  <a:lnTo>
                    <a:pt x="2454" y="1467"/>
                  </a:lnTo>
                  <a:lnTo>
                    <a:pt x="2536" y="1422"/>
                  </a:lnTo>
                  <a:lnTo>
                    <a:pt x="2615" y="1372"/>
                  </a:lnTo>
                  <a:lnTo>
                    <a:pt x="2690" y="1316"/>
                  </a:lnTo>
                  <a:lnTo>
                    <a:pt x="2764" y="1256"/>
                  </a:lnTo>
                  <a:lnTo>
                    <a:pt x="2833" y="1192"/>
                  </a:lnTo>
                  <a:lnTo>
                    <a:pt x="2899" y="1124"/>
                  </a:lnTo>
                  <a:lnTo>
                    <a:pt x="2961" y="1050"/>
                  </a:lnTo>
                  <a:lnTo>
                    <a:pt x="3039" y="936"/>
                  </a:lnTo>
                  <a:lnTo>
                    <a:pt x="2704" y="1000"/>
                  </a:lnTo>
                  <a:lnTo>
                    <a:pt x="2676" y="853"/>
                  </a:lnTo>
                  <a:lnTo>
                    <a:pt x="3176" y="757"/>
                  </a:lnTo>
                  <a:lnTo>
                    <a:pt x="3197" y="756"/>
                  </a:lnTo>
                  <a:lnTo>
                    <a:pt x="3217" y="760"/>
                  </a:lnTo>
                  <a:lnTo>
                    <a:pt x="3233" y="770"/>
                  </a:lnTo>
                  <a:lnTo>
                    <a:pt x="3247" y="783"/>
                  </a:lnTo>
                  <a:lnTo>
                    <a:pt x="3256" y="798"/>
                  </a:lnTo>
                  <a:lnTo>
                    <a:pt x="3262" y="815"/>
                  </a:lnTo>
                  <a:lnTo>
                    <a:pt x="3357" y="1315"/>
                  </a:lnTo>
                  <a:lnTo>
                    <a:pt x="3210" y="1344"/>
                  </a:lnTo>
                  <a:lnTo>
                    <a:pt x="3152" y="1037"/>
                  </a:lnTo>
                  <a:lnTo>
                    <a:pt x="3086" y="1138"/>
                  </a:lnTo>
                  <a:lnTo>
                    <a:pt x="3021" y="1215"/>
                  </a:lnTo>
                  <a:lnTo>
                    <a:pt x="2952" y="1287"/>
                  </a:lnTo>
                  <a:lnTo>
                    <a:pt x="2880" y="1354"/>
                  </a:lnTo>
                  <a:lnTo>
                    <a:pt x="2805" y="1417"/>
                  </a:lnTo>
                  <a:lnTo>
                    <a:pt x="2727" y="1476"/>
                  </a:lnTo>
                  <a:lnTo>
                    <a:pt x="2646" y="1529"/>
                  </a:lnTo>
                  <a:lnTo>
                    <a:pt x="2563" y="1578"/>
                  </a:lnTo>
                  <a:lnTo>
                    <a:pt x="2478" y="1623"/>
                  </a:lnTo>
                  <a:lnTo>
                    <a:pt x="2390" y="1661"/>
                  </a:lnTo>
                  <a:lnTo>
                    <a:pt x="2300" y="1696"/>
                  </a:lnTo>
                  <a:lnTo>
                    <a:pt x="2208" y="1724"/>
                  </a:lnTo>
                  <a:lnTo>
                    <a:pt x="2115" y="1749"/>
                  </a:lnTo>
                  <a:lnTo>
                    <a:pt x="2019" y="1767"/>
                  </a:lnTo>
                  <a:lnTo>
                    <a:pt x="1923" y="1781"/>
                  </a:lnTo>
                  <a:lnTo>
                    <a:pt x="1825" y="1789"/>
                  </a:lnTo>
                  <a:lnTo>
                    <a:pt x="1726" y="1793"/>
                  </a:lnTo>
                  <a:lnTo>
                    <a:pt x="1621" y="1789"/>
                  </a:lnTo>
                  <a:lnTo>
                    <a:pt x="1517" y="1780"/>
                  </a:lnTo>
                  <a:lnTo>
                    <a:pt x="1416" y="1764"/>
                  </a:lnTo>
                  <a:lnTo>
                    <a:pt x="1316" y="1743"/>
                  </a:lnTo>
                  <a:lnTo>
                    <a:pt x="1219" y="1717"/>
                  </a:lnTo>
                  <a:lnTo>
                    <a:pt x="1124" y="1684"/>
                  </a:lnTo>
                  <a:lnTo>
                    <a:pt x="1031" y="1647"/>
                  </a:lnTo>
                  <a:lnTo>
                    <a:pt x="941" y="1605"/>
                  </a:lnTo>
                  <a:lnTo>
                    <a:pt x="855" y="1556"/>
                  </a:lnTo>
                  <a:lnTo>
                    <a:pt x="771" y="1505"/>
                  </a:lnTo>
                  <a:lnTo>
                    <a:pt x="691" y="1448"/>
                  </a:lnTo>
                  <a:lnTo>
                    <a:pt x="613" y="1386"/>
                  </a:lnTo>
                  <a:lnTo>
                    <a:pt x="541" y="1321"/>
                  </a:lnTo>
                  <a:lnTo>
                    <a:pt x="471" y="1252"/>
                  </a:lnTo>
                  <a:lnTo>
                    <a:pt x="405" y="1178"/>
                  </a:lnTo>
                  <a:lnTo>
                    <a:pt x="344" y="1102"/>
                  </a:lnTo>
                  <a:lnTo>
                    <a:pt x="288" y="1022"/>
                  </a:lnTo>
                  <a:lnTo>
                    <a:pt x="235" y="938"/>
                  </a:lnTo>
                  <a:lnTo>
                    <a:pt x="188" y="851"/>
                  </a:lnTo>
                  <a:lnTo>
                    <a:pt x="146" y="762"/>
                  </a:lnTo>
                  <a:lnTo>
                    <a:pt x="108" y="669"/>
                  </a:lnTo>
                  <a:lnTo>
                    <a:pt x="76" y="574"/>
                  </a:lnTo>
                  <a:lnTo>
                    <a:pt x="49" y="476"/>
                  </a:lnTo>
                  <a:lnTo>
                    <a:pt x="28" y="376"/>
                  </a:lnTo>
                  <a:lnTo>
                    <a:pt x="13" y="274"/>
                  </a:lnTo>
                  <a:lnTo>
                    <a:pt x="3" y="171"/>
                  </a:lnTo>
                  <a:lnTo>
                    <a:pt x="0" y="6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46">
              <a:extLst>
                <a:ext uri="{FF2B5EF4-FFF2-40B4-BE49-F238E27FC236}">
                  <a16:creationId xmlns:a16="http://schemas.microsoft.com/office/drawing/2014/main" id="{CDDC467A-B53E-283F-12C8-D913866EF615}"/>
                </a:ext>
              </a:extLst>
            </p:cNvPr>
            <p:cNvSpPr>
              <a:spLocks/>
            </p:cNvSpPr>
            <p:nvPr/>
          </p:nvSpPr>
          <p:spPr bwMode="auto">
            <a:xfrm>
              <a:off x="2535238" y="2660650"/>
              <a:ext cx="592138" cy="317500"/>
            </a:xfrm>
            <a:custGeom>
              <a:avLst/>
              <a:gdLst>
                <a:gd name="T0" fmla="*/ 1729 w 3351"/>
                <a:gd name="T1" fmla="*/ 3 h 1793"/>
                <a:gd name="T2" fmla="*/ 1935 w 3351"/>
                <a:gd name="T3" fmla="*/ 28 h 1793"/>
                <a:gd name="T4" fmla="*/ 2132 w 3351"/>
                <a:gd name="T5" fmla="*/ 76 h 1793"/>
                <a:gd name="T6" fmla="*/ 2320 w 3351"/>
                <a:gd name="T7" fmla="*/ 145 h 1793"/>
                <a:gd name="T8" fmla="*/ 2496 w 3351"/>
                <a:gd name="T9" fmla="*/ 235 h 1793"/>
                <a:gd name="T10" fmla="*/ 2660 w 3351"/>
                <a:gd name="T11" fmla="*/ 345 h 1793"/>
                <a:gd name="T12" fmla="*/ 2810 w 3351"/>
                <a:gd name="T13" fmla="*/ 471 h 1793"/>
                <a:gd name="T14" fmla="*/ 2946 w 3351"/>
                <a:gd name="T15" fmla="*/ 613 h 1793"/>
                <a:gd name="T16" fmla="*/ 3063 w 3351"/>
                <a:gd name="T17" fmla="*/ 771 h 1793"/>
                <a:gd name="T18" fmla="*/ 3163 w 3351"/>
                <a:gd name="T19" fmla="*/ 941 h 1793"/>
                <a:gd name="T20" fmla="*/ 3243 w 3351"/>
                <a:gd name="T21" fmla="*/ 1124 h 1793"/>
                <a:gd name="T22" fmla="*/ 3302 w 3351"/>
                <a:gd name="T23" fmla="*/ 1316 h 1793"/>
                <a:gd name="T24" fmla="*/ 3338 w 3351"/>
                <a:gd name="T25" fmla="*/ 1517 h 1793"/>
                <a:gd name="T26" fmla="*/ 3351 w 3351"/>
                <a:gd name="T27" fmla="*/ 1726 h 1793"/>
                <a:gd name="T28" fmla="*/ 3204 w 3351"/>
                <a:gd name="T29" fmla="*/ 1785 h 1793"/>
                <a:gd name="T30" fmla="*/ 3201 w 3351"/>
                <a:gd name="T31" fmla="*/ 1622 h 1793"/>
                <a:gd name="T32" fmla="*/ 3174 w 3351"/>
                <a:gd name="T33" fmla="*/ 1420 h 1793"/>
                <a:gd name="T34" fmla="*/ 3123 w 3351"/>
                <a:gd name="T35" fmla="*/ 1227 h 1793"/>
                <a:gd name="T36" fmla="*/ 3050 w 3351"/>
                <a:gd name="T37" fmla="*/ 1044 h 1793"/>
                <a:gd name="T38" fmla="*/ 2955 w 3351"/>
                <a:gd name="T39" fmla="*/ 873 h 1793"/>
                <a:gd name="T40" fmla="*/ 2839 w 3351"/>
                <a:gd name="T41" fmla="*/ 716 h 1793"/>
                <a:gd name="T42" fmla="*/ 2707 w 3351"/>
                <a:gd name="T43" fmla="*/ 576 h 1793"/>
                <a:gd name="T44" fmla="*/ 2558 w 3351"/>
                <a:gd name="T45" fmla="*/ 452 h 1793"/>
                <a:gd name="T46" fmla="*/ 2394 w 3351"/>
                <a:gd name="T47" fmla="*/ 346 h 1793"/>
                <a:gd name="T48" fmla="*/ 2217 w 3351"/>
                <a:gd name="T49" fmla="*/ 262 h 1793"/>
                <a:gd name="T50" fmla="*/ 2029 w 3351"/>
                <a:gd name="T51" fmla="*/ 199 h 1793"/>
                <a:gd name="T52" fmla="*/ 1830 w 3351"/>
                <a:gd name="T53" fmla="*/ 160 h 1793"/>
                <a:gd name="T54" fmla="*/ 1623 w 3351"/>
                <a:gd name="T55" fmla="*/ 147 h 1793"/>
                <a:gd name="T56" fmla="*/ 1432 w 3351"/>
                <a:gd name="T57" fmla="*/ 159 h 1793"/>
                <a:gd name="T58" fmla="*/ 1246 w 3351"/>
                <a:gd name="T59" fmla="*/ 192 h 1793"/>
                <a:gd name="T60" fmla="*/ 1067 w 3351"/>
                <a:gd name="T61" fmla="*/ 249 h 1793"/>
                <a:gd name="T62" fmla="*/ 897 w 3351"/>
                <a:gd name="T63" fmla="*/ 325 h 1793"/>
                <a:gd name="T64" fmla="*/ 736 w 3351"/>
                <a:gd name="T65" fmla="*/ 421 h 1793"/>
                <a:gd name="T66" fmla="*/ 588 w 3351"/>
                <a:gd name="T67" fmla="*/ 537 h 1793"/>
                <a:gd name="T68" fmla="*/ 453 w 3351"/>
                <a:gd name="T69" fmla="*/ 670 h 1793"/>
                <a:gd name="T70" fmla="*/ 317 w 3351"/>
                <a:gd name="T71" fmla="*/ 851 h 1793"/>
                <a:gd name="T72" fmla="*/ 684 w 3351"/>
                <a:gd name="T73" fmla="*/ 934 h 1793"/>
                <a:gd name="T74" fmla="*/ 160 w 3351"/>
                <a:gd name="T75" fmla="*/ 1029 h 1793"/>
                <a:gd name="T76" fmla="*/ 120 w 3351"/>
                <a:gd name="T77" fmla="*/ 1016 h 1793"/>
                <a:gd name="T78" fmla="*/ 94 w 3351"/>
                <a:gd name="T79" fmla="*/ 988 h 1793"/>
                <a:gd name="T80" fmla="*/ 0 w 3351"/>
                <a:gd name="T81" fmla="*/ 471 h 1793"/>
                <a:gd name="T82" fmla="*/ 206 w 3351"/>
                <a:gd name="T83" fmla="*/ 745 h 1793"/>
                <a:gd name="T84" fmla="*/ 330 w 3351"/>
                <a:gd name="T85" fmla="*/ 578 h 1793"/>
                <a:gd name="T86" fmla="*/ 470 w 3351"/>
                <a:gd name="T87" fmla="*/ 438 h 1793"/>
                <a:gd name="T88" fmla="*/ 624 w 3351"/>
                <a:gd name="T89" fmla="*/ 317 h 1793"/>
                <a:gd name="T90" fmla="*/ 788 w 3351"/>
                <a:gd name="T91" fmla="*/ 214 h 1793"/>
                <a:gd name="T92" fmla="*/ 961 w 3351"/>
                <a:gd name="T93" fmla="*/ 131 h 1793"/>
                <a:gd name="T94" fmla="*/ 1142 w 3351"/>
                <a:gd name="T95" fmla="*/ 67 h 1793"/>
                <a:gd name="T96" fmla="*/ 1331 w 3351"/>
                <a:gd name="T97" fmla="*/ 24 h 1793"/>
                <a:gd name="T98" fmla="*/ 1526 w 3351"/>
                <a:gd name="T99" fmla="*/ 3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1" h="1793">
                  <a:moveTo>
                    <a:pt x="1623" y="0"/>
                  </a:moveTo>
                  <a:lnTo>
                    <a:pt x="1729" y="3"/>
                  </a:lnTo>
                  <a:lnTo>
                    <a:pt x="1833" y="13"/>
                  </a:lnTo>
                  <a:lnTo>
                    <a:pt x="1935" y="28"/>
                  </a:lnTo>
                  <a:lnTo>
                    <a:pt x="2035" y="50"/>
                  </a:lnTo>
                  <a:lnTo>
                    <a:pt x="2132" y="76"/>
                  </a:lnTo>
                  <a:lnTo>
                    <a:pt x="2227" y="108"/>
                  </a:lnTo>
                  <a:lnTo>
                    <a:pt x="2320" y="145"/>
                  </a:lnTo>
                  <a:lnTo>
                    <a:pt x="2409" y="188"/>
                  </a:lnTo>
                  <a:lnTo>
                    <a:pt x="2496" y="235"/>
                  </a:lnTo>
                  <a:lnTo>
                    <a:pt x="2580" y="288"/>
                  </a:lnTo>
                  <a:lnTo>
                    <a:pt x="2660" y="345"/>
                  </a:lnTo>
                  <a:lnTo>
                    <a:pt x="2738" y="406"/>
                  </a:lnTo>
                  <a:lnTo>
                    <a:pt x="2810" y="471"/>
                  </a:lnTo>
                  <a:lnTo>
                    <a:pt x="2879" y="541"/>
                  </a:lnTo>
                  <a:lnTo>
                    <a:pt x="2946" y="613"/>
                  </a:lnTo>
                  <a:lnTo>
                    <a:pt x="3006" y="690"/>
                  </a:lnTo>
                  <a:lnTo>
                    <a:pt x="3063" y="771"/>
                  </a:lnTo>
                  <a:lnTo>
                    <a:pt x="3116" y="855"/>
                  </a:lnTo>
                  <a:lnTo>
                    <a:pt x="3163" y="941"/>
                  </a:lnTo>
                  <a:lnTo>
                    <a:pt x="3205" y="1031"/>
                  </a:lnTo>
                  <a:lnTo>
                    <a:pt x="3243" y="1124"/>
                  </a:lnTo>
                  <a:lnTo>
                    <a:pt x="3275" y="1218"/>
                  </a:lnTo>
                  <a:lnTo>
                    <a:pt x="3302" y="1316"/>
                  </a:lnTo>
                  <a:lnTo>
                    <a:pt x="3323" y="1416"/>
                  </a:lnTo>
                  <a:lnTo>
                    <a:pt x="3338" y="1517"/>
                  </a:lnTo>
                  <a:lnTo>
                    <a:pt x="3348" y="1621"/>
                  </a:lnTo>
                  <a:lnTo>
                    <a:pt x="3351" y="1726"/>
                  </a:lnTo>
                  <a:lnTo>
                    <a:pt x="3351" y="1793"/>
                  </a:lnTo>
                  <a:lnTo>
                    <a:pt x="3204" y="1785"/>
                  </a:lnTo>
                  <a:lnTo>
                    <a:pt x="3204" y="1726"/>
                  </a:lnTo>
                  <a:lnTo>
                    <a:pt x="3201" y="1622"/>
                  </a:lnTo>
                  <a:lnTo>
                    <a:pt x="3190" y="1521"/>
                  </a:lnTo>
                  <a:lnTo>
                    <a:pt x="3174" y="1420"/>
                  </a:lnTo>
                  <a:lnTo>
                    <a:pt x="3151" y="1322"/>
                  </a:lnTo>
                  <a:lnTo>
                    <a:pt x="3123" y="1227"/>
                  </a:lnTo>
                  <a:lnTo>
                    <a:pt x="3089" y="1134"/>
                  </a:lnTo>
                  <a:lnTo>
                    <a:pt x="3050" y="1044"/>
                  </a:lnTo>
                  <a:lnTo>
                    <a:pt x="3004" y="957"/>
                  </a:lnTo>
                  <a:lnTo>
                    <a:pt x="2955" y="873"/>
                  </a:lnTo>
                  <a:lnTo>
                    <a:pt x="2899" y="793"/>
                  </a:lnTo>
                  <a:lnTo>
                    <a:pt x="2839" y="716"/>
                  </a:lnTo>
                  <a:lnTo>
                    <a:pt x="2775" y="644"/>
                  </a:lnTo>
                  <a:lnTo>
                    <a:pt x="2707" y="576"/>
                  </a:lnTo>
                  <a:lnTo>
                    <a:pt x="2635" y="511"/>
                  </a:lnTo>
                  <a:lnTo>
                    <a:pt x="2558" y="452"/>
                  </a:lnTo>
                  <a:lnTo>
                    <a:pt x="2477" y="396"/>
                  </a:lnTo>
                  <a:lnTo>
                    <a:pt x="2394" y="346"/>
                  </a:lnTo>
                  <a:lnTo>
                    <a:pt x="2307" y="302"/>
                  </a:lnTo>
                  <a:lnTo>
                    <a:pt x="2217" y="262"/>
                  </a:lnTo>
                  <a:lnTo>
                    <a:pt x="2124" y="227"/>
                  </a:lnTo>
                  <a:lnTo>
                    <a:pt x="2029" y="199"/>
                  </a:lnTo>
                  <a:lnTo>
                    <a:pt x="1931" y="177"/>
                  </a:lnTo>
                  <a:lnTo>
                    <a:pt x="1830" y="160"/>
                  </a:lnTo>
                  <a:lnTo>
                    <a:pt x="1728" y="150"/>
                  </a:lnTo>
                  <a:lnTo>
                    <a:pt x="1623" y="147"/>
                  </a:lnTo>
                  <a:lnTo>
                    <a:pt x="1528" y="150"/>
                  </a:lnTo>
                  <a:lnTo>
                    <a:pt x="1432" y="159"/>
                  </a:lnTo>
                  <a:lnTo>
                    <a:pt x="1339" y="173"/>
                  </a:lnTo>
                  <a:lnTo>
                    <a:pt x="1246" y="192"/>
                  </a:lnTo>
                  <a:lnTo>
                    <a:pt x="1155" y="218"/>
                  </a:lnTo>
                  <a:lnTo>
                    <a:pt x="1067" y="249"/>
                  </a:lnTo>
                  <a:lnTo>
                    <a:pt x="981" y="285"/>
                  </a:lnTo>
                  <a:lnTo>
                    <a:pt x="897" y="325"/>
                  </a:lnTo>
                  <a:lnTo>
                    <a:pt x="815" y="371"/>
                  </a:lnTo>
                  <a:lnTo>
                    <a:pt x="736" y="421"/>
                  </a:lnTo>
                  <a:lnTo>
                    <a:pt x="660" y="477"/>
                  </a:lnTo>
                  <a:lnTo>
                    <a:pt x="588" y="537"/>
                  </a:lnTo>
                  <a:lnTo>
                    <a:pt x="519" y="601"/>
                  </a:lnTo>
                  <a:lnTo>
                    <a:pt x="453" y="670"/>
                  </a:lnTo>
                  <a:lnTo>
                    <a:pt x="391" y="743"/>
                  </a:lnTo>
                  <a:lnTo>
                    <a:pt x="317" y="851"/>
                  </a:lnTo>
                  <a:lnTo>
                    <a:pt x="655" y="787"/>
                  </a:lnTo>
                  <a:lnTo>
                    <a:pt x="684" y="934"/>
                  </a:lnTo>
                  <a:lnTo>
                    <a:pt x="184" y="1029"/>
                  </a:lnTo>
                  <a:lnTo>
                    <a:pt x="160" y="1029"/>
                  </a:lnTo>
                  <a:lnTo>
                    <a:pt x="139" y="1025"/>
                  </a:lnTo>
                  <a:lnTo>
                    <a:pt x="120" y="1016"/>
                  </a:lnTo>
                  <a:lnTo>
                    <a:pt x="105" y="1003"/>
                  </a:lnTo>
                  <a:lnTo>
                    <a:pt x="94" y="988"/>
                  </a:lnTo>
                  <a:lnTo>
                    <a:pt x="88" y="970"/>
                  </a:lnTo>
                  <a:lnTo>
                    <a:pt x="0" y="471"/>
                  </a:lnTo>
                  <a:lnTo>
                    <a:pt x="148" y="440"/>
                  </a:lnTo>
                  <a:lnTo>
                    <a:pt x="206" y="745"/>
                  </a:lnTo>
                  <a:lnTo>
                    <a:pt x="265" y="654"/>
                  </a:lnTo>
                  <a:lnTo>
                    <a:pt x="330" y="578"/>
                  </a:lnTo>
                  <a:lnTo>
                    <a:pt x="399" y="505"/>
                  </a:lnTo>
                  <a:lnTo>
                    <a:pt x="470" y="438"/>
                  </a:lnTo>
                  <a:lnTo>
                    <a:pt x="546" y="375"/>
                  </a:lnTo>
                  <a:lnTo>
                    <a:pt x="624" y="317"/>
                  </a:lnTo>
                  <a:lnTo>
                    <a:pt x="705" y="264"/>
                  </a:lnTo>
                  <a:lnTo>
                    <a:pt x="788" y="214"/>
                  </a:lnTo>
                  <a:lnTo>
                    <a:pt x="873" y="170"/>
                  </a:lnTo>
                  <a:lnTo>
                    <a:pt x="961" y="131"/>
                  </a:lnTo>
                  <a:lnTo>
                    <a:pt x="1051" y="97"/>
                  </a:lnTo>
                  <a:lnTo>
                    <a:pt x="1142" y="67"/>
                  </a:lnTo>
                  <a:lnTo>
                    <a:pt x="1236" y="43"/>
                  </a:lnTo>
                  <a:lnTo>
                    <a:pt x="1331" y="24"/>
                  </a:lnTo>
                  <a:lnTo>
                    <a:pt x="1428" y="11"/>
                  </a:lnTo>
                  <a:lnTo>
                    <a:pt x="1526" y="3"/>
                  </a:lnTo>
                  <a:lnTo>
                    <a:pt x="16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Rectangle 47">
              <a:extLst>
                <a:ext uri="{FF2B5EF4-FFF2-40B4-BE49-F238E27FC236}">
                  <a16:creationId xmlns:a16="http://schemas.microsoft.com/office/drawing/2014/main" id="{F8290E46-2F26-5125-EB33-E89055EB38F2}"/>
                </a:ext>
              </a:extLst>
            </p:cNvPr>
            <p:cNvSpPr>
              <a:spLocks noChangeArrowheads="1"/>
            </p:cNvSpPr>
            <p:nvPr/>
          </p:nvSpPr>
          <p:spPr bwMode="auto">
            <a:xfrm>
              <a:off x="2674938" y="2840038"/>
              <a:ext cx="25400" cy="2508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 name="Rectangle 48">
              <a:extLst>
                <a:ext uri="{FF2B5EF4-FFF2-40B4-BE49-F238E27FC236}">
                  <a16:creationId xmlns:a16="http://schemas.microsoft.com/office/drawing/2014/main" id="{A632EFA2-B40C-9945-CC2C-68DA6B1BF460}"/>
                </a:ext>
              </a:extLst>
            </p:cNvPr>
            <p:cNvSpPr>
              <a:spLocks noChangeArrowheads="1"/>
            </p:cNvSpPr>
            <p:nvPr/>
          </p:nvSpPr>
          <p:spPr bwMode="auto">
            <a:xfrm>
              <a:off x="2763838" y="2924175"/>
              <a:ext cx="26988" cy="1666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 name="Rectangle 49">
              <a:extLst>
                <a:ext uri="{FF2B5EF4-FFF2-40B4-BE49-F238E27FC236}">
                  <a16:creationId xmlns:a16="http://schemas.microsoft.com/office/drawing/2014/main" id="{905B2510-BA2F-99C0-1A06-8D9C5BC2E930}"/>
                </a:ext>
              </a:extLst>
            </p:cNvPr>
            <p:cNvSpPr>
              <a:spLocks noChangeArrowheads="1"/>
            </p:cNvSpPr>
            <p:nvPr/>
          </p:nvSpPr>
          <p:spPr bwMode="auto">
            <a:xfrm>
              <a:off x="2854325" y="2882900"/>
              <a:ext cx="26988" cy="20796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 name="Rectangle 50">
              <a:extLst>
                <a:ext uri="{FF2B5EF4-FFF2-40B4-BE49-F238E27FC236}">
                  <a16:creationId xmlns:a16="http://schemas.microsoft.com/office/drawing/2014/main" id="{4E68909F-6869-D64D-797E-05EC002A7BE2}"/>
                </a:ext>
              </a:extLst>
            </p:cNvPr>
            <p:cNvSpPr>
              <a:spLocks noChangeArrowheads="1"/>
            </p:cNvSpPr>
            <p:nvPr/>
          </p:nvSpPr>
          <p:spPr bwMode="auto">
            <a:xfrm>
              <a:off x="2944813" y="2924175"/>
              <a:ext cx="25400" cy="1666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86" name="Freeform 494">
            <a:extLst>
              <a:ext uri="{FF2B5EF4-FFF2-40B4-BE49-F238E27FC236}">
                <a16:creationId xmlns:a16="http://schemas.microsoft.com/office/drawing/2014/main" id="{DC85F6C1-8837-B180-02FC-402A58543EEA}"/>
              </a:ext>
            </a:extLst>
          </p:cNvPr>
          <p:cNvSpPr>
            <a:spLocks noEditPoints="1"/>
          </p:cNvSpPr>
          <p:nvPr/>
        </p:nvSpPr>
        <p:spPr bwMode="auto">
          <a:xfrm>
            <a:off x="7509204" y="3758366"/>
            <a:ext cx="382659" cy="516712"/>
          </a:xfrm>
          <a:custGeom>
            <a:avLst/>
            <a:gdLst>
              <a:gd name="T0" fmla="*/ 235 w 236"/>
              <a:gd name="T1" fmla="*/ 252 h 320"/>
              <a:gd name="T2" fmla="*/ 215 w 236"/>
              <a:gd name="T3" fmla="*/ 138 h 320"/>
              <a:gd name="T4" fmla="*/ 147 w 236"/>
              <a:gd name="T5" fmla="*/ 46 h 320"/>
              <a:gd name="T6" fmla="*/ 151 w 236"/>
              <a:gd name="T7" fmla="*/ 32 h 320"/>
              <a:gd name="T8" fmla="*/ 119 w 236"/>
              <a:gd name="T9" fmla="*/ 0 h 320"/>
              <a:gd name="T10" fmla="*/ 87 w 236"/>
              <a:gd name="T11" fmla="*/ 32 h 320"/>
              <a:gd name="T12" fmla="*/ 90 w 236"/>
              <a:gd name="T13" fmla="*/ 46 h 320"/>
              <a:gd name="T14" fmla="*/ 23 w 236"/>
              <a:gd name="T15" fmla="*/ 138 h 320"/>
              <a:gd name="T16" fmla="*/ 2 w 236"/>
              <a:gd name="T17" fmla="*/ 252 h 320"/>
              <a:gd name="T18" fmla="*/ 7 w 236"/>
              <a:gd name="T19" fmla="*/ 265 h 320"/>
              <a:gd name="T20" fmla="*/ 77 w 236"/>
              <a:gd name="T21" fmla="*/ 283 h 320"/>
              <a:gd name="T22" fmla="*/ 119 w 236"/>
              <a:gd name="T23" fmla="*/ 320 h 320"/>
              <a:gd name="T24" fmla="*/ 161 w 236"/>
              <a:gd name="T25" fmla="*/ 281 h 320"/>
              <a:gd name="T26" fmla="*/ 229 w 236"/>
              <a:gd name="T27" fmla="*/ 266 h 320"/>
              <a:gd name="T28" fmla="*/ 235 w 236"/>
              <a:gd name="T29" fmla="*/ 261 h 320"/>
              <a:gd name="T30" fmla="*/ 235 w 236"/>
              <a:gd name="T31" fmla="*/ 252 h 320"/>
              <a:gd name="T32" fmla="*/ 108 w 236"/>
              <a:gd name="T33" fmla="*/ 32 h 320"/>
              <a:gd name="T34" fmla="*/ 119 w 236"/>
              <a:gd name="T35" fmla="*/ 21 h 320"/>
              <a:gd name="T36" fmla="*/ 129 w 236"/>
              <a:gd name="T37" fmla="*/ 32 h 320"/>
              <a:gd name="T38" fmla="*/ 119 w 236"/>
              <a:gd name="T39" fmla="*/ 42 h 320"/>
              <a:gd name="T40" fmla="*/ 108 w 236"/>
              <a:gd name="T41" fmla="*/ 32 h 320"/>
              <a:gd name="T42" fmla="*/ 119 w 236"/>
              <a:gd name="T43" fmla="*/ 298 h 320"/>
              <a:gd name="T44" fmla="*/ 99 w 236"/>
              <a:gd name="T45" fmla="*/ 284 h 320"/>
              <a:gd name="T46" fmla="*/ 112 w 236"/>
              <a:gd name="T47" fmla="*/ 285 h 320"/>
              <a:gd name="T48" fmla="*/ 139 w 236"/>
              <a:gd name="T49" fmla="*/ 283 h 320"/>
              <a:gd name="T50" fmla="*/ 119 w 236"/>
              <a:gd name="T51" fmla="*/ 298 h 320"/>
              <a:gd name="T52" fmla="*/ 25 w 236"/>
              <a:gd name="T53" fmla="*/ 249 h 320"/>
              <a:gd name="T54" fmla="*/ 44 w 236"/>
              <a:gd name="T55" fmla="*/ 138 h 320"/>
              <a:gd name="T56" fmla="*/ 119 w 236"/>
              <a:gd name="T57" fmla="*/ 64 h 320"/>
              <a:gd name="T58" fmla="*/ 193 w 236"/>
              <a:gd name="T59" fmla="*/ 138 h 320"/>
              <a:gd name="T60" fmla="*/ 212 w 236"/>
              <a:gd name="T61" fmla="*/ 249 h 320"/>
              <a:gd name="T62" fmla="*/ 25 w 236"/>
              <a:gd name="T63" fmla="*/ 24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320">
                <a:moveTo>
                  <a:pt x="235" y="252"/>
                </a:moveTo>
                <a:cubicBezTo>
                  <a:pt x="235" y="252"/>
                  <a:pt x="215" y="190"/>
                  <a:pt x="215" y="138"/>
                </a:cubicBezTo>
                <a:cubicBezTo>
                  <a:pt x="215" y="93"/>
                  <a:pt x="187" y="57"/>
                  <a:pt x="147" y="46"/>
                </a:cubicBezTo>
                <a:cubicBezTo>
                  <a:pt x="149" y="42"/>
                  <a:pt x="151" y="37"/>
                  <a:pt x="151" y="32"/>
                </a:cubicBezTo>
                <a:cubicBezTo>
                  <a:pt x="151" y="14"/>
                  <a:pt x="136" y="0"/>
                  <a:pt x="119" y="0"/>
                </a:cubicBezTo>
                <a:cubicBezTo>
                  <a:pt x="101" y="0"/>
                  <a:pt x="87" y="14"/>
                  <a:pt x="87" y="32"/>
                </a:cubicBezTo>
                <a:cubicBezTo>
                  <a:pt x="87" y="37"/>
                  <a:pt x="88" y="42"/>
                  <a:pt x="90" y="46"/>
                </a:cubicBezTo>
                <a:cubicBezTo>
                  <a:pt x="50" y="57"/>
                  <a:pt x="23" y="93"/>
                  <a:pt x="23" y="138"/>
                </a:cubicBezTo>
                <a:cubicBezTo>
                  <a:pt x="23" y="190"/>
                  <a:pt x="2" y="252"/>
                  <a:pt x="2" y="252"/>
                </a:cubicBezTo>
                <a:cubicBezTo>
                  <a:pt x="0" y="257"/>
                  <a:pt x="2" y="263"/>
                  <a:pt x="7" y="265"/>
                </a:cubicBezTo>
                <a:cubicBezTo>
                  <a:pt x="9" y="266"/>
                  <a:pt x="34" y="278"/>
                  <a:pt x="77" y="283"/>
                </a:cubicBezTo>
                <a:cubicBezTo>
                  <a:pt x="79" y="303"/>
                  <a:pt x="97" y="320"/>
                  <a:pt x="119" y="320"/>
                </a:cubicBezTo>
                <a:cubicBezTo>
                  <a:pt x="141" y="320"/>
                  <a:pt x="159" y="303"/>
                  <a:pt x="161" y="281"/>
                </a:cubicBezTo>
                <a:cubicBezTo>
                  <a:pt x="182" y="278"/>
                  <a:pt x="204" y="273"/>
                  <a:pt x="229" y="266"/>
                </a:cubicBezTo>
                <a:cubicBezTo>
                  <a:pt x="231" y="265"/>
                  <a:pt x="234" y="263"/>
                  <a:pt x="235" y="261"/>
                </a:cubicBezTo>
                <a:cubicBezTo>
                  <a:pt x="236" y="258"/>
                  <a:pt x="236" y="255"/>
                  <a:pt x="235" y="252"/>
                </a:cubicBezTo>
                <a:close/>
                <a:moveTo>
                  <a:pt x="108" y="32"/>
                </a:moveTo>
                <a:cubicBezTo>
                  <a:pt x="108" y="26"/>
                  <a:pt x="113" y="21"/>
                  <a:pt x="119" y="21"/>
                </a:cubicBezTo>
                <a:cubicBezTo>
                  <a:pt x="125" y="21"/>
                  <a:pt x="129" y="26"/>
                  <a:pt x="129" y="32"/>
                </a:cubicBezTo>
                <a:cubicBezTo>
                  <a:pt x="129" y="38"/>
                  <a:pt x="125" y="42"/>
                  <a:pt x="119" y="42"/>
                </a:cubicBezTo>
                <a:cubicBezTo>
                  <a:pt x="113" y="42"/>
                  <a:pt x="108" y="38"/>
                  <a:pt x="108" y="32"/>
                </a:cubicBezTo>
                <a:close/>
                <a:moveTo>
                  <a:pt x="119" y="298"/>
                </a:moveTo>
                <a:cubicBezTo>
                  <a:pt x="109" y="298"/>
                  <a:pt x="102" y="292"/>
                  <a:pt x="99" y="284"/>
                </a:cubicBezTo>
                <a:cubicBezTo>
                  <a:pt x="103" y="284"/>
                  <a:pt x="107" y="285"/>
                  <a:pt x="112" y="285"/>
                </a:cubicBezTo>
                <a:cubicBezTo>
                  <a:pt x="120" y="285"/>
                  <a:pt x="129" y="284"/>
                  <a:pt x="139" y="283"/>
                </a:cubicBezTo>
                <a:cubicBezTo>
                  <a:pt x="136" y="292"/>
                  <a:pt x="128" y="298"/>
                  <a:pt x="119" y="298"/>
                </a:cubicBezTo>
                <a:close/>
                <a:moveTo>
                  <a:pt x="25" y="249"/>
                </a:moveTo>
                <a:cubicBezTo>
                  <a:pt x="31" y="229"/>
                  <a:pt x="44" y="182"/>
                  <a:pt x="44" y="138"/>
                </a:cubicBezTo>
                <a:cubicBezTo>
                  <a:pt x="44" y="94"/>
                  <a:pt x="75" y="64"/>
                  <a:pt x="119" y="64"/>
                </a:cubicBezTo>
                <a:cubicBezTo>
                  <a:pt x="163" y="64"/>
                  <a:pt x="193" y="94"/>
                  <a:pt x="193" y="138"/>
                </a:cubicBezTo>
                <a:cubicBezTo>
                  <a:pt x="193" y="181"/>
                  <a:pt x="206" y="228"/>
                  <a:pt x="212" y="249"/>
                </a:cubicBezTo>
                <a:cubicBezTo>
                  <a:pt x="116" y="276"/>
                  <a:pt x="48" y="258"/>
                  <a:pt x="25" y="249"/>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33" name="Group 32">
            <a:extLst>
              <a:ext uri="{FF2B5EF4-FFF2-40B4-BE49-F238E27FC236}">
                <a16:creationId xmlns:a16="http://schemas.microsoft.com/office/drawing/2014/main" id="{CD0506DD-AA09-D339-CEE3-8AE0961900F2}"/>
              </a:ext>
            </a:extLst>
          </p:cNvPr>
          <p:cNvGrpSpPr/>
          <p:nvPr/>
        </p:nvGrpSpPr>
        <p:grpSpPr>
          <a:xfrm>
            <a:off x="8392976" y="1609124"/>
            <a:ext cx="616724" cy="616724"/>
            <a:chOff x="9085263" y="2676525"/>
            <a:chExt cx="579437" cy="579438"/>
          </a:xfrm>
          <a:solidFill>
            <a:schemeClr val="tx1"/>
          </a:solidFill>
        </p:grpSpPr>
        <p:sp>
          <p:nvSpPr>
            <p:cNvPr id="34" name="Freeform 98">
              <a:extLst>
                <a:ext uri="{FF2B5EF4-FFF2-40B4-BE49-F238E27FC236}">
                  <a16:creationId xmlns:a16="http://schemas.microsoft.com/office/drawing/2014/main" id="{CE1EECEB-A506-E21F-87EC-23E56BF81B4A}"/>
                </a:ext>
              </a:extLst>
            </p:cNvPr>
            <p:cNvSpPr>
              <a:spLocks noEditPoints="1"/>
            </p:cNvSpPr>
            <p:nvPr/>
          </p:nvSpPr>
          <p:spPr bwMode="auto">
            <a:xfrm>
              <a:off x="9085263" y="2676525"/>
              <a:ext cx="579437" cy="579438"/>
            </a:xfrm>
            <a:custGeom>
              <a:avLst/>
              <a:gdLst>
                <a:gd name="T0" fmla="*/ 199 w 3650"/>
                <a:gd name="T1" fmla="*/ 3163 h 3649"/>
                <a:gd name="T2" fmla="*/ 212 w 3650"/>
                <a:gd name="T3" fmla="*/ 3337 h 3649"/>
                <a:gd name="T4" fmla="*/ 345 w 3650"/>
                <a:gd name="T5" fmla="*/ 3450 h 3649"/>
                <a:gd name="T6" fmla="*/ 518 w 3650"/>
                <a:gd name="T7" fmla="*/ 3437 h 3649"/>
                <a:gd name="T8" fmla="*/ 941 w 3650"/>
                <a:gd name="T9" fmla="*/ 2387 h 3649"/>
                <a:gd name="T10" fmla="*/ 2326 w 3650"/>
                <a:gd name="T11" fmla="*/ 187 h 3649"/>
                <a:gd name="T12" fmla="*/ 1968 w 3650"/>
                <a:gd name="T13" fmla="*/ 245 h 3649"/>
                <a:gd name="T14" fmla="*/ 1639 w 3650"/>
                <a:gd name="T15" fmla="*/ 418 h 3649"/>
                <a:gd name="T16" fmla="*/ 1369 w 3650"/>
                <a:gd name="T17" fmla="*/ 710 h 3649"/>
                <a:gd name="T18" fmla="*/ 1216 w 3650"/>
                <a:gd name="T19" fmla="*/ 1080 h 3649"/>
                <a:gd name="T20" fmla="*/ 1201 w 3650"/>
                <a:gd name="T21" fmla="*/ 1487 h 3649"/>
                <a:gd name="T22" fmla="*/ 1327 w 3650"/>
                <a:gd name="T23" fmla="*/ 1867 h 3649"/>
                <a:gd name="T24" fmla="*/ 1582 w 3650"/>
                <a:gd name="T25" fmla="*/ 2181 h 3649"/>
                <a:gd name="T26" fmla="*/ 1916 w 3650"/>
                <a:gd name="T27" fmla="*/ 2383 h 3649"/>
                <a:gd name="T28" fmla="*/ 2288 w 3650"/>
                <a:gd name="T29" fmla="*/ 2458 h 3649"/>
                <a:gd name="T30" fmla="*/ 2663 w 3650"/>
                <a:gd name="T31" fmla="*/ 2408 h 3649"/>
                <a:gd name="T32" fmla="*/ 3007 w 3650"/>
                <a:gd name="T33" fmla="*/ 2232 h 3649"/>
                <a:gd name="T34" fmla="*/ 3283 w 3650"/>
                <a:gd name="T35" fmla="*/ 1936 h 3649"/>
                <a:gd name="T36" fmla="*/ 3437 w 3650"/>
                <a:gd name="T37" fmla="*/ 1566 h 3649"/>
                <a:gd name="T38" fmla="*/ 3451 w 3650"/>
                <a:gd name="T39" fmla="*/ 1159 h 3649"/>
                <a:gd name="T40" fmla="*/ 3324 w 3650"/>
                <a:gd name="T41" fmla="*/ 779 h 3649"/>
                <a:gd name="T42" fmla="*/ 3073 w 3650"/>
                <a:gd name="T43" fmla="*/ 467 h 3649"/>
                <a:gd name="T44" fmla="*/ 2754 w 3650"/>
                <a:gd name="T45" fmla="*/ 270 h 3649"/>
                <a:gd name="T46" fmla="*/ 2399 w 3650"/>
                <a:gd name="T47" fmla="*/ 189 h 3649"/>
                <a:gd name="T48" fmla="*/ 2579 w 3650"/>
                <a:gd name="T49" fmla="*/ 23 h 3649"/>
                <a:gd name="T50" fmla="*/ 2980 w 3650"/>
                <a:gd name="T51" fmla="*/ 172 h 3649"/>
                <a:gd name="T52" fmla="*/ 3323 w 3650"/>
                <a:gd name="T53" fmla="*/ 451 h 3649"/>
                <a:gd name="T54" fmla="*/ 3549 w 3650"/>
                <a:gd name="T55" fmla="*/ 816 h 3649"/>
                <a:gd name="T56" fmla="*/ 3647 w 3650"/>
                <a:gd name="T57" fmla="*/ 1236 h 3649"/>
                <a:gd name="T58" fmla="*/ 3605 w 3650"/>
                <a:gd name="T59" fmla="*/ 1667 h 3649"/>
                <a:gd name="T60" fmla="*/ 3429 w 3650"/>
                <a:gd name="T61" fmla="*/ 2057 h 3649"/>
                <a:gd name="T62" fmla="*/ 3127 w 3650"/>
                <a:gd name="T63" fmla="*/ 2378 h 3649"/>
                <a:gd name="T64" fmla="*/ 2744 w 3650"/>
                <a:gd name="T65" fmla="*/ 2579 h 3649"/>
                <a:gd name="T66" fmla="*/ 2326 w 3650"/>
                <a:gd name="T67" fmla="*/ 2647 h 3649"/>
                <a:gd name="T68" fmla="*/ 1909 w 3650"/>
                <a:gd name="T69" fmla="*/ 2579 h 3649"/>
                <a:gd name="T70" fmla="*/ 1527 w 3650"/>
                <a:gd name="T71" fmla="*/ 2379 h 3649"/>
                <a:gd name="T72" fmla="*/ 1482 w 3650"/>
                <a:gd name="T73" fmla="*/ 2672 h 3649"/>
                <a:gd name="T74" fmla="*/ 1473 w 3650"/>
                <a:gd name="T75" fmla="*/ 2760 h 3649"/>
                <a:gd name="T76" fmla="*/ 595 w 3650"/>
                <a:gd name="T77" fmla="*/ 3608 h 3649"/>
                <a:gd name="T78" fmla="*/ 368 w 3650"/>
                <a:gd name="T79" fmla="*/ 3647 h 3649"/>
                <a:gd name="T80" fmla="*/ 157 w 3650"/>
                <a:gd name="T81" fmla="*/ 3558 h 3649"/>
                <a:gd name="T82" fmla="*/ 23 w 3650"/>
                <a:gd name="T83" fmla="*/ 3371 h 3649"/>
                <a:gd name="T84" fmla="*/ 10 w 3650"/>
                <a:gd name="T85" fmla="*/ 3141 h 3649"/>
                <a:gd name="T86" fmla="*/ 122 w 3650"/>
                <a:gd name="T87" fmla="*/ 2940 h 3649"/>
                <a:gd name="T88" fmla="*/ 941 w 3650"/>
                <a:gd name="T89" fmla="*/ 2160 h 3649"/>
                <a:gd name="T90" fmla="*/ 1168 w 3650"/>
                <a:gd name="T91" fmla="*/ 2348 h 3649"/>
                <a:gd name="T92" fmla="*/ 1136 w 3650"/>
                <a:gd name="T93" fmla="*/ 1905 h 3649"/>
                <a:gd name="T94" fmla="*/ 1013 w 3650"/>
                <a:gd name="T95" fmla="*/ 1497 h 3649"/>
                <a:gd name="T96" fmla="*/ 1028 w 3650"/>
                <a:gd name="T97" fmla="*/ 1063 h 3649"/>
                <a:gd name="T98" fmla="*/ 1178 w 3650"/>
                <a:gd name="T99" fmla="*/ 662 h 3649"/>
                <a:gd name="T100" fmla="*/ 1456 w 3650"/>
                <a:gd name="T101" fmla="*/ 325 h 3649"/>
                <a:gd name="T102" fmla="*/ 1827 w 3650"/>
                <a:gd name="T103" fmla="*/ 96 h 3649"/>
                <a:gd name="T104" fmla="*/ 2241 w 3650"/>
                <a:gd name="T105" fmla="*/ 2 h 3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50" h="3649">
                  <a:moveTo>
                    <a:pt x="675" y="2654"/>
                  </a:moveTo>
                  <a:lnTo>
                    <a:pt x="254" y="3073"/>
                  </a:lnTo>
                  <a:lnTo>
                    <a:pt x="231" y="3100"/>
                  </a:lnTo>
                  <a:lnTo>
                    <a:pt x="212" y="3131"/>
                  </a:lnTo>
                  <a:lnTo>
                    <a:pt x="199" y="3163"/>
                  </a:lnTo>
                  <a:lnTo>
                    <a:pt x="190" y="3198"/>
                  </a:lnTo>
                  <a:lnTo>
                    <a:pt x="188" y="3234"/>
                  </a:lnTo>
                  <a:lnTo>
                    <a:pt x="190" y="3270"/>
                  </a:lnTo>
                  <a:lnTo>
                    <a:pt x="199" y="3304"/>
                  </a:lnTo>
                  <a:lnTo>
                    <a:pt x="212" y="3337"/>
                  </a:lnTo>
                  <a:lnTo>
                    <a:pt x="231" y="3367"/>
                  </a:lnTo>
                  <a:lnTo>
                    <a:pt x="254" y="3395"/>
                  </a:lnTo>
                  <a:lnTo>
                    <a:pt x="282" y="3418"/>
                  </a:lnTo>
                  <a:lnTo>
                    <a:pt x="312" y="3437"/>
                  </a:lnTo>
                  <a:lnTo>
                    <a:pt x="345" y="3450"/>
                  </a:lnTo>
                  <a:lnTo>
                    <a:pt x="379" y="3459"/>
                  </a:lnTo>
                  <a:lnTo>
                    <a:pt x="415" y="3461"/>
                  </a:lnTo>
                  <a:lnTo>
                    <a:pt x="451" y="3459"/>
                  </a:lnTo>
                  <a:lnTo>
                    <a:pt x="486" y="3450"/>
                  </a:lnTo>
                  <a:lnTo>
                    <a:pt x="518" y="3437"/>
                  </a:lnTo>
                  <a:lnTo>
                    <a:pt x="549" y="3418"/>
                  </a:lnTo>
                  <a:lnTo>
                    <a:pt x="576" y="3395"/>
                  </a:lnTo>
                  <a:lnTo>
                    <a:pt x="995" y="2974"/>
                  </a:lnTo>
                  <a:lnTo>
                    <a:pt x="675" y="2654"/>
                  </a:lnTo>
                  <a:close/>
                  <a:moveTo>
                    <a:pt x="941" y="2387"/>
                  </a:moveTo>
                  <a:lnTo>
                    <a:pt x="807" y="2521"/>
                  </a:lnTo>
                  <a:lnTo>
                    <a:pt x="1128" y="2842"/>
                  </a:lnTo>
                  <a:lnTo>
                    <a:pt x="1262" y="2708"/>
                  </a:lnTo>
                  <a:lnTo>
                    <a:pt x="941" y="2387"/>
                  </a:lnTo>
                  <a:close/>
                  <a:moveTo>
                    <a:pt x="2326" y="187"/>
                  </a:moveTo>
                  <a:lnTo>
                    <a:pt x="2253" y="189"/>
                  </a:lnTo>
                  <a:lnTo>
                    <a:pt x="2181" y="197"/>
                  </a:lnTo>
                  <a:lnTo>
                    <a:pt x="2109" y="208"/>
                  </a:lnTo>
                  <a:lnTo>
                    <a:pt x="2037" y="225"/>
                  </a:lnTo>
                  <a:lnTo>
                    <a:pt x="1968" y="245"/>
                  </a:lnTo>
                  <a:lnTo>
                    <a:pt x="1898" y="270"/>
                  </a:lnTo>
                  <a:lnTo>
                    <a:pt x="1831" y="301"/>
                  </a:lnTo>
                  <a:lnTo>
                    <a:pt x="1764" y="335"/>
                  </a:lnTo>
                  <a:lnTo>
                    <a:pt x="1701" y="374"/>
                  </a:lnTo>
                  <a:lnTo>
                    <a:pt x="1639" y="418"/>
                  </a:lnTo>
                  <a:lnTo>
                    <a:pt x="1579" y="467"/>
                  </a:lnTo>
                  <a:lnTo>
                    <a:pt x="1523" y="520"/>
                  </a:lnTo>
                  <a:lnTo>
                    <a:pt x="1467" y="580"/>
                  </a:lnTo>
                  <a:lnTo>
                    <a:pt x="1415" y="644"/>
                  </a:lnTo>
                  <a:lnTo>
                    <a:pt x="1369" y="710"/>
                  </a:lnTo>
                  <a:lnTo>
                    <a:pt x="1327" y="779"/>
                  </a:lnTo>
                  <a:lnTo>
                    <a:pt x="1292" y="851"/>
                  </a:lnTo>
                  <a:lnTo>
                    <a:pt x="1261" y="926"/>
                  </a:lnTo>
                  <a:lnTo>
                    <a:pt x="1235" y="1002"/>
                  </a:lnTo>
                  <a:lnTo>
                    <a:pt x="1216" y="1080"/>
                  </a:lnTo>
                  <a:lnTo>
                    <a:pt x="1201" y="1159"/>
                  </a:lnTo>
                  <a:lnTo>
                    <a:pt x="1192" y="1241"/>
                  </a:lnTo>
                  <a:lnTo>
                    <a:pt x="1190" y="1323"/>
                  </a:lnTo>
                  <a:lnTo>
                    <a:pt x="1192" y="1405"/>
                  </a:lnTo>
                  <a:lnTo>
                    <a:pt x="1201" y="1487"/>
                  </a:lnTo>
                  <a:lnTo>
                    <a:pt x="1216" y="1566"/>
                  </a:lnTo>
                  <a:lnTo>
                    <a:pt x="1235" y="1645"/>
                  </a:lnTo>
                  <a:lnTo>
                    <a:pt x="1261" y="1721"/>
                  </a:lnTo>
                  <a:lnTo>
                    <a:pt x="1292" y="1795"/>
                  </a:lnTo>
                  <a:lnTo>
                    <a:pt x="1327" y="1867"/>
                  </a:lnTo>
                  <a:lnTo>
                    <a:pt x="1369" y="1936"/>
                  </a:lnTo>
                  <a:lnTo>
                    <a:pt x="1415" y="2003"/>
                  </a:lnTo>
                  <a:lnTo>
                    <a:pt x="1467" y="2066"/>
                  </a:lnTo>
                  <a:lnTo>
                    <a:pt x="1523" y="2126"/>
                  </a:lnTo>
                  <a:lnTo>
                    <a:pt x="1582" y="2181"/>
                  </a:lnTo>
                  <a:lnTo>
                    <a:pt x="1644" y="2232"/>
                  </a:lnTo>
                  <a:lnTo>
                    <a:pt x="1709" y="2277"/>
                  </a:lnTo>
                  <a:lnTo>
                    <a:pt x="1776" y="2317"/>
                  </a:lnTo>
                  <a:lnTo>
                    <a:pt x="1845" y="2353"/>
                  </a:lnTo>
                  <a:lnTo>
                    <a:pt x="1916" y="2383"/>
                  </a:lnTo>
                  <a:lnTo>
                    <a:pt x="1989" y="2408"/>
                  </a:lnTo>
                  <a:lnTo>
                    <a:pt x="2062" y="2428"/>
                  </a:lnTo>
                  <a:lnTo>
                    <a:pt x="2137" y="2443"/>
                  </a:lnTo>
                  <a:lnTo>
                    <a:pt x="2212" y="2453"/>
                  </a:lnTo>
                  <a:lnTo>
                    <a:pt x="2288" y="2458"/>
                  </a:lnTo>
                  <a:lnTo>
                    <a:pt x="2364" y="2458"/>
                  </a:lnTo>
                  <a:lnTo>
                    <a:pt x="2440" y="2453"/>
                  </a:lnTo>
                  <a:lnTo>
                    <a:pt x="2515" y="2443"/>
                  </a:lnTo>
                  <a:lnTo>
                    <a:pt x="2589" y="2428"/>
                  </a:lnTo>
                  <a:lnTo>
                    <a:pt x="2663" y="2408"/>
                  </a:lnTo>
                  <a:lnTo>
                    <a:pt x="2735" y="2383"/>
                  </a:lnTo>
                  <a:lnTo>
                    <a:pt x="2807" y="2353"/>
                  </a:lnTo>
                  <a:lnTo>
                    <a:pt x="2876" y="2317"/>
                  </a:lnTo>
                  <a:lnTo>
                    <a:pt x="2943" y="2277"/>
                  </a:lnTo>
                  <a:lnTo>
                    <a:pt x="3007" y="2232"/>
                  </a:lnTo>
                  <a:lnTo>
                    <a:pt x="3070" y="2181"/>
                  </a:lnTo>
                  <a:lnTo>
                    <a:pt x="3129" y="2126"/>
                  </a:lnTo>
                  <a:lnTo>
                    <a:pt x="3185" y="2066"/>
                  </a:lnTo>
                  <a:lnTo>
                    <a:pt x="3236" y="2003"/>
                  </a:lnTo>
                  <a:lnTo>
                    <a:pt x="3283" y="1936"/>
                  </a:lnTo>
                  <a:lnTo>
                    <a:pt x="3324" y="1867"/>
                  </a:lnTo>
                  <a:lnTo>
                    <a:pt x="3360" y="1795"/>
                  </a:lnTo>
                  <a:lnTo>
                    <a:pt x="3391" y="1721"/>
                  </a:lnTo>
                  <a:lnTo>
                    <a:pt x="3417" y="1645"/>
                  </a:lnTo>
                  <a:lnTo>
                    <a:pt x="3437" y="1566"/>
                  </a:lnTo>
                  <a:lnTo>
                    <a:pt x="3451" y="1487"/>
                  </a:lnTo>
                  <a:lnTo>
                    <a:pt x="3460" y="1405"/>
                  </a:lnTo>
                  <a:lnTo>
                    <a:pt x="3462" y="1323"/>
                  </a:lnTo>
                  <a:lnTo>
                    <a:pt x="3460" y="1241"/>
                  </a:lnTo>
                  <a:lnTo>
                    <a:pt x="3451" y="1159"/>
                  </a:lnTo>
                  <a:lnTo>
                    <a:pt x="3437" y="1080"/>
                  </a:lnTo>
                  <a:lnTo>
                    <a:pt x="3417" y="1002"/>
                  </a:lnTo>
                  <a:lnTo>
                    <a:pt x="3391" y="926"/>
                  </a:lnTo>
                  <a:lnTo>
                    <a:pt x="3360" y="851"/>
                  </a:lnTo>
                  <a:lnTo>
                    <a:pt x="3324" y="779"/>
                  </a:lnTo>
                  <a:lnTo>
                    <a:pt x="3283" y="710"/>
                  </a:lnTo>
                  <a:lnTo>
                    <a:pt x="3236" y="644"/>
                  </a:lnTo>
                  <a:lnTo>
                    <a:pt x="3185" y="580"/>
                  </a:lnTo>
                  <a:lnTo>
                    <a:pt x="3129" y="520"/>
                  </a:lnTo>
                  <a:lnTo>
                    <a:pt x="3073" y="467"/>
                  </a:lnTo>
                  <a:lnTo>
                    <a:pt x="3013" y="418"/>
                  </a:lnTo>
                  <a:lnTo>
                    <a:pt x="2951" y="374"/>
                  </a:lnTo>
                  <a:lnTo>
                    <a:pt x="2887" y="335"/>
                  </a:lnTo>
                  <a:lnTo>
                    <a:pt x="2822" y="300"/>
                  </a:lnTo>
                  <a:lnTo>
                    <a:pt x="2754" y="270"/>
                  </a:lnTo>
                  <a:lnTo>
                    <a:pt x="2684" y="245"/>
                  </a:lnTo>
                  <a:lnTo>
                    <a:pt x="2615" y="225"/>
                  </a:lnTo>
                  <a:lnTo>
                    <a:pt x="2543" y="208"/>
                  </a:lnTo>
                  <a:lnTo>
                    <a:pt x="2471" y="197"/>
                  </a:lnTo>
                  <a:lnTo>
                    <a:pt x="2399" y="189"/>
                  </a:lnTo>
                  <a:lnTo>
                    <a:pt x="2326" y="187"/>
                  </a:lnTo>
                  <a:close/>
                  <a:moveTo>
                    <a:pt x="2326" y="0"/>
                  </a:moveTo>
                  <a:lnTo>
                    <a:pt x="2411" y="2"/>
                  </a:lnTo>
                  <a:lnTo>
                    <a:pt x="2495" y="10"/>
                  </a:lnTo>
                  <a:lnTo>
                    <a:pt x="2579" y="23"/>
                  </a:lnTo>
                  <a:lnTo>
                    <a:pt x="2662" y="42"/>
                  </a:lnTo>
                  <a:lnTo>
                    <a:pt x="2744" y="66"/>
                  </a:lnTo>
                  <a:lnTo>
                    <a:pt x="2825" y="96"/>
                  </a:lnTo>
                  <a:lnTo>
                    <a:pt x="2903" y="132"/>
                  </a:lnTo>
                  <a:lnTo>
                    <a:pt x="2980" y="172"/>
                  </a:lnTo>
                  <a:lnTo>
                    <a:pt x="3055" y="217"/>
                  </a:lnTo>
                  <a:lnTo>
                    <a:pt x="3127" y="269"/>
                  </a:lnTo>
                  <a:lnTo>
                    <a:pt x="3197" y="325"/>
                  </a:lnTo>
                  <a:lnTo>
                    <a:pt x="3262" y="387"/>
                  </a:lnTo>
                  <a:lnTo>
                    <a:pt x="3323" y="451"/>
                  </a:lnTo>
                  <a:lnTo>
                    <a:pt x="3378" y="519"/>
                  </a:lnTo>
                  <a:lnTo>
                    <a:pt x="3429" y="589"/>
                  </a:lnTo>
                  <a:lnTo>
                    <a:pt x="3474" y="662"/>
                  </a:lnTo>
                  <a:lnTo>
                    <a:pt x="3514" y="738"/>
                  </a:lnTo>
                  <a:lnTo>
                    <a:pt x="3549" y="816"/>
                  </a:lnTo>
                  <a:lnTo>
                    <a:pt x="3580" y="896"/>
                  </a:lnTo>
                  <a:lnTo>
                    <a:pt x="3605" y="979"/>
                  </a:lnTo>
                  <a:lnTo>
                    <a:pt x="3625" y="1063"/>
                  </a:lnTo>
                  <a:lnTo>
                    <a:pt x="3639" y="1148"/>
                  </a:lnTo>
                  <a:lnTo>
                    <a:pt x="3647" y="1236"/>
                  </a:lnTo>
                  <a:lnTo>
                    <a:pt x="3650" y="1323"/>
                  </a:lnTo>
                  <a:lnTo>
                    <a:pt x="3647" y="1411"/>
                  </a:lnTo>
                  <a:lnTo>
                    <a:pt x="3639" y="1498"/>
                  </a:lnTo>
                  <a:lnTo>
                    <a:pt x="3625" y="1583"/>
                  </a:lnTo>
                  <a:lnTo>
                    <a:pt x="3605" y="1667"/>
                  </a:lnTo>
                  <a:lnTo>
                    <a:pt x="3580" y="1750"/>
                  </a:lnTo>
                  <a:lnTo>
                    <a:pt x="3549" y="1830"/>
                  </a:lnTo>
                  <a:lnTo>
                    <a:pt x="3514" y="1908"/>
                  </a:lnTo>
                  <a:lnTo>
                    <a:pt x="3474" y="1984"/>
                  </a:lnTo>
                  <a:lnTo>
                    <a:pt x="3429" y="2057"/>
                  </a:lnTo>
                  <a:lnTo>
                    <a:pt x="3378" y="2128"/>
                  </a:lnTo>
                  <a:lnTo>
                    <a:pt x="3323" y="2196"/>
                  </a:lnTo>
                  <a:lnTo>
                    <a:pt x="3262" y="2260"/>
                  </a:lnTo>
                  <a:lnTo>
                    <a:pt x="3197" y="2321"/>
                  </a:lnTo>
                  <a:lnTo>
                    <a:pt x="3127" y="2378"/>
                  </a:lnTo>
                  <a:lnTo>
                    <a:pt x="3055" y="2429"/>
                  </a:lnTo>
                  <a:lnTo>
                    <a:pt x="2980" y="2474"/>
                  </a:lnTo>
                  <a:lnTo>
                    <a:pt x="2903" y="2514"/>
                  </a:lnTo>
                  <a:lnTo>
                    <a:pt x="2825" y="2550"/>
                  </a:lnTo>
                  <a:lnTo>
                    <a:pt x="2744" y="2579"/>
                  </a:lnTo>
                  <a:lnTo>
                    <a:pt x="2662" y="2604"/>
                  </a:lnTo>
                  <a:lnTo>
                    <a:pt x="2579" y="2623"/>
                  </a:lnTo>
                  <a:lnTo>
                    <a:pt x="2495" y="2636"/>
                  </a:lnTo>
                  <a:lnTo>
                    <a:pt x="2411" y="2644"/>
                  </a:lnTo>
                  <a:lnTo>
                    <a:pt x="2326" y="2647"/>
                  </a:lnTo>
                  <a:lnTo>
                    <a:pt x="2242" y="2644"/>
                  </a:lnTo>
                  <a:lnTo>
                    <a:pt x="2158" y="2636"/>
                  </a:lnTo>
                  <a:lnTo>
                    <a:pt x="2074" y="2623"/>
                  </a:lnTo>
                  <a:lnTo>
                    <a:pt x="1991" y="2604"/>
                  </a:lnTo>
                  <a:lnTo>
                    <a:pt x="1909" y="2579"/>
                  </a:lnTo>
                  <a:lnTo>
                    <a:pt x="1829" y="2551"/>
                  </a:lnTo>
                  <a:lnTo>
                    <a:pt x="1751" y="2515"/>
                  </a:lnTo>
                  <a:lnTo>
                    <a:pt x="1673" y="2475"/>
                  </a:lnTo>
                  <a:lnTo>
                    <a:pt x="1599" y="2430"/>
                  </a:lnTo>
                  <a:lnTo>
                    <a:pt x="1527" y="2379"/>
                  </a:lnTo>
                  <a:lnTo>
                    <a:pt x="1459" y="2323"/>
                  </a:lnTo>
                  <a:lnTo>
                    <a:pt x="1301" y="2481"/>
                  </a:lnTo>
                  <a:lnTo>
                    <a:pt x="1461" y="2641"/>
                  </a:lnTo>
                  <a:lnTo>
                    <a:pt x="1473" y="2656"/>
                  </a:lnTo>
                  <a:lnTo>
                    <a:pt x="1482" y="2672"/>
                  </a:lnTo>
                  <a:lnTo>
                    <a:pt x="1488" y="2690"/>
                  </a:lnTo>
                  <a:lnTo>
                    <a:pt x="1489" y="2708"/>
                  </a:lnTo>
                  <a:lnTo>
                    <a:pt x="1488" y="2727"/>
                  </a:lnTo>
                  <a:lnTo>
                    <a:pt x="1482" y="2744"/>
                  </a:lnTo>
                  <a:lnTo>
                    <a:pt x="1473" y="2760"/>
                  </a:lnTo>
                  <a:lnTo>
                    <a:pt x="1461" y="2774"/>
                  </a:lnTo>
                  <a:lnTo>
                    <a:pt x="709" y="3527"/>
                  </a:lnTo>
                  <a:lnTo>
                    <a:pt x="674" y="3558"/>
                  </a:lnTo>
                  <a:lnTo>
                    <a:pt x="636" y="3586"/>
                  </a:lnTo>
                  <a:lnTo>
                    <a:pt x="595" y="3608"/>
                  </a:lnTo>
                  <a:lnTo>
                    <a:pt x="552" y="3626"/>
                  </a:lnTo>
                  <a:lnTo>
                    <a:pt x="508" y="3639"/>
                  </a:lnTo>
                  <a:lnTo>
                    <a:pt x="462" y="3647"/>
                  </a:lnTo>
                  <a:lnTo>
                    <a:pt x="415" y="3649"/>
                  </a:lnTo>
                  <a:lnTo>
                    <a:pt x="368" y="3647"/>
                  </a:lnTo>
                  <a:lnTo>
                    <a:pt x="322" y="3639"/>
                  </a:lnTo>
                  <a:lnTo>
                    <a:pt x="278" y="3626"/>
                  </a:lnTo>
                  <a:lnTo>
                    <a:pt x="236" y="3608"/>
                  </a:lnTo>
                  <a:lnTo>
                    <a:pt x="195" y="3586"/>
                  </a:lnTo>
                  <a:lnTo>
                    <a:pt x="157" y="3558"/>
                  </a:lnTo>
                  <a:lnTo>
                    <a:pt x="122" y="3527"/>
                  </a:lnTo>
                  <a:lnTo>
                    <a:pt x="91" y="3492"/>
                  </a:lnTo>
                  <a:lnTo>
                    <a:pt x="63" y="3454"/>
                  </a:lnTo>
                  <a:lnTo>
                    <a:pt x="41" y="3413"/>
                  </a:lnTo>
                  <a:lnTo>
                    <a:pt x="23" y="3371"/>
                  </a:lnTo>
                  <a:lnTo>
                    <a:pt x="10" y="3327"/>
                  </a:lnTo>
                  <a:lnTo>
                    <a:pt x="2" y="3281"/>
                  </a:lnTo>
                  <a:lnTo>
                    <a:pt x="0" y="3234"/>
                  </a:lnTo>
                  <a:lnTo>
                    <a:pt x="2" y="3187"/>
                  </a:lnTo>
                  <a:lnTo>
                    <a:pt x="10" y="3141"/>
                  </a:lnTo>
                  <a:lnTo>
                    <a:pt x="23" y="3097"/>
                  </a:lnTo>
                  <a:lnTo>
                    <a:pt x="41" y="3054"/>
                  </a:lnTo>
                  <a:lnTo>
                    <a:pt x="63" y="3013"/>
                  </a:lnTo>
                  <a:lnTo>
                    <a:pt x="91" y="2975"/>
                  </a:lnTo>
                  <a:lnTo>
                    <a:pt x="122" y="2940"/>
                  </a:lnTo>
                  <a:lnTo>
                    <a:pt x="875" y="2188"/>
                  </a:lnTo>
                  <a:lnTo>
                    <a:pt x="889" y="2176"/>
                  </a:lnTo>
                  <a:lnTo>
                    <a:pt x="905" y="2167"/>
                  </a:lnTo>
                  <a:lnTo>
                    <a:pt x="922" y="2161"/>
                  </a:lnTo>
                  <a:lnTo>
                    <a:pt x="941" y="2160"/>
                  </a:lnTo>
                  <a:lnTo>
                    <a:pt x="959" y="2161"/>
                  </a:lnTo>
                  <a:lnTo>
                    <a:pt x="977" y="2167"/>
                  </a:lnTo>
                  <a:lnTo>
                    <a:pt x="993" y="2176"/>
                  </a:lnTo>
                  <a:lnTo>
                    <a:pt x="1008" y="2188"/>
                  </a:lnTo>
                  <a:lnTo>
                    <a:pt x="1168" y="2348"/>
                  </a:lnTo>
                  <a:lnTo>
                    <a:pt x="1326" y="2190"/>
                  </a:lnTo>
                  <a:lnTo>
                    <a:pt x="1271" y="2124"/>
                  </a:lnTo>
                  <a:lnTo>
                    <a:pt x="1221" y="2053"/>
                  </a:lnTo>
                  <a:lnTo>
                    <a:pt x="1176" y="1980"/>
                  </a:lnTo>
                  <a:lnTo>
                    <a:pt x="1136" y="1905"/>
                  </a:lnTo>
                  <a:lnTo>
                    <a:pt x="1101" y="1827"/>
                  </a:lnTo>
                  <a:lnTo>
                    <a:pt x="1071" y="1747"/>
                  </a:lnTo>
                  <a:lnTo>
                    <a:pt x="1046" y="1666"/>
                  </a:lnTo>
                  <a:lnTo>
                    <a:pt x="1028" y="1582"/>
                  </a:lnTo>
                  <a:lnTo>
                    <a:pt x="1013" y="1497"/>
                  </a:lnTo>
                  <a:lnTo>
                    <a:pt x="1004" y="1410"/>
                  </a:lnTo>
                  <a:lnTo>
                    <a:pt x="1002" y="1323"/>
                  </a:lnTo>
                  <a:lnTo>
                    <a:pt x="1004" y="1236"/>
                  </a:lnTo>
                  <a:lnTo>
                    <a:pt x="1013" y="1148"/>
                  </a:lnTo>
                  <a:lnTo>
                    <a:pt x="1028" y="1063"/>
                  </a:lnTo>
                  <a:lnTo>
                    <a:pt x="1046" y="979"/>
                  </a:lnTo>
                  <a:lnTo>
                    <a:pt x="1072" y="896"/>
                  </a:lnTo>
                  <a:lnTo>
                    <a:pt x="1102" y="816"/>
                  </a:lnTo>
                  <a:lnTo>
                    <a:pt x="1137" y="738"/>
                  </a:lnTo>
                  <a:lnTo>
                    <a:pt x="1178" y="662"/>
                  </a:lnTo>
                  <a:lnTo>
                    <a:pt x="1223" y="589"/>
                  </a:lnTo>
                  <a:lnTo>
                    <a:pt x="1274" y="519"/>
                  </a:lnTo>
                  <a:lnTo>
                    <a:pt x="1329" y="451"/>
                  </a:lnTo>
                  <a:lnTo>
                    <a:pt x="1389" y="387"/>
                  </a:lnTo>
                  <a:lnTo>
                    <a:pt x="1456" y="325"/>
                  </a:lnTo>
                  <a:lnTo>
                    <a:pt x="1525" y="269"/>
                  </a:lnTo>
                  <a:lnTo>
                    <a:pt x="1597" y="217"/>
                  </a:lnTo>
                  <a:lnTo>
                    <a:pt x="1672" y="172"/>
                  </a:lnTo>
                  <a:lnTo>
                    <a:pt x="1749" y="132"/>
                  </a:lnTo>
                  <a:lnTo>
                    <a:pt x="1827" y="96"/>
                  </a:lnTo>
                  <a:lnTo>
                    <a:pt x="1908" y="66"/>
                  </a:lnTo>
                  <a:lnTo>
                    <a:pt x="1990" y="42"/>
                  </a:lnTo>
                  <a:lnTo>
                    <a:pt x="2073" y="23"/>
                  </a:lnTo>
                  <a:lnTo>
                    <a:pt x="2157" y="10"/>
                  </a:lnTo>
                  <a:lnTo>
                    <a:pt x="2241" y="2"/>
                  </a:lnTo>
                  <a:lnTo>
                    <a:pt x="23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99">
              <a:extLst>
                <a:ext uri="{FF2B5EF4-FFF2-40B4-BE49-F238E27FC236}">
                  <a16:creationId xmlns:a16="http://schemas.microsoft.com/office/drawing/2014/main" id="{1668E69E-FD79-F551-35CE-60A68B5B8F6F}"/>
                </a:ext>
              </a:extLst>
            </p:cNvPr>
            <p:cNvSpPr>
              <a:spLocks noEditPoints="1"/>
            </p:cNvSpPr>
            <p:nvPr/>
          </p:nvSpPr>
          <p:spPr bwMode="auto">
            <a:xfrm>
              <a:off x="9309100" y="2741613"/>
              <a:ext cx="290512" cy="290513"/>
            </a:xfrm>
            <a:custGeom>
              <a:avLst/>
              <a:gdLst>
                <a:gd name="T0" fmla="*/ 793 w 1834"/>
                <a:gd name="T1" fmla="*/ 199 h 1834"/>
                <a:gd name="T2" fmla="*/ 613 w 1834"/>
                <a:gd name="T3" fmla="*/ 254 h 1834"/>
                <a:gd name="T4" fmla="*/ 450 w 1834"/>
                <a:gd name="T5" fmla="*/ 356 h 1834"/>
                <a:gd name="T6" fmla="*/ 318 w 1834"/>
                <a:gd name="T7" fmla="*/ 502 h 1834"/>
                <a:gd name="T8" fmla="*/ 230 w 1834"/>
                <a:gd name="T9" fmla="*/ 671 h 1834"/>
                <a:gd name="T10" fmla="*/ 190 w 1834"/>
                <a:gd name="T11" fmla="*/ 855 h 1834"/>
                <a:gd name="T12" fmla="*/ 198 w 1834"/>
                <a:gd name="T13" fmla="*/ 1041 h 1834"/>
                <a:gd name="T14" fmla="*/ 253 w 1834"/>
                <a:gd name="T15" fmla="*/ 1221 h 1834"/>
                <a:gd name="T16" fmla="*/ 356 w 1834"/>
                <a:gd name="T17" fmla="*/ 1384 h 1834"/>
                <a:gd name="T18" fmla="*/ 502 w 1834"/>
                <a:gd name="T19" fmla="*/ 1516 h 1834"/>
                <a:gd name="T20" fmla="*/ 672 w 1834"/>
                <a:gd name="T21" fmla="*/ 1604 h 1834"/>
                <a:gd name="T22" fmla="*/ 855 w 1834"/>
                <a:gd name="T23" fmla="*/ 1644 h 1834"/>
                <a:gd name="T24" fmla="*/ 1041 w 1834"/>
                <a:gd name="T25" fmla="*/ 1636 h 1834"/>
                <a:gd name="T26" fmla="*/ 1220 w 1834"/>
                <a:gd name="T27" fmla="*/ 1581 h 1834"/>
                <a:gd name="T28" fmla="*/ 1384 w 1834"/>
                <a:gd name="T29" fmla="*/ 1478 h 1834"/>
                <a:gd name="T30" fmla="*/ 1517 w 1834"/>
                <a:gd name="T31" fmla="*/ 1332 h 1834"/>
                <a:gd name="T32" fmla="*/ 1604 w 1834"/>
                <a:gd name="T33" fmla="*/ 1163 h 1834"/>
                <a:gd name="T34" fmla="*/ 1644 w 1834"/>
                <a:gd name="T35" fmla="*/ 979 h 1834"/>
                <a:gd name="T36" fmla="*/ 1635 w 1834"/>
                <a:gd name="T37" fmla="*/ 793 h 1834"/>
                <a:gd name="T38" fmla="*/ 1580 w 1834"/>
                <a:gd name="T39" fmla="*/ 614 h 1834"/>
                <a:gd name="T40" fmla="*/ 1478 w 1834"/>
                <a:gd name="T41" fmla="*/ 450 h 1834"/>
                <a:gd name="T42" fmla="*/ 1332 w 1834"/>
                <a:gd name="T43" fmla="*/ 317 h 1834"/>
                <a:gd name="T44" fmla="*/ 1161 w 1834"/>
                <a:gd name="T45" fmla="*/ 230 h 1834"/>
                <a:gd name="T46" fmla="*/ 979 w 1834"/>
                <a:gd name="T47" fmla="*/ 190 h 1834"/>
                <a:gd name="T48" fmla="*/ 988 w 1834"/>
                <a:gd name="T49" fmla="*/ 3 h 1834"/>
                <a:gd name="T50" fmla="*/ 1195 w 1834"/>
                <a:gd name="T51" fmla="*/ 43 h 1834"/>
                <a:gd name="T52" fmla="*/ 1390 w 1834"/>
                <a:gd name="T53" fmla="*/ 132 h 1834"/>
                <a:gd name="T54" fmla="*/ 1565 w 1834"/>
                <a:gd name="T55" fmla="*/ 269 h 1834"/>
                <a:gd name="T56" fmla="*/ 1702 w 1834"/>
                <a:gd name="T57" fmla="*/ 444 h 1834"/>
                <a:gd name="T58" fmla="*/ 1791 w 1834"/>
                <a:gd name="T59" fmla="*/ 639 h 1834"/>
                <a:gd name="T60" fmla="*/ 1831 w 1834"/>
                <a:gd name="T61" fmla="*/ 846 h 1834"/>
                <a:gd name="T62" fmla="*/ 1823 w 1834"/>
                <a:gd name="T63" fmla="*/ 1057 h 1834"/>
                <a:gd name="T64" fmla="*/ 1767 w 1834"/>
                <a:gd name="T65" fmla="*/ 1262 h 1834"/>
                <a:gd name="T66" fmla="*/ 1661 w 1834"/>
                <a:gd name="T67" fmla="*/ 1452 h 1834"/>
                <a:gd name="T68" fmla="*/ 1565 w 1834"/>
                <a:gd name="T69" fmla="*/ 1565 h 1834"/>
                <a:gd name="T70" fmla="*/ 1390 w 1834"/>
                <a:gd name="T71" fmla="*/ 1702 h 1834"/>
                <a:gd name="T72" fmla="*/ 1195 w 1834"/>
                <a:gd name="T73" fmla="*/ 1791 h 1834"/>
                <a:gd name="T74" fmla="*/ 988 w 1834"/>
                <a:gd name="T75" fmla="*/ 1831 h 1834"/>
                <a:gd name="T76" fmla="*/ 777 w 1834"/>
                <a:gd name="T77" fmla="*/ 1823 h 1834"/>
                <a:gd name="T78" fmla="*/ 572 w 1834"/>
                <a:gd name="T79" fmla="*/ 1766 h 1834"/>
                <a:gd name="T80" fmla="*/ 382 w 1834"/>
                <a:gd name="T81" fmla="*/ 1662 h 1834"/>
                <a:gd name="T82" fmla="*/ 218 w 1834"/>
                <a:gd name="T83" fmla="*/ 1510 h 1834"/>
                <a:gd name="T84" fmla="*/ 96 w 1834"/>
                <a:gd name="T85" fmla="*/ 1327 h 1834"/>
                <a:gd name="T86" fmla="*/ 24 w 1834"/>
                <a:gd name="T87" fmla="*/ 1127 h 1834"/>
                <a:gd name="T88" fmla="*/ 0 w 1834"/>
                <a:gd name="T89" fmla="*/ 917 h 1834"/>
                <a:gd name="T90" fmla="*/ 24 w 1834"/>
                <a:gd name="T91" fmla="*/ 707 h 1834"/>
                <a:gd name="T92" fmla="*/ 96 w 1834"/>
                <a:gd name="T93" fmla="*/ 507 h 1834"/>
                <a:gd name="T94" fmla="*/ 218 w 1834"/>
                <a:gd name="T95" fmla="*/ 324 h 1834"/>
                <a:gd name="T96" fmla="*/ 382 w 1834"/>
                <a:gd name="T97" fmla="*/ 173 h 1834"/>
                <a:gd name="T98" fmla="*/ 572 w 1834"/>
                <a:gd name="T99" fmla="*/ 68 h 1834"/>
                <a:gd name="T100" fmla="*/ 777 w 1834"/>
                <a:gd name="T101" fmla="*/ 11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4" h="1834">
                  <a:moveTo>
                    <a:pt x="917" y="188"/>
                  </a:moveTo>
                  <a:lnTo>
                    <a:pt x="855" y="190"/>
                  </a:lnTo>
                  <a:lnTo>
                    <a:pt x="793" y="199"/>
                  </a:lnTo>
                  <a:lnTo>
                    <a:pt x="732" y="211"/>
                  </a:lnTo>
                  <a:lnTo>
                    <a:pt x="672" y="230"/>
                  </a:lnTo>
                  <a:lnTo>
                    <a:pt x="613" y="254"/>
                  </a:lnTo>
                  <a:lnTo>
                    <a:pt x="556" y="283"/>
                  </a:lnTo>
                  <a:lnTo>
                    <a:pt x="502" y="317"/>
                  </a:lnTo>
                  <a:lnTo>
                    <a:pt x="450" y="356"/>
                  </a:lnTo>
                  <a:lnTo>
                    <a:pt x="402" y="402"/>
                  </a:lnTo>
                  <a:lnTo>
                    <a:pt x="356" y="450"/>
                  </a:lnTo>
                  <a:lnTo>
                    <a:pt x="318" y="502"/>
                  </a:lnTo>
                  <a:lnTo>
                    <a:pt x="283" y="556"/>
                  </a:lnTo>
                  <a:lnTo>
                    <a:pt x="253" y="614"/>
                  </a:lnTo>
                  <a:lnTo>
                    <a:pt x="230" y="671"/>
                  </a:lnTo>
                  <a:lnTo>
                    <a:pt x="211" y="732"/>
                  </a:lnTo>
                  <a:lnTo>
                    <a:pt x="198" y="793"/>
                  </a:lnTo>
                  <a:lnTo>
                    <a:pt x="190" y="855"/>
                  </a:lnTo>
                  <a:lnTo>
                    <a:pt x="188" y="917"/>
                  </a:lnTo>
                  <a:lnTo>
                    <a:pt x="190" y="979"/>
                  </a:lnTo>
                  <a:lnTo>
                    <a:pt x="198" y="1041"/>
                  </a:lnTo>
                  <a:lnTo>
                    <a:pt x="211" y="1102"/>
                  </a:lnTo>
                  <a:lnTo>
                    <a:pt x="230" y="1163"/>
                  </a:lnTo>
                  <a:lnTo>
                    <a:pt x="253" y="1221"/>
                  </a:lnTo>
                  <a:lnTo>
                    <a:pt x="283" y="1278"/>
                  </a:lnTo>
                  <a:lnTo>
                    <a:pt x="318" y="1332"/>
                  </a:lnTo>
                  <a:lnTo>
                    <a:pt x="356" y="1384"/>
                  </a:lnTo>
                  <a:lnTo>
                    <a:pt x="402" y="1432"/>
                  </a:lnTo>
                  <a:lnTo>
                    <a:pt x="450" y="1478"/>
                  </a:lnTo>
                  <a:lnTo>
                    <a:pt x="502" y="1516"/>
                  </a:lnTo>
                  <a:lnTo>
                    <a:pt x="556" y="1551"/>
                  </a:lnTo>
                  <a:lnTo>
                    <a:pt x="613" y="1581"/>
                  </a:lnTo>
                  <a:lnTo>
                    <a:pt x="672" y="1604"/>
                  </a:lnTo>
                  <a:lnTo>
                    <a:pt x="732" y="1623"/>
                  </a:lnTo>
                  <a:lnTo>
                    <a:pt x="793" y="1636"/>
                  </a:lnTo>
                  <a:lnTo>
                    <a:pt x="855" y="1644"/>
                  </a:lnTo>
                  <a:lnTo>
                    <a:pt x="917" y="1646"/>
                  </a:lnTo>
                  <a:lnTo>
                    <a:pt x="979" y="1644"/>
                  </a:lnTo>
                  <a:lnTo>
                    <a:pt x="1041" y="1636"/>
                  </a:lnTo>
                  <a:lnTo>
                    <a:pt x="1102" y="1623"/>
                  </a:lnTo>
                  <a:lnTo>
                    <a:pt x="1161" y="1604"/>
                  </a:lnTo>
                  <a:lnTo>
                    <a:pt x="1220" y="1581"/>
                  </a:lnTo>
                  <a:lnTo>
                    <a:pt x="1278" y="1551"/>
                  </a:lnTo>
                  <a:lnTo>
                    <a:pt x="1332" y="1516"/>
                  </a:lnTo>
                  <a:lnTo>
                    <a:pt x="1384" y="1478"/>
                  </a:lnTo>
                  <a:lnTo>
                    <a:pt x="1432" y="1432"/>
                  </a:lnTo>
                  <a:lnTo>
                    <a:pt x="1478" y="1384"/>
                  </a:lnTo>
                  <a:lnTo>
                    <a:pt x="1517" y="1332"/>
                  </a:lnTo>
                  <a:lnTo>
                    <a:pt x="1551" y="1278"/>
                  </a:lnTo>
                  <a:lnTo>
                    <a:pt x="1580" y="1221"/>
                  </a:lnTo>
                  <a:lnTo>
                    <a:pt x="1604" y="1163"/>
                  </a:lnTo>
                  <a:lnTo>
                    <a:pt x="1623" y="1102"/>
                  </a:lnTo>
                  <a:lnTo>
                    <a:pt x="1635" y="1041"/>
                  </a:lnTo>
                  <a:lnTo>
                    <a:pt x="1644" y="979"/>
                  </a:lnTo>
                  <a:lnTo>
                    <a:pt x="1646" y="917"/>
                  </a:lnTo>
                  <a:lnTo>
                    <a:pt x="1644" y="855"/>
                  </a:lnTo>
                  <a:lnTo>
                    <a:pt x="1635" y="793"/>
                  </a:lnTo>
                  <a:lnTo>
                    <a:pt x="1623" y="732"/>
                  </a:lnTo>
                  <a:lnTo>
                    <a:pt x="1604" y="671"/>
                  </a:lnTo>
                  <a:lnTo>
                    <a:pt x="1580" y="614"/>
                  </a:lnTo>
                  <a:lnTo>
                    <a:pt x="1551" y="556"/>
                  </a:lnTo>
                  <a:lnTo>
                    <a:pt x="1517" y="502"/>
                  </a:lnTo>
                  <a:lnTo>
                    <a:pt x="1478" y="450"/>
                  </a:lnTo>
                  <a:lnTo>
                    <a:pt x="1432" y="402"/>
                  </a:lnTo>
                  <a:lnTo>
                    <a:pt x="1384" y="356"/>
                  </a:lnTo>
                  <a:lnTo>
                    <a:pt x="1332" y="317"/>
                  </a:lnTo>
                  <a:lnTo>
                    <a:pt x="1278" y="283"/>
                  </a:lnTo>
                  <a:lnTo>
                    <a:pt x="1220" y="254"/>
                  </a:lnTo>
                  <a:lnTo>
                    <a:pt x="1161" y="230"/>
                  </a:lnTo>
                  <a:lnTo>
                    <a:pt x="1102" y="211"/>
                  </a:lnTo>
                  <a:lnTo>
                    <a:pt x="1041" y="199"/>
                  </a:lnTo>
                  <a:lnTo>
                    <a:pt x="979" y="190"/>
                  </a:lnTo>
                  <a:lnTo>
                    <a:pt x="917" y="188"/>
                  </a:lnTo>
                  <a:close/>
                  <a:moveTo>
                    <a:pt x="917" y="0"/>
                  </a:moveTo>
                  <a:lnTo>
                    <a:pt x="988" y="3"/>
                  </a:lnTo>
                  <a:lnTo>
                    <a:pt x="1058" y="11"/>
                  </a:lnTo>
                  <a:lnTo>
                    <a:pt x="1127" y="24"/>
                  </a:lnTo>
                  <a:lnTo>
                    <a:pt x="1195" y="43"/>
                  </a:lnTo>
                  <a:lnTo>
                    <a:pt x="1262" y="68"/>
                  </a:lnTo>
                  <a:lnTo>
                    <a:pt x="1327" y="97"/>
                  </a:lnTo>
                  <a:lnTo>
                    <a:pt x="1390" y="132"/>
                  </a:lnTo>
                  <a:lnTo>
                    <a:pt x="1452" y="173"/>
                  </a:lnTo>
                  <a:lnTo>
                    <a:pt x="1510" y="218"/>
                  </a:lnTo>
                  <a:lnTo>
                    <a:pt x="1565" y="269"/>
                  </a:lnTo>
                  <a:lnTo>
                    <a:pt x="1616" y="324"/>
                  </a:lnTo>
                  <a:lnTo>
                    <a:pt x="1661" y="382"/>
                  </a:lnTo>
                  <a:lnTo>
                    <a:pt x="1702" y="444"/>
                  </a:lnTo>
                  <a:lnTo>
                    <a:pt x="1737" y="507"/>
                  </a:lnTo>
                  <a:lnTo>
                    <a:pt x="1767" y="572"/>
                  </a:lnTo>
                  <a:lnTo>
                    <a:pt x="1791" y="639"/>
                  </a:lnTo>
                  <a:lnTo>
                    <a:pt x="1810" y="707"/>
                  </a:lnTo>
                  <a:lnTo>
                    <a:pt x="1823" y="776"/>
                  </a:lnTo>
                  <a:lnTo>
                    <a:pt x="1831" y="846"/>
                  </a:lnTo>
                  <a:lnTo>
                    <a:pt x="1834" y="917"/>
                  </a:lnTo>
                  <a:lnTo>
                    <a:pt x="1831" y="988"/>
                  </a:lnTo>
                  <a:lnTo>
                    <a:pt x="1823" y="1057"/>
                  </a:lnTo>
                  <a:lnTo>
                    <a:pt x="1810" y="1127"/>
                  </a:lnTo>
                  <a:lnTo>
                    <a:pt x="1791" y="1196"/>
                  </a:lnTo>
                  <a:lnTo>
                    <a:pt x="1767" y="1262"/>
                  </a:lnTo>
                  <a:lnTo>
                    <a:pt x="1737" y="1327"/>
                  </a:lnTo>
                  <a:lnTo>
                    <a:pt x="1702" y="1391"/>
                  </a:lnTo>
                  <a:lnTo>
                    <a:pt x="1661" y="1452"/>
                  </a:lnTo>
                  <a:lnTo>
                    <a:pt x="1616" y="1510"/>
                  </a:lnTo>
                  <a:lnTo>
                    <a:pt x="1565" y="1565"/>
                  </a:lnTo>
                  <a:lnTo>
                    <a:pt x="1565" y="1565"/>
                  </a:lnTo>
                  <a:lnTo>
                    <a:pt x="1510" y="1616"/>
                  </a:lnTo>
                  <a:lnTo>
                    <a:pt x="1452" y="1662"/>
                  </a:lnTo>
                  <a:lnTo>
                    <a:pt x="1390" y="1702"/>
                  </a:lnTo>
                  <a:lnTo>
                    <a:pt x="1327" y="1738"/>
                  </a:lnTo>
                  <a:lnTo>
                    <a:pt x="1262" y="1766"/>
                  </a:lnTo>
                  <a:lnTo>
                    <a:pt x="1195" y="1791"/>
                  </a:lnTo>
                  <a:lnTo>
                    <a:pt x="1127" y="1810"/>
                  </a:lnTo>
                  <a:lnTo>
                    <a:pt x="1058" y="1823"/>
                  </a:lnTo>
                  <a:lnTo>
                    <a:pt x="988" y="1831"/>
                  </a:lnTo>
                  <a:lnTo>
                    <a:pt x="917" y="1834"/>
                  </a:lnTo>
                  <a:lnTo>
                    <a:pt x="846" y="1831"/>
                  </a:lnTo>
                  <a:lnTo>
                    <a:pt x="777" y="1823"/>
                  </a:lnTo>
                  <a:lnTo>
                    <a:pt x="707" y="1810"/>
                  </a:lnTo>
                  <a:lnTo>
                    <a:pt x="638" y="1791"/>
                  </a:lnTo>
                  <a:lnTo>
                    <a:pt x="572" y="1766"/>
                  </a:lnTo>
                  <a:lnTo>
                    <a:pt x="507" y="1738"/>
                  </a:lnTo>
                  <a:lnTo>
                    <a:pt x="443" y="1702"/>
                  </a:lnTo>
                  <a:lnTo>
                    <a:pt x="382" y="1662"/>
                  </a:lnTo>
                  <a:lnTo>
                    <a:pt x="324" y="1616"/>
                  </a:lnTo>
                  <a:lnTo>
                    <a:pt x="269" y="1565"/>
                  </a:lnTo>
                  <a:lnTo>
                    <a:pt x="218" y="1510"/>
                  </a:lnTo>
                  <a:lnTo>
                    <a:pt x="172" y="1452"/>
                  </a:lnTo>
                  <a:lnTo>
                    <a:pt x="132" y="1391"/>
                  </a:lnTo>
                  <a:lnTo>
                    <a:pt x="96" y="1327"/>
                  </a:lnTo>
                  <a:lnTo>
                    <a:pt x="68" y="1262"/>
                  </a:lnTo>
                  <a:lnTo>
                    <a:pt x="43" y="1196"/>
                  </a:lnTo>
                  <a:lnTo>
                    <a:pt x="24" y="1127"/>
                  </a:lnTo>
                  <a:lnTo>
                    <a:pt x="11" y="1057"/>
                  </a:lnTo>
                  <a:lnTo>
                    <a:pt x="3" y="988"/>
                  </a:lnTo>
                  <a:lnTo>
                    <a:pt x="0" y="917"/>
                  </a:lnTo>
                  <a:lnTo>
                    <a:pt x="3" y="846"/>
                  </a:lnTo>
                  <a:lnTo>
                    <a:pt x="11" y="776"/>
                  </a:lnTo>
                  <a:lnTo>
                    <a:pt x="24" y="707"/>
                  </a:lnTo>
                  <a:lnTo>
                    <a:pt x="43" y="639"/>
                  </a:lnTo>
                  <a:lnTo>
                    <a:pt x="68" y="572"/>
                  </a:lnTo>
                  <a:lnTo>
                    <a:pt x="96" y="507"/>
                  </a:lnTo>
                  <a:lnTo>
                    <a:pt x="132" y="444"/>
                  </a:lnTo>
                  <a:lnTo>
                    <a:pt x="172" y="382"/>
                  </a:lnTo>
                  <a:lnTo>
                    <a:pt x="218" y="324"/>
                  </a:lnTo>
                  <a:lnTo>
                    <a:pt x="269" y="269"/>
                  </a:lnTo>
                  <a:lnTo>
                    <a:pt x="324" y="218"/>
                  </a:lnTo>
                  <a:lnTo>
                    <a:pt x="382" y="173"/>
                  </a:lnTo>
                  <a:lnTo>
                    <a:pt x="443" y="132"/>
                  </a:lnTo>
                  <a:lnTo>
                    <a:pt x="507" y="97"/>
                  </a:lnTo>
                  <a:lnTo>
                    <a:pt x="572" y="68"/>
                  </a:lnTo>
                  <a:lnTo>
                    <a:pt x="638" y="43"/>
                  </a:lnTo>
                  <a:lnTo>
                    <a:pt x="707" y="24"/>
                  </a:lnTo>
                  <a:lnTo>
                    <a:pt x="777" y="11"/>
                  </a:lnTo>
                  <a:lnTo>
                    <a:pt x="846" y="3"/>
                  </a:lnTo>
                  <a:lnTo>
                    <a:pt x="9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100">
              <a:extLst>
                <a:ext uri="{FF2B5EF4-FFF2-40B4-BE49-F238E27FC236}">
                  <a16:creationId xmlns:a16="http://schemas.microsoft.com/office/drawing/2014/main" id="{F39395EE-9739-7B8F-182D-7F1B52480B99}"/>
                </a:ext>
              </a:extLst>
            </p:cNvPr>
            <p:cNvSpPr>
              <a:spLocks/>
            </p:cNvSpPr>
            <p:nvPr/>
          </p:nvSpPr>
          <p:spPr bwMode="auto">
            <a:xfrm>
              <a:off x="9394825" y="2808288"/>
              <a:ext cx="119062" cy="47625"/>
            </a:xfrm>
            <a:custGeom>
              <a:avLst/>
              <a:gdLst>
                <a:gd name="T0" fmla="*/ 352 w 753"/>
                <a:gd name="T1" fmla="*/ 0 h 304"/>
                <a:gd name="T2" fmla="*/ 402 w 753"/>
                <a:gd name="T3" fmla="*/ 0 h 304"/>
                <a:gd name="T4" fmla="*/ 452 w 753"/>
                <a:gd name="T5" fmla="*/ 4 h 304"/>
                <a:gd name="T6" fmla="*/ 502 w 753"/>
                <a:gd name="T7" fmla="*/ 15 h 304"/>
                <a:gd name="T8" fmla="*/ 551 w 753"/>
                <a:gd name="T9" fmla="*/ 31 h 304"/>
                <a:gd name="T10" fmla="*/ 598 w 753"/>
                <a:gd name="T11" fmla="*/ 51 h 304"/>
                <a:gd name="T12" fmla="*/ 644 w 753"/>
                <a:gd name="T13" fmla="*/ 77 h 304"/>
                <a:gd name="T14" fmla="*/ 687 w 753"/>
                <a:gd name="T15" fmla="*/ 107 h 304"/>
                <a:gd name="T16" fmla="*/ 727 w 753"/>
                <a:gd name="T17" fmla="*/ 143 h 304"/>
                <a:gd name="T18" fmla="*/ 740 w 753"/>
                <a:gd name="T19" fmla="*/ 160 h 304"/>
                <a:gd name="T20" fmla="*/ 749 w 753"/>
                <a:gd name="T21" fmla="*/ 179 h 304"/>
                <a:gd name="T22" fmla="*/ 753 w 753"/>
                <a:gd name="T23" fmla="*/ 200 h 304"/>
                <a:gd name="T24" fmla="*/ 753 w 753"/>
                <a:gd name="T25" fmla="*/ 220 h 304"/>
                <a:gd name="T26" fmla="*/ 749 w 753"/>
                <a:gd name="T27" fmla="*/ 241 h 304"/>
                <a:gd name="T28" fmla="*/ 740 w 753"/>
                <a:gd name="T29" fmla="*/ 260 h 304"/>
                <a:gd name="T30" fmla="*/ 727 w 753"/>
                <a:gd name="T31" fmla="*/ 276 h 304"/>
                <a:gd name="T32" fmla="*/ 712 w 753"/>
                <a:gd name="T33" fmla="*/ 288 h 304"/>
                <a:gd name="T34" fmla="*/ 696 w 753"/>
                <a:gd name="T35" fmla="*/ 297 h 304"/>
                <a:gd name="T36" fmla="*/ 678 w 753"/>
                <a:gd name="T37" fmla="*/ 302 h 304"/>
                <a:gd name="T38" fmla="*/ 660 w 753"/>
                <a:gd name="T39" fmla="*/ 304 h 304"/>
                <a:gd name="T40" fmla="*/ 643 w 753"/>
                <a:gd name="T41" fmla="*/ 302 h 304"/>
                <a:gd name="T42" fmla="*/ 625 w 753"/>
                <a:gd name="T43" fmla="*/ 297 h 304"/>
                <a:gd name="T44" fmla="*/ 608 w 753"/>
                <a:gd name="T45" fmla="*/ 288 h 304"/>
                <a:gd name="T46" fmla="*/ 594 w 753"/>
                <a:gd name="T47" fmla="*/ 276 h 304"/>
                <a:gd name="T48" fmla="*/ 563 w 753"/>
                <a:gd name="T49" fmla="*/ 249 h 304"/>
                <a:gd name="T50" fmla="*/ 529 w 753"/>
                <a:gd name="T51" fmla="*/ 226 h 304"/>
                <a:gd name="T52" fmla="*/ 492 w 753"/>
                <a:gd name="T53" fmla="*/ 209 h 304"/>
                <a:gd name="T54" fmla="*/ 454 w 753"/>
                <a:gd name="T55" fmla="*/ 197 h 304"/>
                <a:gd name="T56" fmla="*/ 416 w 753"/>
                <a:gd name="T57" fmla="*/ 189 h 304"/>
                <a:gd name="T58" fmla="*/ 377 w 753"/>
                <a:gd name="T59" fmla="*/ 187 h 304"/>
                <a:gd name="T60" fmla="*/ 337 w 753"/>
                <a:gd name="T61" fmla="*/ 189 h 304"/>
                <a:gd name="T62" fmla="*/ 300 w 753"/>
                <a:gd name="T63" fmla="*/ 197 h 304"/>
                <a:gd name="T64" fmla="*/ 262 w 753"/>
                <a:gd name="T65" fmla="*/ 209 h 304"/>
                <a:gd name="T66" fmla="*/ 226 w 753"/>
                <a:gd name="T67" fmla="*/ 226 h 304"/>
                <a:gd name="T68" fmla="*/ 191 w 753"/>
                <a:gd name="T69" fmla="*/ 249 h 304"/>
                <a:gd name="T70" fmla="*/ 160 w 753"/>
                <a:gd name="T71" fmla="*/ 276 h 304"/>
                <a:gd name="T72" fmla="*/ 144 w 753"/>
                <a:gd name="T73" fmla="*/ 289 h 304"/>
                <a:gd name="T74" fmla="*/ 124 w 753"/>
                <a:gd name="T75" fmla="*/ 298 h 304"/>
                <a:gd name="T76" fmla="*/ 104 w 753"/>
                <a:gd name="T77" fmla="*/ 303 h 304"/>
                <a:gd name="T78" fmla="*/ 84 w 753"/>
                <a:gd name="T79" fmla="*/ 303 h 304"/>
                <a:gd name="T80" fmla="*/ 63 w 753"/>
                <a:gd name="T81" fmla="*/ 298 h 304"/>
                <a:gd name="T82" fmla="*/ 44 w 753"/>
                <a:gd name="T83" fmla="*/ 289 h 304"/>
                <a:gd name="T84" fmla="*/ 28 w 753"/>
                <a:gd name="T85" fmla="*/ 276 h 304"/>
                <a:gd name="T86" fmla="*/ 14 w 753"/>
                <a:gd name="T87" fmla="*/ 260 h 304"/>
                <a:gd name="T88" fmla="*/ 4 w 753"/>
                <a:gd name="T89" fmla="*/ 241 h 304"/>
                <a:gd name="T90" fmla="*/ 0 w 753"/>
                <a:gd name="T91" fmla="*/ 220 h 304"/>
                <a:gd name="T92" fmla="*/ 0 w 753"/>
                <a:gd name="T93" fmla="*/ 200 h 304"/>
                <a:gd name="T94" fmla="*/ 4 w 753"/>
                <a:gd name="T95" fmla="*/ 179 h 304"/>
                <a:gd name="T96" fmla="*/ 14 w 753"/>
                <a:gd name="T97" fmla="*/ 160 h 304"/>
                <a:gd name="T98" fmla="*/ 28 w 753"/>
                <a:gd name="T99" fmla="*/ 143 h 304"/>
                <a:gd name="T100" fmla="*/ 67 w 753"/>
                <a:gd name="T101" fmla="*/ 107 h 304"/>
                <a:gd name="T102" fmla="*/ 110 w 753"/>
                <a:gd name="T103" fmla="*/ 77 h 304"/>
                <a:gd name="T104" fmla="*/ 156 w 753"/>
                <a:gd name="T105" fmla="*/ 51 h 304"/>
                <a:gd name="T106" fmla="*/ 202 w 753"/>
                <a:gd name="T107" fmla="*/ 31 h 304"/>
                <a:gd name="T108" fmla="*/ 251 w 753"/>
                <a:gd name="T109" fmla="*/ 15 h 304"/>
                <a:gd name="T110" fmla="*/ 301 w 753"/>
                <a:gd name="T111" fmla="*/ 4 h 304"/>
                <a:gd name="T112" fmla="*/ 352 w 753"/>
                <a:gd name="T11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3" h="304">
                  <a:moveTo>
                    <a:pt x="352" y="0"/>
                  </a:moveTo>
                  <a:lnTo>
                    <a:pt x="402" y="0"/>
                  </a:lnTo>
                  <a:lnTo>
                    <a:pt x="452" y="4"/>
                  </a:lnTo>
                  <a:lnTo>
                    <a:pt x="502" y="15"/>
                  </a:lnTo>
                  <a:lnTo>
                    <a:pt x="551" y="31"/>
                  </a:lnTo>
                  <a:lnTo>
                    <a:pt x="598" y="51"/>
                  </a:lnTo>
                  <a:lnTo>
                    <a:pt x="644" y="77"/>
                  </a:lnTo>
                  <a:lnTo>
                    <a:pt x="687" y="107"/>
                  </a:lnTo>
                  <a:lnTo>
                    <a:pt x="727" y="143"/>
                  </a:lnTo>
                  <a:lnTo>
                    <a:pt x="740" y="160"/>
                  </a:lnTo>
                  <a:lnTo>
                    <a:pt x="749" y="179"/>
                  </a:lnTo>
                  <a:lnTo>
                    <a:pt x="753" y="200"/>
                  </a:lnTo>
                  <a:lnTo>
                    <a:pt x="753" y="220"/>
                  </a:lnTo>
                  <a:lnTo>
                    <a:pt x="749" y="241"/>
                  </a:lnTo>
                  <a:lnTo>
                    <a:pt x="740" y="260"/>
                  </a:lnTo>
                  <a:lnTo>
                    <a:pt x="727" y="276"/>
                  </a:lnTo>
                  <a:lnTo>
                    <a:pt x="712" y="288"/>
                  </a:lnTo>
                  <a:lnTo>
                    <a:pt x="696" y="297"/>
                  </a:lnTo>
                  <a:lnTo>
                    <a:pt x="678" y="302"/>
                  </a:lnTo>
                  <a:lnTo>
                    <a:pt x="660" y="304"/>
                  </a:lnTo>
                  <a:lnTo>
                    <a:pt x="643" y="302"/>
                  </a:lnTo>
                  <a:lnTo>
                    <a:pt x="625" y="297"/>
                  </a:lnTo>
                  <a:lnTo>
                    <a:pt x="608" y="288"/>
                  </a:lnTo>
                  <a:lnTo>
                    <a:pt x="594" y="276"/>
                  </a:lnTo>
                  <a:lnTo>
                    <a:pt x="563" y="249"/>
                  </a:lnTo>
                  <a:lnTo>
                    <a:pt x="529" y="226"/>
                  </a:lnTo>
                  <a:lnTo>
                    <a:pt x="492" y="209"/>
                  </a:lnTo>
                  <a:lnTo>
                    <a:pt x="454" y="197"/>
                  </a:lnTo>
                  <a:lnTo>
                    <a:pt x="416" y="189"/>
                  </a:lnTo>
                  <a:lnTo>
                    <a:pt x="377" y="187"/>
                  </a:lnTo>
                  <a:lnTo>
                    <a:pt x="337" y="189"/>
                  </a:lnTo>
                  <a:lnTo>
                    <a:pt x="300" y="197"/>
                  </a:lnTo>
                  <a:lnTo>
                    <a:pt x="262" y="209"/>
                  </a:lnTo>
                  <a:lnTo>
                    <a:pt x="226" y="226"/>
                  </a:lnTo>
                  <a:lnTo>
                    <a:pt x="191" y="249"/>
                  </a:lnTo>
                  <a:lnTo>
                    <a:pt x="160" y="276"/>
                  </a:lnTo>
                  <a:lnTo>
                    <a:pt x="144" y="289"/>
                  </a:lnTo>
                  <a:lnTo>
                    <a:pt x="124" y="298"/>
                  </a:lnTo>
                  <a:lnTo>
                    <a:pt x="104" y="303"/>
                  </a:lnTo>
                  <a:lnTo>
                    <a:pt x="84" y="303"/>
                  </a:lnTo>
                  <a:lnTo>
                    <a:pt x="63" y="298"/>
                  </a:lnTo>
                  <a:lnTo>
                    <a:pt x="44" y="289"/>
                  </a:lnTo>
                  <a:lnTo>
                    <a:pt x="28" y="276"/>
                  </a:lnTo>
                  <a:lnTo>
                    <a:pt x="14" y="260"/>
                  </a:lnTo>
                  <a:lnTo>
                    <a:pt x="4" y="241"/>
                  </a:lnTo>
                  <a:lnTo>
                    <a:pt x="0" y="220"/>
                  </a:lnTo>
                  <a:lnTo>
                    <a:pt x="0" y="200"/>
                  </a:lnTo>
                  <a:lnTo>
                    <a:pt x="4" y="179"/>
                  </a:lnTo>
                  <a:lnTo>
                    <a:pt x="14" y="160"/>
                  </a:lnTo>
                  <a:lnTo>
                    <a:pt x="28" y="143"/>
                  </a:lnTo>
                  <a:lnTo>
                    <a:pt x="67" y="107"/>
                  </a:lnTo>
                  <a:lnTo>
                    <a:pt x="110" y="77"/>
                  </a:lnTo>
                  <a:lnTo>
                    <a:pt x="156" y="51"/>
                  </a:lnTo>
                  <a:lnTo>
                    <a:pt x="202" y="31"/>
                  </a:lnTo>
                  <a:lnTo>
                    <a:pt x="251" y="15"/>
                  </a:lnTo>
                  <a:lnTo>
                    <a:pt x="301" y="4"/>
                  </a:lnTo>
                  <a:lnTo>
                    <a:pt x="3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1" name="Group 140">
            <a:extLst>
              <a:ext uri="{FF2B5EF4-FFF2-40B4-BE49-F238E27FC236}">
                <a16:creationId xmlns:a16="http://schemas.microsoft.com/office/drawing/2014/main" id="{23886D36-B2DC-2A1E-C125-E9C9FB3343C9}"/>
              </a:ext>
            </a:extLst>
          </p:cNvPr>
          <p:cNvGrpSpPr/>
          <p:nvPr/>
        </p:nvGrpSpPr>
        <p:grpSpPr>
          <a:xfrm>
            <a:off x="8521562" y="2709115"/>
            <a:ext cx="359552" cy="528864"/>
            <a:chOff x="9209088" y="5059363"/>
            <a:chExt cx="300038" cy="441324"/>
          </a:xfrm>
          <a:solidFill>
            <a:schemeClr val="tx1"/>
          </a:solidFill>
        </p:grpSpPr>
        <p:sp>
          <p:nvSpPr>
            <p:cNvPr id="142" name="Freeform 412">
              <a:extLst>
                <a:ext uri="{FF2B5EF4-FFF2-40B4-BE49-F238E27FC236}">
                  <a16:creationId xmlns:a16="http://schemas.microsoft.com/office/drawing/2014/main" id="{05EA465B-7018-8D86-A226-4F45C6A06B0F}"/>
                </a:ext>
              </a:extLst>
            </p:cNvPr>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413">
              <a:extLst>
                <a:ext uri="{FF2B5EF4-FFF2-40B4-BE49-F238E27FC236}">
                  <a16:creationId xmlns:a16="http://schemas.microsoft.com/office/drawing/2014/main" id="{CD3C2EF6-F78C-1EEB-B274-9D5456EC8FE9}"/>
                </a:ext>
              </a:extLst>
            </p:cNvPr>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414">
              <a:extLst>
                <a:ext uri="{FF2B5EF4-FFF2-40B4-BE49-F238E27FC236}">
                  <a16:creationId xmlns:a16="http://schemas.microsoft.com/office/drawing/2014/main" id="{764E8906-70E2-4B80-E901-257AFAB9443B}"/>
                </a:ext>
              </a:extLst>
            </p:cNvPr>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415">
              <a:extLst>
                <a:ext uri="{FF2B5EF4-FFF2-40B4-BE49-F238E27FC236}">
                  <a16:creationId xmlns:a16="http://schemas.microsoft.com/office/drawing/2014/main" id="{9AD7AAC4-F811-BA4D-141A-6C74764E2C27}"/>
                </a:ext>
              </a:extLst>
            </p:cNvPr>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416">
              <a:extLst>
                <a:ext uri="{FF2B5EF4-FFF2-40B4-BE49-F238E27FC236}">
                  <a16:creationId xmlns:a16="http://schemas.microsoft.com/office/drawing/2014/main" id="{E23900DE-8ED7-46BA-2C3D-FD58033F0CDA}"/>
                </a:ext>
              </a:extLst>
            </p:cNvPr>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417">
              <a:extLst>
                <a:ext uri="{FF2B5EF4-FFF2-40B4-BE49-F238E27FC236}">
                  <a16:creationId xmlns:a16="http://schemas.microsoft.com/office/drawing/2014/main" id="{9F86EE08-DF09-64DF-E4EF-942A730C20CD}"/>
                </a:ext>
              </a:extLst>
            </p:cNvPr>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9" name="Freeform 904">
            <a:extLst>
              <a:ext uri="{FF2B5EF4-FFF2-40B4-BE49-F238E27FC236}">
                <a16:creationId xmlns:a16="http://schemas.microsoft.com/office/drawing/2014/main" id="{C0E55E2E-C9D0-E26E-4DC9-B7C9120B7E1B}"/>
              </a:ext>
            </a:extLst>
          </p:cNvPr>
          <p:cNvSpPr>
            <a:spLocks noEditPoints="1"/>
          </p:cNvSpPr>
          <p:nvPr/>
        </p:nvSpPr>
        <p:spPr bwMode="auto">
          <a:xfrm>
            <a:off x="8469082" y="3826483"/>
            <a:ext cx="464512" cy="380479"/>
          </a:xfrm>
          <a:custGeom>
            <a:avLst/>
            <a:gdLst>
              <a:gd name="T0" fmla="*/ 296 w 300"/>
              <a:gd name="T1" fmla="*/ 25 h 246"/>
              <a:gd name="T2" fmla="*/ 281 w 300"/>
              <a:gd name="T3" fmla="*/ 24 h 246"/>
              <a:gd name="T4" fmla="*/ 245 w 300"/>
              <a:gd name="T5" fmla="*/ 55 h 246"/>
              <a:gd name="T6" fmla="*/ 245 w 300"/>
              <a:gd name="T7" fmla="*/ 11 h 246"/>
              <a:gd name="T8" fmla="*/ 235 w 300"/>
              <a:gd name="T9" fmla="*/ 0 h 246"/>
              <a:gd name="T10" fmla="*/ 11 w 300"/>
              <a:gd name="T11" fmla="*/ 0 h 246"/>
              <a:gd name="T12" fmla="*/ 0 w 300"/>
              <a:gd name="T13" fmla="*/ 11 h 246"/>
              <a:gd name="T14" fmla="*/ 0 w 300"/>
              <a:gd name="T15" fmla="*/ 235 h 246"/>
              <a:gd name="T16" fmla="*/ 11 w 300"/>
              <a:gd name="T17" fmla="*/ 246 h 246"/>
              <a:gd name="T18" fmla="*/ 235 w 300"/>
              <a:gd name="T19" fmla="*/ 246 h 246"/>
              <a:gd name="T20" fmla="*/ 245 w 300"/>
              <a:gd name="T21" fmla="*/ 235 h 246"/>
              <a:gd name="T22" fmla="*/ 245 w 300"/>
              <a:gd name="T23" fmla="*/ 84 h 246"/>
              <a:gd name="T24" fmla="*/ 295 w 300"/>
              <a:gd name="T25" fmla="*/ 40 h 246"/>
              <a:gd name="T26" fmla="*/ 296 w 300"/>
              <a:gd name="T27" fmla="*/ 25 h 246"/>
              <a:gd name="T28" fmla="*/ 224 w 300"/>
              <a:gd name="T29" fmla="*/ 224 h 246"/>
              <a:gd name="T30" fmla="*/ 21 w 300"/>
              <a:gd name="T31" fmla="*/ 224 h 246"/>
              <a:gd name="T32" fmla="*/ 21 w 300"/>
              <a:gd name="T33" fmla="*/ 22 h 246"/>
              <a:gd name="T34" fmla="*/ 224 w 300"/>
              <a:gd name="T35" fmla="*/ 22 h 246"/>
              <a:gd name="T36" fmla="*/ 224 w 300"/>
              <a:gd name="T37" fmla="*/ 74 h 246"/>
              <a:gd name="T38" fmla="*/ 119 w 300"/>
              <a:gd name="T39" fmla="*/ 166 h 246"/>
              <a:gd name="T40" fmla="*/ 72 w 300"/>
              <a:gd name="T41" fmla="*/ 111 h 246"/>
              <a:gd name="T42" fmla="*/ 57 w 300"/>
              <a:gd name="T43" fmla="*/ 109 h 246"/>
              <a:gd name="T44" fmla="*/ 56 w 300"/>
              <a:gd name="T45" fmla="*/ 125 h 246"/>
              <a:gd name="T46" fmla="*/ 109 w 300"/>
              <a:gd name="T47" fmla="*/ 189 h 246"/>
              <a:gd name="T48" fmla="*/ 109 w 300"/>
              <a:gd name="T49" fmla="*/ 189 h 246"/>
              <a:gd name="T50" fmla="*/ 117 w 300"/>
              <a:gd name="T51" fmla="*/ 192 h 246"/>
              <a:gd name="T52" fmla="*/ 124 w 300"/>
              <a:gd name="T53" fmla="*/ 190 h 246"/>
              <a:gd name="T54" fmla="*/ 224 w 300"/>
              <a:gd name="T55" fmla="*/ 103 h 246"/>
              <a:gd name="T56" fmla="*/ 224 w 300"/>
              <a:gd name="T57" fmla="*/ 22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0" h="246">
                <a:moveTo>
                  <a:pt x="296" y="25"/>
                </a:moveTo>
                <a:cubicBezTo>
                  <a:pt x="292" y="21"/>
                  <a:pt x="285" y="20"/>
                  <a:pt x="281" y="24"/>
                </a:cubicBezTo>
                <a:cubicBezTo>
                  <a:pt x="245" y="55"/>
                  <a:pt x="245" y="55"/>
                  <a:pt x="245" y="55"/>
                </a:cubicBezTo>
                <a:cubicBezTo>
                  <a:pt x="245" y="11"/>
                  <a:pt x="245" y="11"/>
                  <a:pt x="245" y="11"/>
                </a:cubicBezTo>
                <a:cubicBezTo>
                  <a:pt x="245" y="5"/>
                  <a:pt x="241" y="0"/>
                  <a:pt x="235" y="0"/>
                </a:cubicBezTo>
                <a:cubicBezTo>
                  <a:pt x="11" y="0"/>
                  <a:pt x="11" y="0"/>
                  <a:pt x="11" y="0"/>
                </a:cubicBezTo>
                <a:cubicBezTo>
                  <a:pt x="5" y="0"/>
                  <a:pt x="0" y="5"/>
                  <a:pt x="0" y="11"/>
                </a:cubicBezTo>
                <a:cubicBezTo>
                  <a:pt x="0" y="235"/>
                  <a:pt x="0" y="235"/>
                  <a:pt x="0" y="235"/>
                </a:cubicBezTo>
                <a:cubicBezTo>
                  <a:pt x="0" y="241"/>
                  <a:pt x="5" y="246"/>
                  <a:pt x="11" y="246"/>
                </a:cubicBezTo>
                <a:cubicBezTo>
                  <a:pt x="235" y="246"/>
                  <a:pt x="235" y="246"/>
                  <a:pt x="235" y="246"/>
                </a:cubicBezTo>
                <a:cubicBezTo>
                  <a:pt x="241" y="246"/>
                  <a:pt x="245" y="241"/>
                  <a:pt x="245" y="235"/>
                </a:cubicBezTo>
                <a:cubicBezTo>
                  <a:pt x="245" y="84"/>
                  <a:pt x="245" y="84"/>
                  <a:pt x="245" y="84"/>
                </a:cubicBezTo>
                <a:cubicBezTo>
                  <a:pt x="295" y="40"/>
                  <a:pt x="295" y="40"/>
                  <a:pt x="295" y="40"/>
                </a:cubicBezTo>
                <a:cubicBezTo>
                  <a:pt x="299" y="36"/>
                  <a:pt x="300" y="30"/>
                  <a:pt x="296" y="25"/>
                </a:cubicBezTo>
                <a:close/>
                <a:moveTo>
                  <a:pt x="224" y="224"/>
                </a:moveTo>
                <a:cubicBezTo>
                  <a:pt x="21" y="224"/>
                  <a:pt x="21" y="224"/>
                  <a:pt x="21" y="224"/>
                </a:cubicBezTo>
                <a:cubicBezTo>
                  <a:pt x="21" y="22"/>
                  <a:pt x="21" y="22"/>
                  <a:pt x="21" y="22"/>
                </a:cubicBezTo>
                <a:cubicBezTo>
                  <a:pt x="224" y="22"/>
                  <a:pt x="224" y="22"/>
                  <a:pt x="224" y="22"/>
                </a:cubicBezTo>
                <a:cubicBezTo>
                  <a:pt x="224" y="74"/>
                  <a:pt x="224" y="74"/>
                  <a:pt x="224" y="74"/>
                </a:cubicBezTo>
                <a:cubicBezTo>
                  <a:pt x="119" y="166"/>
                  <a:pt x="119" y="166"/>
                  <a:pt x="119" y="166"/>
                </a:cubicBezTo>
                <a:cubicBezTo>
                  <a:pt x="72" y="111"/>
                  <a:pt x="72" y="111"/>
                  <a:pt x="72" y="111"/>
                </a:cubicBezTo>
                <a:cubicBezTo>
                  <a:pt x="68" y="106"/>
                  <a:pt x="62" y="106"/>
                  <a:pt x="57" y="109"/>
                </a:cubicBezTo>
                <a:cubicBezTo>
                  <a:pt x="53" y="113"/>
                  <a:pt x="52" y="120"/>
                  <a:pt x="56" y="125"/>
                </a:cubicBezTo>
                <a:cubicBezTo>
                  <a:pt x="109" y="189"/>
                  <a:pt x="109" y="189"/>
                  <a:pt x="109" y="189"/>
                </a:cubicBezTo>
                <a:cubicBezTo>
                  <a:pt x="109" y="189"/>
                  <a:pt x="109" y="189"/>
                  <a:pt x="109" y="189"/>
                </a:cubicBezTo>
                <a:cubicBezTo>
                  <a:pt x="111" y="191"/>
                  <a:pt x="114" y="192"/>
                  <a:pt x="117" y="192"/>
                </a:cubicBezTo>
                <a:cubicBezTo>
                  <a:pt x="120" y="192"/>
                  <a:pt x="122" y="191"/>
                  <a:pt x="124" y="190"/>
                </a:cubicBezTo>
                <a:cubicBezTo>
                  <a:pt x="224" y="103"/>
                  <a:pt x="224" y="103"/>
                  <a:pt x="224" y="103"/>
                </a:cubicBezTo>
                <a:lnTo>
                  <a:pt x="224" y="224"/>
                </a:ln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27">
            <a:extLst>
              <a:ext uri="{FF2B5EF4-FFF2-40B4-BE49-F238E27FC236}">
                <a16:creationId xmlns:a16="http://schemas.microsoft.com/office/drawing/2014/main" id="{567F637D-F900-C7DC-18DC-EBF45C2D96C9}"/>
              </a:ext>
            </a:extLst>
          </p:cNvPr>
          <p:cNvSpPr>
            <a:spLocks noEditPoints="1"/>
          </p:cNvSpPr>
          <p:nvPr/>
        </p:nvSpPr>
        <p:spPr bwMode="auto">
          <a:xfrm>
            <a:off x="5411134" y="1639674"/>
            <a:ext cx="422275" cy="555625"/>
          </a:xfrm>
          <a:custGeom>
            <a:avLst/>
            <a:gdLst>
              <a:gd name="T0" fmla="*/ 593 w 2659"/>
              <a:gd name="T1" fmla="*/ 2426 h 3500"/>
              <a:gd name="T2" fmla="*/ 402 w 2659"/>
              <a:gd name="T3" fmla="*/ 2455 h 3500"/>
              <a:gd name="T4" fmla="*/ 183 w 2659"/>
              <a:gd name="T5" fmla="*/ 2675 h 3500"/>
              <a:gd name="T6" fmla="*/ 2499 w 2659"/>
              <a:gd name="T7" fmla="*/ 2765 h 3500"/>
              <a:gd name="T8" fmla="*/ 2338 w 2659"/>
              <a:gd name="T9" fmla="*/ 2499 h 3500"/>
              <a:gd name="T10" fmla="*/ 2102 w 2659"/>
              <a:gd name="T11" fmla="*/ 2430 h 3500"/>
              <a:gd name="T12" fmla="*/ 1890 w 2659"/>
              <a:gd name="T13" fmla="*/ 2381 h 3500"/>
              <a:gd name="T14" fmla="*/ 1329 w 2659"/>
              <a:gd name="T15" fmla="*/ 3055 h 3500"/>
              <a:gd name="T16" fmla="*/ 1190 w 2659"/>
              <a:gd name="T17" fmla="*/ 2981 h 3500"/>
              <a:gd name="T18" fmla="*/ 1021 w 2659"/>
              <a:gd name="T19" fmla="*/ 2184 h 3500"/>
              <a:gd name="T20" fmla="*/ 1329 w 2659"/>
              <a:gd name="T21" fmla="*/ 2897 h 3500"/>
              <a:gd name="T22" fmla="*/ 1637 w 2659"/>
              <a:gd name="T23" fmla="*/ 2184 h 3500"/>
              <a:gd name="T24" fmla="*/ 1429 w 2659"/>
              <a:gd name="T25" fmla="*/ 1956 h 3500"/>
              <a:gd name="T26" fmla="*/ 992 w 2659"/>
              <a:gd name="T27" fmla="*/ 806 h 3500"/>
              <a:gd name="T28" fmla="*/ 773 w 2659"/>
              <a:gd name="T29" fmla="*/ 1196 h 3500"/>
              <a:gd name="T30" fmla="*/ 954 w 2659"/>
              <a:gd name="T31" fmla="*/ 1608 h 3500"/>
              <a:gd name="T32" fmla="*/ 1279 w 2659"/>
              <a:gd name="T33" fmla="*/ 1803 h 3500"/>
              <a:gd name="T34" fmla="*/ 1619 w 2659"/>
              <a:gd name="T35" fmla="*/ 1696 h 3500"/>
              <a:gd name="T36" fmla="*/ 1849 w 2659"/>
              <a:gd name="T37" fmla="*/ 1345 h 3500"/>
              <a:gd name="T38" fmla="*/ 1889 w 2659"/>
              <a:gd name="T39" fmla="*/ 972 h 3500"/>
              <a:gd name="T40" fmla="*/ 1198 w 2659"/>
              <a:gd name="T41" fmla="*/ 887 h 3500"/>
              <a:gd name="T42" fmla="*/ 1396 w 2659"/>
              <a:gd name="T43" fmla="*/ 158 h 3500"/>
              <a:gd name="T44" fmla="*/ 1112 w 2659"/>
              <a:gd name="T45" fmla="*/ 230 h 3500"/>
              <a:gd name="T46" fmla="*/ 828 w 2659"/>
              <a:gd name="T47" fmla="*/ 368 h 3500"/>
              <a:gd name="T48" fmla="*/ 686 w 2659"/>
              <a:gd name="T49" fmla="*/ 688 h 3500"/>
              <a:gd name="T50" fmla="*/ 778 w 2659"/>
              <a:gd name="T51" fmla="*/ 873 h 3500"/>
              <a:gd name="T52" fmla="*/ 911 w 2659"/>
              <a:gd name="T53" fmla="*/ 599 h 3500"/>
              <a:gd name="T54" fmla="*/ 1039 w 2659"/>
              <a:gd name="T55" fmla="*/ 605 h 3500"/>
              <a:gd name="T56" fmla="*/ 1152 w 2659"/>
              <a:gd name="T57" fmla="*/ 722 h 3500"/>
              <a:gd name="T58" fmla="*/ 1908 w 2659"/>
              <a:gd name="T59" fmla="*/ 777 h 3500"/>
              <a:gd name="T60" fmla="*/ 1934 w 2659"/>
              <a:gd name="T61" fmla="*/ 550 h 3500"/>
              <a:gd name="T62" fmla="*/ 1673 w 2659"/>
              <a:gd name="T63" fmla="*/ 235 h 3500"/>
              <a:gd name="T64" fmla="*/ 1463 w 2659"/>
              <a:gd name="T65" fmla="*/ 3 h 3500"/>
              <a:gd name="T66" fmla="*/ 1872 w 2659"/>
              <a:gd name="T67" fmla="*/ 189 h 3500"/>
              <a:gd name="T68" fmla="*/ 2111 w 2659"/>
              <a:gd name="T69" fmla="*/ 589 h 3500"/>
              <a:gd name="T70" fmla="*/ 2095 w 2659"/>
              <a:gd name="T71" fmla="*/ 1068 h 3500"/>
              <a:gd name="T72" fmla="*/ 1984 w 2659"/>
              <a:gd name="T73" fmla="*/ 1435 h 3500"/>
              <a:gd name="T74" fmla="*/ 1722 w 2659"/>
              <a:gd name="T75" fmla="*/ 1815 h 3500"/>
              <a:gd name="T76" fmla="*/ 1771 w 2659"/>
              <a:gd name="T77" fmla="*/ 2100 h 3500"/>
              <a:gd name="T78" fmla="*/ 1954 w 2659"/>
              <a:gd name="T79" fmla="*/ 2236 h 3500"/>
              <a:gd name="T80" fmla="*/ 2106 w 2659"/>
              <a:gd name="T81" fmla="*/ 2272 h 3500"/>
              <a:gd name="T82" fmla="*/ 2303 w 2659"/>
              <a:gd name="T83" fmla="*/ 2305 h 3500"/>
              <a:gd name="T84" fmla="*/ 2588 w 2659"/>
              <a:gd name="T85" fmla="*/ 2545 h 3500"/>
              <a:gd name="T86" fmla="*/ 2657 w 2659"/>
              <a:gd name="T87" fmla="*/ 3442 h 3500"/>
              <a:gd name="T88" fmla="*/ 58 w 2659"/>
              <a:gd name="T89" fmla="*/ 3497 h 3500"/>
              <a:gd name="T90" fmla="*/ 3 w 2659"/>
              <a:gd name="T91" fmla="*/ 2755 h 3500"/>
              <a:gd name="T92" fmla="*/ 171 w 2659"/>
              <a:gd name="T93" fmla="*/ 2418 h 3500"/>
              <a:gd name="T94" fmla="*/ 522 w 2659"/>
              <a:gd name="T95" fmla="*/ 2273 h 3500"/>
              <a:gd name="T96" fmla="*/ 608 w 2659"/>
              <a:gd name="T97" fmla="*/ 2264 h 3500"/>
              <a:gd name="T98" fmla="*/ 786 w 2659"/>
              <a:gd name="T99" fmla="*/ 2194 h 3500"/>
              <a:gd name="T100" fmla="*/ 949 w 2659"/>
              <a:gd name="T101" fmla="*/ 1994 h 3500"/>
              <a:gd name="T102" fmla="*/ 796 w 2659"/>
              <a:gd name="T103" fmla="*/ 1661 h 3500"/>
              <a:gd name="T104" fmla="*/ 609 w 2659"/>
              <a:gd name="T105" fmla="*/ 1165 h 3500"/>
              <a:gd name="T106" fmla="*/ 522 w 2659"/>
              <a:gd name="T107" fmla="*/ 819 h 3500"/>
              <a:gd name="T108" fmla="*/ 622 w 2659"/>
              <a:gd name="T109" fmla="*/ 387 h 3500"/>
              <a:gd name="T110" fmla="*/ 923 w 2659"/>
              <a:gd name="T111" fmla="*/ 112 h 3500"/>
              <a:gd name="T112" fmla="*/ 1332 w 2659"/>
              <a:gd name="T113" fmla="*/ 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59" h="3500">
                <a:moveTo>
                  <a:pt x="769" y="2381"/>
                </a:moveTo>
                <a:lnTo>
                  <a:pt x="739" y="2394"/>
                </a:lnTo>
                <a:lnTo>
                  <a:pt x="707" y="2403"/>
                </a:lnTo>
                <a:lnTo>
                  <a:pt x="676" y="2412"/>
                </a:lnTo>
                <a:lnTo>
                  <a:pt x="647" y="2418"/>
                </a:lnTo>
                <a:lnTo>
                  <a:pt x="618" y="2422"/>
                </a:lnTo>
                <a:lnTo>
                  <a:pt x="593" y="2426"/>
                </a:lnTo>
                <a:lnTo>
                  <a:pt x="572" y="2428"/>
                </a:lnTo>
                <a:lnTo>
                  <a:pt x="556" y="2429"/>
                </a:lnTo>
                <a:lnTo>
                  <a:pt x="544" y="2430"/>
                </a:lnTo>
                <a:lnTo>
                  <a:pt x="540" y="2430"/>
                </a:lnTo>
                <a:lnTo>
                  <a:pt x="492" y="2433"/>
                </a:lnTo>
                <a:lnTo>
                  <a:pt x="446" y="2442"/>
                </a:lnTo>
                <a:lnTo>
                  <a:pt x="402" y="2455"/>
                </a:lnTo>
                <a:lnTo>
                  <a:pt x="360" y="2474"/>
                </a:lnTo>
                <a:lnTo>
                  <a:pt x="322" y="2499"/>
                </a:lnTo>
                <a:lnTo>
                  <a:pt x="286" y="2526"/>
                </a:lnTo>
                <a:lnTo>
                  <a:pt x="254" y="2559"/>
                </a:lnTo>
                <a:lnTo>
                  <a:pt x="226" y="2594"/>
                </a:lnTo>
                <a:lnTo>
                  <a:pt x="202" y="2633"/>
                </a:lnTo>
                <a:lnTo>
                  <a:pt x="183" y="2675"/>
                </a:lnTo>
                <a:lnTo>
                  <a:pt x="169" y="2719"/>
                </a:lnTo>
                <a:lnTo>
                  <a:pt x="161" y="2765"/>
                </a:lnTo>
                <a:lnTo>
                  <a:pt x="158" y="2813"/>
                </a:lnTo>
                <a:lnTo>
                  <a:pt x="158" y="3342"/>
                </a:lnTo>
                <a:lnTo>
                  <a:pt x="2502" y="3342"/>
                </a:lnTo>
                <a:lnTo>
                  <a:pt x="2502" y="2813"/>
                </a:lnTo>
                <a:lnTo>
                  <a:pt x="2499" y="2765"/>
                </a:lnTo>
                <a:lnTo>
                  <a:pt x="2491" y="2719"/>
                </a:lnTo>
                <a:lnTo>
                  <a:pt x="2476" y="2675"/>
                </a:lnTo>
                <a:lnTo>
                  <a:pt x="2457" y="2633"/>
                </a:lnTo>
                <a:lnTo>
                  <a:pt x="2433" y="2594"/>
                </a:lnTo>
                <a:lnTo>
                  <a:pt x="2405" y="2559"/>
                </a:lnTo>
                <a:lnTo>
                  <a:pt x="2373" y="2526"/>
                </a:lnTo>
                <a:lnTo>
                  <a:pt x="2338" y="2499"/>
                </a:lnTo>
                <a:lnTo>
                  <a:pt x="2299" y="2474"/>
                </a:lnTo>
                <a:lnTo>
                  <a:pt x="2258" y="2455"/>
                </a:lnTo>
                <a:lnTo>
                  <a:pt x="2213" y="2442"/>
                </a:lnTo>
                <a:lnTo>
                  <a:pt x="2167" y="2433"/>
                </a:lnTo>
                <a:lnTo>
                  <a:pt x="2119" y="2430"/>
                </a:lnTo>
                <a:lnTo>
                  <a:pt x="2115" y="2430"/>
                </a:lnTo>
                <a:lnTo>
                  <a:pt x="2102" y="2430"/>
                </a:lnTo>
                <a:lnTo>
                  <a:pt x="2084" y="2428"/>
                </a:lnTo>
                <a:lnTo>
                  <a:pt x="2060" y="2426"/>
                </a:lnTo>
                <a:lnTo>
                  <a:pt x="2031" y="2421"/>
                </a:lnTo>
                <a:lnTo>
                  <a:pt x="1999" y="2415"/>
                </a:lnTo>
                <a:lnTo>
                  <a:pt x="1965" y="2407"/>
                </a:lnTo>
                <a:lnTo>
                  <a:pt x="1927" y="2396"/>
                </a:lnTo>
                <a:lnTo>
                  <a:pt x="1890" y="2381"/>
                </a:lnTo>
                <a:lnTo>
                  <a:pt x="1469" y="2981"/>
                </a:lnTo>
                <a:lnTo>
                  <a:pt x="1452" y="3003"/>
                </a:lnTo>
                <a:lnTo>
                  <a:pt x="1431" y="3021"/>
                </a:lnTo>
                <a:lnTo>
                  <a:pt x="1409" y="3034"/>
                </a:lnTo>
                <a:lnTo>
                  <a:pt x="1383" y="3045"/>
                </a:lnTo>
                <a:lnTo>
                  <a:pt x="1357" y="3051"/>
                </a:lnTo>
                <a:lnTo>
                  <a:pt x="1329" y="3055"/>
                </a:lnTo>
                <a:lnTo>
                  <a:pt x="1329" y="3055"/>
                </a:lnTo>
                <a:lnTo>
                  <a:pt x="1302" y="3051"/>
                </a:lnTo>
                <a:lnTo>
                  <a:pt x="1275" y="3045"/>
                </a:lnTo>
                <a:lnTo>
                  <a:pt x="1251" y="3034"/>
                </a:lnTo>
                <a:lnTo>
                  <a:pt x="1228" y="3021"/>
                </a:lnTo>
                <a:lnTo>
                  <a:pt x="1208" y="3003"/>
                </a:lnTo>
                <a:lnTo>
                  <a:pt x="1190" y="2981"/>
                </a:lnTo>
                <a:lnTo>
                  <a:pt x="769" y="2381"/>
                </a:lnTo>
                <a:close/>
                <a:moveTo>
                  <a:pt x="1135" y="1929"/>
                </a:moveTo>
                <a:lnTo>
                  <a:pt x="1121" y="1984"/>
                </a:lnTo>
                <a:lnTo>
                  <a:pt x="1103" y="2038"/>
                </a:lnTo>
                <a:lnTo>
                  <a:pt x="1080" y="2089"/>
                </a:lnTo>
                <a:lnTo>
                  <a:pt x="1053" y="2138"/>
                </a:lnTo>
                <a:lnTo>
                  <a:pt x="1021" y="2184"/>
                </a:lnTo>
                <a:lnTo>
                  <a:pt x="986" y="2226"/>
                </a:lnTo>
                <a:lnTo>
                  <a:pt x="947" y="2265"/>
                </a:lnTo>
                <a:lnTo>
                  <a:pt x="906" y="2302"/>
                </a:lnTo>
                <a:lnTo>
                  <a:pt x="1319" y="2890"/>
                </a:lnTo>
                <a:lnTo>
                  <a:pt x="1322" y="2893"/>
                </a:lnTo>
                <a:lnTo>
                  <a:pt x="1325" y="2895"/>
                </a:lnTo>
                <a:lnTo>
                  <a:pt x="1329" y="2897"/>
                </a:lnTo>
                <a:lnTo>
                  <a:pt x="1334" y="2895"/>
                </a:lnTo>
                <a:lnTo>
                  <a:pt x="1338" y="2893"/>
                </a:lnTo>
                <a:lnTo>
                  <a:pt x="1341" y="2890"/>
                </a:lnTo>
                <a:lnTo>
                  <a:pt x="1754" y="2302"/>
                </a:lnTo>
                <a:lnTo>
                  <a:pt x="1712" y="2265"/>
                </a:lnTo>
                <a:lnTo>
                  <a:pt x="1673" y="2226"/>
                </a:lnTo>
                <a:lnTo>
                  <a:pt x="1637" y="2184"/>
                </a:lnTo>
                <a:lnTo>
                  <a:pt x="1607" y="2138"/>
                </a:lnTo>
                <a:lnTo>
                  <a:pt x="1579" y="2089"/>
                </a:lnTo>
                <a:lnTo>
                  <a:pt x="1557" y="2038"/>
                </a:lnTo>
                <a:lnTo>
                  <a:pt x="1538" y="1985"/>
                </a:lnTo>
                <a:lnTo>
                  <a:pt x="1525" y="1929"/>
                </a:lnTo>
                <a:lnTo>
                  <a:pt x="1478" y="1945"/>
                </a:lnTo>
                <a:lnTo>
                  <a:pt x="1429" y="1956"/>
                </a:lnTo>
                <a:lnTo>
                  <a:pt x="1380" y="1962"/>
                </a:lnTo>
                <a:lnTo>
                  <a:pt x="1329" y="1964"/>
                </a:lnTo>
                <a:lnTo>
                  <a:pt x="1280" y="1962"/>
                </a:lnTo>
                <a:lnTo>
                  <a:pt x="1230" y="1955"/>
                </a:lnTo>
                <a:lnTo>
                  <a:pt x="1181" y="1944"/>
                </a:lnTo>
                <a:lnTo>
                  <a:pt x="1135" y="1929"/>
                </a:lnTo>
                <a:close/>
                <a:moveTo>
                  <a:pt x="992" y="806"/>
                </a:moveTo>
                <a:lnTo>
                  <a:pt x="964" y="867"/>
                </a:lnTo>
                <a:lnTo>
                  <a:pt x="931" y="925"/>
                </a:lnTo>
                <a:lnTo>
                  <a:pt x="895" y="980"/>
                </a:lnTo>
                <a:lnTo>
                  <a:pt x="855" y="1032"/>
                </a:lnTo>
                <a:lnTo>
                  <a:pt x="811" y="1082"/>
                </a:lnTo>
                <a:lnTo>
                  <a:pt x="763" y="1127"/>
                </a:lnTo>
                <a:lnTo>
                  <a:pt x="773" y="1196"/>
                </a:lnTo>
                <a:lnTo>
                  <a:pt x="787" y="1263"/>
                </a:lnTo>
                <a:lnTo>
                  <a:pt x="805" y="1328"/>
                </a:lnTo>
                <a:lnTo>
                  <a:pt x="828" y="1390"/>
                </a:lnTo>
                <a:lnTo>
                  <a:pt x="854" y="1450"/>
                </a:lnTo>
                <a:lnTo>
                  <a:pt x="884" y="1506"/>
                </a:lnTo>
                <a:lnTo>
                  <a:pt x="917" y="1558"/>
                </a:lnTo>
                <a:lnTo>
                  <a:pt x="954" y="1608"/>
                </a:lnTo>
                <a:lnTo>
                  <a:pt x="994" y="1652"/>
                </a:lnTo>
                <a:lnTo>
                  <a:pt x="1037" y="1693"/>
                </a:lnTo>
                <a:lnTo>
                  <a:pt x="1082" y="1727"/>
                </a:lnTo>
                <a:lnTo>
                  <a:pt x="1129" y="1755"/>
                </a:lnTo>
                <a:lnTo>
                  <a:pt x="1178" y="1778"/>
                </a:lnTo>
                <a:lnTo>
                  <a:pt x="1228" y="1793"/>
                </a:lnTo>
                <a:lnTo>
                  <a:pt x="1279" y="1803"/>
                </a:lnTo>
                <a:lnTo>
                  <a:pt x="1329" y="1806"/>
                </a:lnTo>
                <a:lnTo>
                  <a:pt x="1382" y="1803"/>
                </a:lnTo>
                <a:lnTo>
                  <a:pt x="1433" y="1793"/>
                </a:lnTo>
                <a:lnTo>
                  <a:pt x="1482" y="1778"/>
                </a:lnTo>
                <a:lnTo>
                  <a:pt x="1529" y="1756"/>
                </a:lnTo>
                <a:lnTo>
                  <a:pt x="1576" y="1729"/>
                </a:lnTo>
                <a:lnTo>
                  <a:pt x="1619" y="1696"/>
                </a:lnTo>
                <a:lnTo>
                  <a:pt x="1661" y="1659"/>
                </a:lnTo>
                <a:lnTo>
                  <a:pt x="1700" y="1616"/>
                </a:lnTo>
                <a:lnTo>
                  <a:pt x="1736" y="1570"/>
                </a:lnTo>
                <a:lnTo>
                  <a:pt x="1769" y="1519"/>
                </a:lnTo>
                <a:lnTo>
                  <a:pt x="1798" y="1465"/>
                </a:lnTo>
                <a:lnTo>
                  <a:pt x="1826" y="1406"/>
                </a:lnTo>
                <a:lnTo>
                  <a:pt x="1849" y="1345"/>
                </a:lnTo>
                <a:lnTo>
                  <a:pt x="1868" y="1281"/>
                </a:lnTo>
                <a:lnTo>
                  <a:pt x="1883" y="1213"/>
                </a:lnTo>
                <a:lnTo>
                  <a:pt x="1895" y="1144"/>
                </a:lnTo>
                <a:lnTo>
                  <a:pt x="1902" y="1073"/>
                </a:lnTo>
                <a:lnTo>
                  <a:pt x="1904" y="999"/>
                </a:lnTo>
                <a:lnTo>
                  <a:pt x="1904" y="998"/>
                </a:lnTo>
                <a:lnTo>
                  <a:pt x="1889" y="972"/>
                </a:lnTo>
                <a:lnTo>
                  <a:pt x="1870" y="947"/>
                </a:lnTo>
                <a:lnTo>
                  <a:pt x="1849" y="927"/>
                </a:lnTo>
                <a:lnTo>
                  <a:pt x="1824" y="910"/>
                </a:lnTo>
                <a:lnTo>
                  <a:pt x="1795" y="897"/>
                </a:lnTo>
                <a:lnTo>
                  <a:pt x="1766" y="890"/>
                </a:lnTo>
                <a:lnTo>
                  <a:pt x="1734" y="887"/>
                </a:lnTo>
                <a:lnTo>
                  <a:pt x="1198" y="887"/>
                </a:lnTo>
                <a:lnTo>
                  <a:pt x="1158" y="885"/>
                </a:lnTo>
                <a:lnTo>
                  <a:pt x="1121" y="877"/>
                </a:lnTo>
                <a:lnTo>
                  <a:pt x="1084" y="865"/>
                </a:lnTo>
                <a:lnTo>
                  <a:pt x="1049" y="848"/>
                </a:lnTo>
                <a:lnTo>
                  <a:pt x="1016" y="827"/>
                </a:lnTo>
                <a:lnTo>
                  <a:pt x="992" y="806"/>
                </a:lnTo>
                <a:close/>
                <a:moveTo>
                  <a:pt x="1396" y="158"/>
                </a:moveTo>
                <a:lnTo>
                  <a:pt x="1344" y="160"/>
                </a:lnTo>
                <a:lnTo>
                  <a:pt x="1293" y="168"/>
                </a:lnTo>
                <a:lnTo>
                  <a:pt x="1243" y="180"/>
                </a:lnTo>
                <a:lnTo>
                  <a:pt x="1193" y="198"/>
                </a:lnTo>
                <a:lnTo>
                  <a:pt x="1145" y="221"/>
                </a:lnTo>
                <a:lnTo>
                  <a:pt x="1129" y="227"/>
                </a:lnTo>
                <a:lnTo>
                  <a:pt x="1112" y="230"/>
                </a:lnTo>
                <a:lnTo>
                  <a:pt x="1066" y="234"/>
                </a:lnTo>
                <a:lnTo>
                  <a:pt x="1021" y="244"/>
                </a:lnTo>
                <a:lnTo>
                  <a:pt x="978" y="260"/>
                </a:lnTo>
                <a:lnTo>
                  <a:pt x="936" y="281"/>
                </a:lnTo>
                <a:lnTo>
                  <a:pt x="896" y="305"/>
                </a:lnTo>
                <a:lnTo>
                  <a:pt x="860" y="335"/>
                </a:lnTo>
                <a:lnTo>
                  <a:pt x="828" y="368"/>
                </a:lnTo>
                <a:lnTo>
                  <a:pt x="797" y="405"/>
                </a:lnTo>
                <a:lnTo>
                  <a:pt x="769" y="445"/>
                </a:lnTo>
                <a:lnTo>
                  <a:pt x="746" y="489"/>
                </a:lnTo>
                <a:lnTo>
                  <a:pt x="725" y="536"/>
                </a:lnTo>
                <a:lnTo>
                  <a:pt x="708" y="584"/>
                </a:lnTo>
                <a:lnTo>
                  <a:pt x="695" y="635"/>
                </a:lnTo>
                <a:lnTo>
                  <a:pt x="686" y="688"/>
                </a:lnTo>
                <a:lnTo>
                  <a:pt x="681" y="742"/>
                </a:lnTo>
                <a:lnTo>
                  <a:pt x="679" y="798"/>
                </a:lnTo>
                <a:lnTo>
                  <a:pt x="682" y="854"/>
                </a:lnTo>
                <a:lnTo>
                  <a:pt x="689" y="911"/>
                </a:lnTo>
                <a:lnTo>
                  <a:pt x="701" y="968"/>
                </a:lnTo>
                <a:lnTo>
                  <a:pt x="742" y="923"/>
                </a:lnTo>
                <a:lnTo>
                  <a:pt x="778" y="873"/>
                </a:lnTo>
                <a:lnTo>
                  <a:pt x="810" y="821"/>
                </a:lnTo>
                <a:lnTo>
                  <a:pt x="838" y="766"/>
                </a:lnTo>
                <a:lnTo>
                  <a:pt x="860" y="708"/>
                </a:lnTo>
                <a:lnTo>
                  <a:pt x="878" y="649"/>
                </a:lnTo>
                <a:lnTo>
                  <a:pt x="886" y="630"/>
                </a:lnTo>
                <a:lnTo>
                  <a:pt x="896" y="613"/>
                </a:lnTo>
                <a:lnTo>
                  <a:pt x="911" y="599"/>
                </a:lnTo>
                <a:lnTo>
                  <a:pt x="927" y="589"/>
                </a:lnTo>
                <a:lnTo>
                  <a:pt x="946" y="581"/>
                </a:lnTo>
                <a:lnTo>
                  <a:pt x="966" y="577"/>
                </a:lnTo>
                <a:lnTo>
                  <a:pt x="986" y="578"/>
                </a:lnTo>
                <a:lnTo>
                  <a:pt x="1007" y="583"/>
                </a:lnTo>
                <a:lnTo>
                  <a:pt x="1024" y="592"/>
                </a:lnTo>
                <a:lnTo>
                  <a:pt x="1039" y="605"/>
                </a:lnTo>
                <a:lnTo>
                  <a:pt x="1052" y="619"/>
                </a:lnTo>
                <a:lnTo>
                  <a:pt x="1062" y="637"/>
                </a:lnTo>
                <a:lnTo>
                  <a:pt x="1074" y="662"/>
                </a:lnTo>
                <a:lnTo>
                  <a:pt x="1090" y="683"/>
                </a:lnTo>
                <a:lnTo>
                  <a:pt x="1110" y="700"/>
                </a:lnTo>
                <a:lnTo>
                  <a:pt x="1130" y="713"/>
                </a:lnTo>
                <a:lnTo>
                  <a:pt x="1152" y="722"/>
                </a:lnTo>
                <a:lnTo>
                  <a:pt x="1174" y="728"/>
                </a:lnTo>
                <a:lnTo>
                  <a:pt x="1198" y="730"/>
                </a:lnTo>
                <a:lnTo>
                  <a:pt x="1734" y="730"/>
                </a:lnTo>
                <a:lnTo>
                  <a:pt x="1780" y="733"/>
                </a:lnTo>
                <a:lnTo>
                  <a:pt x="1826" y="742"/>
                </a:lnTo>
                <a:lnTo>
                  <a:pt x="1868" y="757"/>
                </a:lnTo>
                <a:lnTo>
                  <a:pt x="1908" y="777"/>
                </a:lnTo>
                <a:lnTo>
                  <a:pt x="1945" y="803"/>
                </a:lnTo>
                <a:lnTo>
                  <a:pt x="1978" y="833"/>
                </a:lnTo>
                <a:lnTo>
                  <a:pt x="1979" y="801"/>
                </a:lnTo>
                <a:lnTo>
                  <a:pt x="1976" y="735"/>
                </a:lnTo>
                <a:lnTo>
                  <a:pt x="1968" y="671"/>
                </a:lnTo>
                <a:lnTo>
                  <a:pt x="1953" y="610"/>
                </a:lnTo>
                <a:lnTo>
                  <a:pt x="1934" y="550"/>
                </a:lnTo>
                <a:lnTo>
                  <a:pt x="1908" y="494"/>
                </a:lnTo>
                <a:lnTo>
                  <a:pt x="1880" y="441"/>
                </a:lnTo>
                <a:lnTo>
                  <a:pt x="1846" y="391"/>
                </a:lnTo>
                <a:lnTo>
                  <a:pt x="1808" y="346"/>
                </a:lnTo>
                <a:lnTo>
                  <a:pt x="1767" y="304"/>
                </a:lnTo>
                <a:lnTo>
                  <a:pt x="1722" y="267"/>
                </a:lnTo>
                <a:lnTo>
                  <a:pt x="1673" y="235"/>
                </a:lnTo>
                <a:lnTo>
                  <a:pt x="1623" y="208"/>
                </a:lnTo>
                <a:lnTo>
                  <a:pt x="1569" y="187"/>
                </a:lnTo>
                <a:lnTo>
                  <a:pt x="1514" y="171"/>
                </a:lnTo>
                <a:lnTo>
                  <a:pt x="1455" y="161"/>
                </a:lnTo>
                <a:lnTo>
                  <a:pt x="1396" y="158"/>
                </a:lnTo>
                <a:close/>
                <a:moveTo>
                  <a:pt x="1396" y="0"/>
                </a:moveTo>
                <a:lnTo>
                  <a:pt x="1463" y="3"/>
                </a:lnTo>
                <a:lnTo>
                  <a:pt x="1528" y="13"/>
                </a:lnTo>
                <a:lnTo>
                  <a:pt x="1593" y="29"/>
                </a:lnTo>
                <a:lnTo>
                  <a:pt x="1654" y="50"/>
                </a:lnTo>
                <a:lnTo>
                  <a:pt x="1713" y="77"/>
                </a:lnTo>
                <a:lnTo>
                  <a:pt x="1770" y="109"/>
                </a:lnTo>
                <a:lnTo>
                  <a:pt x="1823" y="146"/>
                </a:lnTo>
                <a:lnTo>
                  <a:pt x="1872" y="189"/>
                </a:lnTo>
                <a:lnTo>
                  <a:pt x="1919" y="234"/>
                </a:lnTo>
                <a:lnTo>
                  <a:pt x="1962" y="285"/>
                </a:lnTo>
                <a:lnTo>
                  <a:pt x="2000" y="339"/>
                </a:lnTo>
                <a:lnTo>
                  <a:pt x="2035" y="397"/>
                </a:lnTo>
                <a:lnTo>
                  <a:pt x="2065" y="458"/>
                </a:lnTo>
                <a:lnTo>
                  <a:pt x="2090" y="522"/>
                </a:lnTo>
                <a:lnTo>
                  <a:pt x="2111" y="589"/>
                </a:lnTo>
                <a:lnTo>
                  <a:pt x="2124" y="657"/>
                </a:lnTo>
                <a:lnTo>
                  <a:pt x="2134" y="728"/>
                </a:lnTo>
                <a:lnTo>
                  <a:pt x="2137" y="801"/>
                </a:lnTo>
                <a:lnTo>
                  <a:pt x="2134" y="870"/>
                </a:lnTo>
                <a:lnTo>
                  <a:pt x="2126" y="937"/>
                </a:lnTo>
                <a:lnTo>
                  <a:pt x="2113" y="1003"/>
                </a:lnTo>
                <a:lnTo>
                  <a:pt x="2095" y="1068"/>
                </a:lnTo>
                <a:lnTo>
                  <a:pt x="2071" y="1131"/>
                </a:lnTo>
                <a:lnTo>
                  <a:pt x="2063" y="1147"/>
                </a:lnTo>
                <a:lnTo>
                  <a:pt x="2051" y="1158"/>
                </a:lnTo>
                <a:lnTo>
                  <a:pt x="2041" y="1230"/>
                </a:lnTo>
                <a:lnTo>
                  <a:pt x="2025" y="1300"/>
                </a:lnTo>
                <a:lnTo>
                  <a:pt x="2006" y="1368"/>
                </a:lnTo>
                <a:lnTo>
                  <a:pt x="1984" y="1435"/>
                </a:lnTo>
                <a:lnTo>
                  <a:pt x="1957" y="1499"/>
                </a:lnTo>
                <a:lnTo>
                  <a:pt x="1926" y="1559"/>
                </a:lnTo>
                <a:lnTo>
                  <a:pt x="1893" y="1617"/>
                </a:lnTo>
                <a:lnTo>
                  <a:pt x="1854" y="1673"/>
                </a:lnTo>
                <a:lnTo>
                  <a:pt x="1813" y="1726"/>
                </a:lnTo>
                <a:lnTo>
                  <a:pt x="1769" y="1772"/>
                </a:lnTo>
                <a:lnTo>
                  <a:pt x="1722" y="1815"/>
                </a:lnTo>
                <a:lnTo>
                  <a:pt x="1673" y="1853"/>
                </a:lnTo>
                <a:lnTo>
                  <a:pt x="1682" y="1904"/>
                </a:lnTo>
                <a:lnTo>
                  <a:pt x="1695" y="1952"/>
                </a:lnTo>
                <a:lnTo>
                  <a:pt x="1710" y="1995"/>
                </a:lnTo>
                <a:lnTo>
                  <a:pt x="1728" y="2033"/>
                </a:lnTo>
                <a:lnTo>
                  <a:pt x="1749" y="2069"/>
                </a:lnTo>
                <a:lnTo>
                  <a:pt x="1771" y="2100"/>
                </a:lnTo>
                <a:lnTo>
                  <a:pt x="1794" y="2129"/>
                </a:lnTo>
                <a:lnTo>
                  <a:pt x="1819" y="2153"/>
                </a:lnTo>
                <a:lnTo>
                  <a:pt x="1846" y="2175"/>
                </a:lnTo>
                <a:lnTo>
                  <a:pt x="1872" y="2194"/>
                </a:lnTo>
                <a:lnTo>
                  <a:pt x="1900" y="2210"/>
                </a:lnTo>
                <a:lnTo>
                  <a:pt x="1926" y="2224"/>
                </a:lnTo>
                <a:lnTo>
                  <a:pt x="1954" y="2236"/>
                </a:lnTo>
                <a:lnTo>
                  <a:pt x="1980" y="2245"/>
                </a:lnTo>
                <a:lnTo>
                  <a:pt x="2005" y="2254"/>
                </a:lnTo>
                <a:lnTo>
                  <a:pt x="2029" y="2259"/>
                </a:lnTo>
                <a:lnTo>
                  <a:pt x="2051" y="2264"/>
                </a:lnTo>
                <a:lnTo>
                  <a:pt x="2072" y="2268"/>
                </a:lnTo>
                <a:lnTo>
                  <a:pt x="2090" y="2270"/>
                </a:lnTo>
                <a:lnTo>
                  <a:pt x="2106" y="2272"/>
                </a:lnTo>
                <a:lnTo>
                  <a:pt x="2119" y="2272"/>
                </a:lnTo>
                <a:lnTo>
                  <a:pt x="2130" y="2273"/>
                </a:lnTo>
                <a:lnTo>
                  <a:pt x="2135" y="2273"/>
                </a:lnTo>
                <a:lnTo>
                  <a:pt x="2138" y="2273"/>
                </a:lnTo>
                <a:lnTo>
                  <a:pt x="2195" y="2278"/>
                </a:lnTo>
                <a:lnTo>
                  <a:pt x="2250" y="2289"/>
                </a:lnTo>
                <a:lnTo>
                  <a:pt x="2303" y="2305"/>
                </a:lnTo>
                <a:lnTo>
                  <a:pt x="2354" y="2326"/>
                </a:lnTo>
                <a:lnTo>
                  <a:pt x="2402" y="2352"/>
                </a:lnTo>
                <a:lnTo>
                  <a:pt x="2446" y="2383"/>
                </a:lnTo>
                <a:lnTo>
                  <a:pt x="2487" y="2418"/>
                </a:lnTo>
                <a:lnTo>
                  <a:pt x="2526" y="2457"/>
                </a:lnTo>
                <a:lnTo>
                  <a:pt x="2558" y="2500"/>
                </a:lnTo>
                <a:lnTo>
                  <a:pt x="2588" y="2545"/>
                </a:lnTo>
                <a:lnTo>
                  <a:pt x="2613" y="2594"/>
                </a:lnTo>
                <a:lnTo>
                  <a:pt x="2632" y="2646"/>
                </a:lnTo>
                <a:lnTo>
                  <a:pt x="2647" y="2699"/>
                </a:lnTo>
                <a:lnTo>
                  <a:pt x="2656" y="2755"/>
                </a:lnTo>
                <a:lnTo>
                  <a:pt x="2659" y="2813"/>
                </a:lnTo>
                <a:lnTo>
                  <a:pt x="2659" y="3422"/>
                </a:lnTo>
                <a:lnTo>
                  <a:pt x="2657" y="3442"/>
                </a:lnTo>
                <a:lnTo>
                  <a:pt x="2648" y="3461"/>
                </a:lnTo>
                <a:lnTo>
                  <a:pt x="2636" y="3477"/>
                </a:lnTo>
                <a:lnTo>
                  <a:pt x="2620" y="3489"/>
                </a:lnTo>
                <a:lnTo>
                  <a:pt x="2602" y="3497"/>
                </a:lnTo>
                <a:lnTo>
                  <a:pt x="2581" y="3500"/>
                </a:lnTo>
                <a:lnTo>
                  <a:pt x="78" y="3500"/>
                </a:lnTo>
                <a:lnTo>
                  <a:pt x="58" y="3497"/>
                </a:lnTo>
                <a:lnTo>
                  <a:pt x="39" y="3489"/>
                </a:lnTo>
                <a:lnTo>
                  <a:pt x="23" y="3477"/>
                </a:lnTo>
                <a:lnTo>
                  <a:pt x="11" y="3461"/>
                </a:lnTo>
                <a:lnTo>
                  <a:pt x="3" y="3442"/>
                </a:lnTo>
                <a:lnTo>
                  <a:pt x="0" y="3422"/>
                </a:lnTo>
                <a:lnTo>
                  <a:pt x="0" y="2813"/>
                </a:lnTo>
                <a:lnTo>
                  <a:pt x="3" y="2755"/>
                </a:lnTo>
                <a:lnTo>
                  <a:pt x="12" y="2699"/>
                </a:lnTo>
                <a:lnTo>
                  <a:pt x="26" y="2646"/>
                </a:lnTo>
                <a:lnTo>
                  <a:pt x="47" y="2594"/>
                </a:lnTo>
                <a:lnTo>
                  <a:pt x="71" y="2545"/>
                </a:lnTo>
                <a:lnTo>
                  <a:pt x="100" y="2500"/>
                </a:lnTo>
                <a:lnTo>
                  <a:pt x="134" y="2457"/>
                </a:lnTo>
                <a:lnTo>
                  <a:pt x="171" y="2418"/>
                </a:lnTo>
                <a:lnTo>
                  <a:pt x="213" y="2383"/>
                </a:lnTo>
                <a:lnTo>
                  <a:pt x="258" y="2352"/>
                </a:lnTo>
                <a:lnTo>
                  <a:pt x="306" y="2326"/>
                </a:lnTo>
                <a:lnTo>
                  <a:pt x="357" y="2305"/>
                </a:lnTo>
                <a:lnTo>
                  <a:pt x="410" y="2289"/>
                </a:lnTo>
                <a:lnTo>
                  <a:pt x="465" y="2278"/>
                </a:lnTo>
                <a:lnTo>
                  <a:pt x="522" y="2273"/>
                </a:lnTo>
                <a:lnTo>
                  <a:pt x="524" y="2273"/>
                </a:lnTo>
                <a:lnTo>
                  <a:pt x="530" y="2273"/>
                </a:lnTo>
                <a:lnTo>
                  <a:pt x="540" y="2272"/>
                </a:lnTo>
                <a:lnTo>
                  <a:pt x="552" y="2272"/>
                </a:lnTo>
                <a:lnTo>
                  <a:pt x="568" y="2270"/>
                </a:lnTo>
                <a:lnTo>
                  <a:pt x="586" y="2268"/>
                </a:lnTo>
                <a:lnTo>
                  <a:pt x="608" y="2264"/>
                </a:lnTo>
                <a:lnTo>
                  <a:pt x="630" y="2259"/>
                </a:lnTo>
                <a:lnTo>
                  <a:pt x="654" y="2254"/>
                </a:lnTo>
                <a:lnTo>
                  <a:pt x="679" y="2245"/>
                </a:lnTo>
                <a:lnTo>
                  <a:pt x="706" y="2236"/>
                </a:lnTo>
                <a:lnTo>
                  <a:pt x="732" y="2224"/>
                </a:lnTo>
                <a:lnTo>
                  <a:pt x="760" y="2210"/>
                </a:lnTo>
                <a:lnTo>
                  <a:pt x="786" y="2194"/>
                </a:lnTo>
                <a:lnTo>
                  <a:pt x="814" y="2175"/>
                </a:lnTo>
                <a:lnTo>
                  <a:pt x="839" y="2153"/>
                </a:lnTo>
                <a:lnTo>
                  <a:pt x="865" y="2129"/>
                </a:lnTo>
                <a:lnTo>
                  <a:pt x="889" y="2100"/>
                </a:lnTo>
                <a:lnTo>
                  <a:pt x="911" y="2068"/>
                </a:lnTo>
                <a:lnTo>
                  <a:pt x="931" y="2033"/>
                </a:lnTo>
                <a:lnTo>
                  <a:pt x="949" y="1994"/>
                </a:lnTo>
                <a:lnTo>
                  <a:pt x="964" y="1952"/>
                </a:lnTo>
                <a:lnTo>
                  <a:pt x="977" y="1904"/>
                </a:lnTo>
                <a:lnTo>
                  <a:pt x="986" y="1852"/>
                </a:lnTo>
                <a:lnTo>
                  <a:pt x="935" y="1812"/>
                </a:lnTo>
                <a:lnTo>
                  <a:pt x="885" y="1767"/>
                </a:lnTo>
                <a:lnTo>
                  <a:pt x="839" y="1716"/>
                </a:lnTo>
                <a:lnTo>
                  <a:pt x="796" y="1661"/>
                </a:lnTo>
                <a:lnTo>
                  <a:pt x="757" y="1602"/>
                </a:lnTo>
                <a:lnTo>
                  <a:pt x="722" y="1538"/>
                </a:lnTo>
                <a:lnTo>
                  <a:pt x="690" y="1470"/>
                </a:lnTo>
                <a:lnTo>
                  <a:pt x="663" y="1398"/>
                </a:lnTo>
                <a:lnTo>
                  <a:pt x="640" y="1324"/>
                </a:lnTo>
                <a:lnTo>
                  <a:pt x="622" y="1245"/>
                </a:lnTo>
                <a:lnTo>
                  <a:pt x="609" y="1165"/>
                </a:lnTo>
                <a:lnTo>
                  <a:pt x="598" y="1152"/>
                </a:lnTo>
                <a:lnTo>
                  <a:pt x="591" y="1137"/>
                </a:lnTo>
                <a:lnTo>
                  <a:pt x="568" y="1078"/>
                </a:lnTo>
                <a:lnTo>
                  <a:pt x="550" y="1016"/>
                </a:lnTo>
                <a:lnTo>
                  <a:pt x="537" y="950"/>
                </a:lnTo>
                <a:lnTo>
                  <a:pt x="527" y="885"/>
                </a:lnTo>
                <a:lnTo>
                  <a:pt x="522" y="819"/>
                </a:lnTo>
                <a:lnTo>
                  <a:pt x="523" y="754"/>
                </a:lnTo>
                <a:lnTo>
                  <a:pt x="527" y="689"/>
                </a:lnTo>
                <a:lnTo>
                  <a:pt x="537" y="626"/>
                </a:lnTo>
                <a:lnTo>
                  <a:pt x="551" y="563"/>
                </a:lnTo>
                <a:lnTo>
                  <a:pt x="570" y="503"/>
                </a:lnTo>
                <a:lnTo>
                  <a:pt x="594" y="444"/>
                </a:lnTo>
                <a:lnTo>
                  <a:pt x="622" y="387"/>
                </a:lnTo>
                <a:lnTo>
                  <a:pt x="655" y="334"/>
                </a:lnTo>
                <a:lnTo>
                  <a:pt x="692" y="285"/>
                </a:lnTo>
                <a:lnTo>
                  <a:pt x="731" y="241"/>
                </a:lnTo>
                <a:lnTo>
                  <a:pt x="775" y="200"/>
                </a:lnTo>
                <a:lnTo>
                  <a:pt x="821" y="167"/>
                </a:lnTo>
                <a:lnTo>
                  <a:pt x="871" y="137"/>
                </a:lnTo>
                <a:lnTo>
                  <a:pt x="923" y="112"/>
                </a:lnTo>
                <a:lnTo>
                  <a:pt x="978" y="93"/>
                </a:lnTo>
                <a:lnTo>
                  <a:pt x="1032" y="81"/>
                </a:lnTo>
                <a:lnTo>
                  <a:pt x="1087" y="73"/>
                </a:lnTo>
                <a:lnTo>
                  <a:pt x="1146" y="47"/>
                </a:lnTo>
                <a:lnTo>
                  <a:pt x="1208" y="27"/>
                </a:lnTo>
                <a:lnTo>
                  <a:pt x="1269" y="12"/>
                </a:lnTo>
                <a:lnTo>
                  <a:pt x="1332" y="3"/>
                </a:lnTo>
                <a:lnTo>
                  <a:pt x="139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19" name="Group 118">
            <a:extLst>
              <a:ext uri="{FF2B5EF4-FFF2-40B4-BE49-F238E27FC236}">
                <a16:creationId xmlns:a16="http://schemas.microsoft.com/office/drawing/2014/main" id="{37131699-B571-BFAF-9920-FB609D245B36}"/>
              </a:ext>
            </a:extLst>
          </p:cNvPr>
          <p:cNvGrpSpPr/>
          <p:nvPr/>
        </p:nvGrpSpPr>
        <p:grpSpPr>
          <a:xfrm>
            <a:off x="5335789" y="2594123"/>
            <a:ext cx="572965" cy="758848"/>
            <a:chOff x="5422900" y="5006975"/>
            <a:chExt cx="415925" cy="550863"/>
          </a:xfrm>
          <a:solidFill>
            <a:schemeClr val="tx1"/>
          </a:solidFill>
        </p:grpSpPr>
        <p:sp>
          <p:nvSpPr>
            <p:cNvPr id="120" name="Freeform 438">
              <a:extLst>
                <a:ext uri="{FF2B5EF4-FFF2-40B4-BE49-F238E27FC236}">
                  <a16:creationId xmlns:a16="http://schemas.microsoft.com/office/drawing/2014/main" id="{5C3AAF92-4BF7-E829-27FA-602F847A5E4F}"/>
                </a:ext>
              </a:extLst>
            </p:cNvPr>
            <p:cNvSpPr>
              <a:spLocks/>
            </p:cNvSpPr>
            <p:nvPr/>
          </p:nvSpPr>
          <p:spPr bwMode="auto">
            <a:xfrm>
              <a:off x="5632450" y="5006975"/>
              <a:ext cx="22225" cy="111125"/>
            </a:xfrm>
            <a:custGeom>
              <a:avLst/>
              <a:gdLst>
                <a:gd name="T0" fmla="*/ 71 w 140"/>
                <a:gd name="T1" fmla="*/ 0 h 700"/>
                <a:gd name="T2" fmla="*/ 89 w 140"/>
                <a:gd name="T3" fmla="*/ 3 h 700"/>
                <a:gd name="T4" fmla="*/ 106 w 140"/>
                <a:gd name="T5" fmla="*/ 10 h 700"/>
                <a:gd name="T6" fmla="*/ 120 w 140"/>
                <a:gd name="T7" fmla="*/ 21 h 700"/>
                <a:gd name="T8" fmla="*/ 131 w 140"/>
                <a:gd name="T9" fmla="*/ 35 h 700"/>
                <a:gd name="T10" fmla="*/ 138 w 140"/>
                <a:gd name="T11" fmla="*/ 52 h 700"/>
                <a:gd name="T12" fmla="*/ 140 w 140"/>
                <a:gd name="T13" fmla="*/ 70 h 700"/>
                <a:gd name="T14" fmla="*/ 140 w 140"/>
                <a:gd name="T15" fmla="*/ 629 h 700"/>
                <a:gd name="T16" fmla="*/ 138 w 140"/>
                <a:gd name="T17" fmla="*/ 647 h 700"/>
                <a:gd name="T18" fmla="*/ 131 w 140"/>
                <a:gd name="T19" fmla="*/ 664 h 700"/>
                <a:gd name="T20" fmla="*/ 120 w 140"/>
                <a:gd name="T21" fmla="*/ 679 h 700"/>
                <a:gd name="T22" fmla="*/ 106 w 140"/>
                <a:gd name="T23" fmla="*/ 689 h 700"/>
                <a:gd name="T24" fmla="*/ 89 w 140"/>
                <a:gd name="T25" fmla="*/ 697 h 700"/>
                <a:gd name="T26" fmla="*/ 71 w 140"/>
                <a:gd name="T27" fmla="*/ 700 h 700"/>
                <a:gd name="T28" fmla="*/ 52 w 140"/>
                <a:gd name="T29" fmla="*/ 697 h 700"/>
                <a:gd name="T30" fmla="*/ 35 w 140"/>
                <a:gd name="T31" fmla="*/ 690 h 700"/>
                <a:gd name="T32" fmla="*/ 21 w 140"/>
                <a:gd name="T33" fmla="*/ 679 h 700"/>
                <a:gd name="T34" fmla="*/ 9 w 140"/>
                <a:gd name="T35" fmla="*/ 665 h 700"/>
                <a:gd name="T36" fmla="*/ 3 w 140"/>
                <a:gd name="T37" fmla="*/ 648 h 700"/>
                <a:gd name="T38" fmla="*/ 0 w 140"/>
                <a:gd name="T39" fmla="*/ 629 h 700"/>
                <a:gd name="T40" fmla="*/ 0 w 140"/>
                <a:gd name="T41" fmla="*/ 70 h 700"/>
                <a:gd name="T42" fmla="*/ 3 w 140"/>
                <a:gd name="T43" fmla="*/ 52 h 700"/>
                <a:gd name="T44" fmla="*/ 9 w 140"/>
                <a:gd name="T45" fmla="*/ 35 h 700"/>
                <a:gd name="T46" fmla="*/ 21 w 140"/>
                <a:gd name="T47" fmla="*/ 21 h 700"/>
                <a:gd name="T48" fmla="*/ 35 w 140"/>
                <a:gd name="T49" fmla="*/ 10 h 700"/>
                <a:gd name="T50" fmla="*/ 52 w 140"/>
                <a:gd name="T51" fmla="*/ 3 h 700"/>
                <a:gd name="T52" fmla="*/ 71 w 140"/>
                <a:gd name="T53"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700">
                  <a:moveTo>
                    <a:pt x="71" y="0"/>
                  </a:moveTo>
                  <a:lnTo>
                    <a:pt x="89" y="3"/>
                  </a:lnTo>
                  <a:lnTo>
                    <a:pt x="106" y="10"/>
                  </a:lnTo>
                  <a:lnTo>
                    <a:pt x="120" y="21"/>
                  </a:lnTo>
                  <a:lnTo>
                    <a:pt x="131" y="35"/>
                  </a:lnTo>
                  <a:lnTo>
                    <a:pt x="138" y="52"/>
                  </a:lnTo>
                  <a:lnTo>
                    <a:pt x="140" y="70"/>
                  </a:lnTo>
                  <a:lnTo>
                    <a:pt x="140" y="629"/>
                  </a:lnTo>
                  <a:lnTo>
                    <a:pt x="138" y="647"/>
                  </a:lnTo>
                  <a:lnTo>
                    <a:pt x="131" y="664"/>
                  </a:lnTo>
                  <a:lnTo>
                    <a:pt x="120" y="679"/>
                  </a:lnTo>
                  <a:lnTo>
                    <a:pt x="106" y="689"/>
                  </a:lnTo>
                  <a:lnTo>
                    <a:pt x="89" y="697"/>
                  </a:lnTo>
                  <a:lnTo>
                    <a:pt x="71" y="700"/>
                  </a:lnTo>
                  <a:lnTo>
                    <a:pt x="52" y="697"/>
                  </a:lnTo>
                  <a:lnTo>
                    <a:pt x="35" y="690"/>
                  </a:lnTo>
                  <a:lnTo>
                    <a:pt x="21" y="679"/>
                  </a:lnTo>
                  <a:lnTo>
                    <a:pt x="9" y="665"/>
                  </a:lnTo>
                  <a:lnTo>
                    <a:pt x="3" y="648"/>
                  </a:lnTo>
                  <a:lnTo>
                    <a:pt x="0" y="629"/>
                  </a:lnTo>
                  <a:lnTo>
                    <a:pt x="0" y="70"/>
                  </a:lnTo>
                  <a:lnTo>
                    <a:pt x="3" y="52"/>
                  </a:lnTo>
                  <a:lnTo>
                    <a:pt x="9" y="35"/>
                  </a:lnTo>
                  <a:lnTo>
                    <a:pt x="21" y="21"/>
                  </a:lnTo>
                  <a:lnTo>
                    <a:pt x="35" y="10"/>
                  </a:lnTo>
                  <a:lnTo>
                    <a:pt x="52" y="3"/>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439">
              <a:extLst>
                <a:ext uri="{FF2B5EF4-FFF2-40B4-BE49-F238E27FC236}">
                  <a16:creationId xmlns:a16="http://schemas.microsoft.com/office/drawing/2014/main" id="{F7F36EE2-335A-91BB-A019-97232588BAB2}"/>
                </a:ext>
              </a:extLst>
            </p:cNvPr>
            <p:cNvSpPr>
              <a:spLocks/>
            </p:cNvSpPr>
            <p:nvPr/>
          </p:nvSpPr>
          <p:spPr bwMode="auto">
            <a:xfrm>
              <a:off x="5486400" y="5057775"/>
              <a:ext cx="84138" cy="84137"/>
            </a:xfrm>
            <a:custGeom>
              <a:avLst/>
              <a:gdLst>
                <a:gd name="T0" fmla="*/ 70 w 535"/>
                <a:gd name="T1" fmla="*/ 0 h 535"/>
                <a:gd name="T2" fmla="*/ 88 w 535"/>
                <a:gd name="T3" fmla="*/ 2 h 535"/>
                <a:gd name="T4" fmla="*/ 105 w 535"/>
                <a:gd name="T5" fmla="*/ 8 h 535"/>
                <a:gd name="T6" fmla="*/ 120 w 535"/>
                <a:gd name="T7" fmla="*/ 20 h 535"/>
                <a:gd name="T8" fmla="*/ 514 w 535"/>
                <a:gd name="T9" fmla="*/ 416 h 535"/>
                <a:gd name="T10" fmla="*/ 526 w 535"/>
                <a:gd name="T11" fmla="*/ 431 h 535"/>
                <a:gd name="T12" fmla="*/ 533 w 535"/>
                <a:gd name="T13" fmla="*/ 447 h 535"/>
                <a:gd name="T14" fmla="*/ 535 w 535"/>
                <a:gd name="T15" fmla="*/ 464 h 535"/>
                <a:gd name="T16" fmla="*/ 533 w 535"/>
                <a:gd name="T17" fmla="*/ 482 h 535"/>
                <a:gd name="T18" fmla="*/ 526 w 535"/>
                <a:gd name="T19" fmla="*/ 499 h 535"/>
                <a:gd name="T20" fmla="*/ 514 w 535"/>
                <a:gd name="T21" fmla="*/ 514 h 535"/>
                <a:gd name="T22" fmla="*/ 499 w 535"/>
                <a:gd name="T23" fmla="*/ 526 h 535"/>
                <a:gd name="T24" fmla="*/ 482 w 535"/>
                <a:gd name="T25" fmla="*/ 533 h 535"/>
                <a:gd name="T26" fmla="*/ 465 w 535"/>
                <a:gd name="T27" fmla="*/ 535 h 535"/>
                <a:gd name="T28" fmla="*/ 447 w 535"/>
                <a:gd name="T29" fmla="*/ 533 h 535"/>
                <a:gd name="T30" fmla="*/ 430 w 535"/>
                <a:gd name="T31" fmla="*/ 526 h 535"/>
                <a:gd name="T32" fmla="*/ 416 w 535"/>
                <a:gd name="T33" fmla="*/ 514 h 535"/>
                <a:gd name="T34" fmla="*/ 20 w 535"/>
                <a:gd name="T35" fmla="*/ 119 h 535"/>
                <a:gd name="T36" fmla="*/ 10 w 535"/>
                <a:gd name="T37" fmla="*/ 105 h 535"/>
                <a:gd name="T38" fmla="*/ 2 w 535"/>
                <a:gd name="T39" fmla="*/ 88 h 535"/>
                <a:gd name="T40" fmla="*/ 0 w 535"/>
                <a:gd name="T41" fmla="*/ 70 h 535"/>
                <a:gd name="T42" fmla="*/ 2 w 535"/>
                <a:gd name="T43" fmla="*/ 52 h 535"/>
                <a:gd name="T44" fmla="*/ 10 w 535"/>
                <a:gd name="T45" fmla="*/ 36 h 535"/>
                <a:gd name="T46" fmla="*/ 20 w 535"/>
                <a:gd name="T47" fmla="*/ 20 h 535"/>
                <a:gd name="T48" fmla="*/ 36 w 535"/>
                <a:gd name="T49" fmla="*/ 8 h 535"/>
                <a:gd name="T50" fmla="*/ 53 w 535"/>
                <a:gd name="T51" fmla="*/ 2 h 535"/>
                <a:gd name="T52" fmla="*/ 70 w 535"/>
                <a:gd name="T5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5" h="535">
                  <a:moveTo>
                    <a:pt x="70" y="0"/>
                  </a:moveTo>
                  <a:lnTo>
                    <a:pt x="88" y="2"/>
                  </a:lnTo>
                  <a:lnTo>
                    <a:pt x="105" y="8"/>
                  </a:lnTo>
                  <a:lnTo>
                    <a:pt x="120" y="20"/>
                  </a:lnTo>
                  <a:lnTo>
                    <a:pt x="514" y="416"/>
                  </a:lnTo>
                  <a:lnTo>
                    <a:pt x="526" y="431"/>
                  </a:lnTo>
                  <a:lnTo>
                    <a:pt x="533" y="447"/>
                  </a:lnTo>
                  <a:lnTo>
                    <a:pt x="535" y="464"/>
                  </a:lnTo>
                  <a:lnTo>
                    <a:pt x="533" y="482"/>
                  </a:lnTo>
                  <a:lnTo>
                    <a:pt x="526" y="499"/>
                  </a:lnTo>
                  <a:lnTo>
                    <a:pt x="514" y="514"/>
                  </a:lnTo>
                  <a:lnTo>
                    <a:pt x="499" y="526"/>
                  </a:lnTo>
                  <a:lnTo>
                    <a:pt x="482" y="533"/>
                  </a:lnTo>
                  <a:lnTo>
                    <a:pt x="465" y="535"/>
                  </a:lnTo>
                  <a:lnTo>
                    <a:pt x="447" y="533"/>
                  </a:lnTo>
                  <a:lnTo>
                    <a:pt x="430" y="526"/>
                  </a:lnTo>
                  <a:lnTo>
                    <a:pt x="416" y="514"/>
                  </a:lnTo>
                  <a:lnTo>
                    <a:pt x="20" y="119"/>
                  </a:lnTo>
                  <a:lnTo>
                    <a:pt x="10" y="105"/>
                  </a:lnTo>
                  <a:lnTo>
                    <a:pt x="2" y="88"/>
                  </a:lnTo>
                  <a:lnTo>
                    <a:pt x="0" y="70"/>
                  </a:lnTo>
                  <a:lnTo>
                    <a:pt x="2" y="52"/>
                  </a:lnTo>
                  <a:lnTo>
                    <a:pt x="10" y="36"/>
                  </a:lnTo>
                  <a:lnTo>
                    <a:pt x="20" y="20"/>
                  </a:lnTo>
                  <a:lnTo>
                    <a:pt x="36" y="8"/>
                  </a:lnTo>
                  <a:lnTo>
                    <a:pt x="53"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440">
              <a:extLst>
                <a:ext uri="{FF2B5EF4-FFF2-40B4-BE49-F238E27FC236}">
                  <a16:creationId xmlns:a16="http://schemas.microsoft.com/office/drawing/2014/main" id="{41EF6D5D-99F9-4F57-8312-3E586D0D5543}"/>
                </a:ext>
              </a:extLst>
            </p:cNvPr>
            <p:cNvSpPr>
              <a:spLocks/>
            </p:cNvSpPr>
            <p:nvPr/>
          </p:nvSpPr>
          <p:spPr bwMode="auto">
            <a:xfrm>
              <a:off x="5727700" y="5205413"/>
              <a:ext cx="111125" cy="22225"/>
            </a:xfrm>
            <a:custGeom>
              <a:avLst/>
              <a:gdLst>
                <a:gd name="T0" fmla="*/ 71 w 699"/>
                <a:gd name="T1" fmla="*/ 0 h 141"/>
                <a:gd name="T2" fmla="*/ 629 w 699"/>
                <a:gd name="T3" fmla="*/ 0 h 141"/>
                <a:gd name="T4" fmla="*/ 647 w 699"/>
                <a:gd name="T5" fmla="*/ 2 h 141"/>
                <a:gd name="T6" fmla="*/ 664 w 699"/>
                <a:gd name="T7" fmla="*/ 10 h 141"/>
                <a:gd name="T8" fmla="*/ 679 w 699"/>
                <a:gd name="T9" fmla="*/ 20 h 141"/>
                <a:gd name="T10" fmla="*/ 689 w 699"/>
                <a:gd name="T11" fmla="*/ 35 h 141"/>
                <a:gd name="T12" fmla="*/ 697 w 699"/>
                <a:gd name="T13" fmla="*/ 52 h 141"/>
                <a:gd name="T14" fmla="*/ 699 w 699"/>
                <a:gd name="T15" fmla="*/ 70 h 141"/>
                <a:gd name="T16" fmla="*/ 697 w 699"/>
                <a:gd name="T17" fmla="*/ 89 h 141"/>
                <a:gd name="T18" fmla="*/ 689 w 699"/>
                <a:gd name="T19" fmla="*/ 106 h 141"/>
                <a:gd name="T20" fmla="*/ 679 w 699"/>
                <a:gd name="T21" fmla="*/ 120 h 141"/>
                <a:gd name="T22" fmla="*/ 664 w 699"/>
                <a:gd name="T23" fmla="*/ 131 h 141"/>
                <a:gd name="T24" fmla="*/ 647 w 699"/>
                <a:gd name="T25" fmla="*/ 138 h 141"/>
                <a:gd name="T26" fmla="*/ 629 w 699"/>
                <a:gd name="T27" fmla="*/ 141 h 141"/>
                <a:gd name="T28" fmla="*/ 71 w 699"/>
                <a:gd name="T29" fmla="*/ 141 h 141"/>
                <a:gd name="T30" fmla="*/ 52 w 699"/>
                <a:gd name="T31" fmla="*/ 138 h 141"/>
                <a:gd name="T32" fmla="*/ 35 w 699"/>
                <a:gd name="T33" fmla="*/ 131 h 141"/>
                <a:gd name="T34" fmla="*/ 21 w 699"/>
                <a:gd name="T35" fmla="*/ 120 h 141"/>
                <a:gd name="T36" fmla="*/ 10 w 699"/>
                <a:gd name="T37" fmla="*/ 106 h 141"/>
                <a:gd name="T38" fmla="*/ 3 w 699"/>
                <a:gd name="T39" fmla="*/ 89 h 141"/>
                <a:gd name="T40" fmla="*/ 0 w 699"/>
                <a:gd name="T41" fmla="*/ 70 h 141"/>
                <a:gd name="T42" fmla="*/ 3 w 699"/>
                <a:gd name="T43" fmla="*/ 52 h 141"/>
                <a:gd name="T44" fmla="*/ 10 w 699"/>
                <a:gd name="T45" fmla="*/ 35 h 141"/>
                <a:gd name="T46" fmla="*/ 21 w 699"/>
                <a:gd name="T47" fmla="*/ 20 h 141"/>
                <a:gd name="T48" fmla="*/ 35 w 699"/>
                <a:gd name="T49" fmla="*/ 10 h 141"/>
                <a:gd name="T50" fmla="*/ 52 w 699"/>
                <a:gd name="T51" fmla="*/ 2 h 141"/>
                <a:gd name="T52" fmla="*/ 71 w 699"/>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9" h="141">
                  <a:moveTo>
                    <a:pt x="71" y="0"/>
                  </a:moveTo>
                  <a:lnTo>
                    <a:pt x="629" y="0"/>
                  </a:lnTo>
                  <a:lnTo>
                    <a:pt x="647" y="2"/>
                  </a:lnTo>
                  <a:lnTo>
                    <a:pt x="664" y="10"/>
                  </a:lnTo>
                  <a:lnTo>
                    <a:pt x="679" y="20"/>
                  </a:lnTo>
                  <a:lnTo>
                    <a:pt x="689" y="35"/>
                  </a:lnTo>
                  <a:lnTo>
                    <a:pt x="697" y="52"/>
                  </a:lnTo>
                  <a:lnTo>
                    <a:pt x="699" y="70"/>
                  </a:lnTo>
                  <a:lnTo>
                    <a:pt x="697" y="89"/>
                  </a:lnTo>
                  <a:lnTo>
                    <a:pt x="689" y="106"/>
                  </a:lnTo>
                  <a:lnTo>
                    <a:pt x="679" y="120"/>
                  </a:lnTo>
                  <a:lnTo>
                    <a:pt x="664" y="131"/>
                  </a:lnTo>
                  <a:lnTo>
                    <a:pt x="647" y="138"/>
                  </a:lnTo>
                  <a:lnTo>
                    <a:pt x="629" y="141"/>
                  </a:lnTo>
                  <a:lnTo>
                    <a:pt x="71" y="141"/>
                  </a:lnTo>
                  <a:lnTo>
                    <a:pt x="52" y="138"/>
                  </a:lnTo>
                  <a:lnTo>
                    <a:pt x="35" y="131"/>
                  </a:lnTo>
                  <a:lnTo>
                    <a:pt x="21" y="120"/>
                  </a:lnTo>
                  <a:lnTo>
                    <a:pt x="10" y="106"/>
                  </a:lnTo>
                  <a:lnTo>
                    <a:pt x="3" y="89"/>
                  </a:lnTo>
                  <a:lnTo>
                    <a:pt x="0" y="70"/>
                  </a:lnTo>
                  <a:lnTo>
                    <a:pt x="3" y="52"/>
                  </a:lnTo>
                  <a:lnTo>
                    <a:pt x="10" y="35"/>
                  </a:lnTo>
                  <a:lnTo>
                    <a:pt x="21" y="20"/>
                  </a:lnTo>
                  <a:lnTo>
                    <a:pt x="35" y="10"/>
                  </a:lnTo>
                  <a:lnTo>
                    <a:pt x="52" y="2"/>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441">
              <a:extLst>
                <a:ext uri="{FF2B5EF4-FFF2-40B4-BE49-F238E27FC236}">
                  <a16:creationId xmlns:a16="http://schemas.microsoft.com/office/drawing/2014/main" id="{8FBC723D-45E0-6022-7B51-9ED77B0F4D11}"/>
                </a:ext>
              </a:extLst>
            </p:cNvPr>
            <p:cNvSpPr>
              <a:spLocks/>
            </p:cNvSpPr>
            <p:nvPr/>
          </p:nvSpPr>
          <p:spPr bwMode="auto">
            <a:xfrm>
              <a:off x="5448300" y="5205413"/>
              <a:ext cx="111125" cy="22225"/>
            </a:xfrm>
            <a:custGeom>
              <a:avLst/>
              <a:gdLst>
                <a:gd name="T0" fmla="*/ 70 w 698"/>
                <a:gd name="T1" fmla="*/ 0 h 141"/>
                <a:gd name="T2" fmla="*/ 628 w 698"/>
                <a:gd name="T3" fmla="*/ 0 h 141"/>
                <a:gd name="T4" fmla="*/ 647 w 698"/>
                <a:gd name="T5" fmla="*/ 2 h 141"/>
                <a:gd name="T6" fmla="*/ 664 w 698"/>
                <a:gd name="T7" fmla="*/ 10 h 141"/>
                <a:gd name="T8" fmla="*/ 678 w 698"/>
                <a:gd name="T9" fmla="*/ 20 h 141"/>
                <a:gd name="T10" fmla="*/ 689 w 698"/>
                <a:gd name="T11" fmla="*/ 35 h 141"/>
                <a:gd name="T12" fmla="*/ 696 w 698"/>
                <a:gd name="T13" fmla="*/ 52 h 141"/>
                <a:gd name="T14" fmla="*/ 698 w 698"/>
                <a:gd name="T15" fmla="*/ 70 h 141"/>
                <a:gd name="T16" fmla="*/ 696 w 698"/>
                <a:gd name="T17" fmla="*/ 89 h 141"/>
                <a:gd name="T18" fmla="*/ 689 w 698"/>
                <a:gd name="T19" fmla="*/ 106 h 141"/>
                <a:gd name="T20" fmla="*/ 678 w 698"/>
                <a:gd name="T21" fmla="*/ 120 h 141"/>
                <a:gd name="T22" fmla="*/ 664 w 698"/>
                <a:gd name="T23" fmla="*/ 131 h 141"/>
                <a:gd name="T24" fmla="*/ 647 w 698"/>
                <a:gd name="T25" fmla="*/ 138 h 141"/>
                <a:gd name="T26" fmla="*/ 628 w 698"/>
                <a:gd name="T27" fmla="*/ 141 h 141"/>
                <a:gd name="T28" fmla="*/ 70 w 698"/>
                <a:gd name="T29" fmla="*/ 141 h 141"/>
                <a:gd name="T30" fmla="*/ 51 w 698"/>
                <a:gd name="T31" fmla="*/ 138 h 141"/>
                <a:gd name="T32" fmla="*/ 35 w 698"/>
                <a:gd name="T33" fmla="*/ 131 h 141"/>
                <a:gd name="T34" fmla="*/ 21 w 698"/>
                <a:gd name="T35" fmla="*/ 120 h 141"/>
                <a:gd name="T36" fmla="*/ 10 w 698"/>
                <a:gd name="T37" fmla="*/ 106 h 141"/>
                <a:gd name="T38" fmla="*/ 3 w 698"/>
                <a:gd name="T39" fmla="*/ 89 h 141"/>
                <a:gd name="T40" fmla="*/ 0 w 698"/>
                <a:gd name="T41" fmla="*/ 70 h 141"/>
                <a:gd name="T42" fmla="*/ 3 w 698"/>
                <a:gd name="T43" fmla="*/ 52 h 141"/>
                <a:gd name="T44" fmla="*/ 10 w 698"/>
                <a:gd name="T45" fmla="*/ 35 h 141"/>
                <a:gd name="T46" fmla="*/ 21 w 698"/>
                <a:gd name="T47" fmla="*/ 21 h 141"/>
                <a:gd name="T48" fmla="*/ 35 w 698"/>
                <a:gd name="T49" fmla="*/ 10 h 141"/>
                <a:gd name="T50" fmla="*/ 52 w 698"/>
                <a:gd name="T51" fmla="*/ 2 h 141"/>
                <a:gd name="T52" fmla="*/ 70 w 698"/>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8" h="141">
                  <a:moveTo>
                    <a:pt x="70" y="0"/>
                  </a:moveTo>
                  <a:lnTo>
                    <a:pt x="628" y="0"/>
                  </a:lnTo>
                  <a:lnTo>
                    <a:pt x="647" y="2"/>
                  </a:lnTo>
                  <a:lnTo>
                    <a:pt x="664" y="10"/>
                  </a:lnTo>
                  <a:lnTo>
                    <a:pt x="678" y="20"/>
                  </a:lnTo>
                  <a:lnTo>
                    <a:pt x="689" y="35"/>
                  </a:lnTo>
                  <a:lnTo>
                    <a:pt x="696" y="52"/>
                  </a:lnTo>
                  <a:lnTo>
                    <a:pt x="698" y="70"/>
                  </a:lnTo>
                  <a:lnTo>
                    <a:pt x="696" y="89"/>
                  </a:lnTo>
                  <a:lnTo>
                    <a:pt x="689" y="106"/>
                  </a:lnTo>
                  <a:lnTo>
                    <a:pt x="678" y="120"/>
                  </a:lnTo>
                  <a:lnTo>
                    <a:pt x="664" y="131"/>
                  </a:lnTo>
                  <a:lnTo>
                    <a:pt x="647" y="138"/>
                  </a:lnTo>
                  <a:lnTo>
                    <a:pt x="628" y="141"/>
                  </a:lnTo>
                  <a:lnTo>
                    <a:pt x="70" y="141"/>
                  </a:lnTo>
                  <a:lnTo>
                    <a:pt x="51" y="138"/>
                  </a:lnTo>
                  <a:lnTo>
                    <a:pt x="35" y="131"/>
                  </a:lnTo>
                  <a:lnTo>
                    <a:pt x="21" y="120"/>
                  </a:lnTo>
                  <a:lnTo>
                    <a:pt x="10" y="106"/>
                  </a:lnTo>
                  <a:lnTo>
                    <a:pt x="3" y="89"/>
                  </a:lnTo>
                  <a:lnTo>
                    <a:pt x="0" y="70"/>
                  </a:lnTo>
                  <a:lnTo>
                    <a:pt x="3" y="52"/>
                  </a:lnTo>
                  <a:lnTo>
                    <a:pt x="10" y="35"/>
                  </a:lnTo>
                  <a:lnTo>
                    <a:pt x="21" y="21"/>
                  </a:lnTo>
                  <a:lnTo>
                    <a:pt x="35" y="10"/>
                  </a:lnTo>
                  <a:lnTo>
                    <a:pt x="52"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442">
              <a:extLst>
                <a:ext uri="{FF2B5EF4-FFF2-40B4-BE49-F238E27FC236}">
                  <a16:creationId xmlns:a16="http://schemas.microsoft.com/office/drawing/2014/main" id="{FAE7FB5C-D080-E554-EEBC-AE7434CC15D5}"/>
                </a:ext>
              </a:extLst>
            </p:cNvPr>
            <p:cNvSpPr>
              <a:spLocks/>
            </p:cNvSpPr>
            <p:nvPr/>
          </p:nvSpPr>
          <p:spPr bwMode="auto">
            <a:xfrm>
              <a:off x="5707063" y="5064125"/>
              <a:ext cx="84138" cy="84137"/>
            </a:xfrm>
            <a:custGeom>
              <a:avLst/>
              <a:gdLst>
                <a:gd name="T0" fmla="*/ 465 w 535"/>
                <a:gd name="T1" fmla="*/ 0 h 535"/>
                <a:gd name="T2" fmla="*/ 483 w 535"/>
                <a:gd name="T3" fmla="*/ 2 h 535"/>
                <a:gd name="T4" fmla="*/ 500 w 535"/>
                <a:gd name="T5" fmla="*/ 10 h 535"/>
                <a:gd name="T6" fmla="*/ 515 w 535"/>
                <a:gd name="T7" fmla="*/ 21 h 535"/>
                <a:gd name="T8" fmla="*/ 526 w 535"/>
                <a:gd name="T9" fmla="*/ 36 h 535"/>
                <a:gd name="T10" fmla="*/ 533 w 535"/>
                <a:gd name="T11" fmla="*/ 53 h 535"/>
                <a:gd name="T12" fmla="*/ 535 w 535"/>
                <a:gd name="T13" fmla="*/ 70 h 535"/>
                <a:gd name="T14" fmla="*/ 533 w 535"/>
                <a:gd name="T15" fmla="*/ 88 h 535"/>
                <a:gd name="T16" fmla="*/ 526 w 535"/>
                <a:gd name="T17" fmla="*/ 105 h 535"/>
                <a:gd name="T18" fmla="*/ 515 w 535"/>
                <a:gd name="T19" fmla="*/ 120 h 535"/>
                <a:gd name="T20" fmla="*/ 121 w 535"/>
                <a:gd name="T21" fmla="*/ 515 h 535"/>
                <a:gd name="T22" fmla="*/ 105 w 535"/>
                <a:gd name="T23" fmla="*/ 526 h 535"/>
                <a:gd name="T24" fmla="*/ 88 w 535"/>
                <a:gd name="T25" fmla="*/ 533 h 535"/>
                <a:gd name="T26" fmla="*/ 71 w 535"/>
                <a:gd name="T27" fmla="*/ 535 h 535"/>
                <a:gd name="T28" fmla="*/ 53 w 535"/>
                <a:gd name="T29" fmla="*/ 533 h 535"/>
                <a:gd name="T30" fmla="*/ 36 w 535"/>
                <a:gd name="T31" fmla="*/ 526 h 535"/>
                <a:gd name="T32" fmla="*/ 21 w 535"/>
                <a:gd name="T33" fmla="*/ 515 h 535"/>
                <a:gd name="T34" fmla="*/ 10 w 535"/>
                <a:gd name="T35" fmla="*/ 499 h 535"/>
                <a:gd name="T36" fmla="*/ 2 w 535"/>
                <a:gd name="T37" fmla="*/ 483 h 535"/>
                <a:gd name="T38" fmla="*/ 0 w 535"/>
                <a:gd name="T39" fmla="*/ 466 h 535"/>
                <a:gd name="T40" fmla="*/ 2 w 535"/>
                <a:gd name="T41" fmla="*/ 448 h 535"/>
                <a:gd name="T42" fmla="*/ 10 w 535"/>
                <a:gd name="T43" fmla="*/ 431 h 535"/>
                <a:gd name="T44" fmla="*/ 21 w 535"/>
                <a:gd name="T45" fmla="*/ 416 h 535"/>
                <a:gd name="T46" fmla="*/ 415 w 535"/>
                <a:gd name="T47" fmla="*/ 21 h 535"/>
                <a:gd name="T48" fmla="*/ 430 w 535"/>
                <a:gd name="T49" fmla="*/ 10 h 535"/>
                <a:gd name="T50" fmla="*/ 447 w 535"/>
                <a:gd name="T51" fmla="*/ 2 h 535"/>
                <a:gd name="T52" fmla="*/ 465 w 535"/>
                <a:gd name="T5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5" h="535">
                  <a:moveTo>
                    <a:pt x="465" y="0"/>
                  </a:moveTo>
                  <a:lnTo>
                    <a:pt x="483" y="2"/>
                  </a:lnTo>
                  <a:lnTo>
                    <a:pt x="500" y="10"/>
                  </a:lnTo>
                  <a:lnTo>
                    <a:pt x="515" y="21"/>
                  </a:lnTo>
                  <a:lnTo>
                    <a:pt x="526" y="36"/>
                  </a:lnTo>
                  <a:lnTo>
                    <a:pt x="533" y="53"/>
                  </a:lnTo>
                  <a:lnTo>
                    <a:pt x="535" y="70"/>
                  </a:lnTo>
                  <a:lnTo>
                    <a:pt x="533" y="88"/>
                  </a:lnTo>
                  <a:lnTo>
                    <a:pt x="526" y="105"/>
                  </a:lnTo>
                  <a:lnTo>
                    <a:pt x="515" y="120"/>
                  </a:lnTo>
                  <a:lnTo>
                    <a:pt x="121" y="515"/>
                  </a:lnTo>
                  <a:lnTo>
                    <a:pt x="105" y="526"/>
                  </a:lnTo>
                  <a:lnTo>
                    <a:pt x="88" y="533"/>
                  </a:lnTo>
                  <a:lnTo>
                    <a:pt x="71" y="535"/>
                  </a:lnTo>
                  <a:lnTo>
                    <a:pt x="53" y="533"/>
                  </a:lnTo>
                  <a:lnTo>
                    <a:pt x="36" y="526"/>
                  </a:lnTo>
                  <a:lnTo>
                    <a:pt x="21" y="515"/>
                  </a:lnTo>
                  <a:lnTo>
                    <a:pt x="10" y="499"/>
                  </a:lnTo>
                  <a:lnTo>
                    <a:pt x="2" y="483"/>
                  </a:lnTo>
                  <a:lnTo>
                    <a:pt x="0" y="466"/>
                  </a:lnTo>
                  <a:lnTo>
                    <a:pt x="2" y="448"/>
                  </a:lnTo>
                  <a:lnTo>
                    <a:pt x="10" y="431"/>
                  </a:lnTo>
                  <a:lnTo>
                    <a:pt x="21" y="416"/>
                  </a:lnTo>
                  <a:lnTo>
                    <a:pt x="415" y="21"/>
                  </a:lnTo>
                  <a:lnTo>
                    <a:pt x="430" y="10"/>
                  </a:lnTo>
                  <a:lnTo>
                    <a:pt x="447" y="2"/>
                  </a:lnTo>
                  <a:lnTo>
                    <a:pt x="4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443">
              <a:extLst>
                <a:ext uri="{FF2B5EF4-FFF2-40B4-BE49-F238E27FC236}">
                  <a16:creationId xmlns:a16="http://schemas.microsoft.com/office/drawing/2014/main" id="{6FD0D0CC-646C-7238-C1B7-D707A89627BA}"/>
                </a:ext>
              </a:extLst>
            </p:cNvPr>
            <p:cNvSpPr>
              <a:spLocks noEditPoints="1"/>
            </p:cNvSpPr>
            <p:nvPr/>
          </p:nvSpPr>
          <p:spPr bwMode="auto">
            <a:xfrm>
              <a:off x="5422900" y="5157788"/>
              <a:ext cx="414338" cy="400050"/>
            </a:xfrm>
            <a:custGeom>
              <a:avLst/>
              <a:gdLst>
                <a:gd name="T0" fmla="*/ 550 w 2606"/>
                <a:gd name="T1" fmla="*/ 1124 h 2518"/>
                <a:gd name="T2" fmla="*/ 1266 w 2606"/>
                <a:gd name="T3" fmla="*/ 142 h 2518"/>
                <a:gd name="T4" fmla="*/ 1235 w 2606"/>
                <a:gd name="T5" fmla="*/ 645 h 2518"/>
                <a:gd name="T6" fmla="*/ 1171 w 2606"/>
                <a:gd name="T7" fmla="*/ 820 h 2518"/>
                <a:gd name="T8" fmla="*/ 1064 w 2606"/>
                <a:gd name="T9" fmla="*/ 953 h 2518"/>
                <a:gd name="T10" fmla="*/ 942 w 2606"/>
                <a:gd name="T11" fmla="*/ 1049 h 2518"/>
                <a:gd name="T12" fmla="*/ 826 w 2606"/>
                <a:gd name="T13" fmla="*/ 1112 h 2518"/>
                <a:gd name="T14" fmla="*/ 743 w 2606"/>
                <a:gd name="T15" fmla="*/ 1144 h 2518"/>
                <a:gd name="T16" fmla="*/ 703 w 2606"/>
                <a:gd name="T17" fmla="*/ 1155 h 2518"/>
                <a:gd name="T18" fmla="*/ 702 w 2606"/>
                <a:gd name="T19" fmla="*/ 2220 h 2518"/>
                <a:gd name="T20" fmla="*/ 783 w 2606"/>
                <a:gd name="T21" fmla="*/ 2331 h 2518"/>
                <a:gd name="T22" fmla="*/ 916 w 2606"/>
                <a:gd name="T23" fmla="*/ 2376 h 2518"/>
                <a:gd name="T24" fmla="*/ 2150 w 2606"/>
                <a:gd name="T25" fmla="*/ 2358 h 2518"/>
                <a:gd name="T26" fmla="*/ 2265 w 2606"/>
                <a:gd name="T27" fmla="*/ 2281 h 2518"/>
                <a:gd name="T28" fmla="*/ 2318 w 2606"/>
                <a:gd name="T29" fmla="*/ 2141 h 2518"/>
                <a:gd name="T30" fmla="*/ 2453 w 2606"/>
                <a:gd name="T31" fmla="*/ 1126 h 2518"/>
                <a:gd name="T32" fmla="*/ 2372 w 2606"/>
                <a:gd name="T33" fmla="*/ 1017 h 2518"/>
                <a:gd name="T34" fmla="*/ 2239 w 2606"/>
                <a:gd name="T35" fmla="*/ 975 h 2518"/>
                <a:gd name="T36" fmla="*/ 1566 w 2606"/>
                <a:gd name="T37" fmla="*/ 955 h 2518"/>
                <a:gd name="T38" fmla="*/ 1546 w 2606"/>
                <a:gd name="T39" fmla="*/ 438 h 2518"/>
                <a:gd name="T40" fmla="*/ 1523 w 2606"/>
                <a:gd name="T41" fmla="*/ 280 h 2518"/>
                <a:gd name="T42" fmla="*/ 1453 w 2606"/>
                <a:gd name="T43" fmla="*/ 182 h 2518"/>
                <a:gd name="T44" fmla="*/ 1345 w 2606"/>
                <a:gd name="T45" fmla="*/ 142 h 2518"/>
                <a:gd name="T46" fmla="*/ 1393 w 2606"/>
                <a:gd name="T47" fmla="*/ 8 h 2518"/>
                <a:gd name="T48" fmla="*/ 1537 w 2606"/>
                <a:gd name="T49" fmla="*/ 69 h 2518"/>
                <a:gd name="T50" fmla="*/ 1640 w 2606"/>
                <a:gd name="T51" fmla="*/ 197 h 2518"/>
                <a:gd name="T52" fmla="*/ 1685 w 2606"/>
                <a:gd name="T53" fmla="*/ 383 h 2518"/>
                <a:gd name="T54" fmla="*/ 2289 w 2606"/>
                <a:gd name="T55" fmla="*/ 839 h 2518"/>
                <a:gd name="T56" fmla="*/ 2464 w 2606"/>
                <a:gd name="T57" fmla="*/ 913 h 2518"/>
                <a:gd name="T58" fmla="*/ 2577 w 2606"/>
                <a:gd name="T59" fmla="*/ 1060 h 2518"/>
                <a:gd name="T60" fmla="*/ 2605 w 2606"/>
                <a:gd name="T61" fmla="*/ 1208 h 2518"/>
                <a:gd name="T62" fmla="*/ 2434 w 2606"/>
                <a:gd name="T63" fmla="*/ 2257 h 2518"/>
                <a:gd name="T64" fmla="*/ 2338 w 2606"/>
                <a:gd name="T65" fmla="*/ 2409 h 2518"/>
                <a:gd name="T66" fmla="*/ 2179 w 2606"/>
                <a:gd name="T67" fmla="*/ 2496 h 2518"/>
                <a:gd name="T68" fmla="*/ 916 w 2606"/>
                <a:gd name="T69" fmla="*/ 2518 h 2518"/>
                <a:gd name="T70" fmla="*/ 738 w 2606"/>
                <a:gd name="T71" fmla="*/ 2471 h 2518"/>
                <a:gd name="T72" fmla="*/ 628 w 2606"/>
                <a:gd name="T73" fmla="*/ 2454 h 2518"/>
                <a:gd name="T74" fmla="*/ 138 w 2606"/>
                <a:gd name="T75" fmla="*/ 2476 h 2518"/>
                <a:gd name="T76" fmla="*/ 41 w 2606"/>
                <a:gd name="T77" fmla="*/ 2436 h 2518"/>
                <a:gd name="T78" fmla="*/ 0 w 2606"/>
                <a:gd name="T79" fmla="*/ 2339 h 2518"/>
                <a:gd name="T80" fmla="*/ 24 w 2606"/>
                <a:gd name="T81" fmla="*/ 1045 h 2518"/>
                <a:gd name="T82" fmla="*/ 111 w 2606"/>
                <a:gd name="T83" fmla="*/ 987 h 2518"/>
                <a:gd name="T84" fmla="*/ 609 w 2606"/>
                <a:gd name="T85" fmla="*/ 996 h 2518"/>
                <a:gd name="T86" fmla="*/ 678 w 2606"/>
                <a:gd name="T87" fmla="*/ 1017 h 2518"/>
                <a:gd name="T88" fmla="*/ 722 w 2606"/>
                <a:gd name="T89" fmla="*/ 1003 h 2518"/>
                <a:gd name="T90" fmla="*/ 814 w 2606"/>
                <a:gd name="T91" fmla="*/ 961 h 2518"/>
                <a:gd name="T92" fmla="*/ 926 w 2606"/>
                <a:gd name="T93" fmla="*/ 887 h 2518"/>
                <a:gd name="T94" fmla="*/ 1029 w 2606"/>
                <a:gd name="T95" fmla="*/ 779 h 2518"/>
                <a:gd name="T96" fmla="*/ 1095 w 2606"/>
                <a:gd name="T97" fmla="*/ 630 h 2518"/>
                <a:gd name="T98" fmla="*/ 1106 w 2606"/>
                <a:gd name="T99" fmla="*/ 71 h 2518"/>
                <a:gd name="T100" fmla="*/ 1153 w 2606"/>
                <a:gd name="T101" fmla="*/ 21 h 2518"/>
                <a:gd name="T102" fmla="*/ 1206 w 2606"/>
                <a:gd name="T103" fmla="*/ 9 h 2518"/>
                <a:gd name="T104" fmla="*/ 1322 w 2606"/>
                <a:gd name="T105" fmla="*/ 0 h 2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06" h="2518">
                  <a:moveTo>
                    <a:pt x="141" y="1124"/>
                  </a:moveTo>
                  <a:lnTo>
                    <a:pt x="141" y="2337"/>
                  </a:lnTo>
                  <a:lnTo>
                    <a:pt x="550" y="2337"/>
                  </a:lnTo>
                  <a:lnTo>
                    <a:pt x="550" y="1124"/>
                  </a:lnTo>
                  <a:lnTo>
                    <a:pt x="141" y="1124"/>
                  </a:lnTo>
                  <a:close/>
                  <a:moveTo>
                    <a:pt x="1318" y="139"/>
                  </a:moveTo>
                  <a:lnTo>
                    <a:pt x="1291" y="141"/>
                  </a:lnTo>
                  <a:lnTo>
                    <a:pt x="1266" y="142"/>
                  </a:lnTo>
                  <a:lnTo>
                    <a:pt x="1245" y="145"/>
                  </a:lnTo>
                  <a:lnTo>
                    <a:pt x="1245" y="541"/>
                  </a:lnTo>
                  <a:lnTo>
                    <a:pt x="1242" y="594"/>
                  </a:lnTo>
                  <a:lnTo>
                    <a:pt x="1235" y="645"/>
                  </a:lnTo>
                  <a:lnTo>
                    <a:pt x="1225" y="693"/>
                  </a:lnTo>
                  <a:lnTo>
                    <a:pt x="1210" y="738"/>
                  </a:lnTo>
                  <a:lnTo>
                    <a:pt x="1192" y="779"/>
                  </a:lnTo>
                  <a:lnTo>
                    <a:pt x="1171" y="820"/>
                  </a:lnTo>
                  <a:lnTo>
                    <a:pt x="1147" y="857"/>
                  </a:lnTo>
                  <a:lnTo>
                    <a:pt x="1121" y="892"/>
                  </a:lnTo>
                  <a:lnTo>
                    <a:pt x="1094" y="923"/>
                  </a:lnTo>
                  <a:lnTo>
                    <a:pt x="1064" y="953"/>
                  </a:lnTo>
                  <a:lnTo>
                    <a:pt x="1035" y="980"/>
                  </a:lnTo>
                  <a:lnTo>
                    <a:pt x="1004" y="1006"/>
                  </a:lnTo>
                  <a:lnTo>
                    <a:pt x="973" y="1028"/>
                  </a:lnTo>
                  <a:lnTo>
                    <a:pt x="942" y="1049"/>
                  </a:lnTo>
                  <a:lnTo>
                    <a:pt x="911" y="1067"/>
                  </a:lnTo>
                  <a:lnTo>
                    <a:pt x="881" y="1084"/>
                  </a:lnTo>
                  <a:lnTo>
                    <a:pt x="853" y="1099"/>
                  </a:lnTo>
                  <a:lnTo>
                    <a:pt x="826" y="1112"/>
                  </a:lnTo>
                  <a:lnTo>
                    <a:pt x="801" y="1122"/>
                  </a:lnTo>
                  <a:lnTo>
                    <a:pt x="779" y="1132"/>
                  </a:lnTo>
                  <a:lnTo>
                    <a:pt x="760" y="1139"/>
                  </a:lnTo>
                  <a:lnTo>
                    <a:pt x="743" y="1144"/>
                  </a:lnTo>
                  <a:lnTo>
                    <a:pt x="729" y="1149"/>
                  </a:lnTo>
                  <a:lnTo>
                    <a:pt x="721" y="1152"/>
                  </a:lnTo>
                  <a:lnTo>
                    <a:pt x="715" y="1153"/>
                  </a:lnTo>
                  <a:lnTo>
                    <a:pt x="703" y="1155"/>
                  </a:lnTo>
                  <a:lnTo>
                    <a:pt x="690" y="1155"/>
                  </a:lnTo>
                  <a:lnTo>
                    <a:pt x="690" y="2149"/>
                  </a:lnTo>
                  <a:lnTo>
                    <a:pt x="693" y="2186"/>
                  </a:lnTo>
                  <a:lnTo>
                    <a:pt x="702" y="2220"/>
                  </a:lnTo>
                  <a:lnTo>
                    <a:pt x="715" y="2253"/>
                  </a:lnTo>
                  <a:lnTo>
                    <a:pt x="733" y="2283"/>
                  </a:lnTo>
                  <a:lnTo>
                    <a:pt x="757" y="2309"/>
                  </a:lnTo>
                  <a:lnTo>
                    <a:pt x="783" y="2331"/>
                  </a:lnTo>
                  <a:lnTo>
                    <a:pt x="813" y="2350"/>
                  </a:lnTo>
                  <a:lnTo>
                    <a:pt x="844" y="2364"/>
                  </a:lnTo>
                  <a:lnTo>
                    <a:pt x="879" y="2373"/>
                  </a:lnTo>
                  <a:lnTo>
                    <a:pt x="916" y="2376"/>
                  </a:lnTo>
                  <a:lnTo>
                    <a:pt x="2022" y="2376"/>
                  </a:lnTo>
                  <a:lnTo>
                    <a:pt x="2068" y="2374"/>
                  </a:lnTo>
                  <a:lnTo>
                    <a:pt x="2111" y="2367"/>
                  </a:lnTo>
                  <a:lnTo>
                    <a:pt x="2150" y="2358"/>
                  </a:lnTo>
                  <a:lnTo>
                    <a:pt x="2185" y="2344"/>
                  </a:lnTo>
                  <a:lnTo>
                    <a:pt x="2215" y="2327"/>
                  </a:lnTo>
                  <a:lnTo>
                    <a:pt x="2242" y="2305"/>
                  </a:lnTo>
                  <a:lnTo>
                    <a:pt x="2265" y="2281"/>
                  </a:lnTo>
                  <a:lnTo>
                    <a:pt x="2284" y="2251"/>
                  </a:lnTo>
                  <a:lnTo>
                    <a:pt x="2299" y="2218"/>
                  </a:lnTo>
                  <a:lnTo>
                    <a:pt x="2310" y="2181"/>
                  </a:lnTo>
                  <a:lnTo>
                    <a:pt x="2318" y="2141"/>
                  </a:lnTo>
                  <a:lnTo>
                    <a:pt x="2318" y="2139"/>
                  </a:lnTo>
                  <a:lnTo>
                    <a:pt x="2466" y="1196"/>
                  </a:lnTo>
                  <a:lnTo>
                    <a:pt x="2461" y="1160"/>
                  </a:lnTo>
                  <a:lnTo>
                    <a:pt x="2453" y="1126"/>
                  </a:lnTo>
                  <a:lnTo>
                    <a:pt x="2439" y="1095"/>
                  </a:lnTo>
                  <a:lnTo>
                    <a:pt x="2420" y="1066"/>
                  </a:lnTo>
                  <a:lnTo>
                    <a:pt x="2398" y="1040"/>
                  </a:lnTo>
                  <a:lnTo>
                    <a:pt x="2372" y="1017"/>
                  </a:lnTo>
                  <a:lnTo>
                    <a:pt x="2342" y="1001"/>
                  </a:lnTo>
                  <a:lnTo>
                    <a:pt x="2310" y="987"/>
                  </a:lnTo>
                  <a:lnTo>
                    <a:pt x="2275" y="978"/>
                  </a:lnTo>
                  <a:lnTo>
                    <a:pt x="2239" y="975"/>
                  </a:lnTo>
                  <a:lnTo>
                    <a:pt x="1616" y="975"/>
                  </a:lnTo>
                  <a:lnTo>
                    <a:pt x="1598" y="973"/>
                  </a:lnTo>
                  <a:lnTo>
                    <a:pt x="1581" y="966"/>
                  </a:lnTo>
                  <a:lnTo>
                    <a:pt x="1566" y="955"/>
                  </a:lnTo>
                  <a:lnTo>
                    <a:pt x="1556" y="941"/>
                  </a:lnTo>
                  <a:lnTo>
                    <a:pt x="1548" y="924"/>
                  </a:lnTo>
                  <a:lnTo>
                    <a:pt x="1546" y="905"/>
                  </a:lnTo>
                  <a:lnTo>
                    <a:pt x="1546" y="438"/>
                  </a:lnTo>
                  <a:lnTo>
                    <a:pt x="1545" y="392"/>
                  </a:lnTo>
                  <a:lnTo>
                    <a:pt x="1541" y="351"/>
                  </a:lnTo>
                  <a:lnTo>
                    <a:pt x="1533" y="314"/>
                  </a:lnTo>
                  <a:lnTo>
                    <a:pt x="1523" y="280"/>
                  </a:lnTo>
                  <a:lnTo>
                    <a:pt x="1510" y="249"/>
                  </a:lnTo>
                  <a:lnTo>
                    <a:pt x="1494" y="223"/>
                  </a:lnTo>
                  <a:lnTo>
                    <a:pt x="1475" y="201"/>
                  </a:lnTo>
                  <a:lnTo>
                    <a:pt x="1453" y="182"/>
                  </a:lnTo>
                  <a:lnTo>
                    <a:pt x="1428" y="166"/>
                  </a:lnTo>
                  <a:lnTo>
                    <a:pt x="1401" y="154"/>
                  </a:lnTo>
                  <a:lnTo>
                    <a:pt x="1374" y="147"/>
                  </a:lnTo>
                  <a:lnTo>
                    <a:pt x="1345" y="142"/>
                  </a:lnTo>
                  <a:lnTo>
                    <a:pt x="1318" y="139"/>
                  </a:lnTo>
                  <a:close/>
                  <a:moveTo>
                    <a:pt x="1322" y="0"/>
                  </a:moveTo>
                  <a:lnTo>
                    <a:pt x="1357" y="3"/>
                  </a:lnTo>
                  <a:lnTo>
                    <a:pt x="1393" y="8"/>
                  </a:lnTo>
                  <a:lnTo>
                    <a:pt x="1430" y="17"/>
                  </a:lnTo>
                  <a:lnTo>
                    <a:pt x="1466" y="29"/>
                  </a:lnTo>
                  <a:lnTo>
                    <a:pt x="1502" y="46"/>
                  </a:lnTo>
                  <a:lnTo>
                    <a:pt x="1537" y="69"/>
                  </a:lnTo>
                  <a:lnTo>
                    <a:pt x="1568" y="95"/>
                  </a:lnTo>
                  <a:lnTo>
                    <a:pt x="1596" y="125"/>
                  </a:lnTo>
                  <a:lnTo>
                    <a:pt x="1620" y="158"/>
                  </a:lnTo>
                  <a:lnTo>
                    <a:pt x="1640" y="197"/>
                  </a:lnTo>
                  <a:lnTo>
                    <a:pt x="1657" y="237"/>
                  </a:lnTo>
                  <a:lnTo>
                    <a:pt x="1670" y="282"/>
                  </a:lnTo>
                  <a:lnTo>
                    <a:pt x="1679" y="331"/>
                  </a:lnTo>
                  <a:lnTo>
                    <a:pt x="1685" y="383"/>
                  </a:lnTo>
                  <a:lnTo>
                    <a:pt x="1687" y="438"/>
                  </a:lnTo>
                  <a:lnTo>
                    <a:pt x="1687" y="836"/>
                  </a:lnTo>
                  <a:lnTo>
                    <a:pt x="2239" y="836"/>
                  </a:lnTo>
                  <a:lnTo>
                    <a:pt x="2289" y="839"/>
                  </a:lnTo>
                  <a:lnTo>
                    <a:pt x="2337" y="849"/>
                  </a:lnTo>
                  <a:lnTo>
                    <a:pt x="2382" y="865"/>
                  </a:lnTo>
                  <a:lnTo>
                    <a:pt x="2424" y="886"/>
                  </a:lnTo>
                  <a:lnTo>
                    <a:pt x="2464" y="913"/>
                  </a:lnTo>
                  <a:lnTo>
                    <a:pt x="2498" y="943"/>
                  </a:lnTo>
                  <a:lnTo>
                    <a:pt x="2529" y="978"/>
                  </a:lnTo>
                  <a:lnTo>
                    <a:pt x="2555" y="1017"/>
                  </a:lnTo>
                  <a:lnTo>
                    <a:pt x="2577" y="1060"/>
                  </a:lnTo>
                  <a:lnTo>
                    <a:pt x="2592" y="1105"/>
                  </a:lnTo>
                  <a:lnTo>
                    <a:pt x="2602" y="1153"/>
                  </a:lnTo>
                  <a:lnTo>
                    <a:pt x="2606" y="1203"/>
                  </a:lnTo>
                  <a:lnTo>
                    <a:pt x="2605" y="1208"/>
                  </a:lnTo>
                  <a:lnTo>
                    <a:pt x="2605" y="1213"/>
                  </a:lnTo>
                  <a:lnTo>
                    <a:pt x="2456" y="2160"/>
                  </a:lnTo>
                  <a:lnTo>
                    <a:pt x="2448" y="2211"/>
                  </a:lnTo>
                  <a:lnTo>
                    <a:pt x="2434" y="2257"/>
                  </a:lnTo>
                  <a:lnTo>
                    <a:pt x="2416" y="2301"/>
                  </a:lnTo>
                  <a:lnTo>
                    <a:pt x="2395" y="2341"/>
                  </a:lnTo>
                  <a:lnTo>
                    <a:pt x="2368" y="2377"/>
                  </a:lnTo>
                  <a:lnTo>
                    <a:pt x="2338" y="2409"/>
                  </a:lnTo>
                  <a:lnTo>
                    <a:pt x="2304" y="2437"/>
                  </a:lnTo>
                  <a:lnTo>
                    <a:pt x="2266" y="2462"/>
                  </a:lnTo>
                  <a:lnTo>
                    <a:pt x="2225" y="2482"/>
                  </a:lnTo>
                  <a:lnTo>
                    <a:pt x="2179" y="2496"/>
                  </a:lnTo>
                  <a:lnTo>
                    <a:pt x="2130" y="2508"/>
                  </a:lnTo>
                  <a:lnTo>
                    <a:pt x="2078" y="2514"/>
                  </a:lnTo>
                  <a:lnTo>
                    <a:pt x="2022" y="2518"/>
                  </a:lnTo>
                  <a:lnTo>
                    <a:pt x="916" y="2518"/>
                  </a:lnTo>
                  <a:lnTo>
                    <a:pt x="869" y="2514"/>
                  </a:lnTo>
                  <a:lnTo>
                    <a:pt x="822" y="2505"/>
                  </a:lnTo>
                  <a:lnTo>
                    <a:pt x="779" y="2490"/>
                  </a:lnTo>
                  <a:lnTo>
                    <a:pt x="738" y="2471"/>
                  </a:lnTo>
                  <a:lnTo>
                    <a:pt x="700" y="2446"/>
                  </a:lnTo>
                  <a:lnTo>
                    <a:pt x="666" y="2417"/>
                  </a:lnTo>
                  <a:lnTo>
                    <a:pt x="648" y="2437"/>
                  </a:lnTo>
                  <a:lnTo>
                    <a:pt x="628" y="2454"/>
                  </a:lnTo>
                  <a:lnTo>
                    <a:pt x="604" y="2466"/>
                  </a:lnTo>
                  <a:lnTo>
                    <a:pt x="579" y="2474"/>
                  </a:lnTo>
                  <a:lnTo>
                    <a:pt x="552" y="2476"/>
                  </a:lnTo>
                  <a:lnTo>
                    <a:pt x="138" y="2476"/>
                  </a:lnTo>
                  <a:lnTo>
                    <a:pt x="111" y="2474"/>
                  </a:lnTo>
                  <a:lnTo>
                    <a:pt x="84" y="2466"/>
                  </a:lnTo>
                  <a:lnTo>
                    <a:pt x="61" y="2453"/>
                  </a:lnTo>
                  <a:lnTo>
                    <a:pt x="41" y="2436"/>
                  </a:lnTo>
                  <a:lnTo>
                    <a:pt x="24" y="2416"/>
                  </a:lnTo>
                  <a:lnTo>
                    <a:pt x="12" y="2393"/>
                  </a:lnTo>
                  <a:lnTo>
                    <a:pt x="3" y="2366"/>
                  </a:lnTo>
                  <a:lnTo>
                    <a:pt x="0" y="2339"/>
                  </a:lnTo>
                  <a:lnTo>
                    <a:pt x="0" y="1123"/>
                  </a:lnTo>
                  <a:lnTo>
                    <a:pt x="3" y="1095"/>
                  </a:lnTo>
                  <a:lnTo>
                    <a:pt x="12" y="1069"/>
                  </a:lnTo>
                  <a:lnTo>
                    <a:pt x="24" y="1045"/>
                  </a:lnTo>
                  <a:lnTo>
                    <a:pt x="41" y="1025"/>
                  </a:lnTo>
                  <a:lnTo>
                    <a:pt x="61" y="1008"/>
                  </a:lnTo>
                  <a:lnTo>
                    <a:pt x="84" y="995"/>
                  </a:lnTo>
                  <a:lnTo>
                    <a:pt x="111" y="987"/>
                  </a:lnTo>
                  <a:lnTo>
                    <a:pt x="138" y="984"/>
                  </a:lnTo>
                  <a:lnTo>
                    <a:pt x="552" y="984"/>
                  </a:lnTo>
                  <a:lnTo>
                    <a:pt x="581" y="987"/>
                  </a:lnTo>
                  <a:lnTo>
                    <a:pt x="609" y="996"/>
                  </a:lnTo>
                  <a:lnTo>
                    <a:pt x="634" y="1011"/>
                  </a:lnTo>
                  <a:lnTo>
                    <a:pt x="655" y="1030"/>
                  </a:lnTo>
                  <a:lnTo>
                    <a:pt x="666" y="1023"/>
                  </a:lnTo>
                  <a:lnTo>
                    <a:pt x="678" y="1017"/>
                  </a:lnTo>
                  <a:lnTo>
                    <a:pt x="683" y="1016"/>
                  </a:lnTo>
                  <a:lnTo>
                    <a:pt x="692" y="1013"/>
                  </a:lnTo>
                  <a:lnTo>
                    <a:pt x="705" y="1009"/>
                  </a:lnTo>
                  <a:lnTo>
                    <a:pt x="722" y="1003"/>
                  </a:lnTo>
                  <a:lnTo>
                    <a:pt x="741" y="995"/>
                  </a:lnTo>
                  <a:lnTo>
                    <a:pt x="763" y="986"/>
                  </a:lnTo>
                  <a:lnTo>
                    <a:pt x="787" y="974"/>
                  </a:lnTo>
                  <a:lnTo>
                    <a:pt x="814" y="961"/>
                  </a:lnTo>
                  <a:lnTo>
                    <a:pt x="841" y="946"/>
                  </a:lnTo>
                  <a:lnTo>
                    <a:pt x="869" y="929"/>
                  </a:lnTo>
                  <a:lnTo>
                    <a:pt x="897" y="910"/>
                  </a:lnTo>
                  <a:lnTo>
                    <a:pt x="926" y="887"/>
                  </a:lnTo>
                  <a:lnTo>
                    <a:pt x="953" y="864"/>
                  </a:lnTo>
                  <a:lnTo>
                    <a:pt x="981" y="839"/>
                  </a:lnTo>
                  <a:lnTo>
                    <a:pt x="1006" y="810"/>
                  </a:lnTo>
                  <a:lnTo>
                    <a:pt x="1029" y="779"/>
                  </a:lnTo>
                  <a:lnTo>
                    <a:pt x="1050" y="746"/>
                  </a:lnTo>
                  <a:lnTo>
                    <a:pt x="1068" y="710"/>
                  </a:lnTo>
                  <a:lnTo>
                    <a:pt x="1083" y="672"/>
                  </a:lnTo>
                  <a:lnTo>
                    <a:pt x="1095" y="630"/>
                  </a:lnTo>
                  <a:lnTo>
                    <a:pt x="1102" y="587"/>
                  </a:lnTo>
                  <a:lnTo>
                    <a:pt x="1104" y="540"/>
                  </a:lnTo>
                  <a:lnTo>
                    <a:pt x="1104" y="88"/>
                  </a:lnTo>
                  <a:lnTo>
                    <a:pt x="1106" y="71"/>
                  </a:lnTo>
                  <a:lnTo>
                    <a:pt x="1113" y="54"/>
                  </a:lnTo>
                  <a:lnTo>
                    <a:pt x="1123" y="40"/>
                  </a:lnTo>
                  <a:lnTo>
                    <a:pt x="1137" y="29"/>
                  </a:lnTo>
                  <a:lnTo>
                    <a:pt x="1153" y="21"/>
                  </a:lnTo>
                  <a:lnTo>
                    <a:pt x="1158" y="20"/>
                  </a:lnTo>
                  <a:lnTo>
                    <a:pt x="1169" y="17"/>
                  </a:lnTo>
                  <a:lnTo>
                    <a:pt x="1185" y="14"/>
                  </a:lnTo>
                  <a:lnTo>
                    <a:pt x="1206" y="9"/>
                  </a:lnTo>
                  <a:lnTo>
                    <a:pt x="1230" y="5"/>
                  </a:lnTo>
                  <a:lnTo>
                    <a:pt x="1259" y="2"/>
                  </a:lnTo>
                  <a:lnTo>
                    <a:pt x="1289" y="1"/>
                  </a:lnTo>
                  <a:lnTo>
                    <a:pt x="1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0" name="Group 487">
            <a:extLst>
              <a:ext uri="{FF2B5EF4-FFF2-40B4-BE49-F238E27FC236}">
                <a16:creationId xmlns:a16="http://schemas.microsoft.com/office/drawing/2014/main" id="{2A0048F1-6AD1-A753-33A5-0D2D39D793B1}"/>
              </a:ext>
            </a:extLst>
          </p:cNvPr>
          <p:cNvGrpSpPr>
            <a:grpSpLocks noChangeAspect="1"/>
          </p:cNvGrpSpPr>
          <p:nvPr/>
        </p:nvGrpSpPr>
        <p:grpSpPr bwMode="auto">
          <a:xfrm>
            <a:off x="5479524" y="3777312"/>
            <a:ext cx="285495" cy="478821"/>
            <a:chOff x="6673" y="2008"/>
            <a:chExt cx="127" cy="213"/>
          </a:xfrm>
          <a:solidFill>
            <a:schemeClr val="tx1"/>
          </a:solidFill>
        </p:grpSpPr>
        <p:sp>
          <p:nvSpPr>
            <p:cNvPr id="192" name="Freeform 489">
              <a:extLst>
                <a:ext uri="{FF2B5EF4-FFF2-40B4-BE49-F238E27FC236}">
                  <a16:creationId xmlns:a16="http://schemas.microsoft.com/office/drawing/2014/main" id="{6D8B1D2D-25E2-BBE0-9D8E-3F71B2D33588}"/>
                </a:ext>
              </a:extLst>
            </p:cNvPr>
            <p:cNvSpPr>
              <a:spLocks noEditPoints="1"/>
            </p:cNvSpPr>
            <p:nvPr/>
          </p:nvSpPr>
          <p:spPr bwMode="auto">
            <a:xfrm>
              <a:off x="6715" y="2178"/>
              <a:ext cx="43" cy="43"/>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21 h 64"/>
                <a:gd name="T12" fmla="*/ 21 w 64"/>
                <a:gd name="T13" fmla="*/ 32 h 64"/>
                <a:gd name="T14" fmla="*/ 32 w 64"/>
                <a:gd name="T15" fmla="*/ 42 h 64"/>
                <a:gd name="T16" fmla="*/ 4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49"/>
                    <a:pt x="0" y="32"/>
                  </a:cubicBezTo>
                  <a:cubicBezTo>
                    <a:pt x="0" y="14"/>
                    <a:pt x="14" y="0"/>
                    <a:pt x="32" y="0"/>
                  </a:cubicBezTo>
                  <a:cubicBezTo>
                    <a:pt x="49" y="0"/>
                    <a:pt x="64" y="14"/>
                    <a:pt x="64" y="32"/>
                  </a:cubicBezTo>
                  <a:cubicBezTo>
                    <a:pt x="64" y="49"/>
                    <a:pt x="49" y="64"/>
                    <a:pt x="32" y="64"/>
                  </a:cubicBezTo>
                  <a:close/>
                  <a:moveTo>
                    <a:pt x="32" y="21"/>
                  </a:moveTo>
                  <a:cubicBezTo>
                    <a:pt x="26" y="21"/>
                    <a:pt x="21" y="26"/>
                    <a:pt x="21" y="32"/>
                  </a:cubicBezTo>
                  <a:cubicBezTo>
                    <a:pt x="21" y="38"/>
                    <a:pt x="26" y="42"/>
                    <a:pt x="32" y="42"/>
                  </a:cubicBezTo>
                  <a:cubicBezTo>
                    <a:pt x="38" y="42"/>
                    <a:pt x="42" y="38"/>
                    <a:pt x="42" y="32"/>
                  </a:cubicBezTo>
                  <a:cubicBezTo>
                    <a:pt x="42" y="26"/>
                    <a:pt x="38"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490">
              <a:extLst>
                <a:ext uri="{FF2B5EF4-FFF2-40B4-BE49-F238E27FC236}">
                  <a16:creationId xmlns:a16="http://schemas.microsoft.com/office/drawing/2014/main" id="{4660EDDA-6928-6BDF-2BE3-4AEB1ACF4D57}"/>
                </a:ext>
              </a:extLst>
            </p:cNvPr>
            <p:cNvSpPr>
              <a:spLocks noEditPoints="1"/>
            </p:cNvSpPr>
            <p:nvPr/>
          </p:nvSpPr>
          <p:spPr bwMode="auto">
            <a:xfrm>
              <a:off x="6673" y="2008"/>
              <a:ext cx="127" cy="156"/>
            </a:xfrm>
            <a:custGeom>
              <a:avLst/>
              <a:gdLst>
                <a:gd name="T0" fmla="*/ 116 w 191"/>
                <a:gd name="T1" fmla="*/ 234 h 234"/>
                <a:gd name="T2" fmla="*/ 73 w 191"/>
                <a:gd name="T3" fmla="*/ 234 h 234"/>
                <a:gd name="T4" fmla="*/ 63 w 191"/>
                <a:gd name="T5" fmla="*/ 224 h 234"/>
                <a:gd name="T6" fmla="*/ 63 w 191"/>
                <a:gd name="T7" fmla="*/ 138 h 234"/>
                <a:gd name="T8" fmla="*/ 66 w 191"/>
                <a:gd name="T9" fmla="*/ 131 h 234"/>
                <a:gd name="T10" fmla="*/ 73 w 191"/>
                <a:gd name="T11" fmla="*/ 128 h 234"/>
                <a:gd name="T12" fmla="*/ 95 w 191"/>
                <a:gd name="T13" fmla="*/ 128 h 234"/>
                <a:gd name="T14" fmla="*/ 127 w 191"/>
                <a:gd name="T15" fmla="*/ 96 h 234"/>
                <a:gd name="T16" fmla="*/ 95 w 191"/>
                <a:gd name="T17" fmla="*/ 64 h 234"/>
                <a:gd name="T18" fmla="*/ 63 w 191"/>
                <a:gd name="T19" fmla="*/ 90 h 234"/>
                <a:gd name="T20" fmla="*/ 53 w 191"/>
                <a:gd name="T21" fmla="*/ 99 h 234"/>
                <a:gd name="T22" fmla="*/ 10 w 191"/>
                <a:gd name="T23" fmla="*/ 96 h 234"/>
                <a:gd name="T24" fmla="*/ 0 w 191"/>
                <a:gd name="T25" fmla="*/ 85 h 234"/>
                <a:gd name="T26" fmla="*/ 0 w 191"/>
                <a:gd name="T27" fmla="*/ 80 h 234"/>
                <a:gd name="T28" fmla="*/ 95 w 191"/>
                <a:gd name="T29" fmla="*/ 0 h 234"/>
                <a:gd name="T30" fmla="*/ 191 w 191"/>
                <a:gd name="T31" fmla="*/ 96 h 234"/>
                <a:gd name="T32" fmla="*/ 127 w 191"/>
                <a:gd name="T33" fmla="*/ 186 h 234"/>
                <a:gd name="T34" fmla="*/ 127 w 191"/>
                <a:gd name="T35" fmla="*/ 224 h 234"/>
                <a:gd name="T36" fmla="*/ 116 w 191"/>
                <a:gd name="T37" fmla="*/ 234 h 234"/>
                <a:gd name="T38" fmla="*/ 84 w 191"/>
                <a:gd name="T39" fmla="*/ 213 h 234"/>
                <a:gd name="T40" fmla="*/ 105 w 191"/>
                <a:gd name="T41" fmla="*/ 213 h 234"/>
                <a:gd name="T42" fmla="*/ 105 w 191"/>
                <a:gd name="T43" fmla="*/ 178 h 234"/>
                <a:gd name="T44" fmla="*/ 113 w 191"/>
                <a:gd name="T45" fmla="*/ 168 h 234"/>
                <a:gd name="T46" fmla="*/ 169 w 191"/>
                <a:gd name="T47" fmla="*/ 96 h 234"/>
                <a:gd name="T48" fmla="*/ 95 w 191"/>
                <a:gd name="T49" fmla="*/ 21 h 234"/>
                <a:gd name="T50" fmla="*/ 23 w 191"/>
                <a:gd name="T51" fmla="*/ 75 h 234"/>
                <a:gd name="T52" fmla="*/ 45 w 191"/>
                <a:gd name="T53" fmla="*/ 77 h 234"/>
                <a:gd name="T54" fmla="*/ 95 w 191"/>
                <a:gd name="T55" fmla="*/ 42 h 234"/>
                <a:gd name="T56" fmla="*/ 148 w 191"/>
                <a:gd name="T57" fmla="*/ 96 h 234"/>
                <a:gd name="T58" fmla="*/ 95 w 191"/>
                <a:gd name="T59" fmla="*/ 149 h 234"/>
                <a:gd name="T60" fmla="*/ 84 w 191"/>
                <a:gd name="T61" fmla="*/ 149 h 234"/>
                <a:gd name="T62" fmla="*/ 84 w 191"/>
                <a:gd name="T63" fmla="*/ 21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234">
                  <a:moveTo>
                    <a:pt x="116" y="234"/>
                  </a:moveTo>
                  <a:cubicBezTo>
                    <a:pt x="73" y="234"/>
                    <a:pt x="73" y="234"/>
                    <a:pt x="73" y="234"/>
                  </a:cubicBezTo>
                  <a:cubicBezTo>
                    <a:pt x="67" y="234"/>
                    <a:pt x="63" y="230"/>
                    <a:pt x="63" y="224"/>
                  </a:cubicBezTo>
                  <a:cubicBezTo>
                    <a:pt x="63" y="138"/>
                    <a:pt x="63" y="138"/>
                    <a:pt x="63" y="138"/>
                  </a:cubicBezTo>
                  <a:cubicBezTo>
                    <a:pt x="63" y="136"/>
                    <a:pt x="64" y="133"/>
                    <a:pt x="66" y="131"/>
                  </a:cubicBezTo>
                  <a:cubicBezTo>
                    <a:pt x="68" y="129"/>
                    <a:pt x="70" y="128"/>
                    <a:pt x="73" y="128"/>
                  </a:cubicBezTo>
                  <a:cubicBezTo>
                    <a:pt x="95" y="128"/>
                    <a:pt x="95" y="128"/>
                    <a:pt x="95" y="128"/>
                  </a:cubicBezTo>
                  <a:cubicBezTo>
                    <a:pt x="111" y="128"/>
                    <a:pt x="127" y="112"/>
                    <a:pt x="127" y="96"/>
                  </a:cubicBezTo>
                  <a:cubicBezTo>
                    <a:pt x="127" y="78"/>
                    <a:pt x="112" y="64"/>
                    <a:pt x="95" y="64"/>
                  </a:cubicBezTo>
                  <a:cubicBezTo>
                    <a:pt x="79" y="64"/>
                    <a:pt x="66" y="75"/>
                    <a:pt x="63" y="90"/>
                  </a:cubicBezTo>
                  <a:cubicBezTo>
                    <a:pt x="62" y="95"/>
                    <a:pt x="58" y="99"/>
                    <a:pt x="53" y="99"/>
                  </a:cubicBezTo>
                  <a:cubicBezTo>
                    <a:pt x="10" y="96"/>
                    <a:pt x="10" y="96"/>
                    <a:pt x="10" y="96"/>
                  </a:cubicBezTo>
                  <a:cubicBezTo>
                    <a:pt x="4" y="95"/>
                    <a:pt x="0" y="91"/>
                    <a:pt x="0" y="85"/>
                  </a:cubicBezTo>
                  <a:cubicBezTo>
                    <a:pt x="0" y="85"/>
                    <a:pt x="0" y="82"/>
                    <a:pt x="0" y="80"/>
                  </a:cubicBezTo>
                  <a:cubicBezTo>
                    <a:pt x="8" y="33"/>
                    <a:pt x="47" y="0"/>
                    <a:pt x="95" y="0"/>
                  </a:cubicBezTo>
                  <a:cubicBezTo>
                    <a:pt x="148" y="0"/>
                    <a:pt x="191" y="43"/>
                    <a:pt x="191" y="96"/>
                  </a:cubicBezTo>
                  <a:cubicBezTo>
                    <a:pt x="191" y="137"/>
                    <a:pt x="165" y="173"/>
                    <a:pt x="127" y="186"/>
                  </a:cubicBezTo>
                  <a:cubicBezTo>
                    <a:pt x="127" y="224"/>
                    <a:pt x="127" y="224"/>
                    <a:pt x="127" y="224"/>
                  </a:cubicBezTo>
                  <a:cubicBezTo>
                    <a:pt x="127" y="230"/>
                    <a:pt x="122" y="234"/>
                    <a:pt x="116" y="234"/>
                  </a:cubicBezTo>
                  <a:close/>
                  <a:moveTo>
                    <a:pt x="84" y="213"/>
                  </a:moveTo>
                  <a:cubicBezTo>
                    <a:pt x="105" y="213"/>
                    <a:pt x="105" y="213"/>
                    <a:pt x="105" y="213"/>
                  </a:cubicBezTo>
                  <a:cubicBezTo>
                    <a:pt x="105" y="178"/>
                    <a:pt x="105" y="178"/>
                    <a:pt x="105" y="178"/>
                  </a:cubicBezTo>
                  <a:cubicBezTo>
                    <a:pt x="105" y="173"/>
                    <a:pt x="109" y="169"/>
                    <a:pt x="113" y="168"/>
                  </a:cubicBezTo>
                  <a:cubicBezTo>
                    <a:pt x="146" y="159"/>
                    <a:pt x="169" y="130"/>
                    <a:pt x="169" y="96"/>
                  </a:cubicBezTo>
                  <a:cubicBezTo>
                    <a:pt x="169" y="54"/>
                    <a:pt x="136" y="21"/>
                    <a:pt x="95" y="21"/>
                  </a:cubicBezTo>
                  <a:cubicBezTo>
                    <a:pt x="61" y="21"/>
                    <a:pt x="32" y="43"/>
                    <a:pt x="23" y="75"/>
                  </a:cubicBezTo>
                  <a:cubicBezTo>
                    <a:pt x="45" y="77"/>
                    <a:pt x="45" y="77"/>
                    <a:pt x="45" y="77"/>
                  </a:cubicBezTo>
                  <a:cubicBezTo>
                    <a:pt x="52" y="56"/>
                    <a:pt x="72" y="42"/>
                    <a:pt x="95" y="42"/>
                  </a:cubicBezTo>
                  <a:cubicBezTo>
                    <a:pt x="124" y="42"/>
                    <a:pt x="148" y="66"/>
                    <a:pt x="148" y="96"/>
                  </a:cubicBezTo>
                  <a:cubicBezTo>
                    <a:pt x="148" y="125"/>
                    <a:pt x="124" y="149"/>
                    <a:pt x="95" y="149"/>
                  </a:cubicBezTo>
                  <a:cubicBezTo>
                    <a:pt x="84" y="149"/>
                    <a:pt x="84" y="149"/>
                    <a:pt x="84" y="149"/>
                  </a:cubicBezTo>
                  <a:lnTo>
                    <a:pt x="84" y="21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2" name="Group 1">
            <a:extLst>
              <a:ext uri="{FF2B5EF4-FFF2-40B4-BE49-F238E27FC236}">
                <a16:creationId xmlns:a16="http://schemas.microsoft.com/office/drawing/2014/main" id="{EDAA3744-C2B2-0049-A13A-698E7F01B97A}"/>
              </a:ext>
            </a:extLst>
          </p:cNvPr>
          <p:cNvGrpSpPr/>
          <p:nvPr/>
        </p:nvGrpSpPr>
        <p:grpSpPr>
          <a:xfrm>
            <a:off x="6291760" y="1747259"/>
            <a:ext cx="716330" cy="340454"/>
            <a:chOff x="10028238" y="2828925"/>
            <a:chExt cx="577850" cy="274638"/>
          </a:xfrm>
          <a:solidFill>
            <a:schemeClr val="tx1"/>
          </a:solidFill>
        </p:grpSpPr>
        <p:sp>
          <p:nvSpPr>
            <p:cNvPr id="30" name="Freeform 91">
              <a:extLst>
                <a:ext uri="{FF2B5EF4-FFF2-40B4-BE49-F238E27FC236}">
                  <a16:creationId xmlns:a16="http://schemas.microsoft.com/office/drawing/2014/main" id="{560F5274-F62B-457F-1A7D-B679C0CB3316}"/>
                </a:ext>
              </a:extLst>
            </p:cNvPr>
            <p:cNvSpPr>
              <a:spLocks noEditPoints="1"/>
            </p:cNvSpPr>
            <p:nvPr/>
          </p:nvSpPr>
          <p:spPr bwMode="auto">
            <a:xfrm>
              <a:off x="10028238" y="2828925"/>
              <a:ext cx="577850" cy="274638"/>
            </a:xfrm>
            <a:custGeom>
              <a:avLst/>
              <a:gdLst>
                <a:gd name="T0" fmla="*/ 227 w 3643"/>
                <a:gd name="T1" fmla="*/ 1180 h 1728"/>
                <a:gd name="T2" fmla="*/ 163 w 3643"/>
                <a:gd name="T3" fmla="*/ 1377 h 1728"/>
                <a:gd name="T4" fmla="*/ 282 w 3643"/>
                <a:gd name="T5" fmla="*/ 1542 h 1728"/>
                <a:gd name="T6" fmla="*/ 491 w 3643"/>
                <a:gd name="T7" fmla="*/ 1542 h 1728"/>
                <a:gd name="T8" fmla="*/ 611 w 3643"/>
                <a:gd name="T9" fmla="*/ 1377 h 1728"/>
                <a:gd name="T10" fmla="*/ 548 w 3643"/>
                <a:gd name="T11" fmla="*/ 1180 h 1728"/>
                <a:gd name="T12" fmla="*/ 2303 w 3643"/>
                <a:gd name="T13" fmla="*/ 1114 h 1728"/>
                <a:gd name="T14" fmla="*/ 2120 w 3643"/>
                <a:gd name="T15" fmla="*/ 1207 h 1728"/>
                <a:gd name="T16" fmla="*/ 2088 w 3643"/>
                <a:gd name="T17" fmla="*/ 1413 h 1728"/>
                <a:gd name="T18" fmla="*/ 2232 w 3643"/>
                <a:gd name="T19" fmla="*/ 1556 h 1728"/>
                <a:gd name="T20" fmla="*/ 2438 w 3643"/>
                <a:gd name="T21" fmla="*/ 1523 h 1728"/>
                <a:gd name="T22" fmla="*/ 2531 w 3643"/>
                <a:gd name="T23" fmla="*/ 1341 h 1728"/>
                <a:gd name="T24" fmla="*/ 2438 w 3643"/>
                <a:gd name="T25" fmla="*/ 1157 h 1728"/>
                <a:gd name="T26" fmla="*/ 3220 w 3643"/>
                <a:gd name="T27" fmla="*/ 163 h 1728"/>
                <a:gd name="T28" fmla="*/ 3055 w 3643"/>
                <a:gd name="T29" fmla="*/ 282 h 1728"/>
                <a:gd name="T30" fmla="*/ 3055 w 3643"/>
                <a:gd name="T31" fmla="*/ 492 h 1728"/>
                <a:gd name="T32" fmla="*/ 3220 w 3643"/>
                <a:gd name="T33" fmla="*/ 611 h 1728"/>
                <a:gd name="T34" fmla="*/ 3417 w 3643"/>
                <a:gd name="T35" fmla="*/ 547 h 1728"/>
                <a:gd name="T36" fmla="*/ 3480 w 3643"/>
                <a:gd name="T37" fmla="*/ 350 h 1728"/>
                <a:gd name="T38" fmla="*/ 3360 w 3643"/>
                <a:gd name="T39" fmla="*/ 185 h 1728"/>
                <a:gd name="T40" fmla="*/ 1268 w 3643"/>
                <a:gd name="T41" fmla="*/ 172 h 1728"/>
                <a:gd name="T42" fmla="*/ 1124 w 3643"/>
                <a:gd name="T43" fmla="*/ 316 h 1728"/>
                <a:gd name="T44" fmla="*/ 1157 w 3643"/>
                <a:gd name="T45" fmla="*/ 522 h 1728"/>
                <a:gd name="T46" fmla="*/ 1339 w 3643"/>
                <a:gd name="T47" fmla="*/ 615 h 1728"/>
                <a:gd name="T48" fmla="*/ 1523 w 3643"/>
                <a:gd name="T49" fmla="*/ 522 h 1728"/>
                <a:gd name="T50" fmla="*/ 1555 w 3643"/>
                <a:gd name="T51" fmla="*/ 316 h 1728"/>
                <a:gd name="T52" fmla="*/ 1411 w 3643"/>
                <a:gd name="T53" fmla="*/ 172 h 1728"/>
                <a:gd name="T54" fmla="*/ 3396 w 3643"/>
                <a:gd name="T55" fmla="*/ 26 h 1728"/>
                <a:gd name="T56" fmla="*/ 3598 w 3643"/>
                <a:gd name="T57" fmla="*/ 205 h 1728"/>
                <a:gd name="T58" fmla="*/ 3631 w 3643"/>
                <a:gd name="T59" fmla="*/ 482 h 1728"/>
                <a:gd name="T60" fmla="*/ 3477 w 3643"/>
                <a:gd name="T61" fmla="*/ 704 h 1728"/>
                <a:gd name="T62" fmla="*/ 3210 w 3643"/>
                <a:gd name="T63" fmla="*/ 772 h 1728"/>
                <a:gd name="T64" fmla="*/ 2649 w 3643"/>
                <a:gd name="T65" fmla="*/ 1167 h 1728"/>
                <a:gd name="T66" fmla="*/ 2678 w 3643"/>
                <a:gd name="T67" fmla="*/ 1436 h 1728"/>
                <a:gd name="T68" fmla="*/ 2524 w 3643"/>
                <a:gd name="T69" fmla="*/ 1658 h 1728"/>
                <a:gd name="T70" fmla="*/ 2255 w 3643"/>
                <a:gd name="T71" fmla="*/ 1725 h 1728"/>
                <a:gd name="T72" fmla="*/ 2014 w 3643"/>
                <a:gd name="T73" fmla="*/ 1597 h 1728"/>
                <a:gd name="T74" fmla="*/ 1917 w 3643"/>
                <a:gd name="T75" fmla="*/ 1341 h 1728"/>
                <a:gd name="T76" fmla="*/ 1551 w 3643"/>
                <a:gd name="T77" fmla="*/ 711 h 1728"/>
                <a:gd name="T78" fmla="*/ 1294 w 3643"/>
                <a:gd name="T79" fmla="*/ 772 h 1728"/>
                <a:gd name="T80" fmla="*/ 732 w 3643"/>
                <a:gd name="T81" fmla="*/ 1167 h 1728"/>
                <a:gd name="T82" fmla="*/ 762 w 3643"/>
                <a:gd name="T83" fmla="*/ 1436 h 1728"/>
                <a:gd name="T84" fmla="*/ 607 w 3643"/>
                <a:gd name="T85" fmla="*/ 1658 h 1728"/>
                <a:gd name="T86" fmla="*/ 338 w 3643"/>
                <a:gd name="T87" fmla="*/ 1725 h 1728"/>
                <a:gd name="T88" fmla="*/ 97 w 3643"/>
                <a:gd name="T89" fmla="*/ 1597 h 1728"/>
                <a:gd name="T90" fmla="*/ 0 w 3643"/>
                <a:gd name="T91" fmla="*/ 1341 h 1728"/>
                <a:gd name="T92" fmla="*/ 97 w 3643"/>
                <a:gd name="T93" fmla="*/ 1084 h 1728"/>
                <a:gd name="T94" fmla="*/ 338 w 3643"/>
                <a:gd name="T95" fmla="*/ 957 h 1728"/>
                <a:gd name="T96" fmla="*/ 597 w 3643"/>
                <a:gd name="T97" fmla="*/ 1016 h 1728"/>
                <a:gd name="T98" fmla="*/ 952 w 3643"/>
                <a:gd name="T99" fmla="*/ 387 h 1728"/>
                <a:gd name="T100" fmla="*/ 1051 w 3643"/>
                <a:gd name="T101" fmla="*/ 130 h 1728"/>
                <a:gd name="T102" fmla="*/ 1291 w 3643"/>
                <a:gd name="T103" fmla="*/ 2 h 1728"/>
                <a:gd name="T104" fmla="*/ 1561 w 3643"/>
                <a:gd name="T105" fmla="*/ 69 h 1728"/>
                <a:gd name="T106" fmla="*/ 1714 w 3643"/>
                <a:gd name="T107" fmla="*/ 291 h 1728"/>
                <a:gd name="T108" fmla="*/ 1686 w 3643"/>
                <a:gd name="T109" fmla="*/ 560 h 1728"/>
                <a:gd name="T110" fmla="*/ 2255 w 3643"/>
                <a:gd name="T111" fmla="*/ 957 h 1728"/>
                <a:gd name="T112" fmla="*/ 2514 w 3643"/>
                <a:gd name="T113" fmla="*/ 1016 h 1728"/>
                <a:gd name="T114" fmla="*/ 2869 w 3643"/>
                <a:gd name="T115" fmla="*/ 387 h 1728"/>
                <a:gd name="T116" fmla="*/ 2968 w 3643"/>
                <a:gd name="T117" fmla="*/ 130 h 1728"/>
                <a:gd name="T118" fmla="*/ 3208 w 3643"/>
                <a:gd name="T119" fmla="*/ 2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43" h="1728">
                  <a:moveTo>
                    <a:pt x="387" y="1114"/>
                  </a:moveTo>
                  <a:lnTo>
                    <a:pt x="350" y="1116"/>
                  </a:lnTo>
                  <a:lnTo>
                    <a:pt x="315" y="1125"/>
                  </a:lnTo>
                  <a:lnTo>
                    <a:pt x="282" y="1139"/>
                  </a:lnTo>
                  <a:lnTo>
                    <a:pt x="253" y="1157"/>
                  </a:lnTo>
                  <a:lnTo>
                    <a:pt x="227" y="1180"/>
                  </a:lnTo>
                  <a:lnTo>
                    <a:pt x="204" y="1207"/>
                  </a:lnTo>
                  <a:lnTo>
                    <a:pt x="185" y="1237"/>
                  </a:lnTo>
                  <a:lnTo>
                    <a:pt x="171" y="1269"/>
                  </a:lnTo>
                  <a:lnTo>
                    <a:pt x="163" y="1304"/>
                  </a:lnTo>
                  <a:lnTo>
                    <a:pt x="160" y="1341"/>
                  </a:lnTo>
                  <a:lnTo>
                    <a:pt x="163" y="1377"/>
                  </a:lnTo>
                  <a:lnTo>
                    <a:pt x="171" y="1413"/>
                  </a:lnTo>
                  <a:lnTo>
                    <a:pt x="185" y="1445"/>
                  </a:lnTo>
                  <a:lnTo>
                    <a:pt x="204" y="1475"/>
                  </a:lnTo>
                  <a:lnTo>
                    <a:pt x="227" y="1501"/>
                  </a:lnTo>
                  <a:lnTo>
                    <a:pt x="253" y="1523"/>
                  </a:lnTo>
                  <a:lnTo>
                    <a:pt x="282" y="1542"/>
                  </a:lnTo>
                  <a:lnTo>
                    <a:pt x="315" y="1556"/>
                  </a:lnTo>
                  <a:lnTo>
                    <a:pt x="350" y="1564"/>
                  </a:lnTo>
                  <a:lnTo>
                    <a:pt x="387" y="1568"/>
                  </a:lnTo>
                  <a:lnTo>
                    <a:pt x="424" y="1564"/>
                  </a:lnTo>
                  <a:lnTo>
                    <a:pt x="458" y="1556"/>
                  </a:lnTo>
                  <a:lnTo>
                    <a:pt x="491" y="1542"/>
                  </a:lnTo>
                  <a:lnTo>
                    <a:pt x="521" y="1523"/>
                  </a:lnTo>
                  <a:lnTo>
                    <a:pt x="548" y="1501"/>
                  </a:lnTo>
                  <a:lnTo>
                    <a:pt x="570" y="1475"/>
                  </a:lnTo>
                  <a:lnTo>
                    <a:pt x="588" y="1445"/>
                  </a:lnTo>
                  <a:lnTo>
                    <a:pt x="602" y="1413"/>
                  </a:lnTo>
                  <a:lnTo>
                    <a:pt x="611" y="1377"/>
                  </a:lnTo>
                  <a:lnTo>
                    <a:pt x="614" y="1341"/>
                  </a:lnTo>
                  <a:lnTo>
                    <a:pt x="611" y="1304"/>
                  </a:lnTo>
                  <a:lnTo>
                    <a:pt x="602" y="1269"/>
                  </a:lnTo>
                  <a:lnTo>
                    <a:pt x="588" y="1237"/>
                  </a:lnTo>
                  <a:lnTo>
                    <a:pt x="570" y="1207"/>
                  </a:lnTo>
                  <a:lnTo>
                    <a:pt x="548" y="1180"/>
                  </a:lnTo>
                  <a:lnTo>
                    <a:pt x="521" y="1157"/>
                  </a:lnTo>
                  <a:lnTo>
                    <a:pt x="491" y="1139"/>
                  </a:lnTo>
                  <a:lnTo>
                    <a:pt x="458" y="1125"/>
                  </a:lnTo>
                  <a:lnTo>
                    <a:pt x="424" y="1116"/>
                  </a:lnTo>
                  <a:lnTo>
                    <a:pt x="387" y="1114"/>
                  </a:lnTo>
                  <a:close/>
                  <a:moveTo>
                    <a:pt x="2303" y="1114"/>
                  </a:moveTo>
                  <a:lnTo>
                    <a:pt x="2266" y="1116"/>
                  </a:lnTo>
                  <a:lnTo>
                    <a:pt x="2232" y="1125"/>
                  </a:lnTo>
                  <a:lnTo>
                    <a:pt x="2199" y="1139"/>
                  </a:lnTo>
                  <a:lnTo>
                    <a:pt x="2169" y="1157"/>
                  </a:lnTo>
                  <a:lnTo>
                    <a:pt x="2142" y="1180"/>
                  </a:lnTo>
                  <a:lnTo>
                    <a:pt x="2120" y="1207"/>
                  </a:lnTo>
                  <a:lnTo>
                    <a:pt x="2102" y="1237"/>
                  </a:lnTo>
                  <a:lnTo>
                    <a:pt x="2088" y="1269"/>
                  </a:lnTo>
                  <a:lnTo>
                    <a:pt x="2079" y="1304"/>
                  </a:lnTo>
                  <a:lnTo>
                    <a:pt x="2076" y="1341"/>
                  </a:lnTo>
                  <a:lnTo>
                    <a:pt x="2079" y="1377"/>
                  </a:lnTo>
                  <a:lnTo>
                    <a:pt x="2088" y="1413"/>
                  </a:lnTo>
                  <a:lnTo>
                    <a:pt x="2102" y="1445"/>
                  </a:lnTo>
                  <a:lnTo>
                    <a:pt x="2120" y="1475"/>
                  </a:lnTo>
                  <a:lnTo>
                    <a:pt x="2142" y="1501"/>
                  </a:lnTo>
                  <a:lnTo>
                    <a:pt x="2169" y="1523"/>
                  </a:lnTo>
                  <a:lnTo>
                    <a:pt x="2199" y="1542"/>
                  </a:lnTo>
                  <a:lnTo>
                    <a:pt x="2232" y="1556"/>
                  </a:lnTo>
                  <a:lnTo>
                    <a:pt x="2266" y="1564"/>
                  </a:lnTo>
                  <a:lnTo>
                    <a:pt x="2303" y="1568"/>
                  </a:lnTo>
                  <a:lnTo>
                    <a:pt x="2340" y="1564"/>
                  </a:lnTo>
                  <a:lnTo>
                    <a:pt x="2375" y="1556"/>
                  </a:lnTo>
                  <a:lnTo>
                    <a:pt x="2408" y="1542"/>
                  </a:lnTo>
                  <a:lnTo>
                    <a:pt x="2438" y="1523"/>
                  </a:lnTo>
                  <a:lnTo>
                    <a:pt x="2463" y="1501"/>
                  </a:lnTo>
                  <a:lnTo>
                    <a:pt x="2486" y="1475"/>
                  </a:lnTo>
                  <a:lnTo>
                    <a:pt x="2505" y="1445"/>
                  </a:lnTo>
                  <a:lnTo>
                    <a:pt x="2519" y="1413"/>
                  </a:lnTo>
                  <a:lnTo>
                    <a:pt x="2527" y="1377"/>
                  </a:lnTo>
                  <a:lnTo>
                    <a:pt x="2531" y="1341"/>
                  </a:lnTo>
                  <a:lnTo>
                    <a:pt x="2527" y="1304"/>
                  </a:lnTo>
                  <a:lnTo>
                    <a:pt x="2519" y="1269"/>
                  </a:lnTo>
                  <a:lnTo>
                    <a:pt x="2505" y="1237"/>
                  </a:lnTo>
                  <a:lnTo>
                    <a:pt x="2486" y="1207"/>
                  </a:lnTo>
                  <a:lnTo>
                    <a:pt x="2463" y="1180"/>
                  </a:lnTo>
                  <a:lnTo>
                    <a:pt x="2438" y="1157"/>
                  </a:lnTo>
                  <a:lnTo>
                    <a:pt x="2408" y="1139"/>
                  </a:lnTo>
                  <a:lnTo>
                    <a:pt x="2375" y="1125"/>
                  </a:lnTo>
                  <a:lnTo>
                    <a:pt x="2340" y="1116"/>
                  </a:lnTo>
                  <a:lnTo>
                    <a:pt x="2303" y="1114"/>
                  </a:lnTo>
                  <a:close/>
                  <a:moveTo>
                    <a:pt x="3256" y="160"/>
                  </a:moveTo>
                  <a:lnTo>
                    <a:pt x="3220" y="163"/>
                  </a:lnTo>
                  <a:lnTo>
                    <a:pt x="3184" y="172"/>
                  </a:lnTo>
                  <a:lnTo>
                    <a:pt x="3152" y="185"/>
                  </a:lnTo>
                  <a:lnTo>
                    <a:pt x="3122" y="204"/>
                  </a:lnTo>
                  <a:lnTo>
                    <a:pt x="3096" y="226"/>
                  </a:lnTo>
                  <a:lnTo>
                    <a:pt x="3073" y="253"/>
                  </a:lnTo>
                  <a:lnTo>
                    <a:pt x="3055" y="282"/>
                  </a:lnTo>
                  <a:lnTo>
                    <a:pt x="3041" y="316"/>
                  </a:lnTo>
                  <a:lnTo>
                    <a:pt x="3032" y="350"/>
                  </a:lnTo>
                  <a:lnTo>
                    <a:pt x="3030" y="387"/>
                  </a:lnTo>
                  <a:lnTo>
                    <a:pt x="3032" y="424"/>
                  </a:lnTo>
                  <a:lnTo>
                    <a:pt x="3041" y="458"/>
                  </a:lnTo>
                  <a:lnTo>
                    <a:pt x="3055" y="492"/>
                  </a:lnTo>
                  <a:lnTo>
                    <a:pt x="3073" y="522"/>
                  </a:lnTo>
                  <a:lnTo>
                    <a:pt x="3096" y="547"/>
                  </a:lnTo>
                  <a:lnTo>
                    <a:pt x="3122" y="570"/>
                  </a:lnTo>
                  <a:lnTo>
                    <a:pt x="3152" y="589"/>
                  </a:lnTo>
                  <a:lnTo>
                    <a:pt x="3184" y="602"/>
                  </a:lnTo>
                  <a:lnTo>
                    <a:pt x="3220" y="611"/>
                  </a:lnTo>
                  <a:lnTo>
                    <a:pt x="3256" y="615"/>
                  </a:lnTo>
                  <a:lnTo>
                    <a:pt x="3293" y="611"/>
                  </a:lnTo>
                  <a:lnTo>
                    <a:pt x="3328" y="602"/>
                  </a:lnTo>
                  <a:lnTo>
                    <a:pt x="3360" y="589"/>
                  </a:lnTo>
                  <a:lnTo>
                    <a:pt x="3390" y="570"/>
                  </a:lnTo>
                  <a:lnTo>
                    <a:pt x="3417" y="547"/>
                  </a:lnTo>
                  <a:lnTo>
                    <a:pt x="3439" y="522"/>
                  </a:lnTo>
                  <a:lnTo>
                    <a:pt x="3458" y="492"/>
                  </a:lnTo>
                  <a:lnTo>
                    <a:pt x="3472" y="458"/>
                  </a:lnTo>
                  <a:lnTo>
                    <a:pt x="3480" y="424"/>
                  </a:lnTo>
                  <a:lnTo>
                    <a:pt x="3483" y="387"/>
                  </a:lnTo>
                  <a:lnTo>
                    <a:pt x="3480" y="350"/>
                  </a:lnTo>
                  <a:lnTo>
                    <a:pt x="3472" y="316"/>
                  </a:lnTo>
                  <a:lnTo>
                    <a:pt x="3458" y="282"/>
                  </a:lnTo>
                  <a:lnTo>
                    <a:pt x="3439" y="253"/>
                  </a:lnTo>
                  <a:lnTo>
                    <a:pt x="3417" y="226"/>
                  </a:lnTo>
                  <a:lnTo>
                    <a:pt x="3390" y="204"/>
                  </a:lnTo>
                  <a:lnTo>
                    <a:pt x="3360" y="185"/>
                  </a:lnTo>
                  <a:lnTo>
                    <a:pt x="3328" y="172"/>
                  </a:lnTo>
                  <a:lnTo>
                    <a:pt x="3293" y="163"/>
                  </a:lnTo>
                  <a:lnTo>
                    <a:pt x="3256" y="160"/>
                  </a:lnTo>
                  <a:close/>
                  <a:moveTo>
                    <a:pt x="1339" y="160"/>
                  </a:moveTo>
                  <a:lnTo>
                    <a:pt x="1303" y="163"/>
                  </a:lnTo>
                  <a:lnTo>
                    <a:pt x="1268" y="172"/>
                  </a:lnTo>
                  <a:lnTo>
                    <a:pt x="1235" y="185"/>
                  </a:lnTo>
                  <a:lnTo>
                    <a:pt x="1206" y="204"/>
                  </a:lnTo>
                  <a:lnTo>
                    <a:pt x="1179" y="226"/>
                  </a:lnTo>
                  <a:lnTo>
                    <a:pt x="1157" y="253"/>
                  </a:lnTo>
                  <a:lnTo>
                    <a:pt x="1138" y="282"/>
                  </a:lnTo>
                  <a:lnTo>
                    <a:pt x="1124" y="316"/>
                  </a:lnTo>
                  <a:lnTo>
                    <a:pt x="1116" y="350"/>
                  </a:lnTo>
                  <a:lnTo>
                    <a:pt x="1113" y="387"/>
                  </a:lnTo>
                  <a:lnTo>
                    <a:pt x="1116" y="424"/>
                  </a:lnTo>
                  <a:lnTo>
                    <a:pt x="1124" y="458"/>
                  </a:lnTo>
                  <a:lnTo>
                    <a:pt x="1138" y="492"/>
                  </a:lnTo>
                  <a:lnTo>
                    <a:pt x="1157" y="522"/>
                  </a:lnTo>
                  <a:lnTo>
                    <a:pt x="1179" y="547"/>
                  </a:lnTo>
                  <a:lnTo>
                    <a:pt x="1206" y="570"/>
                  </a:lnTo>
                  <a:lnTo>
                    <a:pt x="1235" y="589"/>
                  </a:lnTo>
                  <a:lnTo>
                    <a:pt x="1268" y="602"/>
                  </a:lnTo>
                  <a:lnTo>
                    <a:pt x="1303" y="611"/>
                  </a:lnTo>
                  <a:lnTo>
                    <a:pt x="1339" y="615"/>
                  </a:lnTo>
                  <a:lnTo>
                    <a:pt x="1376" y="611"/>
                  </a:lnTo>
                  <a:lnTo>
                    <a:pt x="1411" y="602"/>
                  </a:lnTo>
                  <a:lnTo>
                    <a:pt x="1443" y="589"/>
                  </a:lnTo>
                  <a:lnTo>
                    <a:pt x="1473" y="570"/>
                  </a:lnTo>
                  <a:lnTo>
                    <a:pt x="1500" y="547"/>
                  </a:lnTo>
                  <a:lnTo>
                    <a:pt x="1523" y="522"/>
                  </a:lnTo>
                  <a:lnTo>
                    <a:pt x="1541" y="492"/>
                  </a:lnTo>
                  <a:lnTo>
                    <a:pt x="1555" y="458"/>
                  </a:lnTo>
                  <a:lnTo>
                    <a:pt x="1564" y="424"/>
                  </a:lnTo>
                  <a:lnTo>
                    <a:pt x="1566" y="387"/>
                  </a:lnTo>
                  <a:lnTo>
                    <a:pt x="1564" y="350"/>
                  </a:lnTo>
                  <a:lnTo>
                    <a:pt x="1555" y="316"/>
                  </a:lnTo>
                  <a:lnTo>
                    <a:pt x="1541" y="282"/>
                  </a:lnTo>
                  <a:lnTo>
                    <a:pt x="1523" y="253"/>
                  </a:lnTo>
                  <a:lnTo>
                    <a:pt x="1500" y="226"/>
                  </a:lnTo>
                  <a:lnTo>
                    <a:pt x="1473" y="204"/>
                  </a:lnTo>
                  <a:lnTo>
                    <a:pt x="1443" y="185"/>
                  </a:lnTo>
                  <a:lnTo>
                    <a:pt x="1411" y="172"/>
                  </a:lnTo>
                  <a:lnTo>
                    <a:pt x="1376" y="163"/>
                  </a:lnTo>
                  <a:lnTo>
                    <a:pt x="1339" y="160"/>
                  </a:lnTo>
                  <a:close/>
                  <a:moveTo>
                    <a:pt x="3256" y="0"/>
                  </a:moveTo>
                  <a:lnTo>
                    <a:pt x="3305" y="2"/>
                  </a:lnTo>
                  <a:lnTo>
                    <a:pt x="3351" y="11"/>
                  </a:lnTo>
                  <a:lnTo>
                    <a:pt x="3396" y="26"/>
                  </a:lnTo>
                  <a:lnTo>
                    <a:pt x="3438" y="46"/>
                  </a:lnTo>
                  <a:lnTo>
                    <a:pt x="3477" y="69"/>
                  </a:lnTo>
                  <a:lnTo>
                    <a:pt x="3513" y="98"/>
                  </a:lnTo>
                  <a:lnTo>
                    <a:pt x="3545" y="130"/>
                  </a:lnTo>
                  <a:lnTo>
                    <a:pt x="3574" y="166"/>
                  </a:lnTo>
                  <a:lnTo>
                    <a:pt x="3598" y="205"/>
                  </a:lnTo>
                  <a:lnTo>
                    <a:pt x="3617" y="247"/>
                  </a:lnTo>
                  <a:lnTo>
                    <a:pt x="3631" y="291"/>
                  </a:lnTo>
                  <a:lnTo>
                    <a:pt x="3640" y="339"/>
                  </a:lnTo>
                  <a:lnTo>
                    <a:pt x="3643" y="387"/>
                  </a:lnTo>
                  <a:lnTo>
                    <a:pt x="3640" y="435"/>
                  </a:lnTo>
                  <a:lnTo>
                    <a:pt x="3631" y="482"/>
                  </a:lnTo>
                  <a:lnTo>
                    <a:pt x="3617" y="527"/>
                  </a:lnTo>
                  <a:lnTo>
                    <a:pt x="3598" y="569"/>
                  </a:lnTo>
                  <a:lnTo>
                    <a:pt x="3574" y="608"/>
                  </a:lnTo>
                  <a:lnTo>
                    <a:pt x="3545" y="644"/>
                  </a:lnTo>
                  <a:lnTo>
                    <a:pt x="3513" y="676"/>
                  </a:lnTo>
                  <a:lnTo>
                    <a:pt x="3477" y="704"/>
                  </a:lnTo>
                  <a:lnTo>
                    <a:pt x="3438" y="729"/>
                  </a:lnTo>
                  <a:lnTo>
                    <a:pt x="3396" y="748"/>
                  </a:lnTo>
                  <a:lnTo>
                    <a:pt x="3351" y="762"/>
                  </a:lnTo>
                  <a:lnTo>
                    <a:pt x="3305" y="771"/>
                  </a:lnTo>
                  <a:lnTo>
                    <a:pt x="3256" y="774"/>
                  </a:lnTo>
                  <a:lnTo>
                    <a:pt x="3210" y="772"/>
                  </a:lnTo>
                  <a:lnTo>
                    <a:pt x="3166" y="763"/>
                  </a:lnTo>
                  <a:lnTo>
                    <a:pt x="3124" y="751"/>
                  </a:lnTo>
                  <a:lnTo>
                    <a:pt x="3083" y="733"/>
                  </a:lnTo>
                  <a:lnTo>
                    <a:pt x="3045" y="711"/>
                  </a:lnTo>
                  <a:lnTo>
                    <a:pt x="2627" y="1129"/>
                  </a:lnTo>
                  <a:lnTo>
                    <a:pt x="2649" y="1167"/>
                  </a:lnTo>
                  <a:lnTo>
                    <a:pt x="2667" y="1208"/>
                  </a:lnTo>
                  <a:lnTo>
                    <a:pt x="2679" y="1250"/>
                  </a:lnTo>
                  <a:lnTo>
                    <a:pt x="2688" y="1294"/>
                  </a:lnTo>
                  <a:lnTo>
                    <a:pt x="2690" y="1341"/>
                  </a:lnTo>
                  <a:lnTo>
                    <a:pt x="2687" y="1389"/>
                  </a:lnTo>
                  <a:lnTo>
                    <a:pt x="2678" y="1436"/>
                  </a:lnTo>
                  <a:lnTo>
                    <a:pt x="2665" y="1480"/>
                  </a:lnTo>
                  <a:lnTo>
                    <a:pt x="2645" y="1522"/>
                  </a:lnTo>
                  <a:lnTo>
                    <a:pt x="2620" y="1562"/>
                  </a:lnTo>
                  <a:lnTo>
                    <a:pt x="2593" y="1597"/>
                  </a:lnTo>
                  <a:lnTo>
                    <a:pt x="2561" y="1629"/>
                  </a:lnTo>
                  <a:lnTo>
                    <a:pt x="2524" y="1658"/>
                  </a:lnTo>
                  <a:lnTo>
                    <a:pt x="2485" y="1683"/>
                  </a:lnTo>
                  <a:lnTo>
                    <a:pt x="2443" y="1701"/>
                  </a:lnTo>
                  <a:lnTo>
                    <a:pt x="2398" y="1716"/>
                  </a:lnTo>
                  <a:lnTo>
                    <a:pt x="2351" y="1725"/>
                  </a:lnTo>
                  <a:lnTo>
                    <a:pt x="2303" y="1728"/>
                  </a:lnTo>
                  <a:lnTo>
                    <a:pt x="2255" y="1725"/>
                  </a:lnTo>
                  <a:lnTo>
                    <a:pt x="2208" y="1716"/>
                  </a:lnTo>
                  <a:lnTo>
                    <a:pt x="2163" y="1701"/>
                  </a:lnTo>
                  <a:lnTo>
                    <a:pt x="2121" y="1683"/>
                  </a:lnTo>
                  <a:lnTo>
                    <a:pt x="2083" y="1658"/>
                  </a:lnTo>
                  <a:lnTo>
                    <a:pt x="2046" y="1629"/>
                  </a:lnTo>
                  <a:lnTo>
                    <a:pt x="2014" y="1597"/>
                  </a:lnTo>
                  <a:lnTo>
                    <a:pt x="1985" y="1562"/>
                  </a:lnTo>
                  <a:lnTo>
                    <a:pt x="1962" y="1522"/>
                  </a:lnTo>
                  <a:lnTo>
                    <a:pt x="1942" y="1480"/>
                  </a:lnTo>
                  <a:lnTo>
                    <a:pt x="1928" y="1436"/>
                  </a:lnTo>
                  <a:lnTo>
                    <a:pt x="1919" y="1389"/>
                  </a:lnTo>
                  <a:lnTo>
                    <a:pt x="1917" y="1341"/>
                  </a:lnTo>
                  <a:lnTo>
                    <a:pt x="1919" y="1296"/>
                  </a:lnTo>
                  <a:lnTo>
                    <a:pt x="1927" y="1253"/>
                  </a:lnTo>
                  <a:lnTo>
                    <a:pt x="1939" y="1212"/>
                  </a:lnTo>
                  <a:lnTo>
                    <a:pt x="1954" y="1172"/>
                  </a:lnTo>
                  <a:lnTo>
                    <a:pt x="1975" y="1136"/>
                  </a:lnTo>
                  <a:lnTo>
                    <a:pt x="1551" y="711"/>
                  </a:lnTo>
                  <a:lnTo>
                    <a:pt x="1513" y="733"/>
                  </a:lnTo>
                  <a:lnTo>
                    <a:pt x="1472" y="751"/>
                  </a:lnTo>
                  <a:lnTo>
                    <a:pt x="1430" y="763"/>
                  </a:lnTo>
                  <a:lnTo>
                    <a:pt x="1386" y="772"/>
                  </a:lnTo>
                  <a:lnTo>
                    <a:pt x="1339" y="774"/>
                  </a:lnTo>
                  <a:lnTo>
                    <a:pt x="1294" y="772"/>
                  </a:lnTo>
                  <a:lnTo>
                    <a:pt x="1249" y="763"/>
                  </a:lnTo>
                  <a:lnTo>
                    <a:pt x="1207" y="751"/>
                  </a:lnTo>
                  <a:lnTo>
                    <a:pt x="1167" y="733"/>
                  </a:lnTo>
                  <a:lnTo>
                    <a:pt x="1128" y="711"/>
                  </a:lnTo>
                  <a:lnTo>
                    <a:pt x="711" y="1129"/>
                  </a:lnTo>
                  <a:lnTo>
                    <a:pt x="732" y="1167"/>
                  </a:lnTo>
                  <a:lnTo>
                    <a:pt x="750" y="1208"/>
                  </a:lnTo>
                  <a:lnTo>
                    <a:pt x="763" y="1250"/>
                  </a:lnTo>
                  <a:lnTo>
                    <a:pt x="771" y="1294"/>
                  </a:lnTo>
                  <a:lnTo>
                    <a:pt x="773" y="1341"/>
                  </a:lnTo>
                  <a:lnTo>
                    <a:pt x="771" y="1389"/>
                  </a:lnTo>
                  <a:lnTo>
                    <a:pt x="762" y="1436"/>
                  </a:lnTo>
                  <a:lnTo>
                    <a:pt x="748" y="1480"/>
                  </a:lnTo>
                  <a:lnTo>
                    <a:pt x="728" y="1522"/>
                  </a:lnTo>
                  <a:lnTo>
                    <a:pt x="705" y="1562"/>
                  </a:lnTo>
                  <a:lnTo>
                    <a:pt x="676" y="1597"/>
                  </a:lnTo>
                  <a:lnTo>
                    <a:pt x="644" y="1629"/>
                  </a:lnTo>
                  <a:lnTo>
                    <a:pt x="607" y="1658"/>
                  </a:lnTo>
                  <a:lnTo>
                    <a:pt x="569" y="1683"/>
                  </a:lnTo>
                  <a:lnTo>
                    <a:pt x="526" y="1701"/>
                  </a:lnTo>
                  <a:lnTo>
                    <a:pt x="482" y="1716"/>
                  </a:lnTo>
                  <a:lnTo>
                    <a:pt x="436" y="1725"/>
                  </a:lnTo>
                  <a:lnTo>
                    <a:pt x="387" y="1728"/>
                  </a:lnTo>
                  <a:lnTo>
                    <a:pt x="338" y="1725"/>
                  </a:lnTo>
                  <a:lnTo>
                    <a:pt x="292" y="1716"/>
                  </a:lnTo>
                  <a:lnTo>
                    <a:pt x="247" y="1701"/>
                  </a:lnTo>
                  <a:lnTo>
                    <a:pt x="205" y="1683"/>
                  </a:lnTo>
                  <a:lnTo>
                    <a:pt x="166" y="1658"/>
                  </a:lnTo>
                  <a:lnTo>
                    <a:pt x="131" y="1629"/>
                  </a:lnTo>
                  <a:lnTo>
                    <a:pt x="97" y="1597"/>
                  </a:lnTo>
                  <a:lnTo>
                    <a:pt x="70" y="1562"/>
                  </a:lnTo>
                  <a:lnTo>
                    <a:pt x="45" y="1522"/>
                  </a:lnTo>
                  <a:lnTo>
                    <a:pt x="27" y="1480"/>
                  </a:lnTo>
                  <a:lnTo>
                    <a:pt x="12" y="1436"/>
                  </a:lnTo>
                  <a:lnTo>
                    <a:pt x="3" y="1389"/>
                  </a:lnTo>
                  <a:lnTo>
                    <a:pt x="0" y="1341"/>
                  </a:lnTo>
                  <a:lnTo>
                    <a:pt x="3" y="1292"/>
                  </a:lnTo>
                  <a:lnTo>
                    <a:pt x="12" y="1245"/>
                  </a:lnTo>
                  <a:lnTo>
                    <a:pt x="27" y="1201"/>
                  </a:lnTo>
                  <a:lnTo>
                    <a:pt x="45" y="1159"/>
                  </a:lnTo>
                  <a:lnTo>
                    <a:pt x="70" y="1119"/>
                  </a:lnTo>
                  <a:lnTo>
                    <a:pt x="97" y="1084"/>
                  </a:lnTo>
                  <a:lnTo>
                    <a:pt x="131" y="1052"/>
                  </a:lnTo>
                  <a:lnTo>
                    <a:pt x="166" y="1023"/>
                  </a:lnTo>
                  <a:lnTo>
                    <a:pt x="205" y="999"/>
                  </a:lnTo>
                  <a:lnTo>
                    <a:pt x="247" y="980"/>
                  </a:lnTo>
                  <a:lnTo>
                    <a:pt x="292" y="965"/>
                  </a:lnTo>
                  <a:lnTo>
                    <a:pt x="338" y="957"/>
                  </a:lnTo>
                  <a:lnTo>
                    <a:pt x="387" y="953"/>
                  </a:lnTo>
                  <a:lnTo>
                    <a:pt x="432" y="957"/>
                  </a:lnTo>
                  <a:lnTo>
                    <a:pt x="477" y="964"/>
                  </a:lnTo>
                  <a:lnTo>
                    <a:pt x="520" y="976"/>
                  </a:lnTo>
                  <a:lnTo>
                    <a:pt x="560" y="994"/>
                  </a:lnTo>
                  <a:lnTo>
                    <a:pt x="597" y="1016"/>
                  </a:lnTo>
                  <a:lnTo>
                    <a:pt x="1015" y="598"/>
                  </a:lnTo>
                  <a:lnTo>
                    <a:pt x="994" y="560"/>
                  </a:lnTo>
                  <a:lnTo>
                    <a:pt x="977" y="520"/>
                  </a:lnTo>
                  <a:lnTo>
                    <a:pt x="963" y="477"/>
                  </a:lnTo>
                  <a:lnTo>
                    <a:pt x="956" y="433"/>
                  </a:lnTo>
                  <a:lnTo>
                    <a:pt x="952" y="387"/>
                  </a:lnTo>
                  <a:lnTo>
                    <a:pt x="956" y="339"/>
                  </a:lnTo>
                  <a:lnTo>
                    <a:pt x="964" y="291"/>
                  </a:lnTo>
                  <a:lnTo>
                    <a:pt x="979" y="247"/>
                  </a:lnTo>
                  <a:lnTo>
                    <a:pt x="998" y="205"/>
                  </a:lnTo>
                  <a:lnTo>
                    <a:pt x="1022" y="166"/>
                  </a:lnTo>
                  <a:lnTo>
                    <a:pt x="1051" y="130"/>
                  </a:lnTo>
                  <a:lnTo>
                    <a:pt x="1083" y="98"/>
                  </a:lnTo>
                  <a:lnTo>
                    <a:pt x="1118" y="69"/>
                  </a:lnTo>
                  <a:lnTo>
                    <a:pt x="1158" y="46"/>
                  </a:lnTo>
                  <a:lnTo>
                    <a:pt x="1200" y="26"/>
                  </a:lnTo>
                  <a:lnTo>
                    <a:pt x="1244" y="11"/>
                  </a:lnTo>
                  <a:lnTo>
                    <a:pt x="1291" y="2"/>
                  </a:lnTo>
                  <a:lnTo>
                    <a:pt x="1339" y="0"/>
                  </a:lnTo>
                  <a:lnTo>
                    <a:pt x="1388" y="2"/>
                  </a:lnTo>
                  <a:lnTo>
                    <a:pt x="1435" y="11"/>
                  </a:lnTo>
                  <a:lnTo>
                    <a:pt x="1479" y="26"/>
                  </a:lnTo>
                  <a:lnTo>
                    <a:pt x="1521" y="46"/>
                  </a:lnTo>
                  <a:lnTo>
                    <a:pt x="1561" y="69"/>
                  </a:lnTo>
                  <a:lnTo>
                    <a:pt x="1596" y="98"/>
                  </a:lnTo>
                  <a:lnTo>
                    <a:pt x="1628" y="130"/>
                  </a:lnTo>
                  <a:lnTo>
                    <a:pt x="1657" y="166"/>
                  </a:lnTo>
                  <a:lnTo>
                    <a:pt x="1681" y="205"/>
                  </a:lnTo>
                  <a:lnTo>
                    <a:pt x="1700" y="247"/>
                  </a:lnTo>
                  <a:lnTo>
                    <a:pt x="1714" y="291"/>
                  </a:lnTo>
                  <a:lnTo>
                    <a:pt x="1723" y="339"/>
                  </a:lnTo>
                  <a:lnTo>
                    <a:pt x="1727" y="387"/>
                  </a:lnTo>
                  <a:lnTo>
                    <a:pt x="1723" y="433"/>
                  </a:lnTo>
                  <a:lnTo>
                    <a:pt x="1716" y="477"/>
                  </a:lnTo>
                  <a:lnTo>
                    <a:pt x="1703" y="520"/>
                  </a:lnTo>
                  <a:lnTo>
                    <a:pt x="1686" y="560"/>
                  </a:lnTo>
                  <a:lnTo>
                    <a:pt x="1664" y="598"/>
                  </a:lnTo>
                  <a:lnTo>
                    <a:pt x="2086" y="1021"/>
                  </a:lnTo>
                  <a:lnTo>
                    <a:pt x="2125" y="997"/>
                  </a:lnTo>
                  <a:lnTo>
                    <a:pt x="2166" y="979"/>
                  </a:lnTo>
                  <a:lnTo>
                    <a:pt x="2210" y="965"/>
                  </a:lnTo>
                  <a:lnTo>
                    <a:pt x="2255" y="957"/>
                  </a:lnTo>
                  <a:lnTo>
                    <a:pt x="2303" y="953"/>
                  </a:lnTo>
                  <a:lnTo>
                    <a:pt x="2349" y="957"/>
                  </a:lnTo>
                  <a:lnTo>
                    <a:pt x="2394" y="964"/>
                  </a:lnTo>
                  <a:lnTo>
                    <a:pt x="2437" y="976"/>
                  </a:lnTo>
                  <a:lnTo>
                    <a:pt x="2476" y="994"/>
                  </a:lnTo>
                  <a:lnTo>
                    <a:pt x="2514" y="1016"/>
                  </a:lnTo>
                  <a:lnTo>
                    <a:pt x="2932" y="598"/>
                  </a:lnTo>
                  <a:lnTo>
                    <a:pt x="2910" y="560"/>
                  </a:lnTo>
                  <a:lnTo>
                    <a:pt x="2892" y="520"/>
                  </a:lnTo>
                  <a:lnTo>
                    <a:pt x="2880" y="477"/>
                  </a:lnTo>
                  <a:lnTo>
                    <a:pt x="2872" y="433"/>
                  </a:lnTo>
                  <a:lnTo>
                    <a:pt x="2869" y="387"/>
                  </a:lnTo>
                  <a:lnTo>
                    <a:pt x="2872" y="339"/>
                  </a:lnTo>
                  <a:lnTo>
                    <a:pt x="2881" y="291"/>
                  </a:lnTo>
                  <a:lnTo>
                    <a:pt x="2896" y="247"/>
                  </a:lnTo>
                  <a:lnTo>
                    <a:pt x="2914" y="205"/>
                  </a:lnTo>
                  <a:lnTo>
                    <a:pt x="2939" y="166"/>
                  </a:lnTo>
                  <a:lnTo>
                    <a:pt x="2968" y="130"/>
                  </a:lnTo>
                  <a:lnTo>
                    <a:pt x="3000" y="98"/>
                  </a:lnTo>
                  <a:lnTo>
                    <a:pt x="3035" y="69"/>
                  </a:lnTo>
                  <a:lnTo>
                    <a:pt x="3075" y="46"/>
                  </a:lnTo>
                  <a:lnTo>
                    <a:pt x="3117" y="26"/>
                  </a:lnTo>
                  <a:lnTo>
                    <a:pt x="3161" y="11"/>
                  </a:lnTo>
                  <a:lnTo>
                    <a:pt x="3208" y="2"/>
                  </a:lnTo>
                  <a:lnTo>
                    <a:pt x="32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92">
              <a:extLst>
                <a:ext uri="{FF2B5EF4-FFF2-40B4-BE49-F238E27FC236}">
                  <a16:creationId xmlns:a16="http://schemas.microsoft.com/office/drawing/2014/main" id="{9C36E911-3FD6-2C19-3159-6CF28034E731}"/>
                </a:ext>
              </a:extLst>
            </p:cNvPr>
            <p:cNvSpPr>
              <a:spLocks/>
            </p:cNvSpPr>
            <p:nvPr/>
          </p:nvSpPr>
          <p:spPr bwMode="auto">
            <a:xfrm>
              <a:off x="10180638" y="2981325"/>
              <a:ext cx="50800" cy="50800"/>
            </a:xfrm>
            <a:custGeom>
              <a:avLst/>
              <a:gdLst>
                <a:gd name="T0" fmla="*/ 242 w 322"/>
                <a:gd name="T1" fmla="*/ 0 h 322"/>
                <a:gd name="T2" fmla="*/ 262 w 322"/>
                <a:gd name="T3" fmla="*/ 2 h 322"/>
                <a:gd name="T4" fmla="*/ 282 w 322"/>
                <a:gd name="T5" fmla="*/ 10 h 322"/>
                <a:gd name="T6" fmla="*/ 299 w 322"/>
                <a:gd name="T7" fmla="*/ 23 h 322"/>
                <a:gd name="T8" fmla="*/ 312 w 322"/>
                <a:gd name="T9" fmla="*/ 40 h 322"/>
                <a:gd name="T10" fmla="*/ 320 w 322"/>
                <a:gd name="T11" fmla="*/ 59 h 322"/>
                <a:gd name="T12" fmla="*/ 322 w 322"/>
                <a:gd name="T13" fmla="*/ 80 h 322"/>
                <a:gd name="T14" fmla="*/ 320 w 322"/>
                <a:gd name="T15" fmla="*/ 99 h 322"/>
                <a:gd name="T16" fmla="*/ 312 w 322"/>
                <a:gd name="T17" fmla="*/ 118 h 322"/>
                <a:gd name="T18" fmla="*/ 299 w 322"/>
                <a:gd name="T19" fmla="*/ 136 h 322"/>
                <a:gd name="T20" fmla="*/ 136 w 322"/>
                <a:gd name="T21" fmla="*/ 299 h 322"/>
                <a:gd name="T22" fmla="*/ 119 w 322"/>
                <a:gd name="T23" fmla="*/ 312 h 322"/>
                <a:gd name="T24" fmla="*/ 100 w 322"/>
                <a:gd name="T25" fmla="*/ 320 h 322"/>
                <a:gd name="T26" fmla="*/ 80 w 322"/>
                <a:gd name="T27" fmla="*/ 322 h 322"/>
                <a:gd name="T28" fmla="*/ 60 w 322"/>
                <a:gd name="T29" fmla="*/ 320 h 322"/>
                <a:gd name="T30" fmla="*/ 40 w 322"/>
                <a:gd name="T31" fmla="*/ 312 h 322"/>
                <a:gd name="T32" fmla="*/ 23 w 322"/>
                <a:gd name="T33" fmla="*/ 299 h 322"/>
                <a:gd name="T34" fmla="*/ 10 w 322"/>
                <a:gd name="T35" fmla="*/ 282 h 322"/>
                <a:gd name="T36" fmla="*/ 2 w 322"/>
                <a:gd name="T37" fmla="*/ 262 h 322"/>
                <a:gd name="T38" fmla="*/ 0 w 322"/>
                <a:gd name="T39" fmla="*/ 242 h 322"/>
                <a:gd name="T40" fmla="*/ 2 w 322"/>
                <a:gd name="T41" fmla="*/ 221 h 322"/>
                <a:gd name="T42" fmla="*/ 10 w 322"/>
                <a:gd name="T43" fmla="*/ 202 h 322"/>
                <a:gd name="T44" fmla="*/ 23 w 322"/>
                <a:gd name="T45" fmla="*/ 186 h 322"/>
                <a:gd name="T46" fmla="*/ 186 w 322"/>
                <a:gd name="T47" fmla="*/ 23 h 322"/>
                <a:gd name="T48" fmla="*/ 202 w 322"/>
                <a:gd name="T49" fmla="*/ 10 h 322"/>
                <a:gd name="T50" fmla="*/ 222 w 322"/>
                <a:gd name="T51" fmla="*/ 2 h 322"/>
                <a:gd name="T52" fmla="*/ 242 w 322"/>
                <a:gd name="T5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322">
                  <a:moveTo>
                    <a:pt x="242" y="0"/>
                  </a:moveTo>
                  <a:lnTo>
                    <a:pt x="262" y="2"/>
                  </a:lnTo>
                  <a:lnTo>
                    <a:pt x="282" y="10"/>
                  </a:lnTo>
                  <a:lnTo>
                    <a:pt x="299" y="23"/>
                  </a:lnTo>
                  <a:lnTo>
                    <a:pt x="312" y="40"/>
                  </a:lnTo>
                  <a:lnTo>
                    <a:pt x="320" y="59"/>
                  </a:lnTo>
                  <a:lnTo>
                    <a:pt x="322" y="80"/>
                  </a:lnTo>
                  <a:lnTo>
                    <a:pt x="320" y="99"/>
                  </a:lnTo>
                  <a:lnTo>
                    <a:pt x="312" y="118"/>
                  </a:lnTo>
                  <a:lnTo>
                    <a:pt x="299" y="136"/>
                  </a:lnTo>
                  <a:lnTo>
                    <a:pt x="136" y="299"/>
                  </a:lnTo>
                  <a:lnTo>
                    <a:pt x="119" y="312"/>
                  </a:lnTo>
                  <a:lnTo>
                    <a:pt x="100" y="320"/>
                  </a:lnTo>
                  <a:lnTo>
                    <a:pt x="80" y="322"/>
                  </a:lnTo>
                  <a:lnTo>
                    <a:pt x="60" y="320"/>
                  </a:lnTo>
                  <a:lnTo>
                    <a:pt x="40" y="312"/>
                  </a:lnTo>
                  <a:lnTo>
                    <a:pt x="23" y="299"/>
                  </a:lnTo>
                  <a:lnTo>
                    <a:pt x="10" y="282"/>
                  </a:lnTo>
                  <a:lnTo>
                    <a:pt x="2" y="262"/>
                  </a:lnTo>
                  <a:lnTo>
                    <a:pt x="0" y="242"/>
                  </a:lnTo>
                  <a:lnTo>
                    <a:pt x="2" y="221"/>
                  </a:lnTo>
                  <a:lnTo>
                    <a:pt x="10" y="202"/>
                  </a:lnTo>
                  <a:lnTo>
                    <a:pt x="23" y="186"/>
                  </a:lnTo>
                  <a:lnTo>
                    <a:pt x="186" y="23"/>
                  </a:lnTo>
                  <a:lnTo>
                    <a:pt x="202" y="10"/>
                  </a:lnTo>
                  <a:lnTo>
                    <a:pt x="222" y="2"/>
                  </a:lnTo>
                  <a:lnTo>
                    <a:pt x="2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93">
              <a:extLst>
                <a:ext uri="{FF2B5EF4-FFF2-40B4-BE49-F238E27FC236}">
                  <a16:creationId xmlns:a16="http://schemas.microsoft.com/office/drawing/2014/main" id="{A5ECAE08-BAAE-D2EB-1B78-1965B7826690}"/>
                </a:ext>
              </a:extLst>
            </p:cNvPr>
            <p:cNvSpPr>
              <a:spLocks/>
            </p:cNvSpPr>
            <p:nvPr/>
          </p:nvSpPr>
          <p:spPr bwMode="auto">
            <a:xfrm>
              <a:off x="10402888" y="2900363"/>
              <a:ext cx="50800" cy="50800"/>
            </a:xfrm>
            <a:custGeom>
              <a:avLst/>
              <a:gdLst>
                <a:gd name="T0" fmla="*/ 243 w 323"/>
                <a:gd name="T1" fmla="*/ 0 h 323"/>
                <a:gd name="T2" fmla="*/ 264 w 323"/>
                <a:gd name="T3" fmla="*/ 3 h 323"/>
                <a:gd name="T4" fmla="*/ 282 w 323"/>
                <a:gd name="T5" fmla="*/ 10 h 323"/>
                <a:gd name="T6" fmla="*/ 300 w 323"/>
                <a:gd name="T7" fmla="*/ 24 h 323"/>
                <a:gd name="T8" fmla="*/ 312 w 323"/>
                <a:gd name="T9" fmla="*/ 40 h 323"/>
                <a:gd name="T10" fmla="*/ 320 w 323"/>
                <a:gd name="T11" fmla="*/ 60 h 323"/>
                <a:gd name="T12" fmla="*/ 323 w 323"/>
                <a:gd name="T13" fmla="*/ 80 h 323"/>
                <a:gd name="T14" fmla="*/ 320 w 323"/>
                <a:gd name="T15" fmla="*/ 100 h 323"/>
                <a:gd name="T16" fmla="*/ 312 w 323"/>
                <a:gd name="T17" fmla="*/ 120 h 323"/>
                <a:gd name="T18" fmla="*/ 300 w 323"/>
                <a:gd name="T19" fmla="*/ 137 h 323"/>
                <a:gd name="T20" fmla="*/ 138 w 323"/>
                <a:gd name="T21" fmla="*/ 299 h 323"/>
                <a:gd name="T22" fmla="*/ 120 w 323"/>
                <a:gd name="T23" fmla="*/ 313 h 323"/>
                <a:gd name="T24" fmla="*/ 101 w 323"/>
                <a:gd name="T25" fmla="*/ 320 h 323"/>
                <a:gd name="T26" fmla="*/ 80 w 323"/>
                <a:gd name="T27" fmla="*/ 323 h 323"/>
                <a:gd name="T28" fmla="*/ 60 w 323"/>
                <a:gd name="T29" fmla="*/ 320 h 323"/>
                <a:gd name="T30" fmla="*/ 41 w 323"/>
                <a:gd name="T31" fmla="*/ 313 h 323"/>
                <a:gd name="T32" fmla="*/ 24 w 323"/>
                <a:gd name="T33" fmla="*/ 299 h 323"/>
                <a:gd name="T34" fmla="*/ 12 w 323"/>
                <a:gd name="T35" fmla="*/ 283 h 323"/>
                <a:gd name="T36" fmla="*/ 4 w 323"/>
                <a:gd name="T37" fmla="*/ 263 h 323"/>
                <a:gd name="T38" fmla="*/ 0 w 323"/>
                <a:gd name="T39" fmla="*/ 243 h 323"/>
                <a:gd name="T40" fmla="*/ 4 w 323"/>
                <a:gd name="T41" fmla="*/ 223 h 323"/>
                <a:gd name="T42" fmla="*/ 12 w 323"/>
                <a:gd name="T43" fmla="*/ 203 h 323"/>
                <a:gd name="T44" fmla="*/ 24 w 323"/>
                <a:gd name="T45" fmla="*/ 186 h 323"/>
                <a:gd name="T46" fmla="*/ 186 w 323"/>
                <a:gd name="T47" fmla="*/ 24 h 323"/>
                <a:gd name="T48" fmla="*/ 204 w 323"/>
                <a:gd name="T49" fmla="*/ 10 h 323"/>
                <a:gd name="T50" fmla="*/ 223 w 323"/>
                <a:gd name="T51" fmla="*/ 3 h 323"/>
                <a:gd name="T52" fmla="*/ 243 w 323"/>
                <a:gd name="T53"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 h="323">
                  <a:moveTo>
                    <a:pt x="243" y="0"/>
                  </a:moveTo>
                  <a:lnTo>
                    <a:pt x="264" y="3"/>
                  </a:lnTo>
                  <a:lnTo>
                    <a:pt x="282" y="10"/>
                  </a:lnTo>
                  <a:lnTo>
                    <a:pt x="300" y="24"/>
                  </a:lnTo>
                  <a:lnTo>
                    <a:pt x="312" y="40"/>
                  </a:lnTo>
                  <a:lnTo>
                    <a:pt x="320" y="60"/>
                  </a:lnTo>
                  <a:lnTo>
                    <a:pt x="323" y="80"/>
                  </a:lnTo>
                  <a:lnTo>
                    <a:pt x="320" y="100"/>
                  </a:lnTo>
                  <a:lnTo>
                    <a:pt x="312" y="120"/>
                  </a:lnTo>
                  <a:lnTo>
                    <a:pt x="300" y="137"/>
                  </a:lnTo>
                  <a:lnTo>
                    <a:pt x="138" y="299"/>
                  </a:lnTo>
                  <a:lnTo>
                    <a:pt x="120" y="313"/>
                  </a:lnTo>
                  <a:lnTo>
                    <a:pt x="101" y="320"/>
                  </a:lnTo>
                  <a:lnTo>
                    <a:pt x="80" y="323"/>
                  </a:lnTo>
                  <a:lnTo>
                    <a:pt x="60" y="320"/>
                  </a:lnTo>
                  <a:lnTo>
                    <a:pt x="41" y="313"/>
                  </a:lnTo>
                  <a:lnTo>
                    <a:pt x="24" y="299"/>
                  </a:lnTo>
                  <a:lnTo>
                    <a:pt x="12" y="283"/>
                  </a:lnTo>
                  <a:lnTo>
                    <a:pt x="4" y="263"/>
                  </a:lnTo>
                  <a:lnTo>
                    <a:pt x="0" y="243"/>
                  </a:lnTo>
                  <a:lnTo>
                    <a:pt x="4" y="223"/>
                  </a:lnTo>
                  <a:lnTo>
                    <a:pt x="12" y="203"/>
                  </a:lnTo>
                  <a:lnTo>
                    <a:pt x="24" y="186"/>
                  </a:lnTo>
                  <a:lnTo>
                    <a:pt x="186" y="24"/>
                  </a:lnTo>
                  <a:lnTo>
                    <a:pt x="204" y="10"/>
                  </a:lnTo>
                  <a:lnTo>
                    <a:pt x="223" y="3"/>
                  </a:lnTo>
                  <a:lnTo>
                    <a:pt x="2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4" name="Group 113">
            <a:extLst>
              <a:ext uri="{FF2B5EF4-FFF2-40B4-BE49-F238E27FC236}">
                <a16:creationId xmlns:a16="http://schemas.microsoft.com/office/drawing/2014/main" id="{019D700F-088C-5549-1F73-F8BBF5ABC69E}"/>
              </a:ext>
            </a:extLst>
          </p:cNvPr>
          <p:cNvGrpSpPr/>
          <p:nvPr/>
        </p:nvGrpSpPr>
        <p:grpSpPr>
          <a:xfrm>
            <a:off x="6341761" y="2667160"/>
            <a:ext cx="616329" cy="612775"/>
            <a:chOff x="3411538" y="3463925"/>
            <a:chExt cx="550863" cy="547688"/>
          </a:xfrm>
          <a:solidFill>
            <a:schemeClr val="tx1"/>
          </a:solidFill>
        </p:grpSpPr>
        <p:sp>
          <p:nvSpPr>
            <p:cNvPr id="115" name="Freeform 250">
              <a:extLst>
                <a:ext uri="{FF2B5EF4-FFF2-40B4-BE49-F238E27FC236}">
                  <a16:creationId xmlns:a16="http://schemas.microsoft.com/office/drawing/2014/main" id="{58AFB14A-4E34-0F7E-3244-5EC8EC8B8905}"/>
                </a:ext>
              </a:extLst>
            </p:cNvPr>
            <p:cNvSpPr>
              <a:spLocks/>
            </p:cNvSpPr>
            <p:nvPr/>
          </p:nvSpPr>
          <p:spPr bwMode="auto">
            <a:xfrm>
              <a:off x="3411538" y="3589338"/>
              <a:ext cx="422275" cy="422275"/>
            </a:xfrm>
            <a:custGeom>
              <a:avLst/>
              <a:gdLst>
                <a:gd name="T0" fmla="*/ 1095 w 2659"/>
                <a:gd name="T1" fmla="*/ 64 h 2665"/>
                <a:gd name="T2" fmla="*/ 1191 w 2659"/>
                <a:gd name="T3" fmla="*/ 326 h 2665"/>
                <a:gd name="T4" fmla="*/ 1099 w 2659"/>
                <a:gd name="T5" fmla="*/ 364 h 2665"/>
                <a:gd name="T6" fmla="*/ 982 w 2659"/>
                <a:gd name="T7" fmla="*/ 148 h 2665"/>
                <a:gd name="T8" fmla="*/ 757 w 2659"/>
                <a:gd name="T9" fmla="*/ 220 h 2665"/>
                <a:gd name="T10" fmla="*/ 810 w 2659"/>
                <a:gd name="T11" fmla="*/ 429 h 2665"/>
                <a:gd name="T12" fmla="*/ 732 w 2659"/>
                <a:gd name="T13" fmla="*/ 552 h 2665"/>
                <a:gd name="T14" fmla="*/ 501 w 2659"/>
                <a:gd name="T15" fmla="*/ 799 h 2665"/>
                <a:gd name="T16" fmla="*/ 256 w 2659"/>
                <a:gd name="T17" fmla="*/ 741 h 2665"/>
                <a:gd name="T18" fmla="*/ 140 w 2659"/>
                <a:gd name="T19" fmla="*/ 955 h 2665"/>
                <a:gd name="T20" fmla="*/ 342 w 2659"/>
                <a:gd name="T21" fmla="*/ 1072 h 2665"/>
                <a:gd name="T22" fmla="*/ 349 w 2659"/>
                <a:gd name="T23" fmla="*/ 1294 h 2665"/>
                <a:gd name="T24" fmla="*/ 354 w 2659"/>
                <a:gd name="T25" fmla="*/ 1578 h 2665"/>
                <a:gd name="T26" fmla="*/ 142 w 2659"/>
                <a:gd name="T27" fmla="*/ 1690 h 2665"/>
                <a:gd name="T28" fmla="*/ 228 w 2659"/>
                <a:gd name="T29" fmla="*/ 1913 h 2665"/>
                <a:gd name="T30" fmla="*/ 466 w 2659"/>
                <a:gd name="T31" fmla="*/ 1849 h 2665"/>
                <a:gd name="T32" fmla="*/ 635 w 2659"/>
                <a:gd name="T33" fmla="*/ 2028 h 2665"/>
                <a:gd name="T34" fmla="*/ 813 w 2659"/>
                <a:gd name="T35" fmla="*/ 2196 h 2665"/>
                <a:gd name="T36" fmla="*/ 742 w 2659"/>
                <a:gd name="T37" fmla="*/ 2427 h 2665"/>
                <a:gd name="T38" fmla="*/ 965 w 2659"/>
                <a:gd name="T39" fmla="*/ 2523 h 2665"/>
                <a:gd name="T40" fmla="*/ 1083 w 2659"/>
                <a:gd name="T41" fmla="*/ 2309 h 2665"/>
                <a:gd name="T42" fmla="*/ 1367 w 2659"/>
                <a:gd name="T43" fmla="*/ 2316 h 2665"/>
                <a:gd name="T44" fmla="*/ 1588 w 2659"/>
                <a:gd name="T45" fmla="*/ 2322 h 2665"/>
                <a:gd name="T46" fmla="*/ 1697 w 2659"/>
                <a:gd name="T47" fmla="*/ 2524 h 2665"/>
                <a:gd name="T48" fmla="*/ 1916 w 2659"/>
                <a:gd name="T49" fmla="*/ 2420 h 2665"/>
                <a:gd name="T50" fmla="*/ 1850 w 2659"/>
                <a:gd name="T51" fmla="*/ 2179 h 2665"/>
                <a:gd name="T52" fmla="*/ 2067 w 2659"/>
                <a:gd name="T53" fmla="*/ 1982 h 2665"/>
                <a:gd name="T54" fmla="*/ 2210 w 2659"/>
                <a:gd name="T55" fmla="*/ 1850 h 2665"/>
                <a:gd name="T56" fmla="*/ 2431 w 2659"/>
                <a:gd name="T57" fmla="*/ 1914 h 2665"/>
                <a:gd name="T58" fmla="*/ 2513 w 2659"/>
                <a:gd name="T59" fmla="*/ 1686 h 2665"/>
                <a:gd name="T60" fmla="*/ 2296 w 2659"/>
                <a:gd name="T61" fmla="*/ 1565 h 2665"/>
                <a:gd name="T62" fmla="*/ 2334 w 2659"/>
                <a:gd name="T63" fmla="*/ 1472 h 2665"/>
                <a:gd name="T64" fmla="*/ 2596 w 2659"/>
                <a:gd name="T65" fmla="*/ 1570 h 2665"/>
                <a:gd name="T66" fmla="*/ 2659 w 2659"/>
                <a:gd name="T67" fmla="*/ 1720 h 2665"/>
                <a:gd name="T68" fmla="*/ 2522 w 2659"/>
                <a:gd name="T69" fmla="*/ 2020 h 2665"/>
                <a:gd name="T70" fmla="*/ 2362 w 2659"/>
                <a:gd name="T71" fmla="*/ 2058 h 2665"/>
                <a:gd name="T72" fmla="*/ 2050 w 2659"/>
                <a:gd name="T73" fmla="*/ 2193 h 2665"/>
                <a:gd name="T74" fmla="*/ 2052 w 2659"/>
                <a:gd name="T75" fmla="*/ 2454 h 2665"/>
                <a:gd name="T76" fmla="*/ 1946 w 2659"/>
                <a:gd name="T77" fmla="*/ 2579 h 2665"/>
                <a:gd name="T78" fmla="*/ 1633 w 2659"/>
                <a:gd name="T79" fmla="*/ 2651 h 2665"/>
                <a:gd name="T80" fmla="*/ 1490 w 2659"/>
                <a:gd name="T81" fmla="*/ 2444 h 2665"/>
                <a:gd name="T82" fmla="*/ 1109 w 2659"/>
                <a:gd name="T83" fmla="*/ 2579 h 2665"/>
                <a:gd name="T84" fmla="*/ 971 w 2659"/>
                <a:gd name="T85" fmla="*/ 2663 h 2665"/>
                <a:gd name="T86" fmla="*/ 663 w 2659"/>
                <a:gd name="T87" fmla="*/ 2548 h 2665"/>
                <a:gd name="T88" fmla="*/ 600 w 2659"/>
                <a:gd name="T89" fmla="*/ 2396 h 2665"/>
                <a:gd name="T90" fmla="*/ 514 w 2659"/>
                <a:gd name="T91" fmla="*/ 2103 h 2665"/>
                <a:gd name="T92" fmla="*/ 239 w 2659"/>
                <a:gd name="T93" fmla="*/ 2062 h 2665"/>
                <a:gd name="T94" fmla="*/ 98 w 2659"/>
                <a:gd name="T95" fmla="*/ 1976 h 2665"/>
                <a:gd name="T96" fmla="*/ 5 w 2659"/>
                <a:gd name="T97" fmla="*/ 1665 h 2665"/>
                <a:gd name="T98" fmla="*/ 112 w 2659"/>
                <a:gd name="T99" fmla="*/ 1538 h 2665"/>
                <a:gd name="T100" fmla="*/ 112 w 2659"/>
                <a:gd name="T101" fmla="*/ 1126 h 2665"/>
                <a:gd name="T102" fmla="*/ 5 w 2659"/>
                <a:gd name="T103" fmla="*/ 1001 h 2665"/>
                <a:gd name="T104" fmla="*/ 100 w 2659"/>
                <a:gd name="T105" fmla="*/ 687 h 2665"/>
                <a:gd name="T106" fmla="*/ 239 w 2659"/>
                <a:gd name="T107" fmla="*/ 603 h 2665"/>
                <a:gd name="T108" fmla="*/ 515 w 2659"/>
                <a:gd name="T109" fmla="*/ 560 h 2665"/>
                <a:gd name="T110" fmla="*/ 602 w 2659"/>
                <a:gd name="T111" fmla="*/ 268 h 2665"/>
                <a:gd name="T112" fmla="*/ 665 w 2659"/>
                <a:gd name="T113" fmla="*/ 116 h 2665"/>
                <a:gd name="T114" fmla="*/ 956 w 2659"/>
                <a:gd name="T115" fmla="*/ 0 h 2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59" h="2665">
                  <a:moveTo>
                    <a:pt x="956" y="0"/>
                  </a:moveTo>
                  <a:lnTo>
                    <a:pt x="991" y="3"/>
                  </a:lnTo>
                  <a:lnTo>
                    <a:pt x="1026" y="14"/>
                  </a:lnTo>
                  <a:lnTo>
                    <a:pt x="1051" y="27"/>
                  </a:lnTo>
                  <a:lnTo>
                    <a:pt x="1075" y="44"/>
                  </a:lnTo>
                  <a:lnTo>
                    <a:pt x="1095" y="64"/>
                  </a:lnTo>
                  <a:lnTo>
                    <a:pt x="1111" y="87"/>
                  </a:lnTo>
                  <a:lnTo>
                    <a:pt x="1124" y="112"/>
                  </a:lnTo>
                  <a:lnTo>
                    <a:pt x="1191" y="273"/>
                  </a:lnTo>
                  <a:lnTo>
                    <a:pt x="1195" y="291"/>
                  </a:lnTo>
                  <a:lnTo>
                    <a:pt x="1195" y="309"/>
                  </a:lnTo>
                  <a:lnTo>
                    <a:pt x="1191" y="326"/>
                  </a:lnTo>
                  <a:lnTo>
                    <a:pt x="1181" y="342"/>
                  </a:lnTo>
                  <a:lnTo>
                    <a:pt x="1168" y="354"/>
                  </a:lnTo>
                  <a:lnTo>
                    <a:pt x="1153" y="364"/>
                  </a:lnTo>
                  <a:lnTo>
                    <a:pt x="1135" y="369"/>
                  </a:lnTo>
                  <a:lnTo>
                    <a:pt x="1116" y="369"/>
                  </a:lnTo>
                  <a:lnTo>
                    <a:pt x="1099" y="364"/>
                  </a:lnTo>
                  <a:lnTo>
                    <a:pt x="1083" y="355"/>
                  </a:lnTo>
                  <a:lnTo>
                    <a:pt x="1070" y="342"/>
                  </a:lnTo>
                  <a:lnTo>
                    <a:pt x="1061" y="326"/>
                  </a:lnTo>
                  <a:lnTo>
                    <a:pt x="994" y="166"/>
                  </a:lnTo>
                  <a:lnTo>
                    <a:pt x="989" y="157"/>
                  </a:lnTo>
                  <a:lnTo>
                    <a:pt x="982" y="148"/>
                  </a:lnTo>
                  <a:lnTo>
                    <a:pt x="972" y="143"/>
                  </a:lnTo>
                  <a:lnTo>
                    <a:pt x="962" y="141"/>
                  </a:lnTo>
                  <a:lnTo>
                    <a:pt x="951" y="141"/>
                  </a:lnTo>
                  <a:lnTo>
                    <a:pt x="941" y="143"/>
                  </a:lnTo>
                  <a:lnTo>
                    <a:pt x="767" y="215"/>
                  </a:lnTo>
                  <a:lnTo>
                    <a:pt x="757" y="220"/>
                  </a:lnTo>
                  <a:lnTo>
                    <a:pt x="750" y="229"/>
                  </a:lnTo>
                  <a:lnTo>
                    <a:pt x="745" y="238"/>
                  </a:lnTo>
                  <a:lnTo>
                    <a:pt x="741" y="249"/>
                  </a:lnTo>
                  <a:lnTo>
                    <a:pt x="741" y="259"/>
                  </a:lnTo>
                  <a:lnTo>
                    <a:pt x="745" y="270"/>
                  </a:lnTo>
                  <a:lnTo>
                    <a:pt x="810" y="429"/>
                  </a:lnTo>
                  <a:lnTo>
                    <a:pt x="815" y="448"/>
                  </a:lnTo>
                  <a:lnTo>
                    <a:pt x="814" y="467"/>
                  </a:lnTo>
                  <a:lnTo>
                    <a:pt x="809" y="485"/>
                  </a:lnTo>
                  <a:lnTo>
                    <a:pt x="798" y="501"/>
                  </a:lnTo>
                  <a:lnTo>
                    <a:pt x="784" y="515"/>
                  </a:lnTo>
                  <a:lnTo>
                    <a:pt x="732" y="552"/>
                  </a:lnTo>
                  <a:lnTo>
                    <a:pt x="682" y="592"/>
                  </a:lnTo>
                  <a:lnTo>
                    <a:pt x="635" y="637"/>
                  </a:lnTo>
                  <a:lnTo>
                    <a:pt x="592" y="683"/>
                  </a:lnTo>
                  <a:lnTo>
                    <a:pt x="552" y="733"/>
                  </a:lnTo>
                  <a:lnTo>
                    <a:pt x="514" y="786"/>
                  </a:lnTo>
                  <a:lnTo>
                    <a:pt x="501" y="799"/>
                  </a:lnTo>
                  <a:lnTo>
                    <a:pt x="485" y="810"/>
                  </a:lnTo>
                  <a:lnTo>
                    <a:pt x="467" y="815"/>
                  </a:lnTo>
                  <a:lnTo>
                    <a:pt x="448" y="815"/>
                  </a:lnTo>
                  <a:lnTo>
                    <a:pt x="429" y="811"/>
                  </a:lnTo>
                  <a:lnTo>
                    <a:pt x="270" y="744"/>
                  </a:lnTo>
                  <a:lnTo>
                    <a:pt x="256" y="741"/>
                  </a:lnTo>
                  <a:lnTo>
                    <a:pt x="244" y="743"/>
                  </a:lnTo>
                  <a:lnTo>
                    <a:pt x="232" y="747"/>
                  </a:lnTo>
                  <a:lnTo>
                    <a:pt x="221" y="756"/>
                  </a:lnTo>
                  <a:lnTo>
                    <a:pt x="215" y="768"/>
                  </a:lnTo>
                  <a:lnTo>
                    <a:pt x="142" y="941"/>
                  </a:lnTo>
                  <a:lnTo>
                    <a:pt x="140" y="955"/>
                  </a:lnTo>
                  <a:lnTo>
                    <a:pt x="141" y="967"/>
                  </a:lnTo>
                  <a:lnTo>
                    <a:pt x="146" y="979"/>
                  </a:lnTo>
                  <a:lnTo>
                    <a:pt x="154" y="989"/>
                  </a:lnTo>
                  <a:lnTo>
                    <a:pt x="166" y="996"/>
                  </a:lnTo>
                  <a:lnTo>
                    <a:pt x="325" y="1062"/>
                  </a:lnTo>
                  <a:lnTo>
                    <a:pt x="342" y="1072"/>
                  </a:lnTo>
                  <a:lnTo>
                    <a:pt x="354" y="1086"/>
                  </a:lnTo>
                  <a:lnTo>
                    <a:pt x="364" y="1103"/>
                  </a:lnTo>
                  <a:lnTo>
                    <a:pt x="368" y="1122"/>
                  </a:lnTo>
                  <a:lnTo>
                    <a:pt x="367" y="1141"/>
                  </a:lnTo>
                  <a:lnTo>
                    <a:pt x="354" y="1217"/>
                  </a:lnTo>
                  <a:lnTo>
                    <a:pt x="349" y="1294"/>
                  </a:lnTo>
                  <a:lnTo>
                    <a:pt x="348" y="1370"/>
                  </a:lnTo>
                  <a:lnTo>
                    <a:pt x="354" y="1446"/>
                  </a:lnTo>
                  <a:lnTo>
                    <a:pt x="367" y="1523"/>
                  </a:lnTo>
                  <a:lnTo>
                    <a:pt x="368" y="1542"/>
                  </a:lnTo>
                  <a:lnTo>
                    <a:pt x="364" y="1561"/>
                  </a:lnTo>
                  <a:lnTo>
                    <a:pt x="354" y="1578"/>
                  </a:lnTo>
                  <a:lnTo>
                    <a:pt x="342" y="1592"/>
                  </a:lnTo>
                  <a:lnTo>
                    <a:pt x="325" y="1601"/>
                  </a:lnTo>
                  <a:lnTo>
                    <a:pt x="166" y="1668"/>
                  </a:lnTo>
                  <a:lnTo>
                    <a:pt x="156" y="1673"/>
                  </a:lnTo>
                  <a:lnTo>
                    <a:pt x="148" y="1681"/>
                  </a:lnTo>
                  <a:lnTo>
                    <a:pt x="142" y="1690"/>
                  </a:lnTo>
                  <a:lnTo>
                    <a:pt x="140" y="1701"/>
                  </a:lnTo>
                  <a:lnTo>
                    <a:pt x="140" y="1711"/>
                  </a:lnTo>
                  <a:lnTo>
                    <a:pt x="142" y="1722"/>
                  </a:lnTo>
                  <a:lnTo>
                    <a:pt x="214" y="1896"/>
                  </a:lnTo>
                  <a:lnTo>
                    <a:pt x="219" y="1906"/>
                  </a:lnTo>
                  <a:lnTo>
                    <a:pt x="228" y="1913"/>
                  </a:lnTo>
                  <a:lnTo>
                    <a:pt x="237" y="1918"/>
                  </a:lnTo>
                  <a:lnTo>
                    <a:pt x="253" y="1922"/>
                  </a:lnTo>
                  <a:lnTo>
                    <a:pt x="269" y="1918"/>
                  </a:lnTo>
                  <a:lnTo>
                    <a:pt x="428" y="1853"/>
                  </a:lnTo>
                  <a:lnTo>
                    <a:pt x="447" y="1848"/>
                  </a:lnTo>
                  <a:lnTo>
                    <a:pt x="466" y="1849"/>
                  </a:lnTo>
                  <a:lnTo>
                    <a:pt x="484" y="1854"/>
                  </a:lnTo>
                  <a:lnTo>
                    <a:pt x="500" y="1865"/>
                  </a:lnTo>
                  <a:lnTo>
                    <a:pt x="514" y="1879"/>
                  </a:lnTo>
                  <a:lnTo>
                    <a:pt x="550" y="1931"/>
                  </a:lnTo>
                  <a:lnTo>
                    <a:pt x="592" y="1981"/>
                  </a:lnTo>
                  <a:lnTo>
                    <a:pt x="635" y="2028"/>
                  </a:lnTo>
                  <a:lnTo>
                    <a:pt x="681" y="2072"/>
                  </a:lnTo>
                  <a:lnTo>
                    <a:pt x="731" y="2112"/>
                  </a:lnTo>
                  <a:lnTo>
                    <a:pt x="784" y="2150"/>
                  </a:lnTo>
                  <a:lnTo>
                    <a:pt x="797" y="2163"/>
                  </a:lnTo>
                  <a:lnTo>
                    <a:pt x="808" y="2178"/>
                  </a:lnTo>
                  <a:lnTo>
                    <a:pt x="813" y="2196"/>
                  </a:lnTo>
                  <a:lnTo>
                    <a:pt x="813" y="2215"/>
                  </a:lnTo>
                  <a:lnTo>
                    <a:pt x="809" y="2234"/>
                  </a:lnTo>
                  <a:lnTo>
                    <a:pt x="742" y="2394"/>
                  </a:lnTo>
                  <a:lnTo>
                    <a:pt x="740" y="2406"/>
                  </a:lnTo>
                  <a:lnTo>
                    <a:pt x="740" y="2416"/>
                  </a:lnTo>
                  <a:lnTo>
                    <a:pt x="742" y="2427"/>
                  </a:lnTo>
                  <a:lnTo>
                    <a:pt x="749" y="2436"/>
                  </a:lnTo>
                  <a:lnTo>
                    <a:pt x="756" y="2444"/>
                  </a:lnTo>
                  <a:lnTo>
                    <a:pt x="766" y="2449"/>
                  </a:lnTo>
                  <a:lnTo>
                    <a:pt x="939" y="2522"/>
                  </a:lnTo>
                  <a:lnTo>
                    <a:pt x="952" y="2524"/>
                  </a:lnTo>
                  <a:lnTo>
                    <a:pt x="965" y="2523"/>
                  </a:lnTo>
                  <a:lnTo>
                    <a:pt x="977" y="2519"/>
                  </a:lnTo>
                  <a:lnTo>
                    <a:pt x="987" y="2510"/>
                  </a:lnTo>
                  <a:lnTo>
                    <a:pt x="993" y="2499"/>
                  </a:lnTo>
                  <a:lnTo>
                    <a:pt x="1060" y="2339"/>
                  </a:lnTo>
                  <a:lnTo>
                    <a:pt x="1069" y="2322"/>
                  </a:lnTo>
                  <a:lnTo>
                    <a:pt x="1083" y="2309"/>
                  </a:lnTo>
                  <a:lnTo>
                    <a:pt x="1100" y="2300"/>
                  </a:lnTo>
                  <a:lnTo>
                    <a:pt x="1119" y="2296"/>
                  </a:lnTo>
                  <a:lnTo>
                    <a:pt x="1138" y="2297"/>
                  </a:lnTo>
                  <a:lnTo>
                    <a:pt x="1214" y="2309"/>
                  </a:lnTo>
                  <a:lnTo>
                    <a:pt x="1291" y="2315"/>
                  </a:lnTo>
                  <a:lnTo>
                    <a:pt x="1367" y="2316"/>
                  </a:lnTo>
                  <a:lnTo>
                    <a:pt x="1444" y="2309"/>
                  </a:lnTo>
                  <a:lnTo>
                    <a:pt x="1520" y="2297"/>
                  </a:lnTo>
                  <a:lnTo>
                    <a:pt x="1539" y="2296"/>
                  </a:lnTo>
                  <a:lnTo>
                    <a:pt x="1558" y="2300"/>
                  </a:lnTo>
                  <a:lnTo>
                    <a:pt x="1574" y="2308"/>
                  </a:lnTo>
                  <a:lnTo>
                    <a:pt x="1588" y="2322"/>
                  </a:lnTo>
                  <a:lnTo>
                    <a:pt x="1598" y="2339"/>
                  </a:lnTo>
                  <a:lnTo>
                    <a:pt x="1664" y="2499"/>
                  </a:lnTo>
                  <a:lnTo>
                    <a:pt x="1669" y="2508"/>
                  </a:lnTo>
                  <a:lnTo>
                    <a:pt x="1677" y="2517"/>
                  </a:lnTo>
                  <a:lnTo>
                    <a:pt x="1686" y="2522"/>
                  </a:lnTo>
                  <a:lnTo>
                    <a:pt x="1697" y="2524"/>
                  </a:lnTo>
                  <a:lnTo>
                    <a:pt x="1708" y="2524"/>
                  </a:lnTo>
                  <a:lnTo>
                    <a:pt x="1718" y="2522"/>
                  </a:lnTo>
                  <a:lnTo>
                    <a:pt x="1892" y="2450"/>
                  </a:lnTo>
                  <a:lnTo>
                    <a:pt x="1903" y="2443"/>
                  </a:lnTo>
                  <a:lnTo>
                    <a:pt x="1912" y="2433"/>
                  </a:lnTo>
                  <a:lnTo>
                    <a:pt x="1916" y="2420"/>
                  </a:lnTo>
                  <a:lnTo>
                    <a:pt x="1917" y="2408"/>
                  </a:lnTo>
                  <a:lnTo>
                    <a:pt x="1914" y="2395"/>
                  </a:lnTo>
                  <a:lnTo>
                    <a:pt x="1849" y="2235"/>
                  </a:lnTo>
                  <a:lnTo>
                    <a:pt x="1843" y="2216"/>
                  </a:lnTo>
                  <a:lnTo>
                    <a:pt x="1844" y="2197"/>
                  </a:lnTo>
                  <a:lnTo>
                    <a:pt x="1850" y="2179"/>
                  </a:lnTo>
                  <a:lnTo>
                    <a:pt x="1860" y="2164"/>
                  </a:lnTo>
                  <a:lnTo>
                    <a:pt x="1875" y="2150"/>
                  </a:lnTo>
                  <a:lnTo>
                    <a:pt x="1927" y="2113"/>
                  </a:lnTo>
                  <a:lnTo>
                    <a:pt x="1976" y="2072"/>
                  </a:lnTo>
                  <a:lnTo>
                    <a:pt x="2024" y="2028"/>
                  </a:lnTo>
                  <a:lnTo>
                    <a:pt x="2067" y="1982"/>
                  </a:lnTo>
                  <a:lnTo>
                    <a:pt x="2107" y="1932"/>
                  </a:lnTo>
                  <a:lnTo>
                    <a:pt x="2145" y="1879"/>
                  </a:lnTo>
                  <a:lnTo>
                    <a:pt x="2158" y="1866"/>
                  </a:lnTo>
                  <a:lnTo>
                    <a:pt x="2173" y="1855"/>
                  </a:lnTo>
                  <a:lnTo>
                    <a:pt x="2191" y="1850"/>
                  </a:lnTo>
                  <a:lnTo>
                    <a:pt x="2210" y="1850"/>
                  </a:lnTo>
                  <a:lnTo>
                    <a:pt x="2229" y="1854"/>
                  </a:lnTo>
                  <a:lnTo>
                    <a:pt x="2390" y="1921"/>
                  </a:lnTo>
                  <a:lnTo>
                    <a:pt x="2400" y="1923"/>
                  </a:lnTo>
                  <a:lnTo>
                    <a:pt x="2411" y="1923"/>
                  </a:lnTo>
                  <a:lnTo>
                    <a:pt x="2421" y="1921"/>
                  </a:lnTo>
                  <a:lnTo>
                    <a:pt x="2431" y="1914"/>
                  </a:lnTo>
                  <a:lnTo>
                    <a:pt x="2438" y="1907"/>
                  </a:lnTo>
                  <a:lnTo>
                    <a:pt x="2443" y="1897"/>
                  </a:lnTo>
                  <a:lnTo>
                    <a:pt x="2516" y="1724"/>
                  </a:lnTo>
                  <a:lnTo>
                    <a:pt x="2519" y="1710"/>
                  </a:lnTo>
                  <a:lnTo>
                    <a:pt x="2517" y="1698"/>
                  </a:lnTo>
                  <a:lnTo>
                    <a:pt x="2513" y="1686"/>
                  </a:lnTo>
                  <a:lnTo>
                    <a:pt x="2505" y="1675"/>
                  </a:lnTo>
                  <a:lnTo>
                    <a:pt x="2493" y="1669"/>
                  </a:lnTo>
                  <a:lnTo>
                    <a:pt x="2334" y="1602"/>
                  </a:lnTo>
                  <a:lnTo>
                    <a:pt x="2318" y="1593"/>
                  </a:lnTo>
                  <a:lnTo>
                    <a:pt x="2304" y="1580"/>
                  </a:lnTo>
                  <a:lnTo>
                    <a:pt x="2296" y="1565"/>
                  </a:lnTo>
                  <a:lnTo>
                    <a:pt x="2290" y="1547"/>
                  </a:lnTo>
                  <a:lnTo>
                    <a:pt x="2290" y="1530"/>
                  </a:lnTo>
                  <a:lnTo>
                    <a:pt x="2296" y="1512"/>
                  </a:lnTo>
                  <a:lnTo>
                    <a:pt x="2305" y="1495"/>
                  </a:lnTo>
                  <a:lnTo>
                    <a:pt x="2318" y="1482"/>
                  </a:lnTo>
                  <a:lnTo>
                    <a:pt x="2334" y="1472"/>
                  </a:lnTo>
                  <a:lnTo>
                    <a:pt x="2351" y="1468"/>
                  </a:lnTo>
                  <a:lnTo>
                    <a:pt x="2369" y="1468"/>
                  </a:lnTo>
                  <a:lnTo>
                    <a:pt x="2386" y="1472"/>
                  </a:lnTo>
                  <a:lnTo>
                    <a:pt x="2547" y="1539"/>
                  </a:lnTo>
                  <a:lnTo>
                    <a:pt x="2573" y="1553"/>
                  </a:lnTo>
                  <a:lnTo>
                    <a:pt x="2596" y="1570"/>
                  </a:lnTo>
                  <a:lnTo>
                    <a:pt x="2615" y="1590"/>
                  </a:lnTo>
                  <a:lnTo>
                    <a:pt x="2632" y="1612"/>
                  </a:lnTo>
                  <a:lnTo>
                    <a:pt x="2645" y="1637"/>
                  </a:lnTo>
                  <a:lnTo>
                    <a:pt x="2653" y="1664"/>
                  </a:lnTo>
                  <a:lnTo>
                    <a:pt x="2657" y="1691"/>
                  </a:lnTo>
                  <a:lnTo>
                    <a:pt x="2659" y="1720"/>
                  </a:lnTo>
                  <a:lnTo>
                    <a:pt x="2654" y="1748"/>
                  </a:lnTo>
                  <a:lnTo>
                    <a:pt x="2645" y="1777"/>
                  </a:lnTo>
                  <a:lnTo>
                    <a:pt x="2572" y="1951"/>
                  </a:lnTo>
                  <a:lnTo>
                    <a:pt x="2559" y="1977"/>
                  </a:lnTo>
                  <a:lnTo>
                    <a:pt x="2543" y="2000"/>
                  </a:lnTo>
                  <a:lnTo>
                    <a:pt x="2522" y="2020"/>
                  </a:lnTo>
                  <a:lnTo>
                    <a:pt x="2499" y="2037"/>
                  </a:lnTo>
                  <a:lnTo>
                    <a:pt x="2474" y="2049"/>
                  </a:lnTo>
                  <a:lnTo>
                    <a:pt x="2447" y="2058"/>
                  </a:lnTo>
                  <a:lnTo>
                    <a:pt x="2419" y="2063"/>
                  </a:lnTo>
                  <a:lnTo>
                    <a:pt x="2391" y="2063"/>
                  </a:lnTo>
                  <a:lnTo>
                    <a:pt x="2362" y="2058"/>
                  </a:lnTo>
                  <a:lnTo>
                    <a:pt x="2335" y="2049"/>
                  </a:lnTo>
                  <a:lnTo>
                    <a:pt x="2227" y="2005"/>
                  </a:lnTo>
                  <a:lnTo>
                    <a:pt x="2187" y="2056"/>
                  </a:lnTo>
                  <a:lnTo>
                    <a:pt x="2144" y="2104"/>
                  </a:lnTo>
                  <a:lnTo>
                    <a:pt x="2099" y="2150"/>
                  </a:lnTo>
                  <a:lnTo>
                    <a:pt x="2050" y="2193"/>
                  </a:lnTo>
                  <a:lnTo>
                    <a:pt x="1999" y="2233"/>
                  </a:lnTo>
                  <a:lnTo>
                    <a:pt x="2044" y="2341"/>
                  </a:lnTo>
                  <a:lnTo>
                    <a:pt x="2053" y="2370"/>
                  </a:lnTo>
                  <a:lnTo>
                    <a:pt x="2057" y="2397"/>
                  </a:lnTo>
                  <a:lnTo>
                    <a:pt x="2057" y="2426"/>
                  </a:lnTo>
                  <a:lnTo>
                    <a:pt x="2052" y="2454"/>
                  </a:lnTo>
                  <a:lnTo>
                    <a:pt x="2044" y="2481"/>
                  </a:lnTo>
                  <a:lnTo>
                    <a:pt x="2031" y="2505"/>
                  </a:lnTo>
                  <a:lnTo>
                    <a:pt x="2015" y="2528"/>
                  </a:lnTo>
                  <a:lnTo>
                    <a:pt x="1995" y="2548"/>
                  </a:lnTo>
                  <a:lnTo>
                    <a:pt x="1972" y="2565"/>
                  </a:lnTo>
                  <a:lnTo>
                    <a:pt x="1946" y="2579"/>
                  </a:lnTo>
                  <a:lnTo>
                    <a:pt x="1772" y="2651"/>
                  </a:lnTo>
                  <a:lnTo>
                    <a:pt x="1745" y="2659"/>
                  </a:lnTo>
                  <a:lnTo>
                    <a:pt x="1717" y="2663"/>
                  </a:lnTo>
                  <a:lnTo>
                    <a:pt x="1688" y="2663"/>
                  </a:lnTo>
                  <a:lnTo>
                    <a:pt x="1661" y="2659"/>
                  </a:lnTo>
                  <a:lnTo>
                    <a:pt x="1633" y="2651"/>
                  </a:lnTo>
                  <a:lnTo>
                    <a:pt x="1607" y="2638"/>
                  </a:lnTo>
                  <a:lnTo>
                    <a:pt x="1585" y="2621"/>
                  </a:lnTo>
                  <a:lnTo>
                    <a:pt x="1565" y="2601"/>
                  </a:lnTo>
                  <a:lnTo>
                    <a:pt x="1548" y="2578"/>
                  </a:lnTo>
                  <a:lnTo>
                    <a:pt x="1534" y="2553"/>
                  </a:lnTo>
                  <a:lnTo>
                    <a:pt x="1490" y="2444"/>
                  </a:lnTo>
                  <a:lnTo>
                    <a:pt x="1410" y="2453"/>
                  </a:lnTo>
                  <a:lnTo>
                    <a:pt x="1329" y="2456"/>
                  </a:lnTo>
                  <a:lnTo>
                    <a:pt x="1249" y="2453"/>
                  </a:lnTo>
                  <a:lnTo>
                    <a:pt x="1167" y="2444"/>
                  </a:lnTo>
                  <a:lnTo>
                    <a:pt x="1123" y="2553"/>
                  </a:lnTo>
                  <a:lnTo>
                    <a:pt x="1109" y="2579"/>
                  </a:lnTo>
                  <a:lnTo>
                    <a:pt x="1093" y="2602"/>
                  </a:lnTo>
                  <a:lnTo>
                    <a:pt x="1072" y="2621"/>
                  </a:lnTo>
                  <a:lnTo>
                    <a:pt x="1050" y="2638"/>
                  </a:lnTo>
                  <a:lnTo>
                    <a:pt x="1025" y="2651"/>
                  </a:lnTo>
                  <a:lnTo>
                    <a:pt x="999" y="2659"/>
                  </a:lnTo>
                  <a:lnTo>
                    <a:pt x="971" y="2663"/>
                  </a:lnTo>
                  <a:lnTo>
                    <a:pt x="943" y="2665"/>
                  </a:lnTo>
                  <a:lnTo>
                    <a:pt x="914" y="2659"/>
                  </a:lnTo>
                  <a:lnTo>
                    <a:pt x="886" y="2651"/>
                  </a:lnTo>
                  <a:lnTo>
                    <a:pt x="712" y="2578"/>
                  </a:lnTo>
                  <a:lnTo>
                    <a:pt x="687" y="2565"/>
                  </a:lnTo>
                  <a:lnTo>
                    <a:pt x="663" y="2548"/>
                  </a:lnTo>
                  <a:lnTo>
                    <a:pt x="643" y="2528"/>
                  </a:lnTo>
                  <a:lnTo>
                    <a:pt x="626" y="2505"/>
                  </a:lnTo>
                  <a:lnTo>
                    <a:pt x="614" y="2480"/>
                  </a:lnTo>
                  <a:lnTo>
                    <a:pt x="605" y="2452"/>
                  </a:lnTo>
                  <a:lnTo>
                    <a:pt x="600" y="2425"/>
                  </a:lnTo>
                  <a:lnTo>
                    <a:pt x="600" y="2396"/>
                  </a:lnTo>
                  <a:lnTo>
                    <a:pt x="605" y="2368"/>
                  </a:lnTo>
                  <a:lnTo>
                    <a:pt x="614" y="2340"/>
                  </a:lnTo>
                  <a:lnTo>
                    <a:pt x="658" y="2232"/>
                  </a:lnTo>
                  <a:lnTo>
                    <a:pt x="607" y="2192"/>
                  </a:lnTo>
                  <a:lnTo>
                    <a:pt x="559" y="2149"/>
                  </a:lnTo>
                  <a:lnTo>
                    <a:pt x="514" y="2103"/>
                  </a:lnTo>
                  <a:lnTo>
                    <a:pt x="470" y="2055"/>
                  </a:lnTo>
                  <a:lnTo>
                    <a:pt x="430" y="2004"/>
                  </a:lnTo>
                  <a:lnTo>
                    <a:pt x="323" y="2048"/>
                  </a:lnTo>
                  <a:lnTo>
                    <a:pt x="295" y="2058"/>
                  </a:lnTo>
                  <a:lnTo>
                    <a:pt x="268" y="2062"/>
                  </a:lnTo>
                  <a:lnTo>
                    <a:pt x="239" y="2062"/>
                  </a:lnTo>
                  <a:lnTo>
                    <a:pt x="211" y="2058"/>
                  </a:lnTo>
                  <a:lnTo>
                    <a:pt x="183" y="2048"/>
                  </a:lnTo>
                  <a:lnTo>
                    <a:pt x="158" y="2036"/>
                  </a:lnTo>
                  <a:lnTo>
                    <a:pt x="135" y="2019"/>
                  </a:lnTo>
                  <a:lnTo>
                    <a:pt x="115" y="1999"/>
                  </a:lnTo>
                  <a:lnTo>
                    <a:pt x="98" y="1976"/>
                  </a:lnTo>
                  <a:lnTo>
                    <a:pt x="85" y="1950"/>
                  </a:lnTo>
                  <a:lnTo>
                    <a:pt x="14" y="1776"/>
                  </a:lnTo>
                  <a:lnTo>
                    <a:pt x="5" y="1748"/>
                  </a:lnTo>
                  <a:lnTo>
                    <a:pt x="1" y="1721"/>
                  </a:lnTo>
                  <a:lnTo>
                    <a:pt x="1" y="1692"/>
                  </a:lnTo>
                  <a:lnTo>
                    <a:pt x="5" y="1665"/>
                  </a:lnTo>
                  <a:lnTo>
                    <a:pt x="14" y="1637"/>
                  </a:lnTo>
                  <a:lnTo>
                    <a:pt x="26" y="1611"/>
                  </a:lnTo>
                  <a:lnTo>
                    <a:pt x="43" y="1589"/>
                  </a:lnTo>
                  <a:lnTo>
                    <a:pt x="63" y="1569"/>
                  </a:lnTo>
                  <a:lnTo>
                    <a:pt x="86" y="1552"/>
                  </a:lnTo>
                  <a:lnTo>
                    <a:pt x="112" y="1538"/>
                  </a:lnTo>
                  <a:lnTo>
                    <a:pt x="220" y="1494"/>
                  </a:lnTo>
                  <a:lnTo>
                    <a:pt x="211" y="1413"/>
                  </a:lnTo>
                  <a:lnTo>
                    <a:pt x="208" y="1332"/>
                  </a:lnTo>
                  <a:lnTo>
                    <a:pt x="211" y="1252"/>
                  </a:lnTo>
                  <a:lnTo>
                    <a:pt x="220" y="1170"/>
                  </a:lnTo>
                  <a:lnTo>
                    <a:pt x="112" y="1126"/>
                  </a:lnTo>
                  <a:lnTo>
                    <a:pt x="85" y="1112"/>
                  </a:lnTo>
                  <a:lnTo>
                    <a:pt x="62" y="1095"/>
                  </a:lnTo>
                  <a:lnTo>
                    <a:pt x="43" y="1075"/>
                  </a:lnTo>
                  <a:lnTo>
                    <a:pt x="26" y="1052"/>
                  </a:lnTo>
                  <a:lnTo>
                    <a:pt x="14" y="1028"/>
                  </a:lnTo>
                  <a:lnTo>
                    <a:pt x="5" y="1001"/>
                  </a:lnTo>
                  <a:lnTo>
                    <a:pt x="1" y="973"/>
                  </a:lnTo>
                  <a:lnTo>
                    <a:pt x="0" y="945"/>
                  </a:lnTo>
                  <a:lnTo>
                    <a:pt x="5" y="917"/>
                  </a:lnTo>
                  <a:lnTo>
                    <a:pt x="14" y="888"/>
                  </a:lnTo>
                  <a:lnTo>
                    <a:pt x="86" y="714"/>
                  </a:lnTo>
                  <a:lnTo>
                    <a:pt x="100" y="687"/>
                  </a:lnTo>
                  <a:lnTo>
                    <a:pt x="117" y="664"/>
                  </a:lnTo>
                  <a:lnTo>
                    <a:pt x="137" y="645"/>
                  </a:lnTo>
                  <a:lnTo>
                    <a:pt x="160" y="628"/>
                  </a:lnTo>
                  <a:lnTo>
                    <a:pt x="185" y="615"/>
                  </a:lnTo>
                  <a:lnTo>
                    <a:pt x="212" y="607"/>
                  </a:lnTo>
                  <a:lnTo>
                    <a:pt x="239" y="603"/>
                  </a:lnTo>
                  <a:lnTo>
                    <a:pt x="268" y="602"/>
                  </a:lnTo>
                  <a:lnTo>
                    <a:pt x="296" y="606"/>
                  </a:lnTo>
                  <a:lnTo>
                    <a:pt x="324" y="615"/>
                  </a:lnTo>
                  <a:lnTo>
                    <a:pt x="431" y="660"/>
                  </a:lnTo>
                  <a:lnTo>
                    <a:pt x="472" y="609"/>
                  </a:lnTo>
                  <a:lnTo>
                    <a:pt x="515" y="560"/>
                  </a:lnTo>
                  <a:lnTo>
                    <a:pt x="561" y="515"/>
                  </a:lnTo>
                  <a:lnTo>
                    <a:pt x="608" y="472"/>
                  </a:lnTo>
                  <a:lnTo>
                    <a:pt x="660" y="432"/>
                  </a:lnTo>
                  <a:lnTo>
                    <a:pt x="615" y="324"/>
                  </a:lnTo>
                  <a:lnTo>
                    <a:pt x="606" y="296"/>
                  </a:lnTo>
                  <a:lnTo>
                    <a:pt x="602" y="268"/>
                  </a:lnTo>
                  <a:lnTo>
                    <a:pt x="602" y="240"/>
                  </a:lnTo>
                  <a:lnTo>
                    <a:pt x="606" y="212"/>
                  </a:lnTo>
                  <a:lnTo>
                    <a:pt x="615" y="184"/>
                  </a:lnTo>
                  <a:lnTo>
                    <a:pt x="629" y="159"/>
                  </a:lnTo>
                  <a:lnTo>
                    <a:pt x="645" y="136"/>
                  </a:lnTo>
                  <a:lnTo>
                    <a:pt x="665" y="116"/>
                  </a:lnTo>
                  <a:lnTo>
                    <a:pt x="689" y="99"/>
                  </a:lnTo>
                  <a:lnTo>
                    <a:pt x="714" y="86"/>
                  </a:lnTo>
                  <a:lnTo>
                    <a:pt x="887" y="14"/>
                  </a:lnTo>
                  <a:lnTo>
                    <a:pt x="910" y="7"/>
                  </a:lnTo>
                  <a:lnTo>
                    <a:pt x="933" y="1"/>
                  </a:lnTo>
                  <a:lnTo>
                    <a:pt x="9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251">
              <a:extLst>
                <a:ext uri="{FF2B5EF4-FFF2-40B4-BE49-F238E27FC236}">
                  <a16:creationId xmlns:a16="http://schemas.microsoft.com/office/drawing/2014/main" id="{7445A90B-2EC0-80F4-88A9-F0417DAB62C0}"/>
                </a:ext>
              </a:extLst>
            </p:cNvPr>
            <p:cNvSpPr>
              <a:spLocks/>
            </p:cNvSpPr>
            <p:nvPr/>
          </p:nvSpPr>
          <p:spPr bwMode="auto">
            <a:xfrm>
              <a:off x="3532188" y="3709988"/>
              <a:ext cx="180975" cy="180975"/>
            </a:xfrm>
            <a:custGeom>
              <a:avLst/>
              <a:gdLst>
                <a:gd name="T0" fmla="*/ 568 w 1141"/>
                <a:gd name="T1" fmla="*/ 0 h 1143"/>
                <a:gd name="T2" fmla="*/ 602 w 1141"/>
                <a:gd name="T3" fmla="*/ 10 h 1143"/>
                <a:gd name="T4" fmla="*/ 628 w 1141"/>
                <a:gd name="T5" fmla="*/ 34 h 1143"/>
                <a:gd name="T6" fmla="*/ 637 w 1141"/>
                <a:gd name="T7" fmla="*/ 70 h 1143"/>
                <a:gd name="T8" fmla="*/ 629 w 1141"/>
                <a:gd name="T9" fmla="*/ 105 h 1143"/>
                <a:gd name="T10" fmla="*/ 603 w 1141"/>
                <a:gd name="T11" fmla="*/ 131 h 1143"/>
                <a:gd name="T12" fmla="*/ 569 w 1141"/>
                <a:gd name="T13" fmla="*/ 141 h 1143"/>
                <a:gd name="T14" fmla="*/ 470 w 1141"/>
                <a:gd name="T15" fmla="*/ 152 h 1143"/>
                <a:gd name="T16" fmla="*/ 380 w 1141"/>
                <a:gd name="T17" fmla="*/ 186 h 1143"/>
                <a:gd name="T18" fmla="*/ 300 w 1141"/>
                <a:gd name="T19" fmla="*/ 238 h 1143"/>
                <a:gd name="T20" fmla="*/ 233 w 1141"/>
                <a:gd name="T21" fmla="*/ 305 h 1143"/>
                <a:gd name="T22" fmla="*/ 184 w 1141"/>
                <a:gd name="T23" fmla="*/ 385 h 1143"/>
                <a:gd name="T24" fmla="*/ 152 w 1141"/>
                <a:gd name="T25" fmla="*/ 476 h 1143"/>
                <a:gd name="T26" fmla="*/ 141 w 1141"/>
                <a:gd name="T27" fmla="*/ 575 h 1143"/>
                <a:gd name="T28" fmla="*/ 154 w 1141"/>
                <a:gd name="T29" fmla="*/ 681 h 1143"/>
                <a:gd name="T30" fmla="*/ 192 w 1141"/>
                <a:gd name="T31" fmla="*/ 776 h 1143"/>
                <a:gd name="T32" fmla="*/ 250 w 1141"/>
                <a:gd name="T33" fmla="*/ 859 h 1143"/>
                <a:gd name="T34" fmla="*/ 326 w 1141"/>
                <a:gd name="T35" fmla="*/ 926 h 1143"/>
                <a:gd name="T36" fmla="*/ 417 w 1141"/>
                <a:gd name="T37" fmla="*/ 975 h 1143"/>
                <a:gd name="T38" fmla="*/ 517 w 1141"/>
                <a:gd name="T39" fmla="*/ 1000 h 1143"/>
                <a:gd name="T40" fmla="*/ 574 w 1141"/>
                <a:gd name="T41" fmla="*/ 1003 h 1143"/>
                <a:gd name="T42" fmla="*/ 670 w 1141"/>
                <a:gd name="T43" fmla="*/ 992 h 1143"/>
                <a:gd name="T44" fmla="*/ 760 w 1141"/>
                <a:gd name="T45" fmla="*/ 960 h 1143"/>
                <a:gd name="T46" fmla="*/ 841 w 1141"/>
                <a:gd name="T47" fmla="*/ 908 h 1143"/>
                <a:gd name="T48" fmla="*/ 909 w 1141"/>
                <a:gd name="T49" fmla="*/ 837 h 1143"/>
                <a:gd name="T50" fmla="*/ 960 w 1141"/>
                <a:gd name="T51" fmla="*/ 756 h 1143"/>
                <a:gd name="T52" fmla="*/ 990 w 1141"/>
                <a:gd name="T53" fmla="*/ 665 h 1143"/>
                <a:gd name="T54" fmla="*/ 1001 w 1141"/>
                <a:gd name="T55" fmla="*/ 569 h 1143"/>
                <a:gd name="T56" fmla="*/ 1011 w 1141"/>
                <a:gd name="T57" fmla="*/ 533 h 1143"/>
                <a:gd name="T58" fmla="*/ 1035 w 1141"/>
                <a:gd name="T59" fmla="*/ 507 h 1143"/>
                <a:gd name="T60" fmla="*/ 1071 w 1141"/>
                <a:gd name="T61" fmla="*/ 498 h 1143"/>
                <a:gd name="T62" fmla="*/ 1090 w 1141"/>
                <a:gd name="T63" fmla="*/ 500 h 1143"/>
                <a:gd name="T64" fmla="*/ 1120 w 1141"/>
                <a:gd name="T65" fmla="*/ 518 h 1143"/>
                <a:gd name="T66" fmla="*/ 1139 w 1141"/>
                <a:gd name="T67" fmla="*/ 549 h 1143"/>
                <a:gd name="T68" fmla="*/ 1139 w 1141"/>
                <a:gd name="T69" fmla="*/ 624 h 1143"/>
                <a:gd name="T70" fmla="*/ 1118 w 1141"/>
                <a:gd name="T71" fmla="*/ 734 h 1143"/>
                <a:gd name="T72" fmla="*/ 1076 w 1141"/>
                <a:gd name="T73" fmla="*/ 837 h 1143"/>
                <a:gd name="T74" fmla="*/ 1015 w 1141"/>
                <a:gd name="T75" fmla="*/ 930 h 1143"/>
                <a:gd name="T76" fmla="*/ 936 w 1141"/>
                <a:gd name="T77" fmla="*/ 1011 h 1143"/>
                <a:gd name="T78" fmla="*/ 843 w 1141"/>
                <a:gd name="T79" fmla="*/ 1074 h 1143"/>
                <a:gd name="T80" fmla="*/ 741 w 1141"/>
                <a:gd name="T81" fmla="*/ 1117 h 1143"/>
                <a:gd name="T82" fmla="*/ 631 w 1141"/>
                <a:gd name="T83" fmla="*/ 1139 h 1143"/>
                <a:gd name="T84" fmla="*/ 571 w 1141"/>
                <a:gd name="T85" fmla="*/ 1143 h 1143"/>
                <a:gd name="T86" fmla="*/ 448 w 1141"/>
                <a:gd name="T87" fmla="*/ 1130 h 1143"/>
                <a:gd name="T88" fmla="*/ 337 w 1141"/>
                <a:gd name="T89" fmla="*/ 1093 h 1143"/>
                <a:gd name="T90" fmla="*/ 235 w 1141"/>
                <a:gd name="T91" fmla="*/ 1034 h 1143"/>
                <a:gd name="T92" fmla="*/ 149 w 1141"/>
                <a:gd name="T93" fmla="*/ 956 h 1143"/>
                <a:gd name="T94" fmla="*/ 79 w 1141"/>
                <a:gd name="T95" fmla="*/ 863 h 1143"/>
                <a:gd name="T96" fmla="*/ 30 w 1141"/>
                <a:gd name="T97" fmla="*/ 755 h 1143"/>
                <a:gd name="T98" fmla="*/ 3 w 1141"/>
                <a:gd name="T99" fmla="*/ 637 h 1143"/>
                <a:gd name="T100" fmla="*/ 2 w 1141"/>
                <a:gd name="T101" fmla="*/ 517 h 1143"/>
                <a:gd name="T102" fmla="*/ 25 w 1141"/>
                <a:gd name="T103" fmla="*/ 406 h 1143"/>
                <a:gd name="T104" fmla="*/ 67 w 1141"/>
                <a:gd name="T105" fmla="*/ 302 h 1143"/>
                <a:gd name="T106" fmla="*/ 128 w 1141"/>
                <a:gd name="T107" fmla="*/ 212 h 1143"/>
                <a:gd name="T108" fmla="*/ 205 w 1141"/>
                <a:gd name="T109" fmla="*/ 133 h 1143"/>
                <a:gd name="T110" fmla="*/ 296 w 1141"/>
                <a:gd name="T111" fmla="*/ 71 h 1143"/>
                <a:gd name="T112" fmla="*/ 397 w 1141"/>
                <a:gd name="T113" fmla="*/ 27 h 1143"/>
                <a:gd name="T114" fmla="*/ 509 w 1141"/>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1" h="1143">
                  <a:moveTo>
                    <a:pt x="567" y="0"/>
                  </a:moveTo>
                  <a:lnTo>
                    <a:pt x="568" y="0"/>
                  </a:lnTo>
                  <a:lnTo>
                    <a:pt x="586" y="2"/>
                  </a:lnTo>
                  <a:lnTo>
                    <a:pt x="602" y="10"/>
                  </a:lnTo>
                  <a:lnTo>
                    <a:pt x="617" y="20"/>
                  </a:lnTo>
                  <a:lnTo>
                    <a:pt x="628" y="34"/>
                  </a:lnTo>
                  <a:lnTo>
                    <a:pt x="635" y="51"/>
                  </a:lnTo>
                  <a:lnTo>
                    <a:pt x="637" y="70"/>
                  </a:lnTo>
                  <a:lnTo>
                    <a:pt x="635" y="88"/>
                  </a:lnTo>
                  <a:lnTo>
                    <a:pt x="629" y="105"/>
                  </a:lnTo>
                  <a:lnTo>
                    <a:pt x="618" y="120"/>
                  </a:lnTo>
                  <a:lnTo>
                    <a:pt x="603" y="131"/>
                  </a:lnTo>
                  <a:lnTo>
                    <a:pt x="587" y="138"/>
                  </a:lnTo>
                  <a:lnTo>
                    <a:pt x="569" y="141"/>
                  </a:lnTo>
                  <a:lnTo>
                    <a:pt x="518" y="144"/>
                  </a:lnTo>
                  <a:lnTo>
                    <a:pt x="470" y="152"/>
                  </a:lnTo>
                  <a:lnTo>
                    <a:pt x="423" y="167"/>
                  </a:lnTo>
                  <a:lnTo>
                    <a:pt x="380" y="186"/>
                  </a:lnTo>
                  <a:lnTo>
                    <a:pt x="338" y="209"/>
                  </a:lnTo>
                  <a:lnTo>
                    <a:pt x="300" y="238"/>
                  </a:lnTo>
                  <a:lnTo>
                    <a:pt x="265" y="270"/>
                  </a:lnTo>
                  <a:lnTo>
                    <a:pt x="233" y="305"/>
                  </a:lnTo>
                  <a:lnTo>
                    <a:pt x="207" y="344"/>
                  </a:lnTo>
                  <a:lnTo>
                    <a:pt x="184" y="385"/>
                  </a:lnTo>
                  <a:lnTo>
                    <a:pt x="165" y="429"/>
                  </a:lnTo>
                  <a:lnTo>
                    <a:pt x="152" y="476"/>
                  </a:lnTo>
                  <a:lnTo>
                    <a:pt x="144" y="524"/>
                  </a:lnTo>
                  <a:lnTo>
                    <a:pt x="141" y="575"/>
                  </a:lnTo>
                  <a:lnTo>
                    <a:pt x="145" y="629"/>
                  </a:lnTo>
                  <a:lnTo>
                    <a:pt x="154" y="681"/>
                  </a:lnTo>
                  <a:lnTo>
                    <a:pt x="171" y="729"/>
                  </a:lnTo>
                  <a:lnTo>
                    <a:pt x="192" y="776"/>
                  </a:lnTo>
                  <a:lnTo>
                    <a:pt x="220" y="819"/>
                  </a:lnTo>
                  <a:lnTo>
                    <a:pt x="250" y="859"/>
                  </a:lnTo>
                  <a:lnTo>
                    <a:pt x="286" y="895"/>
                  </a:lnTo>
                  <a:lnTo>
                    <a:pt x="326" y="926"/>
                  </a:lnTo>
                  <a:lnTo>
                    <a:pt x="369" y="952"/>
                  </a:lnTo>
                  <a:lnTo>
                    <a:pt x="417" y="975"/>
                  </a:lnTo>
                  <a:lnTo>
                    <a:pt x="465" y="990"/>
                  </a:lnTo>
                  <a:lnTo>
                    <a:pt x="517" y="1000"/>
                  </a:lnTo>
                  <a:lnTo>
                    <a:pt x="571" y="1003"/>
                  </a:lnTo>
                  <a:lnTo>
                    <a:pt x="574" y="1003"/>
                  </a:lnTo>
                  <a:lnTo>
                    <a:pt x="622" y="1000"/>
                  </a:lnTo>
                  <a:lnTo>
                    <a:pt x="670" y="992"/>
                  </a:lnTo>
                  <a:lnTo>
                    <a:pt x="716" y="978"/>
                  </a:lnTo>
                  <a:lnTo>
                    <a:pt x="760" y="960"/>
                  </a:lnTo>
                  <a:lnTo>
                    <a:pt x="802" y="936"/>
                  </a:lnTo>
                  <a:lnTo>
                    <a:pt x="841" y="908"/>
                  </a:lnTo>
                  <a:lnTo>
                    <a:pt x="877" y="874"/>
                  </a:lnTo>
                  <a:lnTo>
                    <a:pt x="909" y="837"/>
                  </a:lnTo>
                  <a:lnTo>
                    <a:pt x="937" y="798"/>
                  </a:lnTo>
                  <a:lnTo>
                    <a:pt x="960" y="756"/>
                  </a:lnTo>
                  <a:lnTo>
                    <a:pt x="978" y="711"/>
                  </a:lnTo>
                  <a:lnTo>
                    <a:pt x="990" y="665"/>
                  </a:lnTo>
                  <a:lnTo>
                    <a:pt x="999" y="617"/>
                  </a:lnTo>
                  <a:lnTo>
                    <a:pt x="1001" y="569"/>
                  </a:lnTo>
                  <a:lnTo>
                    <a:pt x="1003" y="550"/>
                  </a:lnTo>
                  <a:lnTo>
                    <a:pt x="1011" y="533"/>
                  </a:lnTo>
                  <a:lnTo>
                    <a:pt x="1021" y="518"/>
                  </a:lnTo>
                  <a:lnTo>
                    <a:pt x="1035" y="507"/>
                  </a:lnTo>
                  <a:lnTo>
                    <a:pt x="1052" y="500"/>
                  </a:lnTo>
                  <a:lnTo>
                    <a:pt x="1071" y="498"/>
                  </a:lnTo>
                  <a:lnTo>
                    <a:pt x="1071" y="498"/>
                  </a:lnTo>
                  <a:lnTo>
                    <a:pt x="1090" y="500"/>
                  </a:lnTo>
                  <a:lnTo>
                    <a:pt x="1106" y="507"/>
                  </a:lnTo>
                  <a:lnTo>
                    <a:pt x="1120" y="518"/>
                  </a:lnTo>
                  <a:lnTo>
                    <a:pt x="1132" y="532"/>
                  </a:lnTo>
                  <a:lnTo>
                    <a:pt x="1139" y="549"/>
                  </a:lnTo>
                  <a:lnTo>
                    <a:pt x="1141" y="567"/>
                  </a:lnTo>
                  <a:lnTo>
                    <a:pt x="1139" y="624"/>
                  </a:lnTo>
                  <a:lnTo>
                    <a:pt x="1131" y="680"/>
                  </a:lnTo>
                  <a:lnTo>
                    <a:pt x="1118" y="734"/>
                  </a:lnTo>
                  <a:lnTo>
                    <a:pt x="1099" y="786"/>
                  </a:lnTo>
                  <a:lnTo>
                    <a:pt x="1076" y="837"/>
                  </a:lnTo>
                  <a:lnTo>
                    <a:pt x="1047" y="885"/>
                  </a:lnTo>
                  <a:lnTo>
                    <a:pt x="1015" y="930"/>
                  </a:lnTo>
                  <a:lnTo>
                    <a:pt x="977" y="972"/>
                  </a:lnTo>
                  <a:lnTo>
                    <a:pt x="936" y="1011"/>
                  </a:lnTo>
                  <a:lnTo>
                    <a:pt x="890" y="1044"/>
                  </a:lnTo>
                  <a:lnTo>
                    <a:pt x="843" y="1074"/>
                  </a:lnTo>
                  <a:lnTo>
                    <a:pt x="792" y="1098"/>
                  </a:lnTo>
                  <a:lnTo>
                    <a:pt x="741" y="1117"/>
                  </a:lnTo>
                  <a:lnTo>
                    <a:pt x="687" y="1131"/>
                  </a:lnTo>
                  <a:lnTo>
                    <a:pt x="631" y="1139"/>
                  </a:lnTo>
                  <a:lnTo>
                    <a:pt x="575" y="1143"/>
                  </a:lnTo>
                  <a:lnTo>
                    <a:pt x="571" y="1143"/>
                  </a:lnTo>
                  <a:lnTo>
                    <a:pt x="509" y="1139"/>
                  </a:lnTo>
                  <a:lnTo>
                    <a:pt x="448" y="1130"/>
                  </a:lnTo>
                  <a:lnTo>
                    <a:pt x="392" y="1114"/>
                  </a:lnTo>
                  <a:lnTo>
                    <a:pt x="337" y="1093"/>
                  </a:lnTo>
                  <a:lnTo>
                    <a:pt x="284" y="1065"/>
                  </a:lnTo>
                  <a:lnTo>
                    <a:pt x="235" y="1034"/>
                  </a:lnTo>
                  <a:lnTo>
                    <a:pt x="190" y="997"/>
                  </a:lnTo>
                  <a:lnTo>
                    <a:pt x="149" y="956"/>
                  </a:lnTo>
                  <a:lnTo>
                    <a:pt x="112" y="911"/>
                  </a:lnTo>
                  <a:lnTo>
                    <a:pt x="79" y="863"/>
                  </a:lnTo>
                  <a:lnTo>
                    <a:pt x="52" y="810"/>
                  </a:lnTo>
                  <a:lnTo>
                    <a:pt x="30" y="755"/>
                  </a:lnTo>
                  <a:lnTo>
                    <a:pt x="14" y="698"/>
                  </a:lnTo>
                  <a:lnTo>
                    <a:pt x="3" y="637"/>
                  </a:lnTo>
                  <a:lnTo>
                    <a:pt x="0" y="575"/>
                  </a:lnTo>
                  <a:lnTo>
                    <a:pt x="2" y="517"/>
                  </a:lnTo>
                  <a:lnTo>
                    <a:pt x="11" y="461"/>
                  </a:lnTo>
                  <a:lnTo>
                    <a:pt x="25" y="406"/>
                  </a:lnTo>
                  <a:lnTo>
                    <a:pt x="44" y="353"/>
                  </a:lnTo>
                  <a:lnTo>
                    <a:pt x="67" y="302"/>
                  </a:lnTo>
                  <a:lnTo>
                    <a:pt x="95" y="256"/>
                  </a:lnTo>
                  <a:lnTo>
                    <a:pt x="128" y="212"/>
                  </a:lnTo>
                  <a:lnTo>
                    <a:pt x="165" y="170"/>
                  </a:lnTo>
                  <a:lnTo>
                    <a:pt x="205" y="133"/>
                  </a:lnTo>
                  <a:lnTo>
                    <a:pt x="248" y="100"/>
                  </a:lnTo>
                  <a:lnTo>
                    <a:pt x="296" y="71"/>
                  </a:lnTo>
                  <a:lnTo>
                    <a:pt x="345" y="47"/>
                  </a:lnTo>
                  <a:lnTo>
                    <a:pt x="397" y="27"/>
                  </a:lnTo>
                  <a:lnTo>
                    <a:pt x="452" y="12"/>
                  </a:lnTo>
                  <a:lnTo>
                    <a:pt x="509" y="3"/>
                  </a:lnTo>
                  <a:lnTo>
                    <a:pt x="5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252">
              <a:extLst>
                <a:ext uri="{FF2B5EF4-FFF2-40B4-BE49-F238E27FC236}">
                  <a16:creationId xmlns:a16="http://schemas.microsoft.com/office/drawing/2014/main" id="{57FA1E40-A108-3F1D-359F-E4D2CFA52653}"/>
                </a:ext>
              </a:extLst>
            </p:cNvPr>
            <p:cNvSpPr>
              <a:spLocks noEditPoints="1"/>
            </p:cNvSpPr>
            <p:nvPr/>
          </p:nvSpPr>
          <p:spPr bwMode="auto">
            <a:xfrm>
              <a:off x="3636963" y="3463925"/>
              <a:ext cx="325438" cy="327025"/>
            </a:xfrm>
            <a:custGeom>
              <a:avLst/>
              <a:gdLst>
                <a:gd name="T0" fmla="*/ 946 w 2054"/>
                <a:gd name="T1" fmla="*/ 277 h 2059"/>
                <a:gd name="T2" fmla="*/ 785 w 2054"/>
                <a:gd name="T3" fmla="*/ 375 h 2059"/>
                <a:gd name="T4" fmla="*/ 568 w 2054"/>
                <a:gd name="T5" fmla="*/ 453 h 2059"/>
                <a:gd name="T6" fmla="*/ 451 w 2054"/>
                <a:gd name="T7" fmla="*/ 350 h 2059"/>
                <a:gd name="T8" fmla="*/ 349 w 2054"/>
                <a:gd name="T9" fmla="*/ 461 h 2059"/>
                <a:gd name="T10" fmla="*/ 449 w 2054"/>
                <a:gd name="T11" fmla="*/ 642 h 2059"/>
                <a:gd name="T12" fmla="*/ 327 w 2054"/>
                <a:gd name="T13" fmla="*/ 926 h 2059"/>
                <a:gd name="T14" fmla="*/ 142 w 2054"/>
                <a:gd name="T15" fmla="*/ 952 h 2059"/>
                <a:gd name="T16" fmla="*/ 147 w 2054"/>
                <a:gd name="T17" fmla="*/ 1108 h 2059"/>
                <a:gd name="T18" fmla="*/ 345 w 2054"/>
                <a:gd name="T19" fmla="*/ 1165 h 2059"/>
                <a:gd name="T20" fmla="*/ 460 w 2054"/>
                <a:gd name="T21" fmla="*/ 1451 h 2059"/>
                <a:gd name="T22" fmla="*/ 347 w 2054"/>
                <a:gd name="T23" fmla="*/ 1600 h 2059"/>
                <a:gd name="T24" fmla="*/ 455 w 2054"/>
                <a:gd name="T25" fmla="*/ 1708 h 2059"/>
                <a:gd name="T26" fmla="*/ 604 w 2054"/>
                <a:gd name="T27" fmla="*/ 1595 h 2059"/>
                <a:gd name="T28" fmla="*/ 889 w 2054"/>
                <a:gd name="T29" fmla="*/ 1711 h 2059"/>
                <a:gd name="T30" fmla="*/ 947 w 2054"/>
                <a:gd name="T31" fmla="*/ 1909 h 2059"/>
                <a:gd name="T32" fmla="*/ 1101 w 2054"/>
                <a:gd name="T33" fmla="*/ 1914 h 2059"/>
                <a:gd name="T34" fmla="*/ 1129 w 2054"/>
                <a:gd name="T35" fmla="*/ 1728 h 2059"/>
                <a:gd name="T36" fmla="*/ 1411 w 2054"/>
                <a:gd name="T37" fmla="*/ 1607 h 2059"/>
                <a:gd name="T38" fmla="*/ 1592 w 2054"/>
                <a:gd name="T39" fmla="*/ 1708 h 2059"/>
                <a:gd name="T40" fmla="*/ 1702 w 2054"/>
                <a:gd name="T41" fmla="*/ 1607 h 2059"/>
                <a:gd name="T42" fmla="*/ 1594 w 2054"/>
                <a:gd name="T43" fmla="*/ 1471 h 2059"/>
                <a:gd name="T44" fmla="*/ 1694 w 2054"/>
                <a:gd name="T45" fmla="*/ 1220 h 2059"/>
                <a:gd name="T46" fmla="*/ 1902 w 2054"/>
                <a:gd name="T47" fmla="*/ 1110 h 2059"/>
                <a:gd name="T48" fmla="*/ 1912 w 2054"/>
                <a:gd name="T49" fmla="*/ 958 h 2059"/>
                <a:gd name="T50" fmla="*/ 1739 w 2054"/>
                <a:gd name="T51" fmla="*/ 939 h 2059"/>
                <a:gd name="T52" fmla="*/ 1633 w 2054"/>
                <a:gd name="T53" fmla="*/ 689 h 2059"/>
                <a:gd name="T54" fmla="*/ 1700 w 2054"/>
                <a:gd name="T55" fmla="*/ 465 h 2059"/>
                <a:gd name="T56" fmla="*/ 1601 w 2054"/>
                <a:gd name="T57" fmla="*/ 351 h 2059"/>
                <a:gd name="T58" fmla="*/ 1485 w 2054"/>
                <a:gd name="T59" fmla="*/ 454 h 2059"/>
                <a:gd name="T60" fmla="*/ 1267 w 2054"/>
                <a:gd name="T61" fmla="*/ 376 h 2059"/>
                <a:gd name="T62" fmla="*/ 1106 w 2054"/>
                <a:gd name="T63" fmla="*/ 278 h 2059"/>
                <a:gd name="T64" fmla="*/ 958 w 2054"/>
                <a:gd name="T65" fmla="*/ 141 h 2059"/>
                <a:gd name="T66" fmla="*/ 1220 w 2054"/>
                <a:gd name="T67" fmla="*/ 68 h 2059"/>
                <a:gd name="T68" fmla="*/ 1394 w 2054"/>
                <a:gd name="T69" fmla="*/ 278 h 2059"/>
                <a:gd name="T70" fmla="*/ 1597 w 2054"/>
                <a:gd name="T71" fmla="*/ 209 h 2059"/>
                <a:gd name="T72" fmla="*/ 1831 w 2054"/>
                <a:gd name="T73" fmla="*/ 394 h 2059"/>
                <a:gd name="T74" fmla="*/ 1800 w 2054"/>
                <a:gd name="T75" fmla="*/ 565 h 2059"/>
                <a:gd name="T76" fmla="*/ 1932 w 2054"/>
                <a:gd name="T77" fmla="*/ 812 h 2059"/>
                <a:gd name="T78" fmla="*/ 2054 w 2054"/>
                <a:gd name="T79" fmla="*/ 961 h 2059"/>
                <a:gd name="T80" fmla="*/ 1961 w 2054"/>
                <a:gd name="T81" fmla="*/ 1238 h 2059"/>
                <a:gd name="T82" fmla="*/ 1751 w 2054"/>
                <a:gd name="T83" fmla="*/ 1445 h 2059"/>
                <a:gd name="T84" fmla="*/ 1839 w 2054"/>
                <a:gd name="T85" fmla="*/ 1640 h 2059"/>
                <a:gd name="T86" fmla="*/ 1644 w 2054"/>
                <a:gd name="T87" fmla="*/ 1842 h 2059"/>
                <a:gd name="T88" fmla="*/ 1441 w 2054"/>
                <a:gd name="T89" fmla="*/ 1756 h 2059"/>
                <a:gd name="T90" fmla="*/ 1235 w 2054"/>
                <a:gd name="T91" fmla="*/ 1966 h 2059"/>
                <a:gd name="T92" fmla="*/ 958 w 2054"/>
                <a:gd name="T93" fmla="*/ 2059 h 2059"/>
                <a:gd name="T94" fmla="*/ 810 w 2054"/>
                <a:gd name="T95" fmla="*/ 1937 h 2059"/>
                <a:gd name="T96" fmla="*/ 563 w 2054"/>
                <a:gd name="T97" fmla="*/ 1805 h 2059"/>
                <a:gd name="T98" fmla="*/ 398 w 2054"/>
                <a:gd name="T99" fmla="*/ 1838 h 2059"/>
                <a:gd name="T100" fmla="*/ 210 w 2054"/>
                <a:gd name="T101" fmla="*/ 1626 h 2059"/>
                <a:gd name="T102" fmla="*/ 278 w 2054"/>
                <a:gd name="T103" fmla="*/ 1398 h 2059"/>
                <a:gd name="T104" fmla="*/ 67 w 2054"/>
                <a:gd name="T105" fmla="*/ 1224 h 2059"/>
                <a:gd name="T106" fmla="*/ 2 w 2054"/>
                <a:gd name="T107" fmla="*/ 930 h 2059"/>
                <a:gd name="T108" fmla="*/ 151 w 2054"/>
                <a:gd name="T109" fmla="*/ 809 h 2059"/>
                <a:gd name="T110" fmla="*/ 237 w 2054"/>
                <a:gd name="T111" fmla="*/ 547 h 2059"/>
                <a:gd name="T112" fmla="*/ 233 w 2054"/>
                <a:gd name="T113" fmla="*/ 373 h 2059"/>
                <a:gd name="T114" fmla="*/ 456 w 2054"/>
                <a:gd name="T115" fmla="*/ 209 h 2059"/>
                <a:gd name="T116" fmla="*/ 707 w 2054"/>
                <a:gd name="T117" fmla="*/ 257 h 2059"/>
                <a:gd name="T118" fmla="*/ 851 w 2054"/>
                <a:gd name="T119" fmla="*/ 45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4" h="2059">
                  <a:moveTo>
                    <a:pt x="958" y="141"/>
                  </a:moveTo>
                  <a:lnTo>
                    <a:pt x="954" y="142"/>
                  </a:lnTo>
                  <a:lnTo>
                    <a:pt x="951" y="143"/>
                  </a:lnTo>
                  <a:lnTo>
                    <a:pt x="948" y="146"/>
                  </a:lnTo>
                  <a:lnTo>
                    <a:pt x="947" y="149"/>
                  </a:lnTo>
                  <a:lnTo>
                    <a:pt x="946" y="152"/>
                  </a:lnTo>
                  <a:lnTo>
                    <a:pt x="946" y="277"/>
                  </a:lnTo>
                  <a:lnTo>
                    <a:pt x="943" y="296"/>
                  </a:lnTo>
                  <a:lnTo>
                    <a:pt x="936" y="313"/>
                  </a:lnTo>
                  <a:lnTo>
                    <a:pt x="924" y="328"/>
                  </a:lnTo>
                  <a:lnTo>
                    <a:pt x="908" y="339"/>
                  </a:lnTo>
                  <a:lnTo>
                    <a:pt x="889" y="346"/>
                  </a:lnTo>
                  <a:lnTo>
                    <a:pt x="837" y="358"/>
                  </a:lnTo>
                  <a:lnTo>
                    <a:pt x="785" y="375"/>
                  </a:lnTo>
                  <a:lnTo>
                    <a:pt x="735" y="395"/>
                  </a:lnTo>
                  <a:lnTo>
                    <a:pt x="687" y="421"/>
                  </a:lnTo>
                  <a:lnTo>
                    <a:pt x="640" y="449"/>
                  </a:lnTo>
                  <a:lnTo>
                    <a:pt x="623" y="458"/>
                  </a:lnTo>
                  <a:lnTo>
                    <a:pt x="604" y="461"/>
                  </a:lnTo>
                  <a:lnTo>
                    <a:pt x="585" y="459"/>
                  </a:lnTo>
                  <a:lnTo>
                    <a:pt x="568" y="453"/>
                  </a:lnTo>
                  <a:lnTo>
                    <a:pt x="552" y="441"/>
                  </a:lnTo>
                  <a:lnTo>
                    <a:pt x="463" y="352"/>
                  </a:lnTo>
                  <a:lnTo>
                    <a:pt x="460" y="350"/>
                  </a:lnTo>
                  <a:lnTo>
                    <a:pt x="458" y="349"/>
                  </a:lnTo>
                  <a:lnTo>
                    <a:pt x="455" y="348"/>
                  </a:lnTo>
                  <a:lnTo>
                    <a:pt x="453" y="349"/>
                  </a:lnTo>
                  <a:lnTo>
                    <a:pt x="451" y="350"/>
                  </a:lnTo>
                  <a:lnTo>
                    <a:pt x="447" y="352"/>
                  </a:lnTo>
                  <a:lnTo>
                    <a:pt x="352" y="448"/>
                  </a:lnTo>
                  <a:lnTo>
                    <a:pt x="349" y="451"/>
                  </a:lnTo>
                  <a:lnTo>
                    <a:pt x="348" y="454"/>
                  </a:lnTo>
                  <a:lnTo>
                    <a:pt x="347" y="457"/>
                  </a:lnTo>
                  <a:lnTo>
                    <a:pt x="348" y="459"/>
                  </a:lnTo>
                  <a:lnTo>
                    <a:pt x="349" y="461"/>
                  </a:lnTo>
                  <a:lnTo>
                    <a:pt x="352" y="464"/>
                  </a:lnTo>
                  <a:lnTo>
                    <a:pt x="440" y="553"/>
                  </a:lnTo>
                  <a:lnTo>
                    <a:pt x="452" y="569"/>
                  </a:lnTo>
                  <a:lnTo>
                    <a:pt x="458" y="587"/>
                  </a:lnTo>
                  <a:lnTo>
                    <a:pt x="460" y="605"/>
                  </a:lnTo>
                  <a:lnTo>
                    <a:pt x="457" y="624"/>
                  </a:lnTo>
                  <a:lnTo>
                    <a:pt x="449" y="642"/>
                  </a:lnTo>
                  <a:lnTo>
                    <a:pt x="420" y="688"/>
                  </a:lnTo>
                  <a:lnTo>
                    <a:pt x="395" y="737"/>
                  </a:lnTo>
                  <a:lnTo>
                    <a:pt x="375" y="786"/>
                  </a:lnTo>
                  <a:lnTo>
                    <a:pt x="358" y="838"/>
                  </a:lnTo>
                  <a:lnTo>
                    <a:pt x="345" y="891"/>
                  </a:lnTo>
                  <a:lnTo>
                    <a:pt x="339" y="910"/>
                  </a:lnTo>
                  <a:lnTo>
                    <a:pt x="327" y="926"/>
                  </a:lnTo>
                  <a:lnTo>
                    <a:pt x="313" y="938"/>
                  </a:lnTo>
                  <a:lnTo>
                    <a:pt x="296" y="946"/>
                  </a:lnTo>
                  <a:lnTo>
                    <a:pt x="277" y="948"/>
                  </a:lnTo>
                  <a:lnTo>
                    <a:pt x="151" y="948"/>
                  </a:lnTo>
                  <a:lnTo>
                    <a:pt x="147" y="949"/>
                  </a:lnTo>
                  <a:lnTo>
                    <a:pt x="144" y="950"/>
                  </a:lnTo>
                  <a:lnTo>
                    <a:pt x="142" y="952"/>
                  </a:lnTo>
                  <a:lnTo>
                    <a:pt x="140" y="956"/>
                  </a:lnTo>
                  <a:lnTo>
                    <a:pt x="140" y="960"/>
                  </a:lnTo>
                  <a:lnTo>
                    <a:pt x="140" y="1096"/>
                  </a:lnTo>
                  <a:lnTo>
                    <a:pt x="140" y="1100"/>
                  </a:lnTo>
                  <a:lnTo>
                    <a:pt x="142" y="1104"/>
                  </a:lnTo>
                  <a:lnTo>
                    <a:pt x="144" y="1106"/>
                  </a:lnTo>
                  <a:lnTo>
                    <a:pt x="147" y="1108"/>
                  </a:lnTo>
                  <a:lnTo>
                    <a:pt x="151" y="1108"/>
                  </a:lnTo>
                  <a:lnTo>
                    <a:pt x="277" y="1108"/>
                  </a:lnTo>
                  <a:lnTo>
                    <a:pt x="296" y="1111"/>
                  </a:lnTo>
                  <a:lnTo>
                    <a:pt x="313" y="1118"/>
                  </a:lnTo>
                  <a:lnTo>
                    <a:pt x="327" y="1131"/>
                  </a:lnTo>
                  <a:lnTo>
                    <a:pt x="339" y="1147"/>
                  </a:lnTo>
                  <a:lnTo>
                    <a:pt x="345" y="1165"/>
                  </a:lnTo>
                  <a:lnTo>
                    <a:pt x="358" y="1218"/>
                  </a:lnTo>
                  <a:lnTo>
                    <a:pt x="375" y="1269"/>
                  </a:lnTo>
                  <a:lnTo>
                    <a:pt x="395" y="1320"/>
                  </a:lnTo>
                  <a:lnTo>
                    <a:pt x="420" y="1368"/>
                  </a:lnTo>
                  <a:lnTo>
                    <a:pt x="449" y="1414"/>
                  </a:lnTo>
                  <a:lnTo>
                    <a:pt x="457" y="1432"/>
                  </a:lnTo>
                  <a:lnTo>
                    <a:pt x="460" y="1451"/>
                  </a:lnTo>
                  <a:lnTo>
                    <a:pt x="458" y="1470"/>
                  </a:lnTo>
                  <a:lnTo>
                    <a:pt x="452" y="1488"/>
                  </a:lnTo>
                  <a:lnTo>
                    <a:pt x="440" y="1503"/>
                  </a:lnTo>
                  <a:lnTo>
                    <a:pt x="352" y="1592"/>
                  </a:lnTo>
                  <a:lnTo>
                    <a:pt x="349" y="1595"/>
                  </a:lnTo>
                  <a:lnTo>
                    <a:pt x="348" y="1598"/>
                  </a:lnTo>
                  <a:lnTo>
                    <a:pt x="347" y="1600"/>
                  </a:lnTo>
                  <a:lnTo>
                    <a:pt x="348" y="1602"/>
                  </a:lnTo>
                  <a:lnTo>
                    <a:pt x="349" y="1604"/>
                  </a:lnTo>
                  <a:lnTo>
                    <a:pt x="352" y="1608"/>
                  </a:lnTo>
                  <a:lnTo>
                    <a:pt x="447" y="1705"/>
                  </a:lnTo>
                  <a:lnTo>
                    <a:pt x="451" y="1707"/>
                  </a:lnTo>
                  <a:lnTo>
                    <a:pt x="453" y="1708"/>
                  </a:lnTo>
                  <a:lnTo>
                    <a:pt x="455" y="1708"/>
                  </a:lnTo>
                  <a:lnTo>
                    <a:pt x="458" y="1708"/>
                  </a:lnTo>
                  <a:lnTo>
                    <a:pt x="460" y="1707"/>
                  </a:lnTo>
                  <a:lnTo>
                    <a:pt x="463" y="1705"/>
                  </a:lnTo>
                  <a:lnTo>
                    <a:pt x="552" y="1616"/>
                  </a:lnTo>
                  <a:lnTo>
                    <a:pt x="568" y="1604"/>
                  </a:lnTo>
                  <a:lnTo>
                    <a:pt x="585" y="1597"/>
                  </a:lnTo>
                  <a:lnTo>
                    <a:pt x="604" y="1595"/>
                  </a:lnTo>
                  <a:lnTo>
                    <a:pt x="623" y="1598"/>
                  </a:lnTo>
                  <a:lnTo>
                    <a:pt x="640" y="1607"/>
                  </a:lnTo>
                  <a:lnTo>
                    <a:pt x="687" y="1636"/>
                  </a:lnTo>
                  <a:lnTo>
                    <a:pt x="735" y="1660"/>
                  </a:lnTo>
                  <a:lnTo>
                    <a:pt x="785" y="1682"/>
                  </a:lnTo>
                  <a:lnTo>
                    <a:pt x="837" y="1699"/>
                  </a:lnTo>
                  <a:lnTo>
                    <a:pt x="889" y="1711"/>
                  </a:lnTo>
                  <a:lnTo>
                    <a:pt x="908" y="1718"/>
                  </a:lnTo>
                  <a:lnTo>
                    <a:pt x="924" y="1728"/>
                  </a:lnTo>
                  <a:lnTo>
                    <a:pt x="936" y="1743"/>
                  </a:lnTo>
                  <a:lnTo>
                    <a:pt x="943" y="1760"/>
                  </a:lnTo>
                  <a:lnTo>
                    <a:pt x="946" y="1780"/>
                  </a:lnTo>
                  <a:lnTo>
                    <a:pt x="946" y="1906"/>
                  </a:lnTo>
                  <a:lnTo>
                    <a:pt x="947" y="1909"/>
                  </a:lnTo>
                  <a:lnTo>
                    <a:pt x="948" y="1912"/>
                  </a:lnTo>
                  <a:lnTo>
                    <a:pt x="951" y="1914"/>
                  </a:lnTo>
                  <a:lnTo>
                    <a:pt x="954" y="1916"/>
                  </a:lnTo>
                  <a:lnTo>
                    <a:pt x="958" y="1916"/>
                  </a:lnTo>
                  <a:lnTo>
                    <a:pt x="1094" y="1916"/>
                  </a:lnTo>
                  <a:lnTo>
                    <a:pt x="1098" y="1916"/>
                  </a:lnTo>
                  <a:lnTo>
                    <a:pt x="1101" y="1914"/>
                  </a:lnTo>
                  <a:lnTo>
                    <a:pt x="1103" y="1912"/>
                  </a:lnTo>
                  <a:lnTo>
                    <a:pt x="1106" y="1909"/>
                  </a:lnTo>
                  <a:lnTo>
                    <a:pt x="1106" y="1906"/>
                  </a:lnTo>
                  <a:lnTo>
                    <a:pt x="1106" y="1780"/>
                  </a:lnTo>
                  <a:lnTo>
                    <a:pt x="1109" y="1760"/>
                  </a:lnTo>
                  <a:lnTo>
                    <a:pt x="1116" y="1743"/>
                  </a:lnTo>
                  <a:lnTo>
                    <a:pt x="1129" y="1728"/>
                  </a:lnTo>
                  <a:lnTo>
                    <a:pt x="1143" y="1718"/>
                  </a:lnTo>
                  <a:lnTo>
                    <a:pt x="1162" y="1711"/>
                  </a:lnTo>
                  <a:lnTo>
                    <a:pt x="1215" y="1699"/>
                  </a:lnTo>
                  <a:lnTo>
                    <a:pt x="1267" y="1682"/>
                  </a:lnTo>
                  <a:lnTo>
                    <a:pt x="1316" y="1660"/>
                  </a:lnTo>
                  <a:lnTo>
                    <a:pt x="1365" y="1636"/>
                  </a:lnTo>
                  <a:lnTo>
                    <a:pt x="1411" y="1607"/>
                  </a:lnTo>
                  <a:lnTo>
                    <a:pt x="1429" y="1598"/>
                  </a:lnTo>
                  <a:lnTo>
                    <a:pt x="1448" y="1595"/>
                  </a:lnTo>
                  <a:lnTo>
                    <a:pt x="1467" y="1597"/>
                  </a:lnTo>
                  <a:lnTo>
                    <a:pt x="1485" y="1603"/>
                  </a:lnTo>
                  <a:lnTo>
                    <a:pt x="1500" y="1616"/>
                  </a:lnTo>
                  <a:lnTo>
                    <a:pt x="1589" y="1706"/>
                  </a:lnTo>
                  <a:lnTo>
                    <a:pt x="1592" y="1708"/>
                  </a:lnTo>
                  <a:lnTo>
                    <a:pt x="1594" y="1709"/>
                  </a:lnTo>
                  <a:lnTo>
                    <a:pt x="1597" y="1709"/>
                  </a:lnTo>
                  <a:lnTo>
                    <a:pt x="1599" y="1709"/>
                  </a:lnTo>
                  <a:lnTo>
                    <a:pt x="1601" y="1708"/>
                  </a:lnTo>
                  <a:lnTo>
                    <a:pt x="1604" y="1706"/>
                  </a:lnTo>
                  <a:lnTo>
                    <a:pt x="1700" y="1610"/>
                  </a:lnTo>
                  <a:lnTo>
                    <a:pt x="1702" y="1607"/>
                  </a:lnTo>
                  <a:lnTo>
                    <a:pt x="1703" y="1603"/>
                  </a:lnTo>
                  <a:lnTo>
                    <a:pt x="1703" y="1600"/>
                  </a:lnTo>
                  <a:lnTo>
                    <a:pt x="1702" y="1596"/>
                  </a:lnTo>
                  <a:lnTo>
                    <a:pt x="1700" y="1594"/>
                  </a:lnTo>
                  <a:lnTo>
                    <a:pt x="1612" y="1505"/>
                  </a:lnTo>
                  <a:lnTo>
                    <a:pt x="1600" y="1489"/>
                  </a:lnTo>
                  <a:lnTo>
                    <a:pt x="1594" y="1471"/>
                  </a:lnTo>
                  <a:lnTo>
                    <a:pt x="1592" y="1452"/>
                  </a:lnTo>
                  <a:lnTo>
                    <a:pt x="1595" y="1433"/>
                  </a:lnTo>
                  <a:lnTo>
                    <a:pt x="1603" y="1416"/>
                  </a:lnTo>
                  <a:lnTo>
                    <a:pt x="1633" y="1370"/>
                  </a:lnTo>
                  <a:lnTo>
                    <a:pt x="1657" y="1321"/>
                  </a:lnTo>
                  <a:lnTo>
                    <a:pt x="1678" y="1271"/>
                  </a:lnTo>
                  <a:lnTo>
                    <a:pt x="1694" y="1220"/>
                  </a:lnTo>
                  <a:lnTo>
                    <a:pt x="1707" y="1166"/>
                  </a:lnTo>
                  <a:lnTo>
                    <a:pt x="1714" y="1148"/>
                  </a:lnTo>
                  <a:lnTo>
                    <a:pt x="1725" y="1132"/>
                  </a:lnTo>
                  <a:lnTo>
                    <a:pt x="1739" y="1119"/>
                  </a:lnTo>
                  <a:lnTo>
                    <a:pt x="1756" y="1112"/>
                  </a:lnTo>
                  <a:lnTo>
                    <a:pt x="1776" y="1110"/>
                  </a:lnTo>
                  <a:lnTo>
                    <a:pt x="1902" y="1110"/>
                  </a:lnTo>
                  <a:lnTo>
                    <a:pt x="1905" y="1109"/>
                  </a:lnTo>
                  <a:lnTo>
                    <a:pt x="1908" y="1108"/>
                  </a:lnTo>
                  <a:lnTo>
                    <a:pt x="1910" y="1105"/>
                  </a:lnTo>
                  <a:lnTo>
                    <a:pt x="1912" y="1101"/>
                  </a:lnTo>
                  <a:lnTo>
                    <a:pt x="1912" y="1098"/>
                  </a:lnTo>
                  <a:lnTo>
                    <a:pt x="1912" y="961"/>
                  </a:lnTo>
                  <a:lnTo>
                    <a:pt x="1912" y="958"/>
                  </a:lnTo>
                  <a:lnTo>
                    <a:pt x="1910" y="955"/>
                  </a:lnTo>
                  <a:lnTo>
                    <a:pt x="1908" y="951"/>
                  </a:lnTo>
                  <a:lnTo>
                    <a:pt x="1905" y="950"/>
                  </a:lnTo>
                  <a:lnTo>
                    <a:pt x="1902" y="949"/>
                  </a:lnTo>
                  <a:lnTo>
                    <a:pt x="1776" y="949"/>
                  </a:lnTo>
                  <a:lnTo>
                    <a:pt x="1756" y="947"/>
                  </a:lnTo>
                  <a:lnTo>
                    <a:pt x="1739" y="939"/>
                  </a:lnTo>
                  <a:lnTo>
                    <a:pt x="1725" y="927"/>
                  </a:lnTo>
                  <a:lnTo>
                    <a:pt x="1714" y="911"/>
                  </a:lnTo>
                  <a:lnTo>
                    <a:pt x="1707" y="893"/>
                  </a:lnTo>
                  <a:lnTo>
                    <a:pt x="1694" y="839"/>
                  </a:lnTo>
                  <a:lnTo>
                    <a:pt x="1678" y="789"/>
                  </a:lnTo>
                  <a:lnTo>
                    <a:pt x="1657" y="738"/>
                  </a:lnTo>
                  <a:lnTo>
                    <a:pt x="1633" y="689"/>
                  </a:lnTo>
                  <a:lnTo>
                    <a:pt x="1603" y="643"/>
                  </a:lnTo>
                  <a:lnTo>
                    <a:pt x="1595" y="626"/>
                  </a:lnTo>
                  <a:lnTo>
                    <a:pt x="1592" y="607"/>
                  </a:lnTo>
                  <a:lnTo>
                    <a:pt x="1594" y="588"/>
                  </a:lnTo>
                  <a:lnTo>
                    <a:pt x="1600" y="570"/>
                  </a:lnTo>
                  <a:lnTo>
                    <a:pt x="1612" y="554"/>
                  </a:lnTo>
                  <a:lnTo>
                    <a:pt x="1700" y="465"/>
                  </a:lnTo>
                  <a:lnTo>
                    <a:pt x="1702" y="463"/>
                  </a:lnTo>
                  <a:lnTo>
                    <a:pt x="1703" y="460"/>
                  </a:lnTo>
                  <a:lnTo>
                    <a:pt x="1703" y="456"/>
                  </a:lnTo>
                  <a:lnTo>
                    <a:pt x="1702" y="453"/>
                  </a:lnTo>
                  <a:lnTo>
                    <a:pt x="1700" y="450"/>
                  </a:lnTo>
                  <a:lnTo>
                    <a:pt x="1604" y="353"/>
                  </a:lnTo>
                  <a:lnTo>
                    <a:pt x="1601" y="351"/>
                  </a:lnTo>
                  <a:lnTo>
                    <a:pt x="1599" y="350"/>
                  </a:lnTo>
                  <a:lnTo>
                    <a:pt x="1597" y="350"/>
                  </a:lnTo>
                  <a:lnTo>
                    <a:pt x="1594" y="350"/>
                  </a:lnTo>
                  <a:lnTo>
                    <a:pt x="1592" y="351"/>
                  </a:lnTo>
                  <a:lnTo>
                    <a:pt x="1589" y="353"/>
                  </a:lnTo>
                  <a:lnTo>
                    <a:pt x="1500" y="442"/>
                  </a:lnTo>
                  <a:lnTo>
                    <a:pt x="1485" y="454"/>
                  </a:lnTo>
                  <a:lnTo>
                    <a:pt x="1468" y="460"/>
                  </a:lnTo>
                  <a:lnTo>
                    <a:pt x="1450" y="463"/>
                  </a:lnTo>
                  <a:lnTo>
                    <a:pt x="1430" y="460"/>
                  </a:lnTo>
                  <a:lnTo>
                    <a:pt x="1411" y="450"/>
                  </a:lnTo>
                  <a:lnTo>
                    <a:pt x="1365" y="422"/>
                  </a:lnTo>
                  <a:lnTo>
                    <a:pt x="1316" y="398"/>
                  </a:lnTo>
                  <a:lnTo>
                    <a:pt x="1267" y="376"/>
                  </a:lnTo>
                  <a:lnTo>
                    <a:pt x="1215" y="360"/>
                  </a:lnTo>
                  <a:lnTo>
                    <a:pt x="1162" y="347"/>
                  </a:lnTo>
                  <a:lnTo>
                    <a:pt x="1143" y="341"/>
                  </a:lnTo>
                  <a:lnTo>
                    <a:pt x="1128" y="330"/>
                  </a:lnTo>
                  <a:lnTo>
                    <a:pt x="1116" y="315"/>
                  </a:lnTo>
                  <a:lnTo>
                    <a:pt x="1109" y="297"/>
                  </a:lnTo>
                  <a:lnTo>
                    <a:pt x="1106" y="278"/>
                  </a:lnTo>
                  <a:lnTo>
                    <a:pt x="1106" y="152"/>
                  </a:lnTo>
                  <a:lnTo>
                    <a:pt x="1106" y="149"/>
                  </a:lnTo>
                  <a:lnTo>
                    <a:pt x="1103" y="146"/>
                  </a:lnTo>
                  <a:lnTo>
                    <a:pt x="1101" y="143"/>
                  </a:lnTo>
                  <a:lnTo>
                    <a:pt x="1098" y="142"/>
                  </a:lnTo>
                  <a:lnTo>
                    <a:pt x="1094" y="141"/>
                  </a:lnTo>
                  <a:lnTo>
                    <a:pt x="958" y="141"/>
                  </a:lnTo>
                  <a:close/>
                  <a:moveTo>
                    <a:pt x="958" y="0"/>
                  </a:moveTo>
                  <a:lnTo>
                    <a:pt x="1095" y="0"/>
                  </a:lnTo>
                  <a:lnTo>
                    <a:pt x="1126" y="3"/>
                  </a:lnTo>
                  <a:lnTo>
                    <a:pt x="1154" y="13"/>
                  </a:lnTo>
                  <a:lnTo>
                    <a:pt x="1179" y="27"/>
                  </a:lnTo>
                  <a:lnTo>
                    <a:pt x="1201" y="45"/>
                  </a:lnTo>
                  <a:lnTo>
                    <a:pt x="1220" y="68"/>
                  </a:lnTo>
                  <a:lnTo>
                    <a:pt x="1234" y="93"/>
                  </a:lnTo>
                  <a:lnTo>
                    <a:pt x="1244" y="122"/>
                  </a:lnTo>
                  <a:lnTo>
                    <a:pt x="1247" y="152"/>
                  </a:lnTo>
                  <a:lnTo>
                    <a:pt x="1247" y="223"/>
                  </a:lnTo>
                  <a:lnTo>
                    <a:pt x="1297" y="238"/>
                  </a:lnTo>
                  <a:lnTo>
                    <a:pt x="1346" y="257"/>
                  </a:lnTo>
                  <a:lnTo>
                    <a:pt x="1394" y="278"/>
                  </a:lnTo>
                  <a:lnTo>
                    <a:pt x="1441" y="304"/>
                  </a:lnTo>
                  <a:lnTo>
                    <a:pt x="1490" y="254"/>
                  </a:lnTo>
                  <a:lnTo>
                    <a:pt x="1508" y="238"/>
                  </a:lnTo>
                  <a:lnTo>
                    <a:pt x="1528" y="225"/>
                  </a:lnTo>
                  <a:lnTo>
                    <a:pt x="1551" y="217"/>
                  </a:lnTo>
                  <a:lnTo>
                    <a:pt x="1574" y="212"/>
                  </a:lnTo>
                  <a:lnTo>
                    <a:pt x="1597" y="209"/>
                  </a:lnTo>
                  <a:lnTo>
                    <a:pt x="1628" y="213"/>
                  </a:lnTo>
                  <a:lnTo>
                    <a:pt x="1655" y="221"/>
                  </a:lnTo>
                  <a:lnTo>
                    <a:pt x="1681" y="235"/>
                  </a:lnTo>
                  <a:lnTo>
                    <a:pt x="1705" y="254"/>
                  </a:lnTo>
                  <a:lnTo>
                    <a:pt x="1800" y="350"/>
                  </a:lnTo>
                  <a:lnTo>
                    <a:pt x="1818" y="371"/>
                  </a:lnTo>
                  <a:lnTo>
                    <a:pt x="1831" y="394"/>
                  </a:lnTo>
                  <a:lnTo>
                    <a:pt x="1839" y="419"/>
                  </a:lnTo>
                  <a:lnTo>
                    <a:pt x="1844" y="445"/>
                  </a:lnTo>
                  <a:lnTo>
                    <a:pt x="1844" y="471"/>
                  </a:lnTo>
                  <a:lnTo>
                    <a:pt x="1839" y="496"/>
                  </a:lnTo>
                  <a:lnTo>
                    <a:pt x="1831" y="521"/>
                  </a:lnTo>
                  <a:lnTo>
                    <a:pt x="1818" y="544"/>
                  </a:lnTo>
                  <a:lnTo>
                    <a:pt x="1800" y="565"/>
                  </a:lnTo>
                  <a:lnTo>
                    <a:pt x="1751" y="614"/>
                  </a:lnTo>
                  <a:lnTo>
                    <a:pt x="1776" y="661"/>
                  </a:lnTo>
                  <a:lnTo>
                    <a:pt x="1797" y="709"/>
                  </a:lnTo>
                  <a:lnTo>
                    <a:pt x="1816" y="759"/>
                  </a:lnTo>
                  <a:lnTo>
                    <a:pt x="1832" y="809"/>
                  </a:lnTo>
                  <a:lnTo>
                    <a:pt x="1902" y="809"/>
                  </a:lnTo>
                  <a:lnTo>
                    <a:pt x="1932" y="812"/>
                  </a:lnTo>
                  <a:lnTo>
                    <a:pt x="1961" y="821"/>
                  </a:lnTo>
                  <a:lnTo>
                    <a:pt x="1987" y="835"/>
                  </a:lnTo>
                  <a:lnTo>
                    <a:pt x="2009" y="854"/>
                  </a:lnTo>
                  <a:lnTo>
                    <a:pt x="2027" y="876"/>
                  </a:lnTo>
                  <a:lnTo>
                    <a:pt x="2042" y="902"/>
                  </a:lnTo>
                  <a:lnTo>
                    <a:pt x="2050" y="930"/>
                  </a:lnTo>
                  <a:lnTo>
                    <a:pt x="2054" y="961"/>
                  </a:lnTo>
                  <a:lnTo>
                    <a:pt x="2054" y="1098"/>
                  </a:lnTo>
                  <a:lnTo>
                    <a:pt x="2050" y="1129"/>
                  </a:lnTo>
                  <a:lnTo>
                    <a:pt x="2042" y="1157"/>
                  </a:lnTo>
                  <a:lnTo>
                    <a:pt x="2027" y="1183"/>
                  </a:lnTo>
                  <a:lnTo>
                    <a:pt x="2009" y="1205"/>
                  </a:lnTo>
                  <a:lnTo>
                    <a:pt x="1987" y="1224"/>
                  </a:lnTo>
                  <a:lnTo>
                    <a:pt x="1961" y="1238"/>
                  </a:lnTo>
                  <a:lnTo>
                    <a:pt x="1932" y="1247"/>
                  </a:lnTo>
                  <a:lnTo>
                    <a:pt x="1902" y="1250"/>
                  </a:lnTo>
                  <a:lnTo>
                    <a:pt x="1832" y="1250"/>
                  </a:lnTo>
                  <a:lnTo>
                    <a:pt x="1816" y="1300"/>
                  </a:lnTo>
                  <a:lnTo>
                    <a:pt x="1797" y="1350"/>
                  </a:lnTo>
                  <a:lnTo>
                    <a:pt x="1776" y="1398"/>
                  </a:lnTo>
                  <a:lnTo>
                    <a:pt x="1751" y="1445"/>
                  </a:lnTo>
                  <a:lnTo>
                    <a:pt x="1800" y="1495"/>
                  </a:lnTo>
                  <a:lnTo>
                    <a:pt x="1818" y="1515"/>
                  </a:lnTo>
                  <a:lnTo>
                    <a:pt x="1831" y="1538"/>
                  </a:lnTo>
                  <a:lnTo>
                    <a:pt x="1839" y="1563"/>
                  </a:lnTo>
                  <a:lnTo>
                    <a:pt x="1844" y="1589"/>
                  </a:lnTo>
                  <a:lnTo>
                    <a:pt x="1844" y="1614"/>
                  </a:lnTo>
                  <a:lnTo>
                    <a:pt x="1839" y="1640"/>
                  </a:lnTo>
                  <a:lnTo>
                    <a:pt x="1831" y="1665"/>
                  </a:lnTo>
                  <a:lnTo>
                    <a:pt x="1818" y="1688"/>
                  </a:lnTo>
                  <a:lnTo>
                    <a:pt x="1800" y="1709"/>
                  </a:lnTo>
                  <a:lnTo>
                    <a:pt x="1705" y="1805"/>
                  </a:lnTo>
                  <a:lnTo>
                    <a:pt x="1687" y="1821"/>
                  </a:lnTo>
                  <a:lnTo>
                    <a:pt x="1665" y="1834"/>
                  </a:lnTo>
                  <a:lnTo>
                    <a:pt x="1644" y="1842"/>
                  </a:lnTo>
                  <a:lnTo>
                    <a:pt x="1621" y="1848"/>
                  </a:lnTo>
                  <a:lnTo>
                    <a:pt x="1597" y="1850"/>
                  </a:lnTo>
                  <a:lnTo>
                    <a:pt x="1567" y="1846"/>
                  </a:lnTo>
                  <a:lnTo>
                    <a:pt x="1539" y="1838"/>
                  </a:lnTo>
                  <a:lnTo>
                    <a:pt x="1514" y="1824"/>
                  </a:lnTo>
                  <a:lnTo>
                    <a:pt x="1490" y="1805"/>
                  </a:lnTo>
                  <a:lnTo>
                    <a:pt x="1441" y="1756"/>
                  </a:lnTo>
                  <a:lnTo>
                    <a:pt x="1394" y="1781"/>
                  </a:lnTo>
                  <a:lnTo>
                    <a:pt x="1346" y="1802"/>
                  </a:lnTo>
                  <a:lnTo>
                    <a:pt x="1297" y="1821"/>
                  </a:lnTo>
                  <a:lnTo>
                    <a:pt x="1247" y="1836"/>
                  </a:lnTo>
                  <a:lnTo>
                    <a:pt x="1247" y="1907"/>
                  </a:lnTo>
                  <a:lnTo>
                    <a:pt x="1244" y="1937"/>
                  </a:lnTo>
                  <a:lnTo>
                    <a:pt x="1235" y="1966"/>
                  </a:lnTo>
                  <a:lnTo>
                    <a:pt x="1220" y="1991"/>
                  </a:lnTo>
                  <a:lnTo>
                    <a:pt x="1203" y="2015"/>
                  </a:lnTo>
                  <a:lnTo>
                    <a:pt x="1179" y="2032"/>
                  </a:lnTo>
                  <a:lnTo>
                    <a:pt x="1154" y="2046"/>
                  </a:lnTo>
                  <a:lnTo>
                    <a:pt x="1126" y="2056"/>
                  </a:lnTo>
                  <a:lnTo>
                    <a:pt x="1095" y="2059"/>
                  </a:lnTo>
                  <a:lnTo>
                    <a:pt x="958" y="2059"/>
                  </a:lnTo>
                  <a:lnTo>
                    <a:pt x="927" y="2056"/>
                  </a:lnTo>
                  <a:lnTo>
                    <a:pt x="900" y="2046"/>
                  </a:lnTo>
                  <a:lnTo>
                    <a:pt x="874" y="2032"/>
                  </a:lnTo>
                  <a:lnTo>
                    <a:pt x="851" y="2015"/>
                  </a:lnTo>
                  <a:lnTo>
                    <a:pt x="832" y="1991"/>
                  </a:lnTo>
                  <a:lnTo>
                    <a:pt x="819" y="1966"/>
                  </a:lnTo>
                  <a:lnTo>
                    <a:pt x="810" y="1937"/>
                  </a:lnTo>
                  <a:lnTo>
                    <a:pt x="807" y="1907"/>
                  </a:lnTo>
                  <a:lnTo>
                    <a:pt x="807" y="1836"/>
                  </a:lnTo>
                  <a:lnTo>
                    <a:pt x="756" y="1821"/>
                  </a:lnTo>
                  <a:lnTo>
                    <a:pt x="707" y="1802"/>
                  </a:lnTo>
                  <a:lnTo>
                    <a:pt x="659" y="1781"/>
                  </a:lnTo>
                  <a:lnTo>
                    <a:pt x="613" y="1756"/>
                  </a:lnTo>
                  <a:lnTo>
                    <a:pt x="563" y="1805"/>
                  </a:lnTo>
                  <a:lnTo>
                    <a:pt x="545" y="1821"/>
                  </a:lnTo>
                  <a:lnTo>
                    <a:pt x="524" y="1834"/>
                  </a:lnTo>
                  <a:lnTo>
                    <a:pt x="503" y="1842"/>
                  </a:lnTo>
                  <a:lnTo>
                    <a:pt x="480" y="1848"/>
                  </a:lnTo>
                  <a:lnTo>
                    <a:pt x="456" y="1850"/>
                  </a:lnTo>
                  <a:lnTo>
                    <a:pt x="426" y="1846"/>
                  </a:lnTo>
                  <a:lnTo>
                    <a:pt x="398" y="1838"/>
                  </a:lnTo>
                  <a:lnTo>
                    <a:pt x="372" y="1824"/>
                  </a:lnTo>
                  <a:lnTo>
                    <a:pt x="349" y="1805"/>
                  </a:lnTo>
                  <a:lnTo>
                    <a:pt x="252" y="1709"/>
                  </a:lnTo>
                  <a:lnTo>
                    <a:pt x="237" y="1690"/>
                  </a:lnTo>
                  <a:lnTo>
                    <a:pt x="225" y="1670"/>
                  </a:lnTo>
                  <a:lnTo>
                    <a:pt x="215" y="1649"/>
                  </a:lnTo>
                  <a:lnTo>
                    <a:pt x="210" y="1626"/>
                  </a:lnTo>
                  <a:lnTo>
                    <a:pt x="208" y="1601"/>
                  </a:lnTo>
                  <a:lnTo>
                    <a:pt x="211" y="1572"/>
                  </a:lnTo>
                  <a:lnTo>
                    <a:pt x="220" y="1543"/>
                  </a:lnTo>
                  <a:lnTo>
                    <a:pt x="233" y="1517"/>
                  </a:lnTo>
                  <a:lnTo>
                    <a:pt x="252" y="1495"/>
                  </a:lnTo>
                  <a:lnTo>
                    <a:pt x="302" y="1445"/>
                  </a:lnTo>
                  <a:lnTo>
                    <a:pt x="278" y="1398"/>
                  </a:lnTo>
                  <a:lnTo>
                    <a:pt x="256" y="1350"/>
                  </a:lnTo>
                  <a:lnTo>
                    <a:pt x="237" y="1300"/>
                  </a:lnTo>
                  <a:lnTo>
                    <a:pt x="222" y="1250"/>
                  </a:lnTo>
                  <a:lnTo>
                    <a:pt x="151" y="1250"/>
                  </a:lnTo>
                  <a:lnTo>
                    <a:pt x="121" y="1247"/>
                  </a:lnTo>
                  <a:lnTo>
                    <a:pt x="92" y="1238"/>
                  </a:lnTo>
                  <a:lnTo>
                    <a:pt x="67" y="1224"/>
                  </a:lnTo>
                  <a:lnTo>
                    <a:pt x="45" y="1205"/>
                  </a:lnTo>
                  <a:lnTo>
                    <a:pt x="26" y="1183"/>
                  </a:lnTo>
                  <a:lnTo>
                    <a:pt x="12" y="1157"/>
                  </a:lnTo>
                  <a:lnTo>
                    <a:pt x="2" y="1129"/>
                  </a:lnTo>
                  <a:lnTo>
                    <a:pt x="0" y="1098"/>
                  </a:lnTo>
                  <a:lnTo>
                    <a:pt x="0" y="961"/>
                  </a:lnTo>
                  <a:lnTo>
                    <a:pt x="2" y="930"/>
                  </a:lnTo>
                  <a:lnTo>
                    <a:pt x="12" y="902"/>
                  </a:lnTo>
                  <a:lnTo>
                    <a:pt x="26" y="876"/>
                  </a:lnTo>
                  <a:lnTo>
                    <a:pt x="45" y="854"/>
                  </a:lnTo>
                  <a:lnTo>
                    <a:pt x="67" y="835"/>
                  </a:lnTo>
                  <a:lnTo>
                    <a:pt x="92" y="821"/>
                  </a:lnTo>
                  <a:lnTo>
                    <a:pt x="121" y="812"/>
                  </a:lnTo>
                  <a:lnTo>
                    <a:pt x="151" y="809"/>
                  </a:lnTo>
                  <a:lnTo>
                    <a:pt x="222" y="809"/>
                  </a:lnTo>
                  <a:lnTo>
                    <a:pt x="237" y="759"/>
                  </a:lnTo>
                  <a:lnTo>
                    <a:pt x="256" y="709"/>
                  </a:lnTo>
                  <a:lnTo>
                    <a:pt x="278" y="661"/>
                  </a:lnTo>
                  <a:lnTo>
                    <a:pt x="302" y="614"/>
                  </a:lnTo>
                  <a:lnTo>
                    <a:pt x="252" y="565"/>
                  </a:lnTo>
                  <a:lnTo>
                    <a:pt x="237" y="547"/>
                  </a:lnTo>
                  <a:lnTo>
                    <a:pt x="225" y="527"/>
                  </a:lnTo>
                  <a:lnTo>
                    <a:pt x="215" y="504"/>
                  </a:lnTo>
                  <a:lnTo>
                    <a:pt x="210" y="482"/>
                  </a:lnTo>
                  <a:lnTo>
                    <a:pt x="208" y="458"/>
                  </a:lnTo>
                  <a:lnTo>
                    <a:pt x="211" y="428"/>
                  </a:lnTo>
                  <a:lnTo>
                    <a:pt x="220" y="400"/>
                  </a:lnTo>
                  <a:lnTo>
                    <a:pt x="233" y="373"/>
                  </a:lnTo>
                  <a:lnTo>
                    <a:pt x="252" y="350"/>
                  </a:lnTo>
                  <a:lnTo>
                    <a:pt x="349" y="254"/>
                  </a:lnTo>
                  <a:lnTo>
                    <a:pt x="367" y="238"/>
                  </a:lnTo>
                  <a:lnTo>
                    <a:pt x="387" y="225"/>
                  </a:lnTo>
                  <a:lnTo>
                    <a:pt x="410" y="217"/>
                  </a:lnTo>
                  <a:lnTo>
                    <a:pt x="432" y="212"/>
                  </a:lnTo>
                  <a:lnTo>
                    <a:pt x="456" y="209"/>
                  </a:lnTo>
                  <a:lnTo>
                    <a:pt x="485" y="213"/>
                  </a:lnTo>
                  <a:lnTo>
                    <a:pt x="514" y="221"/>
                  </a:lnTo>
                  <a:lnTo>
                    <a:pt x="540" y="235"/>
                  </a:lnTo>
                  <a:lnTo>
                    <a:pt x="563" y="254"/>
                  </a:lnTo>
                  <a:lnTo>
                    <a:pt x="613" y="304"/>
                  </a:lnTo>
                  <a:lnTo>
                    <a:pt x="659" y="278"/>
                  </a:lnTo>
                  <a:lnTo>
                    <a:pt x="707" y="257"/>
                  </a:lnTo>
                  <a:lnTo>
                    <a:pt x="756" y="238"/>
                  </a:lnTo>
                  <a:lnTo>
                    <a:pt x="807" y="223"/>
                  </a:lnTo>
                  <a:lnTo>
                    <a:pt x="807" y="152"/>
                  </a:lnTo>
                  <a:lnTo>
                    <a:pt x="810" y="122"/>
                  </a:lnTo>
                  <a:lnTo>
                    <a:pt x="819" y="93"/>
                  </a:lnTo>
                  <a:lnTo>
                    <a:pt x="832" y="68"/>
                  </a:lnTo>
                  <a:lnTo>
                    <a:pt x="851" y="45"/>
                  </a:lnTo>
                  <a:lnTo>
                    <a:pt x="874" y="27"/>
                  </a:lnTo>
                  <a:lnTo>
                    <a:pt x="900" y="13"/>
                  </a:lnTo>
                  <a:lnTo>
                    <a:pt x="927" y="3"/>
                  </a:lnTo>
                  <a:lnTo>
                    <a:pt x="9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253">
              <a:extLst>
                <a:ext uri="{FF2B5EF4-FFF2-40B4-BE49-F238E27FC236}">
                  <a16:creationId xmlns:a16="http://schemas.microsoft.com/office/drawing/2014/main" id="{D80C19A5-32CD-CB52-D8DC-090E30D6CEDB}"/>
                </a:ext>
              </a:extLst>
            </p:cNvPr>
            <p:cNvSpPr>
              <a:spLocks noEditPoints="1"/>
            </p:cNvSpPr>
            <p:nvPr/>
          </p:nvSpPr>
          <p:spPr bwMode="auto">
            <a:xfrm>
              <a:off x="3733801" y="3562350"/>
              <a:ext cx="131763" cy="131763"/>
            </a:xfrm>
            <a:custGeom>
              <a:avLst/>
              <a:gdLst>
                <a:gd name="T0" fmla="*/ 374 w 833"/>
                <a:gd name="T1" fmla="*/ 144 h 835"/>
                <a:gd name="T2" fmla="*/ 299 w 833"/>
                <a:gd name="T3" fmla="*/ 166 h 835"/>
                <a:gd name="T4" fmla="*/ 234 w 833"/>
                <a:gd name="T5" fmla="*/ 208 h 835"/>
                <a:gd name="T6" fmla="*/ 183 w 833"/>
                <a:gd name="T7" fmla="*/ 266 h 835"/>
                <a:gd name="T8" fmla="*/ 151 w 833"/>
                <a:gd name="T9" fmla="*/ 337 h 835"/>
                <a:gd name="T10" fmla="*/ 139 w 833"/>
                <a:gd name="T11" fmla="*/ 418 h 835"/>
                <a:gd name="T12" fmla="*/ 151 w 833"/>
                <a:gd name="T13" fmla="*/ 498 h 835"/>
                <a:gd name="T14" fmla="*/ 183 w 833"/>
                <a:gd name="T15" fmla="*/ 569 h 835"/>
                <a:gd name="T16" fmla="*/ 234 w 833"/>
                <a:gd name="T17" fmla="*/ 627 h 835"/>
                <a:gd name="T18" fmla="*/ 299 w 833"/>
                <a:gd name="T19" fmla="*/ 669 h 835"/>
                <a:gd name="T20" fmla="*/ 374 w 833"/>
                <a:gd name="T21" fmla="*/ 691 h 835"/>
                <a:gd name="T22" fmla="*/ 457 w 833"/>
                <a:gd name="T23" fmla="*/ 691 h 835"/>
                <a:gd name="T24" fmla="*/ 531 w 833"/>
                <a:gd name="T25" fmla="*/ 669 h 835"/>
                <a:gd name="T26" fmla="*/ 597 w 833"/>
                <a:gd name="T27" fmla="*/ 627 h 835"/>
                <a:gd name="T28" fmla="*/ 647 w 833"/>
                <a:gd name="T29" fmla="*/ 569 h 835"/>
                <a:gd name="T30" fmla="*/ 680 w 833"/>
                <a:gd name="T31" fmla="*/ 498 h 835"/>
                <a:gd name="T32" fmla="*/ 692 w 833"/>
                <a:gd name="T33" fmla="*/ 418 h 835"/>
                <a:gd name="T34" fmla="*/ 680 w 833"/>
                <a:gd name="T35" fmla="*/ 338 h 835"/>
                <a:gd name="T36" fmla="*/ 647 w 833"/>
                <a:gd name="T37" fmla="*/ 267 h 835"/>
                <a:gd name="T38" fmla="*/ 597 w 833"/>
                <a:gd name="T39" fmla="*/ 209 h 835"/>
                <a:gd name="T40" fmla="*/ 531 w 833"/>
                <a:gd name="T41" fmla="*/ 167 h 835"/>
                <a:gd name="T42" fmla="*/ 457 w 833"/>
                <a:gd name="T43" fmla="*/ 144 h 835"/>
                <a:gd name="T44" fmla="*/ 416 w 833"/>
                <a:gd name="T45" fmla="*/ 0 h 835"/>
                <a:gd name="T46" fmla="*/ 519 w 833"/>
                <a:gd name="T47" fmla="*/ 13 h 835"/>
                <a:gd name="T48" fmla="*/ 612 w 833"/>
                <a:gd name="T49" fmla="*/ 49 h 835"/>
                <a:gd name="T50" fmla="*/ 693 w 833"/>
                <a:gd name="T51" fmla="*/ 106 h 835"/>
                <a:gd name="T52" fmla="*/ 758 w 833"/>
                <a:gd name="T53" fmla="*/ 180 h 835"/>
                <a:gd name="T54" fmla="*/ 805 w 833"/>
                <a:gd name="T55" fmla="*/ 266 h 835"/>
                <a:gd name="T56" fmla="*/ 829 w 833"/>
                <a:gd name="T57" fmla="*/ 366 h 835"/>
                <a:gd name="T58" fmla="*/ 829 w 833"/>
                <a:gd name="T59" fmla="*/ 469 h 835"/>
                <a:gd name="T60" fmla="*/ 805 w 833"/>
                <a:gd name="T61" fmla="*/ 569 h 835"/>
                <a:gd name="T62" fmla="*/ 758 w 833"/>
                <a:gd name="T63" fmla="*/ 655 h 835"/>
                <a:gd name="T64" fmla="*/ 693 w 833"/>
                <a:gd name="T65" fmla="*/ 729 h 835"/>
                <a:gd name="T66" fmla="*/ 612 w 833"/>
                <a:gd name="T67" fmla="*/ 786 h 835"/>
                <a:gd name="T68" fmla="*/ 519 w 833"/>
                <a:gd name="T69" fmla="*/ 822 h 835"/>
                <a:gd name="T70" fmla="*/ 416 w 833"/>
                <a:gd name="T71" fmla="*/ 835 h 835"/>
                <a:gd name="T72" fmla="*/ 313 w 833"/>
                <a:gd name="T73" fmla="*/ 822 h 835"/>
                <a:gd name="T74" fmla="*/ 220 w 833"/>
                <a:gd name="T75" fmla="*/ 786 h 835"/>
                <a:gd name="T76" fmla="*/ 139 w 833"/>
                <a:gd name="T77" fmla="*/ 729 h 835"/>
                <a:gd name="T78" fmla="*/ 74 w 833"/>
                <a:gd name="T79" fmla="*/ 655 h 835"/>
                <a:gd name="T80" fmla="*/ 27 w 833"/>
                <a:gd name="T81" fmla="*/ 569 h 835"/>
                <a:gd name="T82" fmla="*/ 3 w 833"/>
                <a:gd name="T83" fmla="*/ 469 h 835"/>
                <a:gd name="T84" fmla="*/ 3 w 833"/>
                <a:gd name="T85" fmla="*/ 366 h 835"/>
                <a:gd name="T86" fmla="*/ 27 w 833"/>
                <a:gd name="T87" fmla="*/ 266 h 835"/>
                <a:gd name="T88" fmla="*/ 74 w 833"/>
                <a:gd name="T89" fmla="*/ 180 h 835"/>
                <a:gd name="T90" fmla="*/ 139 w 833"/>
                <a:gd name="T91" fmla="*/ 106 h 835"/>
                <a:gd name="T92" fmla="*/ 220 w 833"/>
                <a:gd name="T93" fmla="*/ 49 h 835"/>
                <a:gd name="T94" fmla="*/ 313 w 833"/>
                <a:gd name="T95" fmla="*/ 13 h 835"/>
                <a:gd name="T96" fmla="*/ 416 w 833"/>
                <a:gd name="T97"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3" h="835">
                  <a:moveTo>
                    <a:pt x="415" y="141"/>
                  </a:moveTo>
                  <a:lnTo>
                    <a:pt x="374" y="144"/>
                  </a:lnTo>
                  <a:lnTo>
                    <a:pt x="335" y="152"/>
                  </a:lnTo>
                  <a:lnTo>
                    <a:pt x="299" y="166"/>
                  </a:lnTo>
                  <a:lnTo>
                    <a:pt x="265" y="185"/>
                  </a:lnTo>
                  <a:lnTo>
                    <a:pt x="234" y="208"/>
                  </a:lnTo>
                  <a:lnTo>
                    <a:pt x="207" y="236"/>
                  </a:lnTo>
                  <a:lnTo>
                    <a:pt x="183" y="266"/>
                  </a:lnTo>
                  <a:lnTo>
                    <a:pt x="164" y="301"/>
                  </a:lnTo>
                  <a:lnTo>
                    <a:pt x="151" y="337"/>
                  </a:lnTo>
                  <a:lnTo>
                    <a:pt x="142" y="376"/>
                  </a:lnTo>
                  <a:lnTo>
                    <a:pt x="139" y="418"/>
                  </a:lnTo>
                  <a:lnTo>
                    <a:pt x="142" y="459"/>
                  </a:lnTo>
                  <a:lnTo>
                    <a:pt x="151" y="498"/>
                  </a:lnTo>
                  <a:lnTo>
                    <a:pt x="164" y="534"/>
                  </a:lnTo>
                  <a:lnTo>
                    <a:pt x="183" y="569"/>
                  </a:lnTo>
                  <a:lnTo>
                    <a:pt x="207" y="599"/>
                  </a:lnTo>
                  <a:lnTo>
                    <a:pt x="234" y="627"/>
                  </a:lnTo>
                  <a:lnTo>
                    <a:pt x="265" y="650"/>
                  </a:lnTo>
                  <a:lnTo>
                    <a:pt x="299" y="669"/>
                  </a:lnTo>
                  <a:lnTo>
                    <a:pt x="335" y="683"/>
                  </a:lnTo>
                  <a:lnTo>
                    <a:pt x="374" y="691"/>
                  </a:lnTo>
                  <a:lnTo>
                    <a:pt x="415" y="694"/>
                  </a:lnTo>
                  <a:lnTo>
                    <a:pt x="457" y="691"/>
                  </a:lnTo>
                  <a:lnTo>
                    <a:pt x="495" y="683"/>
                  </a:lnTo>
                  <a:lnTo>
                    <a:pt x="531" y="669"/>
                  </a:lnTo>
                  <a:lnTo>
                    <a:pt x="565" y="650"/>
                  </a:lnTo>
                  <a:lnTo>
                    <a:pt x="597" y="627"/>
                  </a:lnTo>
                  <a:lnTo>
                    <a:pt x="624" y="599"/>
                  </a:lnTo>
                  <a:lnTo>
                    <a:pt x="647" y="569"/>
                  </a:lnTo>
                  <a:lnTo>
                    <a:pt x="665" y="534"/>
                  </a:lnTo>
                  <a:lnTo>
                    <a:pt x="680" y="498"/>
                  </a:lnTo>
                  <a:lnTo>
                    <a:pt x="689" y="459"/>
                  </a:lnTo>
                  <a:lnTo>
                    <a:pt x="692" y="418"/>
                  </a:lnTo>
                  <a:lnTo>
                    <a:pt x="689" y="376"/>
                  </a:lnTo>
                  <a:lnTo>
                    <a:pt x="680" y="338"/>
                  </a:lnTo>
                  <a:lnTo>
                    <a:pt x="665" y="301"/>
                  </a:lnTo>
                  <a:lnTo>
                    <a:pt x="647" y="267"/>
                  </a:lnTo>
                  <a:lnTo>
                    <a:pt x="624" y="236"/>
                  </a:lnTo>
                  <a:lnTo>
                    <a:pt x="597" y="209"/>
                  </a:lnTo>
                  <a:lnTo>
                    <a:pt x="565" y="185"/>
                  </a:lnTo>
                  <a:lnTo>
                    <a:pt x="531" y="167"/>
                  </a:lnTo>
                  <a:lnTo>
                    <a:pt x="495" y="152"/>
                  </a:lnTo>
                  <a:lnTo>
                    <a:pt x="457" y="144"/>
                  </a:lnTo>
                  <a:lnTo>
                    <a:pt x="415" y="141"/>
                  </a:lnTo>
                  <a:close/>
                  <a:moveTo>
                    <a:pt x="416" y="0"/>
                  </a:moveTo>
                  <a:lnTo>
                    <a:pt x="468" y="3"/>
                  </a:lnTo>
                  <a:lnTo>
                    <a:pt x="519" y="13"/>
                  </a:lnTo>
                  <a:lnTo>
                    <a:pt x="566" y="29"/>
                  </a:lnTo>
                  <a:lnTo>
                    <a:pt x="612" y="49"/>
                  </a:lnTo>
                  <a:lnTo>
                    <a:pt x="654" y="75"/>
                  </a:lnTo>
                  <a:lnTo>
                    <a:pt x="693" y="106"/>
                  </a:lnTo>
                  <a:lnTo>
                    <a:pt x="728" y="141"/>
                  </a:lnTo>
                  <a:lnTo>
                    <a:pt x="758" y="180"/>
                  </a:lnTo>
                  <a:lnTo>
                    <a:pt x="783" y="222"/>
                  </a:lnTo>
                  <a:lnTo>
                    <a:pt x="805" y="266"/>
                  </a:lnTo>
                  <a:lnTo>
                    <a:pt x="819" y="315"/>
                  </a:lnTo>
                  <a:lnTo>
                    <a:pt x="829" y="366"/>
                  </a:lnTo>
                  <a:lnTo>
                    <a:pt x="833" y="418"/>
                  </a:lnTo>
                  <a:lnTo>
                    <a:pt x="829" y="469"/>
                  </a:lnTo>
                  <a:lnTo>
                    <a:pt x="819" y="520"/>
                  </a:lnTo>
                  <a:lnTo>
                    <a:pt x="805" y="569"/>
                  </a:lnTo>
                  <a:lnTo>
                    <a:pt x="783" y="613"/>
                  </a:lnTo>
                  <a:lnTo>
                    <a:pt x="758" y="655"/>
                  </a:lnTo>
                  <a:lnTo>
                    <a:pt x="728" y="694"/>
                  </a:lnTo>
                  <a:lnTo>
                    <a:pt x="693" y="729"/>
                  </a:lnTo>
                  <a:lnTo>
                    <a:pt x="654" y="760"/>
                  </a:lnTo>
                  <a:lnTo>
                    <a:pt x="612" y="786"/>
                  </a:lnTo>
                  <a:lnTo>
                    <a:pt x="566" y="806"/>
                  </a:lnTo>
                  <a:lnTo>
                    <a:pt x="519" y="822"/>
                  </a:lnTo>
                  <a:lnTo>
                    <a:pt x="468" y="832"/>
                  </a:lnTo>
                  <a:lnTo>
                    <a:pt x="416" y="835"/>
                  </a:lnTo>
                  <a:lnTo>
                    <a:pt x="364" y="832"/>
                  </a:lnTo>
                  <a:lnTo>
                    <a:pt x="313" y="822"/>
                  </a:lnTo>
                  <a:lnTo>
                    <a:pt x="266" y="806"/>
                  </a:lnTo>
                  <a:lnTo>
                    <a:pt x="220" y="786"/>
                  </a:lnTo>
                  <a:lnTo>
                    <a:pt x="178" y="760"/>
                  </a:lnTo>
                  <a:lnTo>
                    <a:pt x="139" y="729"/>
                  </a:lnTo>
                  <a:lnTo>
                    <a:pt x="104" y="694"/>
                  </a:lnTo>
                  <a:lnTo>
                    <a:pt x="74" y="655"/>
                  </a:lnTo>
                  <a:lnTo>
                    <a:pt x="48" y="613"/>
                  </a:lnTo>
                  <a:lnTo>
                    <a:pt x="27" y="569"/>
                  </a:lnTo>
                  <a:lnTo>
                    <a:pt x="13" y="520"/>
                  </a:lnTo>
                  <a:lnTo>
                    <a:pt x="3" y="469"/>
                  </a:lnTo>
                  <a:lnTo>
                    <a:pt x="0" y="418"/>
                  </a:lnTo>
                  <a:lnTo>
                    <a:pt x="3" y="366"/>
                  </a:lnTo>
                  <a:lnTo>
                    <a:pt x="13" y="315"/>
                  </a:lnTo>
                  <a:lnTo>
                    <a:pt x="27" y="266"/>
                  </a:lnTo>
                  <a:lnTo>
                    <a:pt x="48" y="222"/>
                  </a:lnTo>
                  <a:lnTo>
                    <a:pt x="74" y="180"/>
                  </a:lnTo>
                  <a:lnTo>
                    <a:pt x="104" y="141"/>
                  </a:lnTo>
                  <a:lnTo>
                    <a:pt x="139" y="106"/>
                  </a:lnTo>
                  <a:lnTo>
                    <a:pt x="178" y="75"/>
                  </a:lnTo>
                  <a:lnTo>
                    <a:pt x="220" y="49"/>
                  </a:lnTo>
                  <a:lnTo>
                    <a:pt x="266" y="29"/>
                  </a:lnTo>
                  <a:lnTo>
                    <a:pt x="313" y="13"/>
                  </a:lnTo>
                  <a:lnTo>
                    <a:pt x="364"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4" name="Group 235">
            <a:extLst>
              <a:ext uri="{FF2B5EF4-FFF2-40B4-BE49-F238E27FC236}">
                <a16:creationId xmlns:a16="http://schemas.microsoft.com/office/drawing/2014/main" id="{FEF7F08A-34CC-3154-1FC9-05849C95B0E6}"/>
              </a:ext>
            </a:extLst>
          </p:cNvPr>
          <p:cNvGrpSpPr>
            <a:grpSpLocks noChangeAspect="1"/>
          </p:cNvGrpSpPr>
          <p:nvPr/>
        </p:nvGrpSpPr>
        <p:grpSpPr bwMode="auto">
          <a:xfrm>
            <a:off x="6377749" y="3780494"/>
            <a:ext cx="544353" cy="472457"/>
            <a:chOff x="4328" y="884"/>
            <a:chExt cx="212" cy="184"/>
          </a:xfrm>
          <a:solidFill>
            <a:schemeClr val="tx1"/>
          </a:solidFill>
        </p:grpSpPr>
        <p:sp>
          <p:nvSpPr>
            <p:cNvPr id="196" name="Freeform 237">
              <a:extLst>
                <a:ext uri="{FF2B5EF4-FFF2-40B4-BE49-F238E27FC236}">
                  <a16:creationId xmlns:a16="http://schemas.microsoft.com/office/drawing/2014/main" id="{14727DB9-D486-F85C-BCB2-03B47270EE28}"/>
                </a:ext>
              </a:extLst>
            </p:cNvPr>
            <p:cNvSpPr>
              <a:spLocks noEditPoints="1"/>
            </p:cNvSpPr>
            <p:nvPr/>
          </p:nvSpPr>
          <p:spPr bwMode="auto">
            <a:xfrm>
              <a:off x="4328" y="884"/>
              <a:ext cx="127" cy="113"/>
            </a:xfrm>
            <a:custGeom>
              <a:avLst/>
              <a:gdLst>
                <a:gd name="T0" fmla="*/ 192 w 192"/>
                <a:gd name="T1" fmla="*/ 118 h 171"/>
                <a:gd name="T2" fmla="*/ 192 w 192"/>
                <a:gd name="T3" fmla="*/ 11 h 171"/>
                <a:gd name="T4" fmla="*/ 181 w 192"/>
                <a:gd name="T5" fmla="*/ 0 h 171"/>
                <a:gd name="T6" fmla="*/ 10 w 192"/>
                <a:gd name="T7" fmla="*/ 0 h 171"/>
                <a:gd name="T8" fmla="*/ 0 w 192"/>
                <a:gd name="T9" fmla="*/ 11 h 171"/>
                <a:gd name="T10" fmla="*/ 0 w 192"/>
                <a:gd name="T11" fmla="*/ 118 h 171"/>
                <a:gd name="T12" fmla="*/ 10 w 192"/>
                <a:gd name="T13" fmla="*/ 128 h 171"/>
                <a:gd name="T14" fmla="*/ 32 w 192"/>
                <a:gd name="T15" fmla="*/ 128 h 171"/>
                <a:gd name="T16" fmla="*/ 32 w 192"/>
                <a:gd name="T17" fmla="*/ 160 h 171"/>
                <a:gd name="T18" fmla="*/ 38 w 192"/>
                <a:gd name="T19" fmla="*/ 170 h 171"/>
                <a:gd name="T20" fmla="*/ 42 w 192"/>
                <a:gd name="T21" fmla="*/ 171 h 171"/>
                <a:gd name="T22" fmla="*/ 50 w 192"/>
                <a:gd name="T23" fmla="*/ 168 h 171"/>
                <a:gd name="T24" fmla="*/ 89 w 192"/>
                <a:gd name="T25" fmla="*/ 128 h 171"/>
                <a:gd name="T26" fmla="*/ 181 w 192"/>
                <a:gd name="T27" fmla="*/ 128 h 171"/>
                <a:gd name="T28" fmla="*/ 192 w 192"/>
                <a:gd name="T29" fmla="*/ 118 h 171"/>
                <a:gd name="T30" fmla="*/ 170 w 192"/>
                <a:gd name="T31" fmla="*/ 107 h 171"/>
                <a:gd name="T32" fmla="*/ 85 w 192"/>
                <a:gd name="T33" fmla="*/ 107 h 171"/>
                <a:gd name="T34" fmla="*/ 77 w 192"/>
                <a:gd name="T35" fmla="*/ 110 h 171"/>
                <a:gd name="T36" fmla="*/ 53 w 192"/>
                <a:gd name="T37" fmla="*/ 135 h 171"/>
                <a:gd name="T38" fmla="*/ 53 w 192"/>
                <a:gd name="T39" fmla="*/ 118 h 171"/>
                <a:gd name="T40" fmla="*/ 42 w 192"/>
                <a:gd name="T41" fmla="*/ 107 h 171"/>
                <a:gd name="T42" fmla="*/ 21 w 192"/>
                <a:gd name="T43" fmla="*/ 107 h 171"/>
                <a:gd name="T44" fmla="*/ 21 w 192"/>
                <a:gd name="T45" fmla="*/ 22 h 171"/>
                <a:gd name="T46" fmla="*/ 170 w 192"/>
                <a:gd name="T47" fmla="*/ 22 h 171"/>
                <a:gd name="T48" fmla="*/ 170 w 192"/>
                <a:gd name="T49" fmla="*/ 10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71">
                  <a:moveTo>
                    <a:pt x="192" y="118"/>
                  </a:moveTo>
                  <a:cubicBezTo>
                    <a:pt x="192" y="11"/>
                    <a:pt x="192" y="11"/>
                    <a:pt x="192" y="11"/>
                  </a:cubicBezTo>
                  <a:cubicBezTo>
                    <a:pt x="192" y="5"/>
                    <a:pt x="187" y="0"/>
                    <a:pt x="181" y="0"/>
                  </a:cubicBezTo>
                  <a:cubicBezTo>
                    <a:pt x="10" y="0"/>
                    <a:pt x="10" y="0"/>
                    <a:pt x="10" y="0"/>
                  </a:cubicBezTo>
                  <a:cubicBezTo>
                    <a:pt x="4" y="0"/>
                    <a:pt x="0" y="5"/>
                    <a:pt x="0" y="11"/>
                  </a:cubicBezTo>
                  <a:cubicBezTo>
                    <a:pt x="0" y="118"/>
                    <a:pt x="0" y="118"/>
                    <a:pt x="0" y="118"/>
                  </a:cubicBezTo>
                  <a:cubicBezTo>
                    <a:pt x="0" y="124"/>
                    <a:pt x="4" y="128"/>
                    <a:pt x="10" y="128"/>
                  </a:cubicBezTo>
                  <a:cubicBezTo>
                    <a:pt x="32" y="128"/>
                    <a:pt x="32" y="128"/>
                    <a:pt x="32" y="128"/>
                  </a:cubicBezTo>
                  <a:cubicBezTo>
                    <a:pt x="32" y="160"/>
                    <a:pt x="32" y="160"/>
                    <a:pt x="32" y="160"/>
                  </a:cubicBezTo>
                  <a:cubicBezTo>
                    <a:pt x="32" y="165"/>
                    <a:pt x="34" y="169"/>
                    <a:pt x="38" y="170"/>
                  </a:cubicBezTo>
                  <a:cubicBezTo>
                    <a:pt x="40" y="171"/>
                    <a:pt x="41" y="171"/>
                    <a:pt x="42" y="171"/>
                  </a:cubicBezTo>
                  <a:cubicBezTo>
                    <a:pt x="45" y="171"/>
                    <a:pt x="48" y="170"/>
                    <a:pt x="50" y="168"/>
                  </a:cubicBezTo>
                  <a:cubicBezTo>
                    <a:pt x="89" y="128"/>
                    <a:pt x="89" y="128"/>
                    <a:pt x="89" y="128"/>
                  </a:cubicBezTo>
                  <a:cubicBezTo>
                    <a:pt x="181" y="128"/>
                    <a:pt x="181" y="128"/>
                    <a:pt x="181" y="128"/>
                  </a:cubicBezTo>
                  <a:cubicBezTo>
                    <a:pt x="187" y="128"/>
                    <a:pt x="192" y="124"/>
                    <a:pt x="192" y="118"/>
                  </a:cubicBezTo>
                  <a:close/>
                  <a:moveTo>
                    <a:pt x="170" y="107"/>
                  </a:moveTo>
                  <a:cubicBezTo>
                    <a:pt x="85" y="107"/>
                    <a:pt x="85" y="107"/>
                    <a:pt x="85" y="107"/>
                  </a:cubicBezTo>
                  <a:cubicBezTo>
                    <a:pt x="82" y="107"/>
                    <a:pt x="79" y="108"/>
                    <a:pt x="77" y="110"/>
                  </a:cubicBezTo>
                  <a:cubicBezTo>
                    <a:pt x="53" y="135"/>
                    <a:pt x="53" y="135"/>
                    <a:pt x="53" y="135"/>
                  </a:cubicBezTo>
                  <a:cubicBezTo>
                    <a:pt x="53" y="118"/>
                    <a:pt x="53" y="118"/>
                    <a:pt x="53" y="118"/>
                  </a:cubicBezTo>
                  <a:cubicBezTo>
                    <a:pt x="53" y="112"/>
                    <a:pt x="48" y="107"/>
                    <a:pt x="42" y="107"/>
                  </a:cubicBezTo>
                  <a:cubicBezTo>
                    <a:pt x="21" y="107"/>
                    <a:pt x="21" y="107"/>
                    <a:pt x="21" y="107"/>
                  </a:cubicBezTo>
                  <a:cubicBezTo>
                    <a:pt x="21" y="22"/>
                    <a:pt x="21" y="22"/>
                    <a:pt x="21" y="22"/>
                  </a:cubicBezTo>
                  <a:cubicBezTo>
                    <a:pt x="170" y="22"/>
                    <a:pt x="170" y="22"/>
                    <a:pt x="170" y="22"/>
                  </a:cubicBezTo>
                  <a:lnTo>
                    <a:pt x="170"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238">
              <a:extLst>
                <a:ext uri="{FF2B5EF4-FFF2-40B4-BE49-F238E27FC236}">
                  <a16:creationId xmlns:a16="http://schemas.microsoft.com/office/drawing/2014/main" id="{046F6901-AA29-664B-1322-9DA737EF5C93}"/>
                </a:ext>
              </a:extLst>
            </p:cNvPr>
            <p:cNvSpPr>
              <a:spLocks/>
            </p:cNvSpPr>
            <p:nvPr/>
          </p:nvSpPr>
          <p:spPr bwMode="auto">
            <a:xfrm>
              <a:off x="4413" y="941"/>
              <a:ext cx="127" cy="127"/>
            </a:xfrm>
            <a:custGeom>
              <a:avLst/>
              <a:gdLst>
                <a:gd name="T0" fmla="*/ 181 w 192"/>
                <a:gd name="T1" fmla="*/ 0 h 192"/>
                <a:gd name="T2" fmla="*/ 96 w 192"/>
                <a:gd name="T3" fmla="*/ 0 h 192"/>
                <a:gd name="T4" fmla="*/ 85 w 192"/>
                <a:gd name="T5" fmla="*/ 10 h 192"/>
                <a:gd name="T6" fmla="*/ 96 w 192"/>
                <a:gd name="T7" fmla="*/ 21 h 192"/>
                <a:gd name="T8" fmla="*/ 170 w 192"/>
                <a:gd name="T9" fmla="*/ 21 h 192"/>
                <a:gd name="T10" fmla="*/ 170 w 192"/>
                <a:gd name="T11" fmla="*/ 128 h 192"/>
                <a:gd name="T12" fmla="*/ 138 w 192"/>
                <a:gd name="T13" fmla="*/ 128 h 192"/>
                <a:gd name="T14" fmla="*/ 128 w 192"/>
                <a:gd name="T15" fmla="*/ 138 h 192"/>
                <a:gd name="T16" fmla="*/ 128 w 192"/>
                <a:gd name="T17" fmla="*/ 155 h 192"/>
                <a:gd name="T18" fmla="*/ 103 w 192"/>
                <a:gd name="T19" fmla="*/ 131 h 192"/>
                <a:gd name="T20" fmla="*/ 96 w 192"/>
                <a:gd name="T21" fmla="*/ 128 h 192"/>
                <a:gd name="T22" fmla="*/ 21 w 192"/>
                <a:gd name="T23" fmla="*/ 128 h 192"/>
                <a:gd name="T24" fmla="*/ 21 w 192"/>
                <a:gd name="T25" fmla="*/ 74 h 192"/>
                <a:gd name="T26" fmla="*/ 10 w 192"/>
                <a:gd name="T27" fmla="*/ 64 h 192"/>
                <a:gd name="T28" fmla="*/ 0 w 192"/>
                <a:gd name="T29" fmla="*/ 74 h 192"/>
                <a:gd name="T30" fmla="*/ 0 w 192"/>
                <a:gd name="T31" fmla="*/ 138 h 192"/>
                <a:gd name="T32" fmla="*/ 10 w 192"/>
                <a:gd name="T33" fmla="*/ 149 h 192"/>
                <a:gd name="T34" fmla="*/ 91 w 192"/>
                <a:gd name="T35" fmla="*/ 149 h 192"/>
                <a:gd name="T36" fmla="*/ 131 w 192"/>
                <a:gd name="T37" fmla="*/ 189 h 192"/>
                <a:gd name="T38" fmla="*/ 138 w 192"/>
                <a:gd name="T39" fmla="*/ 192 h 192"/>
                <a:gd name="T40" fmla="*/ 142 w 192"/>
                <a:gd name="T41" fmla="*/ 191 h 192"/>
                <a:gd name="T42" fmla="*/ 149 w 192"/>
                <a:gd name="T43" fmla="*/ 181 h 192"/>
                <a:gd name="T44" fmla="*/ 149 w 192"/>
                <a:gd name="T45" fmla="*/ 149 h 192"/>
                <a:gd name="T46" fmla="*/ 181 w 192"/>
                <a:gd name="T47" fmla="*/ 149 h 192"/>
                <a:gd name="T48" fmla="*/ 192 w 192"/>
                <a:gd name="T49" fmla="*/ 138 h 192"/>
                <a:gd name="T50" fmla="*/ 192 w 192"/>
                <a:gd name="T51" fmla="*/ 10 h 192"/>
                <a:gd name="T52" fmla="*/ 181 w 192"/>
                <a:gd name="T5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92">
                  <a:moveTo>
                    <a:pt x="181" y="0"/>
                  </a:moveTo>
                  <a:cubicBezTo>
                    <a:pt x="96" y="0"/>
                    <a:pt x="96" y="0"/>
                    <a:pt x="96" y="0"/>
                  </a:cubicBezTo>
                  <a:cubicBezTo>
                    <a:pt x="90" y="0"/>
                    <a:pt x="85" y="4"/>
                    <a:pt x="85" y="10"/>
                  </a:cubicBezTo>
                  <a:cubicBezTo>
                    <a:pt x="85" y="16"/>
                    <a:pt x="90" y="21"/>
                    <a:pt x="96" y="21"/>
                  </a:cubicBezTo>
                  <a:cubicBezTo>
                    <a:pt x="170" y="21"/>
                    <a:pt x="170" y="21"/>
                    <a:pt x="170" y="21"/>
                  </a:cubicBezTo>
                  <a:cubicBezTo>
                    <a:pt x="170" y="128"/>
                    <a:pt x="170" y="128"/>
                    <a:pt x="170" y="128"/>
                  </a:cubicBezTo>
                  <a:cubicBezTo>
                    <a:pt x="138" y="128"/>
                    <a:pt x="138" y="128"/>
                    <a:pt x="138" y="128"/>
                  </a:cubicBezTo>
                  <a:cubicBezTo>
                    <a:pt x="132" y="128"/>
                    <a:pt x="128" y="132"/>
                    <a:pt x="128" y="138"/>
                  </a:cubicBezTo>
                  <a:cubicBezTo>
                    <a:pt x="128" y="155"/>
                    <a:pt x="128" y="155"/>
                    <a:pt x="128" y="155"/>
                  </a:cubicBezTo>
                  <a:cubicBezTo>
                    <a:pt x="103" y="131"/>
                    <a:pt x="103" y="131"/>
                    <a:pt x="103" y="131"/>
                  </a:cubicBezTo>
                  <a:cubicBezTo>
                    <a:pt x="101" y="129"/>
                    <a:pt x="98" y="128"/>
                    <a:pt x="96" y="128"/>
                  </a:cubicBezTo>
                  <a:cubicBezTo>
                    <a:pt x="21" y="128"/>
                    <a:pt x="21" y="128"/>
                    <a:pt x="21" y="128"/>
                  </a:cubicBezTo>
                  <a:cubicBezTo>
                    <a:pt x="21" y="74"/>
                    <a:pt x="21" y="74"/>
                    <a:pt x="21" y="74"/>
                  </a:cubicBezTo>
                  <a:cubicBezTo>
                    <a:pt x="21" y="68"/>
                    <a:pt x="16" y="64"/>
                    <a:pt x="10" y="64"/>
                  </a:cubicBezTo>
                  <a:cubicBezTo>
                    <a:pt x="4" y="64"/>
                    <a:pt x="0" y="68"/>
                    <a:pt x="0" y="74"/>
                  </a:cubicBezTo>
                  <a:cubicBezTo>
                    <a:pt x="0" y="138"/>
                    <a:pt x="0" y="138"/>
                    <a:pt x="0" y="138"/>
                  </a:cubicBezTo>
                  <a:cubicBezTo>
                    <a:pt x="0" y="144"/>
                    <a:pt x="4" y="149"/>
                    <a:pt x="10" y="149"/>
                  </a:cubicBezTo>
                  <a:cubicBezTo>
                    <a:pt x="91" y="149"/>
                    <a:pt x="91" y="149"/>
                    <a:pt x="91" y="149"/>
                  </a:cubicBezTo>
                  <a:cubicBezTo>
                    <a:pt x="131" y="189"/>
                    <a:pt x="131" y="189"/>
                    <a:pt x="131" y="189"/>
                  </a:cubicBezTo>
                  <a:cubicBezTo>
                    <a:pt x="133" y="191"/>
                    <a:pt x="136" y="192"/>
                    <a:pt x="138" y="192"/>
                  </a:cubicBezTo>
                  <a:cubicBezTo>
                    <a:pt x="140" y="192"/>
                    <a:pt x="141" y="191"/>
                    <a:pt x="142" y="191"/>
                  </a:cubicBezTo>
                  <a:cubicBezTo>
                    <a:pt x="146" y="189"/>
                    <a:pt x="149" y="185"/>
                    <a:pt x="149" y="181"/>
                  </a:cubicBezTo>
                  <a:cubicBezTo>
                    <a:pt x="149" y="149"/>
                    <a:pt x="149" y="149"/>
                    <a:pt x="149" y="149"/>
                  </a:cubicBezTo>
                  <a:cubicBezTo>
                    <a:pt x="181" y="149"/>
                    <a:pt x="181" y="149"/>
                    <a:pt x="181" y="149"/>
                  </a:cubicBezTo>
                  <a:cubicBezTo>
                    <a:pt x="187" y="149"/>
                    <a:pt x="192" y="144"/>
                    <a:pt x="192" y="138"/>
                  </a:cubicBezTo>
                  <a:cubicBezTo>
                    <a:pt x="192" y="10"/>
                    <a:pt x="192" y="10"/>
                    <a:pt x="192" y="10"/>
                  </a:cubicBezTo>
                  <a:cubicBezTo>
                    <a:pt x="192" y="4"/>
                    <a:pt x="187" y="0"/>
                    <a:pt x="181"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9" name="Freeform 124">
            <a:extLst>
              <a:ext uri="{FF2B5EF4-FFF2-40B4-BE49-F238E27FC236}">
                <a16:creationId xmlns:a16="http://schemas.microsoft.com/office/drawing/2014/main" id="{5832DEE8-7E11-4719-FF13-FA88E9E98505}"/>
              </a:ext>
            </a:extLst>
          </p:cNvPr>
          <p:cNvSpPr>
            <a:spLocks noEditPoints="1"/>
          </p:cNvSpPr>
          <p:nvPr/>
        </p:nvSpPr>
        <p:spPr bwMode="auto">
          <a:xfrm>
            <a:off x="11260473" y="1675218"/>
            <a:ext cx="549242" cy="484536"/>
          </a:xfrm>
          <a:custGeom>
            <a:avLst/>
            <a:gdLst>
              <a:gd name="T0" fmla="*/ 1495 w 3650"/>
              <a:gd name="T1" fmla="*/ 3047 h 3224"/>
              <a:gd name="T2" fmla="*/ 1498 w 3650"/>
              <a:gd name="T3" fmla="*/ 3044 h 3224"/>
              <a:gd name="T4" fmla="*/ 198 w 3650"/>
              <a:gd name="T5" fmla="*/ 981 h 3224"/>
              <a:gd name="T6" fmla="*/ 179 w 3650"/>
              <a:gd name="T7" fmla="*/ 1543 h 3224"/>
              <a:gd name="T8" fmla="*/ 342 w 3650"/>
              <a:gd name="T9" fmla="*/ 1579 h 3224"/>
              <a:gd name="T10" fmla="*/ 3250 w 3650"/>
              <a:gd name="T11" fmla="*/ 1591 h 3224"/>
              <a:gd name="T12" fmla="*/ 3423 w 3650"/>
              <a:gd name="T13" fmla="*/ 1451 h 3224"/>
              <a:gd name="T14" fmla="*/ 3470 w 3650"/>
              <a:gd name="T15" fmla="*/ 1227 h 3224"/>
              <a:gd name="T16" fmla="*/ 3366 w 3650"/>
              <a:gd name="T17" fmla="*/ 1029 h 3224"/>
              <a:gd name="T18" fmla="*/ 617 w 3650"/>
              <a:gd name="T19" fmla="*/ 728 h 3224"/>
              <a:gd name="T20" fmla="*/ 529 w 3650"/>
              <a:gd name="T21" fmla="*/ 784 h 3224"/>
              <a:gd name="T22" fmla="*/ 521 w 3650"/>
              <a:gd name="T23" fmla="*/ 1746 h 3224"/>
              <a:gd name="T24" fmla="*/ 585 w 3650"/>
              <a:gd name="T25" fmla="*/ 1816 h 3224"/>
              <a:gd name="T26" fmla="*/ 627 w 3650"/>
              <a:gd name="T27" fmla="*/ 1821 h 3224"/>
              <a:gd name="T28" fmla="*/ 761 w 3650"/>
              <a:gd name="T29" fmla="*/ 1822 h 3224"/>
              <a:gd name="T30" fmla="*/ 949 w 3650"/>
              <a:gd name="T31" fmla="*/ 1822 h 3224"/>
              <a:gd name="T32" fmla="*/ 1083 w 3650"/>
              <a:gd name="T33" fmla="*/ 1822 h 3224"/>
              <a:gd name="T34" fmla="*/ 3024 w 3650"/>
              <a:gd name="T35" fmla="*/ 175 h 3224"/>
              <a:gd name="T36" fmla="*/ 2568 w 3650"/>
              <a:gd name="T37" fmla="*/ 398 h 3224"/>
              <a:gd name="T38" fmla="*/ 1772 w 3650"/>
              <a:gd name="T39" fmla="*/ 645 h 3224"/>
              <a:gd name="T40" fmla="*/ 1441 w 3650"/>
              <a:gd name="T41" fmla="*/ 1850 h 3224"/>
              <a:gd name="T42" fmla="*/ 2255 w 3650"/>
              <a:gd name="T43" fmla="*/ 2034 h 3224"/>
              <a:gd name="T44" fmla="*/ 3022 w 3650"/>
              <a:gd name="T45" fmla="*/ 2373 h 3224"/>
              <a:gd name="T46" fmla="*/ 3028 w 3650"/>
              <a:gd name="T47" fmla="*/ 2371 h 3224"/>
              <a:gd name="T48" fmla="*/ 3026 w 3650"/>
              <a:gd name="T49" fmla="*/ 177 h 3224"/>
              <a:gd name="T50" fmla="*/ 3116 w 3650"/>
              <a:gd name="T51" fmla="*/ 24 h 3224"/>
              <a:gd name="T52" fmla="*/ 3202 w 3650"/>
              <a:gd name="T53" fmla="*/ 148 h 3224"/>
              <a:gd name="T54" fmla="*/ 3368 w 3650"/>
              <a:gd name="T55" fmla="*/ 817 h 3224"/>
              <a:gd name="T56" fmla="*/ 3571 w 3650"/>
              <a:gd name="T57" fmla="*/ 1003 h 3224"/>
              <a:gd name="T58" fmla="*/ 3650 w 3650"/>
              <a:gd name="T59" fmla="*/ 1274 h 3224"/>
              <a:gd name="T60" fmla="*/ 3571 w 3650"/>
              <a:gd name="T61" fmla="*/ 1546 h 3224"/>
              <a:gd name="T62" fmla="*/ 3368 w 3650"/>
              <a:gd name="T63" fmla="*/ 1732 h 3224"/>
              <a:gd name="T64" fmla="*/ 3202 w 3650"/>
              <a:gd name="T65" fmla="*/ 2402 h 3224"/>
              <a:gd name="T66" fmla="*/ 3116 w 3650"/>
              <a:gd name="T67" fmla="*/ 2525 h 3224"/>
              <a:gd name="T68" fmla="*/ 2964 w 3650"/>
              <a:gd name="T69" fmla="*/ 2540 h 3224"/>
              <a:gd name="T70" fmla="*/ 2369 w 3650"/>
              <a:gd name="T71" fmla="*/ 2262 h 3224"/>
              <a:gd name="T72" fmla="*/ 1621 w 3650"/>
              <a:gd name="T73" fmla="*/ 2055 h 3224"/>
              <a:gd name="T74" fmla="*/ 1675 w 3650"/>
              <a:gd name="T75" fmla="*/ 3040 h 3224"/>
              <a:gd name="T76" fmla="*/ 1624 w 3650"/>
              <a:gd name="T77" fmla="*/ 3170 h 3224"/>
              <a:gd name="T78" fmla="*/ 1495 w 3650"/>
              <a:gd name="T79" fmla="*/ 3224 h 3224"/>
              <a:gd name="T80" fmla="*/ 969 w 3650"/>
              <a:gd name="T81" fmla="*/ 3182 h 3224"/>
              <a:gd name="T82" fmla="*/ 470 w 3650"/>
              <a:gd name="T83" fmla="*/ 1956 h 3224"/>
              <a:gd name="T84" fmla="*/ 352 w 3650"/>
              <a:gd name="T85" fmla="*/ 1797 h 3224"/>
              <a:gd name="T86" fmla="*/ 124 w 3650"/>
              <a:gd name="T87" fmla="*/ 1729 h 3224"/>
              <a:gd name="T88" fmla="*/ 12 w 3650"/>
              <a:gd name="T89" fmla="*/ 1598 h 3224"/>
              <a:gd name="T90" fmla="*/ 12 w 3650"/>
              <a:gd name="T91" fmla="*/ 951 h 3224"/>
              <a:gd name="T92" fmla="*/ 124 w 3650"/>
              <a:gd name="T93" fmla="*/ 821 h 3224"/>
              <a:gd name="T94" fmla="*/ 352 w 3650"/>
              <a:gd name="T95" fmla="*/ 755 h 3224"/>
              <a:gd name="T96" fmla="*/ 465 w 3650"/>
              <a:gd name="T97" fmla="*/ 598 h 3224"/>
              <a:gd name="T98" fmla="*/ 622 w 3650"/>
              <a:gd name="T99" fmla="*/ 552 h 3224"/>
              <a:gd name="T100" fmla="*/ 739 w 3650"/>
              <a:gd name="T101" fmla="*/ 552 h 3224"/>
              <a:gd name="T102" fmla="*/ 940 w 3650"/>
              <a:gd name="T103" fmla="*/ 551 h 3224"/>
              <a:gd name="T104" fmla="*/ 1123 w 3650"/>
              <a:gd name="T105" fmla="*/ 549 h 3224"/>
              <a:gd name="T106" fmla="*/ 1352 w 3650"/>
              <a:gd name="T107" fmla="*/ 533 h 3224"/>
              <a:gd name="T108" fmla="*/ 2169 w 3650"/>
              <a:gd name="T109" fmla="*/ 357 h 3224"/>
              <a:gd name="T110" fmla="*/ 2935 w 3650"/>
              <a:gd name="T111" fmla="*/ 23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50" h="3224">
                <a:moveTo>
                  <a:pt x="702" y="1998"/>
                </a:moveTo>
                <a:lnTo>
                  <a:pt x="1082" y="3046"/>
                </a:lnTo>
                <a:lnTo>
                  <a:pt x="1083" y="3047"/>
                </a:lnTo>
                <a:lnTo>
                  <a:pt x="1084" y="3047"/>
                </a:lnTo>
                <a:lnTo>
                  <a:pt x="1495" y="3047"/>
                </a:lnTo>
                <a:lnTo>
                  <a:pt x="1497" y="3047"/>
                </a:lnTo>
                <a:lnTo>
                  <a:pt x="1498" y="3046"/>
                </a:lnTo>
                <a:lnTo>
                  <a:pt x="1498" y="3046"/>
                </a:lnTo>
                <a:lnTo>
                  <a:pt x="1498" y="3045"/>
                </a:lnTo>
                <a:lnTo>
                  <a:pt x="1498" y="3044"/>
                </a:lnTo>
                <a:lnTo>
                  <a:pt x="1118" y="1998"/>
                </a:lnTo>
                <a:lnTo>
                  <a:pt x="702" y="1998"/>
                </a:lnTo>
                <a:close/>
                <a:moveTo>
                  <a:pt x="229" y="971"/>
                </a:moveTo>
                <a:lnTo>
                  <a:pt x="212" y="974"/>
                </a:lnTo>
                <a:lnTo>
                  <a:pt x="198" y="981"/>
                </a:lnTo>
                <a:lnTo>
                  <a:pt x="187" y="993"/>
                </a:lnTo>
                <a:lnTo>
                  <a:pt x="179" y="1008"/>
                </a:lnTo>
                <a:lnTo>
                  <a:pt x="176" y="1023"/>
                </a:lnTo>
                <a:lnTo>
                  <a:pt x="176" y="1527"/>
                </a:lnTo>
                <a:lnTo>
                  <a:pt x="179" y="1543"/>
                </a:lnTo>
                <a:lnTo>
                  <a:pt x="187" y="1558"/>
                </a:lnTo>
                <a:lnTo>
                  <a:pt x="198" y="1569"/>
                </a:lnTo>
                <a:lnTo>
                  <a:pt x="212" y="1576"/>
                </a:lnTo>
                <a:lnTo>
                  <a:pt x="229" y="1579"/>
                </a:lnTo>
                <a:lnTo>
                  <a:pt x="342" y="1579"/>
                </a:lnTo>
                <a:lnTo>
                  <a:pt x="342" y="971"/>
                </a:lnTo>
                <a:lnTo>
                  <a:pt x="229" y="971"/>
                </a:lnTo>
                <a:close/>
                <a:moveTo>
                  <a:pt x="3204" y="946"/>
                </a:moveTo>
                <a:lnTo>
                  <a:pt x="3204" y="1604"/>
                </a:lnTo>
                <a:lnTo>
                  <a:pt x="3250" y="1591"/>
                </a:lnTo>
                <a:lnTo>
                  <a:pt x="3292" y="1573"/>
                </a:lnTo>
                <a:lnTo>
                  <a:pt x="3330" y="1550"/>
                </a:lnTo>
                <a:lnTo>
                  <a:pt x="3366" y="1521"/>
                </a:lnTo>
                <a:lnTo>
                  <a:pt x="3397" y="1489"/>
                </a:lnTo>
                <a:lnTo>
                  <a:pt x="3423" y="1451"/>
                </a:lnTo>
                <a:lnTo>
                  <a:pt x="3444" y="1411"/>
                </a:lnTo>
                <a:lnTo>
                  <a:pt x="3461" y="1368"/>
                </a:lnTo>
                <a:lnTo>
                  <a:pt x="3470" y="1323"/>
                </a:lnTo>
                <a:lnTo>
                  <a:pt x="3474" y="1274"/>
                </a:lnTo>
                <a:lnTo>
                  <a:pt x="3470" y="1227"/>
                </a:lnTo>
                <a:lnTo>
                  <a:pt x="3461" y="1181"/>
                </a:lnTo>
                <a:lnTo>
                  <a:pt x="3444" y="1138"/>
                </a:lnTo>
                <a:lnTo>
                  <a:pt x="3423" y="1098"/>
                </a:lnTo>
                <a:lnTo>
                  <a:pt x="3397" y="1061"/>
                </a:lnTo>
                <a:lnTo>
                  <a:pt x="3366" y="1029"/>
                </a:lnTo>
                <a:lnTo>
                  <a:pt x="3330" y="1000"/>
                </a:lnTo>
                <a:lnTo>
                  <a:pt x="3292" y="977"/>
                </a:lnTo>
                <a:lnTo>
                  <a:pt x="3250" y="958"/>
                </a:lnTo>
                <a:lnTo>
                  <a:pt x="3204" y="946"/>
                </a:lnTo>
                <a:close/>
                <a:moveTo>
                  <a:pt x="617" y="728"/>
                </a:moveTo>
                <a:lnTo>
                  <a:pt x="595" y="731"/>
                </a:lnTo>
                <a:lnTo>
                  <a:pt x="574" y="739"/>
                </a:lnTo>
                <a:lnTo>
                  <a:pt x="555" y="750"/>
                </a:lnTo>
                <a:lnTo>
                  <a:pt x="540" y="765"/>
                </a:lnTo>
                <a:lnTo>
                  <a:pt x="529" y="784"/>
                </a:lnTo>
                <a:lnTo>
                  <a:pt x="521" y="805"/>
                </a:lnTo>
                <a:lnTo>
                  <a:pt x="518" y="827"/>
                </a:lnTo>
                <a:lnTo>
                  <a:pt x="518" y="827"/>
                </a:lnTo>
                <a:lnTo>
                  <a:pt x="518" y="1722"/>
                </a:lnTo>
                <a:lnTo>
                  <a:pt x="521" y="1746"/>
                </a:lnTo>
                <a:lnTo>
                  <a:pt x="529" y="1768"/>
                </a:lnTo>
                <a:lnTo>
                  <a:pt x="541" y="1785"/>
                </a:lnTo>
                <a:lnTo>
                  <a:pt x="557" y="1801"/>
                </a:lnTo>
                <a:lnTo>
                  <a:pt x="577" y="1813"/>
                </a:lnTo>
                <a:lnTo>
                  <a:pt x="585" y="1816"/>
                </a:lnTo>
                <a:lnTo>
                  <a:pt x="592" y="1819"/>
                </a:lnTo>
                <a:lnTo>
                  <a:pt x="601" y="1820"/>
                </a:lnTo>
                <a:lnTo>
                  <a:pt x="611" y="1821"/>
                </a:lnTo>
                <a:lnTo>
                  <a:pt x="615" y="1821"/>
                </a:lnTo>
                <a:lnTo>
                  <a:pt x="627" y="1821"/>
                </a:lnTo>
                <a:lnTo>
                  <a:pt x="645" y="1821"/>
                </a:lnTo>
                <a:lnTo>
                  <a:pt x="667" y="1821"/>
                </a:lnTo>
                <a:lnTo>
                  <a:pt x="696" y="1822"/>
                </a:lnTo>
                <a:lnTo>
                  <a:pt x="727" y="1822"/>
                </a:lnTo>
                <a:lnTo>
                  <a:pt x="761" y="1822"/>
                </a:lnTo>
                <a:lnTo>
                  <a:pt x="797" y="1822"/>
                </a:lnTo>
                <a:lnTo>
                  <a:pt x="836" y="1822"/>
                </a:lnTo>
                <a:lnTo>
                  <a:pt x="874" y="1822"/>
                </a:lnTo>
                <a:lnTo>
                  <a:pt x="911" y="1822"/>
                </a:lnTo>
                <a:lnTo>
                  <a:pt x="949" y="1822"/>
                </a:lnTo>
                <a:lnTo>
                  <a:pt x="983" y="1822"/>
                </a:lnTo>
                <a:lnTo>
                  <a:pt x="1014" y="1822"/>
                </a:lnTo>
                <a:lnTo>
                  <a:pt x="1042" y="1822"/>
                </a:lnTo>
                <a:lnTo>
                  <a:pt x="1065" y="1822"/>
                </a:lnTo>
                <a:lnTo>
                  <a:pt x="1083" y="1822"/>
                </a:lnTo>
                <a:lnTo>
                  <a:pt x="1094" y="1822"/>
                </a:lnTo>
                <a:lnTo>
                  <a:pt x="1097" y="1822"/>
                </a:lnTo>
                <a:lnTo>
                  <a:pt x="1097" y="728"/>
                </a:lnTo>
                <a:lnTo>
                  <a:pt x="617" y="728"/>
                </a:lnTo>
                <a:close/>
                <a:moveTo>
                  <a:pt x="3024" y="175"/>
                </a:moveTo>
                <a:lnTo>
                  <a:pt x="3023" y="175"/>
                </a:lnTo>
                <a:lnTo>
                  <a:pt x="3022" y="177"/>
                </a:lnTo>
                <a:lnTo>
                  <a:pt x="2872" y="256"/>
                </a:lnTo>
                <a:lnTo>
                  <a:pt x="2722" y="330"/>
                </a:lnTo>
                <a:lnTo>
                  <a:pt x="2568" y="398"/>
                </a:lnTo>
                <a:lnTo>
                  <a:pt x="2413" y="459"/>
                </a:lnTo>
                <a:lnTo>
                  <a:pt x="2255" y="514"/>
                </a:lnTo>
                <a:lnTo>
                  <a:pt x="2096" y="564"/>
                </a:lnTo>
                <a:lnTo>
                  <a:pt x="1936" y="607"/>
                </a:lnTo>
                <a:lnTo>
                  <a:pt x="1772" y="645"/>
                </a:lnTo>
                <a:lnTo>
                  <a:pt x="1608" y="676"/>
                </a:lnTo>
                <a:lnTo>
                  <a:pt x="1441" y="700"/>
                </a:lnTo>
                <a:lnTo>
                  <a:pt x="1274" y="719"/>
                </a:lnTo>
                <a:lnTo>
                  <a:pt x="1274" y="1831"/>
                </a:lnTo>
                <a:lnTo>
                  <a:pt x="1441" y="1850"/>
                </a:lnTo>
                <a:lnTo>
                  <a:pt x="1608" y="1874"/>
                </a:lnTo>
                <a:lnTo>
                  <a:pt x="1772" y="1905"/>
                </a:lnTo>
                <a:lnTo>
                  <a:pt x="1936" y="1943"/>
                </a:lnTo>
                <a:lnTo>
                  <a:pt x="2096" y="1986"/>
                </a:lnTo>
                <a:lnTo>
                  <a:pt x="2255" y="2034"/>
                </a:lnTo>
                <a:lnTo>
                  <a:pt x="2412" y="2091"/>
                </a:lnTo>
                <a:lnTo>
                  <a:pt x="2568" y="2152"/>
                </a:lnTo>
                <a:lnTo>
                  <a:pt x="2722" y="2219"/>
                </a:lnTo>
                <a:lnTo>
                  <a:pt x="2872" y="2293"/>
                </a:lnTo>
                <a:lnTo>
                  <a:pt x="3022" y="2373"/>
                </a:lnTo>
                <a:lnTo>
                  <a:pt x="3023" y="2373"/>
                </a:lnTo>
                <a:lnTo>
                  <a:pt x="3024" y="2374"/>
                </a:lnTo>
                <a:lnTo>
                  <a:pt x="3026" y="2373"/>
                </a:lnTo>
                <a:lnTo>
                  <a:pt x="3027" y="2372"/>
                </a:lnTo>
                <a:lnTo>
                  <a:pt x="3028" y="2371"/>
                </a:lnTo>
                <a:lnTo>
                  <a:pt x="3028" y="2370"/>
                </a:lnTo>
                <a:lnTo>
                  <a:pt x="3028" y="180"/>
                </a:lnTo>
                <a:lnTo>
                  <a:pt x="3028" y="179"/>
                </a:lnTo>
                <a:lnTo>
                  <a:pt x="3027" y="178"/>
                </a:lnTo>
                <a:lnTo>
                  <a:pt x="3026" y="177"/>
                </a:lnTo>
                <a:lnTo>
                  <a:pt x="3024" y="175"/>
                </a:lnTo>
                <a:close/>
                <a:moveTo>
                  <a:pt x="3026" y="0"/>
                </a:moveTo>
                <a:lnTo>
                  <a:pt x="3056" y="2"/>
                </a:lnTo>
                <a:lnTo>
                  <a:pt x="3087" y="11"/>
                </a:lnTo>
                <a:lnTo>
                  <a:pt x="3116" y="24"/>
                </a:lnTo>
                <a:lnTo>
                  <a:pt x="3141" y="43"/>
                </a:lnTo>
                <a:lnTo>
                  <a:pt x="3163" y="65"/>
                </a:lnTo>
                <a:lnTo>
                  <a:pt x="3181" y="90"/>
                </a:lnTo>
                <a:lnTo>
                  <a:pt x="3194" y="118"/>
                </a:lnTo>
                <a:lnTo>
                  <a:pt x="3202" y="148"/>
                </a:lnTo>
                <a:lnTo>
                  <a:pt x="3204" y="180"/>
                </a:lnTo>
                <a:lnTo>
                  <a:pt x="3204" y="767"/>
                </a:lnTo>
                <a:lnTo>
                  <a:pt x="3262" y="779"/>
                </a:lnTo>
                <a:lnTo>
                  <a:pt x="3316" y="795"/>
                </a:lnTo>
                <a:lnTo>
                  <a:pt x="3368" y="817"/>
                </a:lnTo>
                <a:lnTo>
                  <a:pt x="3417" y="845"/>
                </a:lnTo>
                <a:lnTo>
                  <a:pt x="3461" y="878"/>
                </a:lnTo>
                <a:lnTo>
                  <a:pt x="3503" y="916"/>
                </a:lnTo>
                <a:lnTo>
                  <a:pt x="3539" y="957"/>
                </a:lnTo>
                <a:lnTo>
                  <a:pt x="3571" y="1003"/>
                </a:lnTo>
                <a:lnTo>
                  <a:pt x="3599" y="1052"/>
                </a:lnTo>
                <a:lnTo>
                  <a:pt x="3620" y="1104"/>
                </a:lnTo>
                <a:lnTo>
                  <a:pt x="3637" y="1158"/>
                </a:lnTo>
                <a:lnTo>
                  <a:pt x="3647" y="1216"/>
                </a:lnTo>
                <a:lnTo>
                  <a:pt x="3650" y="1274"/>
                </a:lnTo>
                <a:lnTo>
                  <a:pt x="3647" y="1334"/>
                </a:lnTo>
                <a:lnTo>
                  <a:pt x="3637" y="1390"/>
                </a:lnTo>
                <a:lnTo>
                  <a:pt x="3620" y="1446"/>
                </a:lnTo>
                <a:lnTo>
                  <a:pt x="3599" y="1498"/>
                </a:lnTo>
                <a:lnTo>
                  <a:pt x="3571" y="1546"/>
                </a:lnTo>
                <a:lnTo>
                  <a:pt x="3539" y="1592"/>
                </a:lnTo>
                <a:lnTo>
                  <a:pt x="3503" y="1634"/>
                </a:lnTo>
                <a:lnTo>
                  <a:pt x="3461" y="1672"/>
                </a:lnTo>
                <a:lnTo>
                  <a:pt x="3417" y="1705"/>
                </a:lnTo>
                <a:lnTo>
                  <a:pt x="3368" y="1732"/>
                </a:lnTo>
                <a:lnTo>
                  <a:pt x="3316" y="1755"/>
                </a:lnTo>
                <a:lnTo>
                  <a:pt x="3262" y="1771"/>
                </a:lnTo>
                <a:lnTo>
                  <a:pt x="3204" y="1782"/>
                </a:lnTo>
                <a:lnTo>
                  <a:pt x="3204" y="2370"/>
                </a:lnTo>
                <a:lnTo>
                  <a:pt x="3202" y="2402"/>
                </a:lnTo>
                <a:lnTo>
                  <a:pt x="3194" y="2432"/>
                </a:lnTo>
                <a:lnTo>
                  <a:pt x="3181" y="2459"/>
                </a:lnTo>
                <a:lnTo>
                  <a:pt x="3163" y="2485"/>
                </a:lnTo>
                <a:lnTo>
                  <a:pt x="3141" y="2507"/>
                </a:lnTo>
                <a:lnTo>
                  <a:pt x="3116" y="2525"/>
                </a:lnTo>
                <a:lnTo>
                  <a:pt x="3086" y="2539"/>
                </a:lnTo>
                <a:lnTo>
                  <a:pt x="3055" y="2548"/>
                </a:lnTo>
                <a:lnTo>
                  <a:pt x="3024" y="2550"/>
                </a:lnTo>
                <a:lnTo>
                  <a:pt x="2994" y="2548"/>
                </a:lnTo>
                <a:lnTo>
                  <a:pt x="2964" y="2540"/>
                </a:lnTo>
                <a:lnTo>
                  <a:pt x="2935" y="2527"/>
                </a:lnTo>
                <a:lnTo>
                  <a:pt x="2797" y="2453"/>
                </a:lnTo>
                <a:lnTo>
                  <a:pt x="2657" y="2384"/>
                </a:lnTo>
                <a:lnTo>
                  <a:pt x="2514" y="2320"/>
                </a:lnTo>
                <a:lnTo>
                  <a:pt x="2369" y="2262"/>
                </a:lnTo>
                <a:lnTo>
                  <a:pt x="2223" y="2210"/>
                </a:lnTo>
                <a:lnTo>
                  <a:pt x="2075" y="2163"/>
                </a:lnTo>
                <a:lnTo>
                  <a:pt x="1926" y="2122"/>
                </a:lnTo>
                <a:lnTo>
                  <a:pt x="1774" y="2086"/>
                </a:lnTo>
                <a:lnTo>
                  <a:pt x="1621" y="2055"/>
                </a:lnTo>
                <a:lnTo>
                  <a:pt x="1467" y="2031"/>
                </a:lnTo>
                <a:lnTo>
                  <a:pt x="1312" y="2012"/>
                </a:lnTo>
                <a:lnTo>
                  <a:pt x="1664" y="2984"/>
                </a:lnTo>
                <a:lnTo>
                  <a:pt x="1671" y="3012"/>
                </a:lnTo>
                <a:lnTo>
                  <a:pt x="1675" y="3040"/>
                </a:lnTo>
                <a:lnTo>
                  <a:pt x="1672" y="3068"/>
                </a:lnTo>
                <a:lnTo>
                  <a:pt x="1667" y="3096"/>
                </a:lnTo>
                <a:lnTo>
                  <a:pt x="1657" y="3122"/>
                </a:lnTo>
                <a:lnTo>
                  <a:pt x="1641" y="3148"/>
                </a:lnTo>
                <a:lnTo>
                  <a:pt x="1624" y="3170"/>
                </a:lnTo>
                <a:lnTo>
                  <a:pt x="1602" y="3189"/>
                </a:lnTo>
                <a:lnTo>
                  <a:pt x="1578" y="3204"/>
                </a:lnTo>
                <a:lnTo>
                  <a:pt x="1552" y="3215"/>
                </a:lnTo>
                <a:lnTo>
                  <a:pt x="1524" y="3222"/>
                </a:lnTo>
                <a:lnTo>
                  <a:pt x="1495" y="3224"/>
                </a:lnTo>
                <a:lnTo>
                  <a:pt x="1084" y="3224"/>
                </a:lnTo>
                <a:lnTo>
                  <a:pt x="1053" y="3221"/>
                </a:lnTo>
                <a:lnTo>
                  <a:pt x="1022" y="3213"/>
                </a:lnTo>
                <a:lnTo>
                  <a:pt x="994" y="3200"/>
                </a:lnTo>
                <a:lnTo>
                  <a:pt x="969" y="3182"/>
                </a:lnTo>
                <a:lnTo>
                  <a:pt x="948" y="3160"/>
                </a:lnTo>
                <a:lnTo>
                  <a:pt x="929" y="3134"/>
                </a:lnTo>
                <a:lnTo>
                  <a:pt x="916" y="3106"/>
                </a:lnTo>
                <a:lnTo>
                  <a:pt x="507" y="1975"/>
                </a:lnTo>
                <a:lnTo>
                  <a:pt x="470" y="1956"/>
                </a:lnTo>
                <a:lnTo>
                  <a:pt x="438" y="1932"/>
                </a:lnTo>
                <a:lnTo>
                  <a:pt x="409" y="1903"/>
                </a:lnTo>
                <a:lnTo>
                  <a:pt x="385" y="1871"/>
                </a:lnTo>
                <a:lnTo>
                  <a:pt x="366" y="1835"/>
                </a:lnTo>
                <a:lnTo>
                  <a:pt x="352" y="1797"/>
                </a:lnTo>
                <a:lnTo>
                  <a:pt x="344" y="1755"/>
                </a:lnTo>
                <a:lnTo>
                  <a:pt x="229" y="1755"/>
                </a:lnTo>
                <a:lnTo>
                  <a:pt x="191" y="1752"/>
                </a:lnTo>
                <a:lnTo>
                  <a:pt x="156" y="1743"/>
                </a:lnTo>
                <a:lnTo>
                  <a:pt x="124" y="1729"/>
                </a:lnTo>
                <a:lnTo>
                  <a:pt x="94" y="1710"/>
                </a:lnTo>
                <a:lnTo>
                  <a:pt x="67" y="1688"/>
                </a:lnTo>
                <a:lnTo>
                  <a:pt x="44" y="1662"/>
                </a:lnTo>
                <a:lnTo>
                  <a:pt x="25" y="1632"/>
                </a:lnTo>
                <a:lnTo>
                  <a:pt x="12" y="1598"/>
                </a:lnTo>
                <a:lnTo>
                  <a:pt x="3" y="1563"/>
                </a:lnTo>
                <a:lnTo>
                  <a:pt x="0" y="1527"/>
                </a:lnTo>
                <a:lnTo>
                  <a:pt x="0" y="1023"/>
                </a:lnTo>
                <a:lnTo>
                  <a:pt x="3" y="987"/>
                </a:lnTo>
                <a:lnTo>
                  <a:pt x="12" y="951"/>
                </a:lnTo>
                <a:lnTo>
                  <a:pt x="25" y="919"/>
                </a:lnTo>
                <a:lnTo>
                  <a:pt x="44" y="888"/>
                </a:lnTo>
                <a:lnTo>
                  <a:pt x="67" y="862"/>
                </a:lnTo>
                <a:lnTo>
                  <a:pt x="94" y="839"/>
                </a:lnTo>
                <a:lnTo>
                  <a:pt x="124" y="821"/>
                </a:lnTo>
                <a:lnTo>
                  <a:pt x="156" y="806"/>
                </a:lnTo>
                <a:lnTo>
                  <a:pt x="191" y="797"/>
                </a:lnTo>
                <a:lnTo>
                  <a:pt x="229" y="795"/>
                </a:lnTo>
                <a:lnTo>
                  <a:pt x="344" y="795"/>
                </a:lnTo>
                <a:lnTo>
                  <a:pt x="352" y="755"/>
                </a:lnTo>
                <a:lnTo>
                  <a:pt x="365" y="717"/>
                </a:lnTo>
                <a:lnTo>
                  <a:pt x="384" y="682"/>
                </a:lnTo>
                <a:lnTo>
                  <a:pt x="406" y="650"/>
                </a:lnTo>
                <a:lnTo>
                  <a:pt x="434" y="623"/>
                </a:lnTo>
                <a:lnTo>
                  <a:pt x="465" y="598"/>
                </a:lnTo>
                <a:lnTo>
                  <a:pt x="499" y="578"/>
                </a:lnTo>
                <a:lnTo>
                  <a:pt x="536" y="564"/>
                </a:lnTo>
                <a:lnTo>
                  <a:pt x="576" y="555"/>
                </a:lnTo>
                <a:lnTo>
                  <a:pt x="617" y="552"/>
                </a:lnTo>
                <a:lnTo>
                  <a:pt x="622" y="552"/>
                </a:lnTo>
                <a:lnTo>
                  <a:pt x="633" y="552"/>
                </a:lnTo>
                <a:lnTo>
                  <a:pt x="651" y="552"/>
                </a:lnTo>
                <a:lnTo>
                  <a:pt x="676" y="552"/>
                </a:lnTo>
                <a:lnTo>
                  <a:pt x="705" y="552"/>
                </a:lnTo>
                <a:lnTo>
                  <a:pt x="739" y="552"/>
                </a:lnTo>
                <a:lnTo>
                  <a:pt x="775" y="551"/>
                </a:lnTo>
                <a:lnTo>
                  <a:pt x="815" y="551"/>
                </a:lnTo>
                <a:lnTo>
                  <a:pt x="856" y="551"/>
                </a:lnTo>
                <a:lnTo>
                  <a:pt x="898" y="551"/>
                </a:lnTo>
                <a:lnTo>
                  <a:pt x="940" y="551"/>
                </a:lnTo>
                <a:lnTo>
                  <a:pt x="982" y="551"/>
                </a:lnTo>
                <a:lnTo>
                  <a:pt x="1022" y="549"/>
                </a:lnTo>
                <a:lnTo>
                  <a:pt x="1059" y="549"/>
                </a:lnTo>
                <a:lnTo>
                  <a:pt x="1093" y="549"/>
                </a:lnTo>
                <a:lnTo>
                  <a:pt x="1123" y="549"/>
                </a:lnTo>
                <a:lnTo>
                  <a:pt x="1147" y="549"/>
                </a:lnTo>
                <a:lnTo>
                  <a:pt x="1166" y="549"/>
                </a:lnTo>
                <a:lnTo>
                  <a:pt x="1178" y="549"/>
                </a:lnTo>
                <a:lnTo>
                  <a:pt x="1183" y="548"/>
                </a:lnTo>
                <a:lnTo>
                  <a:pt x="1352" y="533"/>
                </a:lnTo>
                <a:lnTo>
                  <a:pt x="1519" y="511"/>
                </a:lnTo>
                <a:lnTo>
                  <a:pt x="1683" y="482"/>
                </a:lnTo>
                <a:lnTo>
                  <a:pt x="1847" y="447"/>
                </a:lnTo>
                <a:lnTo>
                  <a:pt x="2009" y="406"/>
                </a:lnTo>
                <a:lnTo>
                  <a:pt x="2169" y="357"/>
                </a:lnTo>
                <a:lnTo>
                  <a:pt x="2326" y="303"/>
                </a:lnTo>
                <a:lnTo>
                  <a:pt x="2482" y="242"/>
                </a:lnTo>
                <a:lnTo>
                  <a:pt x="2636" y="175"/>
                </a:lnTo>
                <a:lnTo>
                  <a:pt x="2786" y="102"/>
                </a:lnTo>
                <a:lnTo>
                  <a:pt x="2935" y="23"/>
                </a:lnTo>
                <a:lnTo>
                  <a:pt x="2964" y="9"/>
                </a:lnTo>
                <a:lnTo>
                  <a:pt x="2995" y="2"/>
                </a:lnTo>
                <a:lnTo>
                  <a:pt x="302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34" name="Group 133">
            <a:extLst>
              <a:ext uri="{FF2B5EF4-FFF2-40B4-BE49-F238E27FC236}">
                <a16:creationId xmlns:a16="http://schemas.microsoft.com/office/drawing/2014/main" id="{84CD1836-18C8-E71F-F969-E6132C2B74FE}"/>
              </a:ext>
            </a:extLst>
          </p:cNvPr>
          <p:cNvGrpSpPr/>
          <p:nvPr/>
        </p:nvGrpSpPr>
        <p:grpSpPr>
          <a:xfrm>
            <a:off x="11312844" y="2753678"/>
            <a:ext cx="444500" cy="439738"/>
            <a:chOff x="2587625" y="4291013"/>
            <a:chExt cx="444500" cy="439738"/>
          </a:xfrm>
          <a:solidFill>
            <a:schemeClr val="tx1"/>
          </a:solidFill>
        </p:grpSpPr>
        <p:sp>
          <p:nvSpPr>
            <p:cNvPr id="135" name="Freeform 290">
              <a:extLst>
                <a:ext uri="{FF2B5EF4-FFF2-40B4-BE49-F238E27FC236}">
                  <a16:creationId xmlns:a16="http://schemas.microsoft.com/office/drawing/2014/main" id="{8B401CB8-966D-1C3F-7B44-5889B71B52D3}"/>
                </a:ext>
              </a:extLst>
            </p:cNvPr>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291">
              <a:extLst>
                <a:ext uri="{FF2B5EF4-FFF2-40B4-BE49-F238E27FC236}">
                  <a16:creationId xmlns:a16="http://schemas.microsoft.com/office/drawing/2014/main" id="{681BE481-E997-A987-9D0D-51DC3B42B135}"/>
                </a:ext>
              </a:extLst>
            </p:cNvPr>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292">
              <a:extLst>
                <a:ext uri="{FF2B5EF4-FFF2-40B4-BE49-F238E27FC236}">
                  <a16:creationId xmlns:a16="http://schemas.microsoft.com/office/drawing/2014/main" id="{EB8054F9-2B45-A481-2D98-C52B3C3EDF46}"/>
                </a:ext>
              </a:extLst>
            </p:cNvPr>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293">
              <a:extLst>
                <a:ext uri="{FF2B5EF4-FFF2-40B4-BE49-F238E27FC236}">
                  <a16:creationId xmlns:a16="http://schemas.microsoft.com/office/drawing/2014/main" id="{7BEFA8F2-46EB-57CB-8858-195E01A53B80}"/>
                </a:ext>
              </a:extLst>
            </p:cNvPr>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94">
              <a:extLst>
                <a:ext uri="{FF2B5EF4-FFF2-40B4-BE49-F238E27FC236}">
                  <a16:creationId xmlns:a16="http://schemas.microsoft.com/office/drawing/2014/main" id="{4981D25D-A416-EC59-F51D-CF1A42C137D8}"/>
                </a:ext>
              </a:extLst>
            </p:cNvPr>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95">
              <a:extLst>
                <a:ext uri="{FF2B5EF4-FFF2-40B4-BE49-F238E27FC236}">
                  <a16:creationId xmlns:a16="http://schemas.microsoft.com/office/drawing/2014/main" id="{7272A536-E501-B485-454B-61C8690B7C15}"/>
                </a:ext>
              </a:extLst>
            </p:cNvPr>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8" name="Group 197">
            <a:extLst>
              <a:ext uri="{FF2B5EF4-FFF2-40B4-BE49-F238E27FC236}">
                <a16:creationId xmlns:a16="http://schemas.microsoft.com/office/drawing/2014/main" id="{D2C30C78-B6C4-2F99-1681-48EF4E86E54F}"/>
              </a:ext>
            </a:extLst>
          </p:cNvPr>
          <p:cNvGrpSpPr/>
          <p:nvPr/>
        </p:nvGrpSpPr>
        <p:grpSpPr>
          <a:xfrm>
            <a:off x="11271503" y="3713867"/>
            <a:ext cx="527182" cy="457512"/>
            <a:chOff x="8783638" y="1235076"/>
            <a:chExt cx="360363" cy="312738"/>
          </a:xfrm>
          <a:solidFill>
            <a:schemeClr val="tx1"/>
          </a:solidFill>
        </p:grpSpPr>
        <p:sp>
          <p:nvSpPr>
            <p:cNvPr id="199" name="Freeform 51">
              <a:extLst>
                <a:ext uri="{FF2B5EF4-FFF2-40B4-BE49-F238E27FC236}">
                  <a16:creationId xmlns:a16="http://schemas.microsoft.com/office/drawing/2014/main" id="{5DB0CE11-D693-5BE9-542F-1572A1F819BA}"/>
                </a:ext>
              </a:extLst>
            </p:cNvPr>
            <p:cNvSpPr>
              <a:spLocks noEditPoints="1"/>
            </p:cNvSpPr>
            <p:nvPr/>
          </p:nvSpPr>
          <p:spPr bwMode="auto">
            <a:xfrm>
              <a:off x="8842375" y="1290638"/>
              <a:ext cx="128588" cy="84138"/>
            </a:xfrm>
            <a:custGeom>
              <a:avLst/>
              <a:gdLst/>
              <a:ahLst/>
              <a:cxnLst>
                <a:cxn ang="0">
                  <a:pos x="42" y="0"/>
                </a:cxn>
                <a:cxn ang="0">
                  <a:pos x="0" y="27"/>
                </a:cxn>
                <a:cxn ang="0">
                  <a:pos x="1" y="29"/>
                </a:cxn>
                <a:cxn ang="0">
                  <a:pos x="3" y="27"/>
                </a:cxn>
                <a:cxn ang="0">
                  <a:pos x="42" y="4"/>
                </a:cxn>
                <a:cxn ang="0">
                  <a:pos x="44" y="2"/>
                </a:cxn>
                <a:cxn ang="0">
                  <a:pos x="42" y="0"/>
                </a:cxn>
                <a:cxn ang="0">
                  <a:pos x="42" y="0"/>
                </a:cxn>
                <a:cxn ang="0">
                  <a:pos x="42" y="0"/>
                </a:cxn>
              </a:cxnLst>
              <a:rect l="0" t="0" r="r" b="b"/>
              <a:pathLst>
                <a:path w="44" h="29">
                  <a:moveTo>
                    <a:pt x="42" y="0"/>
                  </a:moveTo>
                  <a:cubicBezTo>
                    <a:pt x="19" y="0"/>
                    <a:pt x="0" y="12"/>
                    <a:pt x="0" y="27"/>
                  </a:cubicBezTo>
                  <a:cubicBezTo>
                    <a:pt x="0" y="28"/>
                    <a:pt x="0" y="29"/>
                    <a:pt x="1" y="29"/>
                  </a:cubicBezTo>
                  <a:cubicBezTo>
                    <a:pt x="3" y="29"/>
                    <a:pt x="3" y="28"/>
                    <a:pt x="3" y="27"/>
                  </a:cubicBezTo>
                  <a:cubicBezTo>
                    <a:pt x="3" y="15"/>
                    <a:pt x="21" y="4"/>
                    <a:pt x="42" y="4"/>
                  </a:cubicBezTo>
                  <a:cubicBezTo>
                    <a:pt x="43" y="4"/>
                    <a:pt x="44" y="3"/>
                    <a:pt x="44" y="2"/>
                  </a:cubicBezTo>
                  <a:cubicBezTo>
                    <a:pt x="44" y="1"/>
                    <a:pt x="43" y="0"/>
                    <a:pt x="42" y="0"/>
                  </a:cubicBezTo>
                  <a:close/>
                  <a:moveTo>
                    <a:pt x="42" y="0"/>
                  </a:moveTo>
                  <a:cubicBezTo>
                    <a:pt x="42" y="0"/>
                    <a:pt x="42" y="0"/>
                    <a:pt x="4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52">
              <a:extLst>
                <a:ext uri="{FF2B5EF4-FFF2-40B4-BE49-F238E27FC236}">
                  <a16:creationId xmlns:a16="http://schemas.microsoft.com/office/drawing/2014/main" id="{F1E819FA-2E51-C4C4-B6CC-52B43D851BF2}"/>
                </a:ext>
              </a:extLst>
            </p:cNvPr>
            <p:cNvSpPr>
              <a:spLocks noEditPoints="1"/>
            </p:cNvSpPr>
            <p:nvPr/>
          </p:nvSpPr>
          <p:spPr bwMode="auto">
            <a:xfrm>
              <a:off x="8783638" y="1235076"/>
              <a:ext cx="360363" cy="312738"/>
            </a:xfrm>
            <a:custGeom>
              <a:avLst/>
              <a:gdLst/>
              <a:ahLst/>
              <a:cxnLst>
                <a:cxn ang="0">
                  <a:pos x="62" y="0"/>
                </a:cxn>
                <a:cxn ang="0">
                  <a:pos x="0" y="46"/>
                </a:cxn>
                <a:cxn ang="0">
                  <a:pos x="27" y="84"/>
                </a:cxn>
                <a:cxn ang="0">
                  <a:pos x="27" y="84"/>
                </a:cxn>
                <a:cxn ang="0">
                  <a:pos x="20" y="102"/>
                </a:cxn>
                <a:cxn ang="0">
                  <a:pos x="20" y="104"/>
                </a:cxn>
                <a:cxn ang="0">
                  <a:pos x="23" y="107"/>
                </a:cxn>
                <a:cxn ang="0">
                  <a:pos x="24" y="107"/>
                </a:cxn>
                <a:cxn ang="0">
                  <a:pos x="50" y="91"/>
                </a:cxn>
                <a:cxn ang="0">
                  <a:pos x="62" y="92"/>
                </a:cxn>
                <a:cxn ang="0">
                  <a:pos x="123" y="46"/>
                </a:cxn>
                <a:cxn ang="0">
                  <a:pos x="62" y="0"/>
                </a:cxn>
                <a:cxn ang="0">
                  <a:pos x="62" y="84"/>
                </a:cxn>
                <a:cxn ang="0">
                  <a:pos x="51" y="83"/>
                </a:cxn>
                <a:cxn ang="0">
                  <a:pos x="50" y="83"/>
                </a:cxn>
                <a:cxn ang="0">
                  <a:pos x="44" y="86"/>
                </a:cxn>
                <a:cxn ang="0">
                  <a:pos x="32" y="96"/>
                </a:cxn>
                <a:cxn ang="0">
                  <a:pos x="35" y="85"/>
                </a:cxn>
                <a:cxn ang="0">
                  <a:pos x="35" y="84"/>
                </a:cxn>
                <a:cxn ang="0">
                  <a:pos x="31" y="77"/>
                </a:cxn>
                <a:cxn ang="0">
                  <a:pos x="8" y="46"/>
                </a:cxn>
                <a:cxn ang="0">
                  <a:pos x="62" y="7"/>
                </a:cxn>
                <a:cxn ang="0">
                  <a:pos x="115" y="46"/>
                </a:cxn>
                <a:cxn ang="0">
                  <a:pos x="62" y="84"/>
                </a:cxn>
                <a:cxn ang="0">
                  <a:pos x="62" y="84"/>
                </a:cxn>
                <a:cxn ang="0">
                  <a:pos x="62" y="84"/>
                </a:cxn>
              </a:cxnLst>
              <a:rect l="0" t="0" r="r" b="b"/>
              <a:pathLst>
                <a:path w="123" h="107">
                  <a:moveTo>
                    <a:pt x="62" y="0"/>
                  </a:moveTo>
                  <a:cubicBezTo>
                    <a:pt x="28" y="0"/>
                    <a:pt x="0" y="20"/>
                    <a:pt x="0" y="46"/>
                  </a:cubicBezTo>
                  <a:cubicBezTo>
                    <a:pt x="0" y="62"/>
                    <a:pt x="11" y="76"/>
                    <a:pt x="27" y="84"/>
                  </a:cubicBezTo>
                  <a:cubicBezTo>
                    <a:pt x="27" y="84"/>
                    <a:pt x="27" y="84"/>
                    <a:pt x="27" y="84"/>
                  </a:cubicBezTo>
                  <a:cubicBezTo>
                    <a:pt x="27" y="91"/>
                    <a:pt x="22" y="98"/>
                    <a:pt x="20" y="102"/>
                  </a:cubicBezTo>
                  <a:cubicBezTo>
                    <a:pt x="20" y="103"/>
                    <a:pt x="20" y="103"/>
                    <a:pt x="20" y="104"/>
                  </a:cubicBezTo>
                  <a:cubicBezTo>
                    <a:pt x="20" y="106"/>
                    <a:pt x="21" y="107"/>
                    <a:pt x="23" y="107"/>
                  </a:cubicBezTo>
                  <a:cubicBezTo>
                    <a:pt x="23" y="107"/>
                    <a:pt x="24" y="107"/>
                    <a:pt x="24" y="107"/>
                  </a:cubicBezTo>
                  <a:cubicBezTo>
                    <a:pt x="36" y="105"/>
                    <a:pt x="47" y="94"/>
                    <a:pt x="50" y="91"/>
                  </a:cubicBezTo>
                  <a:cubicBezTo>
                    <a:pt x="54" y="92"/>
                    <a:pt x="58" y="92"/>
                    <a:pt x="62" y="92"/>
                  </a:cubicBezTo>
                  <a:cubicBezTo>
                    <a:pt x="96" y="92"/>
                    <a:pt x="123" y="71"/>
                    <a:pt x="123" y="46"/>
                  </a:cubicBezTo>
                  <a:cubicBezTo>
                    <a:pt x="123" y="20"/>
                    <a:pt x="96" y="0"/>
                    <a:pt x="62" y="0"/>
                  </a:cubicBezTo>
                  <a:close/>
                  <a:moveTo>
                    <a:pt x="62" y="84"/>
                  </a:moveTo>
                  <a:cubicBezTo>
                    <a:pt x="58" y="84"/>
                    <a:pt x="55" y="84"/>
                    <a:pt x="51" y="83"/>
                  </a:cubicBezTo>
                  <a:cubicBezTo>
                    <a:pt x="51" y="83"/>
                    <a:pt x="50" y="83"/>
                    <a:pt x="50" y="83"/>
                  </a:cubicBezTo>
                  <a:cubicBezTo>
                    <a:pt x="48" y="83"/>
                    <a:pt x="45" y="84"/>
                    <a:pt x="44" y="86"/>
                  </a:cubicBezTo>
                  <a:cubicBezTo>
                    <a:pt x="42" y="88"/>
                    <a:pt x="38" y="93"/>
                    <a:pt x="32" y="96"/>
                  </a:cubicBezTo>
                  <a:cubicBezTo>
                    <a:pt x="34" y="92"/>
                    <a:pt x="35" y="89"/>
                    <a:pt x="35" y="85"/>
                  </a:cubicBezTo>
                  <a:cubicBezTo>
                    <a:pt x="35" y="84"/>
                    <a:pt x="35" y="84"/>
                    <a:pt x="35" y="84"/>
                  </a:cubicBezTo>
                  <a:cubicBezTo>
                    <a:pt x="35" y="81"/>
                    <a:pt x="33" y="78"/>
                    <a:pt x="31" y="77"/>
                  </a:cubicBezTo>
                  <a:cubicBezTo>
                    <a:pt x="17" y="70"/>
                    <a:pt x="8" y="58"/>
                    <a:pt x="8" y="46"/>
                  </a:cubicBezTo>
                  <a:cubicBezTo>
                    <a:pt x="8" y="25"/>
                    <a:pt x="32" y="7"/>
                    <a:pt x="62" y="7"/>
                  </a:cubicBezTo>
                  <a:cubicBezTo>
                    <a:pt x="91" y="7"/>
                    <a:pt x="115" y="25"/>
                    <a:pt x="115" y="46"/>
                  </a:cubicBezTo>
                  <a:cubicBezTo>
                    <a:pt x="115" y="67"/>
                    <a:pt x="91" y="84"/>
                    <a:pt x="62" y="84"/>
                  </a:cubicBezTo>
                  <a:close/>
                  <a:moveTo>
                    <a:pt x="62" y="84"/>
                  </a:moveTo>
                  <a:cubicBezTo>
                    <a:pt x="62" y="84"/>
                    <a:pt x="62" y="84"/>
                    <a:pt x="62" y="8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 name="Group 8">
            <a:extLst>
              <a:ext uri="{FF2B5EF4-FFF2-40B4-BE49-F238E27FC236}">
                <a16:creationId xmlns:a16="http://schemas.microsoft.com/office/drawing/2014/main" id="{F4B40496-2C26-0598-8402-75B5DE2D2BBE}"/>
              </a:ext>
            </a:extLst>
          </p:cNvPr>
          <p:cNvGrpSpPr/>
          <p:nvPr/>
        </p:nvGrpSpPr>
        <p:grpSpPr>
          <a:xfrm>
            <a:off x="463662" y="1614692"/>
            <a:ext cx="612631" cy="605589"/>
            <a:chOff x="4356100" y="3465513"/>
            <a:chExt cx="552450" cy="546100"/>
          </a:xfrm>
          <a:solidFill>
            <a:schemeClr val="tx1"/>
          </a:solidFill>
        </p:grpSpPr>
        <p:sp>
          <p:nvSpPr>
            <p:cNvPr id="10" name="Freeform 242">
              <a:extLst>
                <a:ext uri="{FF2B5EF4-FFF2-40B4-BE49-F238E27FC236}">
                  <a16:creationId xmlns:a16="http://schemas.microsoft.com/office/drawing/2014/main" id="{B581FE48-E1FE-3F6A-3E96-654FE3DF61DE}"/>
                </a:ext>
              </a:extLst>
            </p:cNvPr>
            <p:cNvSpPr>
              <a:spLocks/>
            </p:cNvSpPr>
            <p:nvPr/>
          </p:nvSpPr>
          <p:spPr bwMode="auto">
            <a:xfrm>
              <a:off x="4486275" y="3465513"/>
              <a:ext cx="422275" cy="422275"/>
            </a:xfrm>
            <a:custGeom>
              <a:avLst/>
              <a:gdLst>
                <a:gd name="T0" fmla="*/ 2000 w 2664"/>
                <a:gd name="T1" fmla="*/ 115 h 2664"/>
                <a:gd name="T2" fmla="*/ 2063 w 2664"/>
                <a:gd name="T3" fmla="*/ 268 h 2664"/>
                <a:gd name="T4" fmla="*/ 2150 w 2664"/>
                <a:gd name="T5" fmla="*/ 560 h 2664"/>
                <a:gd name="T6" fmla="*/ 2425 w 2664"/>
                <a:gd name="T7" fmla="*/ 602 h 2664"/>
                <a:gd name="T8" fmla="*/ 2566 w 2664"/>
                <a:gd name="T9" fmla="*/ 688 h 2664"/>
                <a:gd name="T10" fmla="*/ 2660 w 2664"/>
                <a:gd name="T11" fmla="*/ 999 h 2664"/>
                <a:gd name="T12" fmla="*/ 2552 w 2664"/>
                <a:gd name="T13" fmla="*/ 1126 h 2664"/>
                <a:gd name="T14" fmla="*/ 2552 w 2664"/>
                <a:gd name="T15" fmla="*/ 1538 h 2664"/>
                <a:gd name="T16" fmla="*/ 2660 w 2664"/>
                <a:gd name="T17" fmla="*/ 1662 h 2664"/>
                <a:gd name="T18" fmla="*/ 2565 w 2664"/>
                <a:gd name="T19" fmla="*/ 1976 h 2664"/>
                <a:gd name="T20" fmla="*/ 2426 w 2664"/>
                <a:gd name="T21" fmla="*/ 2062 h 2664"/>
                <a:gd name="T22" fmla="*/ 2149 w 2664"/>
                <a:gd name="T23" fmla="*/ 2103 h 2664"/>
                <a:gd name="T24" fmla="*/ 2062 w 2664"/>
                <a:gd name="T25" fmla="*/ 2395 h 2664"/>
                <a:gd name="T26" fmla="*/ 1999 w 2664"/>
                <a:gd name="T27" fmla="*/ 2548 h 2664"/>
                <a:gd name="T28" fmla="*/ 1706 w 2664"/>
                <a:gd name="T29" fmla="*/ 2664 h 2664"/>
                <a:gd name="T30" fmla="*/ 1551 w 2664"/>
                <a:gd name="T31" fmla="*/ 2576 h 2664"/>
                <a:gd name="T32" fmla="*/ 1481 w 2664"/>
                <a:gd name="T33" fmla="*/ 2322 h 2664"/>
                <a:gd name="T34" fmla="*/ 1579 w 2664"/>
                <a:gd name="T35" fmla="*/ 2308 h 2664"/>
                <a:gd name="T36" fmla="*/ 1691 w 2664"/>
                <a:gd name="T37" fmla="*/ 2520 h 2664"/>
                <a:gd name="T38" fmla="*/ 1914 w 2664"/>
                <a:gd name="T39" fmla="*/ 2435 h 2664"/>
                <a:gd name="T40" fmla="*/ 1849 w 2664"/>
                <a:gd name="T41" fmla="*/ 2216 h 2664"/>
                <a:gd name="T42" fmla="*/ 1982 w 2664"/>
                <a:gd name="T43" fmla="*/ 2071 h 2664"/>
                <a:gd name="T44" fmla="*/ 2179 w 2664"/>
                <a:gd name="T45" fmla="*/ 1854 h 2664"/>
                <a:gd name="T46" fmla="*/ 2421 w 2664"/>
                <a:gd name="T47" fmla="*/ 1921 h 2664"/>
                <a:gd name="T48" fmla="*/ 2524 w 2664"/>
                <a:gd name="T49" fmla="*/ 1696 h 2664"/>
                <a:gd name="T50" fmla="*/ 2310 w 2664"/>
                <a:gd name="T51" fmla="*/ 1578 h 2664"/>
                <a:gd name="T52" fmla="*/ 2316 w 2664"/>
                <a:gd name="T53" fmla="*/ 1293 h 2664"/>
                <a:gd name="T54" fmla="*/ 2322 w 2664"/>
                <a:gd name="T55" fmla="*/ 1072 h 2664"/>
                <a:gd name="T56" fmla="*/ 2525 w 2664"/>
                <a:gd name="T57" fmla="*/ 962 h 2664"/>
                <a:gd name="T58" fmla="*/ 2428 w 2664"/>
                <a:gd name="T59" fmla="*/ 745 h 2664"/>
                <a:gd name="T60" fmla="*/ 2180 w 2664"/>
                <a:gd name="T61" fmla="*/ 810 h 2664"/>
                <a:gd name="T62" fmla="*/ 1983 w 2664"/>
                <a:gd name="T63" fmla="*/ 593 h 2664"/>
                <a:gd name="T64" fmla="*/ 1850 w 2664"/>
                <a:gd name="T65" fmla="*/ 448 h 2664"/>
                <a:gd name="T66" fmla="*/ 1915 w 2664"/>
                <a:gd name="T67" fmla="*/ 228 h 2664"/>
                <a:gd name="T68" fmla="*/ 1686 w 2664"/>
                <a:gd name="T69" fmla="*/ 146 h 2664"/>
                <a:gd name="T70" fmla="*/ 1563 w 2664"/>
                <a:gd name="T71" fmla="*/ 364 h 2664"/>
                <a:gd name="T72" fmla="*/ 1218 w 2664"/>
                <a:gd name="T73" fmla="*/ 354 h 2664"/>
                <a:gd name="T74" fmla="*/ 1063 w 2664"/>
                <a:gd name="T75" fmla="*/ 325 h 2664"/>
                <a:gd name="T76" fmla="*/ 953 w 2664"/>
                <a:gd name="T77" fmla="*/ 139 h 2664"/>
                <a:gd name="T78" fmla="*/ 743 w 2664"/>
                <a:gd name="T79" fmla="*/ 255 h 2664"/>
                <a:gd name="T80" fmla="*/ 801 w 2664"/>
                <a:gd name="T81" fmla="*/ 501 h 2664"/>
                <a:gd name="T82" fmla="*/ 553 w 2664"/>
                <a:gd name="T83" fmla="*/ 732 h 2664"/>
                <a:gd name="T84" fmla="*/ 430 w 2664"/>
                <a:gd name="T85" fmla="*/ 810 h 2664"/>
                <a:gd name="T86" fmla="*/ 221 w 2664"/>
                <a:gd name="T87" fmla="*/ 757 h 2664"/>
                <a:gd name="T88" fmla="*/ 154 w 2664"/>
                <a:gd name="T89" fmla="*/ 988 h 2664"/>
                <a:gd name="T90" fmla="*/ 368 w 2664"/>
                <a:gd name="T91" fmla="*/ 1116 h 2664"/>
                <a:gd name="T92" fmla="*/ 309 w 2664"/>
                <a:gd name="T93" fmla="*/ 1195 h 2664"/>
                <a:gd name="T94" fmla="*/ 43 w 2664"/>
                <a:gd name="T95" fmla="*/ 1074 h 2664"/>
                <a:gd name="T96" fmla="*/ 4 w 2664"/>
                <a:gd name="T97" fmla="*/ 915 h 2664"/>
                <a:gd name="T98" fmla="*/ 159 w 2664"/>
                <a:gd name="T99" fmla="*/ 627 h 2664"/>
                <a:gd name="T100" fmla="*/ 324 w 2664"/>
                <a:gd name="T101" fmla="*/ 615 h 2664"/>
                <a:gd name="T102" fmla="*/ 660 w 2664"/>
                <a:gd name="T103" fmla="*/ 430 h 2664"/>
                <a:gd name="T104" fmla="*/ 616 w 2664"/>
                <a:gd name="T105" fmla="*/ 184 h 2664"/>
                <a:gd name="T106" fmla="*/ 889 w 2664"/>
                <a:gd name="T107" fmla="*/ 13 h 2664"/>
                <a:gd name="T108" fmla="*/ 1054 w 2664"/>
                <a:gd name="T109" fmla="*/ 27 h 2664"/>
                <a:gd name="T110" fmla="*/ 1252 w 2664"/>
                <a:gd name="T111" fmla="*/ 211 h 2664"/>
                <a:gd name="T112" fmla="*/ 1570 w 2664"/>
                <a:gd name="T113" fmla="*/ 62 h 2664"/>
                <a:gd name="T114" fmla="*/ 1720 w 2664"/>
                <a:gd name="T115" fmla="*/ 0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4" h="2664">
                  <a:moveTo>
                    <a:pt x="1720" y="0"/>
                  </a:moveTo>
                  <a:lnTo>
                    <a:pt x="1749" y="4"/>
                  </a:lnTo>
                  <a:lnTo>
                    <a:pt x="1777" y="13"/>
                  </a:lnTo>
                  <a:lnTo>
                    <a:pt x="1951" y="86"/>
                  </a:lnTo>
                  <a:lnTo>
                    <a:pt x="1977" y="98"/>
                  </a:lnTo>
                  <a:lnTo>
                    <a:pt x="2000" y="115"/>
                  </a:lnTo>
                  <a:lnTo>
                    <a:pt x="2020" y="135"/>
                  </a:lnTo>
                  <a:lnTo>
                    <a:pt x="2036" y="158"/>
                  </a:lnTo>
                  <a:lnTo>
                    <a:pt x="2050" y="185"/>
                  </a:lnTo>
                  <a:lnTo>
                    <a:pt x="2059" y="212"/>
                  </a:lnTo>
                  <a:lnTo>
                    <a:pt x="2063" y="240"/>
                  </a:lnTo>
                  <a:lnTo>
                    <a:pt x="2063" y="268"/>
                  </a:lnTo>
                  <a:lnTo>
                    <a:pt x="2059" y="296"/>
                  </a:lnTo>
                  <a:lnTo>
                    <a:pt x="2050" y="324"/>
                  </a:lnTo>
                  <a:lnTo>
                    <a:pt x="2005" y="431"/>
                  </a:lnTo>
                  <a:lnTo>
                    <a:pt x="2055" y="471"/>
                  </a:lnTo>
                  <a:lnTo>
                    <a:pt x="2104" y="515"/>
                  </a:lnTo>
                  <a:lnTo>
                    <a:pt x="2150" y="560"/>
                  </a:lnTo>
                  <a:lnTo>
                    <a:pt x="2193" y="608"/>
                  </a:lnTo>
                  <a:lnTo>
                    <a:pt x="2234" y="660"/>
                  </a:lnTo>
                  <a:lnTo>
                    <a:pt x="2341" y="615"/>
                  </a:lnTo>
                  <a:lnTo>
                    <a:pt x="2369" y="606"/>
                  </a:lnTo>
                  <a:lnTo>
                    <a:pt x="2396" y="602"/>
                  </a:lnTo>
                  <a:lnTo>
                    <a:pt x="2425" y="602"/>
                  </a:lnTo>
                  <a:lnTo>
                    <a:pt x="2453" y="606"/>
                  </a:lnTo>
                  <a:lnTo>
                    <a:pt x="2480" y="615"/>
                  </a:lnTo>
                  <a:lnTo>
                    <a:pt x="2506" y="628"/>
                  </a:lnTo>
                  <a:lnTo>
                    <a:pt x="2529" y="645"/>
                  </a:lnTo>
                  <a:lnTo>
                    <a:pt x="2549" y="665"/>
                  </a:lnTo>
                  <a:lnTo>
                    <a:pt x="2566" y="688"/>
                  </a:lnTo>
                  <a:lnTo>
                    <a:pt x="2580" y="714"/>
                  </a:lnTo>
                  <a:lnTo>
                    <a:pt x="2651" y="888"/>
                  </a:lnTo>
                  <a:lnTo>
                    <a:pt x="2660" y="915"/>
                  </a:lnTo>
                  <a:lnTo>
                    <a:pt x="2664" y="944"/>
                  </a:lnTo>
                  <a:lnTo>
                    <a:pt x="2664" y="971"/>
                  </a:lnTo>
                  <a:lnTo>
                    <a:pt x="2660" y="999"/>
                  </a:lnTo>
                  <a:lnTo>
                    <a:pt x="2651" y="1027"/>
                  </a:lnTo>
                  <a:lnTo>
                    <a:pt x="2638" y="1052"/>
                  </a:lnTo>
                  <a:lnTo>
                    <a:pt x="2621" y="1075"/>
                  </a:lnTo>
                  <a:lnTo>
                    <a:pt x="2601" y="1095"/>
                  </a:lnTo>
                  <a:lnTo>
                    <a:pt x="2577" y="1112"/>
                  </a:lnTo>
                  <a:lnTo>
                    <a:pt x="2552" y="1126"/>
                  </a:lnTo>
                  <a:lnTo>
                    <a:pt x="2445" y="1170"/>
                  </a:lnTo>
                  <a:lnTo>
                    <a:pt x="2453" y="1251"/>
                  </a:lnTo>
                  <a:lnTo>
                    <a:pt x="2456" y="1331"/>
                  </a:lnTo>
                  <a:lnTo>
                    <a:pt x="2453" y="1413"/>
                  </a:lnTo>
                  <a:lnTo>
                    <a:pt x="2445" y="1493"/>
                  </a:lnTo>
                  <a:lnTo>
                    <a:pt x="2552" y="1538"/>
                  </a:lnTo>
                  <a:lnTo>
                    <a:pt x="2579" y="1552"/>
                  </a:lnTo>
                  <a:lnTo>
                    <a:pt x="2602" y="1568"/>
                  </a:lnTo>
                  <a:lnTo>
                    <a:pt x="2622" y="1589"/>
                  </a:lnTo>
                  <a:lnTo>
                    <a:pt x="2638" y="1612"/>
                  </a:lnTo>
                  <a:lnTo>
                    <a:pt x="2650" y="1636"/>
                  </a:lnTo>
                  <a:lnTo>
                    <a:pt x="2660" y="1662"/>
                  </a:lnTo>
                  <a:lnTo>
                    <a:pt x="2664" y="1691"/>
                  </a:lnTo>
                  <a:lnTo>
                    <a:pt x="2664" y="1719"/>
                  </a:lnTo>
                  <a:lnTo>
                    <a:pt x="2660" y="1748"/>
                  </a:lnTo>
                  <a:lnTo>
                    <a:pt x="2651" y="1775"/>
                  </a:lnTo>
                  <a:lnTo>
                    <a:pt x="2579" y="1949"/>
                  </a:lnTo>
                  <a:lnTo>
                    <a:pt x="2565" y="1976"/>
                  </a:lnTo>
                  <a:lnTo>
                    <a:pt x="2548" y="2000"/>
                  </a:lnTo>
                  <a:lnTo>
                    <a:pt x="2528" y="2019"/>
                  </a:lnTo>
                  <a:lnTo>
                    <a:pt x="2505" y="2035"/>
                  </a:lnTo>
                  <a:lnTo>
                    <a:pt x="2479" y="2048"/>
                  </a:lnTo>
                  <a:lnTo>
                    <a:pt x="2453" y="2056"/>
                  </a:lnTo>
                  <a:lnTo>
                    <a:pt x="2426" y="2062"/>
                  </a:lnTo>
                  <a:lnTo>
                    <a:pt x="2397" y="2062"/>
                  </a:lnTo>
                  <a:lnTo>
                    <a:pt x="2369" y="2058"/>
                  </a:lnTo>
                  <a:lnTo>
                    <a:pt x="2340" y="2048"/>
                  </a:lnTo>
                  <a:lnTo>
                    <a:pt x="2233" y="2004"/>
                  </a:lnTo>
                  <a:lnTo>
                    <a:pt x="2192" y="2054"/>
                  </a:lnTo>
                  <a:lnTo>
                    <a:pt x="2149" y="2103"/>
                  </a:lnTo>
                  <a:lnTo>
                    <a:pt x="2103" y="2149"/>
                  </a:lnTo>
                  <a:lnTo>
                    <a:pt x="2054" y="2191"/>
                  </a:lnTo>
                  <a:lnTo>
                    <a:pt x="2004" y="2232"/>
                  </a:lnTo>
                  <a:lnTo>
                    <a:pt x="2048" y="2340"/>
                  </a:lnTo>
                  <a:lnTo>
                    <a:pt x="2058" y="2367"/>
                  </a:lnTo>
                  <a:lnTo>
                    <a:pt x="2062" y="2395"/>
                  </a:lnTo>
                  <a:lnTo>
                    <a:pt x="2062" y="2423"/>
                  </a:lnTo>
                  <a:lnTo>
                    <a:pt x="2058" y="2452"/>
                  </a:lnTo>
                  <a:lnTo>
                    <a:pt x="2048" y="2479"/>
                  </a:lnTo>
                  <a:lnTo>
                    <a:pt x="2035" y="2504"/>
                  </a:lnTo>
                  <a:lnTo>
                    <a:pt x="2019" y="2528"/>
                  </a:lnTo>
                  <a:lnTo>
                    <a:pt x="1999" y="2548"/>
                  </a:lnTo>
                  <a:lnTo>
                    <a:pt x="1975" y="2564"/>
                  </a:lnTo>
                  <a:lnTo>
                    <a:pt x="1950" y="2578"/>
                  </a:lnTo>
                  <a:lnTo>
                    <a:pt x="1776" y="2650"/>
                  </a:lnTo>
                  <a:lnTo>
                    <a:pt x="1753" y="2657"/>
                  </a:lnTo>
                  <a:lnTo>
                    <a:pt x="1730" y="2661"/>
                  </a:lnTo>
                  <a:lnTo>
                    <a:pt x="1706" y="2664"/>
                  </a:lnTo>
                  <a:lnTo>
                    <a:pt x="1672" y="2660"/>
                  </a:lnTo>
                  <a:lnTo>
                    <a:pt x="1637" y="2650"/>
                  </a:lnTo>
                  <a:lnTo>
                    <a:pt x="1610" y="2636"/>
                  </a:lnTo>
                  <a:lnTo>
                    <a:pt x="1588" y="2619"/>
                  </a:lnTo>
                  <a:lnTo>
                    <a:pt x="1568" y="2599"/>
                  </a:lnTo>
                  <a:lnTo>
                    <a:pt x="1551" y="2576"/>
                  </a:lnTo>
                  <a:lnTo>
                    <a:pt x="1538" y="2551"/>
                  </a:lnTo>
                  <a:lnTo>
                    <a:pt x="1472" y="2391"/>
                  </a:lnTo>
                  <a:lnTo>
                    <a:pt x="1467" y="2373"/>
                  </a:lnTo>
                  <a:lnTo>
                    <a:pt x="1467" y="2355"/>
                  </a:lnTo>
                  <a:lnTo>
                    <a:pt x="1472" y="2338"/>
                  </a:lnTo>
                  <a:lnTo>
                    <a:pt x="1481" y="2322"/>
                  </a:lnTo>
                  <a:lnTo>
                    <a:pt x="1493" y="2309"/>
                  </a:lnTo>
                  <a:lnTo>
                    <a:pt x="1510" y="2299"/>
                  </a:lnTo>
                  <a:lnTo>
                    <a:pt x="1528" y="2295"/>
                  </a:lnTo>
                  <a:lnTo>
                    <a:pt x="1546" y="2295"/>
                  </a:lnTo>
                  <a:lnTo>
                    <a:pt x="1564" y="2300"/>
                  </a:lnTo>
                  <a:lnTo>
                    <a:pt x="1579" y="2308"/>
                  </a:lnTo>
                  <a:lnTo>
                    <a:pt x="1593" y="2321"/>
                  </a:lnTo>
                  <a:lnTo>
                    <a:pt x="1602" y="2338"/>
                  </a:lnTo>
                  <a:lnTo>
                    <a:pt x="1667" y="2497"/>
                  </a:lnTo>
                  <a:lnTo>
                    <a:pt x="1674" y="2508"/>
                  </a:lnTo>
                  <a:lnTo>
                    <a:pt x="1681" y="2515"/>
                  </a:lnTo>
                  <a:lnTo>
                    <a:pt x="1691" y="2520"/>
                  </a:lnTo>
                  <a:lnTo>
                    <a:pt x="1701" y="2523"/>
                  </a:lnTo>
                  <a:lnTo>
                    <a:pt x="1713" y="2523"/>
                  </a:lnTo>
                  <a:lnTo>
                    <a:pt x="1722" y="2520"/>
                  </a:lnTo>
                  <a:lnTo>
                    <a:pt x="1896" y="2449"/>
                  </a:lnTo>
                  <a:lnTo>
                    <a:pt x="1906" y="2443"/>
                  </a:lnTo>
                  <a:lnTo>
                    <a:pt x="1914" y="2435"/>
                  </a:lnTo>
                  <a:lnTo>
                    <a:pt x="1919" y="2425"/>
                  </a:lnTo>
                  <a:lnTo>
                    <a:pt x="1923" y="2415"/>
                  </a:lnTo>
                  <a:lnTo>
                    <a:pt x="1923" y="2404"/>
                  </a:lnTo>
                  <a:lnTo>
                    <a:pt x="1919" y="2394"/>
                  </a:lnTo>
                  <a:lnTo>
                    <a:pt x="1853" y="2235"/>
                  </a:lnTo>
                  <a:lnTo>
                    <a:pt x="1849" y="2216"/>
                  </a:lnTo>
                  <a:lnTo>
                    <a:pt x="1849" y="2197"/>
                  </a:lnTo>
                  <a:lnTo>
                    <a:pt x="1855" y="2178"/>
                  </a:lnTo>
                  <a:lnTo>
                    <a:pt x="1865" y="2162"/>
                  </a:lnTo>
                  <a:lnTo>
                    <a:pt x="1879" y="2149"/>
                  </a:lnTo>
                  <a:lnTo>
                    <a:pt x="1932" y="2111"/>
                  </a:lnTo>
                  <a:lnTo>
                    <a:pt x="1982" y="2071"/>
                  </a:lnTo>
                  <a:lnTo>
                    <a:pt x="2028" y="2027"/>
                  </a:lnTo>
                  <a:lnTo>
                    <a:pt x="2072" y="1981"/>
                  </a:lnTo>
                  <a:lnTo>
                    <a:pt x="2112" y="1931"/>
                  </a:lnTo>
                  <a:lnTo>
                    <a:pt x="2150" y="1878"/>
                  </a:lnTo>
                  <a:lnTo>
                    <a:pt x="2163" y="1864"/>
                  </a:lnTo>
                  <a:lnTo>
                    <a:pt x="2179" y="1854"/>
                  </a:lnTo>
                  <a:lnTo>
                    <a:pt x="2197" y="1849"/>
                  </a:lnTo>
                  <a:lnTo>
                    <a:pt x="2216" y="1848"/>
                  </a:lnTo>
                  <a:lnTo>
                    <a:pt x="2236" y="1853"/>
                  </a:lnTo>
                  <a:lnTo>
                    <a:pt x="2395" y="1919"/>
                  </a:lnTo>
                  <a:lnTo>
                    <a:pt x="2408" y="1922"/>
                  </a:lnTo>
                  <a:lnTo>
                    <a:pt x="2421" y="1921"/>
                  </a:lnTo>
                  <a:lnTo>
                    <a:pt x="2433" y="1916"/>
                  </a:lnTo>
                  <a:lnTo>
                    <a:pt x="2442" y="1908"/>
                  </a:lnTo>
                  <a:lnTo>
                    <a:pt x="2450" y="1896"/>
                  </a:lnTo>
                  <a:lnTo>
                    <a:pt x="2523" y="1722"/>
                  </a:lnTo>
                  <a:lnTo>
                    <a:pt x="2525" y="1710"/>
                  </a:lnTo>
                  <a:lnTo>
                    <a:pt x="2524" y="1696"/>
                  </a:lnTo>
                  <a:lnTo>
                    <a:pt x="2519" y="1684"/>
                  </a:lnTo>
                  <a:lnTo>
                    <a:pt x="2511" y="1675"/>
                  </a:lnTo>
                  <a:lnTo>
                    <a:pt x="2499" y="1668"/>
                  </a:lnTo>
                  <a:lnTo>
                    <a:pt x="2340" y="1602"/>
                  </a:lnTo>
                  <a:lnTo>
                    <a:pt x="2323" y="1592"/>
                  </a:lnTo>
                  <a:lnTo>
                    <a:pt x="2310" y="1578"/>
                  </a:lnTo>
                  <a:lnTo>
                    <a:pt x="2301" y="1561"/>
                  </a:lnTo>
                  <a:lnTo>
                    <a:pt x="2297" y="1542"/>
                  </a:lnTo>
                  <a:lnTo>
                    <a:pt x="2298" y="1523"/>
                  </a:lnTo>
                  <a:lnTo>
                    <a:pt x="2310" y="1447"/>
                  </a:lnTo>
                  <a:lnTo>
                    <a:pt x="2316" y="1370"/>
                  </a:lnTo>
                  <a:lnTo>
                    <a:pt x="2316" y="1293"/>
                  </a:lnTo>
                  <a:lnTo>
                    <a:pt x="2310" y="1218"/>
                  </a:lnTo>
                  <a:lnTo>
                    <a:pt x="2298" y="1141"/>
                  </a:lnTo>
                  <a:lnTo>
                    <a:pt x="2297" y="1122"/>
                  </a:lnTo>
                  <a:lnTo>
                    <a:pt x="2301" y="1103"/>
                  </a:lnTo>
                  <a:lnTo>
                    <a:pt x="2310" y="1086"/>
                  </a:lnTo>
                  <a:lnTo>
                    <a:pt x="2322" y="1072"/>
                  </a:lnTo>
                  <a:lnTo>
                    <a:pt x="2340" y="1063"/>
                  </a:lnTo>
                  <a:lnTo>
                    <a:pt x="2499" y="996"/>
                  </a:lnTo>
                  <a:lnTo>
                    <a:pt x="2509" y="991"/>
                  </a:lnTo>
                  <a:lnTo>
                    <a:pt x="2517" y="983"/>
                  </a:lnTo>
                  <a:lnTo>
                    <a:pt x="2523" y="973"/>
                  </a:lnTo>
                  <a:lnTo>
                    <a:pt x="2525" y="962"/>
                  </a:lnTo>
                  <a:lnTo>
                    <a:pt x="2525" y="952"/>
                  </a:lnTo>
                  <a:lnTo>
                    <a:pt x="2523" y="941"/>
                  </a:lnTo>
                  <a:lnTo>
                    <a:pt x="2451" y="768"/>
                  </a:lnTo>
                  <a:lnTo>
                    <a:pt x="2445" y="758"/>
                  </a:lnTo>
                  <a:lnTo>
                    <a:pt x="2437" y="751"/>
                  </a:lnTo>
                  <a:lnTo>
                    <a:pt x="2428" y="745"/>
                  </a:lnTo>
                  <a:lnTo>
                    <a:pt x="2412" y="742"/>
                  </a:lnTo>
                  <a:lnTo>
                    <a:pt x="2396" y="745"/>
                  </a:lnTo>
                  <a:lnTo>
                    <a:pt x="2236" y="811"/>
                  </a:lnTo>
                  <a:lnTo>
                    <a:pt x="2217" y="816"/>
                  </a:lnTo>
                  <a:lnTo>
                    <a:pt x="2198" y="815"/>
                  </a:lnTo>
                  <a:lnTo>
                    <a:pt x="2180" y="810"/>
                  </a:lnTo>
                  <a:lnTo>
                    <a:pt x="2164" y="799"/>
                  </a:lnTo>
                  <a:lnTo>
                    <a:pt x="2150" y="784"/>
                  </a:lnTo>
                  <a:lnTo>
                    <a:pt x="2113" y="732"/>
                  </a:lnTo>
                  <a:lnTo>
                    <a:pt x="2072" y="682"/>
                  </a:lnTo>
                  <a:lnTo>
                    <a:pt x="2029" y="636"/>
                  </a:lnTo>
                  <a:lnTo>
                    <a:pt x="1983" y="593"/>
                  </a:lnTo>
                  <a:lnTo>
                    <a:pt x="1933" y="551"/>
                  </a:lnTo>
                  <a:lnTo>
                    <a:pt x="1880" y="515"/>
                  </a:lnTo>
                  <a:lnTo>
                    <a:pt x="1866" y="501"/>
                  </a:lnTo>
                  <a:lnTo>
                    <a:pt x="1855" y="485"/>
                  </a:lnTo>
                  <a:lnTo>
                    <a:pt x="1850" y="467"/>
                  </a:lnTo>
                  <a:lnTo>
                    <a:pt x="1850" y="448"/>
                  </a:lnTo>
                  <a:lnTo>
                    <a:pt x="1855" y="429"/>
                  </a:lnTo>
                  <a:lnTo>
                    <a:pt x="1920" y="269"/>
                  </a:lnTo>
                  <a:lnTo>
                    <a:pt x="1924" y="258"/>
                  </a:lnTo>
                  <a:lnTo>
                    <a:pt x="1924" y="248"/>
                  </a:lnTo>
                  <a:lnTo>
                    <a:pt x="1920" y="237"/>
                  </a:lnTo>
                  <a:lnTo>
                    <a:pt x="1915" y="228"/>
                  </a:lnTo>
                  <a:lnTo>
                    <a:pt x="1908" y="221"/>
                  </a:lnTo>
                  <a:lnTo>
                    <a:pt x="1898" y="215"/>
                  </a:lnTo>
                  <a:lnTo>
                    <a:pt x="1724" y="143"/>
                  </a:lnTo>
                  <a:lnTo>
                    <a:pt x="1711" y="139"/>
                  </a:lnTo>
                  <a:lnTo>
                    <a:pt x="1698" y="140"/>
                  </a:lnTo>
                  <a:lnTo>
                    <a:pt x="1686" y="146"/>
                  </a:lnTo>
                  <a:lnTo>
                    <a:pt x="1676" y="154"/>
                  </a:lnTo>
                  <a:lnTo>
                    <a:pt x="1670" y="165"/>
                  </a:lnTo>
                  <a:lnTo>
                    <a:pt x="1603" y="325"/>
                  </a:lnTo>
                  <a:lnTo>
                    <a:pt x="1594" y="342"/>
                  </a:lnTo>
                  <a:lnTo>
                    <a:pt x="1580" y="354"/>
                  </a:lnTo>
                  <a:lnTo>
                    <a:pt x="1563" y="364"/>
                  </a:lnTo>
                  <a:lnTo>
                    <a:pt x="1544" y="368"/>
                  </a:lnTo>
                  <a:lnTo>
                    <a:pt x="1524" y="367"/>
                  </a:lnTo>
                  <a:lnTo>
                    <a:pt x="1448" y="354"/>
                  </a:lnTo>
                  <a:lnTo>
                    <a:pt x="1372" y="348"/>
                  </a:lnTo>
                  <a:lnTo>
                    <a:pt x="1295" y="348"/>
                  </a:lnTo>
                  <a:lnTo>
                    <a:pt x="1218" y="354"/>
                  </a:lnTo>
                  <a:lnTo>
                    <a:pt x="1142" y="367"/>
                  </a:lnTo>
                  <a:lnTo>
                    <a:pt x="1122" y="368"/>
                  </a:lnTo>
                  <a:lnTo>
                    <a:pt x="1104" y="364"/>
                  </a:lnTo>
                  <a:lnTo>
                    <a:pt x="1087" y="355"/>
                  </a:lnTo>
                  <a:lnTo>
                    <a:pt x="1074" y="342"/>
                  </a:lnTo>
                  <a:lnTo>
                    <a:pt x="1063" y="325"/>
                  </a:lnTo>
                  <a:lnTo>
                    <a:pt x="998" y="165"/>
                  </a:lnTo>
                  <a:lnTo>
                    <a:pt x="991" y="155"/>
                  </a:lnTo>
                  <a:lnTo>
                    <a:pt x="984" y="148"/>
                  </a:lnTo>
                  <a:lnTo>
                    <a:pt x="975" y="143"/>
                  </a:lnTo>
                  <a:lnTo>
                    <a:pt x="964" y="139"/>
                  </a:lnTo>
                  <a:lnTo>
                    <a:pt x="953" y="139"/>
                  </a:lnTo>
                  <a:lnTo>
                    <a:pt x="943" y="143"/>
                  </a:lnTo>
                  <a:lnTo>
                    <a:pt x="769" y="214"/>
                  </a:lnTo>
                  <a:lnTo>
                    <a:pt x="757" y="222"/>
                  </a:lnTo>
                  <a:lnTo>
                    <a:pt x="749" y="231"/>
                  </a:lnTo>
                  <a:lnTo>
                    <a:pt x="745" y="243"/>
                  </a:lnTo>
                  <a:lnTo>
                    <a:pt x="743" y="255"/>
                  </a:lnTo>
                  <a:lnTo>
                    <a:pt x="746" y="269"/>
                  </a:lnTo>
                  <a:lnTo>
                    <a:pt x="812" y="428"/>
                  </a:lnTo>
                  <a:lnTo>
                    <a:pt x="817" y="447"/>
                  </a:lnTo>
                  <a:lnTo>
                    <a:pt x="816" y="466"/>
                  </a:lnTo>
                  <a:lnTo>
                    <a:pt x="811" y="484"/>
                  </a:lnTo>
                  <a:lnTo>
                    <a:pt x="801" y="501"/>
                  </a:lnTo>
                  <a:lnTo>
                    <a:pt x="786" y="514"/>
                  </a:lnTo>
                  <a:lnTo>
                    <a:pt x="733" y="551"/>
                  </a:lnTo>
                  <a:lnTo>
                    <a:pt x="684" y="592"/>
                  </a:lnTo>
                  <a:lnTo>
                    <a:pt x="637" y="635"/>
                  </a:lnTo>
                  <a:lnTo>
                    <a:pt x="593" y="682"/>
                  </a:lnTo>
                  <a:lnTo>
                    <a:pt x="553" y="732"/>
                  </a:lnTo>
                  <a:lnTo>
                    <a:pt x="515" y="784"/>
                  </a:lnTo>
                  <a:lnTo>
                    <a:pt x="502" y="798"/>
                  </a:lnTo>
                  <a:lnTo>
                    <a:pt x="486" y="809"/>
                  </a:lnTo>
                  <a:lnTo>
                    <a:pt x="468" y="814"/>
                  </a:lnTo>
                  <a:lnTo>
                    <a:pt x="449" y="815"/>
                  </a:lnTo>
                  <a:lnTo>
                    <a:pt x="430" y="810"/>
                  </a:lnTo>
                  <a:lnTo>
                    <a:pt x="270" y="743"/>
                  </a:lnTo>
                  <a:lnTo>
                    <a:pt x="260" y="741"/>
                  </a:lnTo>
                  <a:lnTo>
                    <a:pt x="249" y="741"/>
                  </a:lnTo>
                  <a:lnTo>
                    <a:pt x="238" y="743"/>
                  </a:lnTo>
                  <a:lnTo>
                    <a:pt x="229" y="750"/>
                  </a:lnTo>
                  <a:lnTo>
                    <a:pt x="221" y="757"/>
                  </a:lnTo>
                  <a:lnTo>
                    <a:pt x="215" y="766"/>
                  </a:lnTo>
                  <a:lnTo>
                    <a:pt x="144" y="940"/>
                  </a:lnTo>
                  <a:lnTo>
                    <a:pt x="140" y="953"/>
                  </a:lnTo>
                  <a:lnTo>
                    <a:pt x="141" y="966"/>
                  </a:lnTo>
                  <a:lnTo>
                    <a:pt x="146" y="978"/>
                  </a:lnTo>
                  <a:lnTo>
                    <a:pt x="154" y="988"/>
                  </a:lnTo>
                  <a:lnTo>
                    <a:pt x="166" y="995"/>
                  </a:lnTo>
                  <a:lnTo>
                    <a:pt x="326" y="1061"/>
                  </a:lnTo>
                  <a:lnTo>
                    <a:pt x="342" y="1070"/>
                  </a:lnTo>
                  <a:lnTo>
                    <a:pt x="354" y="1083"/>
                  </a:lnTo>
                  <a:lnTo>
                    <a:pt x="364" y="1098"/>
                  </a:lnTo>
                  <a:lnTo>
                    <a:pt x="368" y="1116"/>
                  </a:lnTo>
                  <a:lnTo>
                    <a:pt x="369" y="1134"/>
                  </a:lnTo>
                  <a:lnTo>
                    <a:pt x="364" y="1152"/>
                  </a:lnTo>
                  <a:lnTo>
                    <a:pt x="354" y="1169"/>
                  </a:lnTo>
                  <a:lnTo>
                    <a:pt x="342" y="1182"/>
                  </a:lnTo>
                  <a:lnTo>
                    <a:pt x="326" y="1191"/>
                  </a:lnTo>
                  <a:lnTo>
                    <a:pt x="309" y="1195"/>
                  </a:lnTo>
                  <a:lnTo>
                    <a:pt x="290" y="1195"/>
                  </a:lnTo>
                  <a:lnTo>
                    <a:pt x="272" y="1191"/>
                  </a:lnTo>
                  <a:lnTo>
                    <a:pt x="113" y="1125"/>
                  </a:lnTo>
                  <a:lnTo>
                    <a:pt x="87" y="1111"/>
                  </a:lnTo>
                  <a:lnTo>
                    <a:pt x="62" y="1094"/>
                  </a:lnTo>
                  <a:lnTo>
                    <a:pt x="43" y="1074"/>
                  </a:lnTo>
                  <a:lnTo>
                    <a:pt x="27" y="1051"/>
                  </a:lnTo>
                  <a:lnTo>
                    <a:pt x="14" y="1027"/>
                  </a:lnTo>
                  <a:lnTo>
                    <a:pt x="5" y="999"/>
                  </a:lnTo>
                  <a:lnTo>
                    <a:pt x="0" y="972"/>
                  </a:lnTo>
                  <a:lnTo>
                    <a:pt x="0" y="944"/>
                  </a:lnTo>
                  <a:lnTo>
                    <a:pt x="4" y="915"/>
                  </a:lnTo>
                  <a:lnTo>
                    <a:pt x="14" y="887"/>
                  </a:lnTo>
                  <a:lnTo>
                    <a:pt x="87" y="713"/>
                  </a:lnTo>
                  <a:lnTo>
                    <a:pt x="99" y="687"/>
                  </a:lnTo>
                  <a:lnTo>
                    <a:pt x="116" y="664"/>
                  </a:lnTo>
                  <a:lnTo>
                    <a:pt x="136" y="644"/>
                  </a:lnTo>
                  <a:lnTo>
                    <a:pt x="159" y="627"/>
                  </a:lnTo>
                  <a:lnTo>
                    <a:pt x="185" y="615"/>
                  </a:lnTo>
                  <a:lnTo>
                    <a:pt x="212" y="605"/>
                  </a:lnTo>
                  <a:lnTo>
                    <a:pt x="241" y="601"/>
                  </a:lnTo>
                  <a:lnTo>
                    <a:pt x="269" y="601"/>
                  </a:lnTo>
                  <a:lnTo>
                    <a:pt x="296" y="605"/>
                  </a:lnTo>
                  <a:lnTo>
                    <a:pt x="324" y="615"/>
                  </a:lnTo>
                  <a:lnTo>
                    <a:pt x="433" y="659"/>
                  </a:lnTo>
                  <a:lnTo>
                    <a:pt x="473" y="608"/>
                  </a:lnTo>
                  <a:lnTo>
                    <a:pt x="516" y="560"/>
                  </a:lnTo>
                  <a:lnTo>
                    <a:pt x="561" y="514"/>
                  </a:lnTo>
                  <a:lnTo>
                    <a:pt x="610" y="470"/>
                  </a:lnTo>
                  <a:lnTo>
                    <a:pt x="660" y="430"/>
                  </a:lnTo>
                  <a:lnTo>
                    <a:pt x="616" y="323"/>
                  </a:lnTo>
                  <a:lnTo>
                    <a:pt x="607" y="294"/>
                  </a:lnTo>
                  <a:lnTo>
                    <a:pt x="602" y="266"/>
                  </a:lnTo>
                  <a:lnTo>
                    <a:pt x="603" y="237"/>
                  </a:lnTo>
                  <a:lnTo>
                    <a:pt x="608" y="210"/>
                  </a:lnTo>
                  <a:lnTo>
                    <a:pt x="616" y="184"/>
                  </a:lnTo>
                  <a:lnTo>
                    <a:pt x="629" y="158"/>
                  </a:lnTo>
                  <a:lnTo>
                    <a:pt x="646" y="136"/>
                  </a:lnTo>
                  <a:lnTo>
                    <a:pt x="666" y="115"/>
                  </a:lnTo>
                  <a:lnTo>
                    <a:pt x="689" y="98"/>
                  </a:lnTo>
                  <a:lnTo>
                    <a:pt x="715" y="85"/>
                  </a:lnTo>
                  <a:lnTo>
                    <a:pt x="889" y="13"/>
                  </a:lnTo>
                  <a:lnTo>
                    <a:pt x="917" y="4"/>
                  </a:lnTo>
                  <a:lnTo>
                    <a:pt x="944" y="0"/>
                  </a:lnTo>
                  <a:lnTo>
                    <a:pt x="972" y="0"/>
                  </a:lnTo>
                  <a:lnTo>
                    <a:pt x="1001" y="4"/>
                  </a:lnTo>
                  <a:lnTo>
                    <a:pt x="1028" y="13"/>
                  </a:lnTo>
                  <a:lnTo>
                    <a:pt x="1054" y="27"/>
                  </a:lnTo>
                  <a:lnTo>
                    <a:pt x="1077" y="43"/>
                  </a:lnTo>
                  <a:lnTo>
                    <a:pt x="1097" y="64"/>
                  </a:lnTo>
                  <a:lnTo>
                    <a:pt x="1114" y="87"/>
                  </a:lnTo>
                  <a:lnTo>
                    <a:pt x="1126" y="112"/>
                  </a:lnTo>
                  <a:lnTo>
                    <a:pt x="1172" y="219"/>
                  </a:lnTo>
                  <a:lnTo>
                    <a:pt x="1252" y="211"/>
                  </a:lnTo>
                  <a:lnTo>
                    <a:pt x="1333" y="208"/>
                  </a:lnTo>
                  <a:lnTo>
                    <a:pt x="1414" y="211"/>
                  </a:lnTo>
                  <a:lnTo>
                    <a:pt x="1494" y="219"/>
                  </a:lnTo>
                  <a:lnTo>
                    <a:pt x="1540" y="112"/>
                  </a:lnTo>
                  <a:lnTo>
                    <a:pt x="1552" y="86"/>
                  </a:lnTo>
                  <a:lnTo>
                    <a:pt x="1570" y="62"/>
                  </a:lnTo>
                  <a:lnTo>
                    <a:pt x="1590" y="42"/>
                  </a:lnTo>
                  <a:lnTo>
                    <a:pt x="1613" y="26"/>
                  </a:lnTo>
                  <a:lnTo>
                    <a:pt x="1638" y="13"/>
                  </a:lnTo>
                  <a:lnTo>
                    <a:pt x="1664" y="4"/>
                  </a:lnTo>
                  <a:lnTo>
                    <a:pt x="1692" y="0"/>
                  </a:lnTo>
                  <a:lnTo>
                    <a:pt x="17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1" name="Freeform 243">
              <a:extLst>
                <a:ext uri="{FF2B5EF4-FFF2-40B4-BE49-F238E27FC236}">
                  <a16:creationId xmlns:a16="http://schemas.microsoft.com/office/drawing/2014/main" id="{9F193FD0-7A8A-B320-67BF-2AA95E3AA31F}"/>
                </a:ext>
              </a:extLst>
            </p:cNvPr>
            <p:cNvSpPr>
              <a:spLocks/>
            </p:cNvSpPr>
            <p:nvPr/>
          </p:nvSpPr>
          <p:spPr bwMode="auto">
            <a:xfrm>
              <a:off x="4606925" y="3586163"/>
              <a:ext cx="180975" cy="180975"/>
            </a:xfrm>
            <a:custGeom>
              <a:avLst/>
              <a:gdLst>
                <a:gd name="T0" fmla="*/ 573 w 1145"/>
                <a:gd name="T1" fmla="*/ 0 h 1143"/>
                <a:gd name="T2" fmla="*/ 694 w 1145"/>
                <a:gd name="T3" fmla="*/ 13 h 1143"/>
                <a:gd name="T4" fmla="*/ 807 w 1145"/>
                <a:gd name="T5" fmla="*/ 51 h 1143"/>
                <a:gd name="T6" fmla="*/ 908 w 1145"/>
                <a:gd name="T7" fmla="*/ 109 h 1143"/>
                <a:gd name="T8" fmla="*/ 995 w 1145"/>
                <a:gd name="T9" fmla="*/ 187 h 1143"/>
                <a:gd name="T10" fmla="*/ 1065 w 1145"/>
                <a:gd name="T11" fmla="*/ 280 h 1143"/>
                <a:gd name="T12" fmla="*/ 1114 w 1145"/>
                <a:gd name="T13" fmla="*/ 388 h 1143"/>
                <a:gd name="T14" fmla="*/ 1140 w 1145"/>
                <a:gd name="T15" fmla="*/ 505 h 1143"/>
                <a:gd name="T16" fmla="*/ 1142 w 1145"/>
                <a:gd name="T17" fmla="*/ 625 h 1143"/>
                <a:gd name="T18" fmla="*/ 1119 w 1145"/>
                <a:gd name="T19" fmla="*/ 737 h 1143"/>
                <a:gd name="T20" fmla="*/ 1077 w 1145"/>
                <a:gd name="T21" fmla="*/ 840 h 1143"/>
                <a:gd name="T22" fmla="*/ 1016 w 1145"/>
                <a:gd name="T23" fmla="*/ 932 h 1143"/>
                <a:gd name="T24" fmla="*/ 939 w 1145"/>
                <a:gd name="T25" fmla="*/ 1010 h 1143"/>
                <a:gd name="T26" fmla="*/ 848 w 1145"/>
                <a:gd name="T27" fmla="*/ 1072 h 1143"/>
                <a:gd name="T28" fmla="*/ 746 w 1145"/>
                <a:gd name="T29" fmla="*/ 1116 h 1143"/>
                <a:gd name="T30" fmla="*/ 634 w 1145"/>
                <a:gd name="T31" fmla="*/ 1139 h 1143"/>
                <a:gd name="T32" fmla="*/ 575 w 1145"/>
                <a:gd name="T33" fmla="*/ 1143 h 1143"/>
                <a:gd name="T34" fmla="*/ 540 w 1145"/>
                <a:gd name="T35" fmla="*/ 1133 h 1143"/>
                <a:gd name="T36" fmla="*/ 515 w 1145"/>
                <a:gd name="T37" fmla="*/ 1108 h 1143"/>
                <a:gd name="T38" fmla="*/ 506 w 1145"/>
                <a:gd name="T39" fmla="*/ 1073 h 1143"/>
                <a:gd name="T40" fmla="*/ 514 w 1145"/>
                <a:gd name="T41" fmla="*/ 1037 h 1143"/>
                <a:gd name="T42" fmla="*/ 539 w 1145"/>
                <a:gd name="T43" fmla="*/ 1012 h 1143"/>
                <a:gd name="T44" fmla="*/ 575 w 1145"/>
                <a:gd name="T45" fmla="*/ 1002 h 1143"/>
                <a:gd name="T46" fmla="*/ 673 w 1145"/>
                <a:gd name="T47" fmla="*/ 990 h 1143"/>
                <a:gd name="T48" fmla="*/ 764 w 1145"/>
                <a:gd name="T49" fmla="*/ 957 h 1143"/>
                <a:gd name="T50" fmla="*/ 844 w 1145"/>
                <a:gd name="T51" fmla="*/ 905 h 1143"/>
                <a:gd name="T52" fmla="*/ 910 w 1145"/>
                <a:gd name="T53" fmla="*/ 838 h 1143"/>
                <a:gd name="T54" fmla="*/ 960 w 1145"/>
                <a:gd name="T55" fmla="*/ 758 h 1143"/>
                <a:gd name="T56" fmla="*/ 992 w 1145"/>
                <a:gd name="T57" fmla="*/ 666 h 1143"/>
                <a:gd name="T58" fmla="*/ 1003 w 1145"/>
                <a:gd name="T59" fmla="*/ 568 h 1143"/>
                <a:gd name="T60" fmla="*/ 990 w 1145"/>
                <a:gd name="T61" fmla="*/ 463 h 1143"/>
                <a:gd name="T62" fmla="*/ 952 w 1145"/>
                <a:gd name="T63" fmla="*/ 367 h 1143"/>
                <a:gd name="T64" fmla="*/ 893 w 1145"/>
                <a:gd name="T65" fmla="*/ 284 h 1143"/>
                <a:gd name="T66" fmla="*/ 817 w 1145"/>
                <a:gd name="T67" fmla="*/ 216 h 1143"/>
                <a:gd name="T68" fmla="*/ 727 w 1145"/>
                <a:gd name="T69" fmla="*/ 169 h 1143"/>
                <a:gd name="T70" fmla="*/ 626 w 1145"/>
                <a:gd name="T71" fmla="*/ 143 h 1143"/>
                <a:gd name="T72" fmla="*/ 569 w 1145"/>
                <a:gd name="T73" fmla="*/ 139 h 1143"/>
                <a:gd name="T74" fmla="*/ 473 w 1145"/>
                <a:gd name="T75" fmla="*/ 151 h 1143"/>
                <a:gd name="T76" fmla="*/ 382 w 1145"/>
                <a:gd name="T77" fmla="*/ 184 h 1143"/>
                <a:gd name="T78" fmla="*/ 301 w 1145"/>
                <a:gd name="T79" fmla="*/ 235 h 1143"/>
                <a:gd name="T80" fmla="*/ 232 w 1145"/>
                <a:gd name="T81" fmla="*/ 305 h 1143"/>
                <a:gd name="T82" fmla="*/ 182 w 1145"/>
                <a:gd name="T83" fmla="*/ 387 h 1143"/>
                <a:gd name="T84" fmla="*/ 151 w 1145"/>
                <a:gd name="T85" fmla="*/ 478 h 1143"/>
                <a:gd name="T86" fmla="*/ 141 w 1145"/>
                <a:gd name="T87" fmla="*/ 575 h 1143"/>
                <a:gd name="T88" fmla="*/ 132 w 1145"/>
                <a:gd name="T89" fmla="*/ 610 h 1143"/>
                <a:gd name="T90" fmla="*/ 107 w 1145"/>
                <a:gd name="T91" fmla="*/ 636 h 1143"/>
                <a:gd name="T92" fmla="*/ 71 w 1145"/>
                <a:gd name="T93" fmla="*/ 645 h 1143"/>
                <a:gd name="T94" fmla="*/ 52 w 1145"/>
                <a:gd name="T95" fmla="*/ 643 h 1143"/>
                <a:gd name="T96" fmla="*/ 21 w 1145"/>
                <a:gd name="T97" fmla="*/ 625 h 1143"/>
                <a:gd name="T98" fmla="*/ 3 w 1145"/>
                <a:gd name="T99" fmla="*/ 593 h 1143"/>
                <a:gd name="T100" fmla="*/ 3 w 1145"/>
                <a:gd name="T101" fmla="*/ 519 h 1143"/>
                <a:gd name="T102" fmla="*/ 24 w 1145"/>
                <a:gd name="T103" fmla="*/ 409 h 1143"/>
                <a:gd name="T104" fmla="*/ 66 w 1145"/>
                <a:gd name="T105" fmla="*/ 306 h 1143"/>
                <a:gd name="T106" fmla="*/ 127 w 1145"/>
                <a:gd name="T107" fmla="*/ 213 h 1143"/>
                <a:gd name="T108" fmla="*/ 207 w 1145"/>
                <a:gd name="T109" fmla="*/ 132 h 1143"/>
                <a:gd name="T110" fmla="*/ 300 w 1145"/>
                <a:gd name="T111" fmla="*/ 69 h 1143"/>
                <a:gd name="T112" fmla="*/ 402 w 1145"/>
                <a:gd name="T113" fmla="*/ 25 h 1143"/>
                <a:gd name="T114" fmla="*/ 512 w 1145"/>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5" h="1143">
                  <a:moveTo>
                    <a:pt x="569" y="0"/>
                  </a:moveTo>
                  <a:lnTo>
                    <a:pt x="573" y="0"/>
                  </a:lnTo>
                  <a:lnTo>
                    <a:pt x="634" y="3"/>
                  </a:lnTo>
                  <a:lnTo>
                    <a:pt x="694" y="13"/>
                  </a:lnTo>
                  <a:lnTo>
                    <a:pt x="752" y="29"/>
                  </a:lnTo>
                  <a:lnTo>
                    <a:pt x="807" y="51"/>
                  </a:lnTo>
                  <a:lnTo>
                    <a:pt x="860" y="77"/>
                  </a:lnTo>
                  <a:lnTo>
                    <a:pt x="908" y="109"/>
                  </a:lnTo>
                  <a:lnTo>
                    <a:pt x="954" y="146"/>
                  </a:lnTo>
                  <a:lnTo>
                    <a:pt x="995" y="187"/>
                  </a:lnTo>
                  <a:lnTo>
                    <a:pt x="1033" y="232"/>
                  </a:lnTo>
                  <a:lnTo>
                    <a:pt x="1065" y="280"/>
                  </a:lnTo>
                  <a:lnTo>
                    <a:pt x="1092" y="332"/>
                  </a:lnTo>
                  <a:lnTo>
                    <a:pt x="1114" y="388"/>
                  </a:lnTo>
                  <a:lnTo>
                    <a:pt x="1130" y="445"/>
                  </a:lnTo>
                  <a:lnTo>
                    <a:pt x="1140" y="505"/>
                  </a:lnTo>
                  <a:lnTo>
                    <a:pt x="1145" y="567"/>
                  </a:lnTo>
                  <a:lnTo>
                    <a:pt x="1142" y="625"/>
                  </a:lnTo>
                  <a:lnTo>
                    <a:pt x="1133" y="682"/>
                  </a:lnTo>
                  <a:lnTo>
                    <a:pt x="1119" y="737"/>
                  </a:lnTo>
                  <a:lnTo>
                    <a:pt x="1101" y="790"/>
                  </a:lnTo>
                  <a:lnTo>
                    <a:pt x="1077" y="840"/>
                  </a:lnTo>
                  <a:lnTo>
                    <a:pt x="1049" y="888"/>
                  </a:lnTo>
                  <a:lnTo>
                    <a:pt x="1016" y="932"/>
                  </a:lnTo>
                  <a:lnTo>
                    <a:pt x="979" y="972"/>
                  </a:lnTo>
                  <a:lnTo>
                    <a:pt x="939" y="1010"/>
                  </a:lnTo>
                  <a:lnTo>
                    <a:pt x="896" y="1042"/>
                  </a:lnTo>
                  <a:lnTo>
                    <a:pt x="848" y="1072"/>
                  </a:lnTo>
                  <a:lnTo>
                    <a:pt x="799" y="1096"/>
                  </a:lnTo>
                  <a:lnTo>
                    <a:pt x="746" y="1116"/>
                  </a:lnTo>
                  <a:lnTo>
                    <a:pt x="691" y="1130"/>
                  </a:lnTo>
                  <a:lnTo>
                    <a:pt x="634" y="1139"/>
                  </a:lnTo>
                  <a:lnTo>
                    <a:pt x="576" y="1143"/>
                  </a:lnTo>
                  <a:lnTo>
                    <a:pt x="575" y="1143"/>
                  </a:lnTo>
                  <a:lnTo>
                    <a:pt x="557" y="1140"/>
                  </a:lnTo>
                  <a:lnTo>
                    <a:pt x="540" y="1133"/>
                  </a:lnTo>
                  <a:lnTo>
                    <a:pt x="526" y="1123"/>
                  </a:lnTo>
                  <a:lnTo>
                    <a:pt x="515" y="1108"/>
                  </a:lnTo>
                  <a:lnTo>
                    <a:pt x="508" y="1092"/>
                  </a:lnTo>
                  <a:lnTo>
                    <a:pt x="506" y="1073"/>
                  </a:lnTo>
                  <a:lnTo>
                    <a:pt x="508" y="1054"/>
                  </a:lnTo>
                  <a:lnTo>
                    <a:pt x="514" y="1037"/>
                  </a:lnTo>
                  <a:lnTo>
                    <a:pt x="525" y="1022"/>
                  </a:lnTo>
                  <a:lnTo>
                    <a:pt x="539" y="1012"/>
                  </a:lnTo>
                  <a:lnTo>
                    <a:pt x="556" y="1005"/>
                  </a:lnTo>
                  <a:lnTo>
                    <a:pt x="575" y="1002"/>
                  </a:lnTo>
                  <a:lnTo>
                    <a:pt x="625" y="999"/>
                  </a:lnTo>
                  <a:lnTo>
                    <a:pt x="673" y="990"/>
                  </a:lnTo>
                  <a:lnTo>
                    <a:pt x="720" y="976"/>
                  </a:lnTo>
                  <a:lnTo>
                    <a:pt x="764" y="957"/>
                  </a:lnTo>
                  <a:lnTo>
                    <a:pt x="805" y="933"/>
                  </a:lnTo>
                  <a:lnTo>
                    <a:pt x="844" y="905"/>
                  </a:lnTo>
                  <a:lnTo>
                    <a:pt x="879" y="873"/>
                  </a:lnTo>
                  <a:lnTo>
                    <a:pt x="910" y="838"/>
                  </a:lnTo>
                  <a:lnTo>
                    <a:pt x="937" y="799"/>
                  </a:lnTo>
                  <a:lnTo>
                    <a:pt x="960" y="758"/>
                  </a:lnTo>
                  <a:lnTo>
                    <a:pt x="979" y="714"/>
                  </a:lnTo>
                  <a:lnTo>
                    <a:pt x="992" y="666"/>
                  </a:lnTo>
                  <a:lnTo>
                    <a:pt x="1000" y="618"/>
                  </a:lnTo>
                  <a:lnTo>
                    <a:pt x="1003" y="568"/>
                  </a:lnTo>
                  <a:lnTo>
                    <a:pt x="999" y="514"/>
                  </a:lnTo>
                  <a:lnTo>
                    <a:pt x="990" y="463"/>
                  </a:lnTo>
                  <a:lnTo>
                    <a:pt x="973" y="413"/>
                  </a:lnTo>
                  <a:lnTo>
                    <a:pt x="952" y="367"/>
                  </a:lnTo>
                  <a:lnTo>
                    <a:pt x="924" y="324"/>
                  </a:lnTo>
                  <a:lnTo>
                    <a:pt x="893" y="284"/>
                  </a:lnTo>
                  <a:lnTo>
                    <a:pt x="857" y="248"/>
                  </a:lnTo>
                  <a:lnTo>
                    <a:pt x="817" y="216"/>
                  </a:lnTo>
                  <a:lnTo>
                    <a:pt x="773" y="190"/>
                  </a:lnTo>
                  <a:lnTo>
                    <a:pt x="727" y="169"/>
                  </a:lnTo>
                  <a:lnTo>
                    <a:pt x="678" y="153"/>
                  </a:lnTo>
                  <a:lnTo>
                    <a:pt x="626" y="143"/>
                  </a:lnTo>
                  <a:lnTo>
                    <a:pt x="572" y="139"/>
                  </a:lnTo>
                  <a:lnTo>
                    <a:pt x="569" y="139"/>
                  </a:lnTo>
                  <a:lnTo>
                    <a:pt x="520" y="142"/>
                  </a:lnTo>
                  <a:lnTo>
                    <a:pt x="473" y="151"/>
                  </a:lnTo>
                  <a:lnTo>
                    <a:pt x="427" y="165"/>
                  </a:lnTo>
                  <a:lnTo>
                    <a:pt x="382" y="184"/>
                  </a:lnTo>
                  <a:lnTo>
                    <a:pt x="341" y="207"/>
                  </a:lnTo>
                  <a:lnTo>
                    <a:pt x="301" y="235"/>
                  </a:lnTo>
                  <a:lnTo>
                    <a:pt x="265" y="268"/>
                  </a:lnTo>
                  <a:lnTo>
                    <a:pt x="232" y="305"/>
                  </a:lnTo>
                  <a:lnTo>
                    <a:pt x="205" y="345"/>
                  </a:lnTo>
                  <a:lnTo>
                    <a:pt x="182" y="387"/>
                  </a:lnTo>
                  <a:lnTo>
                    <a:pt x="164" y="431"/>
                  </a:lnTo>
                  <a:lnTo>
                    <a:pt x="151" y="478"/>
                  </a:lnTo>
                  <a:lnTo>
                    <a:pt x="143" y="525"/>
                  </a:lnTo>
                  <a:lnTo>
                    <a:pt x="141" y="575"/>
                  </a:lnTo>
                  <a:lnTo>
                    <a:pt x="139" y="592"/>
                  </a:lnTo>
                  <a:lnTo>
                    <a:pt x="132" y="610"/>
                  </a:lnTo>
                  <a:lnTo>
                    <a:pt x="121" y="624"/>
                  </a:lnTo>
                  <a:lnTo>
                    <a:pt x="107" y="636"/>
                  </a:lnTo>
                  <a:lnTo>
                    <a:pt x="90" y="643"/>
                  </a:lnTo>
                  <a:lnTo>
                    <a:pt x="71" y="645"/>
                  </a:lnTo>
                  <a:lnTo>
                    <a:pt x="70" y="645"/>
                  </a:lnTo>
                  <a:lnTo>
                    <a:pt x="52" y="643"/>
                  </a:lnTo>
                  <a:lnTo>
                    <a:pt x="35" y="636"/>
                  </a:lnTo>
                  <a:lnTo>
                    <a:pt x="21" y="625"/>
                  </a:lnTo>
                  <a:lnTo>
                    <a:pt x="10" y="610"/>
                  </a:lnTo>
                  <a:lnTo>
                    <a:pt x="3" y="593"/>
                  </a:lnTo>
                  <a:lnTo>
                    <a:pt x="0" y="576"/>
                  </a:lnTo>
                  <a:lnTo>
                    <a:pt x="3" y="519"/>
                  </a:lnTo>
                  <a:lnTo>
                    <a:pt x="11" y="463"/>
                  </a:lnTo>
                  <a:lnTo>
                    <a:pt x="24" y="409"/>
                  </a:lnTo>
                  <a:lnTo>
                    <a:pt x="42" y="356"/>
                  </a:lnTo>
                  <a:lnTo>
                    <a:pt x="66" y="306"/>
                  </a:lnTo>
                  <a:lnTo>
                    <a:pt x="94" y="258"/>
                  </a:lnTo>
                  <a:lnTo>
                    <a:pt x="127" y="213"/>
                  </a:lnTo>
                  <a:lnTo>
                    <a:pt x="165" y="170"/>
                  </a:lnTo>
                  <a:lnTo>
                    <a:pt x="207" y="132"/>
                  </a:lnTo>
                  <a:lnTo>
                    <a:pt x="251" y="98"/>
                  </a:lnTo>
                  <a:lnTo>
                    <a:pt x="300" y="69"/>
                  </a:lnTo>
                  <a:lnTo>
                    <a:pt x="350" y="44"/>
                  </a:lnTo>
                  <a:lnTo>
                    <a:pt x="402" y="25"/>
                  </a:lnTo>
                  <a:lnTo>
                    <a:pt x="456" y="12"/>
                  </a:lnTo>
                  <a:lnTo>
                    <a:pt x="512" y="3"/>
                  </a:lnTo>
                  <a:lnTo>
                    <a:pt x="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2" name="Freeform 244">
              <a:extLst>
                <a:ext uri="{FF2B5EF4-FFF2-40B4-BE49-F238E27FC236}">
                  <a16:creationId xmlns:a16="http://schemas.microsoft.com/office/drawing/2014/main" id="{0BE031BF-F3F2-CA94-50AB-C91F0600906D}"/>
                </a:ext>
              </a:extLst>
            </p:cNvPr>
            <p:cNvSpPr>
              <a:spLocks noEditPoints="1"/>
            </p:cNvSpPr>
            <p:nvPr/>
          </p:nvSpPr>
          <p:spPr bwMode="auto">
            <a:xfrm>
              <a:off x="4356100" y="3684588"/>
              <a:ext cx="327025" cy="327025"/>
            </a:xfrm>
            <a:custGeom>
              <a:avLst/>
              <a:gdLst>
                <a:gd name="T0" fmla="*/ 950 w 2058"/>
                <a:gd name="T1" fmla="*/ 279 h 2058"/>
                <a:gd name="T2" fmla="*/ 789 w 2058"/>
                <a:gd name="T3" fmla="*/ 378 h 2058"/>
                <a:gd name="T4" fmla="*/ 571 w 2058"/>
                <a:gd name="T5" fmla="*/ 455 h 2058"/>
                <a:gd name="T6" fmla="*/ 453 w 2058"/>
                <a:gd name="T7" fmla="*/ 350 h 2058"/>
                <a:gd name="T8" fmla="*/ 353 w 2058"/>
                <a:gd name="T9" fmla="*/ 465 h 2058"/>
                <a:gd name="T10" fmla="*/ 422 w 2058"/>
                <a:gd name="T11" fmla="*/ 688 h 2058"/>
                <a:gd name="T12" fmla="*/ 315 w 2058"/>
                <a:gd name="T13" fmla="*/ 938 h 2058"/>
                <a:gd name="T14" fmla="*/ 142 w 2058"/>
                <a:gd name="T15" fmla="*/ 957 h 2058"/>
                <a:gd name="T16" fmla="*/ 153 w 2058"/>
                <a:gd name="T17" fmla="*/ 1109 h 2058"/>
                <a:gd name="T18" fmla="*/ 360 w 2058"/>
                <a:gd name="T19" fmla="*/ 1219 h 2058"/>
                <a:gd name="T20" fmla="*/ 461 w 2058"/>
                <a:gd name="T21" fmla="*/ 1470 h 2058"/>
                <a:gd name="T22" fmla="*/ 351 w 2058"/>
                <a:gd name="T23" fmla="*/ 1605 h 2058"/>
                <a:gd name="T24" fmla="*/ 463 w 2058"/>
                <a:gd name="T25" fmla="*/ 1708 h 2058"/>
                <a:gd name="T26" fmla="*/ 643 w 2058"/>
                <a:gd name="T27" fmla="*/ 1607 h 2058"/>
                <a:gd name="T28" fmla="*/ 928 w 2058"/>
                <a:gd name="T29" fmla="*/ 1730 h 2058"/>
                <a:gd name="T30" fmla="*/ 954 w 2058"/>
                <a:gd name="T31" fmla="*/ 1916 h 2058"/>
                <a:gd name="T32" fmla="*/ 1109 w 2058"/>
                <a:gd name="T33" fmla="*/ 1911 h 2058"/>
                <a:gd name="T34" fmla="*/ 1167 w 2058"/>
                <a:gd name="T35" fmla="*/ 1713 h 2058"/>
                <a:gd name="T36" fmla="*/ 1453 w 2058"/>
                <a:gd name="T37" fmla="*/ 1597 h 2058"/>
                <a:gd name="T38" fmla="*/ 1602 w 2058"/>
                <a:gd name="T39" fmla="*/ 1710 h 2058"/>
                <a:gd name="T40" fmla="*/ 1710 w 2058"/>
                <a:gd name="T41" fmla="*/ 1602 h 2058"/>
                <a:gd name="T42" fmla="*/ 1598 w 2058"/>
                <a:gd name="T43" fmla="*/ 1454 h 2058"/>
                <a:gd name="T44" fmla="*/ 1713 w 2058"/>
                <a:gd name="T45" fmla="*/ 1167 h 2058"/>
                <a:gd name="T46" fmla="*/ 1911 w 2058"/>
                <a:gd name="T47" fmla="*/ 1110 h 2058"/>
                <a:gd name="T48" fmla="*/ 1917 w 2058"/>
                <a:gd name="T49" fmla="*/ 955 h 2058"/>
                <a:gd name="T50" fmla="*/ 1731 w 2058"/>
                <a:gd name="T51" fmla="*/ 928 h 2058"/>
                <a:gd name="T52" fmla="*/ 1609 w 2058"/>
                <a:gd name="T53" fmla="*/ 644 h 2058"/>
                <a:gd name="T54" fmla="*/ 1708 w 2058"/>
                <a:gd name="T55" fmla="*/ 464 h 2058"/>
                <a:gd name="T56" fmla="*/ 1607 w 2058"/>
                <a:gd name="T57" fmla="*/ 352 h 2058"/>
                <a:gd name="T58" fmla="*/ 1490 w 2058"/>
                <a:gd name="T59" fmla="*/ 455 h 2058"/>
                <a:gd name="T60" fmla="*/ 1272 w 2058"/>
                <a:gd name="T61" fmla="*/ 378 h 2058"/>
                <a:gd name="T62" fmla="*/ 1110 w 2058"/>
                <a:gd name="T63" fmla="*/ 279 h 2058"/>
                <a:gd name="T64" fmla="*/ 962 w 2058"/>
                <a:gd name="T65" fmla="*/ 141 h 2058"/>
                <a:gd name="T66" fmla="*/ 1224 w 2058"/>
                <a:gd name="T67" fmla="*/ 67 h 2058"/>
                <a:gd name="T68" fmla="*/ 1398 w 2058"/>
                <a:gd name="T69" fmla="*/ 279 h 2058"/>
                <a:gd name="T70" fmla="*/ 1602 w 2058"/>
                <a:gd name="T71" fmla="*/ 209 h 2058"/>
                <a:gd name="T72" fmla="*/ 1834 w 2058"/>
                <a:gd name="T73" fmla="*/ 388 h 2058"/>
                <a:gd name="T74" fmla="*/ 1805 w 2058"/>
                <a:gd name="T75" fmla="*/ 564 h 2058"/>
                <a:gd name="T76" fmla="*/ 1937 w 2058"/>
                <a:gd name="T77" fmla="*/ 812 h 2058"/>
                <a:gd name="T78" fmla="*/ 2058 w 2058"/>
                <a:gd name="T79" fmla="*/ 960 h 2058"/>
                <a:gd name="T80" fmla="*/ 1966 w 2058"/>
                <a:gd name="T81" fmla="*/ 1238 h 2058"/>
                <a:gd name="T82" fmla="*/ 1756 w 2058"/>
                <a:gd name="T83" fmla="*/ 1444 h 2058"/>
                <a:gd name="T84" fmla="*/ 1848 w 2058"/>
                <a:gd name="T85" fmla="*/ 1631 h 2058"/>
                <a:gd name="T86" fmla="*/ 1648 w 2058"/>
                <a:gd name="T87" fmla="*/ 1841 h 2058"/>
                <a:gd name="T88" fmla="*/ 1445 w 2058"/>
                <a:gd name="T89" fmla="*/ 1755 h 2058"/>
                <a:gd name="T90" fmla="*/ 1238 w 2058"/>
                <a:gd name="T91" fmla="*/ 1965 h 2058"/>
                <a:gd name="T92" fmla="*/ 961 w 2058"/>
                <a:gd name="T93" fmla="*/ 2058 h 2058"/>
                <a:gd name="T94" fmla="*/ 812 w 2058"/>
                <a:gd name="T95" fmla="*/ 1936 h 2058"/>
                <a:gd name="T96" fmla="*/ 564 w 2058"/>
                <a:gd name="T97" fmla="*/ 1805 h 2058"/>
                <a:gd name="T98" fmla="*/ 400 w 2058"/>
                <a:gd name="T99" fmla="*/ 1837 h 2058"/>
                <a:gd name="T100" fmla="*/ 210 w 2058"/>
                <a:gd name="T101" fmla="*/ 1614 h 2058"/>
                <a:gd name="T102" fmla="*/ 278 w 2058"/>
                <a:gd name="T103" fmla="*/ 1397 h 2058"/>
                <a:gd name="T104" fmla="*/ 67 w 2058"/>
                <a:gd name="T105" fmla="*/ 1223 h 2058"/>
                <a:gd name="T106" fmla="*/ 3 w 2058"/>
                <a:gd name="T107" fmla="*/ 930 h 2058"/>
                <a:gd name="T108" fmla="*/ 152 w 2058"/>
                <a:gd name="T109" fmla="*/ 809 h 2058"/>
                <a:gd name="T110" fmla="*/ 236 w 2058"/>
                <a:gd name="T111" fmla="*/ 543 h 2058"/>
                <a:gd name="T112" fmla="*/ 236 w 2058"/>
                <a:gd name="T113" fmla="*/ 371 h 2058"/>
                <a:gd name="T114" fmla="*/ 458 w 2058"/>
                <a:gd name="T115" fmla="*/ 209 h 2058"/>
                <a:gd name="T116" fmla="*/ 709 w 2058"/>
                <a:gd name="T117" fmla="*/ 256 h 2058"/>
                <a:gd name="T118" fmla="*/ 853 w 2058"/>
                <a:gd name="T119" fmla="*/ 45 h 2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8" h="2058">
                  <a:moveTo>
                    <a:pt x="962" y="141"/>
                  </a:moveTo>
                  <a:lnTo>
                    <a:pt x="958" y="143"/>
                  </a:lnTo>
                  <a:lnTo>
                    <a:pt x="954" y="145"/>
                  </a:lnTo>
                  <a:lnTo>
                    <a:pt x="952" y="147"/>
                  </a:lnTo>
                  <a:lnTo>
                    <a:pt x="951" y="150"/>
                  </a:lnTo>
                  <a:lnTo>
                    <a:pt x="950" y="153"/>
                  </a:lnTo>
                  <a:lnTo>
                    <a:pt x="950" y="279"/>
                  </a:lnTo>
                  <a:lnTo>
                    <a:pt x="947" y="299"/>
                  </a:lnTo>
                  <a:lnTo>
                    <a:pt x="940" y="315"/>
                  </a:lnTo>
                  <a:lnTo>
                    <a:pt x="928" y="330"/>
                  </a:lnTo>
                  <a:lnTo>
                    <a:pt x="912" y="342"/>
                  </a:lnTo>
                  <a:lnTo>
                    <a:pt x="893" y="348"/>
                  </a:lnTo>
                  <a:lnTo>
                    <a:pt x="840" y="361"/>
                  </a:lnTo>
                  <a:lnTo>
                    <a:pt x="789" y="378"/>
                  </a:lnTo>
                  <a:lnTo>
                    <a:pt x="738" y="398"/>
                  </a:lnTo>
                  <a:lnTo>
                    <a:pt x="690" y="423"/>
                  </a:lnTo>
                  <a:lnTo>
                    <a:pt x="643" y="451"/>
                  </a:lnTo>
                  <a:lnTo>
                    <a:pt x="625" y="460"/>
                  </a:lnTo>
                  <a:lnTo>
                    <a:pt x="607" y="464"/>
                  </a:lnTo>
                  <a:lnTo>
                    <a:pt x="588" y="462"/>
                  </a:lnTo>
                  <a:lnTo>
                    <a:pt x="571" y="455"/>
                  </a:lnTo>
                  <a:lnTo>
                    <a:pt x="555" y="443"/>
                  </a:lnTo>
                  <a:lnTo>
                    <a:pt x="466" y="352"/>
                  </a:lnTo>
                  <a:lnTo>
                    <a:pt x="463" y="350"/>
                  </a:lnTo>
                  <a:lnTo>
                    <a:pt x="461" y="349"/>
                  </a:lnTo>
                  <a:lnTo>
                    <a:pt x="458" y="349"/>
                  </a:lnTo>
                  <a:lnTo>
                    <a:pt x="456" y="349"/>
                  </a:lnTo>
                  <a:lnTo>
                    <a:pt x="453" y="350"/>
                  </a:lnTo>
                  <a:lnTo>
                    <a:pt x="450" y="352"/>
                  </a:lnTo>
                  <a:lnTo>
                    <a:pt x="353" y="449"/>
                  </a:lnTo>
                  <a:lnTo>
                    <a:pt x="351" y="452"/>
                  </a:lnTo>
                  <a:lnTo>
                    <a:pt x="350" y="456"/>
                  </a:lnTo>
                  <a:lnTo>
                    <a:pt x="350" y="459"/>
                  </a:lnTo>
                  <a:lnTo>
                    <a:pt x="351" y="462"/>
                  </a:lnTo>
                  <a:lnTo>
                    <a:pt x="353" y="465"/>
                  </a:lnTo>
                  <a:lnTo>
                    <a:pt x="443" y="554"/>
                  </a:lnTo>
                  <a:lnTo>
                    <a:pt x="455" y="569"/>
                  </a:lnTo>
                  <a:lnTo>
                    <a:pt x="461" y="587"/>
                  </a:lnTo>
                  <a:lnTo>
                    <a:pt x="463" y="606"/>
                  </a:lnTo>
                  <a:lnTo>
                    <a:pt x="460" y="625"/>
                  </a:lnTo>
                  <a:lnTo>
                    <a:pt x="451" y="642"/>
                  </a:lnTo>
                  <a:lnTo>
                    <a:pt x="422" y="688"/>
                  </a:lnTo>
                  <a:lnTo>
                    <a:pt x="398" y="737"/>
                  </a:lnTo>
                  <a:lnTo>
                    <a:pt x="376" y="788"/>
                  </a:lnTo>
                  <a:lnTo>
                    <a:pt x="360" y="839"/>
                  </a:lnTo>
                  <a:lnTo>
                    <a:pt x="347" y="892"/>
                  </a:lnTo>
                  <a:lnTo>
                    <a:pt x="341" y="911"/>
                  </a:lnTo>
                  <a:lnTo>
                    <a:pt x="330" y="927"/>
                  </a:lnTo>
                  <a:lnTo>
                    <a:pt x="315" y="938"/>
                  </a:lnTo>
                  <a:lnTo>
                    <a:pt x="297" y="947"/>
                  </a:lnTo>
                  <a:lnTo>
                    <a:pt x="278" y="949"/>
                  </a:lnTo>
                  <a:lnTo>
                    <a:pt x="153" y="949"/>
                  </a:lnTo>
                  <a:lnTo>
                    <a:pt x="149" y="950"/>
                  </a:lnTo>
                  <a:lnTo>
                    <a:pt x="146" y="951"/>
                  </a:lnTo>
                  <a:lnTo>
                    <a:pt x="143" y="954"/>
                  </a:lnTo>
                  <a:lnTo>
                    <a:pt x="142" y="957"/>
                  </a:lnTo>
                  <a:lnTo>
                    <a:pt x="141" y="960"/>
                  </a:lnTo>
                  <a:lnTo>
                    <a:pt x="141" y="1097"/>
                  </a:lnTo>
                  <a:lnTo>
                    <a:pt x="142" y="1101"/>
                  </a:lnTo>
                  <a:lnTo>
                    <a:pt x="143" y="1104"/>
                  </a:lnTo>
                  <a:lnTo>
                    <a:pt x="146" y="1107"/>
                  </a:lnTo>
                  <a:lnTo>
                    <a:pt x="149" y="1108"/>
                  </a:lnTo>
                  <a:lnTo>
                    <a:pt x="153" y="1109"/>
                  </a:lnTo>
                  <a:lnTo>
                    <a:pt x="278" y="1109"/>
                  </a:lnTo>
                  <a:lnTo>
                    <a:pt x="297" y="1111"/>
                  </a:lnTo>
                  <a:lnTo>
                    <a:pt x="315" y="1120"/>
                  </a:lnTo>
                  <a:lnTo>
                    <a:pt x="330" y="1131"/>
                  </a:lnTo>
                  <a:lnTo>
                    <a:pt x="341" y="1147"/>
                  </a:lnTo>
                  <a:lnTo>
                    <a:pt x="347" y="1166"/>
                  </a:lnTo>
                  <a:lnTo>
                    <a:pt x="360" y="1219"/>
                  </a:lnTo>
                  <a:lnTo>
                    <a:pt x="376" y="1270"/>
                  </a:lnTo>
                  <a:lnTo>
                    <a:pt x="398" y="1321"/>
                  </a:lnTo>
                  <a:lnTo>
                    <a:pt x="422" y="1368"/>
                  </a:lnTo>
                  <a:lnTo>
                    <a:pt x="451" y="1416"/>
                  </a:lnTo>
                  <a:lnTo>
                    <a:pt x="460" y="1433"/>
                  </a:lnTo>
                  <a:lnTo>
                    <a:pt x="463" y="1452"/>
                  </a:lnTo>
                  <a:lnTo>
                    <a:pt x="461" y="1470"/>
                  </a:lnTo>
                  <a:lnTo>
                    <a:pt x="455" y="1488"/>
                  </a:lnTo>
                  <a:lnTo>
                    <a:pt x="443" y="1504"/>
                  </a:lnTo>
                  <a:lnTo>
                    <a:pt x="353" y="1593"/>
                  </a:lnTo>
                  <a:lnTo>
                    <a:pt x="351" y="1596"/>
                  </a:lnTo>
                  <a:lnTo>
                    <a:pt x="350" y="1599"/>
                  </a:lnTo>
                  <a:lnTo>
                    <a:pt x="350" y="1602"/>
                  </a:lnTo>
                  <a:lnTo>
                    <a:pt x="351" y="1605"/>
                  </a:lnTo>
                  <a:lnTo>
                    <a:pt x="353" y="1609"/>
                  </a:lnTo>
                  <a:lnTo>
                    <a:pt x="450" y="1704"/>
                  </a:lnTo>
                  <a:lnTo>
                    <a:pt x="453" y="1708"/>
                  </a:lnTo>
                  <a:lnTo>
                    <a:pt x="456" y="1709"/>
                  </a:lnTo>
                  <a:lnTo>
                    <a:pt x="458" y="1709"/>
                  </a:lnTo>
                  <a:lnTo>
                    <a:pt x="461" y="1709"/>
                  </a:lnTo>
                  <a:lnTo>
                    <a:pt x="463" y="1708"/>
                  </a:lnTo>
                  <a:lnTo>
                    <a:pt x="466" y="1704"/>
                  </a:lnTo>
                  <a:lnTo>
                    <a:pt x="555" y="1616"/>
                  </a:lnTo>
                  <a:lnTo>
                    <a:pt x="569" y="1605"/>
                  </a:lnTo>
                  <a:lnTo>
                    <a:pt x="586" y="1598"/>
                  </a:lnTo>
                  <a:lnTo>
                    <a:pt x="604" y="1596"/>
                  </a:lnTo>
                  <a:lnTo>
                    <a:pt x="624" y="1599"/>
                  </a:lnTo>
                  <a:lnTo>
                    <a:pt x="643" y="1607"/>
                  </a:lnTo>
                  <a:lnTo>
                    <a:pt x="690" y="1636"/>
                  </a:lnTo>
                  <a:lnTo>
                    <a:pt x="738" y="1661"/>
                  </a:lnTo>
                  <a:lnTo>
                    <a:pt x="789" y="1682"/>
                  </a:lnTo>
                  <a:lnTo>
                    <a:pt x="840" y="1699"/>
                  </a:lnTo>
                  <a:lnTo>
                    <a:pt x="893" y="1713"/>
                  </a:lnTo>
                  <a:lnTo>
                    <a:pt x="912" y="1719"/>
                  </a:lnTo>
                  <a:lnTo>
                    <a:pt x="928" y="1730"/>
                  </a:lnTo>
                  <a:lnTo>
                    <a:pt x="940" y="1745"/>
                  </a:lnTo>
                  <a:lnTo>
                    <a:pt x="948" y="1762"/>
                  </a:lnTo>
                  <a:lnTo>
                    <a:pt x="950" y="1781"/>
                  </a:lnTo>
                  <a:lnTo>
                    <a:pt x="950" y="1907"/>
                  </a:lnTo>
                  <a:lnTo>
                    <a:pt x="951" y="1911"/>
                  </a:lnTo>
                  <a:lnTo>
                    <a:pt x="952" y="1914"/>
                  </a:lnTo>
                  <a:lnTo>
                    <a:pt x="954" y="1916"/>
                  </a:lnTo>
                  <a:lnTo>
                    <a:pt x="958" y="1918"/>
                  </a:lnTo>
                  <a:lnTo>
                    <a:pt x="962" y="1918"/>
                  </a:lnTo>
                  <a:lnTo>
                    <a:pt x="1099" y="1918"/>
                  </a:lnTo>
                  <a:lnTo>
                    <a:pt x="1102" y="1918"/>
                  </a:lnTo>
                  <a:lnTo>
                    <a:pt x="1105" y="1916"/>
                  </a:lnTo>
                  <a:lnTo>
                    <a:pt x="1108" y="1914"/>
                  </a:lnTo>
                  <a:lnTo>
                    <a:pt x="1109" y="1911"/>
                  </a:lnTo>
                  <a:lnTo>
                    <a:pt x="1110" y="1907"/>
                  </a:lnTo>
                  <a:lnTo>
                    <a:pt x="1110" y="1781"/>
                  </a:lnTo>
                  <a:lnTo>
                    <a:pt x="1113" y="1762"/>
                  </a:lnTo>
                  <a:lnTo>
                    <a:pt x="1121" y="1745"/>
                  </a:lnTo>
                  <a:lnTo>
                    <a:pt x="1133" y="1730"/>
                  </a:lnTo>
                  <a:lnTo>
                    <a:pt x="1148" y="1719"/>
                  </a:lnTo>
                  <a:lnTo>
                    <a:pt x="1167" y="1713"/>
                  </a:lnTo>
                  <a:lnTo>
                    <a:pt x="1220" y="1700"/>
                  </a:lnTo>
                  <a:lnTo>
                    <a:pt x="1272" y="1683"/>
                  </a:lnTo>
                  <a:lnTo>
                    <a:pt x="1321" y="1662"/>
                  </a:lnTo>
                  <a:lnTo>
                    <a:pt x="1370" y="1638"/>
                  </a:lnTo>
                  <a:lnTo>
                    <a:pt x="1417" y="1610"/>
                  </a:lnTo>
                  <a:lnTo>
                    <a:pt x="1434" y="1600"/>
                  </a:lnTo>
                  <a:lnTo>
                    <a:pt x="1453" y="1597"/>
                  </a:lnTo>
                  <a:lnTo>
                    <a:pt x="1472" y="1599"/>
                  </a:lnTo>
                  <a:lnTo>
                    <a:pt x="1490" y="1605"/>
                  </a:lnTo>
                  <a:lnTo>
                    <a:pt x="1506" y="1618"/>
                  </a:lnTo>
                  <a:lnTo>
                    <a:pt x="1594" y="1707"/>
                  </a:lnTo>
                  <a:lnTo>
                    <a:pt x="1598" y="1709"/>
                  </a:lnTo>
                  <a:lnTo>
                    <a:pt x="1600" y="1710"/>
                  </a:lnTo>
                  <a:lnTo>
                    <a:pt x="1602" y="1710"/>
                  </a:lnTo>
                  <a:lnTo>
                    <a:pt x="1605" y="1710"/>
                  </a:lnTo>
                  <a:lnTo>
                    <a:pt x="1607" y="1709"/>
                  </a:lnTo>
                  <a:lnTo>
                    <a:pt x="1610" y="1707"/>
                  </a:lnTo>
                  <a:lnTo>
                    <a:pt x="1706" y="1610"/>
                  </a:lnTo>
                  <a:lnTo>
                    <a:pt x="1708" y="1607"/>
                  </a:lnTo>
                  <a:lnTo>
                    <a:pt x="1709" y="1604"/>
                  </a:lnTo>
                  <a:lnTo>
                    <a:pt x="1710" y="1602"/>
                  </a:lnTo>
                  <a:lnTo>
                    <a:pt x="1709" y="1600"/>
                  </a:lnTo>
                  <a:lnTo>
                    <a:pt x="1708" y="1597"/>
                  </a:lnTo>
                  <a:lnTo>
                    <a:pt x="1706" y="1594"/>
                  </a:lnTo>
                  <a:lnTo>
                    <a:pt x="1618" y="1505"/>
                  </a:lnTo>
                  <a:lnTo>
                    <a:pt x="1606" y="1489"/>
                  </a:lnTo>
                  <a:lnTo>
                    <a:pt x="1600" y="1473"/>
                  </a:lnTo>
                  <a:lnTo>
                    <a:pt x="1598" y="1454"/>
                  </a:lnTo>
                  <a:lnTo>
                    <a:pt x="1601" y="1435"/>
                  </a:lnTo>
                  <a:lnTo>
                    <a:pt x="1609" y="1417"/>
                  </a:lnTo>
                  <a:lnTo>
                    <a:pt x="1638" y="1370"/>
                  </a:lnTo>
                  <a:lnTo>
                    <a:pt x="1663" y="1322"/>
                  </a:lnTo>
                  <a:lnTo>
                    <a:pt x="1683" y="1271"/>
                  </a:lnTo>
                  <a:lnTo>
                    <a:pt x="1700" y="1220"/>
                  </a:lnTo>
                  <a:lnTo>
                    <a:pt x="1713" y="1167"/>
                  </a:lnTo>
                  <a:lnTo>
                    <a:pt x="1719" y="1148"/>
                  </a:lnTo>
                  <a:lnTo>
                    <a:pt x="1731" y="1132"/>
                  </a:lnTo>
                  <a:lnTo>
                    <a:pt x="1745" y="1121"/>
                  </a:lnTo>
                  <a:lnTo>
                    <a:pt x="1762" y="1113"/>
                  </a:lnTo>
                  <a:lnTo>
                    <a:pt x="1782" y="1110"/>
                  </a:lnTo>
                  <a:lnTo>
                    <a:pt x="1908" y="1110"/>
                  </a:lnTo>
                  <a:lnTo>
                    <a:pt x="1911" y="1110"/>
                  </a:lnTo>
                  <a:lnTo>
                    <a:pt x="1914" y="1108"/>
                  </a:lnTo>
                  <a:lnTo>
                    <a:pt x="1917" y="1106"/>
                  </a:lnTo>
                  <a:lnTo>
                    <a:pt x="1918" y="1103"/>
                  </a:lnTo>
                  <a:lnTo>
                    <a:pt x="1919" y="1098"/>
                  </a:lnTo>
                  <a:lnTo>
                    <a:pt x="1919" y="961"/>
                  </a:lnTo>
                  <a:lnTo>
                    <a:pt x="1918" y="958"/>
                  </a:lnTo>
                  <a:lnTo>
                    <a:pt x="1917" y="955"/>
                  </a:lnTo>
                  <a:lnTo>
                    <a:pt x="1914" y="953"/>
                  </a:lnTo>
                  <a:lnTo>
                    <a:pt x="1911" y="951"/>
                  </a:lnTo>
                  <a:lnTo>
                    <a:pt x="1908" y="951"/>
                  </a:lnTo>
                  <a:lnTo>
                    <a:pt x="1782" y="951"/>
                  </a:lnTo>
                  <a:lnTo>
                    <a:pt x="1762" y="948"/>
                  </a:lnTo>
                  <a:lnTo>
                    <a:pt x="1745" y="940"/>
                  </a:lnTo>
                  <a:lnTo>
                    <a:pt x="1731" y="928"/>
                  </a:lnTo>
                  <a:lnTo>
                    <a:pt x="1719" y="912"/>
                  </a:lnTo>
                  <a:lnTo>
                    <a:pt x="1713" y="894"/>
                  </a:lnTo>
                  <a:lnTo>
                    <a:pt x="1700" y="840"/>
                  </a:lnTo>
                  <a:lnTo>
                    <a:pt x="1683" y="789"/>
                  </a:lnTo>
                  <a:lnTo>
                    <a:pt x="1663" y="739"/>
                  </a:lnTo>
                  <a:lnTo>
                    <a:pt x="1638" y="691"/>
                  </a:lnTo>
                  <a:lnTo>
                    <a:pt x="1609" y="644"/>
                  </a:lnTo>
                  <a:lnTo>
                    <a:pt x="1601" y="626"/>
                  </a:lnTo>
                  <a:lnTo>
                    <a:pt x="1598" y="607"/>
                  </a:lnTo>
                  <a:lnTo>
                    <a:pt x="1599" y="588"/>
                  </a:lnTo>
                  <a:lnTo>
                    <a:pt x="1606" y="570"/>
                  </a:lnTo>
                  <a:lnTo>
                    <a:pt x="1618" y="555"/>
                  </a:lnTo>
                  <a:lnTo>
                    <a:pt x="1706" y="466"/>
                  </a:lnTo>
                  <a:lnTo>
                    <a:pt x="1708" y="464"/>
                  </a:lnTo>
                  <a:lnTo>
                    <a:pt x="1709" y="461"/>
                  </a:lnTo>
                  <a:lnTo>
                    <a:pt x="1710" y="459"/>
                  </a:lnTo>
                  <a:lnTo>
                    <a:pt x="1709" y="457"/>
                  </a:lnTo>
                  <a:lnTo>
                    <a:pt x="1708" y="453"/>
                  </a:lnTo>
                  <a:lnTo>
                    <a:pt x="1706" y="450"/>
                  </a:lnTo>
                  <a:lnTo>
                    <a:pt x="1610" y="354"/>
                  </a:lnTo>
                  <a:lnTo>
                    <a:pt x="1607" y="352"/>
                  </a:lnTo>
                  <a:lnTo>
                    <a:pt x="1605" y="351"/>
                  </a:lnTo>
                  <a:lnTo>
                    <a:pt x="1602" y="350"/>
                  </a:lnTo>
                  <a:lnTo>
                    <a:pt x="1600" y="351"/>
                  </a:lnTo>
                  <a:lnTo>
                    <a:pt x="1598" y="352"/>
                  </a:lnTo>
                  <a:lnTo>
                    <a:pt x="1594" y="354"/>
                  </a:lnTo>
                  <a:lnTo>
                    <a:pt x="1506" y="443"/>
                  </a:lnTo>
                  <a:lnTo>
                    <a:pt x="1490" y="455"/>
                  </a:lnTo>
                  <a:lnTo>
                    <a:pt x="1472" y="462"/>
                  </a:lnTo>
                  <a:lnTo>
                    <a:pt x="1453" y="463"/>
                  </a:lnTo>
                  <a:lnTo>
                    <a:pt x="1434" y="460"/>
                  </a:lnTo>
                  <a:lnTo>
                    <a:pt x="1417" y="451"/>
                  </a:lnTo>
                  <a:lnTo>
                    <a:pt x="1370" y="423"/>
                  </a:lnTo>
                  <a:lnTo>
                    <a:pt x="1321" y="398"/>
                  </a:lnTo>
                  <a:lnTo>
                    <a:pt x="1272" y="378"/>
                  </a:lnTo>
                  <a:lnTo>
                    <a:pt x="1220" y="361"/>
                  </a:lnTo>
                  <a:lnTo>
                    <a:pt x="1167" y="348"/>
                  </a:lnTo>
                  <a:lnTo>
                    <a:pt x="1148" y="342"/>
                  </a:lnTo>
                  <a:lnTo>
                    <a:pt x="1133" y="330"/>
                  </a:lnTo>
                  <a:lnTo>
                    <a:pt x="1120" y="315"/>
                  </a:lnTo>
                  <a:lnTo>
                    <a:pt x="1113" y="299"/>
                  </a:lnTo>
                  <a:lnTo>
                    <a:pt x="1110" y="279"/>
                  </a:lnTo>
                  <a:lnTo>
                    <a:pt x="1110" y="153"/>
                  </a:lnTo>
                  <a:lnTo>
                    <a:pt x="1109" y="150"/>
                  </a:lnTo>
                  <a:lnTo>
                    <a:pt x="1108" y="147"/>
                  </a:lnTo>
                  <a:lnTo>
                    <a:pt x="1105" y="145"/>
                  </a:lnTo>
                  <a:lnTo>
                    <a:pt x="1102" y="143"/>
                  </a:lnTo>
                  <a:lnTo>
                    <a:pt x="1099" y="141"/>
                  </a:lnTo>
                  <a:lnTo>
                    <a:pt x="962" y="141"/>
                  </a:lnTo>
                  <a:close/>
                  <a:moveTo>
                    <a:pt x="961" y="0"/>
                  </a:moveTo>
                  <a:lnTo>
                    <a:pt x="1098" y="0"/>
                  </a:lnTo>
                  <a:lnTo>
                    <a:pt x="1128" y="3"/>
                  </a:lnTo>
                  <a:lnTo>
                    <a:pt x="1157" y="12"/>
                  </a:lnTo>
                  <a:lnTo>
                    <a:pt x="1183" y="26"/>
                  </a:lnTo>
                  <a:lnTo>
                    <a:pt x="1205" y="45"/>
                  </a:lnTo>
                  <a:lnTo>
                    <a:pt x="1224" y="67"/>
                  </a:lnTo>
                  <a:lnTo>
                    <a:pt x="1238" y="93"/>
                  </a:lnTo>
                  <a:lnTo>
                    <a:pt x="1246" y="121"/>
                  </a:lnTo>
                  <a:lnTo>
                    <a:pt x="1250" y="152"/>
                  </a:lnTo>
                  <a:lnTo>
                    <a:pt x="1250" y="223"/>
                  </a:lnTo>
                  <a:lnTo>
                    <a:pt x="1300" y="237"/>
                  </a:lnTo>
                  <a:lnTo>
                    <a:pt x="1350" y="256"/>
                  </a:lnTo>
                  <a:lnTo>
                    <a:pt x="1398" y="279"/>
                  </a:lnTo>
                  <a:lnTo>
                    <a:pt x="1445" y="303"/>
                  </a:lnTo>
                  <a:lnTo>
                    <a:pt x="1494" y="253"/>
                  </a:lnTo>
                  <a:lnTo>
                    <a:pt x="1512" y="237"/>
                  </a:lnTo>
                  <a:lnTo>
                    <a:pt x="1532" y="225"/>
                  </a:lnTo>
                  <a:lnTo>
                    <a:pt x="1554" y="216"/>
                  </a:lnTo>
                  <a:lnTo>
                    <a:pt x="1578" y="211"/>
                  </a:lnTo>
                  <a:lnTo>
                    <a:pt x="1602" y="209"/>
                  </a:lnTo>
                  <a:lnTo>
                    <a:pt x="1631" y="212"/>
                  </a:lnTo>
                  <a:lnTo>
                    <a:pt x="1660" y="221"/>
                  </a:lnTo>
                  <a:lnTo>
                    <a:pt x="1686" y="234"/>
                  </a:lnTo>
                  <a:lnTo>
                    <a:pt x="1708" y="253"/>
                  </a:lnTo>
                  <a:lnTo>
                    <a:pt x="1805" y="350"/>
                  </a:lnTo>
                  <a:lnTo>
                    <a:pt x="1821" y="368"/>
                  </a:lnTo>
                  <a:lnTo>
                    <a:pt x="1834" y="388"/>
                  </a:lnTo>
                  <a:lnTo>
                    <a:pt x="1842" y="410"/>
                  </a:lnTo>
                  <a:lnTo>
                    <a:pt x="1849" y="433"/>
                  </a:lnTo>
                  <a:lnTo>
                    <a:pt x="1850" y="457"/>
                  </a:lnTo>
                  <a:lnTo>
                    <a:pt x="1848" y="487"/>
                  </a:lnTo>
                  <a:lnTo>
                    <a:pt x="1838" y="516"/>
                  </a:lnTo>
                  <a:lnTo>
                    <a:pt x="1824" y="541"/>
                  </a:lnTo>
                  <a:lnTo>
                    <a:pt x="1805" y="564"/>
                  </a:lnTo>
                  <a:lnTo>
                    <a:pt x="1756" y="614"/>
                  </a:lnTo>
                  <a:lnTo>
                    <a:pt x="1781" y="661"/>
                  </a:lnTo>
                  <a:lnTo>
                    <a:pt x="1802" y="709"/>
                  </a:lnTo>
                  <a:lnTo>
                    <a:pt x="1821" y="758"/>
                  </a:lnTo>
                  <a:lnTo>
                    <a:pt x="1837" y="809"/>
                  </a:lnTo>
                  <a:lnTo>
                    <a:pt x="1907" y="809"/>
                  </a:lnTo>
                  <a:lnTo>
                    <a:pt x="1937" y="812"/>
                  </a:lnTo>
                  <a:lnTo>
                    <a:pt x="1966" y="820"/>
                  </a:lnTo>
                  <a:lnTo>
                    <a:pt x="1992" y="835"/>
                  </a:lnTo>
                  <a:lnTo>
                    <a:pt x="2014" y="853"/>
                  </a:lnTo>
                  <a:lnTo>
                    <a:pt x="2033" y="875"/>
                  </a:lnTo>
                  <a:lnTo>
                    <a:pt x="2047" y="901"/>
                  </a:lnTo>
                  <a:lnTo>
                    <a:pt x="2055" y="930"/>
                  </a:lnTo>
                  <a:lnTo>
                    <a:pt x="2058" y="960"/>
                  </a:lnTo>
                  <a:lnTo>
                    <a:pt x="2058" y="1097"/>
                  </a:lnTo>
                  <a:lnTo>
                    <a:pt x="2055" y="1128"/>
                  </a:lnTo>
                  <a:lnTo>
                    <a:pt x="2047" y="1156"/>
                  </a:lnTo>
                  <a:lnTo>
                    <a:pt x="2033" y="1182"/>
                  </a:lnTo>
                  <a:lnTo>
                    <a:pt x="2014" y="1205"/>
                  </a:lnTo>
                  <a:lnTo>
                    <a:pt x="1992" y="1223"/>
                  </a:lnTo>
                  <a:lnTo>
                    <a:pt x="1966" y="1238"/>
                  </a:lnTo>
                  <a:lnTo>
                    <a:pt x="1937" y="1246"/>
                  </a:lnTo>
                  <a:lnTo>
                    <a:pt x="1907" y="1249"/>
                  </a:lnTo>
                  <a:lnTo>
                    <a:pt x="1837" y="1249"/>
                  </a:lnTo>
                  <a:lnTo>
                    <a:pt x="1821" y="1300"/>
                  </a:lnTo>
                  <a:lnTo>
                    <a:pt x="1802" y="1349"/>
                  </a:lnTo>
                  <a:lnTo>
                    <a:pt x="1781" y="1397"/>
                  </a:lnTo>
                  <a:lnTo>
                    <a:pt x="1756" y="1444"/>
                  </a:lnTo>
                  <a:lnTo>
                    <a:pt x="1805" y="1494"/>
                  </a:lnTo>
                  <a:lnTo>
                    <a:pt x="1821" y="1512"/>
                  </a:lnTo>
                  <a:lnTo>
                    <a:pt x="1834" y="1532"/>
                  </a:lnTo>
                  <a:lnTo>
                    <a:pt x="1842" y="1554"/>
                  </a:lnTo>
                  <a:lnTo>
                    <a:pt x="1849" y="1577"/>
                  </a:lnTo>
                  <a:lnTo>
                    <a:pt x="1850" y="1600"/>
                  </a:lnTo>
                  <a:lnTo>
                    <a:pt x="1848" y="1631"/>
                  </a:lnTo>
                  <a:lnTo>
                    <a:pt x="1838" y="1659"/>
                  </a:lnTo>
                  <a:lnTo>
                    <a:pt x="1824" y="1684"/>
                  </a:lnTo>
                  <a:lnTo>
                    <a:pt x="1805" y="1708"/>
                  </a:lnTo>
                  <a:lnTo>
                    <a:pt x="1708" y="1805"/>
                  </a:lnTo>
                  <a:lnTo>
                    <a:pt x="1690" y="1820"/>
                  </a:lnTo>
                  <a:lnTo>
                    <a:pt x="1670" y="1833"/>
                  </a:lnTo>
                  <a:lnTo>
                    <a:pt x="1648" y="1841"/>
                  </a:lnTo>
                  <a:lnTo>
                    <a:pt x="1625" y="1847"/>
                  </a:lnTo>
                  <a:lnTo>
                    <a:pt x="1602" y="1849"/>
                  </a:lnTo>
                  <a:lnTo>
                    <a:pt x="1571" y="1846"/>
                  </a:lnTo>
                  <a:lnTo>
                    <a:pt x="1544" y="1837"/>
                  </a:lnTo>
                  <a:lnTo>
                    <a:pt x="1517" y="1824"/>
                  </a:lnTo>
                  <a:lnTo>
                    <a:pt x="1494" y="1805"/>
                  </a:lnTo>
                  <a:lnTo>
                    <a:pt x="1445" y="1755"/>
                  </a:lnTo>
                  <a:lnTo>
                    <a:pt x="1398" y="1779"/>
                  </a:lnTo>
                  <a:lnTo>
                    <a:pt x="1350" y="1801"/>
                  </a:lnTo>
                  <a:lnTo>
                    <a:pt x="1300" y="1820"/>
                  </a:lnTo>
                  <a:lnTo>
                    <a:pt x="1250" y="1835"/>
                  </a:lnTo>
                  <a:lnTo>
                    <a:pt x="1250" y="1906"/>
                  </a:lnTo>
                  <a:lnTo>
                    <a:pt x="1246" y="1936"/>
                  </a:lnTo>
                  <a:lnTo>
                    <a:pt x="1238" y="1965"/>
                  </a:lnTo>
                  <a:lnTo>
                    <a:pt x="1224" y="1991"/>
                  </a:lnTo>
                  <a:lnTo>
                    <a:pt x="1205" y="2013"/>
                  </a:lnTo>
                  <a:lnTo>
                    <a:pt x="1183" y="2032"/>
                  </a:lnTo>
                  <a:lnTo>
                    <a:pt x="1157" y="2046"/>
                  </a:lnTo>
                  <a:lnTo>
                    <a:pt x="1128" y="2054"/>
                  </a:lnTo>
                  <a:lnTo>
                    <a:pt x="1098" y="2058"/>
                  </a:lnTo>
                  <a:lnTo>
                    <a:pt x="961" y="2058"/>
                  </a:lnTo>
                  <a:lnTo>
                    <a:pt x="930" y="2054"/>
                  </a:lnTo>
                  <a:lnTo>
                    <a:pt x="903" y="2046"/>
                  </a:lnTo>
                  <a:lnTo>
                    <a:pt x="876" y="2032"/>
                  </a:lnTo>
                  <a:lnTo>
                    <a:pt x="854" y="2013"/>
                  </a:lnTo>
                  <a:lnTo>
                    <a:pt x="835" y="1991"/>
                  </a:lnTo>
                  <a:lnTo>
                    <a:pt x="821" y="1965"/>
                  </a:lnTo>
                  <a:lnTo>
                    <a:pt x="812" y="1936"/>
                  </a:lnTo>
                  <a:lnTo>
                    <a:pt x="809" y="1906"/>
                  </a:lnTo>
                  <a:lnTo>
                    <a:pt x="809" y="1835"/>
                  </a:lnTo>
                  <a:lnTo>
                    <a:pt x="758" y="1820"/>
                  </a:lnTo>
                  <a:lnTo>
                    <a:pt x="709" y="1801"/>
                  </a:lnTo>
                  <a:lnTo>
                    <a:pt x="661" y="1779"/>
                  </a:lnTo>
                  <a:lnTo>
                    <a:pt x="615" y="1755"/>
                  </a:lnTo>
                  <a:lnTo>
                    <a:pt x="564" y="1805"/>
                  </a:lnTo>
                  <a:lnTo>
                    <a:pt x="546" y="1820"/>
                  </a:lnTo>
                  <a:lnTo>
                    <a:pt x="526" y="1833"/>
                  </a:lnTo>
                  <a:lnTo>
                    <a:pt x="504" y="1841"/>
                  </a:lnTo>
                  <a:lnTo>
                    <a:pt x="481" y="1847"/>
                  </a:lnTo>
                  <a:lnTo>
                    <a:pt x="458" y="1849"/>
                  </a:lnTo>
                  <a:lnTo>
                    <a:pt x="427" y="1846"/>
                  </a:lnTo>
                  <a:lnTo>
                    <a:pt x="400" y="1837"/>
                  </a:lnTo>
                  <a:lnTo>
                    <a:pt x="373" y="1824"/>
                  </a:lnTo>
                  <a:lnTo>
                    <a:pt x="350" y="1805"/>
                  </a:lnTo>
                  <a:lnTo>
                    <a:pt x="253" y="1708"/>
                  </a:lnTo>
                  <a:lnTo>
                    <a:pt x="236" y="1687"/>
                  </a:lnTo>
                  <a:lnTo>
                    <a:pt x="223" y="1663"/>
                  </a:lnTo>
                  <a:lnTo>
                    <a:pt x="214" y="1639"/>
                  </a:lnTo>
                  <a:lnTo>
                    <a:pt x="210" y="1614"/>
                  </a:lnTo>
                  <a:lnTo>
                    <a:pt x="210" y="1587"/>
                  </a:lnTo>
                  <a:lnTo>
                    <a:pt x="214" y="1562"/>
                  </a:lnTo>
                  <a:lnTo>
                    <a:pt x="223" y="1538"/>
                  </a:lnTo>
                  <a:lnTo>
                    <a:pt x="236" y="1515"/>
                  </a:lnTo>
                  <a:lnTo>
                    <a:pt x="253" y="1494"/>
                  </a:lnTo>
                  <a:lnTo>
                    <a:pt x="304" y="1444"/>
                  </a:lnTo>
                  <a:lnTo>
                    <a:pt x="278" y="1397"/>
                  </a:lnTo>
                  <a:lnTo>
                    <a:pt x="256" y="1349"/>
                  </a:lnTo>
                  <a:lnTo>
                    <a:pt x="237" y="1300"/>
                  </a:lnTo>
                  <a:lnTo>
                    <a:pt x="223" y="1249"/>
                  </a:lnTo>
                  <a:lnTo>
                    <a:pt x="152" y="1249"/>
                  </a:lnTo>
                  <a:lnTo>
                    <a:pt x="121" y="1246"/>
                  </a:lnTo>
                  <a:lnTo>
                    <a:pt x="93" y="1238"/>
                  </a:lnTo>
                  <a:lnTo>
                    <a:pt x="67" y="1223"/>
                  </a:lnTo>
                  <a:lnTo>
                    <a:pt x="44" y="1205"/>
                  </a:lnTo>
                  <a:lnTo>
                    <a:pt x="26" y="1182"/>
                  </a:lnTo>
                  <a:lnTo>
                    <a:pt x="12" y="1156"/>
                  </a:lnTo>
                  <a:lnTo>
                    <a:pt x="3" y="1128"/>
                  </a:lnTo>
                  <a:lnTo>
                    <a:pt x="0" y="1097"/>
                  </a:lnTo>
                  <a:lnTo>
                    <a:pt x="0" y="960"/>
                  </a:lnTo>
                  <a:lnTo>
                    <a:pt x="3" y="930"/>
                  </a:lnTo>
                  <a:lnTo>
                    <a:pt x="12" y="901"/>
                  </a:lnTo>
                  <a:lnTo>
                    <a:pt x="26" y="875"/>
                  </a:lnTo>
                  <a:lnTo>
                    <a:pt x="44" y="853"/>
                  </a:lnTo>
                  <a:lnTo>
                    <a:pt x="67" y="835"/>
                  </a:lnTo>
                  <a:lnTo>
                    <a:pt x="93" y="820"/>
                  </a:lnTo>
                  <a:lnTo>
                    <a:pt x="121" y="812"/>
                  </a:lnTo>
                  <a:lnTo>
                    <a:pt x="152" y="809"/>
                  </a:lnTo>
                  <a:lnTo>
                    <a:pt x="223" y="809"/>
                  </a:lnTo>
                  <a:lnTo>
                    <a:pt x="237" y="758"/>
                  </a:lnTo>
                  <a:lnTo>
                    <a:pt x="256" y="709"/>
                  </a:lnTo>
                  <a:lnTo>
                    <a:pt x="278" y="661"/>
                  </a:lnTo>
                  <a:lnTo>
                    <a:pt x="304" y="614"/>
                  </a:lnTo>
                  <a:lnTo>
                    <a:pt x="253" y="564"/>
                  </a:lnTo>
                  <a:lnTo>
                    <a:pt x="236" y="543"/>
                  </a:lnTo>
                  <a:lnTo>
                    <a:pt x="223" y="520"/>
                  </a:lnTo>
                  <a:lnTo>
                    <a:pt x="214" y="496"/>
                  </a:lnTo>
                  <a:lnTo>
                    <a:pt x="210" y="470"/>
                  </a:lnTo>
                  <a:lnTo>
                    <a:pt x="210" y="444"/>
                  </a:lnTo>
                  <a:lnTo>
                    <a:pt x="214" y="419"/>
                  </a:lnTo>
                  <a:lnTo>
                    <a:pt x="223" y="394"/>
                  </a:lnTo>
                  <a:lnTo>
                    <a:pt x="236" y="371"/>
                  </a:lnTo>
                  <a:lnTo>
                    <a:pt x="253" y="350"/>
                  </a:lnTo>
                  <a:lnTo>
                    <a:pt x="350" y="253"/>
                  </a:lnTo>
                  <a:lnTo>
                    <a:pt x="368" y="237"/>
                  </a:lnTo>
                  <a:lnTo>
                    <a:pt x="388" y="225"/>
                  </a:lnTo>
                  <a:lnTo>
                    <a:pt x="410" y="216"/>
                  </a:lnTo>
                  <a:lnTo>
                    <a:pt x="433" y="211"/>
                  </a:lnTo>
                  <a:lnTo>
                    <a:pt x="458" y="209"/>
                  </a:lnTo>
                  <a:lnTo>
                    <a:pt x="487" y="212"/>
                  </a:lnTo>
                  <a:lnTo>
                    <a:pt x="516" y="221"/>
                  </a:lnTo>
                  <a:lnTo>
                    <a:pt x="542" y="234"/>
                  </a:lnTo>
                  <a:lnTo>
                    <a:pt x="564" y="253"/>
                  </a:lnTo>
                  <a:lnTo>
                    <a:pt x="615" y="303"/>
                  </a:lnTo>
                  <a:lnTo>
                    <a:pt x="661" y="279"/>
                  </a:lnTo>
                  <a:lnTo>
                    <a:pt x="709" y="256"/>
                  </a:lnTo>
                  <a:lnTo>
                    <a:pt x="758" y="237"/>
                  </a:lnTo>
                  <a:lnTo>
                    <a:pt x="809" y="223"/>
                  </a:lnTo>
                  <a:lnTo>
                    <a:pt x="809" y="152"/>
                  </a:lnTo>
                  <a:lnTo>
                    <a:pt x="812" y="121"/>
                  </a:lnTo>
                  <a:lnTo>
                    <a:pt x="820" y="93"/>
                  </a:lnTo>
                  <a:lnTo>
                    <a:pt x="835" y="67"/>
                  </a:lnTo>
                  <a:lnTo>
                    <a:pt x="853" y="45"/>
                  </a:lnTo>
                  <a:lnTo>
                    <a:pt x="876" y="26"/>
                  </a:lnTo>
                  <a:lnTo>
                    <a:pt x="902" y="12"/>
                  </a:lnTo>
                  <a:lnTo>
                    <a:pt x="930" y="3"/>
                  </a:lnTo>
                  <a:lnTo>
                    <a:pt x="9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3" name="Freeform 245">
              <a:extLst>
                <a:ext uri="{FF2B5EF4-FFF2-40B4-BE49-F238E27FC236}">
                  <a16:creationId xmlns:a16="http://schemas.microsoft.com/office/drawing/2014/main" id="{B29EE335-B72A-D383-BD5B-D8CEC9357F15}"/>
                </a:ext>
              </a:extLst>
            </p:cNvPr>
            <p:cNvSpPr>
              <a:spLocks noEditPoints="1"/>
            </p:cNvSpPr>
            <p:nvPr/>
          </p:nvSpPr>
          <p:spPr bwMode="auto">
            <a:xfrm>
              <a:off x="4452938" y="3783013"/>
              <a:ext cx="133350" cy="131763"/>
            </a:xfrm>
            <a:custGeom>
              <a:avLst/>
              <a:gdLst>
                <a:gd name="T0" fmla="*/ 376 w 834"/>
                <a:gd name="T1" fmla="*/ 143 h 834"/>
                <a:gd name="T2" fmla="*/ 300 w 834"/>
                <a:gd name="T3" fmla="*/ 166 h 834"/>
                <a:gd name="T4" fmla="*/ 235 w 834"/>
                <a:gd name="T5" fmla="*/ 208 h 834"/>
                <a:gd name="T6" fmla="*/ 184 w 834"/>
                <a:gd name="T7" fmla="*/ 266 h 834"/>
                <a:gd name="T8" fmla="*/ 152 w 834"/>
                <a:gd name="T9" fmla="*/ 337 h 834"/>
                <a:gd name="T10" fmla="*/ 140 w 834"/>
                <a:gd name="T11" fmla="*/ 417 h 834"/>
                <a:gd name="T12" fmla="*/ 152 w 834"/>
                <a:gd name="T13" fmla="*/ 497 h 834"/>
                <a:gd name="T14" fmla="*/ 184 w 834"/>
                <a:gd name="T15" fmla="*/ 568 h 834"/>
                <a:gd name="T16" fmla="*/ 235 w 834"/>
                <a:gd name="T17" fmla="*/ 626 h 834"/>
                <a:gd name="T18" fmla="*/ 300 w 834"/>
                <a:gd name="T19" fmla="*/ 668 h 834"/>
                <a:gd name="T20" fmla="*/ 376 w 834"/>
                <a:gd name="T21" fmla="*/ 691 h 834"/>
                <a:gd name="T22" fmla="*/ 457 w 834"/>
                <a:gd name="T23" fmla="*/ 691 h 834"/>
                <a:gd name="T24" fmla="*/ 533 w 834"/>
                <a:gd name="T25" fmla="*/ 668 h 834"/>
                <a:gd name="T26" fmla="*/ 599 w 834"/>
                <a:gd name="T27" fmla="*/ 626 h 834"/>
                <a:gd name="T28" fmla="*/ 649 w 834"/>
                <a:gd name="T29" fmla="*/ 568 h 834"/>
                <a:gd name="T30" fmla="*/ 682 w 834"/>
                <a:gd name="T31" fmla="*/ 497 h 834"/>
                <a:gd name="T32" fmla="*/ 694 w 834"/>
                <a:gd name="T33" fmla="*/ 417 h 834"/>
                <a:gd name="T34" fmla="*/ 682 w 834"/>
                <a:gd name="T35" fmla="*/ 337 h 834"/>
                <a:gd name="T36" fmla="*/ 649 w 834"/>
                <a:gd name="T37" fmla="*/ 266 h 834"/>
                <a:gd name="T38" fmla="*/ 599 w 834"/>
                <a:gd name="T39" fmla="*/ 208 h 834"/>
                <a:gd name="T40" fmla="*/ 533 w 834"/>
                <a:gd name="T41" fmla="*/ 166 h 834"/>
                <a:gd name="T42" fmla="*/ 457 w 834"/>
                <a:gd name="T43" fmla="*/ 143 h 834"/>
                <a:gd name="T44" fmla="*/ 416 w 834"/>
                <a:gd name="T45" fmla="*/ 0 h 834"/>
                <a:gd name="T46" fmla="*/ 519 w 834"/>
                <a:gd name="T47" fmla="*/ 12 h 834"/>
                <a:gd name="T48" fmla="*/ 612 w 834"/>
                <a:gd name="T49" fmla="*/ 48 h 834"/>
                <a:gd name="T50" fmla="*/ 694 w 834"/>
                <a:gd name="T51" fmla="*/ 105 h 834"/>
                <a:gd name="T52" fmla="*/ 759 w 834"/>
                <a:gd name="T53" fmla="*/ 179 h 834"/>
                <a:gd name="T54" fmla="*/ 805 w 834"/>
                <a:gd name="T55" fmla="*/ 266 h 834"/>
                <a:gd name="T56" fmla="*/ 831 w 834"/>
                <a:gd name="T57" fmla="*/ 364 h 834"/>
                <a:gd name="T58" fmla="*/ 831 w 834"/>
                <a:gd name="T59" fmla="*/ 470 h 834"/>
                <a:gd name="T60" fmla="*/ 805 w 834"/>
                <a:gd name="T61" fmla="*/ 568 h 834"/>
                <a:gd name="T62" fmla="*/ 759 w 834"/>
                <a:gd name="T63" fmla="*/ 655 h 834"/>
                <a:gd name="T64" fmla="*/ 694 w 834"/>
                <a:gd name="T65" fmla="*/ 729 h 834"/>
                <a:gd name="T66" fmla="*/ 612 w 834"/>
                <a:gd name="T67" fmla="*/ 785 h 834"/>
                <a:gd name="T68" fmla="*/ 520 w 834"/>
                <a:gd name="T69" fmla="*/ 822 h 834"/>
                <a:gd name="T70" fmla="*/ 417 w 834"/>
                <a:gd name="T71" fmla="*/ 834 h 834"/>
                <a:gd name="T72" fmla="*/ 314 w 834"/>
                <a:gd name="T73" fmla="*/ 822 h 834"/>
                <a:gd name="T74" fmla="*/ 221 w 834"/>
                <a:gd name="T75" fmla="*/ 785 h 834"/>
                <a:gd name="T76" fmla="*/ 140 w 834"/>
                <a:gd name="T77" fmla="*/ 729 h 834"/>
                <a:gd name="T78" fmla="*/ 75 w 834"/>
                <a:gd name="T79" fmla="*/ 655 h 834"/>
                <a:gd name="T80" fmla="*/ 27 w 834"/>
                <a:gd name="T81" fmla="*/ 568 h 834"/>
                <a:gd name="T82" fmla="*/ 3 w 834"/>
                <a:gd name="T83" fmla="*/ 470 h 834"/>
                <a:gd name="T84" fmla="*/ 3 w 834"/>
                <a:gd name="T85" fmla="*/ 364 h 834"/>
                <a:gd name="T86" fmla="*/ 27 w 834"/>
                <a:gd name="T87" fmla="*/ 266 h 834"/>
                <a:gd name="T88" fmla="*/ 74 w 834"/>
                <a:gd name="T89" fmla="*/ 179 h 834"/>
                <a:gd name="T90" fmla="*/ 139 w 834"/>
                <a:gd name="T91" fmla="*/ 105 h 834"/>
                <a:gd name="T92" fmla="*/ 220 w 834"/>
                <a:gd name="T93" fmla="*/ 48 h 834"/>
                <a:gd name="T94" fmla="*/ 314 w 834"/>
                <a:gd name="T95" fmla="*/ 12 h 834"/>
                <a:gd name="T96" fmla="*/ 416 w 834"/>
                <a:gd name="T9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4" h="834">
                  <a:moveTo>
                    <a:pt x="417" y="140"/>
                  </a:moveTo>
                  <a:lnTo>
                    <a:pt x="376" y="143"/>
                  </a:lnTo>
                  <a:lnTo>
                    <a:pt x="337" y="151"/>
                  </a:lnTo>
                  <a:lnTo>
                    <a:pt x="300" y="166"/>
                  </a:lnTo>
                  <a:lnTo>
                    <a:pt x="266" y="185"/>
                  </a:lnTo>
                  <a:lnTo>
                    <a:pt x="235" y="208"/>
                  </a:lnTo>
                  <a:lnTo>
                    <a:pt x="207" y="236"/>
                  </a:lnTo>
                  <a:lnTo>
                    <a:pt x="184" y="266"/>
                  </a:lnTo>
                  <a:lnTo>
                    <a:pt x="165" y="300"/>
                  </a:lnTo>
                  <a:lnTo>
                    <a:pt x="152" y="337"/>
                  </a:lnTo>
                  <a:lnTo>
                    <a:pt x="143" y="376"/>
                  </a:lnTo>
                  <a:lnTo>
                    <a:pt x="140" y="417"/>
                  </a:lnTo>
                  <a:lnTo>
                    <a:pt x="143" y="458"/>
                  </a:lnTo>
                  <a:lnTo>
                    <a:pt x="152" y="497"/>
                  </a:lnTo>
                  <a:lnTo>
                    <a:pt x="165" y="533"/>
                  </a:lnTo>
                  <a:lnTo>
                    <a:pt x="184" y="568"/>
                  </a:lnTo>
                  <a:lnTo>
                    <a:pt x="207" y="598"/>
                  </a:lnTo>
                  <a:lnTo>
                    <a:pt x="235" y="626"/>
                  </a:lnTo>
                  <a:lnTo>
                    <a:pt x="266" y="649"/>
                  </a:lnTo>
                  <a:lnTo>
                    <a:pt x="300" y="668"/>
                  </a:lnTo>
                  <a:lnTo>
                    <a:pt x="337" y="681"/>
                  </a:lnTo>
                  <a:lnTo>
                    <a:pt x="376" y="691"/>
                  </a:lnTo>
                  <a:lnTo>
                    <a:pt x="417" y="694"/>
                  </a:lnTo>
                  <a:lnTo>
                    <a:pt x="457" y="691"/>
                  </a:lnTo>
                  <a:lnTo>
                    <a:pt x="496" y="681"/>
                  </a:lnTo>
                  <a:lnTo>
                    <a:pt x="533" y="668"/>
                  </a:lnTo>
                  <a:lnTo>
                    <a:pt x="567" y="649"/>
                  </a:lnTo>
                  <a:lnTo>
                    <a:pt x="599" y="626"/>
                  </a:lnTo>
                  <a:lnTo>
                    <a:pt x="626" y="598"/>
                  </a:lnTo>
                  <a:lnTo>
                    <a:pt x="649" y="568"/>
                  </a:lnTo>
                  <a:lnTo>
                    <a:pt x="668" y="534"/>
                  </a:lnTo>
                  <a:lnTo>
                    <a:pt x="682" y="497"/>
                  </a:lnTo>
                  <a:lnTo>
                    <a:pt x="690" y="458"/>
                  </a:lnTo>
                  <a:lnTo>
                    <a:pt x="694" y="417"/>
                  </a:lnTo>
                  <a:lnTo>
                    <a:pt x="690" y="376"/>
                  </a:lnTo>
                  <a:lnTo>
                    <a:pt x="682" y="337"/>
                  </a:lnTo>
                  <a:lnTo>
                    <a:pt x="668" y="300"/>
                  </a:lnTo>
                  <a:lnTo>
                    <a:pt x="649" y="266"/>
                  </a:lnTo>
                  <a:lnTo>
                    <a:pt x="626" y="236"/>
                  </a:lnTo>
                  <a:lnTo>
                    <a:pt x="599" y="208"/>
                  </a:lnTo>
                  <a:lnTo>
                    <a:pt x="567" y="185"/>
                  </a:lnTo>
                  <a:lnTo>
                    <a:pt x="533" y="166"/>
                  </a:lnTo>
                  <a:lnTo>
                    <a:pt x="496" y="151"/>
                  </a:lnTo>
                  <a:lnTo>
                    <a:pt x="457" y="143"/>
                  </a:lnTo>
                  <a:lnTo>
                    <a:pt x="417" y="140"/>
                  </a:lnTo>
                  <a:close/>
                  <a:moveTo>
                    <a:pt x="416" y="0"/>
                  </a:moveTo>
                  <a:lnTo>
                    <a:pt x="468" y="3"/>
                  </a:lnTo>
                  <a:lnTo>
                    <a:pt x="519" y="12"/>
                  </a:lnTo>
                  <a:lnTo>
                    <a:pt x="567" y="28"/>
                  </a:lnTo>
                  <a:lnTo>
                    <a:pt x="612" y="48"/>
                  </a:lnTo>
                  <a:lnTo>
                    <a:pt x="655" y="74"/>
                  </a:lnTo>
                  <a:lnTo>
                    <a:pt x="694" y="105"/>
                  </a:lnTo>
                  <a:lnTo>
                    <a:pt x="728" y="140"/>
                  </a:lnTo>
                  <a:lnTo>
                    <a:pt x="759" y="179"/>
                  </a:lnTo>
                  <a:lnTo>
                    <a:pt x="784" y="221"/>
                  </a:lnTo>
                  <a:lnTo>
                    <a:pt x="805" y="266"/>
                  </a:lnTo>
                  <a:lnTo>
                    <a:pt x="821" y="315"/>
                  </a:lnTo>
                  <a:lnTo>
                    <a:pt x="831" y="364"/>
                  </a:lnTo>
                  <a:lnTo>
                    <a:pt x="834" y="417"/>
                  </a:lnTo>
                  <a:lnTo>
                    <a:pt x="831" y="470"/>
                  </a:lnTo>
                  <a:lnTo>
                    <a:pt x="821" y="519"/>
                  </a:lnTo>
                  <a:lnTo>
                    <a:pt x="805" y="568"/>
                  </a:lnTo>
                  <a:lnTo>
                    <a:pt x="785" y="613"/>
                  </a:lnTo>
                  <a:lnTo>
                    <a:pt x="759" y="655"/>
                  </a:lnTo>
                  <a:lnTo>
                    <a:pt x="728" y="694"/>
                  </a:lnTo>
                  <a:lnTo>
                    <a:pt x="694" y="729"/>
                  </a:lnTo>
                  <a:lnTo>
                    <a:pt x="655" y="759"/>
                  </a:lnTo>
                  <a:lnTo>
                    <a:pt x="612" y="785"/>
                  </a:lnTo>
                  <a:lnTo>
                    <a:pt x="567" y="806"/>
                  </a:lnTo>
                  <a:lnTo>
                    <a:pt x="520" y="822"/>
                  </a:lnTo>
                  <a:lnTo>
                    <a:pt x="469" y="831"/>
                  </a:lnTo>
                  <a:lnTo>
                    <a:pt x="417" y="834"/>
                  </a:lnTo>
                  <a:lnTo>
                    <a:pt x="365" y="831"/>
                  </a:lnTo>
                  <a:lnTo>
                    <a:pt x="314" y="822"/>
                  </a:lnTo>
                  <a:lnTo>
                    <a:pt x="266" y="806"/>
                  </a:lnTo>
                  <a:lnTo>
                    <a:pt x="221" y="785"/>
                  </a:lnTo>
                  <a:lnTo>
                    <a:pt x="179" y="759"/>
                  </a:lnTo>
                  <a:lnTo>
                    <a:pt x="140" y="729"/>
                  </a:lnTo>
                  <a:lnTo>
                    <a:pt x="105" y="694"/>
                  </a:lnTo>
                  <a:lnTo>
                    <a:pt x="75" y="655"/>
                  </a:lnTo>
                  <a:lnTo>
                    <a:pt x="48" y="613"/>
                  </a:lnTo>
                  <a:lnTo>
                    <a:pt x="27" y="568"/>
                  </a:lnTo>
                  <a:lnTo>
                    <a:pt x="12" y="519"/>
                  </a:lnTo>
                  <a:lnTo>
                    <a:pt x="3" y="470"/>
                  </a:lnTo>
                  <a:lnTo>
                    <a:pt x="0" y="417"/>
                  </a:lnTo>
                  <a:lnTo>
                    <a:pt x="3" y="364"/>
                  </a:lnTo>
                  <a:lnTo>
                    <a:pt x="12" y="315"/>
                  </a:lnTo>
                  <a:lnTo>
                    <a:pt x="27" y="266"/>
                  </a:lnTo>
                  <a:lnTo>
                    <a:pt x="48" y="221"/>
                  </a:lnTo>
                  <a:lnTo>
                    <a:pt x="74" y="179"/>
                  </a:lnTo>
                  <a:lnTo>
                    <a:pt x="104" y="140"/>
                  </a:lnTo>
                  <a:lnTo>
                    <a:pt x="139" y="105"/>
                  </a:lnTo>
                  <a:lnTo>
                    <a:pt x="178" y="74"/>
                  </a:lnTo>
                  <a:lnTo>
                    <a:pt x="220" y="48"/>
                  </a:lnTo>
                  <a:lnTo>
                    <a:pt x="265" y="28"/>
                  </a:lnTo>
                  <a:lnTo>
                    <a:pt x="314" y="12"/>
                  </a:lnTo>
                  <a:lnTo>
                    <a:pt x="364"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104" name="Group 103">
            <a:extLst>
              <a:ext uri="{FF2B5EF4-FFF2-40B4-BE49-F238E27FC236}">
                <a16:creationId xmlns:a16="http://schemas.microsoft.com/office/drawing/2014/main" id="{5355E312-9C59-23A1-1601-F8463C8C0872}"/>
              </a:ext>
            </a:extLst>
          </p:cNvPr>
          <p:cNvGrpSpPr/>
          <p:nvPr/>
        </p:nvGrpSpPr>
        <p:grpSpPr>
          <a:xfrm>
            <a:off x="480258" y="2744947"/>
            <a:ext cx="579438" cy="457201"/>
            <a:chOff x="6308725" y="5054600"/>
            <a:chExt cx="579438" cy="457201"/>
          </a:xfrm>
          <a:solidFill>
            <a:schemeClr val="tx1"/>
          </a:solidFill>
        </p:grpSpPr>
        <p:sp>
          <p:nvSpPr>
            <p:cNvPr id="105" name="Freeform 385">
              <a:extLst>
                <a:ext uri="{FF2B5EF4-FFF2-40B4-BE49-F238E27FC236}">
                  <a16:creationId xmlns:a16="http://schemas.microsoft.com/office/drawing/2014/main" id="{F8E7AA49-F834-CB18-1848-68C689E9C2D7}"/>
                </a:ext>
              </a:extLst>
            </p:cNvPr>
            <p:cNvSpPr>
              <a:spLocks/>
            </p:cNvSpPr>
            <p:nvPr/>
          </p:nvSpPr>
          <p:spPr bwMode="auto">
            <a:xfrm>
              <a:off x="6308725" y="5054600"/>
              <a:ext cx="579438" cy="403225"/>
            </a:xfrm>
            <a:custGeom>
              <a:avLst/>
              <a:gdLst>
                <a:gd name="T0" fmla="*/ 2195 w 3653"/>
                <a:gd name="T1" fmla="*/ 51 h 2535"/>
                <a:gd name="T2" fmla="*/ 2534 w 3653"/>
                <a:gd name="T3" fmla="*/ 243 h 2535"/>
                <a:gd name="T4" fmla="*/ 2778 w 3653"/>
                <a:gd name="T5" fmla="*/ 543 h 2535"/>
                <a:gd name="T6" fmla="*/ 2891 w 3653"/>
                <a:gd name="T7" fmla="*/ 922 h 2535"/>
                <a:gd name="T8" fmla="*/ 3175 w 3653"/>
                <a:gd name="T9" fmla="*/ 1062 h 2535"/>
                <a:gd name="T10" fmla="*/ 3455 w 3653"/>
                <a:gd name="T11" fmla="*/ 1259 h 2535"/>
                <a:gd name="T12" fmla="*/ 3622 w 3653"/>
                <a:gd name="T13" fmla="*/ 1557 h 2535"/>
                <a:gd name="T14" fmla="*/ 3639 w 3653"/>
                <a:gd name="T15" fmla="*/ 1915 h 2535"/>
                <a:gd name="T16" fmla="*/ 3496 w 3653"/>
                <a:gd name="T17" fmla="*/ 2234 h 2535"/>
                <a:gd name="T18" fmla="*/ 3232 w 3653"/>
                <a:gd name="T19" fmla="*/ 2454 h 2535"/>
                <a:gd name="T20" fmla="*/ 2885 w 3653"/>
                <a:gd name="T21" fmla="*/ 2535 h 2535"/>
                <a:gd name="T22" fmla="*/ 2182 w 3653"/>
                <a:gd name="T23" fmla="*/ 2497 h 2535"/>
                <a:gd name="T24" fmla="*/ 2194 w 3653"/>
                <a:gd name="T25" fmla="*/ 2403 h 2535"/>
                <a:gd name="T26" fmla="*/ 2948 w 3653"/>
                <a:gd name="T27" fmla="*/ 2377 h 2535"/>
                <a:gd name="T28" fmla="*/ 3227 w 3653"/>
                <a:gd name="T29" fmla="*/ 2276 h 2535"/>
                <a:gd name="T30" fmla="*/ 3423 w 3653"/>
                <a:gd name="T31" fmla="*/ 2061 h 2535"/>
                <a:gd name="T32" fmla="*/ 3497 w 3653"/>
                <a:gd name="T33" fmla="*/ 1770 h 2535"/>
                <a:gd name="T34" fmla="*/ 3423 w 3653"/>
                <a:gd name="T35" fmla="*/ 1480 h 2535"/>
                <a:gd name="T36" fmla="*/ 3227 w 3653"/>
                <a:gd name="T37" fmla="*/ 1264 h 2535"/>
                <a:gd name="T38" fmla="*/ 2948 w 3653"/>
                <a:gd name="T39" fmla="*/ 1163 h 2535"/>
                <a:gd name="T40" fmla="*/ 2774 w 3653"/>
                <a:gd name="T41" fmla="*/ 1152 h 2535"/>
                <a:gd name="T42" fmla="*/ 2737 w 3653"/>
                <a:gd name="T43" fmla="*/ 1081 h 2535"/>
                <a:gd name="T44" fmla="*/ 2726 w 3653"/>
                <a:gd name="T45" fmla="*/ 864 h 2535"/>
                <a:gd name="T46" fmla="*/ 2582 w 3653"/>
                <a:gd name="T47" fmla="*/ 521 h 2535"/>
                <a:gd name="T48" fmla="*/ 2311 w 3653"/>
                <a:gd name="T49" fmla="*/ 273 h 2535"/>
                <a:gd name="T50" fmla="*/ 1953 w 3653"/>
                <a:gd name="T51" fmla="*/ 160 h 2535"/>
                <a:gd name="T52" fmla="*/ 1602 w 3653"/>
                <a:gd name="T53" fmla="*/ 199 h 2535"/>
                <a:gd name="T54" fmla="*/ 1303 w 3653"/>
                <a:gd name="T55" fmla="*/ 371 h 2535"/>
                <a:gd name="T56" fmla="*/ 1097 w 3653"/>
                <a:gd name="T57" fmla="*/ 642 h 2535"/>
                <a:gd name="T58" fmla="*/ 1013 w 3653"/>
                <a:gd name="T59" fmla="*/ 921 h 2535"/>
                <a:gd name="T60" fmla="*/ 933 w 3653"/>
                <a:gd name="T61" fmla="*/ 969 h 2535"/>
                <a:gd name="T62" fmla="*/ 667 w 3653"/>
                <a:gd name="T63" fmla="*/ 993 h 2535"/>
                <a:gd name="T64" fmla="*/ 387 w 3653"/>
                <a:gd name="T65" fmla="*/ 1150 h 2535"/>
                <a:gd name="T66" fmla="*/ 205 w 3653"/>
                <a:gd name="T67" fmla="*/ 1412 h 2535"/>
                <a:gd name="T68" fmla="*/ 159 w 3653"/>
                <a:gd name="T69" fmla="*/ 1741 h 2535"/>
                <a:gd name="T70" fmla="*/ 264 w 3653"/>
                <a:gd name="T71" fmla="*/ 2048 h 2535"/>
                <a:gd name="T72" fmla="*/ 489 w 3653"/>
                <a:gd name="T73" fmla="*/ 2272 h 2535"/>
                <a:gd name="T74" fmla="*/ 797 w 3653"/>
                <a:gd name="T75" fmla="*/ 2377 h 2535"/>
                <a:gd name="T76" fmla="*/ 1525 w 3653"/>
                <a:gd name="T77" fmla="*/ 2403 h 2535"/>
                <a:gd name="T78" fmla="*/ 1537 w 3653"/>
                <a:gd name="T79" fmla="*/ 2497 h 2535"/>
                <a:gd name="T80" fmla="*/ 866 w 3653"/>
                <a:gd name="T81" fmla="*/ 2535 h 2535"/>
                <a:gd name="T82" fmla="*/ 495 w 3653"/>
                <a:gd name="T83" fmla="*/ 2453 h 2535"/>
                <a:gd name="T84" fmla="*/ 204 w 3653"/>
                <a:gd name="T85" fmla="*/ 2228 h 2535"/>
                <a:gd name="T86" fmla="*/ 31 w 3653"/>
                <a:gd name="T87" fmla="*/ 1902 h 2535"/>
                <a:gd name="T88" fmla="*/ 14 w 3653"/>
                <a:gd name="T89" fmla="*/ 1517 h 2535"/>
                <a:gd name="T90" fmla="*/ 159 w 3653"/>
                <a:gd name="T91" fmla="*/ 1176 h 2535"/>
                <a:gd name="T92" fmla="*/ 429 w 3653"/>
                <a:gd name="T93" fmla="*/ 928 h 2535"/>
                <a:gd name="T94" fmla="*/ 787 w 3653"/>
                <a:gd name="T95" fmla="*/ 813 h 2535"/>
                <a:gd name="T96" fmla="*/ 943 w 3653"/>
                <a:gd name="T97" fmla="*/ 603 h 2535"/>
                <a:gd name="T98" fmla="*/ 1147 w 3653"/>
                <a:gd name="T99" fmla="*/ 304 h 2535"/>
                <a:gd name="T100" fmla="*/ 1446 w 3653"/>
                <a:gd name="T101" fmla="*/ 94 h 2535"/>
                <a:gd name="T102" fmla="*/ 1800 w 3653"/>
                <a:gd name="T103" fmla="*/ 4 h 2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53" h="2535">
                  <a:moveTo>
                    <a:pt x="1874" y="0"/>
                  </a:moveTo>
                  <a:lnTo>
                    <a:pt x="1958" y="4"/>
                  </a:lnTo>
                  <a:lnTo>
                    <a:pt x="2039" y="14"/>
                  </a:lnTo>
                  <a:lnTo>
                    <a:pt x="2118" y="30"/>
                  </a:lnTo>
                  <a:lnTo>
                    <a:pt x="2195" y="51"/>
                  </a:lnTo>
                  <a:lnTo>
                    <a:pt x="2269" y="80"/>
                  </a:lnTo>
                  <a:lnTo>
                    <a:pt x="2340" y="113"/>
                  </a:lnTo>
                  <a:lnTo>
                    <a:pt x="2409" y="151"/>
                  </a:lnTo>
                  <a:lnTo>
                    <a:pt x="2473" y="194"/>
                  </a:lnTo>
                  <a:lnTo>
                    <a:pt x="2534" y="243"/>
                  </a:lnTo>
                  <a:lnTo>
                    <a:pt x="2592" y="295"/>
                  </a:lnTo>
                  <a:lnTo>
                    <a:pt x="2645" y="351"/>
                  </a:lnTo>
                  <a:lnTo>
                    <a:pt x="2694" y="412"/>
                  </a:lnTo>
                  <a:lnTo>
                    <a:pt x="2738" y="476"/>
                  </a:lnTo>
                  <a:lnTo>
                    <a:pt x="2778" y="543"/>
                  </a:lnTo>
                  <a:lnTo>
                    <a:pt x="2812" y="614"/>
                  </a:lnTo>
                  <a:lnTo>
                    <a:pt x="2840" y="687"/>
                  </a:lnTo>
                  <a:lnTo>
                    <a:pt x="2864" y="763"/>
                  </a:lnTo>
                  <a:lnTo>
                    <a:pt x="2881" y="842"/>
                  </a:lnTo>
                  <a:lnTo>
                    <a:pt x="2891" y="922"/>
                  </a:lnTo>
                  <a:lnTo>
                    <a:pt x="2896" y="1005"/>
                  </a:lnTo>
                  <a:lnTo>
                    <a:pt x="2969" y="1010"/>
                  </a:lnTo>
                  <a:lnTo>
                    <a:pt x="3040" y="1021"/>
                  </a:lnTo>
                  <a:lnTo>
                    <a:pt x="3109" y="1039"/>
                  </a:lnTo>
                  <a:lnTo>
                    <a:pt x="3175" y="1062"/>
                  </a:lnTo>
                  <a:lnTo>
                    <a:pt x="3239" y="1091"/>
                  </a:lnTo>
                  <a:lnTo>
                    <a:pt x="3298" y="1125"/>
                  </a:lnTo>
                  <a:lnTo>
                    <a:pt x="3354" y="1165"/>
                  </a:lnTo>
                  <a:lnTo>
                    <a:pt x="3407" y="1209"/>
                  </a:lnTo>
                  <a:lnTo>
                    <a:pt x="3455" y="1259"/>
                  </a:lnTo>
                  <a:lnTo>
                    <a:pt x="3499" y="1311"/>
                  </a:lnTo>
                  <a:lnTo>
                    <a:pt x="3538" y="1368"/>
                  </a:lnTo>
                  <a:lnTo>
                    <a:pt x="3571" y="1428"/>
                  </a:lnTo>
                  <a:lnTo>
                    <a:pt x="3600" y="1492"/>
                  </a:lnTo>
                  <a:lnTo>
                    <a:pt x="3622" y="1557"/>
                  </a:lnTo>
                  <a:lnTo>
                    <a:pt x="3639" y="1627"/>
                  </a:lnTo>
                  <a:lnTo>
                    <a:pt x="3649" y="1697"/>
                  </a:lnTo>
                  <a:lnTo>
                    <a:pt x="3653" y="1770"/>
                  </a:lnTo>
                  <a:lnTo>
                    <a:pt x="3649" y="1843"/>
                  </a:lnTo>
                  <a:lnTo>
                    <a:pt x="3639" y="1915"/>
                  </a:lnTo>
                  <a:lnTo>
                    <a:pt x="3622" y="1985"/>
                  </a:lnTo>
                  <a:lnTo>
                    <a:pt x="3599" y="2051"/>
                  </a:lnTo>
                  <a:lnTo>
                    <a:pt x="3570" y="2115"/>
                  </a:lnTo>
                  <a:lnTo>
                    <a:pt x="3536" y="2176"/>
                  </a:lnTo>
                  <a:lnTo>
                    <a:pt x="3496" y="2234"/>
                  </a:lnTo>
                  <a:lnTo>
                    <a:pt x="3451" y="2287"/>
                  </a:lnTo>
                  <a:lnTo>
                    <a:pt x="3403" y="2335"/>
                  </a:lnTo>
                  <a:lnTo>
                    <a:pt x="3349" y="2380"/>
                  </a:lnTo>
                  <a:lnTo>
                    <a:pt x="3292" y="2419"/>
                  </a:lnTo>
                  <a:lnTo>
                    <a:pt x="3232" y="2454"/>
                  </a:lnTo>
                  <a:lnTo>
                    <a:pt x="3168" y="2482"/>
                  </a:lnTo>
                  <a:lnTo>
                    <a:pt x="3100" y="2505"/>
                  </a:lnTo>
                  <a:lnTo>
                    <a:pt x="3031" y="2522"/>
                  </a:lnTo>
                  <a:lnTo>
                    <a:pt x="2959" y="2532"/>
                  </a:lnTo>
                  <a:lnTo>
                    <a:pt x="2885" y="2535"/>
                  </a:lnTo>
                  <a:lnTo>
                    <a:pt x="2249" y="2535"/>
                  </a:lnTo>
                  <a:lnTo>
                    <a:pt x="2228" y="2533"/>
                  </a:lnTo>
                  <a:lnTo>
                    <a:pt x="2210" y="2526"/>
                  </a:lnTo>
                  <a:lnTo>
                    <a:pt x="2194" y="2513"/>
                  </a:lnTo>
                  <a:lnTo>
                    <a:pt x="2182" y="2497"/>
                  </a:lnTo>
                  <a:lnTo>
                    <a:pt x="2174" y="2479"/>
                  </a:lnTo>
                  <a:lnTo>
                    <a:pt x="2172" y="2458"/>
                  </a:lnTo>
                  <a:lnTo>
                    <a:pt x="2174" y="2437"/>
                  </a:lnTo>
                  <a:lnTo>
                    <a:pt x="2182" y="2418"/>
                  </a:lnTo>
                  <a:lnTo>
                    <a:pt x="2194" y="2403"/>
                  </a:lnTo>
                  <a:lnTo>
                    <a:pt x="2210" y="2391"/>
                  </a:lnTo>
                  <a:lnTo>
                    <a:pt x="2228" y="2383"/>
                  </a:lnTo>
                  <a:lnTo>
                    <a:pt x="2249" y="2381"/>
                  </a:lnTo>
                  <a:lnTo>
                    <a:pt x="2885" y="2381"/>
                  </a:lnTo>
                  <a:lnTo>
                    <a:pt x="2948" y="2377"/>
                  </a:lnTo>
                  <a:lnTo>
                    <a:pt x="3008" y="2367"/>
                  </a:lnTo>
                  <a:lnTo>
                    <a:pt x="3067" y="2353"/>
                  </a:lnTo>
                  <a:lnTo>
                    <a:pt x="3123" y="2332"/>
                  </a:lnTo>
                  <a:lnTo>
                    <a:pt x="3176" y="2307"/>
                  </a:lnTo>
                  <a:lnTo>
                    <a:pt x="3227" y="2276"/>
                  </a:lnTo>
                  <a:lnTo>
                    <a:pt x="3274" y="2241"/>
                  </a:lnTo>
                  <a:lnTo>
                    <a:pt x="3317" y="2202"/>
                  </a:lnTo>
                  <a:lnTo>
                    <a:pt x="3357" y="2158"/>
                  </a:lnTo>
                  <a:lnTo>
                    <a:pt x="3393" y="2111"/>
                  </a:lnTo>
                  <a:lnTo>
                    <a:pt x="3423" y="2061"/>
                  </a:lnTo>
                  <a:lnTo>
                    <a:pt x="3449" y="2007"/>
                  </a:lnTo>
                  <a:lnTo>
                    <a:pt x="3469" y="1952"/>
                  </a:lnTo>
                  <a:lnTo>
                    <a:pt x="3485" y="1893"/>
                  </a:lnTo>
                  <a:lnTo>
                    <a:pt x="3494" y="1832"/>
                  </a:lnTo>
                  <a:lnTo>
                    <a:pt x="3497" y="1770"/>
                  </a:lnTo>
                  <a:lnTo>
                    <a:pt x="3494" y="1709"/>
                  </a:lnTo>
                  <a:lnTo>
                    <a:pt x="3485" y="1648"/>
                  </a:lnTo>
                  <a:lnTo>
                    <a:pt x="3469" y="1589"/>
                  </a:lnTo>
                  <a:lnTo>
                    <a:pt x="3449" y="1533"/>
                  </a:lnTo>
                  <a:lnTo>
                    <a:pt x="3423" y="1480"/>
                  </a:lnTo>
                  <a:lnTo>
                    <a:pt x="3393" y="1430"/>
                  </a:lnTo>
                  <a:lnTo>
                    <a:pt x="3357" y="1382"/>
                  </a:lnTo>
                  <a:lnTo>
                    <a:pt x="3317" y="1339"/>
                  </a:lnTo>
                  <a:lnTo>
                    <a:pt x="3274" y="1299"/>
                  </a:lnTo>
                  <a:lnTo>
                    <a:pt x="3227" y="1264"/>
                  </a:lnTo>
                  <a:lnTo>
                    <a:pt x="3176" y="1234"/>
                  </a:lnTo>
                  <a:lnTo>
                    <a:pt x="3123" y="1209"/>
                  </a:lnTo>
                  <a:lnTo>
                    <a:pt x="3067" y="1188"/>
                  </a:lnTo>
                  <a:lnTo>
                    <a:pt x="3008" y="1172"/>
                  </a:lnTo>
                  <a:lnTo>
                    <a:pt x="2948" y="1163"/>
                  </a:lnTo>
                  <a:lnTo>
                    <a:pt x="2885" y="1160"/>
                  </a:lnTo>
                  <a:lnTo>
                    <a:pt x="2823" y="1163"/>
                  </a:lnTo>
                  <a:lnTo>
                    <a:pt x="2806" y="1163"/>
                  </a:lnTo>
                  <a:lnTo>
                    <a:pt x="2789" y="1159"/>
                  </a:lnTo>
                  <a:lnTo>
                    <a:pt x="2774" y="1152"/>
                  </a:lnTo>
                  <a:lnTo>
                    <a:pt x="2761" y="1141"/>
                  </a:lnTo>
                  <a:lnTo>
                    <a:pt x="2751" y="1129"/>
                  </a:lnTo>
                  <a:lnTo>
                    <a:pt x="2743" y="1114"/>
                  </a:lnTo>
                  <a:lnTo>
                    <a:pt x="2738" y="1097"/>
                  </a:lnTo>
                  <a:lnTo>
                    <a:pt x="2737" y="1081"/>
                  </a:lnTo>
                  <a:lnTo>
                    <a:pt x="2738" y="1073"/>
                  </a:lnTo>
                  <a:lnTo>
                    <a:pt x="2739" y="1045"/>
                  </a:lnTo>
                  <a:lnTo>
                    <a:pt x="2741" y="1020"/>
                  </a:lnTo>
                  <a:lnTo>
                    <a:pt x="2737" y="941"/>
                  </a:lnTo>
                  <a:lnTo>
                    <a:pt x="2726" y="864"/>
                  </a:lnTo>
                  <a:lnTo>
                    <a:pt x="2710" y="790"/>
                  </a:lnTo>
                  <a:lnTo>
                    <a:pt x="2686" y="718"/>
                  </a:lnTo>
                  <a:lnTo>
                    <a:pt x="2657" y="649"/>
                  </a:lnTo>
                  <a:lnTo>
                    <a:pt x="2622" y="584"/>
                  </a:lnTo>
                  <a:lnTo>
                    <a:pt x="2582" y="521"/>
                  </a:lnTo>
                  <a:lnTo>
                    <a:pt x="2536" y="464"/>
                  </a:lnTo>
                  <a:lnTo>
                    <a:pt x="2487" y="409"/>
                  </a:lnTo>
                  <a:lnTo>
                    <a:pt x="2432" y="360"/>
                  </a:lnTo>
                  <a:lnTo>
                    <a:pt x="2373" y="314"/>
                  </a:lnTo>
                  <a:lnTo>
                    <a:pt x="2311" y="273"/>
                  </a:lnTo>
                  <a:lnTo>
                    <a:pt x="2246" y="239"/>
                  </a:lnTo>
                  <a:lnTo>
                    <a:pt x="2176" y="210"/>
                  </a:lnTo>
                  <a:lnTo>
                    <a:pt x="2105" y="187"/>
                  </a:lnTo>
                  <a:lnTo>
                    <a:pt x="2030" y="170"/>
                  </a:lnTo>
                  <a:lnTo>
                    <a:pt x="1953" y="160"/>
                  </a:lnTo>
                  <a:lnTo>
                    <a:pt x="1874" y="156"/>
                  </a:lnTo>
                  <a:lnTo>
                    <a:pt x="1804" y="159"/>
                  </a:lnTo>
                  <a:lnTo>
                    <a:pt x="1736" y="167"/>
                  </a:lnTo>
                  <a:lnTo>
                    <a:pt x="1668" y="181"/>
                  </a:lnTo>
                  <a:lnTo>
                    <a:pt x="1602" y="199"/>
                  </a:lnTo>
                  <a:lnTo>
                    <a:pt x="1537" y="224"/>
                  </a:lnTo>
                  <a:lnTo>
                    <a:pt x="1475" y="254"/>
                  </a:lnTo>
                  <a:lnTo>
                    <a:pt x="1415" y="288"/>
                  </a:lnTo>
                  <a:lnTo>
                    <a:pt x="1358" y="327"/>
                  </a:lnTo>
                  <a:lnTo>
                    <a:pt x="1303" y="371"/>
                  </a:lnTo>
                  <a:lnTo>
                    <a:pt x="1253" y="418"/>
                  </a:lnTo>
                  <a:lnTo>
                    <a:pt x="1208" y="469"/>
                  </a:lnTo>
                  <a:lnTo>
                    <a:pt x="1166" y="524"/>
                  </a:lnTo>
                  <a:lnTo>
                    <a:pt x="1129" y="581"/>
                  </a:lnTo>
                  <a:lnTo>
                    <a:pt x="1097" y="642"/>
                  </a:lnTo>
                  <a:lnTo>
                    <a:pt x="1069" y="704"/>
                  </a:lnTo>
                  <a:lnTo>
                    <a:pt x="1047" y="768"/>
                  </a:lnTo>
                  <a:lnTo>
                    <a:pt x="1029" y="834"/>
                  </a:lnTo>
                  <a:lnTo>
                    <a:pt x="1018" y="901"/>
                  </a:lnTo>
                  <a:lnTo>
                    <a:pt x="1013" y="921"/>
                  </a:lnTo>
                  <a:lnTo>
                    <a:pt x="1003" y="938"/>
                  </a:lnTo>
                  <a:lnTo>
                    <a:pt x="989" y="952"/>
                  </a:lnTo>
                  <a:lnTo>
                    <a:pt x="973" y="962"/>
                  </a:lnTo>
                  <a:lnTo>
                    <a:pt x="954" y="968"/>
                  </a:lnTo>
                  <a:lnTo>
                    <a:pt x="933" y="969"/>
                  </a:lnTo>
                  <a:lnTo>
                    <a:pt x="898" y="966"/>
                  </a:lnTo>
                  <a:lnTo>
                    <a:pt x="866" y="966"/>
                  </a:lnTo>
                  <a:lnTo>
                    <a:pt x="797" y="968"/>
                  </a:lnTo>
                  <a:lnTo>
                    <a:pt x="731" y="978"/>
                  </a:lnTo>
                  <a:lnTo>
                    <a:pt x="667" y="993"/>
                  </a:lnTo>
                  <a:lnTo>
                    <a:pt x="604" y="1014"/>
                  </a:lnTo>
                  <a:lnTo>
                    <a:pt x="546" y="1041"/>
                  </a:lnTo>
                  <a:lnTo>
                    <a:pt x="489" y="1073"/>
                  </a:lnTo>
                  <a:lnTo>
                    <a:pt x="436" y="1109"/>
                  </a:lnTo>
                  <a:lnTo>
                    <a:pt x="387" y="1150"/>
                  </a:lnTo>
                  <a:lnTo>
                    <a:pt x="342" y="1196"/>
                  </a:lnTo>
                  <a:lnTo>
                    <a:pt x="301" y="1245"/>
                  </a:lnTo>
                  <a:lnTo>
                    <a:pt x="264" y="1297"/>
                  </a:lnTo>
                  <a:lnTo>
                    <a:pt x="232" y="1354"/>
                  </a:lnTo>
                  <a:lnTo>
                    <a:pt x="205" y="1412"/>
                  </a:lnTo>
                  <a:lnTo>
                    <a:pt x="184" y="1474"/>
                  </a:lnTo>
                  <a:lnTo>
                    <a:pt x="169" y="1538"/>
                  </a:lnTo>
                  <a:lnTo>
                    <a:pt x="159" y="1605"/>
                  </a:lnTo>
                  <a:lnTo>
                    <a:pt x="155" y="1673"/>
                  </a:lnTo>
                  <a:lnTo>
                    <a:pt x="159" y="1741"/>
                  </a:lnTo>
                  <a:lnTo>
                    <a:pt x="169" y="1807"/>
                  </a:lnTo>
                  <a:lnTo>
                    <a:pt x="184" y="1871"/>
                  </a:lnTo>
                  <a:lnTo>
                    <a:pt x="205" y="1933"/>
                  </a:lnTo>
                  <a:lnTo>
                    <a:pt x="232" y="1992"/>
                  </a:lnTo>
                  <a:lnTo>
                    <a:pt x="264" y="2048"/>
                  </a:lnTo>
                  <a:lnTo>
                    <a:pt x="301" y="2101"/>
                  </a:lnTo>
                  <a:lnTo>
                    <a:pt x="342" y="2150"/>
                  </a:lnTo>
                  <a:lnTo>
                    <a:pt x="387" y="2195"/>
                  </a:lnTo>
                  <a:lnTo>
                    <a:pt x="436" y="2236"/>
                  </a:lnTo>
                  <a:lnTo>
                    <a:pt x="489" y="2272"/>
                  </a:lnTo>
                  <a:lnTo>
                    <a:pt x="546" y="2304"/>
                  </a:lnTo>
                  <a:lnTo>
                    <a:pt x="604" y="2331"/>
                  </a:lnTo>
                  <a:lnTo>
                    <a:pt x="667" y="2352"/>
                  </a:lnTo>
                  <a:lnTo>
                    <a:pt x="731" y="2367"/>
                  </a:lnTo>
                  <a:lnTo>
                    <a:pt x="797" y="2377"/>
                  </a:lnTo>
                  <a:lnTo>
                    <a:pt x="866" y="2381"/>
                  </a:lnTo>
                  <a:lnTo>
                    <a:pt x="1471" y="2381"/>
                  </a:lnTo>
                  <a:lnTo>
                    <a:pt x="1491" y="2383"/>
                  </a:lnTo>
                  <a:lnTo>
                    <a:pt x="1509" y="2391"/>
                  </a:lnTo>
                  <a:lnTo>
                    <a:pt x="1525" y="2403"/>
                  </a:lnTo>
                  <a:lnTo>
                    <a:pt x="1537" y="2418"/>
                  </a:lnTo>
                  <a:lnTo>
                    <a:pt x="1545" y="2437"/>
                  </a:lnTo>
                  <a:lnTo>
                    <a:pt x="1548" y="2458"/>
                  </a:lnTo>
                  <a:lnTo>
                    <a:pt x="1545" y="2479"/>
                  </a:lnTo>
                  <a:lnTo>
                    <a:pt x="1537" y="2497"/>
                  </a:lnTo>
                  <a:lnTo>
                    <a:pt x="1525" y="2513"/>
                  </a:lnTo>
                  <a:lnTo>
                    <a:pt x="1509" y="2526"/>
                  </a:lnTo>
                  <a:lnTo>
                    <a:pt x="1491" y="2533"/>
                  </a:lnTo>
                  <a:lnTo>
                    <a:pt x="1471" y="2535"/>
                  </a:lnTo>
                  <a:lnTo>
                    <a:pt x="866" y="2535"/>
                  </a:lnTo>
                  <a:lnTo>
                    <a:pt x="787" y="2532"/>
                  </a:lnTo>
                  <a:lnTo>
                    <a:pt x="710" y="2522"/>
                  </a:lnTo>
                  <a:lnTo>
                    <a:pt x="636" y="2505"/>
                  </a:lnTo>
                  <a:lnTo>
                    <a:pt x="563" y="2481"/>
                  </a:lnTo>
                  <a:lnTo>
                    <a:pt x="495" y="2453"/>
                  </a:lnTo>
                  <a:lnTo>
                    <a:pt x="429" y="2417"/>
                  </a:lnTo>
                  <a:lnTo>
                    <a:pt x="367" y="2377"/>
                  </a:lnTo>
                  <a:lnTo>
                    <a:pt x="308" y="2332"/>
                  </a:lnTo>
                  <a:lnTo>
                    <a:pt x="254" y="2282"/>
                  </a:lnTo>
                  <a:lnTo>
                    <a:pt x="204" y="2228"/>
                  </a:lnTo>
                  <a:lnTo>
                    <a:pt x="159" y="2170"/>
                  </a:lnTo>
                  <a:lnTo>
                    <a:pt x="119" y="2108"/>
                  </a:lnTo>
                  <a:lnTo>
                    <a:pt x="83" y="2042"/>
                  </a:lnTo>
                  <a:lnTo>
                    <a:pt x="54" y="1974"/>
                  </a:lnTo>
                  <a:lnTo>
                    <a:pt x="31" y="1902"/>
                  </a:lnTo>
                  <a:lnTo>
                    <a:pt x="14" y="1828"/>
                  </a:lnTo>
                  <a:lnTo>
                    <a:pt x="3" y="1752"/>
                  </a:lnTo>
                  <a:lnTo>
                    <a:pt x="0" y="1673"/>
                  </a:lnTo>
                  <a:lnTo>
                    <a:pt x="3" y="1595"/>
                  </a:lnTo>
                  <a:lnTo>
                    <a:pt x="14" y="1517"/>
                  </a:lnTo>
                  <a:lnTo>
                    <a:pt x="31" y="1443"/>
                  </a:lnTo>
                  <a:lnTo>
                    <a:pt x="54" y="1372"/>
                  </a:lnTo>
                  <a:lnTo>
                    <a:pt x="83" y="1303"/>
                  </a:lnTo>
                  <a:lnTo>
                    <a:pt x="119" y="1238"/>
                  </a:lnTo>
                  <a:lnTo>
                    <a:pt x="159" y="1176"/>
                  </a:lnTo>
                  <a:lnTo>
                    <a:pt x="204" y="1117"/>
                  </a:lnTo>
                  <a:lnTo>
                    <a:pt x="254" y="1063"/>
                  </a:lnTo>
                  <a:lnTo>
                    <a:pt x="308" y="1013"/>
                  </a:lnTo>
                  <a:lnTo>
                    <a:pt x="367" y="968"/>
                  </a:lnTo>
                  <a:lnTo>
                    <a:pt x="429" y="928"/>
                  </a:lnTo>
                  <a:lnTo>
                    <a:pt x="495" y="893"/>
                  </a:lnTo>
                  <a:lnTo>
                    <a:pt x="563" y="864"/>
                  </a:lnTo>
                  <a:lnTo>
                    <a:pt x="636" y="841"/>
                  </a:lnTo>
                  <a:lnTo>
                    <a:pt x="710" y="824"/>
                  </a:lnTo>
                  <a:lnTo>
                    <a:pt x="787" y="813"/>
                  </a:lnTo>
                  <a:lnTo>
                    <a:pt x="866" y="810"/>
                  </a:lnTo>
                  <a:lnTo>
                    <a:pt x="875" y="810"/>
                  </a:lnTo>
                  <a:lnTo>
                    <a:pt x="893" y="739"/>
                  </a:lnTo>
                  <a:lnTo>
                    <a:pt x="915" y="670"/>
                  </a:lnTo>
                  <a:lnTo>
                    <a:pt x="943" y="603"/>
                  </a:lnTo>
                  <a:lnTo>
                    <a:pt x="975" y="538"/>
                  </a:lnTo>
                  <a:lnTo>
                    <a:pt x="1011" y="476"/>
                  </a:lnTo>
                  <a:lnTo>
                    <a:pt x="1053" y="416"/>
                  </a:lnTo>
                  <a:lnTo>
                    <a:pt x="1098" y="359"/>
                  </a:lnTo>
                  <a:lnTo>
                    <a:pt x="1147" y="304"/>
                  </a:lnTo>
                  <a:lnTo>
                    <a:pt x="1200" y="255"/>
                  </a:lnTo>
                  <a:lnTo>
                    <a:pt x="1258" y="207"/>
                  </a:lnTo>
                  <a:lnTo>
                    <a:pt x="1319" y="165"/>
                  </a:lnTo>
                  <a:lnTo>
                    <a:pt x="1381" y="128"/>
                  </a:lnTo>
                  <a:lnTo>
                    <a:pt x="1446" y="94"/>
                  </a:lnTo>
                  <a:lnTo>
                    <a:pt x="1514" y="66"/>
                  </a:lnTo>
                  <a:lnTo>
                    <a:pt x="1584" y="42"/>
                  </a:lnTo>
                  <a:lnTo>
                    <a:pt x="1655" y="25"/>
                  </a:lnTo>
                  <a:lnTo>
                    <a:pt x="1727" y="11"/>
                  </a:lnTo>
                  <a:lnTo>
                    <a:pt x="1800" y="4"/>
                  </a:lnTo>
                  <a:lnTo>
                    <a:pt x="18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386">
              <a:extLst>
                <a:ext uri="{FF2B5EF4-FFF2-40B4-BE49-F238E27FC236}">
                  <a16:creationId xmlns:a16="http://schemas.microsoft.com/office/drawing/2014/main" id="{163FF23F-A5ED-FD52-4EA2-35E50033F1F7}"/>
                </a:ext>
              </a:extLst>
            </p:cNvPr>
            <p:cNvSpPr>
              <a:spLocks/>
            </p:cNvSpPr>
            <p:nvPr/>
          </p:nvSpPr>
          <p:spPr bwMode="auto">
            <a:xfrm>
              <a:off x="6503988" y="5113338"/>
              <a:ext cx="114300" cy="103188"/>
            </a:xfrm>
            <a:custGeom>
              <a:avLst/>
              <a:gdLst>
                <a:gd name="T0" fmla="*/ 648 w 726"/>
                <a:gd name="T1" fmla="*/ 0 h 654"/>
                <a:gd name="T2" fmla="*/ 669 w 726"/>
                <a:gd name="T3" fmla="*/ 4 h 654"/>
                <a:gd name="T4" fmla="*/ 688 w 726"/>
                <a:gd name="T5" fmla="*/ 11 h 654"/>
                <a:gd name="T6" fmla="*/ 704 w 726"/>
                <a:gd name="T7" fmla="*/ 23 h 654"/>
                <a:gd name="T8" fmla="*/ 716 w 726"/>
                <a:gd name="T9" fmla="*/ 39 h 654"/>
                <a:gd name="T10" fmla="*/ 724 w 726"/>
                <a:gd name="T11" fmla="*/ 58 h 654"/>
                <a:gd name="T12" fmla="*/ 726 w 726"/>
                <a:gd name="T13" fmla="*/ 79 h 654"/>
                <a:gd name="T14" fmla="*/ 724 w 726"/>
                <a:gd name="T15" fmla="*/ 99 h 654"/>
                <a:gd name="T16" fmla="*/ 716 w 726"/>
                <a:gd name="T17" fmla="*/ 117 h 654"/>
                <a:gd name="T18" fmla="*/ 704 w 726"/>
                <a:gd name="T19" fmla="*/ 133 h 654"/>
                <a:gd name="T20" fmla="*/ 688 w 726"/>
                <a:gd name="T21" fmla="*/ 145 h 654"/>
                <a:gd name="T22" fmla="*/ 669 w 726"/>
                <a:gd name="T23" fmla="*/ 153 h 654"/>
                <a:gd name="T24" fmla="*/ 648 w 726"/>
                <a:gd name="T25" fmla="*/ 156 h 654"/>
                <a:gd name="T26" fmla="*/ 592 w 726"/>
                <a:gd name="T27" fmla="*/ 159 h 654"/>
                <a:gd name="T28" fmla="*/ 537 w 726"/>
                <a:gd name="T29" fmla="*/ 168 h 654"/>
                <a:gd name="T30" fmla="*/ 484 w 726"/>
                <a:gd name="T31" fmla="*/ 184 h 654"/>
                <a:gd name="T32" fmla="*/ 434 w 726"/>
                <a:gd name="T33" fmla="*/ 205 h 654"/>
                <a:gd name="T34" fmla="*/ 387 w 726"/>
                <a:gd name="T35" fmla="*/ 231 h 654"/>
                <a:gd name="T36" fmla="*/ 342 w 726"/>
                <a:gd name="T37" fmla="*/ 262 h 654"/>
                <a:gd name="T38" fmla="*/ 301 w 726"/>
                <a:gd name="T39" fmla="*/ 298 h 654"/>
                <a:gd name="T40" fmla="*/ 265 w 726"/>
                <a:gd name="T41" fmla="*/ 337 h 654"/>
                <a:gd name="T42" fmla="*/ 232 w 726"/>
                <a:gd name="T43" fmla="*/ 381 h 654"/>
                <a:gd name="T44" fmla="*/ 205 w 726"/>
                <a:gd name="T45" fmla="*/ 427 h 654"/>
                <a:gd name="T46" fmla="*/ 183 w 726"/>
                <a:gd name="T47" fmla="*/ 478 h 654"/>
                <a:gd name="T48" fmla="*/ 165 w 726"/>
                <a:gd name="T49" fmla="*/ 531 h 654"/>
                <a:gd name="T50" fmla="*/ 155 w 726"/>
                <a:gd name="T51" fmla="*/ 586 h 654"/>
                <a:gd name="T52" fmla="*/ 149 w 726"/>
                <a:gd name="T53" fmla="*/ 605 h 654"/>
                <a:gd name="T54" fmla="*/ 140 w 726"/>
                <a:gd name="T55" fmla="*/ 620 h 654"/>
                <a:gd name="T56" fmla="*/ 128 w 726"/>
                <a:gd name="T57" fmla="*/ 634 h 654"/>
                <a:gd name="T58" fmla="*/ 113 w 726"/>
                <a:gd name="T59" fmla="*/ 645 h 654"/>
                <a:gd name="T60" fmla="*/ 96 w 726"/>
                <a:gd name="T61" fmla="*/ 651 h 654"/>
                <a:gd name="T62" fmla="*/ 77 w 726"/>
                <a:gd name="T63" fmla="*/ 654 h 654"/>
                <a:gd name="T64" fmla="*/ 67 w 726"/>
                <a:gd name="T65" fmla="*/ 653 h 654"/>
                <a:gd name="T66" fmla="*/ 46 w 726"/>
                <a:gd name="T67" fmla="*/ 647 h 654"/>
                <a:gd name="T68" fmla="*/ 29 w 726"/>
                <a:gd name="T69" fmla="*/ 637 h 654"/>
                <a:gd name="T70" fmla="*/ 15 w 726"/>
                <a:gd name="T71" fmla="*/ 623 h 654"/>
                <a:gd name="T72" fmla="*/ 5 w 726"/>
                <a:gd name="T73" fmla="*/ 605 h 654"/>
                <a:gd name="T74" fmla="*/ 0 w 726"/>
                <a:gd name="T75" fmla="*/ 586 h 654"/>
                <a:gd name="T76" fmla="*/ 0 w 726"/>
                <a:gd name="T77" fmla="*/ 565 h 654"/>
                <a:gd name="T78" fmla="*/ 12 w 726"/>
                <a:gd name="T79" fmla="*/ 502 h 654"/>
                <a:gd name="T80" fmla="*/ 29 w 726"/>
                <a:gd name="T81" fmla="*/ 441 h 654"/>
                <a:gd name="T82" fmla="*/ 53 w 726"/>
                <a:gd name="T83" fmla="*/ 383 h 654"/>
                <a:gd name="T84" fmla="*/ 82 w 726"/>
                <a:gd name="T85" fmla="*/ 328 h 654"/>
                <a:gd name="T86" fmla="*/ 115 w 726"/>
                <a:gd name="T87" fmla="*/ 276 h 654"/>
                <a:gd name="T88" fmla="*/ 154 w 726"/>
                <a:gd name="T89" fmla="*/ 227 h 654"/>
                <a:gd name="T90" fmla="*/ 196 w 726"/>
                <a:gd name="T91" fmla="*/ 183 h 654"/>
                <a:gd name="T92" fmla="*/ 242 w 726"/>
                <a:gd name="T93" fmla="*/ 143 h 654"/>
                <a:gd name="T94" fmla="*/ 292 w 726"/>
                <a:gd name="T95" fmla="*/ 106 h 654"/>
                <a:gd name="T96" fmla="*/ 346 w 726"/>
                <a:gd name="T97" fmla="*/ 75 h 654"/>
                <a:gd name="T98" fmla="*/ 402 w 726"/>
                <a:gd name="T99" fmla="*/ 49 h 654"/>
                <a:gd name="T100" fmla="*/ 460 w 726"/>
                <a:gd name="T101" fmla="*/ 28 h 654"/>
                <a:gd name="T102" fmla="*/ 521 w 726"/>
                <a:gd name="T103" fmla="*/ 14 h 654"/>
                <a:gd name="T104" fmla="*/ 584 w 726"/>
                <a:gd name="T105" fmla="*/ 4 h 654"/>
                <a:gd name="T106" fmla="*/ 648 w 726"/>
                <a:gd name="T107"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6" h="654">
                  <a:moveTo>
                    <a:pt x="648" y="0"/>
                  </a:moveTo>
                  <a:lnTo>
                    <a:pt x="669" y="4"/>
                  </a:lnTo>
                  <a:lnTo>
                    <a:pt x="688" y="11"/>
                  </a:lnTo>
                  <a:lnTo>
                    <a:pt x="704" y="23"/>
                  </a:lnTo>
                  <a:lnTo>
                    <a:pt x="716" y="39"/>
                  </a:lnTo>
                  <a:lnTo>
                    <a:pt x="724" y="58"/>
                  </a:lnTo>
                  <a:lnTo>
                    <a:pt x="726" y="79"/>
                  </a:lnTo>
                  <a:lnTo>
                    <a:pt x="724" y="99"/>
                  </a:lnTo>
                  <a:lnTo>
                    <a:pt x="716" y="117"/>
                  </a:lnTo>
                  <a:lnTo>
                    <a:pt x="704" y="133"/>
                  </a:lnTo>
                  <a:lnTo>
                    <a:pt x="688" y="145"/>
                  </a:lnTo>
                  <a:lnTo>
                    <a:pt x="669" y="153"/>
                  </a:lnTo>
                  <a:lnTo>
                    <a:pt x="648" y="156"/>
                  </a:lnTo>
                  <a:lnTo>
                    <a:pt x="592" y="159"/>
                  </a:lnTo>
                  <a:lnTo>
                    <a:pt x="537" y="168"/>
                  </a:lnTo>
                  <a:lnTo>
                    <a:pt x="484" y="184"/>
                  </a:lnTo>
                  <a:lnTo>
                    <a:pt x="434" y="205"/>
                  </a:lnTo>
                  <a:lnTo>
                    <a:pt x="387" y="231"/>
                  </a:lnTo>
                  <a:lnTo>
                    <a:pt x="342" y="262"/>
                  </a:lnTo>
                  <a:lnTo>
                    <a:pt x="301" y="298"/>
                  </a:lnTo>
                  <a:lnTo>
                    <a:pt x="265" y="337"/>
                  </a:lnTo>
                  <a:lnTo>
                    <a:pt x="232" y="381"/>
                  </a:lnTo>
                  <a:lnTo>
                    <a:pt x="205" y="427"/>
                  </a:lnTo>
                  <a:lnTo>
                    <a:pt x="183" y="478"/>
                  </a:lnTo>
                  <a:lnTo>
                    <a:pt x="165" y="531"/>
                  </a:lnTo>
                  <a:lnTo>
                    <a:pt x="155" y="586"/>
                  </a:lnTo>
                  <a:lnTo>
                    <a:pt x="149" y="605"/>
                  </a:lnTo>
                  <a:lnTo>
                    <a:pt x="140" y="620"/>
                  </a:lnTo>
                  <a:lnTo>
                    <a:pt x="128" y="634"/>
                  </a:lnTo>
                  <a:lnTo>
                    <a:pt x="113" y="645"/>
                  </a:lnTo>
                  <a:lnTo>
                    <a:pt x="96" y="651"/>
                  </a:lnTo>
                  <a:lnTo>
                    <a:pt x="77" y="654"/>
                  </a:lnTo>
                  <a:lnTo>
                    <a:pt x="67" y="653"/>
                  </a:lnTo>
                  <a:lnTo>
                    <a:pt x="46" y="647"/>
                  </a:lnTo>
                  <a:lnTo>
                    <a:pt x="29" y="637"/>
                  </a:lnTo>
                  <a:lnTo>
                    <a:pt x="15" y="623"/>
                  </a:lnTo>
                  <a:lnTo>
                    <a:pt x="5" y="605"/>
                  </a:lnTo>
                  <a:lnTo>
                    <a:pt x="0" y="586"/>
                  </a:lnTo>
                  <a:lnTo>
                    <a:pt x="0" y="565"/>
                  </a:lnTo>
                  <a:lnTo>
                    <a:pt x="12" y="502"/>
                  </a:lnTo>
                  <a:lnTo>
                    <a:pt x="29" y="441"/>
                  </a:lnTo>
                  <a:lnTo>
                    <a:pt x="53" y="383"/>
                  </a:lnTo>
                  <a:lnTo>
                    <a:pt x="82" y="328"/>
                  </a:lnTo>
                  <a:lnTo>
                    <a:pt x="115" y="276"/>
                  </a:lnTo>
                  <a:lnTo>
                    <a:pt x="154" y="227"/>
                  </a:lnTo>
                  <a:lnTo>
                    <a:pt x="196" y="183"/>
                  </a:lnTo>
                  <a:lnTo>
                    <a:pt x="242" y="143"/>
                  </a:lnTo>
                  <a:lnTo>
                    <a:pt x="292" y="106"/>
                  </a:lnTo>
                  <a:lnTo>
                    <a:pt x="346" y="75"/>
                  </a:lnTo>
                  <a:lnTo>
                    <a:pt x="402" y="49"/>
                  </a:lnTo>
                  <a:lnTo>
                    <a:pt x="460" y="28"/>
                  </a:lnTo>
                  <a:lnTo>
                    <a:pt x="521" y="14"/>
                  </a:lnTo>
                  <a:lnTo>
                    <a:pt x="584" y="4"/>
                  </a:lnTo>
                  <a:lnTo>
                    <a:pt x="6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387">
              <a:extLst>
                <a:ext uri="{FF2B5EF4-FFF2-40B4-BE49-F238E27FC236}">
                  <a16:creationId xmlns:a16="http://schemas.microsoft.com/office/drawing/2014/main" id="{4C9C6D8D-6B8B-C20D-5BA0-3CCCEEF3C600}"/>
                </a:ext>
              </a:extLst>
            </p:cNvPr>
            <p:cNvSpPr>
              <a:spLocks/>
            </p:cNvSpPr>
            <p:nvPr/>
          </p:nvSpPr>
          <p:spPr bwMode="auto">
            <a:xfrm>
              <a:off x="6542088" y="5310188"/>
              <a:ext cx="123825" cy="201613"/>
            </a:xfrm>
            <a:custGeom>
              <a:avLst/>
              <a:gdLst>
                <a:gd name="T0" fmla="*/ 382 w 790"/>
                <a:gd name="T1" fmla="*/ 0 h 1267"/>
                <a:gd name="T2" fmla="*/ 408 w 790"/>
                <a:gd name="T3" fmla="*/ 0 h 1267"/>
                <a:gd name="T4" fmla="*/ 434 w 790"/>
                <a:gd name="T5" fmla="*/ 6 h 1267"/>
                <a:gd name="T6" fmla="*/ 458 w 790"/>
                <a:gd name="T7" fmla="*/ 17 h 1267"/>
                <a:gd name="T8" fmla="*/ 480 w 790"/>
                <a:gd name="T9" fmla="*/ 32 h 1267"/>
                <a:gd name="T10" fmla="*/ 764 w 790"/>
                <a:gd name="T11" fmla="*/ 284 h 1267"/>
                <a:gd name="T12" fmla="*/ 778 w 790"/>
                <a:gd name="T13" fmla="*/ 301 h 1267"/>
                <a:gd name="T14" fmla="*/ 786 w 790"/>
                <a:gd name="T15" fmla="*/ 318 h 1267"/>
                <a:gd name="T16" fmla="*/ 790 w 790"/>
                <a:gd name="T17" fmla="*/ 338 h 1267"/>
                <a:gd name="T18" fmla="*/ 789 w 790"/>
                <a:gd name="T19" fmla="*/ 358 h 1267"/>
                <a:gd name="T20" fmla="*/ 782 w 790"/>
                <a:gd name="T21" fmla="*/ 377 h 1267"/>
                <a:gd name="T22" fmla="*/ 770 w 790"/>
                <a:gd name="T23" fmla="*/ 395 h 1267"/>
                <a:gd name="T24" fmla="*/ 758 w 790"/>
                <a:gd name="T25" fmla="*/ 406 h 1267"/>
                <a:gd name="T26" fmla="*/ 743 w 790"/>
                <a:gd name="T27" fmla="*/ 414 h 1267"/>
                <a:gd name="T28" fmla="*/ 728 w 790"/>
                <a:gd name="T29" fmla="*/ 419 h 1267"/>
                <a:gd name="T30" fmla="*/ 712 w 790"/>
                <a:gd name="T31" fmla="*/ 420 h 1267"/>
                <a:gd name="T32" fmla="*/ 693 w 790"/>
                <a:gd name="T33" fmla="*/ 418 h 1267"/>
                <a:gd name="T34" fmla="*/ 676 w 790"/>
                <a:gd name="T35" fmla="*/ 411 h 1267"/>
                <a:gd name="T36" fmla="*/ 660 w 790"/>
                <a:gd name="T37" fmla="*/ 400 h 1267"/>
                <a:gd name="T38" fmla="*/ 473 w 790"/>
                <a:gd name="T39" fmla="*/ 233 h 1267"/>
                <a:gd name="T40" fmla="*/ 473 w 790"/>
                <a:gd name="T41" fmla="*/ 1189 h 1267"/>
                <a:gd name="T42" fmla="*/ 470 w 790"/>
                <a:gd name="T43" fmla="*/ 1210 h 1267"/>
                <a:gd name="T44" fmla="*/ 463 w 790"/>
                <a:gd name="T45" fmla="*/ 1228 h 1267"/>
                <a:gd name="T46" fmla="*/ 450 w 790"/>
                <a:gd name="T47" fmla="*/ 1244 h 1267"/>
                <a:gd name="T48" fmla="*/ 434 w 790"/>
                <a:gd name="T49" fmla="*/ 1256 h 1267"/>
                <a:gd name="T50" fmla="*/ 416 w 790"/>
                <a:gd name="T51" fmla="*/ 1264 h 1267"/>
                <a:gd name="T52" fmla="*/ 395 w 790"/>
                <a:gd name="T53" fmla="*/ 1267 h 1267"/>
                <a:gd name="T54" fmla="*/ 374 w 790"/>
                <a:gd name="T55" fmla="*/ 1264 h 1267"/>
                <a:gd name="T56" fmla="*/ 355 w 790"/>
                <a:gd name="T57" fmla="*/ 1256 h 1267"/>
                <a:gd name="T58" fmla="*/ 339 w 790"/>
                <a:gd name="T59" fmla="*/ 1244 h 1267"/>
                <a:gd name="T60" fmla="*/ 327 w 790"/>
                <a:gd name="T61" fmla="*/ 1228 h 1267"/>
                <a:gd name="T62" fmla="*/ 320 w 790"/>
                <a:gd name="T63" fmla="*/ 1210 h 1267"/>
                <a:gd name="T64" fmla="*/ 317 w 790"/>
                <a:gd name="T65" fmla="*/ 1189 h 1267"/>
                <a:gd name="T66" fmla="*/ 317 w 790"/>
                <a:gd name="T67" fmla="*/ 233 h 1267"/>
                <a:gd name="T68" fmla="*/ 130 w 790"/>
                <a:gd name="T69" fmla="*/ 400 h 1267"/>
                <a:gd name="T70" fmla="*/ 112 w 790"/>
                <a:gd name="T71" fmla="*/ 412 h 1267"/>
                <a:gd name="T72" fmla="*/ 93 w 790"/>
                <a:gd name="T73" fmla="*/ 419 h 1267"/>
                <a:gd name="T74" fmla="*/ 73 w 790"/>
                <a:gd name="T75" fmla="*/ 420 h 1267"/>
                <a:gd name="T76" fmla="*/ 53 w 790"/>
                <a:gd name="T77" fmla="*/ 417 h 1267"/>
                <a:gd name="T78" fmla="*/ 36 w 790"/>
                <a:gd name="T79" fmla="*/ 408 h 1267"/>
                <a:gd name="T80" fmla="*/ 20 w 790"/>
                <a:gd name="T81" fmla="*/ 395 h 1267"/>
                <a:gd name="T82" fmla="*/ 8 w 790"/>
                <a:gd name="T83" fmla="*/ 377 h 1267"/>
                <a:gd name="T84" fmla="*/ 1 w 790"/>
                <a:gd name="T85" fmla="*/ 358 h 1267"/>
                <a:gd name="T86" fmla="*/ 0 w 790"/>
                <a:gd name="T87" fmla="*/ 338 h 1267"/>
                <a:gd name="T88" fmla="*/ 3 w 790"/>
                <a:gd name="T89" fmla="*/ 318 h 1267"/>
                <a:gd name="T90" fmla="*/ 12 w 790"/>
                <a:gd name="T91" fmla="*/ 301 h 1267"/>
                <a:gd name="T92" fmla="*/ 26 w 790"/>
                <a:gd name="T93" fmla="*/ 284 h 1267"/>
                <a:gd name="T94" fmla="*/ 310 w 790"/>
                <a:gd name="T95" fmla="*/ 32 h 1267"/>
                <a:gd name="T96" fmla="*/ 332 w 790"/>
                <a:gd name="T97" fmla="*/ 17 h 1267"/>
                <a:gd name="T98" fmla="*/ 356 w 790"/>
                <a:gd name="T99" fmla="*/ 6 h 1267"/>
                <a:gd name="T100" fmla="*/ 382 w 790"/>
                <a:gd name="T101" fmla="*/ 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90" h="1267">
                  <a:moveTo>
                    <a:pt x="382" y="0"/>
                  </a:moveTo>
                  <a:lnTo>
                    <a:pt x="408" y="0"/>
                  </a:lnTo>
                  <a:lnTo>
                    <a:pt x="434" y="6"/>
                  </a:lnTo>
                  <a:lnTo>
                    <a:pt x="458" y="17"/>
                  </a:lnTo>
                  <a:lnTo>
                    <a:pt x="480" y="32"/>
                  </a:lnTo>
                  <a:lnTo>
                    <a:pt x="764" y="284"/>
                  </a:lnTo>
                  <a:lnTo>
                    <a:pt x="778" y="301"/>
                  </a:lnTo>
                  <a:lnTo>
                    <a:pt x="786" y="318"/>
                  </a:lnTo>
                  <a:lnTo>
                    <a:pt x="790" y="338"/>
                  </a:lnTo>
                  <a:lnTo>
                    <a:pt x="789" y="358"/>
                  </a:lnTo>
                  <a:lnTo>
                    <a:pt x="782" y="377"/>
                  </a:lnTo>
                  <a:lnTo>
                    <a:pt x="770" y="395"/>
                  </a:lnTo>
                  <a:lnTo>
                    <a:pt x="758" y="406"/>
                  </a:lnTo>
                  <a:lnTo>
                    <a:pt x="743" y="414"/>
                  </a:lnTo>
                  <a:lnTo>
                    <a:pt x="728" y="419"/>
                  </a:lnTo>
                  <a:lnTo>
                    <a:pt x="712" y="420"/>
                  </a:lnTo>
                  <a:lnTo>
                    <a:pt x="693" y="418"/>
                  </a:lnTo>
                  <a:lnTo>
                    <a:pt x="676" y="411"/>
                  </a:lnTo>
                  <a:lnTo>
                    <a:pt x="660" y="400"/>
                  </a:lnTo>
                  <a:lnTo>
                    <a:pt x="473" y="233"/>
                  </a:lnTo>
                  <a:lnTo>
                    <a:pt x="473" y="1189"/>
                  </a:lnTo>
                  <a:lnTo>
                    <a:pt x="470" y="1210"/>
                  </a:lnTo>
                  <a:lnTo>
                    <a:pt x="463" y="1228"/>
                  </a:lnTo>
                  <a:lnTo>
                    <a:pt x="450" y="1244"/>
                  </a:lnTo>
                  <a:lnTo>
                    <a:pt x="434" y="1256"/>
                  </a:lnTo>
                  <a:lnTo>
                    <a:pt x="416" y="1264"/>
                  </a:lnTo>
                  <a:lnTo>
                    <a:pt x="395" y="1267"/>
                  </a:lnTo>
                  <a:lnTo>
                    <a:pt x="374" y="1264"/>
                  </a:lnTo>
                  <a:lnTo>
                    <a:pt x="355" y="1256"/>
                  </a:lnTo>
                  <a:lnTo>
                    <a:pt x="339" y="1244"/>
                  </a:lnTo>
                  <a:lnTo>
                    <a:pt x="327" y="1228"/>
                  </a:lnTo>
                  <a:lnTo>
                    <a:pt x="320" y="1210"/>
                  </a:lnTo>
                  <a:lnTo>
                    <a:pt x="317" y="1189"/>
                  </a:lnTo>
                  <a:lnTo>
                    <a:pt x="317" y="233"/>
                  </a:lnTo>
                  <a:lnTo>
                    <a:pt x="130" y="400"/>
                  </a:lnTo>
                  <a:lnTo>
                    <a:pt x="112" y="412"/>
                  </a:lnTo>
                  <a:lnTo>
                    <a:pt x="93" y="419"/>
                  </a:lnTo>
                  <a:lnTo>
                    <a:pt x="73" y="420"/>
                  </a:lnTo>
                  <a:lnTo>
                    <a:pt x="53" y="417"/>
                  </a:lnTo>
                  <a:lnTo>
                    <a:pt x="36" y="408"/>
                  </a:lnTo>
                  <a:lnTo>
                    <a:pt x="20" y="395"/>
                  </a:lnTo>
                  <a:lnTo>
                    <a:pt x="8" y="377"/>
                  </a:lnTo>
                  <a:lnTo>
                    <a:pt x="1" y="358"/>
                  </a:lnTo>
                  <a:lnTo>
                    <a:pt x="0" y="338"/>
                  </a:lnTo>
                  <a:lnTo>
                    <a:pt x="3" y="318"/>
                  </a:lnTo>
                  <a:lnTo>
                    <a:pt x="12" y="301"/>
                  </a:lnTo>
                  <a:lnTo>
                    <a:pt x="26" y="284"/>
                  </a:lnTo>
                  <a:lnTo>
                    <a:pt x="310" y="32"/>
                  </a:lnTo>
                  <a:lnTo>
                    <a:pt x="332" y="17"/>
                  </a:lnTo>
                  <a:lnTo>
                    <a:pt x="356" y="6"/>
                  </a:lnTo>
                  <a:lnTo>
                    <a:pt x="3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9" name="Group 168">
            <a:extLst>
              <a:ext uri="{FF2B5EF4-FFF2-40B4-BE49-F238E27FC236}">
                <a16:creationId xmlns:a16="http://schemas.microsoft.com/office/drawing/2014/main" id="{49ACC7F1-566C-05AF-9AB1-71860C1A4357}"/>
              </a:ext>
            </a:extLst>
          </p:cNvPr>
          <p:cNvGrpSpPr/>
          <p:nvPr/>
        </p:nvGrpSpPr>
        <p:grpSpPr>
          <a:xfrm>
            <a:off x="517286" y="3786596"/>
            <a:ext cx="505383" cy="460253"/>
            <a:chOff x="433387" y="638175"/>
            <a:chExt cx="1062038" cy="1092200"/>
          </a:xfrm>
          <a:solidFill>
            <a:schemeClr val="tx1"/>
          </a:solidFill>
        </p:grpSpPr>
        <p:sp>
          <p:nvSpPr>
            <p:cNvPr id="170" name="Freeform 6">
              <a:extLst>
                <a:ext uri="{FF2B5EF4-FFF2-40B4-BE49-F238E27FC236}">
                  <a16:creationId xmlns:a16="http://schemas.microsoft.com/office/drawing/2014/main" id="{3ED24079-4D1D-C671-0CE7-6B90414E3D2A}"/>
                </a:ext>
              </a:extLst>
            </p:cNvPr>
            <p:cNvSpPr>
              <a:spLocks noEditPoints="1"/>
            </p:cNvSpPr>
            <p:nvPr/>
          </p:nvSpPr>
          <p:spPr bwMode="auto">
            <a:xfrm>
              <a:off x="433387" y="638175"/>
              <a:ext cx="1062038" cy="1092200"/>
            </a:xfrm>
            <a:custGeom>
              <a:avLst/>
              <a:gdLst>
                <a:gd name="T0" fmla="*/ 77 w 459"/>
                <a:gd name="T1" fmla="*/ 61 h 471"/>
                <a:gd name="T2" fmla="*/ 54 w 459"/>
                <a:gd name="T3" fmla="*/ 66 h 471"/>
                <a:gd name="T4" fmla="*/ 6 w 459"/>
                <a:gd name="T5" fmla="*/ 126 h 471"/>
                <a:gd name="T6" fmla="*/ 10 w 459"/>
                <a:gd name="T7" fmla="*/ 147 h 471"/>
                <a:gd name="T8" fmla="*/ 31 w 459"/>
                <a:gd name="T9" fmla="*/ 142 h 471"/>
                <a:gd name="T10" fmla="*/ 77 w 459"/>
                <a:gd name="T11" fmla="*/ 61 h 471"/>
                <a:gd name="T12" fmla="*/ 370 w 459"/>
                <a:gd name="T13" fmla="*/ 0 h 471"/>
                <a:gd name="T14" fmla="*/ 296 w 459"/>
                <a:gd name="T15" fmla="*/ 15 h 471"/>
                <a:gd name="T16" fmla="*/ 251 w 459"/>
                <a:gd name="T17" fmla="*/ 96 h 471"/>
                <a:gd name="T18" fmla="*/ 324 w 459"/>
                <a:gd name="T19" fmla="*/ 80 h 471"/>
                <a:gd name="T20" fmla="*/ 370 w 459"/>
                <a:gd name="T21" fmla="*/ 0 h 471"/>
                <a:gd name="T22" fmla="*/ 445 w 459"/>
                <a:gd name="T23" fmla="*/ 34 h 471"/>
                <a:gd name="T24" fmla="*/ 429 w 459"/>
                <a:gd name="T25" fmla="*/ 9 h 471"/>
                <a:gd name="T26" fmla="*/ 397 w 459"/>
                <a:gd name="T27" fmla="*/ 65 h 471"/>
                <a:gd name="T28" fmla="*/ 449 w 459"/>
                <a:gd name="T29" fmla="*/ 54 h 471"/>
                <a:gd name="T30" fmla="*/ 445 w 459"/>
                <a:gd name="T31" fmla="*/ 34 h 471"/>
                <a:gd name="T32" fmla="*/ 223 w 459"/>
                <a:gd name="T33" fmla="*/ 30 h 471"/>
                <a:gd name="T34" fmla="*/ 150 w 459"/>
                <a:gd name="T35" fmla="*/ 46 h 471"/>
                <a:gd name="T36" fmla="*/ 104 w 459"/>
                <a:gd name="T37" fmla="*/ 127 h 471"/>
                <a:gd name="T38" fmla="*/ 177 w 459"/>
                <a:gd name="T39" fmla="*/ 111 h 471"/>
                <a:gd name="T40" fmla="*/ 223 w 459"/>
                <a:gd name="T41" fmla="*/ 30 h 471"/>
                <a:gd name="T42" fmla="*/ 406 w 459"/>
                <a:gd name="T43" fmla="*/ 150 h 471"/>
                <a:gd name="T44" fmla="*/ 459 w 459"/>
                <a:gd name="T45" fmla="*/ 210 h 471"/>
                <a:gd name="T46" fmla="*/ 459 w 459"/>
                <a:gd name="T47" fmla="*/ 150 h 471"/>
                <a:gd name="T48" fmla="*/ 406 w 459"/>
                <a:gd name="T49" fmla="*/ 150 h 471"/>
                <a:gd name="T50" fmla="*/ 331 w 459"/>
                <a:gd name="T51" fmla="*/ 150 h 471"/>
                <a:gd name="T52" fmla="*/ 257 w 459"/>
                <a:gd name="T53" fmla="*/ 150 h 471"/>
                <a:gd name="T54" fmla="*/ 316 w 459"/>
                <a:gd name="T55" fmla="*/ 217 h 471"/>
                <a:gd name="T56" fmla="*/ 241 w 459"/>
                <a:gd name="T57" fmla="*/ 217 h 471"/>
                <a:gd name="T58" fmla="*/ 182 w 459"/>
                <a:gd name="T59" fmla="*/ 150 h 471"/>
                <a:gd name="T60" fmla="*/ 107 w 459"/>
                <a:gd name="T61" fmla="*/ 150 h 471"/>
                <a:gd name="T62" fmla="*/ 166 w 459"/>
                <a:gd name="T63" fmla="*/ 217 h 471"/>
                <a:gd name="T64" fmla="*/ 91 w 459"/>
                <a:gd name="T65" fmla="*/ 217 h 471"/>
                <a:gd name="T66" fmla="*/ 32 w 459"/>
                <a:gd name="T67" fmla="*/ 150 h 471"/>
                <a:gd name="T68" fmla="*/ 10 w 459"/>
                <a:gd name="T69" fmla="*/ 150 h 471"/>
                <a:gd name="T70" fmla="*/ 10 w 459"/>
                <a:gd name="T71" fmla="*/ 412 h 471"/>
                <a:gd name="T72" fmla="*/ 69 w 459"/>
                <a:gd name="T73" fmla="*/ 471 h 471"/>
                <a:gd name="T74" fmla="*/ 400 w 459"/>
                <a:gd name="T75" fmla="*/ 471 h 471"/>
                <a:gd name="T76" fmla="*/ 459 w 459"/>
                <a:gd name="T77" fmla="*/ 412 h 471"/>
                <a:gd name="T78" fmla="*/ 459 w 459"/>
                <a:gd name="T79" fmla="*/ 217 h 471"/>
                <a:gd name="T80" fmla="*/ 391 w 459"/>
                <a:gd name="T81" fmla="*/ 217 h 471"/>
                <a:gd name="T82" fmla="*/ 331 w 459"/>
                <a:gd name="T83" fmla="*/ 150 h 471"/>
                <a:gd name="T84" fmla="*/ 408 w 459"/>
                <a:gd name="T85" fmla="*/ 304 h 471"/>
                <a:gd name="T86" fmla="*/ 408 w 459"/>
                <a:gd name="T87" fmla="*/ 384 h 471"/>
                <a:gd name="T88" fmla="*/ 367 w 459"/>
                <a:gd name="T89" fmla="*/ 424 h 471"/>
                <a:gd name="T90" fmla="*/ 99 w 459"/>
                <a:gd name="T91" fmla="*/ 424 h 471"/>
                <a:gd name="T92" fmla="*/ 59 w 459"/>
                <a:gd name="T93" fmla="*/ 384 h 471"/>
                <a:gd name="T94" fmla="*/ 59 w 459"/>
                <a:gd name="T95" fmla="*/ 304 h 471"/>
                <a:gd name="T96" fmla="*/ 99 w 459"/>
                <a:gd name="T97" fmla="*/ 263 h 471"/>
                <a:gd name="T98" fmla="*/ 367 w 459"/>
                <a:gd name="T99" fmla="*/ 263 h 471"/>
                <a:gd name="T100" fmla="*/ 408 w 459"/>
                <a:gd name="T101" fmla="*/ 30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9" h="471">
                  <a:moveTo>
                    <a:pt x="77" y="61"/>
                  </a:moveTo>
                  <a:cubicBezTo>
                    <a:pt x="54" y="66"/>
                    <a:pt x="54" y="66"/>
                    <a:pt x="54" y="66"/>
                  </a:cubicBezTo>
                  <a:cubicBezTo>
                    <a:pt x="22" y="73"/>
                    <a:pt x="0" y="100"/>
                    <a:pt x="6" y="126"/>
                  </a:cubicBezTo>
                  <a:cubicBezTo>
                    <a:pt x="10" y="147"/>
                    <a:pt x="10" y="147"/>
                    <a:pt x="10" y="147"/>
                  </a:cubicBezTo>
                  <a:cubicBezTo>
                    <a:pt x="31" y="142"/>
                    <a:pt x="31" y="142"/>
                    <a:pt x="31" y="142"/>
                  </a:cubicBezTo>
                  <a:lnTo>
                    <a:pt x="77" y="61"/>
                  </a:lnTo>
                  <a:close/>
                  <a:moveTo>
                    <a:pt x="370" y="0"/>
                  </a:moveTo>
                  <a:cubicBezTo>
                    <a:pt x="296" y="15"/>
                    <a:pt x="296" y="15"/>
                    <a:pt x="296" y="15"/>
                  </a:cubicBezTo>
                  <a:cubicBezTo>
                    <a:pt x="251" y="96"/>
                    <a:pt x="251" y="96"/>
                    <a:pt x="251" y="96"/>
                  </a:cubicBezTo>
                  <a:cubicBezTo>
                    <a:pt x="324" y="80"/>
                    <a:pt x="324" y="80"/>
                    <a:pt x="324" y="80"/>
                  </a:cubicBezTo>
                  <a:lnTo>
                    <a:pt x="370" y="0"/>
                  </a:lnTo>
                  <a:close/>
                  <a:moveTo>
                    <a:pt x="445" y="34"/>
                  </a:moveTo>
                  <a:cubicBezTo>
                    <a:pt x="443" y="24"/>
                    <a:pt x="437" y="15"/>
                    <a:pt x="429" y="9"/>
                  </a:cubicBezTo>
                  <a:cubicBezTo>
                    <a:pt x="397" y="65"/>
                    <a:pt x="397" y="65"/>
                    <a:pt x="397" y="65"/>
                  </a:cubicBezTo>
                  <a:cubicBezTo>
                    <a:pt x="449" y="54"/>
                    <a:pt x="449" y="54"/>
                    <a:pt x="449" y="54"/>
                  </a:cubicBezTo>
                  <a:lnTo>
                    <a:pt x="445" y="34"/>
                  </a:lnTo>
                  <a:close/>
                  <a:moveTo>
                    <a:pt x="223" y="30"/>
                  </a:moveTo>
                  <a:cubicBezTo>
                    <a:pt x="150" y="46"/>
                    <a:pt x="150" y="46"/>
                    <a:pt x="150" y="46"/>
                  </a:cubicBezTo>
                  <a:cubicBezTo>
                    <a:pt x="104" y="127"/>
                    <a:pt x="104" y="127"/>
                    <a:pt x="104" y="127"/>
                  </a:cubicBezTo>
                  <a:cubicBezTo>
                    <a:pt x="177" y="111"/>
                    <a:pt x="177" y="111"/>
                    <a:pt x="177" y="111"/>
                  </a:cubicBezTo>
                  <a:lnTo>
                    <a:pt x="223" y="30"/>
                  </a:lnTo>
                  <a:close/>
                  <a:moveTo>
                    <a:pt x="406" y="150"/>
                  </a:moveTo>
                  <a:cubicBezTo>
                    <a:pt x="459" y="210"/>
                    <a:pt x="459" y="210"/>
                    <a:pt x="459" y="210"/>
                  </a:cubicBezTo>
                  <a:cubicBezTo>
                    <a:pt x="459" y="150"/>
                    <a:pt x="459" y="150"/>
                    <a:pt x="459" y="150"/>
                  </a:cubicBezTo>
                  <a:lnTo>
                    <a:pt x="406" y="150"/>
                  </a:lnTo>
                  <a:close/>
                  <a:moveTo>
                    <a:pt x="331" y="150"/>
                  </a:moveTo>
                  <a:cubicBezTo>
                    <a:pt x="257" y="150"/>
                    <a:pt x="257" y="150"/>
                    <a:pt x="257" y="150"/>
                  </a:cubicBezTo>
                  <a:cubicBezTo>
                    <a:pt x="316" y="217"/>
                    <a:pt x="316" y="217"/>
                    <a:pt x="316" y="217"/>
                  </a:cubicBezTo>
                  <a:cubicBezTo>
                    <a:pt x="241" y="217"/>
                    <a:pt x="241" y="217"/>
                    <a:pt x="241" y="217"/>
                  </a:cubicBezTo>
                  <a:cubicBezTo>
                    <a:pt x="182" y="150"/>
                    <a:pt x="182" y="150"/>
                    <a:pt x="182" y="150"/>
                  </a:cubicBezTo>
                  <a:cubicBezTo>
                    <a:pt x="107" y="150"/>
                    <a:pt x="107" y="150"/>
                    <a:pt x="107" y="150"/>
                  </a:cubicBezTo>
                  <a:cubicBezTo>
                    <a:pt x="166" y="217"/>
                    <a:pt x="166" y="217"/>
                    <a:pt x="166" y="217"/>
                  </a:cubicBezTo>
                  <a:cubicBezTo>
                    <a:pt x="91" y="217"/>
                    <a:pt x="91" y="217"/>
                    <a:pt x="91" y="217"/>
                  </a:cubicBezTo>
                  <a:cubicBezTo>
                    <a:pt x="32" y="150"/>
                    <a:pt x="32" y="150"/>
                    <a:pt x="32" y="150"/>
                  </a:cubicBezTo>
                  <a:cubicBezTo>
                    <a:pt x="10" y="150"/>
                    <a:pt x="10" y="150"/>
                    <a:pt x="10" y="150"/>
                  </a:cubicBezTo>
                  <a:cubicBezTo>
                    <a:pt x="10" y="412"/>
                    <a:pt x="10" y="412"/>
                    <a:pt x="10" y="412"/>
                  </a:cubicBezTo>
                  <a:cubicBezTo>
                    <a:pt x="10" y="444"/>
                    <a:pt x="37" y="471"/>
                    <a:pt x="69" y="471"/>
                  </a:cubicBezTo>
                  <a:cubicBezTo>
                    <a:pt x="400" y="471"/>
                    <a:pt x="400" y="471"/>
                    <a:pt x="400" y="471"/>
                  </a:cubicBezTo>
                  <a:cubicBezTo>
                    <a:pt x="433" y="471"/>
                    <a:pt x="459" y="444"/>
                    <a:pt x="459" y="412"/>
                  </a:cubicBezTo>
                  <a:cubicBezTo>
                    <a:pt x="459" y="217"/>
                    <a:pt x="459" y="217"/>
                    <a:pt x="459" y="217"/>
                  </a:cubicBezTo>
                  <a:cubicBezTo>
                    <a:pt x="391" y="217"/>
                    <a:pt x="391" y="217"/>
                    <a:pt x="391" y="217"/>
                  </a:cubicBezTo>
                  <a:lnTo>
                    <a:pt x="331" y="150"/>
                  </a:lnTo>
                  <a:close/>
                  <a:moveTo>
                    <a:pt x="408" y="304"/>
                  </a:moveTo>
                  <a:cubicBezTo>
                    <a:pt x="408" y="384"/>
                    <a:pt x="408" y="384"/>
                    <a:pt x="408" y="384"/>
                  </a:cubicBezTo>
                  <a:cubicBezTo>
                    <a:pt x="408" y="406"/>
                    <a:pt x="390" y="424"/>
                    <a:pt x="367" y="424"/>
                  </a:cubicBezTo>
                  <a:cubicBezTo>
                    <a:pt x="99" y="424"/>
                    <a:pt x="99" y="424"/>
                    <a:pt x="99" y="424"/>
                  </a:cubicBezTo>
                  <a:cubicBezTo>
                    <a:pt x="77" y="424"/>
                    <a:pt x="59" y="406"/>
                    <a:pt x="59" y="384"/>
                  </a:cubicBezTo>
                  <a:cubicBezTo>
                    <a:pt x="59" y="304"/>
                    <a:pt x="59" y="304"/>
                    <a:pt x="59" y="304"/>
                  </a:cubicBezTo>
                  <a:cubicBezTo>
                    <a:pt x="59" y="281"/>
                    <a:pt x="77" y="263"/>
                    <a:pt x="99" y="263"/>
                  </a:cubicBezTo>
                  <a:cubicBezTo>
                    <a:pt x="367" y="263"/>
                    <a:pt x="367" y="263"/>
                    <a:pt x="367" y="263"/>
                  </a:cubicBezTo>
                  <a:cubicBezTo>
                    <a:pt x="390" y="263"/>
                    <a:pt x="408" y="281"/>
                    <a:pt x="408" y="304"/>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71" name="Freeform 7">
              <a:extLst>
                <a:ext uri="{FF2B5EF4-FFF2-40B4-BE49-F238E27FC236}">
                  <a16:creationId xmlns:a16="http://schemas.microsoft.com/office/drawing/2014/main" id="{4D261076-DCB1-D97E-1702-06C8373A2A3C}"/>
                </a:ext>
              </a:extLst>
            </p:cNvPr>
            <p:cNvSpPr>
              <a:spLocks noEditPoints="1"/>
            </p:cNvSpPr>
            <p:nvPr/>
          </p:nvSpPr>
          <p:spPr bwMode="auto">
            <a:xfrm>
              <a:off x="646113" y="1352550"/>
              <a:ext cx="652463" cy="173038"/>
            </a:xfrm>
            <a:custGeom>
              <a:avLst/>
              <a:gdLst>
                <a:gd name="T0" fmla="*/ 9 w 282"/>
                <a:gd name="T1" fmla="*/ 0 h 75"/>
                <a:gd name="T2" fmla="*/ 273 w 282"/>
                <a:gd name="T3" fmla="*/ 0 h 75"/>
                <a:gd name="T4" fmla="*/ 282 w 282"/>
                <a:gd name="T5" fmla="*/ 9 h 75"/>
                <a:gd name="T6" fmla="*/ 273 w 282"/>
                <a:gd name="T7" fmla="*/ 18 h 75"/>
                <a:gd name="T8" fmla="*/ 9 w 282"/>
                <a:gd name="T9" fmla="*/ 18 h 75"/>
                <a:gd name="T10" fmla="*/ 0 w 282"/>
                <a:gd name="T11" fmla="*/ 9 h 75"/>
                <a:gd name="T12" fmla="*/ 9 w 282"/>
                <a:gd name="T13" fmla="*/ 0 h 75"/>
                <a:gd name="T14" fmla="*/ 273 w 282"/>
                <a:gd name="T15" fmla="*/ 75 h 75"/>
                <a:gd name="T16" fmla="*/ 9 w 282"/>
                <a:gd name="T17" fmla="*/ 75 h 75"/>
                <a:gd name="T18" fmla="*/ 0 w 282"/>
                <a:gd name="T19" fmla="*/ 66 h 75"/>
                <a:gd name="T20" fmla="*/ 9 w 282"/>
                <a:gd name="T21" fmla="*/ 57 h 75"/>
                <a:gd name="T22" fmla="*/ 273 w 282"/>
                <a:gd name="T23" fmla="*/ 57 h 75"/>
                <a:gd name="T24" fmla="*/ 282 w 282"/>
                <a:gd name="T25" fmla="*/ 66 h 75"/>
                <a:gd name="T26" fmla="*/ 273 w 282"/>
                <a:gd name="T2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2" h="75">
                  <a:moveTo>
                    <a:pt x="9" y="0"/>
                  </a:moveTo>
                  <a:cubicBezTo>
                    <a:pt x="273" y="0"/>
                    <a:pt x="273" y="0"/>
                    <a:pt x="273" y="0"/>
                  </a:cubicBezTo>
                  <a:cubicBezTo>
                    <a:pt x="278" y="0"/>
                    <a:pt x="282" y="4"/>
                    <a:pt x="282" y="9"/>
                  </a:cubicBezTo>
                  <a:cubicBezTo>
                    <a:pt x="282" y="14"/>
                    <a:pt x="278" y="18"/>
                    <a:pt x="273" y="18"/>
                  </a:cubicBezTo>
                  <a:cubicBezTo>
                    <a:pt x="9" y="18"/>
                    <a:pt x="9" y="18"/>
                    <a:pt x="9" y="18"/>
                  </a:cubicBezTo>
                  <a:cubicBezTo>
                    <a:pt x="4" y="18"/>
                    <a:pt x="0" y="14"/>
                    <a:pt x="0" y="9"/>
                  </a:cubicBezTo>
                  <a:cubicBezTo>
                    <a:pt x="0" y="4"/>
                    <a:pt x="4" y="0"/>
                    <a:pt x="9" y="0"/>
                  </a:cubicBezTo>
                  <a:close/>
                  <a:moveTo>
                    <a:pt x="273" y="75"/>
                  </a:moveTo>
                  <a:cubicBezTo>
                    <a:pt x="9" y="75"/>
                    <a:pt x="9" y="75"/>
                    <a:pt x="9" y="75"/>
                  </a:cubicBezTo>
                  <a:cubicBezTo>
                    <a:pt x="4" y="75"/>
                    <a:pt x="0" y="71"/>
                    <a:pt x="0" y="66"/>
                  </a:cubicBezTo>
                  <a:cubicBezTo>
                    <a:pt x="0" y="61"/>
                    <a:pt x="4" y="57"/>
                    <a:pt x="9" y="57"/>
                  </a:cubicBezTo>
                  <a:cubicBezTo>
                    <a:pt x="273" y="57"/>
                    <a:pt x="273" y="57"/>
                    <a:pt x="273" y="57"/>
                  </a:cubicBezTo>
                  <a:cubicBezTo>
                    <a:pt x="278" y="57"/>
                    <a:pt x="282" y="61"/>
                    <a:pt x="282" y="66"/>
                  </a:cubicBezTo>
                  <a:cubicBezTo>
                    <a:pt x="282" y="71"/>
                    <a:pt x="278" y="75"/>
                    <a:pt x="273" y="75"/>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grpSp>
      <p:sp>
        <p:nvSpPr>
          <p:cNvPr id="201" name="Freeform 144">
            <a:extLst>
              <a:ext uri="{FF2B5EF4-FFF2-40B4-BE49-F238E27FC236}">
                <a16:creationId xmlns:a16="http://schemas.microsoft.com/office/drawing/2014/main" id="{84DF914A-F6FC-A76F-A956-3D702749342D}"/>
              </a:ext>
            </a:extLst>
          </p:cNvPr>
          <p:cNvSpPr>
            <a:spLocks noEditPoints="1"/>
          </p:cNvSpPr>
          <p:nvPr/>
        </p:nvSpPr>
        <p:spPr bwMode="auto">
          <a:xfrm>
            <a:off x="500581" y="4716126"/>
            <a:ext cx="538792" cy="527182"/>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AD3E589F-B0C1-7C16-FB42-38D9288C8922}"/>
              </a:ext>
            </a:extLst>
          </p:cNvPr>
          <p:cNvGrpSpPr/>
          <p:nvPr/>
        </p:nvGrpSpPr>
        <p:grpSpPr>
          <a:xfrm>
            <a:off x="1490583" y="1621524"/>
            <a:ext cx="516871" cy="591925"/>
            <a:chOff x="9990138" y="2690813"/>
            <a:chExt cx="481013" cy="550863"/>
          </a:xfrm>
          <a:solidFill>
            <a:schemeClr val="tx1"/>
          </a:solidFill>
        </p:grpSpPr>
        <p:sp>
          <p:nvSpPr>
            <p:cNvPr id="14" name="Freeform 107">
              <a:extLst>
                <a:ext uri="{FF2B5EF4-FFF2-40B4-BE49-F238E27FC236}">
                  <a16:creationId xmlns:a16="http://schemas.microsoft.com/office/drawing/2014/main" id="{6C81940A-E06F-1530-EC4C-E9F0CC7DD9C5}"/>
                </a:ext>
              </a:extLst>
            </p:cNvPr>
            <p:cNvSpPr>
              <a:spLocks/>
            </p:cNvSpPr>
            <p:nvPr/>
          </p:nvSpPr>
          <p:spPr bwMode="auto">
            <a:xfrm>
              <a:off x="10121901" y="3182938"/>
              <a:ext cx="219075" cy="58738"/>
            </a:xfrm>
            <a:custGeom>
              <a:avLst/>
              <a:gdLst>
                <a:gd name="T0" fmla="*/ 689 w 1378"/>
                <a:gd name="T1" fmla="*/ 0 h 371"/>
                <a:gd name="T2" fmla="*/ 708 w 1378"/>
                <a:gd name="T3" fmla="*/ 2 h 371"/>
                <a:gd name="T4" fmla="*/ 724 w 1378"/>
                <a:gd name="T5" fmla="*/ 10 h 371"/>
                <a:gd name="T6" fmla="*/ 739 w 1378"/>
                <a:gd name="T7" fmla="*/ 20 h 371"/>
                <a:gd name="T8" fmla="*/ 749 w 1378"/>
                <a:gd name="T9" fmla="*/ 35 h 371"/>
                <a:gd name="T10" fmla="*/ 757 w 1378"/>
                <a:gd name="T11" fmla="*/ 51 h 371"/>
                <a:gd name="T12" fmla="*/ 759 w 1378"/>
                <a:gd name="T13" fmla="*/ 70 h 371"/>
                <a:gd name="T14" fmla="*/ 759 w 1378"/>
                <a:gd name="T15" fmla="*/ 230 h 371"/>
                <a:gd name="T16" fmla="*/ 1307 w 1378"/>
                <a:gd name="T17" fmla="*/ 230 h 371"/>
                <a:gd name="T18" fmla="*/ 1326 w 1378"/>
                <a:gd name="T19" fmla="*/ 232 h 371"/>
                <a:gd name="T20" fmla="*/ 1343 w 1378"/>
                <a:gd name="T21" fmla="*/ 239 h 371"/>
                <a:gd name="T22" fmla="*/ 1357 w 1378"/>
                <a:gd name="T23" fmla="*/ 250 h 371"/>
                <a:gd name="T24" fmla="*/ 1368 w 1378"/>
                <a:gd name="T25" fmla="*/ 265 h 371"/>
                <a:gd name="T26" fmla="*/ 1375 w 1378"/>
                <a:gd name="T27" fmla="*/ 282 h 371"/>
                <a:gd name="T28" fmla="*/ 1378 w 1378"/>
                <a:gd name="T29" fmla="*/ 300 h 371"/>
                <a:gd name="T30" fmla="*/ 1376 w 1378"/>
                <a:gd name="T31" fmla="*/ 319 h 371"/>
                <a:gd name="T32" fmla="*/ 1368 w 1378"/>
                <a:gd name="T33" fmla="*/ 336 h 371"/>
                <a:gd name="T34" fmla="*/ 1358 w 1378"/>
                <a:gd name="T35" fmla="*/ 349 h 371"/>
                <a:gd name="T36" fmla="*/ 1343 w 1378"/>
                <a:gd name="T37" fmla="*/ 361 h 371"/>
                <a:gd name="T38" fmla="*/ 1326 w 1378"/>
                <a:gd name="T39" fmla="*/ 367 h 371"/>
                <a:gd name="T40" fmla="*/ 1308 w 1378"/>
                <a:gd name="T41" fmla="*/ 371 h 371"/>
                <a:gd name="T42" fmla="*/ 71 w 1378"/>
                <a:gd name="T43" fmla="*/ 371 h 371"/>
                <a:gd name="T44" fmla="*/ 52 w 1378"/>
                <a:gd name="T45" fmla="*/ 367 h 371"/>
                <a:gd name="T46" fmla="*/ 35 w 1378"/>
                <a:gd name="T47" fmla="*/ 361 h 371"/>
                <a:gd name="T48" fmla="*/ 21 w 1378"/>
                <a:gd name="T49" fmla="*/ 349 h 371"/>
                <a:gd name="T50" fmla="*/ 9 w 1378"/>
                <a:gd name="T51" fmla="*/ 336 h 371"/>
                <a:gd name="T52" fmla="*/ 3 w 1378"/>
                <a:gd name="T53" fmla="*/ 319 h 371"/>
                <a:gd name="T54" fmla="*/ 0 w 1378"/>
                <a:gd name="T55" fmla="*/ 300 h 371"/>
                <a:gd name="T56" fmla="*/ 3 w 1378"/>
                <a:gd name="T57" fmla="*/ 282 h 371"/>
                <a:gd name="T58" fmla="*/ 9 w 1378"/>
                <a:gd name="T59" fmla="*/ 265 h 371"/>
                <a:gd name="T60" fmla="*/ 21 w 1378"/>
                <a:gd name="T61" fmla="*/ 250 h 371"/>
                <a:gd name="T62" fmla="*/ 35 w 1378"/>
                <a:gd name="T63" fmla="*/ 239 h 371"/>
                <a:gd name="T64" fmla="*/ 52 w 1378"/>
                <a:gd name="T65" fmla="*/ 232 h 371"/>
                <a:gd name="T66" fmla="*/ 71 w 1378"/>
                <a:gd name="T67" fmla="*/ 230 h 371"/>
                <a:gd name="T68" fmla="*/ 618 w 1378"/>
                <a:gd name="T69" fmla="*/ 230 h 371"/>
                <a:gd name="T70" fmla="*/ 618 w 1378"/>
                <a:gd name="T71" fmla="*/ 70 h 371"/>
                <a:gd name="T72" fmla="*/ 621 w 1378"/>
                <a:gd name="T73" fmla="*/ 51 h 371"/>
                <a:gd name="T74" fmla="*/ 627 w 1378"/>
                <a:gd name="T75" fmla="*/ 35 h 371"/>
                <a:gd name="T76" fmla="*/ 639 w 1378"/>
                <a:gd name="T77" fmla="*/ 20 h 371"/>
                <a:gd name="T78" fmla="*/ 653 w 1378"/>
                <a:gd name="T79" fmla="*/ 10 h 371"/>
                <a:gd name="T80" fmla="*/ 670 w 1378"/>
                <a:gd name="T81" fmla="*/ 2 h 371"/>
                <a:gd name="T82" fmla="*/ 689 w 1378"/>
                <a:gd name="T8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78" h="371">
                  <a:moveTo>
                    <a:pt x="689" y="0"/>
                  </a:moveTo>
                  <a:lnTo>
                    <a:pt x="708" y="2"/>
                  </a:lnTo>
                  <a:lnTo>
                    <a:pt x="724" y="10"/>
                  </a:lnTo>
                  <a:lnTo>
                    <a:pt x="739" y="20"/>
                  </a:lnTo>
                  <a:lnTo>
                    <a:pt x="749" y="35"/>
                  </a:lnTo>
                  <a:lnTo>
                    <a:pt x="757" y="51"/>
                  </a:lnTo>
                  <a:lnTo>
                    <a:pt x="759" y="70"/>
                  </a:lnTo>
                  <a:lnTo>
                    <a:pt x="759" y="230"/>
                  </a:lnTo>
                  <a:lnTo>
                    <a:pt x="1307" y="230"/>
                  </a:lnTo>
                  <a:lnTo>
                    <a:pt x="1326" y="232"/>
                  </a:lnTo>
                  <a:lnTo>
                    <a:pt x="1343" y="239"/>
                  </a:lnTo>
                  <a:lnTo>
                    <a:pt x="1357" y="250"/>
                  </a:lnTo>
                  <a:lnTo>
                    <a:pt x="1368" y="265"/>
                  </a:lnTo>
                  <a:lnTo>
                    <a:pt x="1375" y="282"/>
                  </a:lnTo>
                  <a:lnTo>
                    <a:pt x="1378" y="300"/>
                  </a:lnTo>
                  <a:lnTo>
                    <a:pt x="1376" y="319"/>
                  </a:lnTo>
                  <a:lnTo>
                    <a:pt x="1368" y="336"/>
                  </a:lnTo>
                  <a:lnTo>
                    <a:pt x="1358" y="349"/>
                  </a:lnTo>
                  <a:lnTo>
                    <a:pt x="1343" y="361"/>
                  </a:lnTo>
                  <a:lnTo>
                    <a:pt x="1326" y="367"/>
                  </a:lnTo>
                  <a:lnTo>
                    <a:pt x="1308" y="371"/>
                  </a:lnTo>
                  <a:lnTo>
                    <a:pt x="71" y="371"/>
                  </a:lnTo>
                  <a:lnTo>
                    <a:pt x="52" y="367"/>
                  </a:lnTo>
                  <a:lnTo>
                    <a:pt x="35" y="361"/>
                  </a:lnTo>
                  <a:lnTo>
                    <a:pt x="21" y="349"/>
                  </a:lnTo>
                  <a:lnTo>
                    <a:pt x="9" y="336"/>
                  </a:lnTo>
                  <a:lnTo>
                    <a:pt x="3" y="319"/>
                  </a:lnTo>
                  <a:lnTo>
                    <a:pt x="0" y="300"/>
                  </a:lnTo>
                  <a:lnTo>
                    <a:pt x="3" y="282"/>
                  </a:lnTo>
                  <a:lnTo>
                    <a:pt x="9" y="265"/>
                  </a:lnTo>
                  <a:lnTo>
                    <a:pt x="21" y="250"/>
                  </a:lnTo>
                  <a:lnTo>
                    <a:pt x="35" y="239"/>
                  </a:lnTo>
                  <a:lnTo>
                    <a:pt x="52" y="232"/>
                  </a:lnTo>
                  <a:lnTo>
                    <a:pt x="71" y="230"/>
                  </a:lnTo>
                  <a:lnTo>
                    <a:pt x="618" y="230"/>
                  </a:lnTo>
                  <a:lnTo>
                    <a:pt x="618" y="70"/>
                  </a:lnTo>
                  <a:lnTo>
                    <a:pt x="621" y="51"/>
                  </a:lnTo>
                  <a:lnTo>
                    <a:pt x="627" y="35"/>
                  </a:lnTo>
                  <a:lnTo>
                    <a:pt x="639" y="20"/>
                  </a:lnTo>
                  <a:lnTo>
                    <a:pt x="653" y="10"/>
                  </a:lnTo>
                  <a:lnTo>
                    <a:pt x="670" y="2"/>
                  </a:lnTo>
                  <a:lnTo>
                    <a:pt x="6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5" name="Freeform 108">
              <a:extLst>
                <a:ext uri="{FF2B5EF4-FFF2-40B4-BE49-F238E27FC236}">
                  <a16:creationId xmlns:a16="http://schemas.microsoft.com/office/drawing/2014/main" id="{B4F5A366-AAC8-1D27-20F5-10D3D5C9B021}"/>
                </a:ext>
              </a:extLst>
            </p:cNvPr>
            <p:cNvSpPr>
              <a:spLocks noEditPoints="1"/>
            </p:cNvSpPr>
            <p:nvPr/>
          </p:nvSpPr>
          <p:spPr bwMode="auto">
            <a:xfrm>
              <a:off x="9990138" y="2809875"/>
              <a:ext cx="481013" cy="347663"/>
            </a:xfrm>
            <a:custGeom>
              <a:avLst/>
              <a:gdLst>
                <a:gd name="T0" fmla="*/ 1388 w 3034"/>
                <a:gd name="T1" fmla="*/ 1364 h 2187"/>
                <a:gd name="T2" fmla="*/ 1263 w 3034"/>
                <a:gd name="T3" fmla="*/ 1465 h 2187"/>
                <a:gd name="T4" fmla="*/ 1808 w 3034"/>
                <a:gd name="T5" fmla="*/ 1577 h 2187"/>
                <a:gd name="T6" fmla="*/ 1732 w 3034"/>
                <a:gd name="T7" fmla="*/ 1434 h 2187"/>
                <a:gd name="T8" fmla="*/ 1594 w 3034"/>
                <a:gd name="T9" fmla="*/ 1351 h 2187"/>
                <a:gd name="T10" fmla="*/ 2873 w 3034"/>
                <a:gd name="T11" fmla="*/ 0 h 2187"/>
                <a:gd name="T12" fmla="*/ 2986 w 3034"/>
                <a:gd name="T13" fmla="*/ 47 h 2187"/>
                <a:gd name="T14" fmla="*/ 3034 w 3034"/>
                <a:gd name="T15" fmla="*/ 160 h 2187"/>
                <a:gd name="T16" fmla="*/ 3006 w 3034"/>
                <a:gd name="T17" fmla="*/ 2117 h 2187"/>
                <a:gd name="T18" fmla="*/ 2906 w 3034"/>
                <a:gd name="T19" fmla="*/ 2184 h 2187"/>
                <a:gd name="T20" fmla="*/ 98 w 3034"/>
                <a:gd name="T21" fmla="*/ 2175 h 2187"/>
                <a:gd name="T22" fmla="*/ 13 w 3034"/>
                <a:gd name="T23" fmla="*/ 2089 h 2187"/>
                <a:gd name="T24" fmla="*/ 2 w 3034"/>
                <a:gd name="T25" fmla="*/ 1625 h 2187"/>
                <a:gd name="T26" fmla="*/ 51 w 3034"/>
                <a:gd name="T27" fmla="*/ 1576 h 2187"/>
                <a:gd name="T28" fmla="*/ 645 w 3034"/>
                <a:gd name="T29" fmla="*/ 1577 h 2187"/>
                <a:gd name="T30" fmla="*/ 716 w 3034"/>
                <a:gd name="T31" fmla="*/ 1411 h 2187"/>
                <a:gd name="T32" fmla="*/ 851 w 3034"/>
                <a:gd name="T33" fmla="*/ 1296 h 2187"/>
                <a:gd name="T34" fmla="*/ 1030 w 3034"/>
                <a:gd name="T35" fmla="*/ 1252 h 2187"/>
                <a:gd name="T36" fmla="*/ 1090 w 3034"/>
                <a:gd name="T37" fmla="*/ 1287 h 2187"/>
                <a:gd name="T38" fmla="*/ 1090 w 3034"/>
                <a:gd name="T39" fmla="*/ 1358 h 2187"/>
                <a:gd name="T40" fmla="*/ 1030 w 3034"/>
                <a:gd name="T41" fmla="*/ 1393 h 2187"/>
                <a:gd name="T42" fmla="*/ 892 w 3034"/>
                <a:gd name="T43" fmla="*/ 1434 h 2187"/>
                <a:gd name="T44" fmla="*/ 801 w 3034"/>
                <a:gd name="T45" fmla="*/ 1542 h 2187"/>
                <a:gd name="T46" fmla="*/ 1096 w 3034"/>
                <a:gd name="T47" fmla="*/ 1482 h 2187"/>
                <a:gd name="T48" fmla="*/ 1200 w 3034"/>
                <a:gd name="T49" fmla="*/ 1324 h 2187"/>
                <a:gd name="T50" fmla="*/ 1362 w 3034"/>
                <a:gd name="T51" fmla="*/ 1224 h 2187"/>
                <a:gd name="T52" fmla="*/ 1432 w 3034"/>
                <a:gd name="T53" fmla="*/ 1206 h 2187"/>
                <a:gd name="T54" fmla="*/ 1519 w 3034"/>
                <a:gd name="T55" fmla="*/ 1199 h 2187"/>
                <a:gd name="T56" fmla="*/ 1695 w 3034"/>
                <a:gd name="T57" fmla="*/ 1238 h 2187"/>
                <a:gd name="T58" fmla="*/ 1849 w 3034"/>
                <a:gd name="T59" fmla="*/ 1356 h 2187"/>
                <a:gd name="T60" fmla="*/ 1940 w 3034"/>
                <a:gd name="T61" fmla="*/ 1528 h 2187"/>
                <a:gd name="T62" fmla="*/ 2201 w 3034"/>
                <a:gd name="T63" fmla="*/ 1511 h 2187"/>
                <a:gd name="T64" fmla="*/ 2096 w 3034"/>
                <a:gd name="T65" fmla="*/ 1417 h 2187"/>
                <a:gd name="T66" fmla="*/ 1970 w 3034"/>
                <a:gd name="T67" fmla="*/ 1391 h 2187"/>
                <a:gd name="T68" fmla="*/ 1920 w 3034"/>
                <a:gd name="T69" fmla="*/ 1342 h 2187"/>
                <a:gd name="T70" fmla="*/ 1938 w 3034"/>
                <a:gd name="T71" fmla="*/ 1273 h 2187"/>
                <a:gd name="T72" fmla="*/ 2035 w 3034"/>
                <a:gd name="T73" fmla="*/ 1255 h 2187"/>
                <a:gd name="T74" fmla="*/ 2206 w 3034"/>
                <a:gd name="T75" fmla="*/ 1319 h 2187"/>
                <a:gd name="T76" fmla="*/ 2328 w 3034"/>
                <a:gd name="T77" fmla="*/ 1449 h 2187"/>
                <a:gd name="T78" fmla="*/ 2674 w 3034"/>
                <a:gd name="T79" fmla="*/ 1577 h 2187"/>
                <a:gd name="T80" fmla="*/ 2734 w 3034"/>
                <a:gd name="T81" fmla="*/ 1612 h 2187"/>
                <a:gd name="T82" fmla="*/ 2734 w 3034"/>
                <a:gd name="T83" fmla="*/ 1683 h 2187"/>
                <a:gd name="T84" fmla="*/ 2674 w 3034"/>
                <a:gd name="T85" fmla="*/ 1718 h 2187"/>
                <a:gd name="T86" fmla="*/ 150 w 3034"/>
                <a:gd name="T87" fmla="*/ 2045 h 2187"/>
                <a:gd name="T88" fmla="*/ 2891 w 3034"/>
                <a:gd name="T89" fmla="*/ 2037 h 2187"/>
                <a:gd name="T90" fmla="*/ 2883 w 3034"/>
                <a:gd name="T91" fmla="*/ 143 h 2187"/>
                <a:gd name="T92" fmla="*/ 2078 w 3034"/>
                <a:gd name="T93" fmla="*/ 131 h 2187"/>
                <a:gd name="T94" fmla="*/ 2044 w 3034"/>
                <a:gd name="T95" fmla="*/ 70 h 2187"/>
                <a:gd name="T96" fmla="*/ 2078 w 3034"/>
                <a:gd name="T97" fmla="*/ 9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4" h="2187">
                  <a:moveTo>
                    <a:pt x="1510" y="1339"/>
                  </a:moveTo>
                  <a:lnTo>
                    <a:pt x="1467" y="1342"/>
                  </a:lnTo>
                  <a:lnTo>
                    <a:pt x="1427" y="1351"/>
                  </a:lnTo>
                  <a:lnTo>
                    <a:pt x="1388" y="1364"/>
                  </a:lnTo>
                  <a:lnTo>
                    <a:pt x="1352" y="1383"/>
                  </a:lnTo>
                  <a:lnTo>
                    <a:pt x="1318" y="1407"/>
                  </a:lnTo>
                  <a:lnTo>
                    <a:pt x="1288" y="1434"/>
                  </a:lnTo>
                  <a:lnTo>
                    <a:pt x="1263" y="1465"/>
                  </a:lnTo>
                  <a:lnTo>
                    <a:pt x="1242" y="1500"/>
                  </a:lnTo>
                  <a:lnTo>
                    <a:pt x="1225" y="1537"/>
                  </a:lnTo>
                  <a:lnTo>
                    <a:pt x="1213" y="1577"/>
                  </a:lnTo>
                  <a:lnTo>
                    <a:pt x="1808" y="1577"/>
                  </a:lnTo>
                  <a:lnTo>
                    <a:pt x="1795" y="1537"/>
                  </a:lnTo>
                  <a:lnTo>
                    <a:pt x="1778" y="1500"/>
                  </a:lnTo>
                  <a:lnTo>
                    <a:pt x="1757" y="1465"/>
                  </a:lnTo>
                  <a:lnTo>
                    <a:pt x="1732" y="1434"/>
                  </a:lnTo>
                  <a:lnTo>
                    <a:pt x="1702" y="1407"/>
                  </a:lnTo>
                  <a:lnTo>
                    <a:pt x="1669" y="1383"/>
                  </a:lnTo>
                  <a:lnTo>
                    <a:pt x="1633" y="1364"/>
                  </a:lnTo>
                  <a:lnTo>
                    <a:pt x="1594" y="1351"/>
                  </a:lnTo>
                  <a:lnTo>
                    <a:pt x="1553" y="1342"/>
                  </a:lnTo>
                  <a:lnTo>
                    <a:pt x="1510" y="1339"/>
                  </a:lnTo>
                  <a:close/>
                  <a:moveTo>
                    <a:pt x="2114" y="0"/>
                  </a:moveTo>
                  <a:lnTo>
                    <a:pt x="2873" y="0"/>
                  </a:lnTo>
                  <a:lnTo>
                    <a:pt x="2906" y="3"/>
                  </a:lnTo>
                  <a:lnTo>
                    <a:pt x="2935" y="12"/>
                  </a:lnTo>
                  <a:lnTo>
                    <a:pt x="2963" y="27"/>
                  </a:lnTo>
                  <a:lnTo>
                    <a:pt x="2986" y="47"/>
                  </a:lnTo>
                  <a:lnTo>
                    <a:pt x="3006" y="71"/>
                  </a:lnTo>
                  <a:lnTo>
                    <a:pt x="3021" y="98"/>
                  </a:lnTo>
                  <a:lnTo>
                    <a:pt x="3030" y="128"/>
                  </a:lnTo>
                  <a:lnTo>
                    <a:pt x="3034" y="160"/>
                  </a:lnTo>
                  <a:lnTo>
                    <a:pt x="3034" y="2027"/>
                  </a:lnTo>
                  <a:lnTo>
                    <a:pt x="3030" y="2058"/>
                  </a:lnTo>
                  <a:lnTo>
                    <a:pt x="3021" y="2089"/>
                  </a:lnTo>
                  <a:lnTo>
                    <a:pt x="3006" y="2117"/>
                  </a:lnTo>
                  <a:lnTo>
                    <a:pt x="2986" y="2140"/>
                  </a:lnTo>
                  <a:lnTo>
                    <a:pt x="2963" y="2160"/>
                  </a:lnTo>
                  <a:lnTo>
                    <a:pt x="2935" y="2175"/>
                  </a:lnTo>
                  <a:lnTo>
                    <a:pt x="2906" y="2184"/>
                  </a:lnTo>
                  <a:lnTo>
                    <a:pt x="2873" y="2187"/>
                  </a:lnTo>
                  <a:lnTo>
                    <a:pt x="161" y="2187"/>
                  </a:lnTo>
                  <a:lnTo>
                    <a:pt x="128" y="2184"/>
                  </a:lnTo>
                  <a:lnTo>
                    <a:pt x="98" y="2175"/>
                  </a:lnTo>
                  <a:lnTo>
                    <a:pt x="71" y="2160"/>
                  </a:lnTo>
                  <a:lnTo>
                    <a:pt x="47" y="2140"/>
                  </a:lnTo>
                  <a:lnTo>
                    <a:pt x="28" y="2117"/>
                  </a:lnTo>
                  <a:lnTo>
                    <a:pt x="13" y="2089"/>
                  </a:lnTo>
                  <a:lnTo>
                    <a:pt x="3" y="2058"/>
                  </a:lnTo>
                  <a:lnTo>
                    <a:pt x="0" y="2027"/>
                  </a:lnTo>
                  <a:lnTo>
                    <a:pt x="0" y="1644"/>
                  </a:lnTo>
                  <a:lnTo>
                    <a:pt x="2" y="1625"/>
                  </a:lnTo>
                  <a:lnTo>
                    <a:pt x="10" y="1608"/>
                  </a:lnTo>
                  <a:lnTo>
                    <a:pt x="20" y="1594"/>
                  </a:lnTo>
                  <a:lnTo>
                    <a:pt x="34" y="1582"/>
                  </a:lnTo>
                  <a:lnTo>
                    <a:pt x="51" y="1576"/>
                  </a:lnTo>
                  <a:lnTo>
                    <a:pt x="70" y="1573"/>
                  </a:lnTo>
                  <a:lnTo>
                    <a:pt x="80" y="1574"/>
                  </a:lnTo>
                  <a:lnTo>
                    <a:pt x="91" y="1577"/>
                  </a:lnTo>
                  <a:lnTo>
                    <a:pt x="645" y="1577"/>
                  </a:lnTo>
                  <a:lnTo>
                    <a:pt x="655" y="1532"/>
                  </a:lnTo>
                  <a:lnTo>
                    <a:pt x="671" y="1489"/>
                  </a:lnTo>
                  <a:lnTo>
                    <a:pt x="691" y="1448"/>
                  </a:lnTo>
                  <a:lnTo>
                    <a:pt x="716" y="1411"/>
                  </a:lnTo>
                  <a:lnTo>
                    <a:pt x="744" y="1376"/>
                  </a:lnTo>
                  <a:lnTo>
                    <a:pt x="777" y="1345"/>
                  </a:lnTo>
                  <a:lnTo>
                    <a:pt x="813" y="1318"/>
                  </a:lnTo>
                  <a:lnTo>
                    <a:pt x="851" y="1296"/>
                  </a:lnTo>
                  <a:lnTo>
                    <a:pt x="893" y="1277"/>
                  </a:lnTo>
                  <a:lnTo>
                    <a:pt x="937" y="1264"/>
                  </a:lnTo>
                  <a:lnTo>
                    <a:pt x="982" y="1255"/>
                  </a:lnTo>
                  <a:lnTo>
                    <a:pt x="1030" y="1252"/>
                  </a:lnTo>
                  <a:lnTo>
                    <a:pt x="1049" y="1254"/>
                  </a:lnTo>
                  <a:lnTo>
                    <a:pt x="1066" y="1262"/>
                  </a:lnTo>
                  <a:lnTo>
                    <a:pt x="1080" y="1272"/>
                  </a:lnTo>
                  <a:lnTo>
                    <a:pt x="1090" y="1287"/>
                  </a:lnTo>
                  <a:lnTo>
                    <a:pt x="1098" y="1304"/>
                  </a:lnTo>
                  <a:lnTo>
                    <a:pt x="1100" y="1322"/>
                  </a:lnTo>
                  <a:lnTo>
                    <a:pt x="1098" y="1341"/>
                  </a:lnTo>
                  <a:lnTo>
                    <a:pt x="1090" y="1358"/>
                  </a:lnTo>
                  <a:lnTo>
                    <a:pt x="1080" y="1372"/>
                  </a:lnTo>
                  <a:lnTo>
                    <a:pt x="1066" y="1383"/>
                  </a:lnTo>
                  <a:lnTo>
                    <a:pt x="1049" y="1390"/>
                  </a:lnTo>
                  <a:lnTo>
                    <a:pt x="1030" y="1393"/>
                  </a:lnTo>
                  <a:lnTo>
                    <a:pt x="993" y="1395"/>
                  </a:lnTo>
                  <a:lnTo>
                    <a:pt x="957" y="1404"/>
                  </a:lnTo>
                  <a:lnTo>
                    <a:pt x="923" y="1416"/>
                  </a:lnTo>
                  <a:lnTo>
                    <a:pt x="892" y="1434"/>
                  </a:lnTo>
                  <a:lnTo>
                    <a:pt x="864" y="1456"/>
                  </a:lnTo>
                  <a:lnTo>
                    <a:pt x="838" y="1482"/>
                  </a:lnTo>
                  <a:lnTo>
                    <a:pt x="818" y="1510"/>
                  </a:lnTo>
                  <a:lnTo>
                    <a:pt x="801" y="1542"/>
                  </a:lnTo>
                  <a:lnTo>
                    <a:pt x="789" y="1577"/>
                  </a:lnTo>
                  <a:lnTo>
                    <a:pt x="1070" y="1577"/>
                  </a:lnTo>
                  <a:lnTo>
                    <a:pt x="1080" y="1528"/>
                  </a:lnTo>
                  <a:lnTo>
                    <a:pt x="1096" y="1482"/>
                  </a:lnTo>
                  <a:lnTo>
                    <a:pt x="1116" y="1438"/>
                  </a:lnTo>
                  <a:lnTo>
                    <a:pt x="1140" y="1397"/>
                  </a:lnTo>
                  <a:lnTo>
                    <a:pt x="1169" y="1359"/>
                  </a:lnTo>
                  <a:lnTo>
                    <a:pt x="1200" y="1324"/>
                  </a:lnTo>
                  <a:lnTo>
                    <a:pt x="1236" y="1292"/>
                  </a:lnTo>
                  <a:lnTo>
                    <a:pt x="1275" y="1265"/>
                  </a:lnTo>
                  <a:lnTo>
                    <a:pt x="1318" y="1242"/>
                  </a:lnTo>
                  <a:lnTo>
                    <a:pt x="1362" y="1224"/>
                  </a:lnTo>
                  <a:lnTo>
                    <a:pt x="1410" y="1210"/>
                  </a:lnTo>
                  <a:lnTo>
                    <a:pt x="1412" y="1209"/>
                  </a:lnTo>
                  <a:lnTo>
                    <a:pt x="1419" y="1208"/>
                  </a:lnTo>
                  <a:lnTo>
                    <a:pt x="1432" y="1206"/>
                  </a:lnTo>
                  <a:lnTo>
                    <a:pt x="1448" y="1204"/>
                  </a:lnTo>
                  <a:lnTo>
                    <a:pt x="1468" y="1201"/>
                  </a:lnTo>
                  <a:lnTo>
                    <a:pt x="1492" y="1199"/>
                  </a:lnTo>
                  <a:lnTo>
                    <a:pt x="1519" y="1199"/>
                  </a:lnTo>
                  <a:lnTo>
                    <a:pt x="1550" y="1200"/>
                  </a:lnTo>
                  <a:lnTo>
                    <a:pt x="1600" y="1208"/>
                  </a:lnTo>
                  <a:lnTo>
                    <a:pt x="1648" y="1220"/>
                  </a:lnTo>
                  <a:lnTo>
                    <a:pt x="1695" y="1238"/>
                  </a:lnTo>
                  <a:lnTo>
                    <a:pt x="1738" y="1262"/>
                  </a:lnTo>
                  <a:lnTo>
                    <a:pt x="1778" y="1289"/>
                  </a:lnTo>
                  <a:lnTo>
                    <a:pt x="1815" y="1320"/>
                  </a:lnTo>
                  <a:lnTo>
                    <a:pt x="1849" y="1356"/>
                  </a:lnTo>
                  <a:lnTo>
                    <a:pt x="1879" y="1394"/>
                  </a:lnTo>
                  <a:lnTo>
                    <a:pt x="1903" y="1436"/>
                  </a:lnTo>
                  <a:lnTo>
                    <a:pt x="1924" y="1481"/>
                  </a:lnTo>
                  <a:lnTo>
                    <a:pt x="1940" y="1528"/>
                  </a:lnTo>
                  <a:lnTo>
                    <a:pt x="1950" y="1577"/>
                  </a:lnTo>
                  <a:lnTo>
                    <a:pt x="2229" y="1577"/>
                  </a:lnTo>
                  <a:lnTo>
                    <a:pt x="2218" y="1543"/>
                  </a:lnTo>
                  <a:lnTo>
                    <a:pt x="2201" y="1511"/>
                  </a:lnTo>
                  <a:lnTo>
                    <a:pt x="2179" y="1483"/>
                  </a:lnTo>
                  <a:lnTo>
                    <a:pt x="2155" y="1456"/>
                  </a:lnTo>
                  <a:lnTo>
                    <a:pt x="2127" y="1435"/>
                  </a:lnTo>
                  <a:lnTo>
                    <a:pt x="2096" y="1417"/>
                  </a:lnTo>
                  <a:lnTo>
                    <a:pt x="2062" y="1405"/>
                  </a:lnTo>
                  <a:lnTo>
                    <a:pt x="2026" y="1396"/>
                  </a:lnTo>
                  <a:lnTo>
                    <a:pt x="1988" y="1393"/>
                  </a:lnTo>
                  <a:lnTo>
                    <a:pt x="1970" y="1391"/>
                  </a:lnTo>
                  <a:lnTo>
                    <a:pt x="1953" y="1383"/>
                  </a:lnTo>
                  <a:lnTo>
                    <a:pt x="1938" y="1373"/>
                  </a:lnTo>
                  <a:lnTo>
                    <a:pt x="1928" y="1359"/>
                  </a:lnTo>
                  <a:lnTo>
                    <a:pt x="1920" y="1342"/>
                  </a:lnTo>
                  <a:lnTo>
                    <a:pt x="1918" y="1323"/>
                  </a:lnTo>
                  <a:lnTo>
                    <a:pt x="1920" y="1304"/>
                  </a:lnTo>
                  <a:lnTo>
                    <a:pt x="1928" y="1287"/>
                  </a:lnTo>
                  <a:lnTo>
                    <a:pt x="1938" y="1273"/>
                  </a:lnTo>
                  <a:lnTo>
                    <a:pt x="1953" y="1263"/>
                  </a:lnTo>
                  <a:lnTo>
                    <a:pt x="1970" y="1255"/>
                  </a:lnTo>
                  <a:lnTo>
                    <a:pt x="1988" y="1253"/>
                  </a:lnTo>
                  <a:lnTo>
                    <a:pt x="2035" y="1255"/>
                  </a:lnTo>
                  <a:lnTo>
                    <a:pt x="2082" y="1264"/>
                  </a:lnTo>
                  <a:lnTo>
                    <a:pt x="2125" y="1278"/>
                  </a:lnTo>
                  <a:lnTo>
                    <a:pt x="2167" y="1296"/>
                  </a:lnTo>
                  <a:lnTo>
                    <a:pt x="2206" y="1319"/>
                  </a:lnTo>
                  <a:lnTo>
                    <a:pt x="2242" y="1346"/>
                  </a:lnTo>
                  <a:lnTo>
                    <a:pt x="2274" y="1377"/>
                  </a:lnTo>
                  <a:lnTo>
                    <a:pt x="2302" y="1412"/>
                  </a:lnTo>
                  <a:lnTo>
                    <a:pt x="2328" y="1449"/>
                  </a:lnTo>
                  <a:lnTo>
                    <a:pt x="2348" y="1489"/>
                  </a:lnTo>
                  <a:lnTo>
                    <a:pt x="2363" y="1533"/>
                  </a:lnTo>
                  <a:lnTo>
                    <a:pt x="2373" y="1577"/>
                  </a:lnTo>
                  <a:lnTo>
                    <a:pt x="2674" y="1577"/>
                  </a:lnTo>
                  <a:lnTo>
                    <a:pt x="2692" y="1580"/>
                  </a:lnTo>
                  <a:lnTo>
                    <a:pt x="2709" y="1588"/>
                  </a:lnTo>
                  <a:lnTo>
                    <a:pt x="2724" y="1598"/>
                  </a:lnTo>
                  <a:lnTo>
                    <a:pt x="2734" y="1612"/>
                  </a:lnTo>
                  <a:lnTo>
                    <a:pt x="2742" y="1629"/>
                  </a:lnTo>
                  <a:lnTo>
                    <a:pt x="2744" y="1648"/>
                  </a:lnTo>
                  <a:lnTo>
                    <a:pt x="2742" y="1667"/>
                  </a:lnTo>
                  <a:lnTo>
                    <a:pt x="2734" y="1683"/>
                  </a:lnTo>
                  <a:lnTo>
                    <a:pt x="2724" y="1698"/>
                  </a:lnTo>
                  <a:lnTo>
                    <a:pt x="2709" y="1708"/>
                  </a:lnTo>
                  <a:lnTo>
                    <a:pt x="2692" y="1716"/>
                  </a:lnTo>
                  <a:lnTo>
                    <a:pt x="2674" y="1718"/>
                  </a:lnTo>
                  <a:lnTo>
                    <a:pt x="140" y="1718"/>
                  </a:lnTo>
                  <a:lnTo>
                    <a:pt x="140" y="2027"/>
                  </a:lnTo>
                  <a:lnTo>
                    <a:pt x="143" y="2037"/>
                  </a:lnTo>
                  <a:lnTo>
                    <a:pt x="150" y="2045"/>
                  </a:lnTo>
                  <a:lnTo>
                    <a:pt x="161" y="2048"/>
                  </a:lnTo>
                  <a:lnTo>
                    <a:pt x="2873" y="2048"/>
                  </a:lnTo>
                  <a:lnTo>
                    <a:pt x="2883" y="2045"/>
                  </a:lnTo>
                  <a:lnTo>
                    <a:pt x="2891" y="2037"/>
                  </a:lnTo>
                  <a:lnTo>
                    <a:pt x="2893" y="2027"/>
                  </a:lnTo>
                  <a:lnTo>
                    <a:pt x="2893" y="160"/>
                  </a:lnTo>
                  <a:lnTo>
                    <a:pt x="2891" y="150"/>
                  </a:lnTo>
                  <a:lnTo>
                    <a:pt x="2883" y="143"/>
                  </a:lnTo>
                  <a:lnTo>
                    <a:pt x="2873" y="140"/>
                  </a:lnTo>
                  <a:lnTo>
                    <a:pt x="2114" y="140"/>
                  </a:lnTo>
                  <a:lnTo>
                    <a:pt x="2095" y="137"/>
                  </a:lnTo>
                  <a:lnTo>
                    <a:pt x="2078" y="131"/>
                  </a:lnTo>
                  <a:lnTo>
                    <a:pt x="2064" y="119"/>
                  </a:lnTo>
                  <a:lnTo>
                    <a:pt x="2053" y="105"/>
                  </a:lnTo>
                  <a:lnTo>
                    <a:pt x="2046" y="89"/>
                  </a:lnTo>
                  <a:lnTo>
                    <a:pt x="2044" y="70"/>
                  </a:lnTo>
                  <a:lnTo>
                    <a:pt x="2046" y="52"/>
                  </a:lnTo>
                  <a:lnTo>
                    <a:pt x="2053" y="35"/>
                  </a:lnTo>
                  <a:lnTo>
                    <a:pt x="2064" y="20"/>
                  </a:lnTo>
                  <a:lnTo>
                    <a:pt x="2078" y="9"/>
                  </a:lnTo>
                  <a:lnTo>
                    <a:pt x="2095" y="2"/>
                  </a:lnTo>
                  <a:lnTo>
                    <a:pt x="21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6" name="Freeform 109">
              <a:extLst>
                <a:ext uri="{FF2B5EF4-FFF2-40B4-BE49-F238E27FC236}">
                  <a16:creationId xmlns:a16="http://schemas.microsoft.com/office/drawing/2014/main" id="{9D33231E-5D1D-05E8-818D-5FBE45123D7F}"/>
                </a:ext>
              </a:extLst>
            </p:cNvPr>
            <p:cNvSpPr>
              <a:spLocks/>
            </p:cNvSpPr>
            <p:nvPr/>
          </p:nvSpPr>
          <p:spPr bwMode="auto">
            <a:xfrm>
              <a:off x="9990144" y="2809875"/>
              <a:ext cx="157163" cy="231775"/>
            </a:xfrm>
            <a:custGeom>
              <a:avLst/>
              <a:gdLst>
                <a:gd name="T0" fmla="*/ 161 w 993"/>
                <a:gd name="T1" fmla="*/ 0 h 1455"/>
                <a:gd name="T2" fmla="*/ 922 w 993"/>
                <a:gd name="T3" fmla="*/ 0 h 1455"/>
                <a:gd name="T4" fmla="*/ 941 w 993"/>
                <a:gd name="T5" fmla="*/ 2 h 1455"/>
                <a:gd name="T6" fmla="*/ 958 w 993"/>
                <a:gd name="T7" fmla="*/ 9 h 1455"/>
                <a:gd name="T8" fmla="*/ 972 w 993"/>
                <a:gd name="T9" fmla="*/ 20 h 1455"/>
                <a:gd name="T10" fmla="*/ 983 w 993"/>
                <a:gd name="T11" fmla="*/ 35 h 1455"/>
                <a:gd name="T12" fmla="*/ 990 w 993"/>
                <a:gd name="T13" fmla="*/ 52 h 1455"/>
                <a:gd name="T14" fmla="*/ 993 w 993"/>
                <a:gd name="T15" fmla="*/ 70 h 1455"/>
                <a:gd name="T16" fmla="*/ 990 w 993"/>
                <a:gd name="T17" fmla="*/ 89 h 1455"/>
                <a:gd name="T18" fmla="*/ 983 w 993"/>
                <a:gd name="T19" fmla="*/ 105 h 1455"/>
                <a:gd name="T20" fmla="*/ 972 w 993"/>
                <a:gd name="T21" fmla="*/ 119 h 1455"/>
                <a:gd name="T22" fmla="*/ 958 w 993"/>
                <a:gd name="T23" fmla="*/ 131 h 1455"/>
                <a:gd name="T24" fmla="*/ 941 w 993"/>
                <a:gd name="T25" fmla="*/ 137 h 1455"/>
                <a:gd name="T26" fmla="*/ 922 w 993"/>
                <a:gd name="T27" fmla="*/ 140 h 1455"/>
                <a:gd name="T28" fmla="*/ 161 w 993"/>
                <a:gd name="T29" fmla="*/ 140 h 1455"/>
                <a:gd name="T30" fmla="*/ 150 w 993"/>
                <a:gd name="T31" fmla="*/ 143 h 1455"/>
                <a:gd name="T32" fmla="*/ 143 w 993"/>
                <a:gd name="T33" fmla="*/ 150 h 1455"/>
                <a:gd name="T34" fmla="*/ 140 w 993"/>
                <a:gd name="T35" fmla="*/ 160 h 1455"/>
                <a:gd name="T36" fmla="*/ 140 w 993"/>
                <a:gd name="T37" fmla="*/ 1384 h 1455"/>
                <a:gd name="T38" fmla="*/ 138 w 993"/>
                <a:gd name="T39" fmla="*/ 1404 h 1455"/>
                <a:gd name="T40" fmla="*/ 130 w 993"/>
                <a:gd name="T41" fmla="*/ 1420 h 1455"/>
                <a:gd name="T42" fmla="*/ 120 w 993"/>
                <a:gd name="T43" fmla="*/ 1434 h 1455"/>
                <a:gd name="T44" fmla="*/ 105 w 993"/>
                <a:gd name="T45" fmla="*/ 1446 h 1455"/>
                <a:gd name="T46" fmla="*/ 89 w 993"/>
                <a:gd name="T47" fmla="*/ 1452 h 1455"/>
                <a:gd name="T48" fmla="*/ 70 w 993"/>
                <a:gd name="T49" fmla="*/ 1455 h 1455"/>
                <a:gd name="T50" fmla="*/ 51 w 993"/>
                <a:gd name="T51" fmla="*/ 1452 h 1455"/>
                <a:gd name="T52" fmla="*/ 34 w 993"/>
                <a:gd name="T53" fmla="*/ 1446 h 1455"/>
                <a:gd name="T54" fmla="*/ 20 w 993"/>
                <a:gd name="T55" fmla="*/ 1434 h 1455"/>
                <a:gd name="T56" fmla="*/ 10 w 993"/>
                <a:gd name="T57" fmla="*/ 1420 h 1455"/>
                <a:gd name="T58" fmla="*/ 2 w 993"/>
                <a:gd name="T59" fmla="*/ 1404 h 1455"/>
                <a:gd name="T60" fmla="*/ 0 w 993"/>
                <a:gd name="T61" fmla="*/ 1384 h 1455"/>
                <a:gd name="T62" fmla="*/ 0 w 993"/>
                <a:gd name="T63" fmla="*/ 160 h 1455"/>
                <a:gd name="T64" fmla="*/ 3 w 993"/>
                <a:gd name="T65" fmla="*/ 128 h 1455"/>
                <a:gd name="T66" fmla="*/ 13 w 993"/>
                <a:gd name="T67" fmla="*/ 98 h 1455"/>
                <a:gd name="T68" fmla="*/ 28 w 993"/>
                <a:gd name="T69" fmla="*/ 71 h 1455"/>
                <a:gd name="T70" fmla="*/ 47 w 993"/>
                <a:gd name="T71" fmla="*/ 47 h 1455"/>
                <a:gd name="T72" fmla="*/ 71 w 993"/>
                <a:gd name="T73" fmla="*/ 27 h 1455"/>
                <a:gd name="T74" fmla="*/ 98 w 993"/>
                <a:gd name="T75" fmla="*/ 12 h 1455"/>
                <a:gd name="T76" fmla="*/ 128 w 993"/>
                <a:gd name="T77" fmla="*/ 3 h 1455"/>
                <a:gd name="T78" fmla="*/ 161 w 993"/>
                <a:gd name="T79" fmla="*/ 0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3" h="1455">
                  <a:moveTo>
                    <a:pt x="161" y="0"/>
                  </a:moveTo>
                  <a:lnTo>
                    <a:pt x="922" y="0"/>
                  </a:lnTo>
                  <a:lnTo>
                    <a:pt x="941" y="2"/>
                  </a:lnTo>
                  <a:lnTo>
                    <a:pt x="958" y="9"/>
                  </a:lnTo>
                  <a:lnTo>
                    <a:pt x="972" y="20"/>
                  </a:lnTo>
                  <a:lnTo>
                    <a:pt x="983" y="35"/>
                  </a:lnTo>
                  <a:lnTo>
                    <a:pt x="990" y="52"/>
                  </a:lnTo>
                  <a:lnTo>
                    <a:pt x="993" y="70"/>
                  </a:lnTo>
                  <a:lnTo>
                    <a:pt x="990" y="89"/>
                  </a:lnTo>
                  <a:lnTo>
                    <a:pt x="983" y="105"/>
                  </a:lnTo>
                  <a:lnTo>
                    <a:pt x="972" y="119"/>
                  </a:lnTo>
                  <a:lnTo>
                    <a:pt x="958" y="131"/>
                  </a:lnTo>
                  <a:lnTo>
                    <a:pt x="941" y="137"/>
                  </a:lnTo>
                  <a:lnTo>
                    <a:pt x="922" y="140"/>
                  </a:lnTo>
                  <a:lnTo>
                    <a:pt x="161" y="140"/>
                  </a:lnTo>
                  <a:lnTo>
                    <a:pt x="150" y="143"/>
                  </a:lnTo>
                  <a:lnTo>
                    <a:pt x="143" y="150"/>
                  </a:lnTo>
                  <a:lnTo>
                    <a:pt x="140" y="160"/>
                  </a:lnTo>
                  <a:lnTo>
                    <a:pt x="140" y="1384"/>
                  </a:lnTo>
                  <a:lnTo>
                    <a:pt x="138" y="1404"/>
                  </a:lnTo>
                  <a:lnTo>
                    <a:pt x="130" y="1420"/>
                  </a:lnTo>
                  <a:lnTo>
                    <a:pt x="120" y="1434"/>
                  </a:lnTo>
                  <a:lnTo>
                    <a:pt x="105" y="1446"/>
                  </a:lnTo>
                  <a:lnTo>
                    <a:pt x="89" y="1452"/>
                  </a:lnTo>
                  <a:lnTo>
                    <a:pt x="70" y="1455"/>
                  </a:lnTo>
                  <a:lnTo>
                    <a:pt x="51" y="1452"/>
                  </a:lnTo>
                  <a:lnTo>
                    <a:pt x="34" y="1446"/>
                  </a:lnTo>
                  <a:lnTo>
                    <a:pt x="20" y="1434"/>
                  </a:lnTo>
                  <a:lnTo>
                    <a:pt x="10" y="1420"/>
                  </a:lnTo>
                  <a:lnTo>
                    <a:pt x="2" y="1404"/>
                  </a:lnTo>
                  <a:lnTo>
                    <a:pt x="0" y="1384"/>
                  </a:lnTo>
                  <a:lnTo>
                    <a:pt x="0" y="160"/>
                  </a:lnTo>
                  <a:lnTo>
                    <a:pt x="3" y="128"/>
                  </a:lnTo>
                  <a:lnTo>
                    <a:pt x="13" y="98"/>
                  </a:lnTo>
                  <a:lnTo>
                    <a:pt x="28" y="71"/>
                  </a:lnTo>
                  <a:lnTo>
                    <a:pt x="47" y="47"/>
                  </a:lnTo>
                  <a:lnTo>
                    <a:pt x="71" y="27"/>
                  </a:lnTo>
                  <a:lnTo>
                    <a:pt x="98" y="12"/>
                  </a:lnTo>
                  <a:lnTo>
                    <a:pt x="128" y="3"/>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7" name="Freeform 110">
              <a:extLst>
                <a:ext uri="{FF2B5EF4-FFF2-40B4-BE49-F238E27FC236}">
                  <a16:creationId xmlns:a16="http://schemas.microsoft.com/office/drawing/2014/main" id="{3345E44F-4456-35A5-39F0-748E83131272}"/>
                </a:ext>
              </a:extLst>
            </p:cNvPr>
            <p:cNvSpPr>
              <a:spLocks/>
            </p:cNvSpPr>
            <p:nvPr/>
          </p:nvSpPr>
          <p:spPr bwMode="auto">
            <a:xfrm>
              <a:off x="10139363" y="2690813"/>
              <a:ext cx="179388" cy="300038"/>
            </a:xfrm>
            <a:custGeom>
              <a:avLst/>
              <a:gdLst>
                <a:gd name="T0" fmla="*/ 603 w 1137"/>
                <a:gd name="T1" fmla="*/ 7 h 1894"/>
                <a:gd name="T2" fmla="*/ 887 w 1137"/>
                <a:gd name="T3" fmla="*/ 325 h 1894"/>
                <a:gd name="T4" fmla="*/ 951 w 1137"/>
                <a:gd name="T5" fmla="*/ 433 h 1894"/>
                <a:gd name="T6" fmla="*/ 974 w 1137"/>
                <a:gd name="T7" fmla="*/ 557 h 1894"/>
                <a:gd name="T8" fmla="*/ 980 w 1137"/>
                <a:gd name="T9" fmla="*/ 1155 h 1894"/>
                <a:gd name="T10" fmla="*/ 1114 w 1137"/>
                <a:gd name="T11" fmla="*/ 1375 h 1894"/>
                <a:gd name="T12" fmla="*/ 1137 w 1137"/>
                <a:gd name="T13" fmla="*/ 1477 h 1894"/>
                <a:gd name="T14" fmla="*/ 1127 w 1137"/>
                <a:gd name="T15" fmla="*/ 1653 h 1894"/>
                <a:gd name="T16" fmla="*/ 1086 w 1137"/>
                <a:gd name="T17" fmla="*/ 1685 h 1894"/>
                <a:gd name="T18" fmla="*/ 912 w 1137"/>
                <a:gd name="T19" fmla="*/ 1823 h 1894"/>
                <a:gd name="T20" fmla="*/ 891 w 1137"/>
                <a:gd name="T21" fmla="*/ 1873 h 1894"/>
                <a:gd name="T22" fmla="*/ 841 w 1137"/>
                <a:gd name="T23" fmla="*/ 1893 h 1894"/>
                <a:gd name="T24" fmla="*/ 793 w 1137"/>
                <a:gd name="T25" fmla="*/ 1873 h 1894"/>
                <a:gd name="T26" fmla="*/ 771 w 1137"/>
                <a:gd name="T27" fmla="*/ 1823 h 1894"/>
                <a:gd name="T28" fmla="*/ 747 w 1137"/>
                <a:gd name="T29" fmla="*/ 1652 h 1894"/>
                <a:gd name="T30" fmla="*/ 740 w 1137"/>
                <a:gd name="T31" fmla="*/ 1598 h 1894"/>
                <a:gd name="T32" fmla="*/ 772 w 1137"/>
                <a:gd name="T33" fmla="*/ 1556 h 1894"/>
                <a:gd name="T34" fmla="*/ 996 w 1137"/>
                <a:gd name="T35" fmla="*/ 1546 h 1894"/>
                <a:gd name="T36" fmla="*/ 988 w 1137"/>
                <a:gd name="T37" fmla="*/ 1436 h 1894"/>
                <a:gd name="T38" fmla="*/ 854 w 1137"/>
                <a:gd name="T39" fmla="*/ 1216 h 1894"/>
                <a:gd name="T40" fmla="*/ 833 w 1137"/>
                <a:gd name="T41" fmla="*/ 1116 h 1894"/>
                <a:gd name="T42" fmla="*/ 824 w 1137"/>
                <a:gd name="T43" fmla="*/ 497 h 1894"/>
                <a:gd name="T44" fmla="*/ 781 w 1137"/>
                <a:gd name="T45" fmla="*/ 416 h 1894"/>
                <a:gd name="T46" fmla="*/ 352 w 1137"/>
                <a:gd name="T47" fmla="*/ 442 h 1894"/>
                <a:gd name="T48" fmla="*/ 321 w 1137"/>
                <a:gd name="T49" fmla="*/ 526 h 1894"/>
                <a:gd name="T50" fmla="*/ 316 w 1137"/>
                <a:gd name="T51" fmla="*/ 1149 h 1894"/>
                <a:gd name="T52" fmla="*/ 276 w 1137"/>
                <a:gd name="T53" fmla="*/ 1252 h 1894"/>
                <a:gd name="T54" fmla="*/ 143 w 1137"/>
                <a:gd name="T55" fmla="*/ 1459 h 1894"/>
                <a:gd name="T56" fmla="*/ 338 w 1137"/>
                <a:gd name="T57" fmla="*/ 1547 h 1894"/>
                <a:gd name="T58" fmla="*/ 388 w 1137"/>
                <a:gd name="T59" fmla="*/ 1567 h 1894"/>
                <a:gd name="T60" fmla="*/ 409 w 1137"/>
                <a:gd name="T61" fmla="*/ 1617 h 1894"/>
                <a:gd name="T62" fmla="*/ 388 w 1137"/>
                <a:gd name="T63" fmla="*/ 1667 h 1894"/>
                <a:gd name="T64" fmla="*/ 338 w 1137"/>
                <a:gd name="T65" fmla="*/ 1688 h 1894"/>
                <a:gd name="T66" fmla="*/ 335 w 1137"/>
                <a:gd name="T67" fmla="*/ 1842 h 1894"/>
                <a:gd name="T68" fmla="*/ 303 w 1137"/>
                <a:gd name="T69" fmla="*/ 1885 h 1894"/>
                <a:gd name="T70" fmla="*/ 250 w 1137"/>
                <a:gd name="T71" fmla="*/ 1891 h 1894"/>
                <a:gd name="T72" fmla="*/ 207 w 1137"/>
                <a:gd name="T73" fmla="*/ 1859 h 1894"/>
                <a:gd name="T74" fmla="*/ 198 w 1137"/>
                <a:gd name="T75" fmla="*/ 1688 h 1894"/>
                <a:gd name="T76" fmla="*/ 35 w 1137"/>
                <a:gd name="T77" fmla="*/ 1678 h 1894"/>
                <a:gd name="T78" fmla="*/ 2 w 1137"/>
                <a:gd name="T79" fmla="*/ 1636 h 1894"/>
                <a:gd name="T80" fmla="*/ 3 w 1137"/>
                <a:gd name="T81" fmla="*/ 1443 h 1894"/>
                <a:gd name="T82" fmla="*/ 45 w 1137"/>
                <a:gd name="T83" fmla="*/ 1338 h 1894"/>
                <a:gd name="T84" fmla="*/ 178 w 1137"/>
                <a:gd name="T85" fmla="*/ 1134 h 1894"/>
                <a:gd name="T86" fmla="*/ 182 w 1137"/>
                <a:gd name="T87" fmla="*/ 515 h 1894"/>
                <a:gd name="T88" fmla="*/ 218 w 1137"/>
                <a:gd name="T89" fmla="*/ 395 h 1894"/>
                <a:gd name="T90" fmla="*/ 522 w 1137"/>
                <a:gd name="T91" fmla="*/ 25 h 1894"/>
                <a:gd name="T92" fmla="*/ 574 w 1137"/>
                <a:gd name="T93" fmla="*/ 0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7" h="1894">
                  <a:moveTo>
                    <a:pt x="574" y="0"/>
                  </a:moveTo>
                  <a:lnTo>
                    <a:pt x="589" y="3"/>
                  </a:lnTo>
                  <a:lnTo>
                    <a:pt x="603" y="7"/>
                  </a:lnTo>
                  <a:lnTo>
                    <a:pt x="617" y="14"/>
                  </a:lnTo>
                  <a:lnTo>
                    <a:pt x="627" y="25"/>
                  </a:lnTo>
                  <a:lnTo>
                    <a:pt x="887" y="325"/>
                  </a:lnTo>
                  <a:lnTo>
                    <a:pt x="913" y="359"/>
                  </a:lnTo>
                  <a:lnTo>
                    <a:pt x="934" y="395"/>
                  </a:lnTo>
                  <a:lnTo>
                    <a:pt x="951" y="433"/>
                  </a:lnTo>
                  <a:lnTo>
                    <a:pt x="964" y="473"/>
                  </a:lnTo>
                  <a:lnTo>
                    <a:pt x="971" y="515"/>
                  </a:lnTo>
                  <a:lnTo>
                    <a:pt x="974" y="557"/>
                  </a:lnTo>
                  <a:lnTo>
                    <a:pt x="974" y="1118"/>
                  </a:lnTo>
                  <a:lnTo>
                    <a:pt x="976" y="1137"/>
                  </a:lnTo>
                  <a:lnTo>
                    <a:pt x="980" y="1155"/>
                  </a:lnTo>
                  <a:lnTo>
                    <a:pt x="989" y="1173"/>
                  </a:lnTo>
                  <a:lnTo>
                    <a:pt x="1097" y="1343"/>
                  </a:lnTo>
                  <a:lnTo>
                    <a:pt x="1114" y="1375"/>
                  </a:lnTo>
                  <a:lnTo>
                    <a:pt x="1127" y="1407"/>
                  </a:lnTo>
                  <a:lnTo>
                    <a:pt x="1134" y="1442"/>
                  </a:lnTo>
                  <a:lnTo>
                    <a:pt x="1137" y="1477"/>
                  </a:lnTo>
                  <a:lnTo>
                    <a:pt x="1137" y="1617"/>
                  </a:lnTo>
                  <a:lnTo>
                    <a:pt x="1134" y="1636"/>
                  </a:lnTo>
                  <a:lnTo>
                    <a:pt x="1127" y="1653"/>
                  </a:lnTo>
                  <a:lnTo>
                    <a:pt x="1116" y="1667"/>
                  </a:lnTo>
                  <a:lnTo>
                    <a:pt x="1102" y="1678"/>
                  </a:lnTo>
                  <a:lnTo>
                    <a:pt x="1086" y="1685"/>
                  </a:lnTo>
                  <a:lnTo>
                    <a:pt x="1067" y="1688"/>
                  </a:lnTo>
                  <a:lnTo>
                    <a:pt x="912" y="1688"/>
                  </a:lnTo>
                  <a:lnTo>
                    <a:pt x="912" y="1823"/>
                  </a:lnTo>
                  <a:lnTo>
                    <a:pt x="909" y="1841"/>
                  </a:lnTo>
                  <a:lnTo>
                    <a:pt x="903" y="1858"/>
                  </a:lnTo>
                  <a:lnTo>
                    <a:pt x="891" y="1873"/>
                  </a:lnTo>
                  <a:lnTo>
                    <a:pt x="877" y="1883"/>
                  </a:lnTo>
                  <a:lnTo>
                    <a:pt x="860" y="1891"/>
                  </a:lnTo>
                  <a:lnTo>
                    <a:pt x="841" y="1893"/>
                  </a:lnTo>
                  <a:lnTo>
                    <a:pt x="823" y="1891"/>
                  </a:lnTo>
                  <a:lnTo>
                    <a:pt x="806" y="1883"/>
                  </a:lnTo>
                  <a:lnTo>
                    <a:pt x="793" y="1873"/>
                  </a:lnTo>
                  <a:lnTo>
                    <a:pt x="781" y="1858"/>
                  </a:lnTo>
                  <a:lnTo>
                    <a:pt x="773" y="1841"/>
                  </a:lnTo>
                  <a:lnTo>
                    <a:pt x="771" y="1823"/>
                  </a:lnTo>
                  <a:lnTo>
                    <a:pt x="771" y="1676"/>
                  </a:lnTo>
                  <a:lnTo>
                    <a:pt x="758" y="1666"/>
                  </a:lnTo>
                  <a:lnTo>
                    <a:pt x="747" y="1652"/>
                  </a:lnTo>
                  <a:lnTo>
                    <a:pt x="740" y="1635"/>
                  </a:lnTo>
                  <a:lnTo>
                    <a:pt x="737" y="1617"/>
                  </a:lnTo>
                  <a:lnTo>
                    <a:pt x="740" y="1598"/>
                  </a:lnTo>
                  <a:lnTo>
                    <a:pt x="747" y="1581"/>
                  </a:lnTo>
                  <a:lnTo>
                    <a:pt x="758" y="1567"/>
                  </a:lnTo>
                  <a:lnTo>
                    <a:pt x="772" y="1556"/>
                  </a:lnTo>
                  <a:lnTo>
                    <a:pt x="789" y="1549"/>
                  </a:lnTo>
                  <a:lnTo>
                    <a:pt x="807" y="1546"/>
                  </a:lnTo>
                  <a:lnTo>
                    <a:pt x="996" y="1546"/>
                  </a:lnTo>
                  <a:lnTo>
                    <a:pt x="996" y="1477"/>
                  </a:lnTo>
                  <a:lnTo>
                    <a:pt x="995" y="1456"/>
                  </a:lnTo>
                  <a:lnTo>
                    <a:pt x="988" y="1436"/>
                  </a:lnTo>
                  <a:lnTo>
                    <a:pt x="979" y="1417"/>
                  </a:lnTo>
                  <a:lnTo>
                    <a:pt x="871" y="1247"/>
                  </a:lnTo>
                  <a:lnTo>
                    <a:pt x="854" y="1216"/>
                  </a:lnTo>
                  <a:lnTo>
                    <a:pt x="842" y="1184"/>
                  </a:lnTo>
                  <a:lnTo>
                    <a:pt x="836" y="1151"/>
                  </a:lnTo>
                  <a:lnTo>
                    <a:pt x="833" y="1116"/>
                  </a:lnTo>
                  <a:lnTo>
                    <a:pt x="833" y="556"/>
                  </a:lnTo>
                  <a:lnTo>
                    <a:pt x="831" y="526"/>
                  </a:lnTo>
                  <a:lnTo>
                    <a:pt x="824" y="497"/>
                  </a:lnTo>
                  <a:lnTo>
                    <a:pt x="814" y="468"/>
                  </a:lnTo>
                  <a:lnTo>
                    <a:pt x="800" y="442"/>
                  </a:lnTo>
                  <a:lnTo>
                    <a:pt x="781" y="416"/>
                  </a:lnTo>
                  <a:lnTo>
                    <a:pt x="576" y="178"/>
                  </a:lnTo>
                  <a:lnTo>
                    <a:pt x="370" y="417"/>
                  </a:lnTo>
                  <a:lnTo>
                    <a:pt x="352" y="442"/>
                  </a:lnTo>
                  <a:lnTo>
                    <a:pt x="338" y="468"/>
                  </a:lnTo>
                  <a:lnTo>
                    <a:pt x="328" y="497"/>
                  </a:lnTo>
                  <a:lnTo>
                    <a:pt x="321" y="526"/>
                  </a:lnTo>
                  <a:lnTo>
                    <a:pt x="319" y="556"/>
                  </a:lnTo>
                  <a:lnTo>
                    <a:pt x="319" y="1112"/>
                  </a:lnTo>
                  <a:lnTo>
                    <a:pt x="316" y="1149"/>
                  </a:lnTo>
                  <a:lnTo>
                    <a:pt x="308" y="1185"/>
                  </a:lnTo>
                  <a:lnTo>
                    <a:pt x="294" y="1219"/>
                  </a:lnTo>
                  <a:lnTo>
                    <a:pt x="276" y="1252"/>
                  </a:lnTo>
                  <a:lnTo>
                    <a:pt x="160" y="1418"/>
                  </a:lnTo>
                  <a:lnTo>
                    <a:pt x="149" y="1438"/>
                  </a:lnTo>
                  <a:lnTo>
                    <a:pt x="143" y="1459"/>
                  </a:lnTo>
                  <a:lnTo>
                    <a:pt x="140" y="1481"/>
                  </a:lnTo>
                  <a:lnTo>
                    <a:pt x="140" y="1547"/>
                  </a:lnTo>
                  <a:lnTo>
                    <a:pt x="338" y="1547"/>
                  </a:lnTo>
                  <a:lnTo>
                    <a:pt x="357" y="1549"/>
                  </a:lnTo>
                  <a:lnTo>
                    <a:pt x="374" y="1557"/>
                  </a:lnTo>
                  <a:lnTo>
                    <a:pt x="388" y="1567"/>
                  </a:lnTo>
                  <a:lnTo>
                    <a:pt x="400" y="1582"/>
                  </a:lnTo>
                  <a:lnTo>
                    <a:pt x="406" y="1599"/>
                  </a:lnTo>
                  <a:lnTo>
                    <a:pt x="409" y="1617"/>
                  </a:lnTo>
                  <a:lnTo>
                    <a:pt x="406" y="1636"/>
                  </a:lnTo>
                  <a:lnTo>
                    <a:pt x="400" y="1653"/>
                  </a:lnTo>
                  <a:lnTo>
                    <a:pt x="388" y="1667"/>
                  </a:lnTo>
                  <a:lnTo>
                    <a:pt x="374" y="1678"/>
                  </a:lnTo>
                  <a:lnTo>
                    <a:pt x="357" y="1685"/>
                  </a:lnTo>
                  <a:lnTo>
                    <a:pt x="338" y="1688"/>
                  </a:lnTo>
                  <a:lnTo>
                    <a:pt x="338" y="1688"/>
                  </a:lnTo>
                  <a:lnTo>
                    <a:pt x="338" y="1823"/>
                  </a:lnTo>
                  <a:lnTo>
                    <a:pt x="335" y="1842"/>
                  </a:lnTo>
                  <a:lnTo>
                    <a:pt x="329" y="1859"/>
                  </a:lnTo>
                  <a:lnTo>
                    <a:pt x="317" y="1873"/>
                  </a:lnTo>
                  <a:lnTo>
                    <a:pt x="303" y="1885"/>
                  </a:lnTo>
                  <a:lnTo>
                    <a:pt x="287" y="1891"/>
                  </a:lnTo>
                  <a:lnTo>
                    <a:pt x="268" y="1894"/>
                  </a:lnTo>
                  <a:lnTo>
                    <a:pt x="250" y="1891"/>
                  </a:lnTo>
                  <a:lnTo>
                    <a:pt x="233" y="1885"/>
                  </a:lnTo>
                  <a:lnTo>
                    <a:pt x="218" y="1873"/>
                  </a:lnTo>
                  <a:lnTo>
                    <a:pt x="207" y="1859"/>
                  </a:lnTo>
                  <a:lnTo>
                    <a:pt x="200" y="1842"/>
                  </a:lnTo>
                  <a:lnTo>
                    <a:pt x="198" y="1823"/>
                  </a:lnTo>
                  <a:lnTo>
                    <a:pt x="198" y="1688"/>
                  </a:lnTo>
                  <a:lnTo>
                    <a:pt x="70" y="1688"/>
                  </a:lnTo>
                  <a:lnTo>
                    <a:pt x="52" y="1685"/>
                  </a:lnTo>
                  <a:lnTo>
                    <a:pt x="35" y="1678"/>
                  </a:lnTo>
                  <a:lnTo>
                    <a:pt x="20" y="1667"/>
                  </a:lnTo>
                  <a:lnTo>
                    <a:pt x="9" y="1653"/>
                  </a:lnTo>
                  <a:lnTo>
                    <a:pt x="2" y="1636"/>
                  </a:lnTo>
                  <a:lnTo>
                    <a:pt x="0" y="1617"/>
                  </a:lnTo>
                  <a:lnTo>
                    <a:pt x="0" y="1481"/>
                  </a:lnTo>
                  <a:lnTo>
                    <a:pt x="3" y="1443"/>
                  </a:lnTo>
                  <a:lnTo>
                    <a:pt x="11" y="1406"/>
                  </a:lnTo>
                  <a:lnTo>
                    <a:pt x="25" y="1371"/>
                  </a:lnTo>
                  <a:lnTo>
                    <a:pt x="45" y="1338"/>
                  </a:lnTo>
                  <a:lnTo>
                    <a:pt x="161" y="1171"/>
                  </a:lnTo>
                  <a:lnTo>
                    <a:pt x="171" y="1154"/>
                  </a:lnTo>
                  <a:lnTo>
                    <a:pt x="178" y="1134"/>
                  </a:lnTo>
                  <a:lnTo>
                    <a:pt x="180" y="1113"/>
                  </a:lnTo>
                  <a:lnTo>
                    <a:pt x="180" y="556"/>
                  </a:lnTo>
                  <a:lnTo>
                    <a:pt x="182" y="515"/>
                  </a:lnTo>
                  <a:lnTo>
                    <a:pt x="189" y="473"/>
                  </a:lnTo>
                  <a:lnTo>
                    <a:pt x="201" y="433"/>
                  </a:lnTo>
                  <a:lnTo>
                    <a:pt x="218" y="395"/>
                  </a:lnTo>
                  <a:lnTo>
                    <a:pt x="239" y="359"/>
                  </a:lnTo>
                  <a:lnTo>
                    <a:pt x="264" y="326"/>
                  </a:lnTo>
                  <a:lnTo>
                    <a:pt x="522" y="25"/>
                  </a:lnTo>
                  <a:lnTo>
                    <a:pt x="536" y="12"/>
                  </a:lnTo>
                  <a:lnTo>
                    <a:pt x="554" y="4"/>
                  </a:lnTo>
                  <a:lnTo>
                    <a:pt x="5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8" name="Freeform 111">
              <a:extLst>
                <a:ext uri="{FF2B5EF4-FFF2-40B4-BE49-F238E27FC236}">
                  <a16:creationId xmlns:a16="http://schemas.microsoft.com/office/drawing/2014/main" id="{D148BA2C-ADBC-320A-79AD-1495E4E16C56}"/>
                </a:ext>
              </a:extLst>
            </p:cNvPr>
            <p:cNvSpPr>
              <a:spLocks/>
            </p:cNvSpPr>
            <p:nvPr/>
          </p:nvSpPr>
          <p:spPr bwMode="auto">
            <a:xfrm>
              <a:off x="10217151" y="2943225"/>
              <a:ext cx="22225" cy="71438"/>
            </a:xfrm>
            <a:custGeom>
              <a:avLst/>
              <a:gdLst>
                <a:gd name="T0" fmla="*/ 70 w 140"/>
                <a:gd name="T1" fmla="*/ 0 h 445"/>
                <a:gd name="T2" fmla="*/ 89 w 140"/>
                <a:gd name="T3" fmla="*/ 2 h 445"/>
                <a:gd name="T4" fmla="*/ 106 w 140"/>
                <a:gd name="T5" fmla="*/ 9 h 445"/>
                <a:gd name="T6" fmla="*/ 120 w 140"/>
                <a:gd name="T7" fmla="*/ 20 h 445"/>
                <a:gd name="T8" fmla="*/ 130 w 140"/>
                <a:gd name="T9" fmla="*/ 35 h 445"/>
                <a:gd name="T10" fmla="*/ 138 w 140"/>
                <a:gd name="T11" fmla="*/ 52 h 445"/>
                <a:gd name="T12" fmla="*/ 140 w 140"/>
                <a:gd name="T13" fmla="*/ 70 h 445"/>
                <a:gd name="T14" fmla="*/ 140 w 140"/>
                <a:gd name="T15" fmla="*/ 375 h 445"/>
                <a:gd name="T16" fmla="*/ 138 w 140"/>
                <a:gd name="T17" fmla="*/ 394 h 445"/>
                <a:gd name="T18" fmla="*/ 130 w 140"/>
                <a:gd name="T19" fmla="*/ 412 h 445"/>
                <a:gd name="T20" fmla="*/ 119 w 140"/>
                <a:gd name="T21" fmla="*/ 426 h 445"/>
                <a:gd name="T22" fmla="*/ 103 w 140"/>
                <a:gd name="T23" fmla="*/ 438 h 445"/>
                <a:gd name="T24" fmla="*/ 86 w 140"/>
                <a:gd name="T25" fmla="*/ 444 h 445"/>
                <a:gd name="T26" fmla="*/ 66 w 140"/>
                <a:gd name="T27" fmla="*/ 445 h 445"/>
                <a:gd name="T28" fmla="*/ 48 w 140"/>
                <a:gd name="T29" fmla="*/ 442 h 445"/>
                <a:gd name="T30" fmla="*/ 32 w 140"/>
                <a:gd name="T31" fmla="*/ 435 h 445"/>
                <a:gd name="T32" fmla="*/ 19 w 140"/>
                <a:gd name="T33" fmla="*/ 422 h 445"/>
                <a:gd name="T34" fmla="*/ 9 w 140"/>
                <a:gd name="T35" fmla="*/ 408 h 445"/>
                <a:gd name="T36" fmla="*/ 2 w 140"/>
                <a:gd name="T37" fmla="*/ 391 h 445"/>
                <a:gd name="T38" fmla="*/ 0 w 140"/>
                <a:gd name="T39" fmla="*/ 372 h 445"/>
                <a:gd name="T40" fmla="*/ 0 w 140"/>
                <a:gd name="T41" fmla="*/ 70 h 445"/>
                <a:gd name="T42" fmla="*/ 2 w 140"/>
                <a:gd name="T43" fmla="*/ 52 h 445"/>
                <a:gd name="T44" fmla="*/ 10 w 140"/>
                <a:gd name="T45" fmla="*/ 35 h 445"/>
                <a:gd name="T46" fmla="*/ 20 w 140"/>
                <a:gd name="T47" fmla="*/ 20 h 445"/>
                <a:gd name="T48" fmla="*/ 35 w 140"/>
                <a:gd name="T49" fmla="*/ 9 h 445"/>
                <a:gd name="T50" fmla="*/ 51 w 140"/>
                <a:gd name="T51" fmla="*/ 2 h 445"/>
                <a:gd name="T52" fmla="*/ 70 w 140"/>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445">
                  <a:moveTo>
                    <a:pt x="70" y="0"/>
                  </a:moveTo>
                  <a:lnTo>
                    <a:pt x="89" y="2"/>
                  </a:lnTo>
                  <a:lnTo>
                    <a:pt x="106" y="9"/>
                  </a:lnTo>
                  <a:lnTo>
                    <a:pt x="120" y="20"/>
                  </a:lnTo>
                  <a:lnTo>
                    <a:pt x="130" y="35"/>
                  </a:lnTo>
                  <a:lnTo>
                    <a:pt x="138" y="52"/>
                  </a:lnTo>
                  <a:lnTo>
                    <a:pt x="140" y="70"/>
                  </a:lnTo>
                  <a:lnTo>
                    <a:pt x="140" y="375"/>
                  </a:lnTo>
                  <a:lnTo>
                    <a:pt x="138" y="394"/>
                  </a:lnTo>
                  <a:lnTo>
                    <a:pt x="130" y="412"/>
                  </a:lnTo>
                  <a:lnTo>
                    <a:pt x="119" y="426"/>
                  </a:lnTo>
                  <a:lnTo>
                    <a:pt x="103" y="438"/>
                  </a:lnTo>
                  <a:lnTo>
                    <a:pt x="86" y="444"/>
                  </a:lnTo>
                  <a:lnTo>
                    <a:pt x="66" y="445"/>
                  </a:lnTo>
                  <a:lnTo>
                    <a:pt x="48" y="442"/>
                  </a:lnTo>
                  <a:lnTo>
                    <a:pt x="32" y="435"/>
                  </a:lnTo>
                  <a:lnTo>
                    <a:pt x="19" y="422"/>
                  </a:lnTo>
                  <a:lnTo>
                    <a:pt x="9" y="408"/>
                  </a:lnTo>
                  <a:lnTo>
                    <a:pt x="2" y="391"/>
                  </a:lnTo>
                  <a:lnTo>
                    <a:pt x="0" y="372"/>
                  </a:lnTo>
                  <a:lnTo>
                    <a:pt x="0" y="70"/>
                  </a:lnTo>
                  <a:lnTo>
                    <a:pt x="2" y="52"/>
                  </a:lnTo>
                  <a:lnTo>
                    <a:pt x="10" y="35"/>
                  </a:lnTo>
                  <a:lnTo>
                    <a:pt x="20" y="20"/>
                  </a:lnTo>
                  <a:lnTo>
                    <a:pt x="35" y="9"/>
                  </a:lnTo>
                  <a:lnTo>
                    <a:pt x="51"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82" name="Group 81">
            <a:extLst>
              <a:ext uri="{FF2B5EF4-FFF2-40B4-BE49-F238E27FC236}">
                <a16:creationId xmlns:a16="http://schemas.microsoft.com/office/drawing/2014/main" id="{194A2796-01DE-1263-BCF7-B2DE160444A4}"/>
              </a:ext>
            </a:extLst>
          </p:cNvPr>
          <p:cNvGrpSpPr/>
          <p:nvPr/>
        </p:nvGrpSpPr>
        <p:grpSpPr>
          <a:xfrm>
            <a:off x="1459299" y="2737803"/>
            <a:ext cx="579438" cy="471488"/>
            <a:chOff x="10945813" y="2730500"/>
            <a:chExt cx="579438" cy="471488"/>
          </a:xfrm>
          <a:solidFill>
            <a:schemeClr val="tx1"/>
          </a:solidFill>
        </p:grpSpPr>
        <p:sp>
          <p:nvSpPr>
            <p:cNvPr id="83" name="Freeform 85">
              <a:extLst>
                <a:ext uri="{FF2B5EF4-FFF2-40B4-BE49-F238E27FC236}">
                  <a16:creationId xmlns:a16="http://schemas.microsoft.com/office/drawing/2014/main" id="{BCD77726-E6D5-236E-C67A-75945D2855B7}"/>
                </a:ext>
              </a:extLst>
            </p:cNvPr>
            <p:cNvSpPr>
              <a:spLocks/>
            </p:cNvSpPr>
            <p:nvPr/>
          </p:nvSpPr>
          <p:spPr bwMode="auto">
            <a:xfrm>
              <a:off x="11050588" y="3103563"/>
              <a:ext cx="39688" cy="39688"/>
            </a:xfrm>
            <a:custGeom>
              <a:avLst/>
              <a:gdLst>
                <a:gd name="T0" fmla="*/ 123 w 246"/>
                <a:gd name="T1" fmla="*/ 0 h 247"/>
                <a:gd name="T2" fmla="*/ 151 w 246"/>
                <a:gd name="T3" fmla="*/ 3 h 247"/>
                <a:gd name="T4" fmla="*/ 178 w 246"/>
                <a:gd name="T5" fmla="*/ 13 h 247"/>
                <a:gd name="T6" fmla="*/ 201 w 246"/>
                <a:gd name="T7" fmla="*/ 28 h 247"/>
                <a:gd name="T8" fmla="*/ 220 w 246"/>
                <a:gd name="T9" fmla="*/ 46 h 247"/>
                <a:gd name="T10" fmla="*/ 234 w 246"/>
                <a:gd name="T11" fmla="*/ 70 h 247"/>
                <a:gd name="T12" fmla="*/ 243 w 246"/>
                <a:gd name="T13" fmla="*/ 95 h 247"/>
                <a:gd name="T14" fmla="*/ 246 w 246"/>
                <a:gd name="T15" fmla="*/ 124 h 247"/>
                <a:gd name="T16" fmla="*/ 243 w 246"/>
                <a:gd name="T17" fmla="*/ 152 h 247"/>
                <a:gd name="T18" fmla="*/ 234 w 246"/>
                <a:gd name="T19" fmla="*/ 178 h 247"/>
                <a:gd name="T20" fmla="*/ 220 w 246"/>
                <a:gd name="T21" fmla="*/ 200 h 247"/>
                <a:gd name="T22" fmla="*/ 201 w 246"/>
                <a:gd name="T23" fmla="*/ 220 h 247"/>
                <a:gd name="T24" fmla="*/ 178 w 246"/>
                <a:gd name="T25" fmla="*/ 235 h 247"/>
                <a:gd name="T26" fmla="*/ 151 w 246"/>
                <a:gd name="T27" fmla="*/ 244 h 247"/>
                <a:gd name="T28" fmla="*/ 123 w 246"/>
                <a:gd name="T29" fmla="*/ 247 h 247"/>
                <a:gd name="T30" fmla="*/ 95 w 246"/>
                <a:gd name="T31" fmla="*/ 244 h 247"/>
                <a:gd name="T32" fmla="*/ 69 w 246"/>
                <a:gd name="T33" fmla="*/ 235 h 247"/>
                <a:gd name="T34" fmla="*/ 46 w 246"/>
                <a:gd name="T35" fmla="*/ 220 h 247"/>
                <a:gd name="T36" fmla="*/ 27 w 246"/>
                <a:gd name="T37" fmla="*/ 200 h 247"/>
                <a:gd name="T38" fmla="*/ 12 w 246"/>
                <a:gd name="T39" fmla="*/ 178 h 247"/>
                <a:gd name="T40" fmla="*/ 4 w 246"/>
                <a:gd name="T41" fmla="*/ 152 h 247"/>
                <a:gd name="T42" fmla="*/ 0 w 246"/>
                <a:gd name="T43" fmla="*/ 124 h 247"/>
                <a:gd name="T44" fmla="*/ 4 w 246"/>
                <a:gd name="T45" fmla="*/ 95 h 247"/>
                <a:gd name="T46" fmla="*/ 12 w 246"/>
                <a:gd name="T47" fmla="*/ 70 h 247"/>
                <a:gd name="T48" fmla="*/ 27 w 246"/>
                <a:gd name="T49" fmla="*/ 46 h 247"/>
                <a:gd name="T50" fmla="*/ 46 w 246"/>
                <a:gd name="T51" fmla="*/ 28 h 247"/>
                <a:gd name="T52" fmla="*/ 69 w 246"/>
                <a:gd name="T53" fmla="*/ 13 h 247"/>
                <a:gd name="T54" fmla="*/ 95 w 246"/>
                <a:gd name="T55" fmla="*/ 3 h 247"/>
                <a:gd name="T56" fmla="*/ 123 w 246"/>
                <a:gd name="T57"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6" h="247">
                  <a:moveTo>
                    <a:pt x="123" y="0"/>
                  </a:moveTo>
                  <a:lnTo>
                    <a:pt x="151" y="3"/>
                  </a:lnTo>
                  <a:lnTo>
                    <a:pt x="178" y="13"/>
                  </a:lnTo>
                  <a:lnTo>
                    <a:pt x="201" y="28"/>
                  </a:lnTo>
                  <a:lnTo>
                    <a:pt x="220" y="46"/>
                  </a:lnTo>
                  <a:lnTo>
                    <a:pt x="234" y="70"/>
                  </a:lnTo>
                  <a:lnTo>
                    <a:pt x="243" y="95"/>
                  </a:lnTo>
                  <a:lnTo>
                    <a:pt x="246" y="124"/>
                  </a:lnTo>
                  <a:lnTo>
                    <a:pt x="243" y="152"/>
                  </a:lnTo>
                  <a:lnTo>
                    <a:pt x="234" y="178"/>
                  </a:lnTo>
                  <a:lnTo>
                    <a:pt x="220" y="200"/>
                  </a:lnTo>
                  <a:lnTo>
                    <a:pt x="201" y="220"/>
                  </a:lnTo>
                  <a:lnTo>
                    <a:pt x="178" y="235"/>
                  </a:lnTo>
                  <a:lnTo>
                    <a:pt x="151" y="244"/>
                  </a:lnTo>
                  <a:lnTo>
                    <a:pt x="123" y="247"/>
                  </a:lnTo>
                  <a:lnTo>
                    <a:pt x="95" y="244"/>
                  </a:lnTo>
                  <a:lnTo>
                    <a:pt x="69" y="235"/>
                  </a:lnTo>
                  <a:lnTo>
                    <a:pt x="46" y="220"/>
                  </a:lnTo>
                  <a:lnTo>
                    <a:pt x="27" y="200"/>
                  </a:lnTo>
                  <a:lnTo>
                    <a:pt x="12" y="178"/>
                  </a:lnTo>
                  <a:lnTo>
                    <a:pt x="4" y="152"/>
                  </a:lnTo>
                  <a:lnTo>
                    <a:pt x="0" y="124"/>
                  </a:lnTo>
                  <a:lnTo>
                    <a:pt x="4" y="95"/>
                  </a:lnTo>
                  <a:lnTo>
                    <a:pt x="12" y="70"/>
                  </a:lnTo>
                  <a:lnTo>
                    <a:pt x="27" y="46"/>
                  </a:lnTo>
                  <a:lnTo>
                    <a:pt x="46" y="28"/>
                  </a:lnTo>
                  <a:lnTo>
                    <a:pt x="69" y="13"/>
                  </a:lnTo>
                  <a:lnTo>
                    <a:pt x="95" y="3"/>
                  </a:lnTo>
                  <a:lnTo>
                    <a:pt x="1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6">
              <a:extLst>
                <a:ext uri="{FF2B5EF4-FFF2-40B4-BE49-F238E27FC236}">
                  <a16:creationId xmlns:a16="http://schemas.microsoft.com/office/drawing/2014/main" id="{CCE4F8F9-96FC-EE2E-B05D-4475676974A8}"/>
                </a:ext>
              </a:extLst>
            </p:cNvPr>
            <p:cNvSpPr>
              <a:spLocks noEditPoints="1"/>
            </p:cNvSpPr>
            <p:nvPr/>
          </p:nvSpPr>
          <p:spPr bwMode="auto">
            <a:xfrm>
              <a:off x="10945813" y="2730500"/>
              <a:ext cx="579438" cy="471488"/>
            </a:xfrm>
            <a:custGeom>
              <a:avLst/>
              <a:gdLst>
                <a:gd name="T0" fmla="*/ 177 w 3653"/>
                <a:gd name="T1" fmla="*/ 1061 h 2966"/>
                <a:gd name="T2" fmla="*/ 2363 w 3653"/>
                <a:gd name="T3" fmla="*/ 226 h 2966"/>
                <a:gd name="T4" fmla="*/ 2330 w 3653"/>
                <a:gd name="T5" fmla="*/ 307 h 2966"/>
                <a:gd name="T6" fmla="*/ 2289 w 3653"/>
                <a:gd name="T7" fmla="*/ 428 h 2966"/>
                <a:gd name="T8" fmla="*/ 2175 w 3653"/>
                <a:gd name="T9" fmla="*/ 679 h 2966"/>
                <a:gd name="T10" fmla="*/ 1528 w 3653"/>
                <a:gd name="T11" fmla="*/ 1312 h 2966"/>
                <a:gd name="T12" fmla="*/ 1366 w 3653"/>
                <a:gd name="T13" fmla="*/ 2473 h 2966"/>
                <a:gd name="T14" fmla="*/ 1812 w 3653"/>
                <a:gd name="T15" fmla="*/ 2650 h 2966"/>
                <a:gd name="T16" fmla="*/ 3141 w 3653"/>
                <a:gd name="T17" fmla="*/ 2719 h 2966"/>
                <a:gd name="T18" fmla="*/ 3250 w 3653"/>
                <a:gd name="T19" fmla="*/ 2634 h 2966"/>
                <a:gd name="T20" fmla="*/ 3191 w 3653"/>
                <a:gd name="T21" fmla="*/ 2508 h 2966"/>
                <a:gd name="T22" fmla="*/ 3026 w 3653"/>
                <a:gd name="T23" fmla="*/ 2470 h 2966"/>
                <a:gd name="T24" fmla="*/ 3026 w 3653"/>
                <a:gd name="T25" fmla="*/ 2345 h 2966"/>
                <a:gd name="T26" fmla="*/ 3264 w 3653"/>
                <a:gd name="T27" fmla="*/ 2307 h 2966"/>
                <a:gd name="T28" fmla="*/ 3324 w 3653"/>
                <a:gd name="T29" fmla="*/ 2181 h 2966"/>
                <a:gd name="T30" fmla="*/ 3215 w 3653"/>
                <a:gd name="T31" fmla="*/ 2094 h 2966"/>
                <a:gd name="T32" fmla="*/ 3078 w 3653"/>
                <a:gd name="T33" fmla="*/ 2030 h 2966"/>
                <a:gd name="T34" fmla="*/ 3140 w 3653"/>
                <a:gd name="T35" fmla="*/ 1921 h 2966"/>
                <a:gd name="T36" fmla="*/ 3377 w 3653"/>
                <a:gd name="T37" fmla="*/ 1875 h 2966"/>
                <a:gd name="T38" fmla="*/ 3377 w 3653"/>
                <a:gd name="T39" fmla="*/ 1736 h 2966"/>
                <a:gd name="T40" fmla="*/ 3213 w 3653"/>
                <a:gd name="T41" fmla="*/ 1690 h 2966"/>
                <a:gd name="T42" fmla="*/ 3151 w 3653"/>
                <a:gd name="T43" fmla="*/ 1582 h 2966"/>
                <a:gd name="T44" fmla="*/ 3364 w 3653"/>
                <a:gd name="T45" fmla="*/ 1516 h 2966"/>
                <a:gd name="T46" fmla="*/ 3473 w 3653"/>
                <a:gd name="T47" fmla="*/ 1430 h 2966"/>
                <a:gd name="T48" fmla="*/ 3413 w 3653"/>
                <a:gd name="T49" fmla="*/ 1305 h 2966"/>
                <a:gd name="T50" fmla="*/ 2416 w 3653"/>
                <a:gd name="T51" fmla="*/ 1277 h 2966"/>
                <a:gd name="T52" fmla="*/ 2381 w 3653"/>
                <a:gd name="T53" fmla="*/ 1229 h 2966"/>
                <a:gd name="T54" fmla="*/ 2539 w 3653"/>
                <a:gd name="T55" fmla="*/ 798 h 2966"/>
                <a:gd name="T56" fmla="*/ 2580 w 3653"/>
                <a:gd name="T57" fmla="*/ 493 h 2966"/>
                <a:gd name="T58" fmla="*/ 2580 w 3653"/>
                <a:gd name="T59" fmla="*/ 353 h 2966"/>
                <a:gd name="T60" fmla="*/ 2568 w 3653"/>
                <a:gd name="T61" fmla="*/ 245 h 2966"/>
                <a:gd name="T62" fmla="*/ 2460 w 3653"/>
                <a:gd name="T63" fmla="*/ 0 h 2966"/>
                <a:gd name="T64" fmla="*/ 2684 w 3653"/>
                <a:gd name="T65" fmla="*/ 102 h 2966"/>
                <a:gd name="T66" fmla="*/ 2757 w 3653"/>
                <a:gd name="T67" fmla="*/ 302 h 2966"/>
                <a:gd name="T68" fmla="*/ 2757 w 3653"/>
                <a:gd name="T69" fmla="*/ 430 h 2966"/>
                <a:gd name="T70" fmla="*/ 2754 w 3653"/>
                <a:gd name="T71" fmla="*/ 595 h 2966"/>
                <a:gd name="T72" fmla="*/ 2602 w 3653"/>
                <a:gd name="T73" fmla="*/ 1116 h 2966"/>
                <a:gd name="T74" fmla="*/ 3554 w 3653"/>
                <a:gd name="T75" fmla="*/ 1186 h 2966"/>
                <a:gd name="T76" fmla="*/ 3653 w 3653"/>
                <a:gd name="T77" fmla="*/ 1405 h 2966"/>
                <a:gd name="T78" fmla="*/ 3559 w 3653"/>
                <a:gd name="T79" fmla="*/ 1618 h 2966"/>
                <a:gd name="T80" fmla="*/ 3576 w 3653"/>
                <a:gd name="T81" fmla="*/ 1848 h 2966"/>
                <a:gd name="T82" fmla="*/ 3454 w 3653"/>
                <a:gd name="T83" fmla="*/ 2044 h 2966"/>
                <a:gd name="T84" fmla="*/ 3494 w 3653"/>
                <a:gd name="T85" fmla="*/ 2287 h 2966"/>
                <a:gd name="T86" fmla="*/ 3402 w 3653"/>
                <a:gd name="T87" fmla="*/ 2481 h 2966"/>
                <a:gd name="T88" fmla="*/ 3404 w 3653"/>
                <a:gd name="T89" fmla="*/ 2729 h 2966"/>
                <a:gd name="T90" fmla="*/ 3224 w 3653"/>
                <a:gd name="T91" fmla="*/ 2884 h 2966"/>
                <a:gd name="T92" fmla="*/ 1975 w 3653"/>
                <a:gd name="T93" fmla="*/ 2869 h 2966"/>
                <a:gd name="T94" fmla="*/ 1346 w 3653"/>
                <a:gd name="T95" fmla="*/ 2650 h 2966"/>
                <a:gd name="T96" fmla="*/ 1193 w 3653"/>
                <a:gd name="T97" fmla="*/ 2903 h 2966"/>
                <a:gd name="T98" fmla="*/ 177 w 3653"/>
                <a:gd name="T99" fmla="*/ 2966 h 2966"/>
                <a:gd name="T100" fmla="*/ 24 w 3653"/>
                <a:gd name="T101" fmla="*/ 2879 h 2966"/>
                <a:gd name="T102" fmla="*/ 11 w 3653"/>
                <a:gd name="T103" fmla="*/ 999 h 2966"/>
                <a:gd name="T104" fmla="*/ 145 w 3653"/>
                <a:gd name="T105" fmla="*/ 887 h 2966"/>
                <a:gd name="T106" fmla="*/ 1172 w 3653"/>
                <a:gd name="T107" fmla="*/ 926 h 2966"/>
                <a:gd name="T108" fmla="*/ 1236 w 3653"/>
                <a:gd name="T109" fmla="*/ 1154 h 2966"/>
                <a:gd name="T110" fmla="*/ 1984 w 3653"/>
                <a:gd name="T111" fmla="*/ 649 h 2966"/>
                <a:gd name="T112" fmla="*/ 2116 w 3653"/>
                <a:gd name="T113" fmla="*/ 384 h 2966"/>
                <a:gd name="T114" fmla="*/ 2155 w 3653"/>
                <a:gd name="T115" fmla="*/ 271 h 2966"/>
                <a:gd name="T116" fmla="*/ 2184 w 3653"/>
                <a:gd name="T117" fmla="*/ 186 h 2966"/>
                <a:gd name="T118" fmla="*/ 2345 w 3653"/>
                <a:gd name="T119" fmla="*/ 24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53" h="2966">
                  <a:moveTo>
                    <a:pt x="177" y="1061"/>
                  </a:moveTo>
                  <a:lnTo>
                    <a:pt x="177" y="2789"/>
                  </a:lnTo>
                  <a:lnTo>
                    <a:pt x="1057" y="2789"/>
                  </a:lnTo>
                  <a:lnTo>
                    <a:pt x="1058" y="2789"/>
                  </a:lnTo>
                  <a:lnTo>
                    <a:pt x="1057" y="1061"/>
                  </a:lnTo>
                  <a:lnTo>
                    <a:pt x="177" y="1061"/>
                  </a:lnTo>
                  <a:close/>
                  <a:moveTo>
                    <a:pt x="2460" y="178"/>
                  </a:moveTo>
                  <a:lnTo>
                    <a:pt x="2437" y="180"/>
                  </a:lnTo>
                  <a:lnTo>
                    <a:pt x="2416" y="186"/>
                  </a:lnTo>
                  <a:lnTo>
                    <a:pt x="2396" y="196"/>
                  </a:lnTo>
                  <a:lnTo>
                    <a:pt x="2378" y="210"/>
                  </a:lnTo>
                  <a:lnTo>
                    <a:pt x="2363" y="226"/>
                  </a:lnTo>
                  <a:lnTo>
                    <a:pt x="2351" y="246"/>
                  </a:lnTo>
                  <a:lnTo>
                    <a:pt x="2350" y="250"/>
                  </a:lnTo>
                  <a:lnTo>
                    <a:pt x="2348" y="257"/>
                  </a:lnTo>
                  <a:lnTo>
                    <a:pt x="2344" y="271"/>
                  </a:lnTo>
                  <a:lnTo>
                    <a:pt x="2337" y="287"/>
                  </a:lnTo>
                  <a:lnTo>
                    <a:pt x="2330" y="307"/>
                  </a:lnTo>
                  <a:lnTo>
                    <a:pt x="2324" y="328"/>
                  </a:lnTo>
                  <a:lnTo>
                    <a:pt x="2316" y="349"/>
                  </a:lnTo>
                  <a:lnTo>
                    <a:pt x="2308" y="371"/>
                  </a:lnTo>
                  <a:lnTo>
                    <a:pt x="2301" y="392"/>
                  </a:lnTo>
                  <a:lnTo>
                    <a:pt x="2295" y="411"/>
                  </a:lnTo>
                  <a:lnTo>
                    <a:pt x="2289" y="428"/>
                  </a:lnTo>
                  <a:lnTo>
                    <a:pt x="2285" y="441"/>
                  </a:lnTo>
                  <a:lnTo>
                    <a:pt x="2281" y="450"/>
                  </a:lnTo>
                  <a:lnTo>
                    <a:pt x="2280" y="452"/>
                  </a:lnTo>
                  <a:lnTo>
                    <a:pt x="2250" y="531"/>
                  </a:lnTo>
                  <a:lnTo>
                    <a:pt x="2216" y="606"/>
                  </a:lnTo>
                  <a:lnTo>
                    <a:pt x="2175" y="679"/>
                  </a:lnTo>
                  <a:lnTo>
                    <a:pt x="2131" y="749"/>
                  </a:lnTo>
                  <a:lnTo>
                    <a:pt x="2081" y="817"/>
                  </a:lnTo>
                  <a:lnTo>
                    <a:pt x="2027" y="880"/>
                  </a:lnTo>
                  <a:lnTo>
                    <a:pt x="1969" y="939"/>
                  </a:lnTo>
                  <a:lnTo>
                    <a:pt x="1907" y="996"/>
                  </a:lnTo>
                  <a:lnTo>
                    <a:pt x="1528" y="1312"/>
                  </a:lnTo>
                  <a:lnTo>
                    <a:pt x="1511" y="1323"/>
                  </a:lnTo>
                  <a:lnTo>
                    <a:pt x="1492" y="1329"/>
                  </a:lnTo>
                  <a:lnTo>
                    <a:pt x="1472" y="1332"/>
                  </a:lnTo>
                  <a:lnTo>
                    <a:pt x="1236" y="1332"/>
                  </a:lnTo>
                  <a:lnTo>
                    <a:pt x="1236" y="2473"/>
                  </a:lnTo>
                  <a:lnTo>
                    <a:pt x="1366" y="2473"/>
                  </a:lnTo>
                  <a:lnTo>
                    <a:pt x="1386" y="2475"/>
                  </a:lnTo>
                  <a:lnTo>
                    <a:pt x="1405" y="2482"/>
                  </a:lnTo>
                  <a:lnTo>
                    <a:pt x="1534" y="2544"/>
                  </a:lnTo>
                  <a:lnTo>
                    <a:pt x="1625" y="2585"/>
                  </a:lnTo>
                  <a:lnTo>
                    <a:pt x="1718" y="2619"/>
                  </a:lnTo>
                  <a:lnTo>
                    <a:pt x="1812" y="2650"/>
                  </a:lnTo>
                  <a:lnTo>
                    <a:pt x="1908" y="2675"/>
                  </a:lnTo>
                  <a:lnTo>
                    <a:pt x="2005" y="2695"/>
                  </a:lnTo>
                  <a:lnTo>
                    <a:pt x="2104" y="2708"/>
                  </a:lnTo>
                  <a:lnTo>
                    <a:pt x="2203" y="2717"/>
                  </a:lnTo>
                  <a:lnTo>
                    <a:pt x="2301" y="2719"/>
                  </a:lnTo>
                  <a:lnTo>
                    <a:pt x="3141" y="2719"/>
                  </a:lnTo>
                  <a:lnTo>
                    <a:pt x="3166" y="2717"/>
                  </a:lnTo>
                  <a:lnTo>
                    <a:pt x="3191" y="2708"/>
                  </a:lnTo>
                  <a:lnTo>
                    <a:pt x="3211" y="2695"/>
                  </a:lnTo>
                  <a:lnTo>
                    <a:pt x="3229" y="2678"/>
                  </a:lnTo>
                  <a:lnTo>
                    <a:pt x="3242" y="2657"/>
                  </a:lnTo>
                  <a:lnTo>
                    <a:pt x="3250" y="2634"/>
                  </a:lnTo>
                  <a:lnTo>
                    <a:pt x="3253" y="2607"/>
                  </a:lnTo>
                  <a:lnTo>
                    <a:pt x="3250" y="2582"/>
                  </a:lnTo>
                  <a:lnTo>
                    <a:pt x="3242" y="2558"/>
                  </a:lnTo>
                  <a:lnTo>
                    <a:pt x="3229" y="2537"/>
                  </a:lnTo>
                  <a:lnTo>
                    <a:pt x="3211" y="2521"/>
                  </a:lnTo>
                  <a:lnTo>
                    <a:pt x="3191" y="2508"/>
                  </a:lnTo>
                  <a:lnTo>
                    <a:pt x="3166" y="2499"/>
                  </a:lnTo>
                  <a:lnTo>
                    <a:pt x="3141" y="2495"/>
                  </a:lnTo>
                  <a:lnTo>
                    <a:pt x="3089" y="2495"/>
                  </a:lnTo>
                  <a:lnTo>
                    <a:pt x="3066" y="2493"/>
                  </a:lnTo>
                  <a:lnTo>
                    <a:pt x="3044" y="2483"/>
                  </a:lnTo>
                  <a:lnTo>
                    <a:pt x="3026" y="2470"/>
                  </a:lnTo>
                  <a:lnTo>
                    <a:pt x="3012" y="2452"/>
                  </a:lnTo>
                  <a:lnTo>
                    <a:pt x="3003" y="2431"/>
                  </a:lnTo>
                  <a:lnTo>
                    <a:pt x="3000" y="2407"/>
                  </a:lnTo>
                  <a:lnTo>
                    <a:pt x="3003" y="2384"/>
                  </a:lnTo>
                  <a:lnTo>
                    <a:pt x="3012" y="2362"/>
                  </a:lnTo>
                  <a:lnTo>
                    <a:pt x="3026" y="2345"/>
                  </a:lnTo>
                  <a:lnTo>
                    <a:pt x="3044" y="2330"/>
                  </a:lnTo>
                  <a:lnTo>
                    <a:pt x="3066" y="2322"/>
                  </a:lnTo>
                  <a:lnTo>
                    <a:pt x="3089" y="2318"/>
                  </a:lnTo>
                  <a:lnTo>
                    <a:pt x="3215" y="2318"/>
                  </a:lnTo>
                  <a:lnTo>
                    <a:pt x="3241" y="2316"/>
                  </a:lnTo>
                  <a:lnTo>
                    <a:pt x="3264" y="2307"/>
                  </a:lnTo>
                  <a:lnTo>
                    <a:pt x="3285" y="2294"/>
                  </a:lnTo>
                  <a:lnTo>
                    <a:pt x="3303" y="2276"/>
                  </a:lnTo>
                  <a:lnTo>
                    <a:pt x="3316" y="2256"/>
                  </a:lnTo>
                  <a:lnTo>
                    <a:pt x="3324" y="2232"/>
                  </a:lnTo>
                  <a:lnTo>
                    <a:pt x="3327" y="2206"/>
                  </a:lnTo>
                  <a:lnTo>
                    <a:pt x="3324" y="2181"/>
                  </a:lnTo>
                  <a:lnTo>
                    <a:pt x="3316" y="2158"/>
                  </a:lnTo>
                  <a:lnTo>
                    <a:pt x="3303" y="2137"/>
                  </a:lnTo>
                  <a:lnTo>
                    <a:pt x="3285" y="2120"/>
                  </a:lnTo>
                  <a:lnTo>
                    <a:pt x="3264" y="2107"/>
                  </a:lnTo>
                  <a:lnTo>
                    <a:pt x="3241" y="2098"/>
                  </a:lnTo>
                  <a:lnTo>
                    <a:pt x="3215" y="2094"/>
                  </a:lnTo>
                  <a:lnTo>
                    <a:pt x="3163" y="2094"/>
                  </a:lnTo>
                  <a:lnTo>
                    <a:pt x="3140" y="2091"/>
                  </a:lnTo>
                  <a:lnTo>
                    <a:pt x="3118" y="2082"/>
                  </a:lnTo>
                  <a:lnTo>
                    <a:pt x="3100" y="2069"/>
                  </a:lnTo>
                  <a:lnTo>
                    <a:pt x="3087" y="2051"/>
                  </a:lnTo>
                  <a:lnTo>
                    <a:pt x="3078" y="2030"/>
                  </a:lnTo>
                  <a:lnTo>
                    <a:pt x="3074" y="2006"/>
                  </a:lnTo>
                  <a:lnTo>
                    <a:pt x="3078" y="1983"/>
                  </a:lnTo>
                  <a:lnTo>
                    <a:pt x="3087" y="1962"/>
                  </a:lnTo>
                  <a:lnTo>
                    <a:pt x="3100" y="1944"/>
                  </a:lnTo>
                  <a:lnTo>
                    <a:pt x="3118" y="1929"/>
                  </a:lnTo>
                  <a:lnTo>
                    <a:pt x="3140" y="1921"/>
                  </a:lnTo>
                  <a:lnTo>
                    <a:pt x="3163" y="1917"/>
                  </a:lnTo>
                  <a:lnTo>
                    <a:pt x="3290" y="1917"/>
                  </a:lnTo>
                  <a:lnTo>
                    <a:pt x="3315" y="1915"/>
                  </a:lnTo>
                  <a:lnTo>
                    <a:pt x="3338" y="1906"/>
                  </a:lnTo>
                  <a:lnTo>
                    <a:pt x="3359" y="1893"/>
                  </a:lnTo>
                  <a:lnTo>
                    <a:pt x="3377" y="1875"/>
                  </a:lnTo>
                  <a:lnTo>
                    <a:pt x="3389" y="1855"/>
                  </a:lnTo>
                  <a:lnTo>
                    <a:pt x="3398" y="1831"/>
                  </a:lnTo>
                  <a:lnTo>
                    <a:pt x="3402" y="1805"/>
                  </a:lnTo>
                  <a:lnTo>
                    <a:pt x="3398" y="1780"/>
                  </a:lnTo>
                  <a:lnTo>
                    <a:pt x="3389" y="1757"/>
                  </a:lnTo>
                  <a:lnTo>
                    <a:pt x="3377" y="1736"/>
                  </a:lnTo>
                  <a:lnTo>
                    <a:pt x="3359" y="1719"/>
                  </a:lnTo>
                  <a:lnTo>
                    <a:pt x="3338" y="1706"/>
                  </a:lnTo>
                  <a:lnTo>
                    <a:pt x="3315" y="1697"/>
                  </a:lnTo>
                  <a:lnTo>
                    <a:pt x="3290" y="1694"/>
                  </a:lnTo>
                  <a:lnTo>
                    <a:pt x="3237" y="1694"/>
                  </a:lnTo>
                  <a:lnTo>
                    <a:pt x="3213" y="1690"/>
                  </a:lnTo>
                  <a:lnTo>
                    <a:pt x="3192" y="1681"/>
                  </a:lnTo>
                  <a:lnTo>
                    <a:pt x="3174" y="1668"/>
                  </a:lnTo>
                  <a:lnTo>
                    <a:pt x="3161" y="1650"/>
                  </a:lnTo>
                  <a:lnTo>
                    <a:pt x="3151" y="1629"/>
                  </a:lnTo>
                  <a:lnTo>
                    <a:pt x="3149" y="1605"/>
                  </a:lnTo>
                  <a:lnTo>
                    <a:pt x="3151" y="1582"/>
                  </a:lnTo>
                  <a:lnTo>
                    <a:pt x="3161" y="1561"/>
                  </a:lnTo>
                  <a:lnTo>
                    <a:pt x="3174" y="1543"/>
                  </a:lnTo>
                  <a:lnTo>
                    <a:pt x="3192" y="1529"/>
                  </a:lnTo>
                  <a:lnTo>
                    <a:pt x="3213" y="1520"/>
                  </a:lnTo>
                  <a:lnTo>
                    <a:pt x="3237" y="1516"/>
                  </a:lnTo>
                  <a:lnTo>
                    <a:pt x="3364" y="1516"/>
                  </a:lnTo>
                  <a:lnTo>
                    <a:pt x="3389" y="1514"/>
                  </a:lnTo>
                  <a:lnTo>
                    <a:pt x="3413" y="1505"/>
                  </a:lnTo>
                  <a:lnTo>
                    <a:pt x="3434" y="1492"/>
                  </a:lnTo>
                  <a:lnTo>
                    <a:pt x="3450" y="1474"/>
                  </a:lnTo>
                  <a:lnTo>
                    <a:pt x="3464" y="1454"/>
                  </a:lnTo>
                  <a:lnTo>
                    <a:pt x="3473" y="1430"/>
                  </a:lnTo>
                  <a:lnTo>
                    <a:pt x="3475" y="1405"/>
                  </a:lnTo>
                  <a:lnTo>
                    <a:pt x="3473" y="1379"/>
                  </a:lnTo>
                  <a:lnTo>
                    <a:pt x="3464" y="1356"/>
                  </a:lnTo>
                  <a:lnTo>
                    <a:pt x="3450" y="1335"/>
                  </a:lnTo>
                  <a:lnTo>
                    <a:pt x="3434" y="1317"/>
                  </a:lnTo>
                  <a:lnTo>
                    <a:pt x="3413" y="1305"/>
                  </a:lnTo>
                  <a:lnTo>
                    <a:pt x="3389" y="1296"/>
                  </a:lnTo>
                  <a:lnTo>
                    <a:pt x="3364" y="1293"/>
                  </a:lnTo>
                  <a:lnTo>
                    <a:pt x="2467" y="1293"/>
                  </a:lnTo>
                  <a:lnTo>
                    <a:pt x="2446" y="1291"/>
                  </a:lnTo>
                  <a:lnTo>
                    <a:pt x="2429" y="1285"/>
                  </a:lnTo>
                  <a:lnTo>
                    <a:pt x="2416" y="1277"/>
                  </a:lnTo>
                  <a:lnTo>
                    <a:pt x="2403" y="1267"/>
                  </a:lnTo>
                  <a:lnTo>
                    <a:pt x="2396" y="1256"/>
                  </a:lnTo>
                  <a:lnTo>
                    <a:pt x="2389" y="1246"/>
                  </a:lnTo>
                  <a:lnTo>
                    <a:pt x="2385" y="1237"/>
                  </a:lnTo>
                  <a:lnTo>
                    <a:pt x="2382" y="1232"/>
                  </a:lnTo>
                  <a:lnTo>
                    <a:pt x="2381" y="1229"/>
                  </a:lnTo>
                  <a:lnTo>
                    <a:pt x="2377" y="1209"/>
                  </a:lnTo>
                  <a:lnTo>
                    <a:pt x="2378" y="1188"/>
                  </a:lnTo>
                  <a:lnTo>
                    <a:pt x="2385" y="1168"/>
                  </a:lnTo>
                  <a:lnTo>
                    <a:pt x="2488" y="935"/>
                  </a:lnTo>
                  <a:lnTo>
                    <a:pt x="2515" y="868"/>
                  </a:lnTo>
                  <a:lnTo>
                    <a:pt x="2539" y="798"/>
                  </a:lnTo>
                  <a:lnTo>
                    <a:pt x="2556" y="727"/>
                  </a:lnTo>
                  <a:lnTo>
                    <a:pt x="2569" y="655"/>
                  </a:lnTo>
                  <a:lnTo>
                    <a:pt x="2576" y="583"/>
                  </a:lnTo>
                  <a:lnTo>
                    <a:pt x="2580" y="509"/>
                  </a:lnTo>
                  <a:lnTo>
                    <a:pt x="2580" y="505"/>
                  </a:lnTo>
                  <a:lnTo>
                    <a:pt x="2580" y="493"/>
                  </a:lnTo>
                  <a:lnTo>
                    <a:pt x="2580" y="477"/>
                  </a:lnTo>
                  <a:lnTo>
                    <a:pt x="2580" y="454"/>
                  </a:lnTo>
                  <a:lnTo>
                    <a:pt x="2580" y="430"/>
                  </a:lnTo>
                  <a:lnTo>
                    <a:pt x="2580" y="404"/>
                  </a:lnTo>
                  <a:lnTo>
                    <a:pt x="2580" y="378"/>
                  </a:lnTo>
                  <a:lnTo>
                    <a:pt x="2580" y="353"/>
                  </a:lnTo>
                  <a:lnTo>
                    <a:pt x="2580" y="330"/>
                  </a:lnTo>
                  <a:lnTo>
                    <a:pt x="2580" y="314"/>
                  </a:lnTo>
                  <a:lnTo>
                    <a:pt x="2580" y="302"/>
                  </a:lnTo>
                  <a:lnTo>
                    <a:pt x="2580" y="297"/>
                  </a:lnTo>
                  <a:lnTo>
                    <a:pt x="2576" y="270"/>
                  </a:lnTo>
                  <a:lnTo>
                    <a:pt x="2568" y="245"/>
                  </a:lnTo>
                  <a:lnTo>
                    <a:pt x="2553" y="223"/>
                  </a:lnTo>
                  <a:lnTo>
                    <a:pt x="2535" y="204"/>
                  </a:lnTo>
                  <a:lnTo>
                    <a:pt x="2513" y="190"/>
                  </a:lnTo>
                  <a:lnTo>
                    <a:pt x="2488" y="181"/>
                  </a:lnTo>
                  <a:lnTo>
                    <a:pt x="2460" y="178"/>
                  </a:lnTo>
                  <a:close/>
                  <a:moveTo>
                    <a:pt x="2460" y="0"/>
                  </a:moveTo>
                  <a:lnTo>
                    <a:pt x="2504" y="4"/>
                  </a:lnTo>
                  <a:lnTo>
                    <a:pt x="2545" y="13"/>
                  </a:lnTo>
                  <a:lnTo>
                    <a:pt x="2585" y="28"/>
                  </a:lnTo>
                  <a:lnTo>
                    <a:pt x="2622" y="48"/>
                  </a:lnTo>
                  <a:lnTo>
                    <a:pt x="2655" y="74"/>
                  </a:lnTo>
                  <a:lnTo>
                    <a:pt x="2684" y="102"/>
                  </a:lnTo>
                  <a:lnTo>
                    <a:pt x="2710" y="136"/>
                  </a:lnTo>
                  <a:lnTo>
                    <a:pt x="2729" y="172"/>
                  </a:lnTo>
                  <a:lnTo>
                    <a:pt x="2745" y="212"/>
                  </a:lnTo>
                  <a:lnTo>
                    <a:pt x="2754" y="254"/>
                  </a:lnTo>
                  <a:lnTo>
                    <a:pt x="2757" y="297"/>
                  </a:lnTo>
                  <a:lnTo>
                    <a:pt x="2757" y="302"/>
                  </a:lnTo>
                  <a:lnTo>
                    <a:pt x="2757" y="314"/>
                  </a:lnTo>
                  <a:lnTo>
                    <a:pt x="2757" y="332"/>
                  </a:lnTo>
                  <a:lnTo>
                    <a:pt x="2757" y="353"/>
                  </a:lnTo>
                  <a:lnTo>
                    <a:pt x="2757" y="378"/>
                  </a:lnTo>
                  <a:lnTo>
                    <a:pt x="2757" y="404"/>
                  </a:lnTo>
                  <a:lnTo>
                    <a:pt x="2757" y="430"/>
                  </a:lnTo>
                  <a:lnTo>
                    <a:pt x="2757" y="454"/>
                  </a:lnTo>
                  <a:lnTo>
                    <a:pt x="2757" y="477"/>
                  </a:lnTo>
                  <a:lnTo>
                    <a:pt x="2757" y="494"/>
                  </a:lnTo>
                  <a:lnTo>
                    <a:pt x="2757" y="505"/>
                  </a:lnTo>
                  <a:lnTo>
                    <a:pt x="2757" y="510"/>
                  </a:lnTo>
                  <a:lnTo>
                    <a:pt x="2754" y="595"/>
                  </a:lnTo>
                  <a:lnTo>
                    <a:pt x="2745" y="680"/>
                  </a:lnTo>
                  <a:lnTo>
                    <a:pt x="2729" y="765"/>
                  </a:lnTo>
                  <a:lnTo>
                    <a:pt x="2710" y="846"/>
                  </a:lnTo>
                  <a:lnTo>
                    <a:pt x="2683" y="928"/>
                  </a:lnTo>
                  <a:lnTo>
                    <a:pt x="2651" y="1008"/>
                  </a:lnTo>
                  <a:lnTo>
                    <a:pt x="2602" y="1116"/>
                  </a:lnTo>
                  <a:lnTo>
                    <a:pt x="3364" y="1116"/>
                  </a:lnTo>
                  <a:lnTo>
                    <a:pt x="3406" y="1119"/>
                  </a:lnTo>
                  <a:lnTo>
                    <a:pt x="3447" y="1128"/>
                  </a:lnTo>
                  <a:lnTo>
                    <a:pt x="3485" y="1142"/>
                  </a:lnTo>
                  <a:lnTo>
                    <a:pt x="3521" y="1162"/>
                  </a:lnTo>
                  <a:lnTo>
                    <a:pt x="3554" y="1186"/>
                  </a:lnTo>
                  <a:lnTo>
                    <a:pt x="3581" y="1215"/>
                  </a:lnTo>
                  <a:lnTo>
                    <a:pt x="3606" y="1247"/>
                  </a:lnTo>
                  <a:lnTo>
                    <a:pt x="3626" y="1283"/>
                  </a:lnTo>
                  <a:lnTo>
                    <a:pt x="3641" y="1322"/>
                  </a:lnTo>
                  <a:lnTo>
                    <a:pt x="3650" y="1363"/>
                  </a:lnTo>
                  <a:lnTo>
                    <a:pt x="3653" y="1405"/>
                  </a:lnTo>
                  <a:lnTo>
                    <a:pt x="3650" y="1447"/>
                  </a:lnTo>
                  <a:lnTo>
                    <a:pt x="3641" y="1485"/>
                  </a:lnTo>
                  <a:lnTo>
                    <a:pt x="3628" y="1523"/>
                  </a:lnTo>
                  <a:lnTo>
                    <a:pt x="3609" y="1557"/>
                  </a:lnTo>
                  <a:lnTo>
                    <a:pt x="3586" y="1590"/>
                  </a:lnTo>
                  <a:lnTo>
                    <a:pt x="3559" y="1618"/>
                  </a:lnTo>
                  <a:lnTo>
                    <a:pt x="3528" y="1643"/>
                  </a:lnTo>
                  <a:lnTo>
                    <a:pt x="3549" y="1679"/>
                  </a:lnTo>
                  <a:lnTo>
                    <a:pt x="3566" y="1719"/>
                  </a:lnTo>
                  <a:lnTo>
                    <a:pt x="3576" y="1761"/>
                  </a:lnTo>
                  <a:lnTo>
                    <a:pt x="3579" y="1805"/>
                  </a:lnTo>
                  <a:lnTo>
                    <a:pt x="3576" y="1848"/>
                  </a:lnTo>
                  <a:lnTo>
                    <a:pt x="3567" y="1886"/>
                  </a:lnTo>
                  <a:lnTo>
                    <a:pt x="3554" y="1924"/>
                  </a:lnTo>
                  <a:lnTo>
                    <a:pt x="3535" y="1959"/>
                  </a:lnTo>
                  <a:lnTo>
                    <a:pt x="3511" y="1990"/>
                  </a:lnTo>
                  <a:lnTo>
                    <a:pt x="3485" y="2019"/>
                  </a:lnTo>
                  <a:lnTo>
                    <a:pt x="3454" y="2044"/>
                  </a:lnTo>
                  <a:lnTo>
                    <a:pt x="3476" y="2080"/>
                  </a:lnTo>
                  <a:lnTo>
                    <a:pt x="3491" y="2120"/>
                  </a:lnTo>
                  <a:lnTo>
                    <a:pt x="3501" y="2162"/>
                  </a:lnTo>
                  <a:lnTo>
                    <a:pt x="3505" y="2206"/>
                  </a:lnTo>
                  <a:lnTo>
                    <a:pt x="3501" y="2248"/>
                  </a:lnTo>
                  <a:lnTo>
                    <a:pt x="3494" y="2287"/>
                  </a:lnTo>
                  <a:lnTo>
                    <a:pt x="3479" y="2325"/>
                  </a:lnTo>
                  <a:lnTo>
                    <a:pt x="3460" y="2360"/>
                  </a:lnTo>
                  <a:lnTo>
                    <a:pt x="3437" y="2391"/>
                  </a:lnTo>
                  <a:lnTo>
                    <a:pt x="3410" y="2420"/>
                  </a:lnTo>
                  <a:lnTo>
                    <a:pt x="3379" y="2444"/>
                  </a:lnTo>
                  <a:lnTo>
                    <a:pt x="3402" y="2481"/>
                  </a:lnTo>
                  <a:lnTo>
                    <a:pt x="3417" y="2521"/>
                  </a:lnTo>
                  <a:lnTo>
                    <a:pt x="3427" y="2563"/>
                  </a:lnTo>
                  <a:lnTo>
                    <a:pt x="3430" y="2607"/>
                  </a:lnTo>
                  <a:lnTo>
                    <a:pt x="3427" y="2650"/>
                  </a:lnTo>
                  <a:lnTo>
                    <a:pt x="3418" y="2691"/>
                  </a:lnTo>
                  <a:lnTo>
                    <a:pt x="3404" y="2729"/>
                  </a:lnTo>
                  <a:lnTo>
                    <a:pt x="3384" y="2764"/>
                  </a:lnTo>
                  <a:lnTo>
                    <a:pt x="3359" y="2798"/>
                  </a:lnTo>
                  <a:lnTo>
                    <a:pt x="3331" y="2825"/>
                  </a:lnTo>
                  <a:lnTo>
                    <a:pt x="3298" y="2850"/>
                  </a:lnTo>
                  <a:lnTo>
                    <a:pt x="3263" y="2870"/>
                  </a:lnTo>
                  <a:lnTo>
                    <a:pt x="3224" y="2884"/>
                  </a:lnTo>
                  <a:lnTo>
                    <a:pt x="3184" y="2894"/>
                  </a:lnTo>
                  <a:lnTo>
                    <a:pt x="3141" y="2896"/>
                  </a:lnTo>
                  <a:lnTo>
                    <a:pt x="2301" y="2896"/>
                  </a:lnTo>
                  <a:lnTo>
                    <a:pt x="2193" y="2894"/>
                  </a:lnTo>
                  <a:lnTo>
                    <a:pt x="2084" y="2884"/>
                  </a:lnTo>
                  <a:lnTo>
                    <a:pt x="1975" y="2869"/>
                  </a:lnTo>
                  <a:lnTo>
                    <a:pt x="1869" y="2848"/>
                  </a:lnTo>
                  <a:lnTo>
                    <a:pt x="1762" y="2820"/>
                  </a:lnTo>
                  <a:lnTo>
                    <a:pt x="1658" y="2787"/>
                  </a:lnTo>
                  <a:lnTo>
                    <a:pt x="1557" y="2748"/>
                  </a:lnTo>
                  <a:lnTo>
                    <a:pt x="1457" y="2704"/>
                  </a:lnTo>
                  <a:lnTo>
                    <a:pt x="1346" y="2650"/>
                  </a:lnTo>
                  <a:lnTo>
                    <a:pt x="1236" y="2650"/>
                  </a:lnTo>
                  <a:lnTo>
                    <a:pt x="1236" y="2789"/>
                  </a:lnTo>
                  <a:lnTo>
                    <a:pt x="1232" y="2821"/>
                  </a:lnTo>
                  <a:lnTo>
                    <a:pt x="1224" y="2851"/>
                  </a:lnTo>
                  <a:lnTo>
                    <a:pt x="1211" y="2879"/>
                  </a:lnTo>
                  <a:lnTo>
                    <a:pt x="1193" y="2903"/>
                  </a:lnTo>
                  <a:lnTo>
                    <a:pt x="1172" y="2925"/>
                  </a:lnTo>
                  <a:lnTo>
                    <a:pt x="1147" y="2942"/>
                  </a:lnTo>
                  <a:lnTo>
                    <a:pt x="1119" y="2955"/>
                  </a:lnTo>
                  <a:lnTo>
                    <a:pt x="1089" y="2964"/>
                  </a:lnTo>
                  <a:lnTo>
                    <a:pt x="1057" y="2966"/>
                  </a:lnTo>
                  <a:lnTo>
                    <a:pt x="177" y="2966"/>
                  </a:lnTo>
                  <a:lnTo>
                    <a:pt x="145" y="2964"/>
                  </a:lnTo>
                  <a:lnTo>
                    <a:pt x="115" y="2955"/>
                  </a:lnTo>
                  <a:lnTo>
                    <a:pt x="88" y="2942"/>
                  </a:lnTo>
                  <a:lnTo>
                    <a:pt x="63" y="2925"/>
                  </a:lnTo>
                  <a:lnTo>
                    <a:pt x="42" y="2903"/>
                  </a:lnTo>
                  <a:lnTo>
                    <a:pt x="24" y="2879"/>
                  </a:lnTo>
                  <a:lnTo>
                    <a:pt x="11" y="2851"/>
                  </a:lnTo>
                  <a:lnTo>
                    <a:pt x="3" y="2821"/>
                  </a:lnTo>
                  <a:lnTo>
                    <a:pt x="0" y="2789"/>
                  </a:lnTo>
                  <a:lnTo>
                    <a:pt x="0" y="1061"/>
                  </a:lnTo>
                  <a:lnTo>
                    <a:pt x="3" y="1029"/>
                  </a:lnTo>
                  <a:lnTo>
                    <a:pt x="11" y="999"/>
                  </a:lnTo>
                  <a:lnTo>
                    <a:pt x="24" y="972"/>
                  </a:lnTo>
                  <a:lnTo>
                    <a:pt x="42" y="947"/>
                  </a:lnTo>
                  <a:lnTo>
                    <a:pt x="63" y="926"/>
                  </a:lnTo>
                  <a:lnTo>
                    <a:pt x="88" y="908"/>
                  </a:lnTo>
                  <a:lnTo>
                    <a:pt x="115" y="895"/>
                  </a:lnTo>
                  <a:lnTo>
                    <a:pt x="145" y="887"/>
                  </a:lnTo>
                  <a:lnTo>
                    <a:pt x="177" y="884"/>
                  </a:lnTo>
                  <a:lnTo>
                    <a:pt x="1057" y="884"/>
                  </a:lnTo>
                  <a:lnTo>
                    <a:pt x="1089" y="887"/>
                  </a:lnTo>
                  <a:lnTo>
                    <a:pt x="1119" y="895"/>
                  </a:lnTo>
                  <a:lnTo>
                    <a:pt x="1147" y="908"/>
                  </a:lnTo>
                  <a:lnTo>
                    <a:pt x="1172" y="926"/>
                  </a:lnTo>
                  <a:lnTo>
                    <a:pt x="1193" y="947"/>
                  </a:lnTo>
                  <a:lnTo>
                    <a:pt x="1211" y="972"/>
                  </a:lnTo>
                  <a:lnTo>
                    <a:pt x="1224" y="999"/>
                  </a:lnTo>
                  <a:lnTo>
                    <a:pt x="1232" y="1029"/>
                  </a:lnTo>
                  <a:lnTo>
                    <a:pt x="1236" y="1061"/>
                  </a:lnTo>
                  <a:lnTo>
                    <a:pt x="1236" y="1154"/>
                  </a:lnTo>
                  <a:lnTo>
                    <a:pt x="1440" y="1154"/>
                  </a:lnTo>
                  <a:lnTo>
                    <a:pt x="1792" y="860"/>
                  </a:lnTo>
                  <a:lnTo>
                    <a:pt x="1846" y="812"/>
                  </a:lnTo>
                  <a:lnTo>
                    <a:pt x="1895" y="760"/>
                  </a:lnTo>
                  <a:lnTo>
                    <a:pt x="1942" y="706"/>
                  </a:lnTo>
                  <a:lnTo>
                    <a:pt x="1984" y="649"/>
                  </a:lnTo>
                  <a:lnTo>
                    <a:pt x="2023" y="590"/>
                  </a:lnTo>
                  <a:lnTo>
                    <a:pt x="2057" y="526"/>
                  </a:lnTo>
                  <a:lnTo>
                    <a:pt x="2087" y="462"/>
                  </a:lnTo>
                  <a:lnTo>
                    <a:pt x="2113" y="395"/>
                  </a:lnTo>
                  <a:lnTo>
                    <a:pt x="2114" y="391"/>
                  </a:lnTo>
                  <a:lnTo>
                    <a:pt x="2116" y="384"/>
                  </a:lnTo>
                  <a:lnTo>
                    <a:pt x="2121" y="370"/>
                  </a:lnTo>
                  <a:lnTo>
                    <a:pt x="2126" y="355"/>
                  </a:lnTo>
                  <a:lnTo>
                    <a:pt x="2133" y="335"/>
                  </a:lnTo>
                  <a:lnTo>
                    <a:pt x="2141" y="314"/>
                  </a:lnTo>
                  <a:lnTo>
                    <a:pt x="2147" y="293"/>
                  </a:lnTo>
                  <a:lnTo>
                    <a:pt x="2155" y="271"/>
                  </a:lnTo>
                  <a:lnTo>
                    <a:pt x="2163" y="250"/>
                  </a:lnTo>
                  <a:lnTo>
                    <a:pt x="2169" y="230"/>
                  </a:lnTo>
                  <a:lnTo>
                    <a:pt x="2175" y="213"/>
                  </a:lnTo>
                  <a:lnTo>
                    <a:pt x="2179" y="200"/>
                  </a:lnTo>
                  <a:lnTo>
                    <a:pt x="2183" y="190"/>
                  </a:lnTo>
                  <a:lnTo>
                    <a:pt x="2184" y="186"/>
                  </a:lnTo>
                  <a:lnTo>
                    <a:pt x="2202" y="150"/>
                  </a:lnTo>
                  <a:lnTo>
                    <a:pt x="2223" y="117"/>
                  </a:lnTo>
                  <a:lnTo>
                    <a:pt x="2249" y="88"/>
                  </a:lnTo>
                  <a:lnTo>
                    <a:pt x="2278" y="62"/>
                  </a:lnTo>
                  <a:lnTo>
                    <a:pt x="2310" y="40"/>
                  </a:lnTo>
                  <a:lnTo>
                    <a:pt x="2345" y="24"/>
                  </a:lnTo>
                  <a:lnTo>
                    <a:pt x="2381" y="10"/>
                  </a:lnTo>
                  <a:lnTo>
                    <a:pt x="2420" y="3"/>
                  </a:lnTo>
                  <a:lnTo>
                    <a:pt x="24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2" name="Group 171">
            <a:extLst>
              <a:ext uri="{FF2B5EF4-FFF2-40B4-BE49-F238E27FC236}">
                <a16:creationId xmlns:a16="http://schemas.microsoft.com/office/drawing/2014/main" id="{E99AA46F-0439-85DF-9C78-9206205157B7}"/>
              </a:ext>
            </a:extLst>
          </p:cNvPr>
          <p:cNvGrpSpPr/>
          <p:nvPr/>
        </p:nvGrpSpPr>
        <p:grpSpPr>
          <a:xfrm>
            <a:off x="1478940" y="3816697"/>
            <a:ext cx="540156" cy="400051"/>
            <a:chOff x="430213" y="3795713"/>
            <a:chExt cx="1071562" cy="730250"/>
          </a:xfrm>
          <a:solidFill>
            <a:schemeClr val="tx1"/>
          </a:solidFill>
        </p:grpSpPr>
        <p:sp>
          <p:nvSpPr>
            <p:cNvPr id="173" name="Freeform 69">
              <a:extLst>
                <a:ext uri="{FF2B5EF4-FFF2-40B4-BE49-F238E27FC236}">
                  <a16:creationId xmlns:a16="http://schemas.microsoft.com/office/drawing/2014/main" id="{F028AE72-E2D1-EB6A-C336-45FC1CDCACCE}"/>
                </a:ext>
              </a:extLst>
            </p:cNvPr>
            <p:cNvSpPr>
              <a:spLocks/>
            </p:cNvSpPr>
            <p:nvPr/>
          </p:nvSpPr>
          <p:spPr bwMode="auto">
            <a:xfrm>
              <a:off x="519113" y="3795713"/>
              <a:ext cx="890587" cy="571500"/>
            </a:xfrm>
            <a:custGeom>
              <a:avLst/>
              <a:gdLst>
                <a:gd name="T0" fmla="*/ 19 w 299"/>
                <a:gd name="T1" fmla="*/ 192 h 192"/>
                <a:gd name="T2" fmla="*/ 19 w 299"/>
                <a:gd name="T3" fmla="*/ 20 h 192"/>
                <a:gd name="T4" fmla="*/ 281 w 299"/>
                <a:gd name="T5" fmla="*/ 20 h 192"/>
                <a:gd name="T6" fmla="*/ 281 w 299"/>
                <a:gd name="T7" fmla="*/ 192 h 192"/>
                <a:gd name="T8" fmla="*/ 299 w 299"/>
                <a:gd name="T9" fmla="*/ 192 h 192"/>
                <a:gd name="T10" fmla="*/ 299 w 299"/>
                <a:gd name="T11" fmla="*/ 18 h 192"/>
                <a:gd name="T12" fmla="*/ 281 w 299"/>
                <a:gd name="T13" fmla="*/ 0 h 192"/>
                <a:gd name="T14" fmla="*/ 18 w 299"/>
                <a:gd name="T15" fmla="*/ 0 h 192"/>
                <a:gd name="T16" fmla="*/ 0 w 299"/>
                <a:gd name="T17" fmla="*/ 18 h 192"/>
                <a:gd name="T18" fmla="*/ 0 w 299"/>
                <a:gd name="T19" fmla="*/ 192 h 192"/>
                <a:gd name="T20" fmla="*/ 19 w 299"/>
                <a:gd name="T21"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192">
                  <a:moveTo>
                    <a:pt x="19" y="192"/>
                  </a:moveTo>
                  <a:cubicBezTo>
                    <a:pt x="19" y="20"/>
                    <a:pt x="19" y="20"/>
                    <a:pt x="19" y="20"/>
                  </a:cubicBezTo>
                  <a:cubicBezTo>
                    <a:pt x="281" y="20"/>
                    <a:pt x="281" y="20"/>
                    <a:pt x="281" y="20"/>
                  </a:cubicBezTo>
                  <a:cubicBezTo>
                    <a:pt x="281" y="192"/>
                    <a:pt x="281" y="192"/>
                    <a:pt x="281" y="192"/>
                  </a:cubicBezTo>
                  <a:cubicBezTo>
                    <a:pt x="299" y="192"/>
                    <a:pt x="299" y="192"/>
                    <a:pt x="299" y="192"/>
                  </a:cubicBezTo>
                  <a:cubicBezTo>
                    <a:pt x="299" y="18"/>
                    <a:pt x="299" y="18"/>
                    <a:pt x="299" y="18"/>
                  </a:cubicBezTo>
                  <a:cubicBezTo>
                    <a:pt x="299" y="8"/>
                    <a:pt x="291" y="0"/>
                    <a:pt x="281" y="0"/>
                  </a:cubicBezTo>
                  <a:cubicBezTo>
                    <a:pt x="18" y="0"/>
                    <a:pt x="18" y="0"/>
                    <a:pt x="18" y="0"/>
                  </a:cubicBezTo>
                  <a:cubicBezTo>
                    <a:pt x="9" y="0"/>
                    <a:pt x="0" y="8"/>
                    <a:pt x="0" y="18"/>
                  </a:cubicBezTo>
                  <a:cubicBezTo>
                    <a:pt x="0" y="192"/>
                    <a:pt x="0" y="192"/>
                    <a:pt x="0" y="192"/>
                  </a:cubicBezTo>
                  <a:lnTo>
                    <a:pt x="19" y="192"/>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74" name="Freeform 70">
              <a:extLst>
                <a:ext uri="{FF2B5EF4-FFF2-40B4-BE49-F238E27FC236}">
                  <a16:creationId xmlns:a16="http://schemas.microsoft.com/office/drawing/2014/main" id="{996F9100-730A-FC6E-77CC-102CDF1E4BD7}"/>
                </a:ext>
              </a:extLst>
            </p:cNvPr>
            <p:cNvSpPr>
              <a:spLocks noEditPoints="1"/>
            </p:cNvSpPr>
            <p:nvPr/>
          </p:nvSpPr>
          <p:spPr bwMode="auto">
            <a:xfrm>
              <a:off x="430213" y="4418013"/>
              <a:ext cx="1071562" cy="107950"/>
            </a:xfrm>
            <a:custGeom>
              <a:avLst/>
              <a:gdLst>
                <a:gd name="T0" fmla="*/ 359 w 360"/>
                <a:gd name="T1" fmla="*/ 4 h 36"/>
                <a:gd name="T2" fmla="*/ 353 w 360"/>
                <a:gd name="T3" fmla="*/ 0 h 36"/>
                <a:gd name="T4" fmla="*/ 7 w 360"/>
                <a:gd name="T5" fmla="*/ 0 h 36"/>
                <a:gd name="T6" fmla="*/ 1 w 360"/>
                <a:gd name="T7" fmla="*/ 4 h 36"/>
                <a:gd name="T8" fmla="*/ 0 w 360"/>
                <a:gd name="T9" fmla="*/ 9 h 36"/>
                <a:gd name="T10" fmla="*/ 0 w 360"/>
                <a:gd name="T11" fmla="*/ 19 h 36"/>
                <a:gd name="T12" fmla="*/ 19 w 360"/>
                <a:gd name="T13" fmla="*/ 36 h 36"/>
                <a:gd name="T14" fmla="*/ 341 w 360"/>
                <a:gd name="T15" fmla="*/ 36 h 36"/>
                <a:gd name="T16" fmla="*/ 360 w 360"/>
                <a:gd name="T17" fmla="*/ 19 h 36"/>
                <a:gd name="T18" fmla="*/ 360 w 360"/>
                <a:gd name="T19" fmla="*/ 19 h 36"/>
                <a:gd name="T20" fmla="*/ 360 w 360"/>
                <a:gd name="T21" fmla="*/ 9 h 36"/>
                <a:gd name="T22" fmla="*/ 359 w 360"/>
                <a:gd name="T23" fmla="*/ 4 h 36"/>
                <a:gd name="T24" fmla="*/ 213 w 360"/>
                <a:gd name="T25" fmla="*/ 20 h 36"/>
                <a:gd name="T26" fmla="*/ 146 w 360"/>
                <a:gd name="T27" fmla="*/ 20 h 36"/>
                <a:gd name="T28" fmla="*/ 141 w 360"/>
                <a:gd name="T29" fmla="*/ 14 h 36"/>
                <a:gd name="T30" fmla="*/ 146 w 360"/>
                <a:gd name="T31" fmla="*/ 9 h 36"/>
                <a:gd name="T32" fmla="*/ 213 w 360"/>
                <a:gd name="T33" fmla="*/ 9 h 36"/>
                <a:gd name="T34" fmla="*/ 219 w 360"/>
                <a:gd name="T35" fmla="*/ 14 h 36"/>
                <a:gd name="T36" fmla="*/ 213 w 360"/>
                <a:gd name="T37" fmla="*/ 20 h 36"/>
                <a:gd name="T38" fmla="*/ 325 w 360"/>
                <a:gd name="T39" fmla="*/ 27 h 36"/>
                <a:gd name="T40" fmla="*/ 315 w 360"/>
                <a:gd name="T41" fmla="*/ 17 h 36"/>
                <a:gd name="T42" fmla="*/ 325 w 360"/>
                <a:gd name="T43" fmla="*/ 7 h 36"/>
                <a:gd name="T44" fmla="*/ 335 w 360"/>
                <a:gd name="T45" fmla="*/ 17 h 36"/>
                <a:gd name="T46" fmla="*/ 325 w 360"/>
                <a:gd name="T4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0" h="36">
                  <a:moveTo>
                    <a:pt x="359" y="4"/>
                  </a:moveTo>
                  <a:cubicBezTo>
                    <a:pt x="358" y="2"/>
                    <a:pt x="356" y="0"/>
                    <a:pt x="353" y="0"/>
                  </a:cubicBezTo>
                  <a:cubicBezTo>
                    <a:pt x="7" y="0"/>
                    <a:pt x="7" y="0"/>
                    <a:pt x="7" y="0"/>
                  </a:cubicBezTo>
                  <a:cubicBezTo>
                    <a:pt x="4" y="0"/>
                    <a:pt x="2" y="2"/>
                    <a:pt x="1" y="4"/>
                  </a:cubicBezTo>
                  <a:cubicBezTo>
                    <a:pt x="0" y="5"/>
                    <a:pt x="0" y="8"/>
                    <a:pt x="0" y="9"/>
                  </a:cubicBezTo>
                  <a:cubicBezTo>
                    <a:pt x="0" y="19"/>
                    <a:pt x="0" y="19"/>
                    <a:pt x="0" y="19"/>
                  </a:cubicBezTo>
                  <a:cubicBezTo>
                    <a:pt x="0" y="28"/>
                    <a:pt x="9" y="36"/>
                    <a:pt x="19" y="36"/>
                  </a:cubicBezTo>
                  <a:cubicBezTo>
                    <a:pt x="341" y="36"/>
                    <a:pt x="341" y="36"/>
                    <a:pt x="341" y="36"/>
                  </a:cubicBezTo>
                  <a:cubicBezTo>
                    <a:pt x="351" y="36"/>
                    <a:pt x="360" y="28"/>
                    <a:pt x="360" y="19"/>
                  </a:cubicBezTo>
                  <a:cubicBezTo>
                    <a:pt x="360" y="19"/>
                    <a:pt x="360" y="19"/>
                    <a:pt x="360" y="19"/>
                  </a:cubicBezTo>
                  <a:cubicBezTo>
                    <a:pt x="360" y="9"/>
                    <a:pt x="360" y="9"/>
                    <a:pt x="360" y="9"/>
                  </a:cubicBezTo>
                  <a:cubicBezTo>
                    <a:pt x="360" y="8"/>
                    <a:pt x="360" y="5"/>
                    <a:pt x="359" y="4"/>
                  </a:cubicBezTo>
                  <a:close/>
                  <a:moveTo>
                    <a:pt x="213" y="20"/>
                  </a:moveTo>
                  <a:cubicBezTo>
                    <a:pt x="146" y="20"/>
                    <a:pt x="146" y="20"/>
                    <a:pt x="146" y="20"/>
                  </a:cubicBezTo>
                  <a:cubicBezTo>
                    <a:pt x="143" y="20"/>
                    <a:pt x="141" y="17"/>
                    <a:pt x="141" y="14"/>
                  </a:cubicBezTo>
                  <a:cubicBezTo>
                    <a:pt x="141" y="11"/>
                    <a:pt x="143" y="9"/>
                    <a:pt x="146" y="9"/>
                  </a:cubicBezTo>
                  <a:cubicBezTo>
                    <a:pt x="213" y="9"/>
                    <a:pt x="213" y="9"/>
                    <a:pt x="213" y="9"/>
                  </a:cubicBezTo>
                  <a:cubicBezTo>
                    <a:pt x="217" y="9"/>
                    <a:pt x="219" y="11"/>
                    <a:pt x="219" y="14"/>
                  </a:cubicBezTo>
                  <a:cubicBezTo>
                    <a:pt x="219" y="17"/>
                    <a:pt x="217" y="20"/>
                    <a:pt x="213" y="20"/>
                  </a:cubicBezTo>
                  <a:close/>
                  <a:moveTo>
                    <a:pt x="325" y="27"/>
                  </a:moveTo>
                  <a:cubicBezTo>
                    <a:pt x="320" y="27"/>
                    <a:pt x="315" y="23"/>
                    <a:pt x="315" y="17"/>
                  </a:cubicBezTo>
                  <a:cubicBezTo>
                    <a:pt x="315" y="11"/>
                    <a:pt x="320" y="7"/>
                    <a:pt x="325" y="7"/>
                  </a:cubicBezTo>
                  <a:cubicBezTo>
                    <a:pt x="331" y="7"/>
                    <a:pt x="335" y="11"/>
                    <a:pt x="335" y="17"/>
                  </a:cubicBezTo>
                  <a:cubicBezTo>
                    <a:pt x="335" y="23"/>
                    <a:pt x="331" y="27"/>
                    <a:pt x="325" y="27"/>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75" name="Freeform 71">
              <a:extLst>
                <a:ext uri="{FF2B5EF4-FFF2-40B4-BE49-F238E27FC236}">
                  <a16:creationId xmlns:a16="http://schemas.microsoft.com/office/drawing/2014/main" id="{FA27AE62-8A7B-D67F-E60E-85D2E2D00158}"/>
                </a:ext>
              </a:extLst>
            </p:cNvPr>
            <p:cNvSpPr>
              <a:spLocks noEditPoints="1"/>
            </p:cNvSpPr>
            <p:nvPr/>
          </p:nvSpPr>
          <p:spPr bwMode="auto">
            <a:xfrm>
              <a:off x="820738" y="3911601"/>
              <a:ext cx="290512" cy="411163"/>
            </a:xfrm>
            <a:custGeom>
              <a:avLst/>
              <a:gdLst>
                <a:gd name="T0" fmla="*/ 90 w 98"/>
                <a:gd name="T1" fmla="*/ 66 h 138"/>
                <a:gd name="T2" fmla="*/ 8 w 98"/>
                <a:gd name="T3" fmla="*/ 66 h 138"/>
                <a:gd name="T4" fmla="*/ 0 w 98"/>
                <a:gd name="T5" fmla="*/ 74 h 138"/>
                <a:gd name="T6" fmla="*/ 0 w 98"/>
                <a:gd name="T7" fmla="*/ 82 h 138"/>
                <a:gd name="T8" fmla="*/ 10 w 98"/>
                <a:gd name="T9" fmla="*/ 82 h 138"/>
                <a:gd name="T10" fmla="*/ 15 w 98"/>
                <a:gd name="T11" fmla="*/ 88 h 138"/>
                <a:gd name="T12" fmla="*/ 10 w 98"/>
                <a:gd name="T13" fmla="*/ 93 h 138"/>
                <a:gd name="T14" fmla="*/ 0 w 98"/>
                <a:gd name="T15" fmla="*/ 93 h 138"/>
                <a:gd name="T16" fmla="*/ 0 w 98"/>
                <a:gd name="T17" fmla="*/ 99 h 138"/>
                <a:gd name="T18" fmla="*/ 10 w 98"/>
                <a:gd name="T19" fmla="*/ 99 h 138"/>
                <a:gd name="T20" fmla="*/ 15 w 98"/>
                <a:gd name="T21" fmla="*/ 104 h 138"/>
                <a:gd name="T22" fmla="*/ 10 w 98"/>
                <a:gd name="T23" fmla="*/ 109 h 138"/>
                <a:gd name="T24" fmla="*/ 0 w 98"/>
                <a:gd name="T25" fmla="*/ 109 h 138"/>
                <a:gd name="T26" fmla="*/ 0 w 98"/>
                <a:gd name="T27" fmla="*/ 115 h 138"/>
                <a:gd name="T28" fmla="*/ 10 w 98"/>
                <a:gd name="T29" fmla="*/ 115 h 138"/>
                <a:gd name="T30" fmla="*/ 15 w 98"/>
                <a:gd name="T31" fmla="*/ 121 h 138"/>
                <a:gd name="T32" fmla="*/ 10 w 98"/>
                <a:gd name="T33" fmla="*/ 126 h 138"/>
                <a:gd name="T34" fmla="*/ 0 w 98"/>
                <a:gd name="T35" fmla="*/ 126 h 138"/>
                <a:gd name="T36" fmla="*/ 0 w 98"/>
                <a:gd name="T37" fmla="*/ 130 h 138"/>
                <a:gd name="T38" fmla="*/ 8 w 98"/>
                <a:gd name="T39" fmla="*/ 138 h 138"/>
                <a:gd name="T40" fmla="*/ 90 w 98"/>
                <a:gd name="T41" fmla="*/ 138 h 138"/>
                <a:gd name="T42" fmla="*/ 98 w 98"/>
                <a:gd name="T43" fmla="*/ 130 h 138"/>
                <a:gd name="T44" fmla="*/ 98 w 98"/>
                <a:gd name="T45" fmla="*/ 74 h 138"/>
                <a:gd name="T46" fmla="*/ 90 w 98"/>
                <a:gd name="T47" fmla="*/ 66 h 138"/>
                <a:gd name="T48" fmla="*/ 28 w 98"/>
                <a:gd name="T49" fmla="*/ 33 h 138"/>
                <a:gd name="T50" fmla="*/ 49 w 98"/>
                <a:gd name="T51" fmla="*/ 12 h 138"/>
                <a:gd name="T52" fmla="*/ 70 w 98"/>
                <a:gd name="T53" fmla="*/ 33 h 138"/>
                <a:gd name="T54" fmla="*/ 70 w 98"/>
                <a:gd name="T55" fmla="*/ 58 h 138"/>
                <a:gd name="T56" fmla="*/ 81 w 98"/>
                <a:gd name="T57" fmla="*/ 58 h 138"/>
                <a:gd name="T58" fmla="*/ 81 w 98"/>
                <a:gd name="T59" fmla="*/ 33 h 138"/>
                <a:gd name="T60" fmla="*/ 49 w 98"/>
                <a:gd name="T61" fmla="*/ 0 h 138"/>
                <a:gd name="T62" fmla="*/ 17 w 98"/>
                <a:gd name="T63" fmla="*/ 33 h 138"/>
                <a:gd name="T64" fmla="*/ 17 w 98"/>
                <a:gd name="T65" fmla="*/ 58 h 138"/>
                <a:gd name="T66" fmla="*/ 28 w 98"/>
                <a:gd name="T67" fmla="*/ 58 h 138"/>
                <a:gd name="T68" fmla="*/ 28 w 98"/>
                <a:gd name="T69" fmla="*/ 3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38">
                  <a:moveTo>
                    <a:pt x="90" y="66"/>
                  </a:moveTo>
                  <a:cubicBezTo>
                    <a:pt x="8" y="66"/>
                    <a:pt x="8" y="66"/>
                    <a:pt x="8" y="66"/>
                  </a:cubicBezTo>
                  <a:cubicBezTo>
                    <a:pt x="3" y="66"/>
                    <a:pt x="0" y="70"/>
                    <a:pt x="0" y="74"/>
                  </a:cubicBezTo>
                  <a:cubicBezTo>
                    <a:pt x="0" y="82"/>
                    <a:pt x="0" y="82"/>
                    <a:pt x="0" y="82"/>
                  </a:cubicBezTo>
                  <a:cubicBezTo>
                    <a:pt x="10" y="82"/>
                    <a:pt x="10" y="82"/>
                    <a:pt x="10" y="82"/>
                  </a:cubicBezTo>
                  <a:cubicBezTo>
                    <a:pt x="13" y="82"/>
                    <a:pt x="15" y="85"/>
                    <a:pt x="15" y="88"/>
                  </a:cubicBezTo>
                  <a:cubicBezTo>
                    <a:pt x="15" y="90"/>
                    <a:pt x="13" y="93"/>
                    <a:pt x="10" y="93"/>
                  </a:cubicBezTo>
                  <a:cubicBezTo>
                    <a:pt x="0" y="93"/>
                    <a:pt x="0" y="93"/>
                    <a:pt x="0" y="93"/>
                  </a:cubicBezTo>
                  <a:cubicBezTo>
                    <a:pt x="0" y="99"/>
                    <a:pt x="0" y="99"/>
                    <a:pt x="0" y="99"/>
                  </a:cubicBezTo>
                  <a:cubicBezTo>
                    <a:pt x="10" y="99"/>
                    <a:pt x="10" y="99"/>
                    <a:pt x="10" y="99"/>
                  </a:cubicBezTo>
                  <a:cubicBezTo>
                    <a:pt x="13" y="99"/>
                    <a:pt x="15" y="101"/>
                    <a:pt x="15" y="104"/>
                  </a:cubicBezTo>
                  <a:cubicBezTo>
                    <a:pt x="15" y="107"/>
                    <a:pt x="13" y="109"/>
                    <a:pt x="10" y="109"/>
                  </a:cubicBezTo>
                  <a:cubicBezTo>
                    <a:pt x="0" y="109"/>
                    <a:pt x="0" y="109"/>
                    <a:pt x="0" y="109"/>
                  </a:cubicBezTo>
                  <a:cubicBezTo>
                    <a:pt x="0" y="115"/>
                    <a:pt x="0" y="115"/>
                    <a:pt x="0" y="115"/>
                  </a:cubicBezTo>
                  <a:cubicBezTo>
                    <a:pt x="10" y="115"/>
                    <a:pt x="10" y="115"/>
                    <a:pt x="10" y="115"/>
                  </a:cubicBezTo>
                  <a:cubicBezTo>
                    <a:pt x="13" y="115"/>
                    <a:pt x="15" y="118"/>
                    <a:pt x="15" y="121"/>
                  </a:cubicBezTo>
                  <a:cubicBezTo>
                    <a:pt x="15" y="123"/>
                    <a:pt x="13" y="126"/>
                    <a:pt x="10" y="126"/>
                  </a:cubicBezTo>
                  <a:cubicBezTo>
                    <a:pt x="0" y="126"/>
                    <a:pt x="0" y="126"/>
                    <a:pt x="0" y="126"/>
                  </a:cubicBezTo>
                  <a:cubicBezTo>
                    <a:pt x="0" y="130"/>
                    <a:pt x="0" y="130"/>
                    <a:pt x="0" y="130"/>
                  </a:cubicBezTo>
                  <a:cubicBezTo>
                    <a:pt x="0" y="134"/>
                    <a:pt x="3" y="138"/>
                    <a:pt x="8" y="138"/>
                  </a:cubicBezTo>
                  <a:cubicBezTo>
                    <a:pt x="90" y="138"/>
                    <a:pt x="90" y="138"/>
                    <a:pt x="90" y="138"/>
                  </a:cubicBezTo>
                  <a:cubicBezTo>
                    <a:pt x="94" y="138"/>
                    <a:pt x="98" y="134"/>
                    <a:pt x="98" y="130"/>
                  </a:cubicBezTo>
                  <a:cubicBezTo>
                    <a:pt x="98" y="74"/>
                    <a:pt x="98" y="74"/>
                    <a:pt x="98" y="74"/>
                  </a:cubicBezTo>
                  <a:cubicBezTo>
                    <a:pt x="98" y="70"/>
                    <a:pt x="94" y="66"/>
                    <a:pt x="90" y="66"/>
                  </a:cubicBezTo>
                  <a:close/>
                  <a:moveTo>
                    <a:pt x="28" y="33"/>
                  </a:moveTo>
                  <a:cubicBezTo>
                    <a:pt x="28" y="21"/>
                    <a:pt x="37" y="12"/>
                    <a:pt x="49" y="12"/>
                  </a:cubicBezTo>
                  <a:cubicBezTo>
                    <a:pt x="61" y="12"/>
                    <a:pt x="70" y="21"/>
                    <a:pt x="70" y="33"/>
                  </a:cubicBezTo>
                  <a:cubicBezTo>
                    <a:pt x="70" y="58"/>
                    <a:pt x="70" y="58"/>
                    <a:pt x="70" y="58"/>
                  </a:cubicBezTo>
                  <a:cubicBezTo>
                    <a:pt x="81" y="58"/>
                    <a:pt x="81" y="58"/>
                    <a:pt x="81" y="58"/>
                  </a:cubicBezTo>
                  <a:cubicBezTo>
                    <a:pt x="81" y="33"/>
                    <a:pt x="81" y="33"/>
                    <a:pt x="81" y="33"/>
                  </a:cubicBezTo>
                  <a:cubicBezTo>
                    <a:pt x="81" y="15"/>
                    <a:pt x="67" y="0"/>
                    <a:pt x="49" y="0"/>
                  </a:cubicBezTo>
                  <a:cubicBezTo>
                    <a:pt x="31" y="0"/>
                    <a:pt x="17" y="15"/>
                    <a:pt x="17" y="33"/>
                  </a:cubicBezTo>
                  <a:cubicBezTo>
                    <a:pt x="17" y="58"/>
                    <a:pt x="17" y="58"/>
                    <a:pt x="17" y="58"/>
                  </a:cubicBezTo>
                  <a:cubicBezTo>
                    <a:pt x="28" y="58"/>
                    <a:pt x="28" y="58"/>
                    <a:pt x="28" y="58"/>
                  </a:cubicBezTo>
                  <a:lnTo>
                    <a:pt x="28" y="33"/>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grpSp>
      <p:grpSp>
        <p:nvGrpSpPr>
          <p:cNvPr id="202" name="Group 201">
            <a:extLst>
              <a:ext uri="{FF2B5EF4-FFF2-40B4-BE49-F238E27FC236}">
                <a16:creationId xmlns:a16="http://schemas.microsoft.com/office/drawing/2014/main" id="{FDBC6FB4-D1A4-369E-CB2C-25DF4508DECF}"/>
              </a:ext>
            </a:extLst>
          </p:cNvPr>
          <p:cNvGrpSpPr/>
          <p:nvPr/>
        </p:nvGrpSpPr>
        <p:grpSpPr>
          <a:xfrm>
            <a:off x="1559648" y="4669649"/>
            <a:ext cx="378740" cy="551114"/>
            <a:chOff x="4075113" y="1909763"/>
            <a:chExt cx="247650" cy="360363"/>
          </a:xfrm>
          <a:solidFill>
            <a:schemeClr val="tx1"/>
          </a:solidFill>
        </p:grpSpPr>
        <p:sp>
          <p:nvSpPr>
            <p:cNvPr id="203" name="Freeform 78">
              <a:extLst>
                <a:ext uri="{FF2B5EF4-FFF2-40B4-BE49-F238E27FC236}">
                  <a16:creationId xmlns:a16="http://schemas.microsoft.com/office/drawing/2014/main" id="{C067399E-658F-DCF1-8096-69649783599B}"/>
                </a:ext>
              </a:extLst>
            </p:cNvPr>
            <p:cNvSpPr>
              <a:spLocks noEditPoints="1"/>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79">
              <a:extLst>
                <a:ext uri="{FF2B5EF4-FFF2-40B4-BE49-F238E27FC236}">
                  <a16:creationId xmlns:a16="http://schemas.microsoft.com/office/drawing/2014/main" id="{7EA98B3A-4104-AA48-DC14-C0E536FD66E6}"/>
                </a:ext>
              </a:extLst>
            </p:cNvPr>
            <p:cNvSpPr>
              <a:spLocks noEditPoints="1"/>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5">
            <a:extLst>
              <a:ext uri="{FF2B5EF4-FFF2-40B4-BE49-F238E27FC236}">
                <a16:creationId xmlns:a16="http://schemas.microsoft.com/office/drawing/2014/main" id="{5EE6A861-9180-FB85-EF77-3569EC94BF1A}"/>
              </a:ext>
            </a:extLst>
          </p:cNvPr>
          <p:cNvGrpSpPr/>
          <p:nvPr/>
        </p:nvGrpSpPr>
        <p:grpSpPr>
          <a:xfrm>
            <a:off x="2442454" y="1617261"/>
            <a:ext cx="536426" cy="600450"/>
            <a:chOff x="3471863" y="1916113"/>
            <a:chExt cx="492125" cy="550863"/>
          </a:xfrm>
          <a:solidFill>
            <a:schemeClr val="tx1"/>
          </a:solidFill>
        </p:grpSpPr>
        <p:sp>
          <p:nvSpPr>
            <p:cNvPr id="24" name="Freeform 70">
              <a:extLst>
                <a:ext uri="{FF2B5EF4-FFF2-40B4-BE49-F238E27FC236}">
                  <a16:creationId xmlns:a16="http://schemas.microsoft.com/office/drawing/2014/main" id="{5AFF61F9-AEDB-74D5-4E9A-E3F2650B9E24}"/>
                </a:ext>
              </a:extLst>
            </p:cNvPr>
            <p:cNvSpPr>
              <a:spLocks noEditPoints="1"/>
            </p:cNvSpPr>
            <p:nvPr/>
          </p:nvSpPr>
          <p:spPr bwMode="auto">
            <a:xfrm>
              <a:off x="3633788" y="1916113"/>
              <a:ext cx="330200" cy="330200"/>
            </a:xfrm>
            <a:custGeom>
              <a:avLst/>
              <a:gdLst>
                <a:gd name="T0" fmla="*/ 958 w 2077"/>
                <a:gd name="T1" fmla="*/ 277 h 2076"/>
                <a:gd name="T2" fmla="*/ 796 w 2077"/>
                <a:gd name="T3" fmla="*/ 377 h 2076"/>
                <a:gd name="T4" fmla="*/ 576 w 2077"/>
                <a:gd name="T5" fmla="*/ 455 h 2076"/>
                <a:gd name="T6" fmla="*/ 456 w 2077"/>
                <a:gd name="T7" fmla="*/ 350 h 2076"/>
                <a:gd name="T8" fmla="*/ 457 w 2077"/>
                <a:gd name="T9" fmla="*/ 573 h 2076"/>
                <a:gd name="T10" fmla="*/ 379 w 2077"/>
                <a:gd name="T11" fmla="*/ 793 h 2076"/>
                <a:gd name="T12" fmla="*/ 281 w 2077"/>
                <a:gd name="T13" fmla="*/ 955 h 2076"/>
                <a:gd name="T14" fmla="*/ 142 w 2077"/>
                <a:gd name="T15" fmla="*/ 1105 h 2076"/>
                <a:gd name="T16" fmla="*/ 300 w 2077"/>
                <a:gd name="T17" fmla="*/ 1120 h 2076"/>
                <a:gd name="T18" fmla="*/ 400 w 2077"/>
                <a:gd name="T19" fmla="*/ 1331 h 2076"/>
                <a:gd name="T20" fmla="*/ 446 w 2077"/>
                <a:gd name="T21" fmla="*/ 1515 h 2076"/>
                <a:gd name="T22" fmla="*/ 459 w 2077"/>
                <a:gd name="T23" fmla="*/ 1723 h 2076"/>
                <a:gd name="T24" fmla="*/ 591 w 2077"/>
                <a:gd name="T25" fmla="*/ 1612 h 2076"/>
                <a:gd name="T26" fmla="*/ 846 w 2077"/>
                <a:gd name="T27" fmla="*/ 1714 h 2076"/>
                <a:gd name="T28" fmla="*/ 957 w 2077"/>
                <a:gd name="T29" fmla="*/ 1922 h 2076"/>
                <a:gd name="T30" fmla="*/ 1111 w 2077"/>
                <a:gd name="T31" fmla="*/ 1934 h 2076"/>
                <a:gd name="T32" fmla="*/ 1130 w 2077"/>
                <a:gd name="T33" fmla="*/ 1759 h 2076"/>
                <a:gd name="T34" fmla="*/ 1382 w 2077"/>
                <a:gd name="T35" fmla="*/ 1650 h 2076"/>
                <a:gd name="T36" fmla="*/ 1608 w 2077"/>
                <a:gd name="T37" fmla="*/ 1720 h 2076"/>
                <a:gd name="T38" fmla="*/ 1723 w 2077"/>
                <a:gd name="T39" fmla="*/ 1623 h 2076"/>
                <a:gd name="T40" fmla="*/ 1613 w 2077"/>
                <a:gd name="T41" fmla="*/ 1464 h 2076"/>
                <a:gd name="T42" fmla="*/ 1730 w 2077"/>
                <a:gd name="T43" fmla="*/ 1175 h 2076"/>
                <a:gd name="T44" fmla="*/ 1929 w 2077"/>
                <a:gd name="T45" fmla="*/ 1118 h 2076"/>
                <a:gd name="T46" fmla="*/ 1934 w 2077"/>
                <a:gd name="T47" fmla="*/ 962 h 2076"/>
                <a:gd name="T48" fmla="*/ 1747 w 2077"/>
                <a:gd name="T49" fmla="*/ 934 h 2076"/>
                <a:gd name="T50" fmla="*/ 1624 w 2077"/>
                <a:gd name="T51" fmla="*/ 648 h 2076"/>
                <a:gd name="T52" fmla="*/ 1728 w 2077"/>
                <a:gd name="T53" fmla="*/ 463 h 2076"/>
                <a:gd name="T54" fmla="*/ 1616 w 2077"/>
                <a:gd name="T55" fmla="*/ 350 h 2076"/>
                <a:gd name="T56" fmla="*/ 1449 w 2077"/>
                <a:gd name="T57" fmla="*/ 461 h 2076"/>
                <a:gd name="T58" fmla="*/ 1159 w 2077"/>
                <a:gd name="T59" fmla="*/ 341 h 2076"/>
                <a:gd name="T60" fmla="*/ 1119 w 2077"/>
                <a:gd name="T61" fmla="*/ 145 h 2076"/>
                <a:gd name="T62" fmla="*/ 1139 w 2077"/>
                <a:gd name="T63" fmla="*/ 3 h 2076"/>
                <a:gd name="T64" fmla="*/ 1260 w 2077"/>
                <a:gd name="T65" fmla="*/ 152 h 2076"/>
                <a:gd name="T66" fmla="*/ 1547 w 2077"/>
                <a:gd name="T67" fmla="*/ 227 h 2076"/>
                <a:gd name="T68" fmla="*/ 1705 w 2077"/>
                <a:gd name="T69" fmla="*/ 239 h 2076"/>
                <a:gd name="T70" fmla="*/ 1866 w 2077"/>
                <a:gd name="T71" fmla="*/ 474 h 2076"/>
                <a:gd name="T72" fmla="*/ 1819 w 2077"/>
                <a:gd name="T73" fmla="*/ 714 h 2076"/>
                <a:gd name="T74" fmla="*/ 2032 w 2077"/>
                <a:gd name="T75" fmla="*/ 861 h 2076"/>
                <a:gd name="T76" fmla="*/ 2065 w 2077"/>
                <a:gd name="T77" fmla="*/ 1165 h 2076"/>
                <a:gd name="T78" fmla="*/ 1925 w 2077"/>
                <a:gd name="T79" fmla="*/ 1259 h 2076"/>
                <a:gd name="T80" fmla="*/ 1852 w 2077"/>
                <a:gd name="T81" fmla="*/ 1551 h 2076"/>
                <a:gd name="T82" fmla="*/ 1821 w 2077"/>
                <a:gd name="T83" fmla="*/ 1722 h 2076"/>
                <a:gd name="T84" fmla="*/ 1592 w 2077"/>
                <a:gd name="T85" fmla="*/ 1863 h 2076"/>
                <a:gd name="T86" fmla="*/ 1361 w 2077"/>
                <a:gd name="T87" fmla="*/ 1818 h 2076"/>
                <a:gd name="T88" fmla="*/ 1216 w 2077"/>
                <a:gd name="T89" fmla="*/ 2031 h 2076"/>
                <a:gd name="T90" fmla="*/ 910 w 2077"/>
                <a:gd name="T91" fmla="*/ 2064 h 2076"/>
                <a:gd name="T92" fmla="*/ 817 w 2077"/>
                <a:gd name="T93" fmla="*/ 1852 h 2076"/>
                <a:gd name="T94" fmla="*/ 508 w 2077"/>
                <a:gd name="T95" fmla="*/ 1857 h 2076"/>
                <a:gd name="T96" fmla="*/ 354 w 2077"/>
                <a:gd name="T97" fmla="*/ 1820 h 2076"/>
                <a:gd name="T98" fmla="*/ 216 w 2077"/>
                <a:gd name="T99" fmla="*/ 1577 h 2076"/>
                <a:gd name="T100" fmla="*/ 240 w 2077"/>
                <a:gd name="T101" fmla="*/ 1311 h 2076"/>
                <a:gd name="T102" fmla="*/ 26 w 2077"/>
                <a:gd name="T103" fmla="*/ 1192 h 2076"/>
                <a:gd name="T104" fmla="*/ 26 w 2077"/>
                <a:gd name="T105" fmla="*/ 884 h 2076"/>
                <a:gd name="T106" fmla="*/ 246 w 2077"/>
                <a:gd name="T107" fmla="*/ 748 h 2076"/>
                <a:gd name="T108" fmla="*/ 211 w 2077"/>
                <a:gd name="T109" fmla="*/ 474 h 2076"/>
                <a:gd name="T110" fmla="*/ 372 w 2077"/>
                <a:gd name="T111" fmla="*/ 239 h 2076"/>
                <a:gd name="T112" fmla="*/ 530 w 2077"/>
                <a:gd name="T113" fmla="*/ 227 h 2076"/>
                <a:gd name="T114" fmla="*/ 817 w 2077"/>
                <a:gd name="T115" fmla="*/ 224 h 2076"/>
                <a:gd name="T116" fmla="*/ 910 w 2077"/>
                <a:gd name="T117" fmla="*/ 12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7" h="2076">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5" name="Freeform 71">
              <a:extLst>
                <a:ext uri="{FF2B5EF4-FFF2-40B4-BE49-F238E27FC236}">
                  <a16:creationId xmlns:a16="http://schemas.microsoft.com/office/drawing/2014/main" id="{4C5ADA91-BB96-CA1F-79C2-A6FC5FB09FC0}"/>
                </a:ext>
              </a:extLst>
            </p:cNvPr>
            <p:cNvSpPr>
              <a:spLocks noEditPoints="1"/>
            </p:cNvSpPr>
            <p:nvPr/>
          </p:nvSpPr>
          <p:spPr bwMode="auto">
            <a:xfrm>
              <a:off x="3729038" y="2011363"/>
              <a:ext cx="139700" cy="139700"/>
            </a:xfrm>
            <a:custGeom>
              <a:avLst/>
              <a:gdLst>
                <a:gd name="T0" fmla="*/ 398 w 886"/>
                <a:gd name="T1" fmla="*/ 143 h 884"/>
                <a:gd name="T2" fmla="*/ 316 w 886"/>
                <a:gd name="T3" fmla="*/ 169 h 884"/>
                <a:gd name="T4" fmla="*/ 245 w 886"/>
                <a:gd name="T5" fmla="*/ 214 h 884"/>
                <a:gd name="T6" fmla="*/ 189 w 886"/>
                <a:gd name="T7" fmla="*/ 277 h 884"/>
                <a:gd name="T8" fmla="*/ 153 w 886"/>
                <a:gd name="T9" fmla="*/ 355 h 884"/>
                <a:gd name="T10" fmla="*/ 141 w 886"/>
                <a:gd name="T11" fmla="*/ 442 h 884"/>
                <a:gd name="T12" fmla="*/ 153 w 886"/>
                <a:gd name="T13" fmla="*/ 529 h 884"/>
                <a:gd name="T14" fmla="*/ 189 w 886"/>
                <a:gd name="T15" fmla="*/ 606 h 884"/>
                <a:gd name="T16" fmla="*/ 245 w 886"/>
                <a:gd name="T17" fmla="*/ 669 h 884"/>
                <a:gd name="T18" fmla="*/ 316 w 886"/>
                <a:gd name="T19" fmla="*/ 716 h 884"/>
                <a:gd name="T20" fmla="*/ 398 w 886"/>
                <a:gd name="T21" fmla="*/ 740 h 884"/>
                <a:gd name="T22" fmla="*/ 488 w 886"/>
                <a:gd name="T23" fmla="*/ 740 h 884"/>
                <a:gd name="T24" fmla="*/ 570 w 886"/>
                <a:gd name="T25" fmla="*/ 716 h 884"/>
                <a:gd name="T26" fmla="*/ 641 w 886"/>
                <a:gd name="T27" fmla="*/ 669 h 884"/>
                <a:gd name="T28" fmla="*/ 696 w 886"/>
                <a:gd name="T29" fmla="*/ 606 h 884"/>
                <a:gd name="T30" fmla="*/ 732 w 886"/>
                <a:gd name="T31" fmla="*/ 529 h 884"/>
                <a:gd name="T32" fmla="*/ 745 w 886"/>
                <a:gd name="T33" fmla="*/ 442 h 884"/>
                <a:gd name="T34" fmla="*/ 732 w 886"/>
                <a:gd name="T35" fmla="*/ 355 h 884"/>
                <a:gd name="T36" fmla="*/ 696 w 886"/>
                <a:gd name="T37" fmla="*/ 277 h 884"/>
                <a:gd name="T38" fmla="*/ 641 w 886"/>
                <a:gd name="T39" fmla="*/ 214 h 884"/>
                <a:gd name="T40" fmla="*/ 570 w 886"/>
                <a:gd name="T41" fmla="*/ 169 h 884"/>
                <a:gd name="T42" fmla="*/ 488 w 886"/>
                <a:gd name="T43" fmla="*/ 143 h 884"/>
                <a:gd name="T44" fmla="*/ 443 w 886"/>
                <a:gd name="T45" fmla="*/ 0 h 884"/>
                <a:gd name="T46" fmla="*/ 544 w 886"/>
                <a:gd name="T47" fmla="*/ 11 h 884"/>
                <a:gd name="T48" fmla="*/ 638 w 886"/>
                <a:gd name="T49" fmla="*/ 45 h 884"/>
                <a:gd name="T50" fmla="*/ 719 w 886"/>
                <a:gd name="T51" fmla="*/ 97 h 884"/>
                <a:gd name="T52" fmla="*/ 788 w 886"/>
                <a:gd name="T53" fmla="*/ 165 h 884"/>
                <a:gd name="T54" fmla="*/ 840 w 886"/>
                <a:gd name="T55" fmla="*/ 248 h 884"/>
                <a:gd name="T56" fmla="*/ 873 w 886"/>
                <a:gd name="T57" fmla="*/ 340 h 884"/>
                <a:gd name="T58" fmla="*/ 886 w 886"/>
                <a:gd name="T59" fmla="*/ 442 h 884"/>
                <a:gd name="T60" fmla="*/ 873 w 886"/>
                <a:gd name="T61" fmla="*/ 543 h 884"/>
                <a:gd name="T62" fmla="*/ 840 w 886"/>
                <a:gd name="T63" fmla="*/ 636 h 884"/>
                <a:gd name="T64" fmla="*/ 788 w 886"/>
                <a:gd name="T65" fmla="*/ 718 h 884"/>
                <a:gd name="T66" fmla="*/ 719 w 886"/>
                <a:gd name="T67" fmla="*/ 787 h 884"/>
                <a:gd name="T68" fmla="*/ 638 w 886"/>
                <a:gd name="T69" fmla="*/ 839 h 884"/>
                <a:gd name="T70" fmla="*/ 544 w 886"/>
                <a:gd name="T71" fmla="*/ 872 h 884"/>
                <a:gd name="T72" fmla="*/ 443 w 886"/>
                <a:gd name="T73" fmla="*/ 884 h 884"/>
                <a:gd name="T74" fmla="*/ 341 w 886"/>
                <a:gd name="T75" fmla="*/ 872 h 884"/>
                <a:gd name="T76" fmla="*/ 248 w 886"/>
                <a:gd name="T77" fmla="*/ 839 h 884"/>
                <a:gd name="T78" fmla="*/ 166 w 886"/>
                <a:gd name="T79" fmla="*/ 787 h 884"/>
                <a:gd name="T80" fmla="*/ 97 w 886"/>
                <a:gd name="T81" fmla="*/ 718 h 884"/>
                <a:gd name="T82" fmla="*/ 46 w 886"/>
                <a:gd name="T83" fmla="*/ 636 h 884"/>
                <a:gd name="T84" fmla="*/ 12 w 886"/>
                <a:gd name="T85" fmla="*/ 543 h 884"/>
                <a:gd name="T86" fmla="*/ 0 w 886"/>
                <a:gd name="T87" fmla="*/ 442 h 884"/>
                <a:gd name="T88" fmla="*/ 12 w 886"/>
                <a:gd name="T89" fmla="*/ 340 h 884"/>
                <a:gd name="T90" fmla="*/ 46 w 886"/>
                <a:gd name="T91" fmla="*/ 248 h 884"/>
                <a:gd name="T92" fmla="*/ 97 w 886"/>
                <a:gd name="T93" fmla="*/ 165 h 884"/>
                <a:gd name="T94" fmla="*/ 166 w 886"/>
                <a:gd name="T95" fmla="*/ 97 h 884"/>
                <a:gd name="T96" fmla="*/ 248 w 886"/>
                <a:gd name="T97" fmla="*/ 45 h 884"/>
                <a:gd name="T98" fmla="*/ 341 w 886"/>
                <a:gd name="T99" fmla="*/ 11 h 884"/>
                <a:gd name="T100" fmla="*/ 443 w 886"/>
                <a:gd name="T101"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6" h="884">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6" name="Freeform 72">
              <a:extLst>
                <a:ext uri="{FF2B5EF4-FFF2-40B4-BE49-F238E27FC236}">
                  <a16:creationId xmlns:a16="http://schemas.microsoft.com/office/drawing/2014/main" id="{0F82DDBF-C60F-6777-5A02-9423B7597C5B}"/>
                </a:ext>
              </a:extLst>
            </p:cNvPr>
            <p:cNvSpPr>
              <a:spLocks/>
            </p:cNvSpPr>
            <p:nvPr/>
          </p:nvSpPr>
          <p:spPr bwMode="auto">
            <a:xfrm>
              <a:off x="3471863" y="2006601"/>
              <a:ext cx="403225" cy="460375"/>
            </a:xfrm>
            <a:custGeom>
              <a:avLst/>
              <a:gdLst>
                <a:gd name="T0" fmla="*/ 1098 w 2541"/>
                <a:gd name="T1" fmla="*/ 8 h 2906"/>
                <a:gd name="T2" fmla="*/ 1133 w 2541"/>
                <a:gd name="T3" fmla="*/ 48 h 2906"/>
                <a:gd name="T4" fmla="*/ 1130 w 2541"/>
                <a:gd name="T5" fmla="*/ 102 h 2906"/>
                <a:gd name="T6" fmla="*/ 1090 w 2541"/>
                <a:gd name="T7" fmla="*/ 136 h 2906"/>
                <a:gd name="T8" fmla="*/ 917 w 2541"/>
                <a:gd name="T9" fmla="*/ 214 h 2906"/>
                <a:gd name="T10" fmla="*/ 736 w 2541"/>
                <a:gd name="T11" fmla="*/ 341 h 2906"/>
                <a:gd name="T12" fmla="*/ 590 w 2541"/>
                <a:gd name="T13" fmla="*/ 501 h 2906"/>
                <a:gd name="T14" fmla="*/ 479 w 2541"/>
                <a:gd name="T15" fmla="*/ 688 h 2906"/>
                <a:gd name="T16" fmla="*/ 409 w 2541"/>
                <a:gd name="T17" fmla="*/ 895 h 2906"/>
                <a:gd name="T18" fmla="*/ 386 w 2541"/>
                <a:gd name="T19" fmla="*/ 1114 h 2906"/>
                <a:gd name="T20" fmla="*/ 378 w 2541"/>
                <a:gd name="T21" fmla="*/ 1330 h 2906"/>
                <a:gd name="T22" fmla="*/ 141 w 2541"/>
                <a:gd name="T23" fmla="*/ 1791 h 2906"/>
                <a:gd name="T24" fmla="*/ 145 w 2541"/>
                <a:gd name="T25" fmla="*/ 1829 h 2906"/>
                <a:gd name="T26" fmla="*/ 188 w 2541"/>
                <a:gd name="T27" fmla="*/ 1851 h 2906"/>
                <a:gd name="T28" fmla="*/ 336 w 2541"/>
                <a:gd name="T29" fmla="*/ 1855 h 2906"/>
                <a:gd name="T30" fmla="*/ 377 w 2541"/>
                <a:gd name="T31" fmla="*/ 1887 h 2906"/>
                <a:gd name="T32" fmla="*/ 386 w 2541"/>
                <a:gd name="T33" fmla="*/ 2330 h 2906"/>
                <a:gd name="T34" fmla="*/ 414 w 2541"/>
                <a:gd name="T35" fmla="*/ 2418 h 2906"/>
                <a:gd name="T36" fmla="*/ 482 w 2541"/>
                <a:gd name="T37" fmla="*/ 2477 h 2906"/>
                <a:gd name="T38" fmla="*/ 856 w 2541"/>
                <a:gd name="T39" fmla="*/ 2445 h 2906"/>
                <a:gd name="T40" fmla="*/ 899 w 2541"/>
                <a:gd name="T41" fmla="*/ 2452 h 2906"/>
                <a:gd name="T42" fmla="*/ 933 w 2541"/>
                <a:gd name="T43" fmla="*/ 2494 h 2906"/>
                <a:gd name="T44" fmla="*/ 2099 w 2541"/>
                <a:gd name="T45" fmla="*/ 2764 h 2906"/>
                <a:gd name="T46" fmla="*/ 2109 w 2541"/>
                <a:gd name="T47" fmla="*/ 1888 h 2906"/>
                <a:gd name="T48" fmla="*/ 2224 w 2541"/>
                <a:gd name="T49" fmla="*/ 1763 h 2906"/>
                <a:gd name="T50" fmla="*/ 2347 w 2541"/>
                <a:gd name="T51" fmla="*/ 1575 h 2906"/>
                <a:gd name="T52" fmla="*/ 2412 w 2541"/>
                <a:gd name="T53" fmla="*/ 1419 h 2906"/>
                <a:gd name="T54" fmla="*/ 2455 w 2541"/>
                <a:gd name="T55" fmla="*/ 1389 h 2906"/>
                <a:gd name="T56" fmla="*/ 2509 w 2541"/>
                <a:gd name="T57" fmla="*/ 1400 h 2906"/>
                <a:gd name="T58" fmla="*/ 2539 w 2541"/>
                <a:gd name="T59" fmla="*/ 1443 h 2906"/>
                <a:gd name="T60" fmla="*/ 2509 w 2541"/>
                <a:gd name="T61" fmla="*/ 1556 h 2906"/>
                <a:gd name="T62" fmla="*/ 2395 w 2541"/>
                <a:gd name="T63" fmla="*/ 1770 h 2906"/>
                <a:gd name="T64" fmla="*/ 2239 w 2541"/>
                <a:gd name="T65" fmla="*/ 1955 h 2906"/>
                <a:gd name="T66" fmla="*/ 2230 w 2541"/>
                <a:gd name="T67" fmla="*/ 2871 h 2906"/>
                <a:gd name="T68" fmla="*/ 2187 w 2541"/>
                <a:gd name="T69" fmla="*/ 2902 h 2906"/>
                <a:gd name="T70" fmla="*/ 847 w 2541"/>
                <a:gd name="T71" fmla="*/ 2902 h 2906"/>
                <a:gd name="T72" fmla="*/ 805 w 2541"/>
                <a:gd name="T73" fmla="*/ 2871 h 2906"/>
                <a:gd name="T74" fmla="*/ 796 w 2541"/>
                <a:gd name="T75" fmla="*/ 2596 h 2906"/>
                <a:gd name="T76" fmla="*/ 551 w 2541"/>
                <a:gd name="T77" fmla="*/ 2631 h 2906"/>
                <a:gd name="T78" fmla="*/ 461 w 2541"/>
                <a:gd name="T79" fmla="*/ 2618 h 2906"/>
                <a:gd name="T80" fmla="*/ 350 w 2541"/>
                <a:gd name="T81" fmla="*/ 2557 h 2906"/>
                <a:gd name="T82" fmla="*/ 274 w 2541"/>
                <a:gd name="T83" fmla="*/ 2455 h 2906"/>
                <a:gd name="T84" fmla="*/ 246 w 2541"/>
                <a:gd name="T85" fmla="*/ 2329 h 2906"/>
                <a:gd name="T86" fmla="*/ 176 w 2541"/>
                <a:gd name="T87" fmla="*/ 1989 h 2906"/>
                <a:gd name="T88" fmla="*/ 87 w 2541"/>
                <a:gd name="T89" fmla="*/ 1961 h 2906"/>
                <a:gd name="T90" fmla="*/ 24 w 2541"/>
                <a:gd name="T91" fmla="*/ 1900 h 2906"/>
                <a:gd name="T92" fmla="*/ 0 w 2541"/>
                <a:gd name="T93" fmla="*/ 1817 h 2906"/>
                <a:gd name="T94" fmla="*/ 16 w 2541"/>
                <a:gd name="T95" fmla="*/ 1724 h 2906"/>
                <a:gd name="T96" fmla="*/ 247 w 2541"/>
                <a:gd name="T97" fmla="*/ 1114 h 2906"/>
                <a:gd name="T98" fmla="*/ 271 w 2541"/>
                <a:gd name="T99" fmla="*/ 878 h 2906"/>
                <a:gd name="T100" fmla="*/ 341 w 2541"/>
                <a:gd name="T101" fmla="*/ 655 h 2906"/>
                <a:gd name="T102" fmla="*/ 453 w 2541"/>
                <a:gd name="T103" fmla="*/ 453 h 2906"/>
                <a:gd name="T104" fmla="*/ 602 w 2541"/>
                <a:gd name="T105" fmla="*/ 274 h 2906"/>
                <a:gd name="T106" fmla="*/ 785 w 2541"/>
                <a:gd name="T107" fmla="*/ 129 h 2906"/>
                <a:gd name="T108" fmla="*/ 983 w 2541"/>
                <a:gd name="T109" fmla="*/ 27 h 2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41" h="2906">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89" name="Group 88">
            <a:extLst>
              <a:ext uri="{FF2B5EF4-FFF2-40B4-BE49-F238E27FC236}">
                <a16:creationId xmlns:a16="http://schemas.microsoft.com/office/drawing/2014/main" id="{401DE156-D082-1984-AAD6-DA5B68BCC8B3}"/>
              </a:ext>
            </a:extLst>
          </p:cNvPr>
          <p:cNvGrpSpPr/>
          <p:nvPr/>
        </p:nvGrpSpPr>
        <p:grpSpPr>
          <a:xfrm>
            <a:off x="2421743" y="2683035"/>
            <a:ext cx="577849" cy="581025"/>
            <a:chOff x="5402263" y="3448050"/>
            <a:chExt cx="577849" cy="581025"/>
          </a:xfrm>
          <a:solidFill>
            <a:schemeClr val="tx1"/>
          </a:solidFill>
        </p:grpSpPr>
        <p:sp>
          <p:nvSpPr>
            <p:cNvPr id="90" name="Freeform 217">
              <a:extLst>
                <a:ext uri="{FF2B5EF4-FFF2-40B4-BE49-F238E27FC236}">
                  <a16:creationId xmlns:a16="http://schemas.microsoft.com/office/drawing/2014/main" id="{2B6593EB-F9CB-C465-1A91-4783D5D0C580}"/>
                </a:ext>
              </a:extLst>
            </p:cNvPr>
            <p:cNvSpPr>
              <a:spLocks/>
            </p:cNvSpPr>
            <p:nvPr/>
          </p:nvSpPr>
          <p:spPr bwMode="auto">
            <a:xfrm>
              <a:off x="5402263" y="3636963"/>
              <a:ext cx="77787" cy="28575"/>
            </a:xfrm>
            <a:custGeom>
              <a:avLst/>
              <a:gdLst>
                <a:gd name="T0" fmla="*/ 88 w 494"/>
                <a:gd name="T1" fmla="*/ 0 h 177"/>
                <a:gd name="T2" fmla="*/ 406 w 494"/>
                <a:gd name="T3" fmla="*/ 0 h 177"/>
                <a:gd name="T4" fmla="*/ 429 w 494"/>
                <a:gd name="T5" fmla="*/ 3 h 177"/>
                <a:gd name="T6" fmla="*/ 450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0 w 494"/>
                <a:gd name="T23" fmla="*/ 165 h 177"/>
                <a:gd name="T24" fmla="*/ 429 w 494"/>
                <a:gd name="T25" fmla="*/ 174 h 177"/>
                <a:gd name="T26" fmla="*/ 406 w 494"/>
                <a:gd name="T27" fmla="*/ 177 h 177"/>
                <a:gd name="T28" fmla="*/ 88 w 494"/>
                <a:gd name="T29" fmla="*/ 177 h 177"/>
                <a:gd name="T30" fmla="*/ 65 w 494"/>
                <a:gd name="T31" fmla="*/ 174 h 177"/>
                <a:gd name="T32" fmla="*/ 44 w 494"/>
                <a:gd name="T33" fmla="*/ 165 h 177"/>
                <a:gd name="T34" fmla="*/ 25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5 w 494"/>
                <a:gd name="T47" fmla="*/ 25 h 177"/>
                <a:gd name="T48" fmla="*/ 44 w 494"/>
                <a:gd name="T49" fmla="*/ 12 h 177"/>
                <a:gd name="T50" fmla="*/ 65 w 494"/>
                <a:gd name="T51" fmla="*/ 3 h 177"/>
                <a:gd name="T52" fmla="*/ 88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8" y="0"/>
                  </a:moveTo>
                  <a:lnTo>
                    <a:pt x="406" y="0"/>
                  </a:lnTo>
                  <a:lnTo>
                    <a:pt x="429" y="3"/>
                  </a:lnTo>
                  <a:lnTo>
                    <a:pt x="450" y="12"/>
                  </a:lnTo>
                  <a:lnTo>
                    <a:pt x="469" y="25"/>
                  </a:lnTo>
                  <a:lnTo>
                    <a:pt x="482" y="43"/>
                  </a:lnTo>
                  <a:lnTo>
                    <a:pt x="491" y="65"/>
                  </a:lnTo>
                  <a:lnTo>
                    <a:pt x="494" y="89"/>
                  </a:lnTo>
                  <a:lnTo>
                    <a:pt x="491" y="112"/>
                  </a:lnTo>
                  <a:lnTo>
                    <a:pt x="482" y="133"/>
                  </a:lnTo>
                  <a:lnTo>
                    <a:pt x="469" y="151"/>
                  </a:lnTo>
                  <a:lnTo>
                    <a:pt x="450" y="165"/>
                  </a:lnTo>
                  <a:lnTo>
                    <a:pt x="429" y="174"/>
                  </a:lnTo>
                  <a:lnTo>
                    <a:pt x="406" y="177"/>
                  </a:lnTo>
                  <a:lnTo>
                    <a:pt x="88" y="177"/>
                  </a:lnTo>
                  <a:lnTo>
                    <a:pt x="65" y="174"/>
                  </a:lnTo>
                  <a:lnTo>
                    <a:pt x="44" y="165"/>
                  </a:lnTo>
                  <a:lnTo>
                    <a:pt x="25" y="151"/>
                  </a:lnTo>
                  <a:lnTo>
                    <a:pt x="12" y="133"/>
                  </a:lnTo>
                  <a:lnTo>
                    <a:pt x="3" y="112"/>
                  </a:lnTo>
                  <a:lnTo>
                    <a:pt x="0" y="89"/>
                  </a:lnTo>
                  <a:lnTo>
                    <a:pt x="3" y="65"/>
                  </a:lnTo>
                  <a:lnTo>
                    <a:pt x="12" y="43"/>
                  </a:lnTo>
                  <a:lnTo>
                    <a:pt x="25" y="25"/>
                  </a:lnTo>
                  <a:lnTo>
                    <a:pt x="44" y="12"/>
                  </a:lnTo>
                  <a:lnTo>
                    <a:pt x="65" y="3"/>
                  </a:lnTo>
                  <a:lnTo>
                    <a:pt x="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218">
              <a:extLst>
                <a:ext uri="{FF2B5EF4-FFF2-40B4-BE49-F238E27FC236}">
                  <a16:creationId xmlns:a16="http://schemas.microsoft.com/office/drawing/2014/main" id="{C3DCF60C-33AA-3A57-9B58-F56894734E68}"/>
                </a:ext>
              </a:extLst>
            </p:cNvPr>
            <p:cNvSpPr>
              <a:spLocks/>
            </p:cNvSpPr>
            <p:nvPr/>
          </p:nvSpPr>
          <p:spPr bwMode="auto">
            <a:xfrm>
              <a:off x="5902325" y="3636963"/>
              <a:ext cx="77787" cy="28575"/>
            </a:xfrm>
            <a:custGeom>
              <a:avLst/>
              <a:gdLst>
                <a:gd name="T0" fmla="*/ 89 w 494"/>
                <a:gd name="T1" fmla="*/ 0 h 177"/>
                <a:gd name="T2" fmla="*/ 407 w 494"/>
                <a:gd name="T3" fmla="*/ 0 h 177"/>
                <a:gd name="T4" fmla="*/ 430 w 494"/>
                <a:gd name="T5" fmla="*/ 3 h 177"/>
                <a:gd name="T6" fmla="*/ 451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1 w 494"/>
                <a:gd name="T23" fmla="*/ 165 h 177"/>
                <a:gd name="T24" fmla="*/ 430 w 494"/>
                <a:gd name="T25" fmla="*/ 174 h 177"/>
                <a:gd name="T26" fmla="*/ 407 w 494"/>
                <a:gd name="T27" fmla="*/ 177 h 177"/>
                <a:gd name="T28" fmla="*/ 89 w 494"/>
                <a:gd name="T29" fmla="*/ 177 h 177"/>
                <a:gd name="T30" fmla="*/ 65 w 494"/>
                <a:gd name="T31" fmla="*/ 174 h 177"/>
                <a:gd name="T32" fmla="*/ 44 w 494"/>
                <a:gd name="T33" fmla="*/ 165 h 177"/>
                <a:gd name="T34" fmla="*/ 27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7 w 494"/>
                <a:gd name="T47" fmla="*/ 25 h 177"/>
                <a:gd name="T48" fmla="*/ 44 w 494"/>
                <a:gd name="T49" fmla="*/ 12 h 177"/>
                <a:gd name="T50" fmla="*/ 65 w 494"/>
                <a:gd name="T51" fmla="*/ 3 h 177"/>
                <a:gd name="T52" fmla="*/ 89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9" y="0"/>
                  </a:moveTo>
                  <a:lnTo>
                    <a:pt x="407" y="0"/>
                  </a:lnTo>
                  <a:lnTo>
                    <a:pt x="430" y="3"/>
                  </a:lnTo>
                  <a:lnTo>
                    <a:pt x="451" y="12"/>
                  </a:lnTo>
                  <a:lnTo>
                    <a:pt x="469" y="25"/>
                  </a:lnTo>
                  <a:lnTo>
                    <a:pt x="482" y="43"/>
                  </a:lnTo>
                  <a:lnTo>
                    <a:pt x="491" y="65"/>
                  </a:lnTo>
                  <a:lnTo>
                    <a:pt x="494" y="89"/>
                  </a:lnTo>
                  <a:lnTo>
                    <a:pt x="491" y="112"/>
                  </a:lnTo>
                  <a:lnTo>
                    <a:pt x="482" y="133"/>
                  </a:lnTo>
                  <a:lnTo>
                    <a:pt x="469" y="151"/>
                  </a:lnTo>
                  <a:lnTo>
                    <a:pt x="451" y="165"/>
                  </a:lnTo>
                  <a:lnTo>
                    <a:pt x="430" y="174"/>
                  </a:lnTo>
                  <a:lnTo>
                    <a:pt x="407" y="177"/>
                  </a:lnTo>
                  <a:lnTo>
                    <a:pt x="89" y="177"/>
                  </a:lnTo>
                  <a:lnTo>
                    <a:pt x="65" y="174"/>
                  </a:lnTo>
                  <a:lnTo>
                    <a:pt x="44" y="165"/>
                  </a:lnTo>
                  <a:lnTo>
                    <a:pt x="27" y="151"/>
                  </a:lnTo>
                  <a:lnTo>
                    <a:pt x="12" y="133"/>
                  </a:lnTo>
                  <a:lnTo>
                    <a:pt x="3" y="112"/>
                  </a:lnTo>
                  <a:lnTo>
                    <a:pt x="0" y="89"/>
                  </a:lnTo>
                  <a:lnTo>
                    <a:pt x="3" y="65"/>
                  </a:lnTo>
                  <a:lnTo>
                    <a:pt x="12" y="43"/>
                  </a:lnTo>
                  <a:lnTo>
                    <a:pt x="27" y="25"/>
                  </a:lnTo>
                  <a:lnTo>
                    <a:pt x="44" y="12"/>
                  </a:lnTo>
                  <a:lnTo>
                    <a:pt x="65" y="3"/>
                  </a:lnTo>
                  <a:lnTo>
                    <a:pt x="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219">
              <a:extLst>
                <a:ext uri="{FF2B5EF4-FFF2-40B4-BE49-F238E27FC236}">
                  <a16:creationId xmlns:a16="http://schemas.microsoft.com/office/drawing/2014/main" id="{F4536BAA-7C7F-1367-C705-C88A0D70517C}"/>
                </a:ext>
              </a:extLst>
            </p:cNvPr>
            <p:cNvSpPr>
              <a:spLocks/>
            </p:cNvSpPr>
            <p:nvPr/>
          </p:nvSpPr>
          <p:spPr bwMode="auto">
            <a:xfrm>
              <a:off x="5464175" y="3814763"/>
              <a:ext cx="65087" cy="65088"/>
            </a:xfrm>
            <a:custGeom>
              <a:avLst/>
              <a:gdLst>
                <a:gd name="T0" fmla="*/ 310 w 407"/>
                <a:gd name="T1" fmla="*/ 0 h 408"/>
                <a:gd name="T2" fmla="*/ 329 w 407"/>
                <a:gd name="T3" fmla="*/ 0 h 408"/>
                <a:gd name="T4" fmla="*/ 348 w 407"/>
                <a:gd name="T5" fmla="*/ 3 h 408"/>
                <a:gd name="T6" fmla="*/ 366 w 407"/>
                <a:gd name="T7" fmla="*/ 12 h 408"/>
                <a:gd name="T8" fmla="*/ 382 w 407"/>
                <a:gd name="T9" fmla="*/ 24 h 408"/>
                <a:gd name="T10" fmla="*/ 394 w 407"/>
                <a:gd name="T11" fmla="*/ 41 h 408"/>
                <a:gd name="T12" fmla="*/ 403 w 407"/>
                <a:gd name="T13" fmla="*/ 59 h 408"/>
                <a:gd name="T14" fmla="*/ 407 w 407"/>
                <a:gd name="T15" fmla="*/ 78 h 408"/>
                <a:gd name="T16" fmla="*/ 407 w 407"/>
                <a:gd name="T17" fmla="*/ 98 h 408"/>
                <a:gd name="T18" fmla="*/ 403 w 407"/>
                <a:gd name="T19" fmla="*/ 116 h 408"/>
                <a:gd name="T20" fmla="*/ 394 w 407"/>
                <a:gd name="T21" fmla="*/ 134 h 408"/>
                <a:gd name="T22" fmla="*/ 382 w 407"/>
                <a:gd name="T23" fmla="*/ 150 h 408"/>
                <a:gd name="T24" fmla="*/ 151 w 407"/>
                <a:gd name="T25" fmla="*/ 381 h 408"/>
                <a:gd name="T26" fmla="*/ 137 w 407"/>
                <a:gd name="T27" fmla="*/ 394 h 408"/>
                <a:gd name="T28" fmla="*/ 122 w 407"/>
                <a:gd name="T29" fmla="*/ 401 h 408"/>
                <a:gd name="T30" fmla="*/ 105 w 407"/>
                <a:gd name="T31" fmla="*/ 406 h 408"/>
                <a:gd name="T32" fmla="*/ 89 w 407"/>
                <a:gd name="T33" fmla="*/ 408 h 408"/>
                <a:gd name="T34" fmla="*/ 71 w 407"/>
                <a:gd name="T35" fmla="*/ 406 h 408"/>
                <a:gd name="T36" fmla="*/ 56 w 407"/>
                <a:gd name="T37" fmla="*/ 401 h 408"/>
                <a:gd name="T38" fmla="*/ 40 w 407"/>
                <a:gd name="T39" fmla="*/ 394 h 408"/>
                <a:gd name="T40" fmla="*/ 26 w 407"/>
                <a:gd name="T41" fmla="*/ 381 h 408"/>
                <a:gd name="T42" fmla="*/ 14 w 407"/>
                <a:gd name="T43" fmla="*/ 366 h 408"/>
                <a:gd name="T44" fmla="*/ 5 w 407"/>
                <a:gd name="T45" fmla="*/ 348 h 408"/>
                <a:gd name="T46" fmla="*/ 0 w 407"/>
                <a:gd name="T47" fmla="*/ 329 h 408"/>
                <a:gd name="T48" fmla="*/ 0 w 407"/>
                <a:gd name="T49" fmla="*/ 309 h 408"/>
                <a:gd name="T50" fmla="*/ 5 w 407"/>
                <a:gd name="T51" fmla="*/ 290 h 408"/>
                <a:gd name="T52" fmla="*/ 14 w 407"/>
                <a:gd name="T53" fmla="*/ 273 h 408"/>
                <a:gd name="T54" fmla="*/ 26 w 407"/>
                <a:gd name="T55" fmla="*/ 256 h 408"/>
                <a:gd name="T56" fmla="*/ 257 w 407"/>
                <a:gd name="T57" fmla="*/ 24 h 408"/>
                <a:gd name="T58" fmla="*/ 273 w 407"/>
                <a:gd name="T59" fmla="*/ 12 h 408"/>
                <a:gd name="T60" fmla="*/ 291 w 407"/>
                <a:gd name="T61" fmla="*/ 3 h 408"/>
                <a:gd name="T62" fmla="*/ 310 w 407"/>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7" h="408">
                  <a:moveTo>
                    <a:pt x="310" y="0"/>
                  </a:moveTo>
                  <a:lnTo>
                    <a:pt x="329" y="0"/>
                  </a:lnTo>
                  <a:lnTo>
                    <a:pt x="348" y="3"/>
                  </a:lnTo>
                  <a:lnTo>
                    <a:pt x="366" y="12"/>
                  </a:lnTo>
                  <a:lnTo>
                    <a:pt x="382" y="24"/>
                  </a:lnTo>
                  <a:lnTo>
                    <a:pt x="394" y="41"/>
                  </a:lnTo>
                  <a:lnTo>
                    <a:pt x="403" y="59"/>
                  </a:lnTo>
                  <a:lnTo>
                    <a:pt x="407" y="78"/>
                  </a:lnTo>
                  <a:lnTo>
                    <a:pt x="407" y="98"/>
                  </a:lnTo>
                  <a:lnTo>
                    <a:pt x="403" y="116"/>
                  </a:lnTo>
                  <a:lnTo>
                    <a:pt x="394" y="134"/>
                  </a:lnTo>
                  <a:lnTo>
                    <a:pt x="382" y="150"/>
                  </a:lnTo>
                  <a:lnTo>
                    <a:pt x="151" y="381"/>
                  </a:lnTo>
                  <a:lnTo>
                    <a:pt x="137" y="394"/>
                  </a:lnTo>
                  <a:lnTo>
                    <a:pt x="122" y="401"/>
                  </a:lnTo>
                  <a:lnTo>
                    <a:pt x="105" y="406"/>
                  </a:lnTo>
                  <a:lnTo>
                    <a:pt x="89" y="408"/>
                  </a:lnTo>
                  <a:lnTo>
                    <a:pt x="71" y="406"/>
                  </a:lnTo>
                  <a:lnTo>
                    <a:pt x="56" y="401"/>
                  </a:lnTo>
                  <a:lnTo>
                    <a:pt x="40" y="394"/>
                  </a:lnTo>
                  <a:lnTo>
                    <a:pt x="26" y="381"/>
                  </a:lnTo>
                  <a:lnTo>
                    <a:pt x="14" y="366"/>
                  </a:lnTo>
                  <a:lnTo>
                    <a:pt x="5" y="348"/>
                  </a:lnTo>
                  <a:lnTo>
                    <a:pt x="0" y="329"/>
                  </a:lnTo>
                  <a:lnTo>
                    <a:pt x="0" y="309"/>
                  </a:lnTo>
                  <a:lnTo>
                    <a:pt x="5" y="290"/>
                  </a:lnTo>
                  <a:lnTo>
                    <a:pt x="14" y="273"/>
                  </a:lnTo>
                  <a:lnTo>
                    <a:pt x="26" y="256"/>
                  </a:lnTo>
                  <a:lnTo>
                    <a:pt x="257" y="24"/>
                  </a:lnTo>
                  <a:lnTo>
                    <a:pt x="273" y="12"/>
                  </a:lnTo>
                  <a:lnTo>
                    <a:pt x="291" y="3"/>
                  </a:lnTo>
                  <a:lnTo>
                    <a:pt x="3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220">
              <a:extLst>
                <a:ext uri="{FF2B5EF4-FFF2-40B4-BE49-F238E27FC236}">
                  <a16:creationId xmlns:a16="http://schemas.microsoft.com/office/drawing/2014/main" id="{D68CB16D-3458-12AF-19E3-F9E49020A10E}"/>
                </a:ext>
              </a:extLst>
            </p:cNvPr>
            <p:cNvSpPr>
              <a:spLocks/>
            </p:cNvSpPr>
            <p:nvPr/>
          </p:nvSpPr>
          <p:spPr bwMode="auto">
            <a:xfrm>
              <a:off x="5829300" y="3448050"/>
              <a:ext cx="63500" cy="63500"/>
            </a:xfrm>
            <a:custGeom>
              <a:avLst/>
              <a:gdLst>
                <a:gd name="T0" fmla="*/ 303 w 401"/>
                <a:gd name="T1" fmla="*/ 0 h 403"/>
                <a:gd name="T2" fmla="*/ 322 w 401"/>
                <a:gd name="T3" fmla="*/ 0 h 403"/>
                <a:gd name="T4" fmla="*/ 341 w 401"/>
                <a:gd name="T5" fmla="*/ 4 h 403"/>
                <a:gd name="T6" fmla="*/ 360 w 401"/>
                <a:gd name="T7" fmla="*/ 13 h 403"/>
                <a:gd name="T8" fmla="*/ 375 w 401"/>
                <a:gd name="T9" fmla="*/ 26 h 403"/>
                <a:gd name="T10" fmla="*/ 387 w 401"/>
                <a:gd name="T11" fmla="*/ 42 h 403"/>
                <a:gd name="T12" fmla="*/ 396 w 401"/>
                <a:gd name="T13" fmla="*/ 60 h 403"/>
                <a:gd name="T14" fmla="*/ 401 w 401"/>
                <a:gd name="T15" fmla="*/ 79 h 403"/>
                <a:gd name="T16" fmla="*/ 401 w 401"/>
                <a:gd name="T17" fmla="*/ 99 h 403"/>
                <a:gd name="T18" fmla="*/ 396 w 401"/>
                <a:gd name="T19" fmla="*/ 118 h 403"/>
                <a:gd name="T20" fmla="*/ 387 w 401"/>
                <a:gd name="T21" fmla="*/ 135 h 403"/>
                <a:gd name="T22" fmla="*/ 375 w 401"/>
                <a:gd name="T23" fmla="*/ 151 h 403"/>
                <a:gd name="T24" fmla="*/ 151 w 401"/>
                <a:gd name="T25" fmla="*/ 377 h 403"/>
                <a:gd name="T26" fmla="*/ 136 w 401"/>
                <a:gd name="T27" fmla="*/ 388 h 403"/>
                <a:gd name="T28" fmla="*/ 121 w 401"/>
                <a:gd name="T29" fmla="*/ 396 h 403"/>
                <a:gd name="T30" fmla="*/ 105 w 401"/>
                <a:gd name="T31" fmla="*/ 400 h 403"/>
                <a:gd name="T32" fmla="*/ 88 w 401"/>
                <a:gd name="T33" fmla="*/ 403 h 403"/>
                <a:gd name="T34" fmla="*/ 71 w 401"/>
                <a:gd name="T35" fmla="*/ 400 h 403"/>
                <a:gd name="T36" fmla="*/ 55 w 401"/>
                <a:gd name="T37" fmla="*/ 396 h 403"/>
                <a:gd name="T38" fmla="*/ 39 w 401"/>
                <a:gd name="T39" fmla="*/ 388 h 403"/>
                <a:gd name="T40" fmla="*/ 26 w 401"/>
                <a:gd name="T41" fmla="*/ 377 h 403"/>
                <a:gd name="T42" fmla="*/ 13 w 401"/>
                <a:gd name="T43" fmla="*/ 360 h 403"/>
                <a:gd name="T44" fmla="*/ 5 w 401"/>
                <a:gd name="T45" fmla="*/ 343 h 403"/>
                <a:gd name="T46" fmla="*/ 0 w 401"/>
                <a:gd name="T47" fmla="*/ 324 h 403"/>
                <a:gd name="T48" fmla="*/ 0 w 401"/>
                <a:gd name="T49" fmla="*/ 304 h 403"/>
                <a:gd name="T50" fmla="*/ 5 w 401"/>
                <a:gd name="T51" fmla="*/ 285 h 403"/>
                <a:gd name="T52" fmla="*/ 13 w 401"/>
                <a:gd name="T53" fmla="*/ 267 h 403"/>
                <a:gd name="T54" fmla="*/ 26 w 401"/>
                <a:gd name="T55" fmla="*/ 252 h 403"/>
                <a:gd name="T56" fmla="*/ 250 w 401"/>
                <a:gd name="T57" fmla="*/ 26 h 403"/>
                <a:gd name="T58" fmla="*/ 267 w 401"/>
                <a:gd name="T59" fmla="*/ 13 h 403"/>
                <a:gd name="T60" fmla="*/ 285 w 401"/>
                <a:gd name="T61" fmla="*/ 4 h 403"/>
                <a:gd name="T62" fmla="*/ 303 w 401"/>
                <a:gd name="T63"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1" h="403">
                  <a:moveTo>
                    <a:pt x="303" y="0"/>
                  </a:moveTo>
                  <a:lnTo>
                    <a:pt x="322" y="0"/>
                  </a:lnTo>
                  <a:lnTo>
                    <a:pt x="341" y="4"/>
                  </a:lnTo>
                  <a:lnTo>
                    <a:pt x="360" y="13"/>
                  </a:lnTo>
                  <a:lnTo>
                    <a:pt x="375" y="26"/>
                  </a:lnTo>
                  <a:lnTo>
                    <a:pt x="387" y="42"/>
                  </a:lnTo>
                  <a:lnTo>
                    <a:pt x="396" y="60"/>
                  </a:lnTo>
                  <a:lnTo>
                    <a:pt x="401" y="79"/>
                  </a:lnTo>
                  <a:lnTo>
                    <a:pt x="401" y="99"/>
                  </a:lnTo>
                  <a:lnTo>
                    <a:pt x="396" y="118"/>
                  </a:lnTo>
                  <a:lnTo>
                    <a:pt x="387" y="135"/>
                  </a:lnTo>
                  <a:lnTo>
                    <a:pt x="375" y="151"/>
                  </a:lnTo>
                  <a:lnTo>
                    <a:pt x="151" y="377"/>
                  </a:lnTo>
                  <a:lnTo>
                    <a:pt x="136" y="388"/>
                  </a:lnTo>
                  <a:lnTo>
                    <a:pt x="121" y="396"/>
                  </a:lnTo>
                  <a:lnTo>
                    <a:pt x="105" y="400"/>
                  </a:lnTo>
                  <a:lnTo>
                    <a:pt x="88" y="403"/>
                  </a:lnTo>
                  <a:lnTo>
                    <a:pt x="71" y="400"/>
                  </a:lnTo>
                  <a:lnTo>
                    <a:pt x="55" y="396"/>
                  </a:lnTo>
                  <a:lnTo>
                    <a:pt x="39" y="388"/>
                  </a:lnTo>
                  <a:lnTo>
                    <a:pt x="26" y="377"/>
                  </a:lnTo>
                  <a:lnTo>
                    <a:pt x="13" y="360"/>
                  </a:lnTo>
                  <a:lnTo>
                    <a:pt x="5" y="343"/>
                  </a:lnTo>
                  <a:lnTo>
                    <a:pt x="0" y="324"/>
                  </a:lnTo>
                  <a:lnTo>
                    <a:pt x="0" y="304"/>
                  </a:lnTo>
                  <a:lnTo>
                    <a:pt x="5" y="285"/>
                  </a:lnTo>
                  <a:lnTo>
                    <a:pt x="13" y="267"/>
                  </a:lnTo>
                  <a:lnTo>
                    <a:pt x="26" y="252"/>
                  </a:lnTo>
                  <a:lnTo>
                    <a:pt x="250" y="26"/>
                  </a:lnTo>
                  <a:lnTo>
                    <a:pt x="267" y="13"/>
                  </a:lnTo>
                  <a:lnTo>
                    <a:pt x="285" y="4"/>
                  </a:lnTo>
                  <a:lnTo>
                    <a:pt x="3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221">
              <a:extLst>
                <a:ext uri="{FF2B5EF4-FFF2-40B4-BE49-F238E27FC236}">
                  <a16:creationId xmlns:a16="http://schemas.microsoft.com/office/drawing/2014/main" id="{939E7A5D-147D-14F5-A4B2-0F5C9102D437}"/>
                </a:ext>
              </a:extLst>
            </p:cNvPr>
            <p:cNvSpPr>
              <a:spLocks/>
            </p:cNvSpPr>
            <p:nvPr/>
          </p:nvSpPr>
          <p:spPr bwMode="auto">
            <a:xfrm>
              <a:off x="5489575" y="3448050"/>
              <a:ext cx="63500" cy="63500"/>
            </a:xfrm>
            <a:custGeom>
              <a:avLst/>
              <a:gdLst>
                <a:gd name="T0" fmla="*/ 97 w 400"/>
                <a:gd name="T1" fmla="*/ 0 h 402"/>
                <a:gd name="T2" fmla="*/ 117 w 400"/>
                <a:gd name="T3" fmla="*/ 3 h 402"/>
                <a:gd name="T4" fmla="*/ 135 w 400"/>
                <a:gd name="T5" fmla="*/ 12 h 402"/>
                <a:gd name="T6" fmla="*/ 150 w 400"/>
                <a:gd name="T7" fmla="*/ 25 h 402"/>
                <a:gd name="T8" fmla="*/ 375 w 400"/>
                <a:gd name="T9" fmla="*/ 251 h 402"/>
                <a:gd name="T10" fmla="*/ 388 w 400"/>
                <a:gd name="T11" fmla="*/ 266 h 402"/>
                <a:gd name="T12" fmla="*/ 396 w 400"/>
                <a:gd name="T13" fmla="*/ 284 h 402"/>
                <a:gd name="T14" fmla="*/ 400 w 400"/>
                <a:gd name="T15" fmla="*/ 303 h 402"/>
                <a:gd name="T16" fmla="*/ 400 w 400"/>
                <a:gd name="T17" fmla="*/ 323 h 402"/>
                <a:gd name="T18" fmla="*/ 396 w 400"/>
                <a:gd name="T19" fmla="*/ 342 h 402"/>
                <a:gd name="T20" fmla="*/ 388 w 400"/>
                <a:gd name="T21" fmla="*/ 359 h 402"/>
                <a:gd name="T22" fmla="*/ 375 w 400"/>
                <a:gd name="T23" fmla="*/ 375 h 402"/>
                <a:gd name="T24" fmla="*/ 361 w 400"/>
                <a:gd name="T25" fmla="*/ 387 h 402"/>
                <a:gd name="T26" fmla="*/ 346 w 400"/>
                <a:gd name="T27" fmla="*/ 395 h 402"/>
                <a:gd name="T28" fmla="*/ 329 w 400"/>
                <a:gd name="T29" fmla="*/ 399 h 402"/>
                <a:gd name="T30" fmla="*/ 313 w 400"/>
                <a:gd name="T31" fmla="*/ 402 h 402"/>
                <a:gd name="T32" fmla="*/ 296 w 400"/>
                <a:gd name="T33" fmla="*/ 399 h 402"/>
                <a:gd name="T34" fmla="*/ 280 w 400"/>
                <a:gd name="T35" fmla="*/ 395 h 402"/>
                <a:gd name="T36" fmla="*/ 264 w 400"/>
                <a:gd name="T37" fmla="*/ 387 h 402"/>
                <a:gd name="T38" fmla="*/ 250 w 400"/>
                <a:gd name="T39" fmla="*/ 375 h 402"/>
                <a:gd name="T40" fmla="*/ 25 w 400"/>
                <a:gd name="T41" fmla="*/ 150 h 402"/>
                <a:gd name="T42" fmla="*/ 13 w 400"/>
                <a:gd name="T43" fmla="*/ 134 h 402"/>
                <a:gd name="T44" fmla="*/ 4 w 400"/>
                <a:gd name="T45" fmla="*/ 117 h 402"/>
                <a:gd name="T46" fmla="*/ 0 w 400"/>
                <a:gd name="T47" fmla="*/ 98 h 402"/>
                <a:gd name="T48" fmla="*/ 0 w 400"/>
                <a:gd name="T49" fmla="*/ 78 h 402"/>
                <a:gd name="T50" fmla="*/ 4 w 400"/>
                <a:gd name="T51" fmla="*/ 59 h 402"/>
                <a:gd name="T52" fmla="*/ 13 w 400"/>
                <a:gd name="T53" fmla="*/ 41 h 402"/>
                <a:gd name="T54" fmla="*/ 25 w 400"/>
                <a:gd name="T55" fmla="*/ 25 h 402"/>
                <a:gd name="T56" fmla="*/ 42 w 400"/>
                <a:gd name="T57" fmla="*/ 12 h 402"/>
                <a:gd name="T58" fmla="*/ 59 w 400"/>
                <a:gd name="T59" fmla="*/ 3 h 402"/>
                <a:gd name="T60" fmla="*/ 78 w 400"/>
                <a:gd name="T61" fmla="*/ 0 h 402"/>
                <a:gd name="T62" fmla="*/ 97 w 400"/>
                <a:gd name="T63"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2">
                  <a:moveTo>
                    <a:pt x="97" y="0"/>
                  </a:moveTo>
                  <a:lnTo>
                    <a:pt x="117" y="3"/>
                  </a:lnTo>
                  <a:lnTo>
                    <a:pt x="135" y="12"/>
                  </a:lnTo>
                  <a:lnTo>
                    <a:pt x="150" y="25"/>
                  </a:lnTo>
                  <a:lnTo>
                    <a:pt x="375" y="251"/>
                  </a:lnTo>
                  <a:lnTo>
                    <a:pt x="388" y="266"/>
                  </a:lnTo>
                  <a:lnTo>
                    <a:pt x="396" y="284"/>
                  </a:lnTo>
                  <a:lnTo>
                    <a:pt x="400" y="303"/>
                  </a:lnTo>
                  <a:lnTo>
                    <a:pt x="400" y="323"/>
                  </a:lnTo>
                  <a:lnTo>
                    <a:pt x="396" y="342"/>
                  </a:lnTo>
                  <a:lnTo>
                    <a:pt x="388" y="359"/>
                  </a:lnTo>
                  <a:lnTo>
                    <a:pt x="375" y="375"/>
                  </a:lnTo>
                  <a:lnTo>
                    <a:pt x="361" y="387"/>
                  </a:lnTo>
                  <a:lnTo>
                    <a:pt x="346" y="395"/>
                  </a:lnTo>
                  <a:lnTo>
                    <a:pt x="329" y="399"/>
                  </a:lnTo>
                  <a:lnTo>
                    <a:pt x="313" y="402"/>
                  </a:lnTo>
                  <a:lnTo>
                    <a:pt x="296" y="399"/>
                  </a:lnTo>
                  <a:lnTo>
                    <a:pt x="280" y="395"/>
                  </a:lnTo>
                  <a:lnTo>
                    <a:pt x="264" y="387"/>
                  </a:lnTo>
                  <a:lnTo>
                    <a:pt x="250" y="375"/>
                  </a:lnTo>
                  <a:lnTo>
                    <a:pt x="25" y="150"/>
                  </a:lnTo>
                  <a:lnTo>
                    <a:pt x="13" y="134"/>
                  </a:lnTo>
                  <a:lnTo>
                    <a:pt x="4" y="117"/>
                  </a:lnTo>
                  <a:lnTo>
                    <a:pt x="0" y="98"/>
                  </a:lnTo>
                  <a:lnTo>
                    <a:pt x="0" y="78"/>
                  </a:lnTo>
                  <a:lnTo>
                    <a:pt x="4" y="59"/>
                  </a:lnTo>
                  <a:lnTo>
                    <a:pt x="13" y="41"/>
                  </a:lnTo>
                  <a:lnTo>
                    <a:pt x="25" y="25"/>
                  </a:lnTo>
                  <a:lnTo>
                    <a:pt x="42" y="12"/>
                  </a:lnTo>
                  <a:lnTo>
                    <a:pt x="59" y="3"/>
                  </a:lnTo>
                  <a:lnTo>
                    <a:pt x="78" y="0"/>
                  </a:lnTo>
                  <a:lnTo>
                    <a:pt x="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222">
              <a:extLst>
                <a:ext uri="{FF2B5EF4-FFF2-40B4-BE49-F238E27FC236}">
                  <a16:creationId xmlns:a16="http://schemas.microsoft.com/office/drawing/2014/main" id="{B6CA1366-9CE2-2494-CB74-797255845509}"/>
                </a:ext>
              </a:extLst>
            </p:cNvPr>
            <p:cNvSpPr>
              <a:spLocks/>
            </p:cNvSpPr>
            <p:nvPr/>
          </p:nvSpPr>
          <p:spPr bwMode="auto">
            <a:xfrm>
              <a:off x="5854700" y="3814763"/>
              <a:ext cx="65087" cy="65088"/>
            </a:xfrm>
            <a:custGeom>
              <a:avLst/>
              <a:gdLst>
                <a:gd name="T0" fmla="*/ 98 w 406"/>
                <a:gd name="T1" fmla="*/ 0 h 408"/>
                <a:gd name="T2" fmla="*/ 116 w 406"/>
                <a:gd name="T3" fmla="*/ 4 h 408"/>
                <a:gd name="T4" fmla="*/ 135 w 406"/>
                <a:gd name="T5" fmla="*/ 13 h 408"/>
                <a:gd name="T6" fmla="*/ 151 w 406"/>
                <a:gd name="T7" fmla="*/ 25 h 408"/>
                <a:gd name="T8" fmla="*/ 381 w 406"/>
                <a:gd name="T9" fmla="*/ 256 h 408"/>
                <a:gd name="T10" fmla="*/ 394 w 406"/>
                <a:gd name="T11" fmla="*/ 273 h 408"/>
                <a:gd name="T12" fmla="*/ 402 w 406"/>
                <a:gd name="T13" fmla="*/ 290 h 408"/>
                <a:gd name="T14" fmla="*/ 406 w 406"/>
                <a:gd name="T15" fmla="*/ 309 h 408"/>
                <a:gd name="T16" fmla="*/ 406 w 406"/>
                <a:gd name="T17" fmla="*/ 329 h 408"/>
                <a:gd name="T18" fmla="*/ 402 w 406"/>
                <a:gd name="T19" fmla="*/ 348 h 408"/>
                <a:gd name="T20" fmla="*/ 394 w 406"/>
                <a:gd name="T21" fmla="*/ 366 h 408"/>
                <a:gd name="T22" fmla="*/ 381 w 406"/>
                <a:gd name="T23" fmla="*/ 381 h 408"/>
                <a:gd name="T24" fmla="*/ 368 w 406"/>
                <a:gd name="T25" fmla="*/ 394 h 408"/>
                <a:gd name="T26" fmla="*/ 352 w 406"/>
                <a:gd name="T27" fmla="*/ 401 h 408"/>
                <a:gd name="T28" fmla="*/ 335 w 406"/>
                <a:gd name="T29" fmla="*/ 406 h 408"/>
                <a:gd name="T30" fmla="*/ 319 w 406"/>
                <a:gd name="T31" fmla="*/ 408 h 408"/>
                <a:gd name="T32" fmla="*/ 301 w 406"/>
                <a:gd name="T33" fmla="*/ 406 h 408"/>
                <a:gd name="T34" fmla="*/ 286 w 406"/>
                <a:gd name="T35" fmla="*/ 401 h 408"/>
                <a:gd name="T36" fmla="*/ 270 w 406"/>
                <a:gd name="T37" fmla="*/ 394 h 408"/>
                <a:gd name="T38" fmla="*/ 256 w 406"/>
                <a:gd name="T39" fmla="*/ 381 h 408"/>
                <a:gd name="T40" fmla="*/ 26 w 406"/>
                <a:gd name="T41" fmla="*/ 151 h 408"/>
                <a:gd name="T42" fmla="*/ 14 w 406"/>
                <a:gd name="T43" fmla="*/ 135 h 408"/>
                <a:gd name="T44" fmla="*/ 5 w 406"/>
                <a:gd name="T45" fmla="*/ 117 h 408"/>
                <a:gd name="T46" fmla="*/ 0 w 406"/>
                <a:gd name="T47" fmla="*/ 98 h 408"/>
                <a:gd name="T48" fmla="*/ 0 w 406"/>
                <a:gd name="T49" fmla="*/ 79 h 408"/>
                <a:gd name="T50" fmla="*/ 5 w 406"/>
                <a:gd name="T51" fmla="*/ 60 h 408"/>
                <a:gd name="T52" fmla="*/ 14 w 406"/>
                <a:gd name="T53" fmla="*/ 42 h 408"/>
                <a:gd name="T54" fmla="*/ 26 w 406"/>
                <a:gd name="T55" fmla="*/ 25 h 408"/>
                <a:gd name="T56" fmla="*/ 42 w 406"/>
                <a:gd name="T57" fmla="*/ 13 h 408"/>
                <a:gd name="T58" fmla="*/ 60 w 406"/>
                <a:gd name="T59" fmla="*/ 4 h 408"/>
                <a:gd name="T60" fmla="*/ 79 w 406"/>
                <a:gd name="T61" fmla="*/ 0 h 408"/>
                <a:gd name="T62" fmla="*/ 98 w 406"/>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6" h="408">
                  <a:moveTo>
                    <a:pt x="98" y="0"/>
                  </a:moveTo>
                  <a:lnTo>
                    <a:pt x="116" y="4"/>
                  </a:lnTo>
                  <a:lnTo>
                    <a:pt x="135" y="13"/>
                  </a:lnTo>
                  <a:lnTo>
                    <a:pt x="151" y="25"/>
                  </a:lnTo>
                  <a:lnTo>
                    <a:pt x="381" y="256"/>
                  </a:lnTo>
                  <a:lnTo>
                    <a:pt x="394" y="273"/>
                  </a:lnTo>
                  <a:lnTo>
                    <a:pt x="402" y="290"/>
                  </a:lnTo>
                  <a:lnTo>
                    <a:pt x="406" y="309"/>
                  </a:lnTo>
                  <a:lnTo>
                    <a:pt x="406" y="329"/>
                  </a:lnTo>
                  <a:lnTo>
                    <a:pt x="402" y="348"/>
                  </a:lnTo>
                  <a:lnTo>
                    <a:pt x="394" y="366"/>
                  </a:lnTo>
                  <a:lnTo>
                    <a:pt x="381" y="381"/>
                  </a:lnTo>
                  <a:lnTo>
                    <a:pt x="368" y="394"/>
                  </a:lnTo>
                  <a:lnTo>
                    <a:pt x="352" y="401"/>
                  </a:lnTo>
                  <a:lnTo>
                    <a:pt x="335" y="406"/>
                  </a:lnTo>
                  <a:lnTo>
                    <a:pt x="319" y="408"/>
                  </a:lnTo>
                  <a:lnTo>
                    <a:pt x="301" y="406"/>
                  </a:lnTo>
                  <a:lnTo>
                    <a:pt x="286" y="401"/>
                  </a:lnTo>
                  <a:lnTo>
                    <a:pt x="270" y="394"/>
                  </a:lnTo>
                  <a:lnTo>
                    <a:pt x="256" y="381"/>
                  </a:lnTo>
                  <a:lnTo>
                    <a:pt x="26" y="151"/>
                  </a:lnTo>
                  <a:lnTo>
                    <a:pt x="14" y="135"/>
                  </a:lnTo>
                  <a:lnTo>
                    <a:pt x="5" y="117"/>
                  </a:lnTo>
                  <a:lnTo>
                    <a:pt x="0" y="98"/>
                  </a:lnTo>
                  <a:lnTo>
                    <a:pt x="0" y="79"/>
                  </a:lnTo>
                  <a:lnTo>
                    <a:pt x="5" y="60"/>
                  </a:lnTo>
                  <a:lnTo>
                    <a:pt x="14" y="42"/>
                  </a:lnTo>
                  <a:lnTo>
                    <a:pt x="26" y="25"/>
                  </a:lnTo>
                  <a:lnTo>
                    <a:pt x="42" y="13"/>
                  </a:lnTo>
                  <a:lnTo>
                    <a:pt x="60" y="4"/>
                  </a:lnTo>
                  <a:lnTo>
                    <a:pt x="79" y="0"/>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223">
              <a:extLst>
                <a:ext uri="{FF2B5EF4-FFF2-40B4-BE49-F238E27FC236}">
                  <a16:creationId xmlns:a16="http://schemas.microsoft.com/office/drawing/2014/main" id="{125CB717-DB11-E5F8-E90C-F13FC4981203}"/>
                </a:ext>
              </a:extLst>
            </p:cNvPr>
            <p:cNvSpPr>
              <a:spLocks noEditPoints="1"/>
            </p:cNvSpPr>
            <p:nvPr/>
          </p:nvSpPr>
          <p:spPr bwMode="auto">
            <a:xfrm>
              <a:off x="5516563" y="3486150"/>
              <a:ext cx="350837" cy="542925"/>
            </a:xfrm>
            <a:custGeom>
              <a:avLst/>
              <a:gdLst>
                <a:gd name="T0" fmla="*/ 1130 w 2214"/>
                <a:gd name="T1" fmla="*/ 2952 h 3419"/>
                <a:gd name="T2" fmla="*/ 1192 w 2214"/>
                <a:gd name="T3" fmla="*/ 3014 h 3419"/>
                <a:gd name="T4" fmla="*/ 1169 w 2214"/>
                <a:gd name="T5" fmla="*/ 3101 h 3419"/>
                <a:gd name="T6" fmla="*/ 685 w 2214"/>
                <a:gd name="T7" fmla="*/ 3126 h 3419"/>
                <a:gd name="T8" fmla="*/ 1527 w 2214"/>
                <a:gd name="T9" fmla="*/ 2833 h 3419"/>
                <a:gd name="T10" fmla="*/ 988 w 2214"/>
                <a:gd name="T11" fmla="*/ 1606 h 3419"/>
                <a:gd name="T12" fmla="*/ 1222 w 2214"/>
                <a:gd name="T13" fmla="*/ 1621 h 3419"/>
                <a:gd name="T14" fmla="*/ 865 w 2214"/>
                <a:gd name="T15" fmla="*/ 1337 h 3419"/>
                <a:gd name="T16" fmla="*/ 883 w 2214"/>
                <a:gd name="T17" fmla="*/ 205 h 3419"/>
                <a:gd name="T18" fmla="*/ 617 w 2214"/>
                <a:gd name="T19" fmla="*/ 325 h 3419"/>
                <a:gd name="T20" fmla="*/ 400 w 2214"/>
                <a:gd name="T21" fmla="*/ 521 h 3419"/>
                <a:gd name="T22" fmla="*/ 248 w 2214"/>
                <a:gd name="T23" fmla="*/ 778 h 3419"/>
                <a:gd name="T24" fmla="*/ 179 w 2214"/>
                <a:gd name="T25" fmla="*/ 1080 h 3419"/>
                <a:gd name="T26" fmla="*/ 201 w 2214"/>
                <a:gd name="T27" fmla="*/ 1399 h 3419"/>
                <a:gd name="T28" fmla="*/ 307 w 2214"/>
                <a:gd name="T29" fmla="*/ 1718 h 3419"/>
                <a:gd name="T30" fmla="*/ 485 w 2214"/>
                <a:gd name="T31" fmla="*/ 2013 h 3419"/>
                <a:gd name="T32" fmla="*/ 630 w 2214"/>
                <a:gd name="T33" fmla="*/ 2328 h 3419"/>
                <a:gd name="T34" fmla="*/ 685 w 2214"/>
                <a:gd name="T35" fmla="*/ 2656 h 3419"/>
                <a:gd name="T36" fmla="*/ 639 w 2214"/>
                <a:gd name="T37" fmla="*/ 1265 h 3419"/>
                <a:gd name="T38" fmla="*/ 665 w 2214"/>
                <a:gd name="T39" fmla="*/ 1184 h 3419"/>
                <a:gd name="T40" fmla="*/ 1487 w 2214"/>
                <a:gd name="T41" fmla="*/ 1160 h 3419"/>
                <a:gd name="T42" fmla="*/ 1561 w 2214"/>
                <a:gd name="T43" fmla="*/ 1201 h 3419"/>
                <a:gd name="T44" fmla="*/ 1567 w 2214"/>
                <a:gd name="T45" fmla="*/ 1286 h 3419"/>
                <a:gd name="T46" fmla="*/ 1533 w 2214"/>
                <a:gd name="T47" fmla="*/ 2573 h 3419"/>
                <a:gd name="T48" fmla="*/ 1611 w 2214"/>
                <a:gd name="T49" fmla="*/ 2247 h 3419"/>
                <a:gd name="T50" fmla="*/ 1778 w 2214"/>
                <a:gd name="T51" fmla="*/ 1937 h 3419"/>
                <a:gd name="T52" fmla="*/ 1940 w 2214"/>
                <a:gd name="T53" fmla="*/ 1640 h 3419"/>
                <a:gd name="T54" fmla="*/ 2026 w 2214"/>
                <a:gd name="T55" fmla="*/ 1318 h 3419"/>
                <a:gd name="T56" fmla="*/ 2025 w 2214"/>
                <a:gd name="T57" fmla="*/ 1001 h 3419"/>
                <a:gd name="T58" fmla="*/ 1933 w 2214"/>
                <a:gd name="T59" fmla="*/ 708 h 3419"/>
                <a:gd name="T60" fmla="*/ 1764 w 2214"/>
                <a:gd name="T61" fmla="*/ 465 h 3419"/>
                <a:gd name="T62" fmla="*/ 1534 w 2214"/>
                <a:gd name="T63" fmla="*/ 287 h 3419"/>
                <a:gd name="T64" fmla="*/ 1257 w 2214"/>
                <a:gd name="T65" fmla="*/ 189 h 3419"/>
                <a:gd name="T66" fmla="*/ 1193 w 2214"/>
                <a:gd name="T67" fmla="*/ 3 h 3419"/>
                <a:gd name="T68" fmla="*/ 1518 w 2214"/>
                <a:gd name="T69" fmla="*/ 83 h 3419"/>
                <a:gd name="T70" fmla="*/ 1798 w 2214"/>
                <a:gd name="T71" fmla="*/ 255 h 3419"/>
                <a:gd name="T72" fmla="*/ 2018 w 2214"/>
                <a:gd name="T73" fmla="*/ 503 h 3419"/>
                <a:gd name="T74" fmla="*/ 2162 w 2214"/>
                <a:gd name="T75" fmla="*/ 810 h 3419"/>
                <a:gd name="T76" fmla="*/ 2214 w 2214"/>
                <a:gd name="T77" fmla="*/ 1161 h 3419"/>
                <a:gd name="T78" fmla="*/ 2164 w 2214"/>
                <a:gd name="T79" fmla="*/ 1524 h 3419"/>
                <a:gd name="T80" fmla="*/ 2024 w 2214"/>
                <a:gd name="T81" fmla="*/ 1877 h 3419"/>
                <a:gd name="T82" fmla="*/ 1828 w 2214"/>
                <a:gd name="T83" fmla="*/ 2195 h 3419"/>
                <a:gd name="T84" fmla="*/ 1718 w 2214"/>
                <a:gd name="T85" fmla="*/ 2520 h 3419"/>
                <a:gd name="T86" fmla="*/ 1702 w 2214"/>
                <a:gd name="T87" fmla="*/ 3274 h 3419"/>
                <a:gd name="T88" fmla="*/ 1641 w 2214"/>
                <a:gd name="T89" fmla="*/ 3377 h 3419"/>
                <a:gd name="T90" fmla="*/ 1527 w 2214"/>
                <a:gd name="T91" fmla="*/ 3419 h 3419"/>
                <a:gd name="T92" fmla="*/ 596 w 2214"/>
                <a:gd name="T93" fmla="*/ 3395 h 3419"/>
                <a:gd name="T94" fmla="*/ 519 w 2214"/>
                <a:gd name="T95" fmla="*/ 3304 h 3419"/>
                <a:gd name="T96" fmla="*/ 505 w 2214"/>
                <a:gd name="T97" fmla="*/ 2602 h 3419"/>
                <a:gd name="T98" fmla="*/ 422 w 2214"/>
                <a:gd name="T99" fmla="*/ 2274 h 3419"/>
                <a:gd name="T100" fmla="*/ 237 w 2214"/>
                <a:gd name="T101" fmla="*/ 1961 h 3419"/>
                <a:gd name="T102" fmla="*/ 76 w 2214"/>
                <a:gd name="T103" fmla="*/ 1615 h 3419"/>
                <a:gd name="T104" fmla="*/ 2 w 2214"/>
                <a:gd name="T105" fmla="*/ 1251 h 3419"/>
                <a:gd name="T106" fmla="*/ 28 w 2214"/>
                <a:gd name="T107" fmla="*/ 895 h 3419"/>
                <a:gd name="T108" fmla="*/ 150 w 2214"/>
                <a:gd name="T109" fmla="*/ 575 h 3419"/>
                <a:gd name="T110" fmla="*/ 352 w 2214"/>
                <a:gd name="T111" fmla="*/ 310 h 3419"/>
                <a:gd name="T112" fmla="*/ 620 w 2214"/>
                <a:gd name="T113" fmla="*/ 117 h 3419"/>
                <a:gd name="T114" fmla="*/ 935 w 2214"/>
                <a:gd name="T115" fmla="*/ 13 h 3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14" h="3419">
                  <a:moveTo>
                    <a:pt x="685" y="2833"/>
                  </a:moveTo>
                  <a:lnTo>
                    <a:pt x="685" y="2949"/>
                  </a:lnTo>
                  <a:lnTo>
                    <a:pt x="1107" y="2949"/>
                  </a:lnTo>
                  <a:lnTo>
                    <a:pt x="1130" y="2952"/>
                  </a:lnTo>
                  <a:lnTo>
                    <a:pt x="1151" y="2961"/>
                  </a:lnTo>
                  <a:lnTo>
                    <a:pt x="1169" y="2975"/>
                  </a:lnTo>
                  <a:lnTo>
                    <a:pt x="1183" y="2993"/>
                  </a:lnTo>
                  <a:lnTo>
                    <a:pt x="1192" y="3014"/>
                  </a:lnTo>
                  <a:lnTo>
                    <a:pt x="1194" y="3037"/>
                  </a:lnTo>
                  <a:lnTo>
                    <a:pt x="1192" y="3061"/>
                  </a:lnTo>
                  <a:lnTo>
                    <a:pt x="1183" y="3082"/>
                  </a:lnTo>
                  <a:lnTo>
                    <a:pt x="1169" y="3101"/>
                  </a:lnTo>
                  <a:lnTo>
                    <a:pt x="1151" y="3114"/>
                  </a:lnTo>
                  <a:lnTo>
                    <a:pt x="1130" y="3123"/>
                  </a:lnTo>
                  <a:lnTo>
                    <a:pt x="1107" y="3126"/>
                  </a:lnTo>
                  <a:lnTo>
                    <a:pt x="685" y="3126"/>
                  </a:lnTo>
                  <a:lnTo>
                    <a:pt x="685" y="3242"/>
                  </a:lnTo>
                  <a:lnTo>
                    <a:pt x="1527" y="3242"/>
                  </a:lnTo>
                  <a:lnTo>
                    <a:pt x="1528" y="3242"/>
                  </a:lnTo>
                  <a:lnTo>
                    <a:pt x="1527" y="2833"/>
                  </a:lnTo>
                  <a:lnTo>
                    <a:pt x="685" y="2833"/>
                  </a:lnTo>
                  <a:close/>
                  <a:moveTo>
                    <a:pt x="865" y="1337"/>
                  </a:moveTo>
                  <a:lnTo>
                    <a:pt x="983" y="1590"/>
                  </a:lnTo>
                  <a:lnTo>
                    <a:pt x="988" y="1606"/>
                  </a:lnTo>
                  <a:lnTo>
                    <a:pt x="991" y="1621"/>
                  </a:lnTo>
                  <a:lnTo>
                    <a:pt x="1059" y="2656"/>
                  </a:lnTo>
                  <a:lnTo>
                    <a:pt x="1153" y="2656"/>
                  </a:lnTo>
                  <a:lnTo>
                    <a:pt x="1222" y="1621"/>
                  </a:lnTo>
                  <a:lnTo>
                    <a:pt x="1225" y="1606"/>
                  </a:lnTo>
                  <a:lnTo>
                    <a:pt x="1231" y="1590"/>
                  </a:lnTo>
                  <a:lnTo>
                    <a:pt x="1348" y="1337"/>
                  </a:lnTo>
                  <a:lnTo>
                    <a:pt x="865" y="1337"/>
                  </a:lnTo>
                  <a:close/>
                  <a:moveTo>
                    <a:pt x="1107" y="176"/>
                  </a:moveTo>
                  <a:lnTo>
                    <a:pt x="1030" y="179"/>
                  </a:lnTo>
                  <a:lnTo>
                    <a:pt x="955" y="189"/>
                  </a:lnTo>
                  <a:lnTo>
                    <a:pt x="883" y="205"/>
                  </a:lnTo>
                  <a:lnTo>
                    <a:pt x="813" y="227"/>
                  </a:lnTo>
                  <a:lnTo>
                    <a:pt x="744" y="254"/>
                  </a:lnTo>
                  <a:lnTo>
                    <a:pt x="679" y="287"/>
                  </a:lnTo>
                  <a:lnTo>
                    <a:pt x="617" y="325"/>
                  </a:lnTo>
                  <a:lnTo>
                    <a:pt x="557" y="367"/>
                  </a:lnTo>
                  <a:lnTo>
                    <a:pt x="501" y="413"/>
                  </a:lnTo>
                  <a:lnTo>
                    <a:pt x="449" y="465"/>
                  </a:lnTo>
                  <a:lnTo>
                    <a:pt x="400" y="521"/>
                  </a:lnTo>
                  <a:lnTo>
                    <a:pt x="356" y="580"/>
                  </a:lnTo>
                  <a:lnTo>
                    <a:pt x="315" y="643"/>
                  </a:lnTo>
                  <a:lnTo>
                    <a:pt x="279" y="708"/>
                  </a:lnTo>
                  <a:lnTo>
                    <a:pt x="248" y="778"/>
                  </a:lnTo>
                  <a:lnTo>
                    <a:pt x="223" y="850"/>
                  </a:lnTo>
                  <a:lnTo>
                    <a:pt x="203" y="925"/>
                  </a:lnTo>
                  <a:lnTo>
                    <a:pt x="188" y="1001"/>
                  </a:lnTo>
                  <a:lnTo>
                    <a:pt x="179" y="1080"/>
                  </a:lnTo>
                  <a:lnTo>
                    <a:pt x="175" y="1161"/>
                  </a:lnTo>
                  <a:lnTo>
                    <a:pt x="179" y="1240"/>
                  </a:lnTo>
                  <a:lnTo>
                    <a:pt x="187" y="1318"/>
                  </a:lnTo>
                  <a:lnTo>
                    <a:pt x="201" y="1399"/>
                  </a:lnTo>
                  <a:lnTo>
                    <a:pt x="220" y="1480"/>
                  </a:lnTo>
                  <a:lnTo>
                    <a:pt x="244" y="1560"/>
                  </a:lnTo>
                  <a:lnTo>
                    <a:pt x="274" y="1640"/>
                  </a:lnTo>
                  <a:lnTo>
                    <a:pt x="307" y="1718"/>
                  </a:lnTo>
                  <a:lnTo>
                    <a:pt x="346" y="1794"/>
                  </a:lnTo>
                  <a:lnTo>
                    <a:pt x="388" y="1867"/>
                  </a:lnTo>
                  <a:lnTo>
                    <a:pt x="434" y="1937"/>
                  </a:lnTo>
                  <a:lnTo>
                    <a:pt x="485" y="2013"/>
                  </a:lnTo>
                  <a:lnTo>
                    <a:pt x="529" y="2089"/>
                  </a:lnTo>
                  <a:lnTo>
                    <a:pt x="568" y="2167"/>
                  </a:lnTo>
                  <a:lnTo>
                    <a:pt x="602" y="2247"/>
                  </a:lnTo>
                  <a:lnTo>
                    <a:pt x="630" y="2328"/>
                  </a:lnTo>
                  <a:lnTo>
                    <a:pt x="652" y="2409"/>
                  </a:lnTo>
                  <a:lnTo>
                    <a:pt x="669" y="2491"/>
                  </a:lnTo>
                  <a:lnTo>
                    <a:pt x="680" y="2573"/>
                  </a:lnTo>
                  <a:lnTo>
                    <a:pt x="685" y="2656"/>
                  </a:lnTo>
                  <a:lnTo>
                    <a:pt x="882" y="2656"/>
                  </a:lnTo>
                  <a:lnTo>
                    <a:pt x="816" y="1650"/>
                  </a:lnTo>
                  <a:lnTo>
                    <a:pt x="646" y="1286"/>
                  </a:lnTo>
                  <a:lnTo>
                    <a:pt x="639" y="1265"/>
                  </a:lnTo>
                  <a:lnTo>
                    <a:pt x="638" y="1243"/>
                  </a:lnTo>
                  <a:lnTo>
                    <a:pt x="642" y="1221"/>
                  </a:lnTo>
                  <a:lnTo>
                    <a:pt x="651" y="1201"/>
                  </a:lnTo>
                  <a:lnTo>
                    <a:pt x="665" y="1184"/>
                  </a:lnTo>
                  <a:lnTo>
                    <a:pt x="683" y="1171"/>
                  </a:lnTo>
                  <a:lnTo>
                    <a:pt x="703" y="1163"/>
                  </a:lnTo>
                  <a:lnTo>
                    <a:pt x="725" y="1160"/>
                  </a:lnTo>
                  <a:lnTo>
                    <a:pt x="1487" y="1160"/>
                  </a:lnTo>
                  <a:lnTo>
                    <a:pt x="1509" y="1163"/>
                  </a:lnTo>
                  <a:lnTo>
                    <a:pt x="1529" y="1171"/>
                  </a:lnTo>
                  <a:lnTo>
                    <a:pt x="1547" y="1184"/>
                  </a:lnTo>
                  <a:lnTo>
                    <a:pt x="1561" y="1201"/>
                  </a:lnTo>
                  <a:lnTo>
                    <a:pt x="1571" y="1221"/>
                  </a:lnTo>
                  <a:lnTo>
                    <a:pt x="1576" y="1243"/>
                  </a:lnTo>
                  <a:lnTo>
                    <a:pt x="1574" y="1265"/>
                  </a:lnTo>
                  <a:lnTo>
                    <a:pt x="1567" y="1286"/>
                  </a:lnTo>
                  <a:lnTo>
                    <a:pt x="1398" y="1650"/>
                  </a:lnTo>
                  <a:lnTo>
                    <a:pt x="1330" y="2656"/>
                  </a:lnTo>
                  <a:lnTo>
                    <a:pt x="1528" y="2656"/>
                  </a:lnTo>
                  <a:lnTo>
                    <a:pt x="1533" y="2573"/>
                  </a:lnTo>
                  <a:lnTo>
                    <a:pt x="1544" y="2491"/>
                  </a:lnTo>
                  <a:lnTo>
                    <a:pt x="1560" y="2409"/>
                  </a:lnTo>
                  <a:lnTo>
                    <a:pt x="1582" y="2328"/>
                  </a:lnTo>
                  <a:lnTo>
                    <a:pt x="1611" y="2247"/>
                  </a:lnTo>
                  <a:lnTo>
                    <a:pt x="1644" y="2167"/>
                  </a:lnTo>
                  <a:lnTo>
                    <a:pt x="1684" y="2089"/>
                  </a:lnTo>
                  <a:lnTo>
                    <a:pt x="1728" y="2013"/>
                  </a:lnTo>
                  <a:lnTo>
                    <a:pt x="1778" y="1937"/>
                  </a:lnTo>
                  <a:lnTo>
                    <a:pt x="1825" y="1867"/>
                  </a:lnTo>
                  <a:lnTo>
                    <a:pt x="1868" y="1794"/>
                  </a:lnTo>
                  <a:lnTo>
                    <a:pt x="1905" y="1718"/>
                  </a:lnTo>
                  <a:lnTo>
                    <a:pt x="1940" y="1640"/>
                  </a:lnTo>
                  <a:lnTo>
                    <a:pt x="1968" y="1560"/>
                  </a:lnTo>
                  <a:lnTo>
                    <a:pt x="1993" y="1480"/>
                  </a:lnTo>
                  <a:lnTo>
                    <a:pt x="2012" y="1399"/>
                  </a:lnTo>
                  <a:lnTo>
                    <a:pt x="2026" y="1318"/>
                  </a:lnTo>
                  <a:lnTo>
                    <a:pt x="2035" y="1240"/>
                  </a:lnTo>
                  <a:lnTo>
                    <a:pt x="2037" y="1161"/>
                  </a:lnTo>
                  <a:lnTo>
                    <a:pt x="2034" y="1080"/>
                  </a:lnTo>
                  <a:lnTo>
                    <a:pt x="2025" y="1001"/>
                  </a:lnTo>
                  <a:lnTo>
                    <a:pt x="2010" y="925"/>
                  </a:lnTo>
                  <a:lnTo>
                    <a:pt x="1989" y="850"/>
                  </a:lnTo>
                  <a:lnTo>
                    <a:pt x="1964" y="778"/>
                  </a:lnTo>
                  <a:lnTo>
                    <a:pt x="1933" y="708"/>
                  </a:lnTo>
                  <a:lnTo>
                    <a:pt x="1898" y="643"/>
                  </a:lnTo>
                  <a:lnTo>
                    <a:pt x="1858" y="580"/>
                  </a:lnTo>
                  <a:lnTo>
                    <a:pt x="1812" y="521"/>
                  </a:lnTo>
                  <a:lnTo>
                    <a:pt x="1764" y="465"/>
                  </a:lnTo>
                  <a:lnTo>
                    <a:pt x="1712" y="413"/>
                  </a:lnTo>
                  <a:lnTo>
                    <a:pt x="1655" y="367"/>
                  </a:lnTo>
                  <a:lnTo>
                    <a:pt x="1597" y="325"/>
                  </a:lnTo>
                  <a:lnTo>
                    <a:pt x="1534" y="287"/>
                  </a:lnTo>
                  <a:lnTo>
                    <a:pt x="1468" y="254"/>
                  </a:lnTo>
                  <a:lnTo>
                    <a:pt x="1400" y="227"/>
                  </a:lnTo>
                  <a:lnTo>
                    <a:pt x="1330" y="205"/>
                  </a:lnTo>
                  <a:lnTo>
                    <a:pt x="1257" y="189"/>
                  </a:lnTo>
                  <a:lnTo>
                    <a:pt x="1183" y="179"/>
                  </a:lnTo>
                  <a:lnTo>
                    <a:pt x="1107" y="176"/>
                  </a:lnTo>
                  <a:close/>
                  <a:moveTo>
                    <a:pt x="1107" y="0"/>
                  </a:moveTo>
                  <a:lnTo>
                    <a:pt x="1193" y="3"/>
                  </a:lnTo>
                  <a:lnTo>
                    <a:pt x="1277" y="13"/>
                  </a:lnTo>
                  <a:lnTo>
                    <a:pt x="1360" y="31"/>
                  </a:lnTo>
                  <a:lnTo>
                    <a:pt x="1441" y="53"/>
                  </a:lnTo>
                  <a:lnTo>
                    <a:pt x="1518" y="83"/>
                  </a:lnTo>
                  <a:lnTo>
                    <a:pt x="1593" y="117"/>
                  </a:lnTo>
                  <a:lnTo>
                    <a:pt x="1665" y="158"/>
                  </a:lnTo>
                  <a:lnTo>
                    <a:pt x="1734" y="204"/>
                  </a:lnTo>
                  <a:lnTo>
                    <a:pt x="1798" y="255"/>
                  </a:lnTo>
                  <a:lnTo>
                    <a:pt x="1860" y="310"/>
                  </a:lnTo>
                  <a:lnTo>
                    <a:pt x="1918" y="370"/>
                  </a:lnTo>
                  <a:lnTo>
                    <a:pt x="1971" y="434"/>
                  </a:lnTo>
                  <a:lnTo>
                    <a:pt x="2018" y="503"/>
                  </a:lnTo>
                  <a:lnTo>
                    <a:pt x="2062" y="575"/>
                  </a:lnTo>
                  <a:lnTo>
                    <a:pt x="2101" y="651"/>
                  </a:lnTo>
                  <a:lnTo>
                    <a:pt x="2134" y="729"/>
                  </a:lnTo>
                  <a:lnTo>
                    <a:pt x="2162" y="810"/>
                  </a:lnTo>
                  <a:lnTo>
                    <a:pt x="2184" y="895"/>
                  </a:lnTo>
                  <a:lnTo>
                    <a:pt x="2201" y="981"/>
                  </a:lnTo>
                  <a:lnTo>
                    <a:pt x="2211" y="1070"/>
                  </a:lnTo>
                  <a:lnTo>
                    <a:pt x="2214" y="1161"/>
                  </a:lnTo>
                  <a:lnTo>
                    <a:pt x="2211" y="1251"/>
                  </a:lnTo>
                  <a:lnTo>
                    <a:pt x="2201" y="1342"/>
                  </a:lnTo>
                  <a:lnTo>
                    <a:pt x="2185" y="1433"/>
                  </a:lnTo>
                  <a:lnTo>
                    <a:pt x="2164" y="1524"/>
                  </a:lnTo>
                  <a:lnTo>
                    <a:pt x="2138" y="1615"/>
                  </a:lnTo>
                  <a:lnTo>
                    <a:pt x="2104" y="1703"/>
                  </a:lnTo>
                  <a:lnTo>
                    <a:pt x="2067" y="1791"/>
                  </a:lnTo>
                  <a:lnTo>
                    <a:pt x="2024" y="1877"/>
                  </a:lnTo>
                  <a:lnTo>
                    <a:pt x="1975" y="1961"/>
                  </a:lnTo>
                  <a:lnTo>
                    <a:pt x="1922" y="2040"/>
                  </a:lnTo>
                  <a:lnTo>
                    <a:pt x="1872" y="2116"/>
                  </a:lnTo>
                  <a:lnTo>
                    <a:pt x="1828" y="2195"/>
                  </a:lnTo>
                  <a:lnTo>
                    <a:pt x="1790" y="2274"/>
                  </a:lnTo>
                  <a:lnTo>
                    <a:pt x="1759" y="2354"/>
                  </a:lnTo>
                  <a:lnTo>
                    <a:pt x="1735" y="2436"/>
                  </a:lnTo>
                  <a:lnTo>
                    <a:pt x="1718" y="2520"/>
                  </a:lnTo>
                  <a:lnTo>
                    <a:pt x="1707" y="2602"/>
                  </a:lnTo>
                  <a:lnTo>
                    <a:pt x="1704" y="2685"/>
                  </a:lnTo>
                  <a:lnTo>
                    <a:pt x="1704" y="3242"/>
                  </a:lnTo>
                  <a:lnTo>
                    <a:pt x="1702" y="3274"/>
                  </a:lnTo>
                  <a:lnTo>
                    <a:pt x="1693" y="3304"/>
                  </a:lnTo>
                  <a:lnTo>
                    <a:pt x="1680" y="3331"/>
                  </a:lnTo>
                  <a:lnTo>
                    <a:pt x="1663" y="3356"/>
                  </a:lnTo>
                  <a:lnTo>
                    <a:pt x="1641" y="3377"/>
                  </a:lnTo>
                  <a:lnTo>
                    <a:pt x="1617" y="3395"/>
                  </a:lnTo>
                  <a:lnTo>
                    <a:pt x="1589" y="3408"/>
                  </a:lnTo>
                  <a:lnTo>
                    <a:pt x="1559" y="3416"/>
                  </a:lnTo>
                  <a:lnTo>
                    <a:pt x="1527" y="3419"/>
                  </a:lnTo>
                  <a:lnTo>
                    <a:pt x="685" y="3419"/>
                  </a:lnTo>
                  <a:lnTo>
                    <a:pt x="653" y="3416"/>
                  </a:lnTo>
                  <a:lnTo>
                    <a:pt x="623" y="3408"/>
                  </a:lnTo>
                  <a:lnTo>
                    <a:pt x="596" y="3395"/>
                  </a:lnTo>
                  <a:lnTo>
                    <a:pt x="571" y="3377"/>
                  </a:lnTo>
                  <a:lnTo>
                    <a:pt x="550" y="3356"/>
                  </a:lnTo>
                  <a:lnTo>
                    <a:pt x="533" y="3331"/>
                  </a:lnTo>
                  <a:lnTo>
                    <a:pt x="519" y="3304"/>
                  </a:lnTo>
                  <a:lnTo>
                    <a:pt x="512" y="3274"/>
                  </a:lnTo>
                  <a:lnTo>
                    <a:pt x="508" y="3242"/>
                  </a:lnTo>
                  <a:lnTo>
                    <a:pt x="508" y="2685"/>
                  </a:lnTo>
                  <a:lnTo>
                    <a:pt x="505" y="2602"/>
                  </a:lnTo>
                  <a:lnTo>
                    <a:pt x="495" y="2520"/>
                  </a:lnTo>
                  <a:lnTo>
                    <a:pt x="477" y="2436"/>
                  </a:lnTo>
                  <a:lnTo>
                    <a:pt x="453" y="2354"/>
                  </a:lnTo>
                  <a:lnTo>
                    <a:pt x="422" y="2274"/>
                  </a:lnTo>
                  <a:lnTo>
                    <a:pt x="385" y="2195"/>
                  </a:lnTo>
                  <a:lnTo>
                    <a:pt x="341" y="2116"/>
                  </a:lnTo>
                  <a:lnTo>
                    <a:pt x="291" y="2040"/>
                  </a:lnTo>
                  <a:lnTo>
                    <a:pt x="237" y="1961"/>
                  </a:lnTo>
                  <a:lnTo>
                    <a:pt x="190" y="1877"/>
                  </a:lnTo>
                  <a:lnTo>
                    <a:pt x="146" y="1791"/>
                  </a:lnTo>
                  <a:lnTo>
                    <a:pt x="108" y="1703"/>
                  </a:lnTo>
                  <a:lnTo>
                    <a:pt x="76" y="1615"/>
                  </a:lnTo>
                  <a:lnTo>
                    <a:pt x="48" y="1524"/>
                  </a:lnTo>
                  <a:lnTo>
                    <a:pt x="27" y="1433"/>
                  </a:lnTo>
                  <a:lnTo>
                    <a:pt x="12" y="1342"/>
                  </a:lnTo>
                  <a:lnTo>
                    <a:pt x="2" y="1251"/>
                  </a:lnTo>
                  <a:lnTo>
                    <a:pt x="0" y="1161"/>
                  </a:lnTo>
                  <a:lnTo>
                    <a:pt x="3" y="1070"/>
                  </a:lnTo>
                  <a:lnTo>
                    <a:pt x="12" y="981"/>
                  </a:lnTo>
                  <a:lnTo>
                    <a:pt x="28" y="895"/>
                  </a:lnTo>
                  <a:lnTo>
                    <a:pt x="51" y="810"/>
                  </a:lnTo>
                  <a:lnTo>
                    <a:pt x="78" y="729"/>
                  </a:lnTo>
                  <a:lnTo>
                    <a:pt x="111" y="651"/>
                  </a:lnTo>
                  <a:lnTo>
                    <a:pt x="150" y="575"/>
                  </a:lnTo>
                  <a:lnTo>
                    <a:pt x="194" y="503"/>
                  </a:lnTo>
                  <a:lnTo>
                    <a:pt x="243" y="434"/>
                  </a:lnTo>
                  <a:lnTo>
                    <a:pt x="296" y="370"/>
                  </a:lnTo>
                  <a:lnTo>
                    <a:pt x="352" y="310"/>
                  </a:lnTo>
                  <a:lnTo>
                    <a:pt x="414" y="255"/>
                  </a:lnTo>
                  <a:lnTo>
                    <a:pt x="480" y="204"/>
                  </a:lnTo>
                  <a:lnTo>
                    <a:pt x="548" y="158"/>
                  </a:lnTo>
                  <a:lnTo>
                    <a:pt x="620" y="117"/>
                  </a:lnTo>
                  <a:lnTo>
                    <a:pt x="695" y="83"/>
                  </a:lnTo>
                  <a:lnTo>
                    <a:pt x="773" y="53"/>
                  </a:lnTo>
                  <a:lnTo>
                    <a:pt x="852" y="31"/>
                  </a:lnTo>
                  <a:lnTo>
                    <a:pt x="935" y="13"/>
                  </a:lnTo>
                  <a:lnTo>
                    <a:pt x="1021" y="3"/>
                  </a:lnTo>
                  <a:lnTo>
                    <a:pt x="11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C5051D0D-CE7A-FB0D-2D30-7A67E4AEDD4B}"/>
              </a:ext>
            </a:extLst>
          </p:cNvPr>
          <p:cNvGrpSpPr/>
          <p:nvPr/>
        </p:nvGrpSpPr>
        <p:grpSpPr>
          <a:xfrm>
            <a:off x="2543186" y="3807966"/>
            <a:ext cx="334963" cy="417513"/>
            <a:chOff x="7921625" y="5121276"/>
            <a:chExt cx="334963" cy="417513"/>
          </a:xfrm>
          <a:solidFill>
            <a:schemeClr val="tx1"/>
          </a:solidFill>
        </p:grpSpPr>
        <p:sp>
          <p:nvSpPr>
            <p:cNvPr id="167" name="Freeform 33">
              <a:extLst>
                <a:ext uri="{FF2B5EF4-FFF2-40B4-BE49-F238E27FC236}">
                  <a16:creationId xmlns:a16="http://schemas.microsoft.com/office/drawing/2014/main" id="{F5C7AADE-0ED7-0F11-EBE0-EEE65F947B76}"/>
                </a:ext>
              </a:extLst>
            </p:cNvPr>
            <p:cNvSpPr>
              <a:spLocks noEditPoints="1"/>
            </p:cNvSpPr>
            <p:nvPr/>
          </p:nvSpPr>
          <p:spPr bwMode="auto">
            <a:xfrm>
              <a:off x="7921625" y="5121276"/>
              <a:ext cx="334963" cy="417513"/>
            </a:xfrm>
            <a:custGeom>
              <a:avLst/>
              <a:gdLst>
                <a:gd name="T0" fmla="*/ 47 w 211"/>
                <a:gd name="T1" fmla="*/ 29 h 263"/>
                <a:gd name="T2" fmla="*/ 21 w 211"/>
                <a:gd name="T3" fmla="*/ 43 h 263"/>
                <a:gd name="T4" fmla="*/ 18 w 211"/>
                <a:gd name="T5" fmla="*/ 43 h 263"/>
                <a:gd name="T6" fmla="*/ 15 w 211"/>
                <a:gd name="T7" fmla="*/ 45 h 263"/>
                <a:gd name="T8" fmla="*/ 12 w 211"/>
                <a:gd name="T9" fmla="*/ 51 h 263"/>
                <a:gd name="T10" fmla="*/ 12 w 211"/>
                <a:gd name="T11" fmla="*/ 240 h 263"/>
                <a:gd name="T12" fmla="*/ 15 w 211"/>
                <a:gd name="T13" fmla="*/ 247 h 263"/>
                <a:gd name="T14" fmla="*/ 18 w 211"/>
                <a:gd name="T15" fmla="*/ 249 h 263"/>
                <a:gd name="T16" fmla="*/ 189 w 211"/>
                <a:gd name="T17" fmla="*/ 250 h 263"/>
                <a:gd name="T18" fmla="*/ 192 w 211"/>
                <a:gd name="T19" fmla="*/ 249 h 263"/>
                <a:gd name="T20" fmla="*/ 195 w 211"/>
                <a:gd name="T21" fmla="*/ 247 h 263"/>
                <a:gd name="T22" fmla="*/ 197 w 211"/>
                <a:gd name="T23" fmla="*/ 240 h 263"/>
                <a:gd name="T24" fmla="*/ 197 w 211"/>
                <a:gd name="T25" fmla="*/ 51 h 263"/>
                <a:gd name="T26" fmla="*/ 195 w 211"/>
                <a:gd name="T27" fmla="*/ 45 h 263"/>
                <a:gd name="T28" fmla="*/ 192 w 211"/>
                <a:gd name="T29" fmla="*/ 43 h 263"/>
                <a:gd name="T30" fmla="*/ 164 w 211"/>
                <a:gd name="T31" fmla="*/ 43 h 263"/>
                <a:gd name="T32" fmla="*/ 189 w 211"/>
                <a:gd name="T33" fmla="*/ 29 h 263"/>
                <a:gd name="T34" fmla="*/ 194 w 211"/>
                <a:gd name="T35" fmla="*/ 30 h 263"/>
                <a:gd name="T36" fmla="*/ 201 w 211"/>
                <a:gd name="T37" fmla="*/ 33 h 263"/>
                <a:gd name="T38" fmla="*/ 205 w 211"/>
                <a:gd name="T39" fmla="*/ 35 h 263"/>
                <a:gd name="T40" fmla="*/ 210 w 211"/>
                <a:gd name="T41" fmla="*/ 43 h 263"/>
                <a:gd name="T42" fmla="*/ 211 w 211"/>
                <a:gd name="T43" fmla="*/ 51 h 263"/>
                <a:gd name="T44" fmla="*/ 211 w 211"/>
                <a:gd name="T45" fmla="*/ 240 h 263"/>
                <a:gd name="T46" fmla="*/ 210 w 211"/>
                <a:gd name="T47" fmla="*/ 249 h 263"/>
                <a:gd name="T48" fmla="*/ 205 w 211"/>
                <a:gd name="T49" fmla="*/ 257 h 263"/>
                <a:gd name="T50" fmla="*/ 201 w 211"/>
                <a:gd name="T51" fmla="*/ 259 h 263"/>
                <a:gd name="T52" fmla="*/ 194 w 211"/>
                <a:gd name="T53" fmla="*/ 263 h 263"/>
                <a:gd name="T54" fmla="*/ 21 w 211"/>
                <a:gd name="T55" fmla="*/ 263 h 263"/>
                <a:gd name="T56" fmla="*/ 17 w 211"/>
                <a:gd name="T57" fmla="*/ 263 h 263"/>
                <a:gd name="T58" fmla="*/ 10 w 211"/>
                <a:gd name="T59" fmla="*/ 259 h 263"/>
                <a:gd name="T60" fmla="*/ 6 w 211"/>
                <a:gd name="T61" fmla="*/ 257 h 263"/>
                <a:gd name="T62" fmla="*/ 1 w 211"/>
                <a:gd name="T63" fmla="*/ 249 h 263"/>
                <a:gd name="T64" fmla="*/ 0 w 211"/>
                <a:gd name="T65" fmla="*/ 240 h 263"/>
                <a:gd name="T66" fmla="*/ 0 w 211"/>
                <a:gd name="T67" fmla="*/ 51 h 263"/>
                <a:gd name="T68" fmla="*/ 1 w 211"/>
                <a:gd name="T69" fmla="*/ 43 h 263"/>
                <a:gd name="T70" fmla="*/ 6 w 211"/>
                <a:gd name="T71" fmla="*/ 35 h 263"/>
                <a:gd name="T72" fmla="*/ 10 w 211"/>
                <a:gd name="T73" fmla="*/ 33 h 263"/>
                <a:gd name="T74" fmla="*/ 17 w 211"/>
                <a:gd name="T75" fmla="*/ 30 h 263"/>
                <a:gd name="T76" fmla="*/ 21 w 211"/>
                <a:gd name="T77" fmla="*/ 29 h 263"/>
                <a:gd name="T78" fmla="*/ 82 w 211"/>
                <a:gd name="T79" fmla="*/ 24 h 263"/>
                <a:gd name="T80" fmla="*/ 83 w 211"/>
                <a:gd name="T81" fmla="*/ 19 h 263"/>
                <a:gd name="T82" fmla="*/ 85 w 211"/>
                <a:gd name="T83" fmla="*/ 10 h 263"/>
                <a:gd name="T84" fmla="*/ 92 w 211"/>
                <a:gd name="T85" fmla="*/ 4 h 263"/>
                <a:gd name="T86" fmla="*/ 100 w 211"/>
                <a:gd name="T87" fmla="*/ 1 h 263"/>
                <a:gd name="T88" fmla="*/ 105 w 211"/>
                <a:gd name="T89" fmla="*/ 0 h 263"/>
                <a:gd name="T90" fmla="*/ 114 w 211"/>
                <a:gd name="T91" fmla="*/ 3 h 263"/>
                <a:gd name="T92" fmla="*/ 122 w 211"/>
                <a:gd name="T93" fmla="*/ 8 h 263"/>
                <a:gd name="T94" fmla="*/ 126 w 211"/>
                <a:gd name="T95" fmla="*/ 15 h 263"/>
                <a:gd name="T96" fmla="*/ 129 w 211"/>
                <a:gd name="T97" fmla="*/ 24 h 263"/>
                <a:gd name="T98" fmla="*/ 155 w 211"/>
                <a:gd name="T99" fmla="*/ 56 h 263"/>
                <a:gd name="T100" fmla="*/ 56 w 211"/>
                <a:gd name="T101" fmla="*/ 24 h 263"/>
                <a:gd name="T102" fmla="*/ 95 w 211"/>
                <a:gd name="T103" fmla="*/ 24 h 263"/>
                <a:gd name="T104" fmla="*/ 115 w 211"/>
                <a:gd name="T105" fmla="*/ 24 h 263"/>
                <a:gd name="T106" fmla="*/ 113 w 211"/>
                <a:gd name="T107" fmla="*/ 16 h 263"/>
                <a:gd name="T108" fmla="*/ 105 w 211"/>
                <a:gd name="T109" fmla="*/ 14 h 263"/>
                <a:gd name="T110" fmla="*/ 102 w 211"/>
                <a:gd name="T111" fmla="*/ 15 h 263"/>
                <a:gd name="T112" fmla="*/ 97 w 211"/>
                <a:gd name="T113" fmla="*/ 20 h 263"/>
                <a:gd name="T114" fmla="*/ 95 w 211"/>
                <a:gd name="T115" fmla="*/ 2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63">
                  <a:moveTo>
                    <a:pt x="21" y="29"/>
                  </a:moveTo>
                  <a:lnTo>
                    <a:pt x="47" y="29"/>
                  </a:lnTo>
                  <a:lnTo>
                    <a:pt x="47" y="43"/>
                  </a:lnTo>
                  <a:lnTo>
                    <a:pt x="21" y="43"/>
                  </a:lnTo>
                  <a:lnTo>
                    <a:pt x="21" y="43"/>
                  </a:lnTo>
                  <a:lnTo>
                    <a:pt x="18" y="43"/>
                  </a:lnTo>
                  <a:lnTo>
                    <a:pt x="15" y="45"/>
                  </a:lnTo>
                  <a:lnTo>
                    <a:pt x="15" y="45"/>
                  </a:lnTo>
                  <a:lnTo>
                    <a:pt x="13" y="48"/>
                  </a:lnTo>
                  <a:lnTo>
                    <a:pt x="12" y="51"/>
                  </a:lnTo>
                  <a:lnTo>
                    <a:pt x="12" y="240"/>
                  </a:lnTo>
                  <a:lnTo>
                    <a:pt x="12" y="240"/>
                  </a:lnTo>
                  <a:lnTo>
                    <a:pt x="13" y="244"/>
                  </a:lnTo>
                  <a:lnTo>
                    <a:pt x="15" y="247"/>
                  </a:lnTo>
                  <a:lnTo>
                    <a:pt x="15" y="247"/>
                  </a:lnTo>
                  <a:lnTo>
                    <a:pt x="18" y="249"/>
                  </a:lnTo>
                  <a:lnTo>
                    <a:pt x="21" y="250"/>
                  </a:lnTo>
                  <a:lnTo>
                    <a:pt x="189" y="250"/>
                  </a:lnTo>
                  <a:lnTo>
                    <a:pt x="189" y="250"/>
                  </a:lnTo>
                  <a:lnTo>
                    <a:pt x="192" y="249"/>
                  </a:lnTo>
                  <a:lnTo>
                    <a:pt x="195" y="247"/>
                  </a:lnTo>
                  <a:lnTo>
                    <a:pt x="195" y="247"/>
                  </a:lnTo>
                  <a:lnTo>
                    <a:pt x="197" y="244"/>
                  </a:lnTo>
                  <a:lnTo>
                    <a:pt x="197" y="240"/>
                  </a:lnTo>
                  <a:lnTo>
                    <a:pt x="197" y="51"/>
                  </a:lnTo>
                  <a:lnTo>
                    <a:pt x="197" y="51"/>
                  </a:lnTo>
                  <a:lnTo>
                    <a:pt x="197" y="48"/>
                  </a:lnTo>
                  <a:lnTo>
                    <a:pt x="195" y="45"/>
                  </a:lnTo>
                  <a:lnTo>
                    <a:pt x="195" y="45"/>
                  </a:lnTo>
                  <a:lnTo>
                    <a:pt x="192" y="43"/>
                  </a:lnTo>
                  <a:lnTo>
                    <a:pt x="189" y="43"/>
                  </a:lnTo>
                  <a:lnTo>
                    <a:pt x="164" y="43"/>
                  </a:lnTo>
                  <a:lnTo>
                    <a:pt x="164" y="29"/>
                  </a:lnTo>
                  <a:lnTo>
                    <a:pt x="189" y="29"/>
                  </a:lnTo>
                  <a:lnTo>
                    <a:pt x="189" y="29"/>
                  </a:lnTo>
                  <a:lnTo>
                    <a:pt x="194" y="30"/>
                  </a:lnTo>
                  <a:lnTo>
                    <a:pt x="197" y="31"/>
                  </a:lnTo>
                  <a:lnTo>
                    <a:pt x="201" y="33"/>
                  </a:lnTo>
                  <a:lnTo>
                    <a:pt x="205" y="35"/>
                  </a:lnTo>
                  <a:lnTo>
                    <a:pt x="205" y="35"/>
                  </a:lnTo>
                  <a:lnTo>
                    <a:pt x="207" y="39"/>
                  </a:lnTo>
                  <a:lnTo>
                    <a:pt x="210" y="43"/>
                  </a:lnTo>
                  <a:lnTo>
                    <a:pt x="211" y="46"/>
                  </a:lnTo>
                  <a:lnTo>
                    <a:pt x="211" y="51"/>
                  </a:lnTo>
                  <a:lnTo>
                    <a:pt x="211" y="240"/>
                  </a:lnTo>
                  <a:lnTo>
                    <a:pt x="211" y="240"/>
                  </a:lnTo>
                  <a:lnTo>
                    <a:pt x="211" y="245"/>
                  </a:lnTo>
                  <a:lnTo>
                    <a:pt x="210" y="249"/>
                  </a:lnTo>
                  <a:lnTo>
                    <a:pt x="207" y="253"/>
                  </a:lnTo>
                  <a:lnTo>
                    <a:pt x="205" y="257"/>
                  </a:lnTo>
                  <a:lnTo>
                    <a:pt x="205" y="257"/>
                  </a:lnTo>
                  <a:lnTo>
                    <a:pt x="201" y="259"/>
                  </a:lnTo>
                  <a:lnTo>
                    <a:pt x="197" y="261"/>
                  </a:lnTo>
                  <a:lnTo>
                    <a:pt x="194" y="263"/>
                  </a:lnTo>
                  <a:lnTo>
                    <a:pt x="189" y="263"/>
                  </a:lnTo>
                  <a:lnTo>
                    <a:pt x="21" y="263"/>
                  </a:lnTo>
                  <a:lnTo>
                    <a:pt x="21" y="263"/>
                  </a:lnTo>
                  <a:lnTo>
                    <a:pt x="17" y="263"/>
                  </a:lnTo>
                  <a:lnTo>
                    <a:pt x="13" y="261"/>
                  </a:lnTo>
                  <a:lnTo>
                    <a:pt x="10" y="259"/>
                  </a:lnTo>
                  <a:lnTo>
                    <a:pt x="6" y="257"/>
                  </a:lnTo>
                  <a:lnTo>
                    <a:pt x="6" y="257"/>
                  </a:lnTo>
                  <a:lnTo>
                    <a:pt x="3" y="253"/>
                  </a:lnTo>
                  <a:lnTo>
                    <a:pt x="1" y="249"/>
                  </a:lnTo>
                  <a:lnTo>
                    <a:pt x="0" y="245"/>
                  </a:lnTo>
                  <a:lnTo>
                    <a:pt x="0" y="240"/>
                  </a:lnTo>
                  <a:lnTo>
                    <a:pt x="0" y="51"/>
                  </a:lnTo>
                  <a:lnTo>
                    <a:pt x="0" y="51"/>
                  </a:lnTo>
                  <a:lnTo>
                    <a:pt x="0" y="46"/>
                  </a:lnTo>
                  <a:lnTo>
                    <a:pt x="1" y="43"/>
                  </a:lnTo>
                  <a:lnTo>
                    <a:pt x="3" y="39"/>
                  </a:lnTo>
                  <a:lnTo>
                    <a:pt x="6" y="35"/>
                  </a:lnTo>
                  <a:lnTo>
                    <a:pt x="6" y="35"/>
                  </a:lnTo>
                  <a:lnTo>
                    <a:pt x="10" y="33"/>
                  </a:lnTo>
                  <a:lnTo>
                    <a:pt x="13" y="31"/>
                  </a:lnTo>
                  <a:lnTo>
                    <a:pt x="17" y="30"/>
                  </a:lnTo>
                  <a:lnTo>
                    <a:pt x="21" y="29"/>
                  </a:lnTo>
                  <a:lnTo>
                    <a:pt x="21" y="29"/>
                  </a:lnTo>
                  <a:close/>
                  <a:moveTo>
                    <a:pt x="56" y="24"/>
                  </a:moveTo>
                  <a:lnTo>
                    <a:pt x="82" y="24"/>
                  </a:lnTo>
                  <a:lnTo>
                    <a:pt x="82" y="24"/>
                  </a:lnTo>
                  <a:lnTo>
                    <a:pt x="83" y="19"/>
                  </a:lnTo>
                  <a:lnTo>
                    <a:pt x="84" y="15"/>
                  </a:lnTo>
                  <a:lnTo>
                    <a:pt x="85" y="10"/>
                  </a:lnTo>
                  <a:lnTo>
                    <a:pt x="89" y="8"/>
                  </a:lnTo>
                  <a:lnTo>
                    <a:pt x="92" y="4"/>
                  </a:lnTo>
                  <a:lnTo>
                    <a:pt x="97" y="3"/>
                  </a:lnTo>
                  <a:lnTo>
                    <a:pt x="100" y="1"/>
                  </a:lnTo>
                  <a:lnTo>
                    <a:pt x="105" y="0"/>
                  </a:lnTo>
                  <a:lnTo>
                    <a:pt x="105" y="0"/>
                  </a:lnTo>
                  <a:lnTo>
                    <a:pt x="110" y="1"/>
                  </a:lnTo>
                  <a:lnTo>
                    <a:pt x="114" y="3"/>
                  </a:lnTo>
                  <a:lnTo>
                    <a:pt x="118" y="4"/>
                  </a:lnTo>
                  <a:lnTo>
                    <a:pt x="122" y="8"/>
                  </a:lnTo>
                  <a:lnTo>
                    <a:pt x="124" y="10"/>
                  </a:lnTo>
                  <a:lnTo>
                    <a:pt x="126" y="15"/>
                  </a:lnTo>
                  <a:lnTo>
                    <a:pt x="128" y="19"/>
                  </a:lnTo>
                  <a:lnTo>
                    <a:pt x="129" y="24"/>
                  </a:lnTo>
                  <a:lnTo>
                    <a:pt x="155" y="24"/>
                  </a:lnTo>
                  <a:lnTo>
                    <a:pt x="155" y="56"/>
                  </a:lnTo>
                  <a:lnTo>
                    <a:pt x="56" y="56"/>
                  </a:lnTo>
                  <a:lnTo>
                    <a:pt x="56" y="24"/>
                  </a:lnTo>
                  <a:lnTo>
                    <a:pt x="56" y="24"/>
                  </a:lnTo>
                  <a:close/>
                  <a:moveTo>
                    <a:pt x="95" y="24"/>
                  </a:moveTo>
                  <a:lnTo>
                    <a:pt x="115" y="24"/>
                  </a:lnTo>
                  <a:lnTo>
                    <a:pt x="115" y="24"/>
                  </a:lnTo>
                  <a:lnTo>
                    <a:pt x="114" y="20"/>
                  </a:lnTo>
                  <a:lnTo>
                    <a:pt x="113" y="16"/>
                  </a:lnTo>
                  <a:lnTo>
                    <a:pt x="109" y="15"/>
                  </a:lnTo>
                  <a:lnTo>
                    <a:pt x="105" y="14"/>
                  </a:lnTo>
                  <a:lnTo>
                    <a:pt x="105" y="14"/>
                  </a:lnTo>
                  <a:lnTo>
                    <a:pt x="102" y="15"/>
                  </a:lnTo>
                  <a:lnTo>
                    <a:pt x="98" y="16"/>
                  </a:lnTo>
                  <a:lnTo>
                    <a:pt x="97" y="20"/>
                  </a:lnTo>
                  <a:lnTo>
                    <a:pt x="95" y="24"/>
                  </a:lnTo>
                  <a:lnTo>
                    <a:pt x="95" y="24"/>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sz="1351">
                <a:latin typeface="+mj-lt"/>
              </a:endParaRPr>
            </a:p>
          </p:txBody>
        </p:sp>
        <p:sp>
          <p:nvSpPr>
            <p:cNvPr id="168" name="Freeform 34">
              <a:extLst>
                <a:ext uri="{FF2B5EF4-FFF2-40B4-BE49-F238E27FC236}">
                  <a16:creationId xmlns:a16="http://schemas.microsoft.com/office/drawing/2014/main" id="{16FC9757-E7FB-3CF3-4FDC-04F1E7647D0C}"/>
                </a:ext>
              </a:extLst>
            </p:cNvPr>
            <p:cNvSpPr>
              <a:spLocks noEditPoints="1"/>
            </p:cNvSpPr>
            <p:nvPr/>
          </p:nvSpPr>
          <p:spPr bwMode="auto">
            <a:xfrm>
              <a:off x="7986713" y="5270501"/>
              <a:ext cx="203200" cy="200025"/>
            </a:xfrm>
            <a:custGeom>
              <a:avLst/>
              <a:gdLst>
                <a:gd name="T0" fmla="*/ 128 w 128"/>
                <a:gd name="T1" fmla="*/ 75 h 126"/>
                <a:gd name="T2" fmla="*/ 128 w 128"/>
                <a:gd name="T3" fmla="*/ 3 h 126"/>
                <a:gd name="T4" fmla="*/ 128 w 128"/>
                <a:gd name="T5" fmla="*/ 3 h 126"/>
                <a:gd name="T6" fmla="*/ 128 w 128"/>
                <a:gd name="T7" fmla="*/ 2 h 126"/>
                <a:gd name="T8" fmla="*/ 127 w 128"/>
                <a:gd name="T9" fmla="*/ 0 h 126"/>
                <a:gd name="T10" fmla="*/ 127 w 128"/>
                <a:gd name="T11" fmla="*/ 0 h 126"/>
                <a:gd name="T12" fmla="*/ 124 w 128"/>
                <a:gd name="T13" fmla="*/ 0 h 126"/>
                <a:gd name="T14" fmla="*/ 123 w 128"/>
                <a:gd name="T15" fmla="*/ 1 h 126"/>
                <a:gd name="T16" fmla="*/ 78 w 128"/>
                <a:gd name="T17" fmla="*/ 36 h 126"/>
                <a:gd name="T18" fmla="*/ 78 w 128"/>
                <a:gd name="T19" fmla="*/ 36 h 126"/>
                <a:gd name="T20" fmla="*/ 77 w 128"/>
                <a:gd name="T21" fmla="*/ 36 h 126"/>
                <a:gd name="T22" fmla="*/ 74 w 128"/>
                <a:gd name="T23" fmla="*/ 36 h 126"/>
                <a:gd name="T24" fmla="*/ 53 w 128"/>
                <a:gd name="T25" fmla="*/ 24 h 126"/>
                <a:gd name="T26" fmla="*/ 53 w 128"/>
                <a:gd name="T27" fmla="*/ 24 h 126"/>
                <a:gd name="T28" fmla="*/ 51 w 128"/>
                <a:gd name="T29" fmla="*/ 23 h 126"/>
                <a:gd name="T30" fmla="*/ 48 w 128"/>
                <a:gd name="T31" fmla="*/ 24 h 126"/>
                <a:gd name="T32" fmla="*/ 28 w 128"/>
                <a:gd name="T33" fmla="*/ 49 h 126"/>
                <a:gd name="T34" fmla="*/ 28 w 128"/>
                <a:gd name="T35" fmla="*/ 49 h 126"/>
                <a:gd name="T36" fmla="*/ 27 w 128"/>
                <a:gd name="T37" fmla="*/ 51 h 126"/>
                <a:gd name="T38" fmla="*/ 25 w 128"/>
                <a:gd name="T39" fmla="*/ 51 h 126"/>
                <a:gd name="T40" fmla="*/ 6 w 128"/>
                <a:gd name="T41" fmla="*/ 42 h 126"/>
                <a:gd name="T42" fmla="*/ 6 w 128"/>
                <a:gd name="T43" fmla="*/ 42 h 126"/>
                <a:gd name="T44" fmla="*/ 3 w 128"/>
                <a:gd name="T45" fmla="*/ 42 h 126"/>
                <a:gd name="T46" fmla="*/ 2 w 128"/>
                <a:gd name="T47" fmla="*/ 42 h 126"/>
                <a:gd name="T48" fmla="*/ 2 w 128"/>
                <a:gd name="T49" fmla="*/ 42 h 126"/>
                <a:gd name="T50" fmla="*/ 1 w 128"/>
                <a:gd name="T51" fmla="*/ 43 h 126"/>
                <a:gd name="T52" fmla="*/ 0 w 128"/>
                <a:gd name="T53" fmla="*/ 46 h 126"/>
                <a:gd name="T54" fmla="*/ 0 w 128"/>
                <a:gd name="T55" fmla="*/ 75 h 126"/>
                <a:gd name="T56" fmla="*/ 128 w 128"/>
                <a:gd name="T57" fmla="*/ 75 h 126"/>
                <a:gd name="T58" fmla="*/ 128 w 128"/>
                <a:gd name="T59" fmla="*/ 75 h 126"/>
                <a:gd name="T60" fmla="*/ 0 w 128"/>
                <a:gd name="T61" fmla="*/ 94 h 126"/>
                <a:gd name="T62" fmla="*/ 128 w 128"/>
                <a:gd name="T63" fmla="*/ 94 h 126"/>
                <a:gd name="T64" fmla="*/ 128 w 128"/>
                <a:gd name="T65" fmla="*/ 103 h 126"/>
                <a:gd name="T66" fmla="*/ 0 w 128"/>
                <a:gd name="T67" fmla="*/ 103 h 126"/>
                <a:gd name="T68" fmla="*/ 0 w 128"/>
                <a:gd name="T69" fmla="*/ 94 h 126"/>
                <a:gd name="T70" fmla="*/ 0 w 128"/>
                <a:gd name="T71" fmla="*/ 94 h 126"/>
                <a:gd name="T72" fmla="*/ 0 w 128"/>
                <a:gd name="T73" fmla="*/ 118 h 126"/>
                <a:gd name="T74" fmla="*/ 128 w 128"/>
                <a:gd name="T75" fmla="*/ 118 h 126"/>
                <a:gd name="T76" fmla="*/ 128 w 128"/>
                <a:gd name="T77" fmla="*/ 126 h 126"/>
                <a:gd name="T78" fmla="*/ 0 w 128"/>
                <a:gd name="T79" fmla="*/ 126 h 126"/>
                <a:gd name="T80" fmla="*/ 0 w 128"/>
                <a:gd name="T81" fmla="*/ 118 h 126"/>
                <a:gd name="T82" fmla="*/ 0 w 128"/>
                <a:gd name="T83" fmla="*/ 11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6">
                  <a:moveTo>
                    <a:pt x="128" y="75"/>
                  </a:moveTo>
                  <a:lnTo>
                    <a:pt x="128" y="3"/>
                  </a:lnTo>
                  <a:lnTo>
                    <a:pt x="128" y="3"/>
                  </a:lnTo>
                  <a:lnTo>
                    <a:pt x="128" y="2"/>
                  </a:lnTo>
                  <a:lnTo>
                    <a:pt x="127" y="0"/>
                  </a:lnTo>
                  <a:lnTo>
                    <a:pt x="127" y="0"/>
                  </a:lnTo>
                  <a:lnTo>
                    <a:pt x="124" y="0"/>
                  </a:lnTo>
                  <a:lnTo>
                    <a:pt x="123" y="1"/>
                  </a:lnTo>
                  <a:lnTo>
                    <a:pt x="78" y="36"/>
                  </a:lnTo>
                  <a:lnTo>
                    <a:pt x="78" y="36"/>
                  </a:lnTo>
                  <a:lnTo>
                    <a:pt x="77" y="36"/>
                  </a:lnTo>
                  <a:lnTo>
                    <a:pt x="74" y="36"/>
                  </a:lnTo>
                  <a:lnTo>
                    <a:pt x="53" y="24"/>
                  </a:lnTo>
                  <a:lnTo>
                    <a:pt x="53" y="24"/>
                  </a:lnTo>
                  <a:lnTo>
                    <a:pt x="51" y="23"/>
                  </a:lnTo>
                  <a:lnTo>
                    <a:pt x="48" y="24"/>
                  </a:lnTo>
                  <a:lnTo>
                    <a:pt x="28" y="49"/>
                  </a:lnTo>
                  <a:lnTo>
                    <a:pt x="28" y="49"/>
                  </a:lnTo>
                  <a:lnTo>
                    <a:pt x="27" y="51"/>
                  </a:lnTo>
                  <a:lnTo>
                    <a:pt x="25" y="51"/>
                  </a:lnTo>
                  <a:lnTo>
                    <a:pt x="6" y="42"/>
                  </a:lnTo>
                  <a:lnTo>
                    <a:pt x="6" y="42"/>
                  </a:lnTo>
                  <a:lnTo>
                    <a:pt x="3" y="42"/>
                  </a:lnTo>
                  <a:lnTo>
                    <a:pt x="2" y="42"/>
                  </a:lnTo>
                  <a:lnTo>
                    <a:pt x="2" y="42"/>
                  </a:lnTo>
                  <a:lnTo>
                    <a:pt x="1" y="43"/>
                  </a:lnTo>
                  <a:lnTo>
                    <a:pt x="0" y="46"/>
                  </a:lnTo>
                  <a:lnTo>
                    <a:pt x="0" y="75"/>
                  </a:lnTo>
                  <a:lnTo>
                    <a:pt x="128" y="75"/>
                  </a:lnTo>
                  <a:lnTo>
                    <a:pt x="128" y="75"/>
                  </a:lnTo>
                  <a:close/>
                  <a:moveTo>
                    <a:pt x="0" y="94"/>
                  </a:moveTo>
                  <a:lnTo>
                    <a:pt x="128" y="94"/>
                  </a:lnTo>
                  <a:lnTo>
                    <a:pt x="128" y="103"/>
                  </a:lnTo>
                  <a:lnTo>
                    <a:pt x="0" y="103"/>
                  </a:lnTo>
                  <a:lnTo>
                    <a:pt x="0" y="94"/>
                  </a:lnTo>
                  <a:lnTo>
                    <a:pt x="0" y="94"/>
                  </a:lnTo>
                  <a:close/>
                  <a:moveTo>
                    <a:pt x="0" y="118"/>
                  </a:moveTo>
                  <a:lnTo>
                    <a:pt x="128" y="118"/>
                  </a:lnTo>
                  <a:lnTo>
                    <a:pt x="128" y="126"/>
                  </a:lnTo>
                  <a:lnTo>
                    <a:pt x="0" y="126"/>
                  </a:lnTo>
                  <a:lnTo>
                    <a:pt x="0" y="118"/>
                  </a:lnTo>
                  <a:lnTo>
                    <a:pt x="0" y="118"/>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sz="1351">
                <a:latin typeface="+mj-lt"/>
              </a:endParaRPr>
            </a:p>
          </p:txBody>
        </p:sp>
      </p:grpSp>
      <p:sp>
        <p:nvSpPr>
          <p:cNvPr id="205" name="Freeform 90">
            <a:extLst>
              <a:ext uri="{FF2B5EF4-FFF2-40B4-BE49-F238E27FC236}">
                <a16:creationId xmlns:a16="http://schemas.microsoft.com/office/drawing/2014/main" id="{CD19C0D1-3888-763C-8942-50FEFB29A691}"/>
              </a:ext>
            </a:extLst>
          </p:cNvPr>
          <p:cNvSpPr>
            <a:spLocks noEditPoints="1"/>
          </p:cNvSpPr>
          <p:nvPr/>
        </p:nvSpPr>
        <p:spPr bwMode="auto">
          <a:xfrm>
            <a:off x="2435110" y="4692888"/>
            <a:ext cx="551114" cy="551114"/>
          </a:xfrm>
          <a:custGeom>
            <a:avLst/>
            <a:gdLst/>
            <a:ahLst/>
            <a:cxnLst>
              <a:cxn ang="0">
                <a:pos x="77" y="14"/>
              </a:cxn>
              <a:cxn ang="0">
                <a:pos x="51" y="34"/>
              </a:cxn>
              <a:cxn ang="0">
                <a:pos x="0" y="54"/>
              </a:cxn>
              <a:cxn ang="0">
                <a:pos x="23" y="80"/>
              </a:cxn>
              <a:cxn ang="0">
                <a:pos x="31" y="123"/>
              </a:cxn>
              <a:cxn ang="0">
                <a:pos x="54" y="115"/>
              </a:cxn>
              <a:cxn ang="0">
                <a:pos x="50" y="103"/>
              </a:cxn>
              <a:cxn ang="0">
                <a:pos x="50" y="76"/>
              </a:cxn>
              <a:cxn ang="0">
                <a:pos x="51" y="74"/>
              </a:cxn>
              <a:cxn ang="0">
                <a:pos x="52" y="73"/>
              </a:cxn>
              <a:cxn ang="0">
                <a:pos x="53" y="73"/>
              </a:cxn>
              <a:cxn ang="0">
                <a:pos x="77" y="94"/>
              </a:cxn>
              <a:cxn ang="0">
                <a:pos x="123" y="54"/>
              </a:cxn>
              <a:cxn ang="0">
                <a:pos x="77" y="54"/>
              </a:cxn>
              <a:cxn ang="0">
                <a:pos x="88" y="42"/>
              </a:cxn>
              <a:cxn ang="0">
                <a:pos x="88" y="65"/>
              </a:cxn>
              <a:cxn ang="0">
                <a:pos x="77" y="54"/>
              </a:cxn>
              <a:cxn ang="0">
                <a:pos x="15" y="42"/>
              </a:cxn>
              <a:cxn ang="0">
                <a:pos x="38" y="54"/>
              </a:cxn>
              <a:cxn ang="0">
                <a:pos x="15" y="65"/>
              </a:cxn>
              <a:cxn ang="0">
                <a:pos x="46" y="115"/>
              </a:cxn>
              <a:cxn ang="0">
                <a:pos x="31" y="80"/>
              </a:cxn>
              <a:cxn ang="0">
                <a:pos x="31" y="73"/>
              </a:cxn>
              <a:cxn ang="0">
                <a:pos x="43" y="73"/>
              </a:cxn>
              <a:cxn ang="0">
                <a:pos x="42" y="103"/>
              </a:cxn>
              <a:cxn ang="0">
                <a:pos x="46" y="112"/>
              </a:cxn>
              <a:cxn ang="0">
                <a:pos x="51" y="65"/>
              </a:cxn>
              <a:cxn ang="0">
                <a:pos x="50" y="65"/>
              </a:cxn>
              <a:cxn ang="0">
                <a:pos x="50" y="42"/>
              </a:cxn>
              <a:cxn ang="0">
                <a:pos x="71" y="34"/>
              </a:cxn>
              <a:cxn ang="0">
                <a:pos x="71" y="73"/>
              </a:cxn>
              <a:cxn ang="0">
                <a:pos x="96" y="100"/>
              </a:cxn>
              <a:cxn ang="0">
                <a:pos x="88" y="73"/>
              </a:cxn>
              <a:cxn ang="0">
                <a:pos x="88" y="34"/>
              </a:cxn>
              <a:cxn ang="0">
                <a:pos x="96" y="8"/>
              </a:cxn>
              <a:cxn ang="0">
                <a:pos x="96" y="100"/>
              </a:cxn>
              <a:cxn ang="0">
                <a:pos x="96" y="100"/>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4" name="Group 223">
            <a:extLst>
              <a:ext uri="{FF2B5EF4-FFF2-40B4-BE49-F238E27FC236}">
                <a16:creationId xmlns:a16="http://schemas.microsoft.com/office/drawing/2014/main" id="{AF581D7C-DA9E-8A11-AD4F-6DB7CABADB8B}"/>
              </a:ext>
            </a:extLst>
          </p:cNvPr>
          <p:cNvGrpSpPr/>
          <p:nvPr/>
        </p:nvGrpSpPr>
        <p:grpSpPr>
          <a:xfrm>
            <a:off x="3462757" y="4735147"/>
            <a:ext cx="412001" cy="507747"/>
            <a:chOff x="4460875" y="2689225"/>
            <a:chExt cx="450850" cy="555625"/>
          </a:xfrm>
          <a:solidFill>
            <a:schemeClr val="tx1"/>
          </a:solidFill>
        </p:grpSpPr>
        <p:sp>
          <p:nvSpPr>
            <p:cNvPr id="225" name="Freeform 142">
              <a:extLst>
                <a:ext uri="{FF2B5EF4-FFF2-40B4-BE49-F238E27FC236}">
                  <a16:creationId xmlns:a16="http://schemas.microsoft.com/office/drawing/2014/main" id="{7C6693F5-21F6-D924-98CD-9AAA91762225}"/>
                </a:ext>
              </a:extLst>
            </p:cNvPr>
            <p:cNvSpPr>
              <a:spLocks noEditPoints="1"/>
            </p:cNvSpPr>
            <p:nvPr/>
          </p:nvSpPr>
          <p:spPr bwMode="auto">
            <a:xfrm>
              <a:off x="4460875" y="2689225"/>
              <a:ext cx="450850" cy="555625"/>
            </a:xfrm>
            <a:custGeom>
              <a:avLst/>
              <a:gdLst>
                <a:gd name="T0" fmla="*/ 1329 w 2839"/>
                <a:gd name="T1" fmla="*/ 173 h 3503"/>
                <a:gd name="T2" fmla="*/ 168 w 2839"/>
                <a:gd name="T3" fmla="*/ 523 h 3503"/>
                <a:gd name="T4" fmla="*/ 160 w 2839"/>
                <a:gd name="T5" fmla="*/ 1492 h 3503"/>
                <a:gd name="T6" fmla="*/ 186 w 2839"/>
                <a:gd name="T7" fmla="*/ 1818 h 3503"/>
                <a:gd name="T8" fmla="*/ 265 w 2839"/>
                <a:gd name="T9" fmla="*/ 2133 h 3503"/>
                <a:gd name="T10" fmla="*/ 395 w 2839"/>
                <a:gd name="T11" fmla="*/ 2431 h 3503"/>
                <a:gd name="T12" fmla="*/ 571 w 2839"/>
                <a:gd name="T13" fmla="*/ 2704 h 3503"/>
                <a:gd name="T14" fmla="*/ 784 w 2839"/>
                <a:gd name="T15" fmla="*/ 2941 h 3503"/>
                <a:gd name="T16" fmla="*/ 1030 w 2839"/>
                <a:gd name="T17" fmla="*/ 3140 h 3503"/>
                <a:gd name="T18" fmla="*/ 1307 w 2839"/>
                <a:gd name="T19" fmla="*/ 3298 h 3503"/>
                <a:gd name="T20" fmla="*/ 1434 w 2839"/>
                <a:gd name="T21" fmla="*/ 3340 h 3503"/>
                <a:gd name="T22" fmla="*/ 1719 w 2839"/>
                <a:gd name="T23" fmla="*/ 3198 h 3503"/>
                <a:gd name="T24" fmla="*/ 1976 w 2839"/>
                <a:gd name="T25" fmla="*/ 3012 h 3503"/>
                <a:gd name="T26" fmla="*/ 2200 w 2839"/>
                <a:gd name="T27" fmla="*/ 2787 h 3503"/>
                <a:gd name="T28" fmla="*/ 2390 w 2839"/>
                <a:gd name="T29" fmla="*/ 2526 h 3503"/>
                <a:gd name="T30" fmla="*/ 2536 w 2839"/>
                <a:gd name="T31" fmla="*/ 2235 h 3503"/>
                <a:gd name="T32" fmla="*/ 2631 w 2839"/>
                <a:gd name="T33" fmla="*/ 1925 h 3503"/>
                <a:gd name="T34" fmla="*/ 2676 w 2839"/>
                <a:gd name="T35" fmla="*/ 1601 h 3503"/>
                <a:gd name="T36" fmla="*/ 2677 w 2839"/>
                <a:gd name="T37" fmla="*/ 534 h 3503"/>
                <a:gd name="T38" fmla="*/ 2651 w 2839"/>
                <a:gd name="T39" fmla="*/ 509 h 3503"/>
                <a:gd name="T40" fmla="*/ 1419 w 2839"/>
                <a:gd name="T41" fmla="*/ 159 h 3503"/>
                <a:gd name="T42" fmla="*/ 1501 w 2839"/>
                <a:gd name="T43" fmla="*/ 7 h 3503"/>
                <a:gd name="T44" fmla="*/ 2726 w 2839"/>
                <a:gd name="T45" fmla="*/ 367 h 3503"/>
                <a:gd name="T46" fmla="*/ 2798 w 2839"/>
                <a:gd name="T47" fmla="*/ 428 h 3503"/>
                <a:gd name="T48" fmla="*/ 2836 w 2839"/>
                <a:gd name="T49" fmla="*/ 514 h 3503"/>
                <a:gd name="T50" fmla="*/ 2836 w 2839"/>
                <a:gd name="T51" fmla="*/ 1600 h 3503"/>
                <a:gd name="T52" fmla="*/ 2795 w 2839"/>
                <a:gd name="T53" fmla="*/ 1921 h 3503"/>
                <a:gd name="T54" fmla="*/ 2708 w 2839"/>
                <a:gd name="T55" fmla="*/ 2231 h 3503"/>
                <a:gd name="T56" fmla="*/ 2575 w 2839"/>
                <a:gd name="T57" fmla="*/ 2523 h 3503"/>
                <a:gd name="T58" fmla="*/ 2400 w 2839"/>
                <a:gd name="T59" fmla="*/ 2795 h 3503"/>
                <a:gd name="T60" fmla="*/ 2192 w 2839"/>
                <a:gd name="T61" fmla="*/ 3031 h 3503"/>
                <a:gd name="T62" fmla="*/ 1953 w 2839"/>
                <a:gd name="T63" fmla="*/ 3234 h 3503"/>
                <a:gd name="T64" fmla="*/ 1685 w 2839"/>
                <a:gd name="T65" fmla="*/ 3400 h 3503"/>
                <a:gd name="T66" fmla="*/ 1470 w 2839"/>
                <a:gd name="T67" fmla="*/ 3497 h 3503"/>
                <a:gd name="T68" fmla="*/ 1394 w 2839"/>
                <a:gd name="T69" fmla="*/ 3501 h 3503"/>
                <a:gd name="T70" fmla="*/ 1247 w 2839"/>
                <a:gd name="T71" fmla="*/ 3446 h 3503"/>
                <a:gd name="T72" fmla="*/ 972 w 2839"/>
                <a:gd name="T73" fmla="*/ 3292 h 3503"/>
                <a:gd name="T74" fmla="*/ 724 w 2839"/>
                <a:gd name="T75" fmla="*/ 3102 h 3503"/>
                <a:gd name="T76" fmla="*/ 504 w 2839"/>
                <a:gd name="T77" fmla="*/ 2877 h 3503"/>
                <a:gd name="T78" fmla="*/ 317 w 2839"/>
                <a:gd name="T79" fmla="*/ 2617 h 3503"/>
                <a:gd name="T80" fmla="*/ 169 w 2839"/>
                <a:gd name="T81" fmla="*/ 2330 h 3503"/>
                <a:gd name="T82" fmla="*/ 67 w 2839"/>
                <a:gd name="T83" fmla="*/ 2026 h 3503"/>
                <a:gd name="T84" fmla="*/ 11 w 2839"/>
                <a:gd name="T85" fmla="*/ 1709 h 3503"/>
                <a:gd name="T86" fmla="*/ 0 w 2839"/>
                <a:gd name="T87" fmla="*/ 547 h 3503"/>
                <a:gd name="T88" fmla="*/ 23 w 2839"/>
                <a:gd name="T89" fmla="*/ 455 h 3503"/>
                <a:gd name="T90" fmla="*/ 85 w 2839"/>
                <a:gd name="T91" fmla="*/ 383 h 3503"/>
                <a:gd name="T92" fmla="*/ 1284 w 2839"/>
                <a:gd name="T93" fmla="*/ 20 h 3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9" h="3503">
                  <a:moveTo>
                    <a:pt x="1419" y="159"/>
                  </a:moveTo>
                  <a:lnTo>
                    <a:pt x="1374" y="162"/>
                  </a:lnTo>
                  <a:lnTo>
                    <a:pt x="1329" y="173"/>
                  </a:lnTo>
                  <a:lnTo>
                    <a:pt x="188" y="509"/>
                  </a:lnTo>
                  <a:lnTo>
                    <a:pt x="177" y="514"/>
                  </a:lnTo>
                  <a:lnTo>
                    <a:pt x="168" y="523"/>
                  </a:lnTo>
                  <a:lnTo>
                    <a:pt x="162" y="534"/>
                  </a:lnTo>
                  <a:lnTo>
                    <a:pt x="160" y="547"/>
                  </a:lnTo>
                  <a:lnTo>
                    <a:pt x="160" y="1492"/>
                  </a:lnTo>
                  <a:lnTo>
                    <a:pt x="163" y="1601"/>
                  </a:lnTo>
                  <a:lnTo>
                    <a:pt x="171" y="1710"/>
                  </a:lnTo>
                  <a:lnTo>
                    <a:pt x="186" y="1818"/>
                  </a:lnTo>
                  <a:lnTo>
                    <a:pt x="206" y="1925"/>
                  </a:lnTo>
                  <a:lnTo>
                    <a:pt x="233" y="2030"/>
                  </a:lnTo>
                  <a:lnTo>
                    <a:pt x="265" y="2133"/>
                  </a:lnTo>
                  <a:lnTo>
                    <a:pt x="303" y="2235"/>
                  </a:lnTo>
                  <a:lnTo>
                    <a:pt x="346" y="2334"/>
                  </a:lnTo>
                  <a:lnTo>
                    <a:pt x="395" y="2431"/>
                  </a:lnTo>
                  <a:lnTo>
                    <a:pt x="449" y="2526"/>
                  </a:lnTo>
                  <a:lnTo>
                    <a:pt x="509" y="2618"/>
                  </a:lnTo>
                  <a:lnTo>
                    <a:pt x="571" y="2704"/>
                  </a:lnTo>
                  <a:lnTo>
                    <a:pt x="638" y="2787"/>
                  </a:lnTo>
                  <a:lnTo>
                    <a:pt x="709" y="2867"/>
                  </a:lnTo>
                  <a:lnTo>
                    <a:pt x="784" y="2941"/>
                  </a:lnTo>
                  <a:lnTo>
                    <a:pt x="863" y="3012"/>
                  </a:lnTo>
                  <a:lnTo>
                    <a:pt x="945" y="3079"/>
                  </a:lnTo>
                  <a:lnTo>
                    <a:pt x="1030" y="3140"/>
                  </a:lnTo>
                  <a:lnTo>
                    <a:pt x="1119" y="3198"/>
                  </a:lnTo>
                  <a:lnTo>
                    <a:pt x="1211" y="3250"/>
                  </a:lnTo>
                  <a:lnTo>
                    <a:pt x="1307" y="3298"/>
                  </a:lnTo>
                  <a:lnTo>
                    <a:pt x="1405" y="3340"/>
                  </a:lnTo>
                  <a:lnTo>
                    <a:pt x="1419" y="3343"/>
                  </a:lnTo>
                  <a:lnTo>
                    <a:pt x="1434" y="3340"/>
                  </a:lnTo>
                  <a:lnTo>
                    <a:pt x="1532" y="3298"/>
                  </a:lnTo>
                  <a:lnTo>
                    <a:pt x="1627" y="3250"/>
                  </a:lnTo>
                  <a:lnTo>
                    <a:pt x="1719" y="3198"/>
                  </a:lnTo>
                  <a:lnTo>
                    <a:pt x="1808" y="3140"/>
                  </a:lnTo>
                  <a:lnTo>
                    <a:pt x="1894" y="3079"/>
                  </a:lnTo>
                  <a:lnTo>
                    <a:pt x="1976" y="3012"/>
                  </a:lnTo>
                  <a:lnTo>
                    <a:pt x="2055" y="2941"/>
                  </a:lnTo>
                  <a:lnTo>
                    <a:pt x="2129" y="2867"/>
                  </a:lnTo>
                  <a:lnTo>
                    <a:pt x="2200" y="2787"/>
                  </a:lnTo>
                  <a:lnTo>
                    <a:pt x="2267" y="2704"/>
                  </a:lnTo>
                  <a:lnTo>
                    <a:pt x="2330" y="2618"/>
                  </a:lnTo>
                  <a:lnTo>
                    <a:pt x="2390" y="2526"/>
                  </a:lnTo>
                  <a:lnTo>
                    <a:pt x="2444" y="2431"/>
                  </a:lnTo>
                  <a:lnTo>
                    <a:pt x="2493" y="2334"/>
                  </a:lnTo>
                  <a:lnTo>
                    <a:pt x="2536" y="2235"/>
                  </a:lnTo>
                  <a:lnTo>
                    <a:pt x="2574" y="2133"/>
                  </a:lnTo>
                  <a:lnTo>
                    <a:pt x="2606" y="2030"/>
                  </a:lnTo>
                  <a:lnTo>
                    <a:pt x="2631" y="1925"/>
                  </a:lnTo>
                  <a:lnTo>
                    <a:pt x="2653" y="1818"/>
                  </a:lnTo>
                  <a:lnTo>
                    <a:pt x="2668" y="1710"/>
                  </a:lnTo>
                  <a:lnTo>
                    <a:pt x="2676" y="1601"/>
                  </a:lnTo>
                  <a:lnTo>
                    <a:pt x="2679" y="1492"/>
                  </a:lnTo>
                  <a:lnTo>
                    <a:pt x="2679" y="547"/>
                  </a:lnTo>
                  <a:lnTo>
                    <a:pt x="2677" y="534"/>
                  </a:lnTo>
                  <a:lnTo>
                    <a:pt x="2671" y="523"/>
                  </a:lnTo>
                  <a:lnTo>
                    <a:pt x="2662" y="514"/>
                  </a:lnTo>
                  <a:lnTo>
                    <a:pt x="2651" y="509"/>
                  </a:lnTo>
                  <a:lnTo>
                    <a:pt x="1510" y="173"/>
                  </a:lnTo>
                  <a:lnTo>
                    <a:pt x="1465" y="162"/>
                  </a:lnTo>
                  <a:lnTo>
                    <a:pt x="1419" y="159"/>
                  </a:lnTo>
                  <a:close/>
                  <a:moveTo>
                    <a:pt x="1392" y="0"/>
                  </a:moveTo>
                  <a:lnTo>
                    <a:pt x="1447" y="0"/>
                  </a:lnTo>
                  <a:lnTo>
                    <a:pt x="1501" y="7"/>
                  </a:lnTo>
                  <a:lnTo>
                    <a:pt x="1555" y="20"/>
                  </a:lnTo>
                  <a:lnTo>
                    <a:pt x="2695" y="356"/>
                  </a:lnTo>
                  <a:lnTo>
                    <a:pt x="2726" y="367"/>
                  </a:lnTo>
                  <a:lnTo>
                    <a:pt x="2754" y="383"/>
                  </a:lnTo>
                  <a:lnTo>
                    <a:pt x="2777" y="404"/>
                  </a:lnTo>
                  <a:lnTo>
                    <a:pt x="2798" y="428"/>
                  </a:lnTo>
                  <a:lnTo>
                    <a:pt x="2815" y="455"/>
                  </a:lnTo>
                  <a:lnTo>
                    <a:pt x="2828" y="483"/>
                  </a:lnTo>
                  <a:lnTo>
                    <a:pt x="2836" y="514"/>
                  </a:lnTo>
                  <a:lnTo>
                    <a:pt x="2839" y="547"/>
                  </a:lnTo>
                  <a:lnTo>
                    <a:pt x="2839" y="1492"/>
                  </a:lnTo>
                  <a:lnTo>
                    <a:pt x="2836" y="1600"/>
                  </a:lnTo>
                  <a:lnTo>
                    <a:pt x="2827" y="1709"/>
                  </a:lnTo>
                  <a:lnTo>
                    <a:pt x="2814" y="1815"/>
                  </a:lnTo>
                  <a:lnTo>
                    <a:pt x="2795" y="1921"/>
                  </a:lnTo>
                  <a:lnTo>
                    <a:pt x="2772" y="2026"/>
                  </a:lnTo>
                  <a:lnTo>
                    <a:pt x="2743" y="2129"/>
                  </a:lnTo>
                  <a:lnTo>
                    <a:pt x="2708" y="2231"/>
                  </a:lnTo>
                  <a:lnTo>
                    <a:pt x="2669" y="2330"/>
                  </a:lnTo>
                  <a:lnTo>
                    <a:pt x="2625" y="2428"/>
                  </a:lnTo>
                  <a:lnTo>
                    <a:pt x="2575" y="2523"/>
                  </a:lnTo>
                  <a:lnTo>
                    <a:pt x="2521" y="2617"/>
                  </a:lnTo>
                  <a:lnTo>
                    <a:pt x="2462" y="2708"/>
                  </a:lnTo>
                  <a:lnTo>
                    <a:pt x="2400" y="2795"/>
                  </a:lnTo>
                  <a:lnTo>
                    <a:pt x="2335" y="2877"/>
                  </a:lnTo>
                  <a:lnTo>
                    <a:pt x="2264" y="2955"/>
                  </a:lnTo>
                  <a:lnTo>
                    <a:pt x="2192" y="3031"/>
                  </a:lnTo>
                  <a:lnTo>
                    <a:pt x="2115" y="3102"/>
                  </a:lnTo>
                  <a:lnTo>
                    <a:pt x="2035" y="3170"/>
                  </a:lnTo>
                  <a:lnTo>
                    <a:pt x="1953" y="3234"/>
                  </a:lnTo>
                  <a:lnTo>
                    <a:pt x="1866" y="3292"/>
                  </a:lnTo>
                  <a:lnTo>
                    <a:pt x="1778" y="3349"/>
                  </a:lnTo>
                  <a:lnTo>
                    <a:pt x="1685" y="3400"/>
                  </a:lnTo>
                  <a:lnTo>
                    <a:pt x="1592" y="3446"/>
                  </a:lnTo>
                  <a:lnTo>
                    <a:pt x="1495" y="3488"/>
                  </a:lnTo>
                  <a:lnTo>
                    <a:pt x="1470" y="3497"/>
                  </a:lnTo>
                  <a:lnTo>
                    <a:pt x="1445" y="3501"/>
                  </a:lnTo>
                  <a:lnTo>
                    <a:pt x="1419" y="3503"/>
                  </a:lnTo>
                  <a:lnTo>
                    <a:pt x="1394" y="3501"/>
                  </a:lnTo>
                  <a:lnTo>
                    <a:pt x="1368" y="3497"/>
                  </a:lnTo>
                  <a:lnTo>
                    <a:pt x="1344" y="3488"/>
                  </a:lnTo>
                  <a:lnTo>
                    <a:pt x="1247" y="3446"/>
                  </a:lnTo>
                  <a:lnTo>
                    <a:pt x="1152" y="3400"/>
                  </a:lnTo>
                  <a:lnTo>
                    <a:pt x="1061" y="3349"/>
                  </a:lnTo>
                  <a:lnTo>
                    <a:pt x="972" y="3292"/>
                  </a:lnTo>
                  <a:lnTo>
                    <a:pt x="886" y="3234"/>
                  </a:lnTo>
                  <a:lnTo>
                    <a:pt x="803" y="3170"/>
                  </a:lnTo>
                  <a:lnTo>
                    <a:pt x="724" y="3102"/>
                  </a:lnTo>
                  <a:lnTo>
                    <a:pt x="647" y="3031"/>
                  </a:lnTo>
                  <a:lnTo>
                    <a:pt x="573" y="2955"/>
                  </a:lnTo>
                  <a:lnTo>
                    <a:pt x="504" y="2877"/>
                  </a:lnTo>
                  <a:lnTo>
                    <a:pt x="438" y="2795"/>
                  </a:lnTo>
                  <a:lnTo>
                    <a:pt x="377" y="2708"/>
                  </a:lnTo>
                  <a:lnTo>
                    <a:pt x="317" y="2617"/>
                  </a:lnTo>
                  <a:lnTo>
                    <a:pt x="263" y="2523"/>
                  </a:lnTo>
                  <a:lnTo>
                    <a:pt x="214" y="2428"/>
                  </a:lnTo>
                  <a:lnTo>
                    <a:pt x="169" y="2330"/>
                  </a:lnTo>
                  <a:lnTo>
                    <a:pt x="130" y="2231"/>
                  </a:lnTo>
                  <a:lnTo>
                    <a:pt x="96" y="2129"/>
                  </a:lnTo>
                  <a:lnTo>
                    <a:pt x="67" y="2026"/>
                  </a:lnTo>
                  <a:lnTo>
                    <a:pt x="42" y="1921"/>
                  </a:lnTo>
                  <a:lnTo>
                    <a:pt x="24" y="1815"/>
                  </a:lnTo>
                  <a:lnTo>
                    <a:pt x="11" y="1709"/>
                  </a:lnTo>
                  <a:lnTo>
                    <a:pt x="3" y="1600"/>
                  </a:lnTo>
                  <a:lnTo>
                    <a:pt x="0" y="1492"/>
                  </a:lnTo>
                  <a:lnTo>
                    <a:pt x="0" y="547"/>
                  </a:lnTo>
                  <a:lnTo>
                    <a:pt x="3" y="514"/>
                  </a:lnTo>
                  <a:lnTo>
                    <a:pt x="11" y="483"/>
                  </a:lnTo>
                  <a:lnTo>
                    <a:pt x="23" y="455"/>
                  </a:lnTo>
                  <a:lnTo>
                    <a:pt x="40" y="428"/>
                  </a:lnTo>
                  <a:lnTo>
                    <a:pt x="61" y="404"/>
                  </a:lnTo>
                  <a:lnTo>
                    <a:pt x="85" y="383"/>
                  </a:lnTo>
                  <a:lnTo>
                    <a:pt x="113" y="367"/>
                  </a:lnTo>
                  <a:lnTo>
                    <a:pt x="144" y="356"/>
                  </a:lnTo>
                  <a:lnTo>
                    <a:pt x="1284" y="20"/>
                  </a:lnTo>
                  <a:lnTo>
                    <a:pt x="1337" y="7"/>
                  </a:lnTo>
                  <a:lnTo>
                    <a:pt x="13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Freeform 143">
              <a:extLst>
                <a:ext uri="{FF2B5EF4-FFF2-40B4-BE49-F238E27FC236}">
                  <a16:creationId xmlns:a16="http://schemas.microsoft.com/office/drawing/2014/main" id="{284FE574-F696-A989-6A91-A85C706FBA65}"/>
                </a:ext>
              </a:extLst>
            </p:cNvPr>
            <p:cNvSpPr>
              <a:spLocks noEditPoints="1"/>
            </p:cNvSpPr>
            <p:nvPr/>
          </p:nvSpPr>
          <p:spPr bwMode="auto">
            <a:xfrm>
              <a:off x="4532313" y="2760663"/>
              <a:ext cx="307975" cy="406400"/>
            </a:xfrm>
            <a:custGeom>
              <a:avLst/>
              <a:gdLst>
                <a:gd name="T0" fmla="*/ 160 w 1940"/>
                <a:gd name="T1" fmla="*/ 398 h 2563"/>
                <a:gd name="T2" fmla="*/ 163 w 1940"/>
                <a:gd name="T3" fmla="*/ 1132 h 2563"/>
                <a:gd name="T4" fmla="*/ 186 w 1940"/>
                <a:gd name="T5" fmla="*/ 1321 h 2563"/>
                <a:gd name="T6" fmla="*/ 231 w 1940"/>
                <a:gd name="T7" fmla="*/ 1504 h 2563"/>
                <a:gd name="T8" fmla="*/ 299 w 1940"/>
                <a:gd name="T9" fmla="*/ 1679 h 2563"/>
                <a:gd name="T10" fmla="*/ 387 w 1940"/>
                <a:gd name="T11" fmla="*/ 1845 h 2563"/>
                <a:gd name="T12" fmla="*/ 494 w 1940"/>
                <a:gd name="T13" fmla="*/ 1997 h 2563"/>
                <a:gd name="T14" fmla="*/ 613 w 1940"/>
                <a:gd name="T15" fmla="*/ 2131 h 2563"/>
                <a:gd name="T16" fmla="*/ 747 w 1940"/>
                <a:gd name="T17" fmla="*/ 2250 h 2563"/>
                <a:gd name="T18" fmla="*/ 893 w 1940"/>
                <a:gd name="T19" fmla="*/ 2353 h 2563"/>
                <a:gd name="T20" fmla="*/ 1047 w 1940"/>
                <a:gd name="T21" fmla="*/ 2353 h 2563"/>
                <a:gd name="T22" fmla="*/ 1194 w 1940"/>
                <a:gd name="T23" fmla="*/ 2250 h 2563"/>
                <a:gd name="T24" fmla="*/ 1327 w 1940"/>
                <a:gd name="T25" fmla="*/ 2131 h 2563"/>
                <a:gd name="T26" fmla="*/ 1447 w 1940"/>
                <a:gd name="T27" fmla="*/ 1997 h 2563"/>
                <a:gd name="T28" fmla="*/ 1554 w 1940"/>
                <a:gd name="T29" fmla="*/ 1845 h 2563"/>
                <a:gd name="T30" fmla="*/ 1642 w 1940"/>
                <a:gd name="T31" fmla="*/ 1679 h 2563"/>
                <a:gd name="T32" fmla="*/ 1709 w 1940"/>
                <a:gd name="T33" fmla="*/ 1504 h 2563"/>
                <a:gd name="T34" fmla="*/ 1755 w 1940"/>
                <a:gd name="T35" fmla="*/ 1321 h 2563"/>
                <a:gd name="T36" fmla="*/ 1778 w 1940"/>
                <a:gd name="T37" fmla="*/ 1132 h 2563"/>
                <a:gd name="T38" fmla="*/ 1780 w 1940"/>
                <a:gd name="T39" fmla="*/ 398 h 2563"/>
                <a:gd name="T40" fmla="*/ 959 w 1940"/>
                <a:gd name="T41" fmla="*/ 0 h 2563"/>
                <a:gd name="T42" fmla="*/ 1004 w 1940"/>
                <a:gd name="T43" fmla="*/ 4 h 2563"/>
                <a:gd name="T44" fmla="*/ 1878 w 1940"/>
                <a:gd name="T45" fmla="*/ 264 h 2563"/>
                <a:gd name="T46" fmla="*/ 1916 w 1940"/>
                <a:gd name="T47" fmla="*/ 297 h 2563"/>
                <a:gd name="T48" fmla="*/ 1938 w 1940"/>
                <a:gd name="T49" fmla="*/ 343 h 2563"/>
                <a:gd name="T50" fmla="*/ 1940 w 1940"/>
                <a:gd name="T51" fmla="*/ 1038 h 2563"/>
                <a:gd name="T52" fmla="*/ 1929 w 1940"/>
                <a:gd name="T53" fmla="*/ 1228 h 2563"/>
                <a:gd name="T54" fmla="*/ 1898 w 1940"/>
                <a:gd name="T55" fmla="*/ 1415 h 2563"/>
                <a:gd name="T56" fmla="*/ 1846 w 1940"/>
                <a:gd name="T57" fmla="*/ 1596 h 2563"/>
                <a:gd name="T58" fmla="*/ 1775 w 1940"/>
                <a:gd name="T59" fmla="*/ 1771 h 2563"/>
                <a:gd name="T60" fmla="*/ 1684 w 1940"/>
                <a:gd name="T61" fmla="*/ 1936 h 2563"/>
                <a:gd name="T62" fmla="*/ 1577 w 1940"/>
                <a:gd name="T63" fmla="*/ 2090 h 2563"/>
                <a:gd name="T64" fmla="*/ 1458 w 1940"/>
                <a:gd name="T65" fmla="*/ 2226 h 2563"/>
                <a:gd name="T66" fmla="*/ 1325 w 1940"/>
                <a:gd name="T67" fmla="*/ 2349 h 2563"/>
                <a:gd name="T68" fmla="*/ 1181 w 1940"/>
                <a:gd name="T69" fmla="*/ 2457 h 2563"/>
                <a:gd name="T70" fmla="*/ 1026 w 1940"/>
                <a:gd name="T71" fmla="*/ 2549 h 2563"/>
                <a:gd name="T72" fmla="*/ 990 w 1940"/>
                <a:gd name="T73" fmla="*/ 2561 h 2563"/>
                <a:gd name="T74" fmla="*/ 951 w 1940"/>
                <a:gd name="T75" fmla="*/ 2561 h 2563"/>
                <a:gd name="T76" fmla="*/ 915 w 1940"/>
                <a:gd name="T77" fmla="*/ 2549 h 2563"/>
                <a:gd name="T78" fmla="*/ 760 w 1940"/>
                <a:gd name="T79" fmla="*/ 2457 h 2563"/>
                <a:gd name="T80" fmla="*/ 615 w 1940"/>
                <a:gd name="T81" fmla="*/ 2349 h 2563"/>
                <a:gd name="T82" fmla="*/ 483 w 1940"/>
                <a:gd name="T83" fmla="*/ 2226 h 2563"/>
                <a:gd name="T84" fmla="*/ 364 w 1940"/>
                <a:gd name="T85" fmla="*/ 2090 h 2563"/>
                <a:gd name="T86" fmla="*/ 256 w 1940"/>
                <a:gd name="T87" fmla="*/ 1936 h 2563"/>
                <a:gd name="T88" fmla="*/ 166 w 1940"/>
                <a:gd name="T89" fmla="*/ 1771 h 2563"/>
                <a:gd name="T90" fmla="*/ 94 w 1940"/>
                <a:gd name="T91" fmla="*/ 1596 h 2563"/>
                <a:gd name="T92" fmla="*/ 43 w 1940"/>
                <a:gd name="T93" fmla="*/ 1415 h 2563"/>
                <a:gd name="T94" fmla="*/ 11 w 1940"/>
                <a:gd name="T95" fmla="*/ 1228 h 2563"/>
                <a:gd name="T96" fmla="*/ 0 w 1940"/>
                <a:gd name="T97" fmla="*/ 1038 h 2563"/>
                <a:gd name="T98" fmla="*/ 3 w 1940"/>
                <a:gd name="T99" fmla="*/ 343 h 2563"/>
                <a:gd name="T100" fmla="*/ 24 w 1940"/>
                <a:gd name="T101" fmla="*/ 297 h 2563"/>
                <a:gd name="T102" fmla="*/ 63 w 1940"/>
                <a:gd name="T103" fmla="*/ 264 h 2563"/>
                <a:gd name="T104" fmla="*/ 936 w 1940"/>
                <a:gd name="T105" fmla="*/ 4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40" h="2563">
                  <a:moveTo>
                    <a:pt x="970" y="160"/>
                  </a:moveTo>
                  <a:lnTo>
                    <a:pt x="160" y="398"/>
                  </a:lnTo>
                  <a:lnTo>
                    <a:pt x="160" y="1038"/>
                  </a:lnTo>
                  <a:lnTo>
                    <a:pt x="163" y="1132"/>
                  </a:lnTo>
                  <a:lnTo>
                    <a:pt x="171" y="1227"/>
                  </a:lnTo>
                  <a:lnTo>
                    <a:pt x="186" y="1321"/>
                  </a:lnTo>
                  <a:lnTo>
                    <a:pt x="205" y="1413"/>
                  </a:lnTo>
                  <a:lnTo>
                    <a:pt x="231" y="1504"/>
                  </a:lnTo>
                  <a:lnTo>
                    <a:pt x="263" y="1592"/>
                  </a:lnTo>
                  <a:lnTo>
                    <a:pt x="299" y="1679"/>
                  </a:lnTo>
                  <a:lnTo>
                    <a:pt x="340" y="1763"/>
                  </a:lnTo>
                  <a:lnTo>
                    <a:pt x="387" y="1845"/>
                  </a:lnTo>
                  <a:lnTo>
                    <a:pt x="439" y="1925"/>
                  </a:lnTo>
                  <a:lnTo>
                    <a:pt x="494" y="1997"/>
                  </a:lnTo>
                  <a:lnTo>
                    <a:pt x="551" y="2065"/>
                  </a:lnTo>
                  <a:lnTo>
                    <a:pt x="613" y="2131"/>
                  </a:lnTo>
                  <a:lnTo>
                    <a:pt x="679" y="2193"/>
                  </a:lnTo>
                  <a:lnTo>
                    <a:pt x="747" y="2250"/>
                  </a:lnTo>
                  <a:lnTo>
                    <a:pt x="818" y="2303"/>
                  </a:lnTo>
                  <a:lnTo>
                    <a:pt x="893" y="2353"/>
                  </a:lnTo>
                  <a:lnTo>
                    <a:pt x="970" y="2398"/>
                  </a:lnTo>
                  <a:lnTo>
                    <a:pt x="1047" y="2353"/>
                  </a:lnTo>
                  <a:lnTo>
                    <a:pt x="1122" y="2303"/>
                  </a:lnTo>
                  <a:lnTo>
                    <a:pt x="1194" y="2250"/>
                  </a:lnTo>
                  <a:lnTo>
                    <a:pt x="1262" y="2193"/>
                  </a:lnTo>
                  <a:lnTo>
                    <a:pt x="1327" y="2131"/>
                  </a:lnTo>
                  <a:lnTo>
                    <a:pt x="1389" y="2065"/>
                  </a:lnTo>
                  <a:lnTo>
                    <a:pt x="1447" y="1997"/>
                  </a:lnTo>
                  <a:lnTo>
                    <a:pt x="1500" y="1925"/>
                  </a:lnTo>
                  <a:lnTo>
                    <a:pt x="1554" y="1845"/>
                  </a:lnTo>
                  <a:lnTo>
                    <a:pt x="1600" y="1763"/>
                  </a:lnTo>
                  <a:lnTo>
                    <a:pt x="1642" y="1679"/>
                  </a:lnTo>
                  <a:lnTo>
                    <a:pt x="1678" y="1592"/>
                  </a:lnTo>
                  <a:lnTo>
                    <a:pt x="1709" y="1504"/>
                  </a:lnTo>
                  <a:lnTo>
                    <a:pt x="1734" y="1413"/>
                  </a:lnTo>
                  <a:lnTo>
                    <a:pt x="1755" y="1321"/>
                  </a:lnTo>
                  <a:lnTo>
                    <a:pt x="1770" y="1227"/>
                  </a:lnTo>
                  <a:lnTo>
                    <a:pt x="1778" y="1132"/>
                  </a:lnTo>
                  <a:lnTo>
                    <a:pt x="1780" y="1038"/>
                  </a:lnTo>
                  <a:lnTo>
                    <a:pt x="1780" y="398"/>
                  </a:lnTo>
                  <a:lnTo>
                    <a:pt x="970" y="160"/>
                  </a:lnTo>
                  <a:close/>
                  <a:moveTo>
                    <a:pt x="959" y="0"/>
                  </a:moveTo>
                  <a:lnTo>
                    <a:pt x="982" y="0"/>
                  </a:lnTo>
                  <a:lnTo>
                    <a:pt x="1004" y="4"/>
                  </a:lnTo>
                  <a:lnTo>
                    <a:pt x="1855" y="255"/>
                  </a:lnTo>
                  <a:lnTo>
                    <a:pt x="1878" y="264"/>
                  </a:lnTo>
                  <a:lnTo>
                    <a:pt x="1899" y="279"/>
                  </a:lnTo>
                  <a:lnTo>
                    <a:pt x="1916" y="297"/>
                  </a:lnTo>
                  <a:lnTo>
                    <a:pt x="1929" y="320"/>
                  </a:lnTo>
                  <a:lnTo>
                    <a:pt x="1938" y="343"/>
                  </a:lnTo>
                  <a:lnTo>
                    <a:pt x="1940" y="369"/>
                  </a:lnTo>
                  <a:lnTo>
                    <a:pt x="1940" y="1038"/>
                  </a:lnTo>
                  <a:lnTo>
                    <a:pt x="1938" y="1133"/>
                  </a:lnTo>
                  <a:lnTo>
                    <a:pt x="1929" y="1228"/>
                  </a:lnTo>
                  <a:lnTo>
                    <a:pt x="1916" y="1322"/>
                  </a:lnTo>
                  <a:lnTo>
                    <a:pt x="1898" y="1415"/>
                  </a:lnTo>
                  <a:lnTo>
                    <a:pt x="1875" y="1507"/>
                  </a:lnTo>
                  <a:lnTo>
                    <a:pt x="1846" y="1596"/>
                  </a:lnTo>
                  <a:lnTo>
                    <a:pt x="1813" y="1684"/>
                  </a:lnTo>
                  <a:lnTo>
                    <a:pt x="1775" y="1771"/>
                  </a:lnTo>
                  <a:lnTo>
                    <a:pt x="1732" y="1855"/>
                  </a:lnTo>
                  <a:lnTo>
                    <a:pt x="1684" y="1936"/>
                  </a:lnTo>
                  <a:lnTo>
                    <a:pt x="1631" y="2016"/>
                  </a:lnTo>
                  <a:lnTo>
                    <a:pt x="1577" y="2090"/>
                  </a:lnTo>
                  <a:lnTo>
                    <a:pt x="1519" y="2159"/>
                  </a:lnTo>
                  <a:lnTo>
                    <a:pt x="1458" y="2226"/>
                  </a:lnTo>
                  <a:lnTo>
                    <a:pt x="1393" y="2289"/>
                  </a:lnTo>
                  <a:lnTo>
                    <a:pt x="1325" y="2349"/>
                  </a:lnTo>
                  <a:lnTo>
                    <a:pt x="1255" y="2404"/>
                  </a:lnTo>
                  <a:lnTo>
                    <a:pt x="1181" y="2457"/>
                  </a:lnTo>
                  <a:lnTo>
                    <a:pt x="1104" y="2505"/>
                  </a:lnTo>
                  <a:lnTo>
                    <a:pt x="1026" y="2549"/>
                  </a:lnTo>
                  <a:lnTo>
                    <a:pt x="1008" y="2557"/>
                  </a:lnTo>
                  <a:lnTo>
                    <a:pt x="990" y="2561"/>
                  </a:lnTo>
                  <a:lnTo>
                    <a:pt x="970" y="2563"/>
                  </a:lnTo>
                  <a:lnTo>
                    <a:pt x="951" y="2561"/>
                  </a:lnTo>
                  <a:lnTo>
                    <a:pt x="933" y="2557"/>
                  </a:lnTo>
                  <a:lnTo>
                    <a:pt x="915" y="2549"/>
                  </a:lnTo>
                  <a:lnTo>
                    <a:pt x="836" y="2505"/>
                  </a:lnTo>
                  <a:lnTo>
                    <a:pt x="760" y="2457"/>
                  </a:lnTo>
                  <a:lnTo>
                    <a:pt x="686" y="2404"/>
                  </a:lnTo>
                  <a:lnTo>
                    <a:pt x="615" y="2349"/>
                  </a:lnTo>
                  <a:lnTo>
                    <a:pt x="548" y="2289"/>
                  </a:lnTo>
                  <a:lnTo>
                    <a:pt x="483" y="2226"/>
                  </a:lnTo>
                  <a:lnTo>
                    <a:pt x="421" y="2159"/>
                  </a:lnTo>
                  <a:lnTo>
                    <a:pt x="364" y="2090"/>
                  </a:lnTo>
                  <a:lnTo>
                    <a:pt x="310" y="2016"/>
                  </a:lnTo>
                  <a:lnTo>
                    <a:pt x="256" y="1936"/>
                  </a:lnTo>
                  <a:lnTo>
                    <a:pt x="209" y="1855"/>
                  </a:lnTo>
                  <a:lnTo>
                    <a:pt x="166" y="1771"/>
                  </a:lnTo>
                  <a:lnTo>
                    <a:pt x="128" y="1684"/>
                  </a:lnTo>
                  <a:lnTo>
                    <a:pt x="94" y="1596"/>
                  </a:lnTo>
                  <a:lnTo>
                    <a:pt x="66" y="1507"/>
                  </a:lnTo>
                  <a:lnTo>
                    <a:pt x="43" y="1415"/>
                  </a:lnTo>
                  <a:lnTo>
                    <a:pt x="24" y="1322"/>
                  </a:lnTo>
                  <a:lnTo>
                    <a:pt x="11" y="1228"/>
                  </a:lnTo>
                  <a:lnTo>
                    <a:pt x="3" y="1133"/>
                  </a:lnTo>
                  <a:lnTo>
                    <a:pt x="0" y="1038"/>
                  </a:lnTo>
                  <a:lnTo>
                    <a:pt x="0" y="369"/>
                  </a:lnTo>
                  <a:lnTo>
                    <a:pt x="3" y="343"/>
                  </a:lnTo>
                  <a:lnTo>
                    <a:pt x="12" y="320"/>
                  </a:lnTo>
                  <a:lnTo>
                    <a:pt x="24" y="297"/>
                  </a:lnTo>
                  <a:lnTo>
                    <a:pt x="41" y="279"/>
                  </a:lnTo>
                  <a:lnTo>
                    <a:pt x="63" y="264"/>
                  </a:lnTo>
                  <a:lnTo>
                    <a:pt x="86" y="255"/>
                  </a:lnTo>
                  <a:lnTo>
                    <a:pt x="936" y="4"/>
                  </a:lnTo>
                  <a:lnTo>
                    <a:pt x="9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7336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4"/>
                                        </p:tgtEl>
                                        <p:attrNameLst>
                                          <p:attrName>style.visibility</p:attrName>
                                        </p:attrNameLst>
                                      </p:cBhvr>
                                      <p:to>
                                        <p:strVal val="visible"/>
                                      </p:to>
                                    </p:set>
                                    <p:anim calcmode="lin" valueType="num">
                                      <p:cBhvr>
                                        <p:cTn id="7" dur="500" fill="hold"/>
                                        <p:tgtEl>
                                          <p:spTgt spid="224"/>
                                        </p:tgtEl>
                                        <p:attrNameLst>
                                          <p:attrName>ppt_w</p:attrName>
                                        </p:attrNameLst>
                                      </p:cBhvr>
                                      <p:tavLst>
                                        <p:tav tm="0">
                                          <p:val>
                                            <p:fltVal val="0"/>
                                          </p:val>
                                        </p:tav>
                                        <p:tav tm="100000">
                                          <p:val>
                                            <p:strVal val="#ppt_w"/>
                                          </p:val>
                                        </p:tav>
                                      </p:tavLst>
                                    </p:anim>
                                    <p:anim calcmode="lin" valueType="num">
                                      <p:cBhvr>
                                        <p:cTn id="8" dur="500" fill="hold"/>
                                        <p:tgtEl>
                                          <p:spTgt spid="224"/>
                                        </p:tgtEl>
                                        <p:attrNameLst>
                                          <p:attrName>ppt_h</p:attrName>
                                        </p:attrNameLst>
                                      </p:cBhvr>
                                      <p:tavLst>
                                        <p:tav tm="0">
                                          <p:val>
                                            <p:fltVal val="0"/>
                                          </p:val>
                                        </p:tav>
                                        <p:tav tm="100000">
                                          <p:val>
                                            <p:strVal val="#ppt_h"/>
                                          </p:val>
                                        </p:tav>
                                      </p:tavLst>
                                    </p:anim>
                                    <p:animEffect transition="in" filter="fade">
                                      <p:cBhvr>
                                        <p:cTn id="9"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Palette and Safe Color Combinations ">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8" name="Oval 7">
            <a:extLst>
              <a:ext uri="{FF2B5EF4-FFF2-40B4-BE49-F238E27FC236}">
                <a16:creationId xmlns:a16="http://schemas.microsoft.com/office/drawing/2014/main" id="{1B1BD066-3CAD-2070-614B-C31E5D8BF50D}"/>
              </a:ext>
            </a:extLst>
          </p:cNvPr>
          <p:cNvSpPr/>
          <p:nvPr/>
        </p:nvSpPr>
        <p:spPr>
          <a:xfrm>
            <a:off x="830940" y="2037552"/>
            <a:ext cx="914400" cy="914400"/>
          </a:xfrm>
          <a:prstGeom prst="ellipse">
            <a:avLst/>
          </a:prstGeom>
          <a:solidFill>
            <a:srgbClr val="F792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08981A1-1C4B-959B-1E57-C0D1E7664081}"/>
              </a:ext>
            </a:extLst>
          </p:cNvPr>
          <p:cNvSpPr/>
          <p:nvPr/>
        </p:nvSpPr>
        <p:spPr>
          <a:xfrm>
            <a:off x="2073044" y="2037552"/>
            <a:ext cx="914400" cy="914400"/>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0038746-A61E-9B1A-7230-80306BF2A0AD}"/>
              </a:ext>
            </a:extLst>
          </p:cNvPr>
          <p:cNvSpPr/>
          <p:nvPr/>
        </p:nvSpPr>
        <p:spPr>
          <a:xfrm>
            <a:off x="3315148" y="2037552"/>
            <a:ext cx="914400" cy="914400"/>
          </a:xfrm>
          <a:prstGeom prst="ellipse">
            <a:avLst/>
          </a:prstGeom>
          <a:solidFill>
            <a:srgbClr val="2357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E76B26C-AE94-3CFB-8724-DD5E813666D4}"/>
              </a:ext>
            </a:extLst>
          </p:cNvPr>
          <p:cNvSpPr/>
          <p:nvPr/>
        </p:nvSpPr>
        <p:spPr>
          <a:xfrm>
            <a:off x="4557252" y="2037552"/>
            <a:ext cx="914400" cy="914400"/>
          </a:xfrm>
          <a:prstGeom prst="ellipse">
            <a:avLst/>
          </a:prstGeom>
          <a:solidFill>
            <a:srgbClr val="F3B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Table 14">
            <a:extLst>
              <a:ext uri="{FF2B5EF4-FFF2-40B4-BE49-F238E27FC236}">
                <a16:creationId xmlns:a16="http://schemas.microsoft.com/office/drawing/2014/main" id="{36BEA9E6-1FEB-6A76-5A14-422202778F61}"/>
              </a:ext>
            </a:extLst>
          </p:cNvPr>
          <p:cNvGraphicFramePr>
            <a:graphicFrameLocks noGrp="1"/>
          </p:cNvGraphicFramePr>
          <p:nvPr/>
        </p:nvGraphicFramePr>
        <p:xfrm>
          <a:off x="830940" y="3234844"/>
          <a:ext cx="4640712" cy="701040"/>
        </p:xfrm>
        <a:graphic>
          <a:graphicData uri="http://schemas.openxmlformats.org/drawingml/2006/table">
            <a:tbl>
              <a:tblPr firstRow="1" bandRow="1">
                <a:tableStyleId>{5C22544A-7EE6-4342-B048-85BDC9FD1C3A}</a:tableStyleId>
              </a:tblPr>
              <a:tblGrid>
                <a:gridCol w="1160178">
                  <a:extLst>
                    <a:ext uri="{9D8B030D-6E8A-4147-A177-3AD203B41FA5}">
                      <a16:colId xmlns:a16="http://schemas.microsoft.com/office/drawing/2014/main" val="1599371688"/>
                    </a:ext>
                  </a:extLst>
                </a:gridCol>
                <a:gridCol w="1160178">
                  <a:extLst>
                    <a:ext uri="{9D8B030D-6E8A-4147-A177-3AD203B41FA5}">
                      <a16:colId xmlns:a16="http://schemas.microsoft.com/office/drawing/2014/main" val="1971675002"/>
                    </a:ext>
                  </a:extLst>
                </a:gridCol>
                <a:gridCol w="1160178">
                  <a:extLst>
                    <a:ext uri="{9D8B030D-6E8A-4147-A177-3AD203B41FA5}">
                      <a16:colId xmlns:a16="http://schemas.microsoft.com/office/drawing/2014/main" val="2410534703"/>
                    </a:ext>
                  </a:extLst>
                </a:gridCol>
                <a:gridCol w="1160178">
                  <a:extLst>
                    <a:ext uri="{9D8B030D-6E8A-4147-A177-3AD203B41FA5}">
                      <a16:colId xmlns:a16="http://schemas.microsoft.com/office/drawing/2014/main" val="2839565162"/>
                    </a:ext>
                  </a:extLst>
                </a:gridCol>
              </a:tblGrid>
              <a:tr h="317183">
                <a:tc>
                  <a:txBody>
                    <a:bodyPr/>
                    <a:lstStyle/>
                    <a:p>
                      <a:r>
                        <a:rPr lang="en-US" sz="800" b="1">
                          <a:solidFill>
                            <a:schemeClr val="tx1"/>
                          </a:solidFill>
                        </a:rPr>
                        <a:t>Orange</a:t>
                      </a:r>
                    </a:p>
                    <a:p>
                      <a:r>
                        <a:rPr lang="en-US" sz="800" b="0">
                          <a:solidFill>
                            <a:schemeClr val="tx1"/>
                          </a:solidFill>
                        </a:rPr>
                        <a:t>CMYK: 0, 41, 88, 3</a:t>
                      </a:r>
                    </a:p>
                    <a:p>
                      <a:r>
                        <a:rPr lang="en-US" sz="800" b="0">
                          <a:solidFill>
                            <a:schemeClr val="tx1"/>
                          </a:solidFill>
                        </a:rPr>
                        <a:t>RGB: 247, 146, 30</a:t>
                      </a:r>
                    </a:p>
                    <a:p>
                      <a:r>
                        <a:rPr lang="en-US" sz="800" b="0">
                          <a:solidFill>
                            <a:schemeClr val="tx1"/>
                          </a:solidFill>
                        </a:rPr>
                        <a:t>HEX: f7921E</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Black</a:t>
                      </a:r>
                    </a:p>
                    <a:p>
                      <a:r>
                        <a:rPr lang="en-US" sz="800" b="0">
                          <a:solidFill>
                            <a:schemeClr val="tx1"/>
                          </a:solidFill>
                        </a:rPr>
                        <a:t>CMYK: 0, 0, 0, 100</a:t>
                      </a:r>
                    </a:p>
                    <a:p>
                      <a:r>
                        <a:rPr lang="en-US" sz="800" b="0">
                          <a:solidFill>
                            <a:schemeClr val="tx1"/>
                          </a:solidFill>
                        </a:rPr>
                        <a:t>RGB: 0, 0, 0</a:t>
                      </a:r>
                    </a:p>
                    <a:p>
                      <a:r>
                        <a:rPr lang="en-US" sz="800" b="0">
                          <a:solidFill>
                            <a:schemeClr val="tx1"/>
                          </a:solidFill>
                        </a:rPr>
                        <a:t>HEX: 000000</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Blue</a:t>
                      </a:r>
                    </a:p>
                    <a:p>
                      <a:r>
                        <a:rPr lang="en-US" sz="800" b="0">
                          <a:solidFill>
                            <a:schemeClr val="tx1"/>
                          </a:solidFill>
                        </a:rPr>
                        <a:t>CMYK: 74, 36, 0, 46</a:t>
                      </a:r>
                    </a:p>
                    <a:p>
                      <a:r>
                        <a:rPr lang="en-US" sz="800" b="0">
                          <a:solidFill>
                            <a:schemeClr val="tx1"/>
                          </a:solidFill>
                        </a:rPr>
                        <a:t>RGB: 35, 87, 137</a:t>
                      </a:r>
                    </a:p>
                    <a:p>
                      <a:r>
                        <a:rPr lang="en-US" sz="800" b="0">
                          <a:solidFill>
                            <a:schemeClr val="tx1"/>
                          </a:solidFill>
                        </a:rPr>
                        <a:t>HEX: 235789</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Yellow</a:t>
                      </a:r>
                    </a:p>
                    <a:p>
                      <a:r>
                        <a:rPr lang="en-US" sz="800" b="0">
                          <a:solidFill>
                            <a:schemeClr val="tx1"/>
                          </a:solidFill>
                        </a:rPr>
                        <a:t>CMYK: 0, 25, 100, 5</a:t>
                      </a:r>
                    </a:p>
                    <a:p>
                      <a:r>
                        <a:rPr lang="en-US" sz="800" b="0">
                          <a:solidFill>
                            <a:schemeClr val="tx1"/>
                          </a:solidFill>
                        </a:rPr>
                        <a:t>RGB: 243, 183, 0</a:t>
                      </a:r>
                    </a:p>
                    <a:p>
                      <a:r>
                        <a:rPr lang="en-US" sz="800" b="0">
                          <a:solidFill>
                            <a:schemeClr val="tx1"/>
                          </a:solidFill>
                        </a:rPr>
                        <a:t>HEX: f3b700</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8144056"/>
                  </a:ext>
                </a:extLst>
              </a:tr>
            </a:tbl>
          </a:graphicData>
        </a:graphic>
      </p:graphicFrame>
      <p:sp>
        <p:nvSpPr>
          <p:cNvPr id="16" name="Oval 15">
            <a:extLst>
              <a:ext uri="{FF2B5EF4-FFF2-40B4-BE49-F238E27FC236}">
                <a16:creationId xmlns:a16="http://schemas.microsoft.com/office/drawing/2014/main" id="{E6BAA26C-F80E-9B5F-09E5-90B24C534C1A}"/>
              </a:ext>
            </a:extLst>
          </p:cNvPr>
          <p:cNvSpPr/>
          <p:nvPr/>
        </p:nvSpPr>
        <p:spPr>
          <a:xfrm>
            <a:off x="830940" y="4213696"/>
            <a:ext cx="914400" cy="914400"/>
          </a:xfrm>
          <a:prstGeom prst="ellipse">
            <a:avLst/>
          </a:prstGeom>
          <a:solidFill>
            <a:srgbClr val="7FA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7805DD5-C80A-54B7-1151-D5323E5EF847}"/>
              </a:ext>
            </a:extLst>
          </p:cNvPr>
          <p:cNvSpPr/>
          <p:nvPr/>
        </p:nvSpPr>
        <p:spPr>
          <a:xfrm>
            <a:off x="2073044" y="4213696"/>
            <a:ext cx="914400" cy="914400"/>
          </a:xfrm>
          <a:prstGeom prst="ellipse">
            <a:avLst/>
          </a:prstGeom>
          <a:solidFill>
            <a:srgbClr val="A726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880154D-07A0-AD22-D810-AE006EB249F0}"/>
              </a:ext>
            </a:extLst>
          </p:cNvPr>
          <p:cNvSpPr/>
          <p:nvPr/>
        </p:nvSpPr>
        <p:spPr>
          <a:xfrm>
            <a:off x="3315148" y="4213696"/>
            <a:ext cx="914400" cy="914400"/>
          </a:xfrm>
          <a:prstGeom prst="ellipse">
            <a:avLst/>
          </a:prstGeom>
          <a:solidFill>
            <a:srgbClr val="90C3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38FFDB2-2B5B-C06A-78B5-243A19C76D4F}"/>
              </a:ext>
            </a:extLst>
          </p:cNvPr>
          <p:cNvSpPr/>
          <p:nvPr/>
        </p:nvSpPr>
        <p:spPr>
          <a:xfrm>
            <a:off x="4557252" y="4213696"/>
            <a:ext cx="914400" cy="914400"/>
          </a:xfrm>
          <a:prstGeom prst="ellipse">
            <a:avLst/>
          </a:prstGeom>
          <a:solidFill>
            <a:srgbClr val="B3B3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a:extLst>
              <a:ext uri="{FF2B5EF4-FFF2-40B4-BE49-F238E27FC236}">
                <a16:creationId xmlns:a16="http://schemas.microsoft.com/office/drawing/2014/main" id="{E83064F0-87C9-686F-5D67-0155DE3BFEB5}"/>
              </a:ext>
            </a:extLst>
          </p:cNvPr>
          <p:cNvGraphicFramePr>
            <a:graphicFrameLocks noGrp="1"/>
          </p:cNvGraphicFramePr>
          <p:nvPr/>
        </p:nvGraphicFramePr>
        <p:xfrm>
          <a:off x="830940" y="5410988"/>
          <a:ext cx="4640712" cy="701040"/>
        </p:xfrm>
        <a:graphic>
          <a:graphicData uri="http://schemas.openxmlformats.org/drawingml/2006/table">
            <a:tbl>
              <a:tblPr firstRow="1" bandRow="1">
                <a:tableStyleId>{5C22544A-7EE6-4342-B048-85BDC9FD1C3A}</a:tableStyleId>
              </a:tblPr>
              <a:tblGrid>
                <a:gridCol w="1160178">
                  <a:extLst>
                    <a:ext uri="{9D8B030D-6E8A-4147-A177-3AD203B41FA5}">
                      <a16:colId xmlns:a16="http://schemas.microsoft.com/office/drawing/2014/main" val="1599371688"/>
                    </a:ext>
                  </a:extLst>
                </a:gridCol>
                <a:gridCol w="1160178">
                  <a:extLst>
                    <a:ext uri="{9D8B030D-6E8A-4147-A177-3AD203B41FA5}">
                      <a16:colId xmlns:a16="http://schemas.microsoft.com/office/drawing/2014/main" val="1971675002"/>
                    </a:ext>
                  </a:extLst>
                </a:gridCol>
                <a:gridCol w="1160178">
                  <a:extLst>
                    <a:ext uri="{9D8B030D-6E8A-4147-A177-3AD203B41FA5}">
                      <a16:colId xmlns:a16="http://schemas.microsoft.com/office/drawing/2014/main" val="2410534703"/>
                    </a:ext>
                  </a:extLst>
                </a:gridCol>
                <a:gridCol w="1160178">
                  <a:extLst>
                    <a:ext uri="{9D8B030D-6E8A-4147-A177-3AD203B41FA5}">
                      <a16:colId xmlns:a16="http://schemas.microsoft.com/office/drawing/2014/main" val="2839565162"/>
                    </a:ext>
                  </a:extLst>
                </a:gridCol>
              </a:tblGrid>
              <a:tr h="317183">
                <a:tc>
                  <a:txBody>
                    <a:bodyPr/>
                    <a:lstStyle/>
                    <a:p>
                      <a:r>
                        <a:rPr lang="en-US" sz="800" b="1">
                          <a:solidFill>
                            <a:schemeClr val="tx1"/>
                          </a:solidFill>
                        </a:rPr>
                        <a:t>Green</a:t>
                      </a:r>
                    </a:p>
                    <a:p>
                      <a:r>
                        <a:rPr lang="en-US" sz="800" b="0">
                          <a:solidFill>
                            <a:schemeClr val="tx1"/>
                          </a:solidFill>
                        </a:rPr>
                        <a:t>CMYK: 22, 0, 36, 36</a:t>
                      </a:r>
                    </a:p>
                    <a:p>
                      <a:r>
                        <a:rPr lang="en-US" sz="800" b="0">
                          <a:solidFill>
                            <a:schemeClr val="tx1"/>
                          </a:solidFill>
                        </a:rPr>
                        <a:t>RGB: 127, 162, 103</a:t>
                      </a:r>
                    </a:p>
                    <a:p>
                      <a:r>
                        <a:rPr lang="en-US" sz="800" b="0">
                          <a:solidFill>
                            <a:schemeClr val="tx1"/>
                          </a:solidFill>
                        </a:rPr>
                        <a:t>HEX: 7FA267</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ES" sz="800">
                          <a:solidFill>
                            <a:schemeClr val="tx1"/>
                          </a:solidFill>
                        </a:rPr>
                        <a:t>Red</a:t>
                      </a:r>
                    </a:p>
                    <a:p>
                      <a:r>
                        <a:rPr lang="es-ES" sz="800" b="0">
                          <a:solidFill>
                            <a:schemeClr val="tx1"/>
                          </a:solidFill>
                        </a:rPr>
                        <a:t>CMYK: 0, 77, 95, 35</a:t>
                      </a:r>
                    </a:p>
                    <a:p>
                      <a:r>
                        <a:rPr lang="es-ES" sz="800" b="0">
                          <a:solidFill>
                            <a:schemeClr val="tx1"/>
                          </a:solidFill>
                        </a:rPr>
                        <a:t>RGB: 167, 38, 8</a:t>
                      </a:r>
                    </a:p>
                    <a:p>
                      <a:r>
                        <a:rPr lang="es-ES" sz="800" b="0">
                          <a:solidFill>
                            <a:schemeClr val="tx1"/>
                          </a:solidFill>
                        </a:rPr>
                        <a:t>HEX: A72608</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Light Blue</a:t>
                      </a:r>
                    </a:p>
                    <a:p>
                      <a:r>
                        <a:rPr lang="en-US" sz="800" b="0">
                          <a:solidFill>
                            <a:schemeClr val="tx1"/>
                          </a:solidFill>
                        </a:rPr>
                        <a:t>CMYK: 28, 3, 0, 22</a:t>
                      </a:r>
                    </a:p>
                    <a:p>
                      <a:r>
                        <a:rPr lang="en-US" sz="800" b="0">
                          <a:solidFill>
                            <a:schemeClr val="tx1"/>
                          </a:solidFill>
                        </a:rPr>
                        <a:t>RGB: 144, 195, 200</a:t>
                      </a:r>
                    </a:p>
                    <a:p>
                      <a:r>
                        <a:rPr lang="en-US" sz="800" b="0">
                          <a:solidFill>
                            <a:schemeClr val="tx1"/>
                          </a:solidFill>
                        </a:rPr>
                        <a:t>HEX: 90C3C8</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Gray</a:t>
                      </a:r>
                    </a:p>
                    <a:p>
                      <a:r>
                        <a:rPr lang="en-US" sz="800" b="0">
                          <a:solidFill>
                            <a:schemeClr val="tx1"/>
                          </a:solidFill>
                        </a:rPr>
                        <a:t>CMYK: 0, 0, 0, 30</a:t>
                      </a:r>
                    </a:p>
                    <a:p>
                      <a:r>
                        <a:rPr lang="en-US" sz="800" b="0">
                          <a:solidFill>
                            <a:schemeClr val="tx1"/>
                          </a:solidFill>
                        </a:rPr>
                        <a:t>RGB: 179, 179, 179</a:t>
                      </a:r>
                    </a:p>
                    <a:p>
                      <a:r>
                        <a:rPr lang="en-US" sz="800" b="0">
                          <a:solidFill>
                            <a:schemeClr val="tx1"/>
                          </a:solidFill>
                        </a:rPr>
                        <a:t>HEX: b3b3b3</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8144056"/>
                  </a:ext>
                </a:extLst>
              </a:tr>
            </a:tbl>
          </a:graphicData>
        </a:graphic>
      </p:graphicFrame>
      <p:sp>
        <p:nvSpPr>
          <p:cNvPr id="21" name="Rectangle 20">
            <a:extLst>
              <a:ext uri="{FF2B5EF4-FFF2-40B4-BE49-F238E27FC236}">
                <a16:creationId xmlns:a16="http://schemas.microsoft.com/office/drawing/2014/main" id="{E3CFD6D8-422C-26E3-CA50-34697436ACB2}"/>
              </a:ext>
            </a:extLst>
          </p:cNvPr>
          <p:cNvSpPr/>
          <p:nvPr/>
        </p:nvSpPr>
        <p:spPr>
          <a:xfrm>
            <a:off x="8363507" y="1827916"/>
            <a:ext cx="3256767" cy="35072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2" name="Rectangle 21">
            <a:extLst>
              <a:ext uri="{FF2B5EF4-FFF2-40B4-BE49-F238E27FC236}">
                <a16:creationId xmlns:a16="http://schemas.microsoft.com/office/drawing/2014/main" id="{D58A67BD-5D00-47A7-0A4C-8A11EAB29068}"/>
              </a:ext>
            </a:extLst>
          </p:cNvPr>
          <p:cNvSpPr/>
          <p:nvPr/>
        </p:nvSpPr>
        <p:spPr>
          <a:xfrm>
            <a:off x="8363507" y="2229570"/>
            <a:ext cx="3256767" cy="35072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rgbClr val="235789"/>
                </a:solidFill>
              </a:rPr>
              <a:t>Blue Type</a:t>
            </a:r>
          </a:p>
        </p:txBody>
      </p:sp>
      <p:sp>
        <p:nvSpPr>
          <p:cNvPr id="23" name="Rectangle 22">
            <a:extLst>
              <a:ext uri="{FF2B5EF4-FFF2-40B4-BE49-F238E27FC236}">
                <a16:creationId xmlns:a16="http://schemas.microsoft.com/office/drawing/2014/main" id="{2389E420-542C-B360-D140-A7F5EDD409F4}"/>
              </a:ext>
            </a:extLst>
          </p:cNvPr>
          <p:cNvSpPr/>
          <p:nvPr/>
        </p:nvSpPr>
        <p:spPr>
          <a:xfrm>
            <a:off x="8363507" y="2631224"/>
            <a:ext cx="3256767" cy="35072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rgbClr val="A72608"/>
                </a:solidFill>
              </a:rPr>
              <a:t>Red Type</a:t>
            </a:r>
          </a:p>
        </p:txBody>
      </p:sp>
      <p:sp>
        <p:nvSpPr>
          <p:cNvPr id="24" name="Rectangle 23">
            <a:extLst>
              <a:ext uri="{FF2B5EF4-FFF2-40B4-BE49-F238E27FC236}">
                <a16:creationId xmlns:a16="http://schemas.microsoft.com/office/drawing/2014/main" id="{AC5908B3-C347-81ED-051B-9CE559E08E85}"/>
              </a:ext>
            </a:extLst>
          </p:cNvPr>
          <p:cNvSpPr/>
          <p:nvPr/>
        </p:nvSpPr>
        <p:spPr>
          <a:xfrm>
            <a:off x="8363507" y="3032878"/>
            <a:ext cx="3256767" cy="350729"/>
          </a:xfrm>
          <a:prstGeom prst="rect">
            <a:avLst/>
          </a:prstGeom>
          <a:solidFill>
            <a:srgbClr val="B3B3B3"/>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5" name="Rectangle 24">
            <a:extLst>
              <a:ext uri="{FF2B5EF4-FFF2-40B4-BE49-F238E27FC236}">
                <a16:creationId xmlns:a16="http://schemas.microsoft.com/office/drawing/2014/main" id="{C10C6A9B-0A44-CB81-7CA8-CCA8609EEFF3}"/>
              </a:ext>
            </a:extLst>
          </p:cNvPr>
          <p:cNvSpPr/>
          <p:nvPr/>
        </p:nvSpPr>
        <p:spPr>
          <a:xfrm>
            <a:off x="8363507" y="3434532"/>
            <a:ext cx="3256767" cy="350729"/>
          </a:xfrm>
          <a:prstGeom prst="rect">
            <a:avLst/>
          </a:prstGeom>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6" name="Rectangle 25">
            <a:extLst>
              <a:ext uri="{FF2B5EF4-FFF2-40B4-BE49-F238E27FC236}">
                <a16:creationId xmlns:a16="http://schemas.microsoft.com/office/drawing/2014/main" id="{E8496E18-E6FC-03BB-204D-0FFFF67D6E3D}"/>
              </a:ext>
            </a:extLst>
          </p:cNvPr>
          <p:cNvSpPr/>
          <p:nvPr/>
        </p:nvSpPr>
        <p:spPr>
          <a:xfrm>
            <a:off x="8363507" y="3836186"/>
            <a:ext cx="3256767" cy="350729"/>
          </a:xfrm>
          <a:prstGeom prst="rect">
            <a:avLst/>
          </a:prstGeom>
          <a:solidFill>
            <a:srgbClr val="F3B7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7" name="Rectangle 26">
            <a:extLst>
              <a:ext uri="{FF2B5EF4-FFF2-40B4-BE49-F238E27FC236}">
                <a16:creationId xmlns:a16="http://schemas.microsoft.com/office/drawing/2014/main" id="{132BC890-4C02-40AE-5D2D-B78A8C7B57E8}"/>
              </a:ext>
            </a:extLst>
          </p:cNvPr>
          <p:cNvSpPr/>
          <p:nvPr/>
        </p:nvSpPr>
        <p:spPr>
          <a:xfrm>
            <a:off x="8363507" y="4225949"/>
            <a:ext cx="3256767" cy="350729"/>
          </a:xfrm>
          <a:prstGeom prst="rect">
            <a:avLst/>
          </a:prstGeom>
          <a:solidFill>
            <a:srgbClr val="7FA267"/>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8" name="Rectangle 27">
            <a:extLst>
              <a:ext uri="{FF2B5EF4-FFF2-40B4-BE49-F238E27FC236}">
                <a16:creationId xmlns:a16="http://schemas.microsoft.com/office/drawing/2014/main" id="{1796EF46-BDA6-3377-A08E-12A7AEFF284C}"/>
              </a:ext>
            </a:extLst>
          </p:cNvPr>
          <p:cNvSpPr/>
          <p:nvPr/>
        </p:nvSpPr>
        <p:spPr>
          <a:xfrm>
            <a:off x="8363507" y="4627603"/>
            <a:ext cx="3256767" cy="350729"/>
          </a:xfrm>
          <a:prstGeom prst="rect">
            <a:avLst/>
          </a:prstGeom>
          <a:solidFill>
            <a:srgbClr val="90C3C8"/>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9" name="Rectangle 28">
            <a:extLst>
              <a:ext uri="{FF2B5EF4-FFF2-40B4-BE49-F238E27FC236}">
                <a16:creationId xmlns:a16="http://schemas.microsoft.com/office/drawing/2014/main" id="{CBECBF25-7800-974F-DBAC-F34FA0D07F3C}"/>
              </a:ext>
            </a:extLst>
          </p:cNvPr>
          <p:cNvSpPr/>
          <p:nvPr/>
        </p:nvSpPr>
        <p:spPr>
          <a:xfrm>
            <a:off x="8363507" y="5029257"/>
            <a:ext cx="3256767" cy="350729"/>
          </a:xfrm>
          <a:prstGeom prst="rect">
            <a:avLst/>
          </a:prstGeom>
          <a:solidFill>
            <a:srgbClr val="0000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t>White Type</a:t>
            </a:r>
          </a:p>
        </p:txBody>
      </p:sp>
      <p:sp>
        <p:nvSpPr>
          <p:cNvPr id="30" name="Rectangle 29">
            <a:extLst>
              <a:ext uri="{FF2B5EF4-FFF2-40B4-BE49-F238E27FC236}">
                <a16:creationId xmlns:a16="http://schemas.microsoft.com/office/drawing/2014/main" id="{935A02F6-88A1-7032-0D8D-A4A4C86B3E73}"/>
              </a:ext>
            </a:extLst>
          </p:cNvPr>
          <p:cNvSpPr/>
          <p:nvPr/>
        </p:nvSpPr>
        <p:spPr>
          <a:xfrm>
            <a:off x="8363507" y="5430911"/>
            <a:ext cx="3256767" cy="350729"/>
          </a:xfrm>
          <a:prstGeom prst="rect">
            <a:avLst/>
          </a:prstGeom>
          <a:solidFill>
            <a:srgbClr val="235789"/>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t>White Type</a:t>
            </a:r>
          </a:p>
        </p:txBody>
      </p:sp>
      <p:sp>
        <p:nvSpPr>
          <p:cNvPr id="31" name="Rectangle 30">
            <a:extLst>
              <a:ext uri="{FF2B5EF4-FFF2-40B4-BE49-F238E27FC236}">
                <a16:creationId xmlns:a16="http://schemas.microsoft.com/office/drawing/2014/main" id="{A2D117E6-D717-C2C5-4EF6-466139E90DA5}"/>
              </a:ext>
            </a:extLst>
          </p:cNvPr>
          <p:cNvSpPr/>
          <p:nvPr/>
        </p:nvSpPr>
        <p:spPr>
          <a:xfrm>
            <a:off x="8363507" y="5832565"/>
            <a:ext cx="3256767" cy="350729"/>
          </a:xfrm>
          <a:prstGeom prst="rect">
            <a:avLst/>
          </a:prstGeom>
          <a:solidFill>
            <a:srgbClr val="A72608"/>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t>White Type</a:t>
            </a:r>
          </a:p>
        </p:txBody>
      </p:sp>
      <p:sp>
        <p:nvSpPr>
          <p:cNvPr id="3" name="Title 1">
            <a:extLst>
              <a:ext uri="{FF2B5EF4-FFF2-40B4-BE49-F238E27FC236}">
                <a16:creationId xmlns:a16="http://schemas.microsoft.com/office/drawing/2014/main" id="{347A5C78-3B3A-CCBD-0F2F-BB080237D786}"/>
              </a:ext>
            </a:extLst>
          </p:cNvPr>
          <p:cNvSpPr txBox="1">
            <a:spLocks/>
          </p:cNvSpPr>
          <p:nvPr/>
        </p:nvSpPr>
        <p:spPr>
          <a:xfrm>
            <a:off x="532435" y="365126"/>
            <a:ext cx="11100122" cy="6973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Palette and Safe Color Combinations</a:t>
            </a:r>
          </a:p>
        </p:txBody>
      </p:sp>
    </p:spTree>
    <p:extLst>
      <p:ext uri="{BB962C8B-B14F-4D97-AF65-F5344CB8AC3E}">
        <p14:creationId xmlns:p14="http://schemas.microsoft.com/office/powerpoint/2010/main" val="99679372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1_Palette and Safe Color Combinations ">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8" name="Oval 7">
            <a:extLst>
              <a:ext uri="{FF2B5EF4-FFF2-40B4-BE49-F238E27FC236}">
                <a16:creationId xmlns:a16="http://schemas.microsoft.com/office/drawing/2014/main" id="{1B1BD066-3CAD-2070-614B-C31E5D8BF50D}"/>
              </a:ext>
            </a:extLst>
          </p:cNvPr>
          <p:cNvSpPr/>
          <p:nvPr/>
        </p:nvSpPr>
        <p:spPr>
          <a:xfrm>
            <a:off x="830940" y="2037552"/>
            <a:ext cx="914400" cy="914400"/>
          </a:xfrm>
          <a:prstGeom prst="ellipse">
            <a:avLst/>
          </a:prstGeom>
          <a:solidFill>
            <a:srgbClr val="F792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08981A1-1C4B-959B-1E57-C0D1E7664081}"/>
              </a:ext>
            </a:extLst>
          </p:cNvPr>
          <p:cNvSpPr/>
          <p:nvPr/>
        </p:nvSpPr>
        <p:spPr>
          <a:xfrm>
            <a:off x="2073044" y="2037552"/>
            <a:ext cx="914400" cy="914400"/>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0038746-A61E-9B1A-7230-80306BF2A0AD}"/>
              </a:ext>
            </a:extLst>
          </p:cNvPr>
          <p:cNvSpPr/>
          <p:nvPr/>
        </p:nvSpPr>
        <p:spPr>
          <a:xfrm>
            <a:off x="3315148" y="2037552"/>
            <a:ext cx="914400" cy="914400"/>
          </a:xfrm>
          <a:prstGeom prst="ellipse">
            <a:avLst/>
          </a:prstGeom>
          <a:solidFill>
            <a:srgbClr val="2357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E76B26C-AE94-3CFB-8724-DD5E813666D4}"/>
              </a:ext>
            </a:extLst>
          </p:cNvPr>
          <p:cNvSpPr/>
          <p:nvPr/>
        </p:nvSpPr>
        <p:spPr>
          <a:xfrm>
            <a:off x="4557252" y="2037552"/>
            <a:ext cx="914400" cy="914400"/>
          </a:xfrm>
          <a:prstGeom prst="ellipse">
            <a:avLst/>
          </a:prstGeom>
          <a:solidFill>
            <a:srgbClr val="F3B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Table 14">
            <a:extLst>
              <a:ext uri="{FF2B5EF4-FFF2-40B4-BE49-F238E27FC236}">
                <a16:creationId xmlns:a16="http://schemas.microsoft.com/office/drawing/2014/main" id="{36BEA9E6-1FEB-6A76-5A14-422202778F61}"/>
              </a:ext>
            </a:extLst>
          </p:cNvPr>
          <p:cNvGraphicFramePr>
            <a:graphicFrameLocks noGrp="1"/>
          </p:cNvGraphicFramePr>
          <p:nvPr>
            <p:extLst>
              <p:ext uri="{D42A27DB-BD31-4B8C-83A1-F6EECF244321}">
                <p14:modId xmlns:p14="http://schemas.microsoft.com/office/powerpoint/2010/main" val="2215544190"/>
              </p:ext>
            </p:extLst>
          </p:nvPr>
        </p:nvGraphicFramePr>
        <p:xfrm>
          <a:off x="830940" y="3234844"/>
          <a:ext cx="4640712" cy="701040"/>
        </p:xfrm>
        <a:graphic>
          <a:graphicData uri="http://schemas.openxmlformats.org/drawingml/2006/table">
            <a:tbl>
              <a:tblPr firstRow="1" bandRow="1">
                <a:tableStyleId>{5C22544A-7EE6-4342-B048-85BDC9FD1C3A}</a:tableStyleId>
              </a:tblPr>
              <a:tblGrid>
                <a:gridCol w="1160178">
                  <a:extLst>
                    <a:ext uri="{9D8B030D-6E8A-4147-A177-3AD203B41FA5}">
                      <a16:colId xmlns:a16="http://schemas.microsoft.com/office/drawing/2014/main" val="1599371688"/>
                    </a:ext>
                  </a:extLst>
                </a:gridCol>
                <a:gridCol w="1160178">
                  <a:extLst>
                    <a:ext uri="{9D8B030D-6E8A-4147-A177-3AD203B41FA5}">
                      <a16:colId xmlns:a16="http://schemas.microsoft.com/office/drawing/2014/main" val="1971675002"/>
                    </a:ext>
                  </a:extLst>
                </a:gridCol>
                <a:gridCol w="1160178">
                  <a:extLst>
                    <a:ext uri="{9D8B030D-6E8A-4147-A177-3AD203B41FA5}">
                      <a16:colId xmlns:a16="http://schemas.microsoft.com/office/drawing/2014/main" val="2410534703"/>
                    </a:ext>
                  </a:extLst>
                </a:gridCol>
                <a:gridCol w="1160178">
                  <a:extLst>
                    <a:ext uri="{9D8B030D-6E8A-4147-A177-3AD203B41FA5}">
                      <a16:colId xmlns:a16="http://schemas.microsoft.com/office/drawing/2014/main" val="2839565162"/>
                    </a:ext>
                  </a:extLst>
                </a:gridCol>
              </a:tblGrid>
              <a:tr h="317183">
                <a:tc>
                  <a:txBody>
                    <a:bodyPr/>
                    <a:lstStyle/>
                    <a:p>
                      <a:r>
                        <a:rPr lang="en-US" sz="800" b="1">
                          <a:solidFill>
                            <a:schemeClr val="tx1"/>
                          </a:solidFill>
                        </a:rPr>
                        <a:t>Orange</a:t>
                      </a:r>
                    </a:p>
                    <a:p>
                      <a:r>
                        <a:rPr lang="en-US" sz="800" b="0">
                          <a:solidFill>
                            <a:schemeClr val="tx1"/>
                          </a:solidFill>
                        </a:rPr>
                        <a:t>CMYK: 0, 41, 88, 3</a:t>
                      </a:r>
                    </a:p>
                    <a:p>
                      <a:r>
                        <a:rPr lang="en-US" sz="800" b="0">
                          <a:solidFill>
                            <a:schemeClr val="tx1"/>
                          </a:solidFill>
                        </a:rPr>
                        <a:t>RGB: 247, 146, 30</a:t>
                      </a:r>
                    </a:p>
                    <a:p>
                      <a:r>
                        <a:rPr lang="en-US" sz="800" b="0">
                          <a:solidFill>
                            <a:schemeClr val="tx1"/>
                          </a:solidFill>
                        </a:rPr>
                        <a:t>HEX: f7921E</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Black</a:t>
                      </a:r>
                    </a:p>
                    <a:p>
                      <a:r>
                        <a:rPr lang="en-US" sz="800" b="0">
                          <a:solidFill>
                            <a:schemeClr val="tx1"/>
                          </a:solidFill>
                        </a:rPr>
                        <a:t>CMYK: 0, 0, 0, 100</a:t>
                      </a:r>
                    </a:p>
                    <a:p>
                      <a:r>
                        <a:rPr lang="en-US" sz="800" b="0">
                          <a:solidFill>
                            <a:schemeClr val="tx1"/>
                          </a:solidFill>
                        </a:rPr>
                        <a:t>RGB: 0, 0, 0</a:t>
                      </a:r>
                    </a:p>
                    <a:p>
                      <a:r>
                        <a:rPr lang="en-US" sz="800" b="0">
                          <a:solidFill>
                            <a:schemeClr val="tx1"/>
                          </a:solidFill>
                        </a:rPr>
                        <a:t>HEX: 000000</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Blue</a:t>
                      </a:r>
                    </a:p>
                    <a:p>
                      <a:r>
                        <a:rPr lang="en-US" sz="800" b="0">
                          <a:solidFill>
                            <a:schemeClr val="tx1"/>
                          </a:solidFill>
                        </a:rPr>
                        <a:t>CMYK: 74, 36, 0, 46</a:t>
                      </a:r>
                    </a:p>
                    <a:p>
                      <a:r>
                        <a:rPr lang="en-US" sz="800" b="0">
                          <a:solidFill>
                            <a:schemeClr val="tx1"/>
                          </a:solidFill>
                        </a:rPr>
                        <a:t>RGB: 35, 87, 137</a:t>
                      </a:r>
                    </a:p>
                    <a:p>
                      <a:r>
                        <a:rPr lang="en-US" sz="800" b="0">
                          <a:solidFill>
                            <a:schemeClr val="tx1"/>
                          </a:solidFill>
                        </a:rPr>
                        <a:t>HEX: 235789</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Yellow</a:t>
                      </a:r>
                    </a:p>
                    <a:p>
                      <a:r>
                        <a:rPr lang="en-US" sz="800" b="0">
                          <a:solidFill>
                            <a:schemeClr val="tx1"/>
                          </a:solidFill>
                        </a:rPr>
                        <a:t>CMYK: 0, 25, 100, 5</a:t>
                      </a:r>
                    </a:p>
                    <a:p>
                      <a:r>
                        <a:rPr lang="en-US" sz="800" b="0">
                          <a:solidFill>
                            <a:schemeClr val="tx1"/>
                          </a:solidFill>
                        </a:rPr>
                        <a:t>RGB: 243, 183, 0</a:t>
                      </a:r>
                    </a:p>
                    <a:p>
                      <a:r>
                        <a:rPr lang="en-US" sz="800" b="0">
                          <a:solidFill>
                            <a:schemeClr val="tx1"/>
                          </a:solidFill>
                        </a:rPr>
                        <a:t>HEX: f3b700</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8144056"/>
                  </a:ext>
                </a:extLst>
              </a:tr>
            </a:tbl>
          </a:graphicData>
        </a:graphic>
      </p:graphicFrame>
      <p:sp>
        <p:nvSpPr>
          <p:cNvPr id="16" name="Oval 15">
            <a:extLst>
              <a:ext uri="{FF2B5EF4-FFF2-40B4-BE49-F238E27FC236}">
                <a16:creationId xmlns:a16="http://schemas.microsoft.com/office/drawing/2014/main" id="{E6BAA26C-F80E-9B5F-09E5-90B24C534C1A}"/>
              </a:ext>
            </a:extLst>
          </p:cNvPr>
          <p:cNvSpPr/>
          <p:nvPr/>
        </p:nvSpPr>
        <p:spPr>
          <a:xfrm>
            <a:off x="830940" y="4213696"/>
            <a:ext cx="914400" cy="914400"/>
          </a:xfrm>
          <a:prstGeom prst="ellipse">
            <a:avLst/>
          </a:prstGeom>
          <a:solidFill>
            <a:srgbClr val="7FA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7805DD5-C80A-54B7-1151-D5323E5EF847}"/>
              </a:ext>
            </a:extLst>
          </p:cNvPr>
          <p:cNvSpPr/>
          <p:nvPr/>
        </p:nvSpPr>
        <p:spPr>
          <a:xfrm>
            <a:off x="2073044" y="4213696"/>
            <a:ext cx="914400" cy="914400"/>
          </a:xfrm>
          <a:prstGeom prst="ellipse">
            <a:avLst/>
          </a:prstGeom>
          <a:solidFill>
            <a:srgbClr val="A726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880154D-07A0-AD22-D810-AE006EB249F0}"/>
              </a:ext>
            </a:extLst>
          </p:cNvPr>
          <p:cNvSpPr/>
          <p:nvPr/>
        </p:nvSpPr>
        <p:spPr>
          <a:xfrm>
            <a:off x="3315148" y="4213696"/>
            <a:ext cx="914400" cy="914400"/>
          </a:xfrm>
          <a:prstGeom prst="ellipse">
            <a:avLst/>
          </a:prstGeom>
          <a:solidFill>
            <a:srgbClr val="90C3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38FFDB2-2B5B-C06A-78B5-243A19C76D4F}"/>
              </a:ext>
            </a:extLst>
          </p:cNvPr>
          <p:cNvSpPr/>
          <p:nvPr/>
        </p:nvSpPr>
        <p:spPr>
          <a:xfrm>
            <a:off x="4557252" y="4213696"/>
            <a:ext cx="914400" cy="914400"/>
          </a:xfrm>
          <a:prstGeom prst="ellipse">
            <a:avLst/>
          </a:prstGeom>
          <a:solidFill>
            <a:srgbClr val="B3B3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a:extLst>
              <a:ext uri="{FF2B5EF4-FFF2-40B4-BE49-F238E27FC236}">
                <a16:creationId xmlns:a16="http://schemas.microsoft.com/office/drawing/2014/main" id="{E83064F0-87C9-686F-5D67-0155DE3BFEB5}"/>
              </a:ext>
            </a:extLst>
          </p:cNvPr>
          <p:cNvGraphicFramePr>
            <a:graphicFrameLocks noGrp="1"/>
          </p:cNvGraphicFramePr>
          <p:nvPr>
            <p:extLst>
              <p:ext uri="{D42A27DB-BD31-4B8C-83A1-F6EECF244321}">
                <p14:modId xmlns:p14="http://schemas.microsoft.com/office/powerpoint/2010/main" val="2014390337"/>
              </p:ext>
            </p:extLst>
          </p:nvPr>
        </p:nvGraphicFramePr>
        <p:xfrm>
          <a:off x="830940" y="5410988"/>
          <a:ext cx="4640712" cy="701040"/>
        </p:xfrm>
        <a:graphic>
          <a:graphicData uri="http://schemas.openxmlformats.org/drawingml/2006/table">
            <a:tbl>
              <a:tblPr firstRow="1" bandRow="1">
                <a:tableStyleId>{5C22544A-7EE6-4342-B048-85BDC9FD1C3A}</a:tableStyleId>
              </a:tblPr>
              <a:tblGrid>
                <a:gridCol w="1160178">
                  <a:extLst>
                    <a:ext uri="{9D8B030D-6E8A-4147-A177-3AD203B41FA5}">
                      <a16:colId xmlns:a16="http://schemas.microsoft.com/office/drawing/2014/main" val="1599371688"/>
                    </a:ext>
                  </a:extLst>
                </a:gridCol>
                <a:gridCol w="1160178">
                  <a:extLst>
                    <a:ext uri="{9D8B030D-6E8A-4147-A177-3AD203B41FA5}">
                      <a16:colId xmlns:a16="http://schemas.microsoft.com/office/drawing/2014/main" val="1971675002"/>
                    </a:ext>
                  </a:extLst>
                </a:gridCol>
                <a:gridCol w="1160178">
                  <a:extLst>
                    <a:ext uri="{9D8B030D-6E8A-4147-A177-3AD203B41FA5}">
                      <a16:colId xmlns:a16="http://schemas.microsoft.com/office/drawing/2014/main" val="2410534703"/>
                    </a:ext>
                  </a:extLst>
                </a:gridCol>
                <a:gridCol w="1160178">
                  <a:extLst>
                    <a:ext uri="{9D8B030D-6E8A-4147-A177-3AD203B41FA5}">
                      <a16:colId xmlns:a16="http://schemas.microsoft.com/office/drawing/2014/main" val="2839565162"/>
                    </a:ext>
                  </a:extLst>
                </a:gridCol>
              </a:tblGrid>
              <a:tr h="317183">
                <a:tc>
                  <a:txBody>
                    <a:bodyPr/>
                    <a:lstStyle/>
                    <a:p>
                      <a:r>
                        <a:rPr lang="en-US" sz="800" b="1">
                          <a:solidFill>
                            <a:schemeClr val="tx1"/>
                          </a:solidFill>
                        </a:rPr>
                        <a:t>Green</a:t>
                      </a:r>
                    </a:p>
                    <a:p>
                      <a:r>
                        <a:rPr lang="en-US" sz="800" b="0">
                          <a:solidFill>
                            <a:schemeClr val="tx1"/>
                          </a:solidFill>
                        </a:rPr>
                        <a:t>CMYK: 22, 0, 36, 36</a:t>
                      </a:r>
                    </a:p>
                    <a:p>
                      <a:r>
                        <a:rPr lang="en-US" sz="800" b="0">
                          <a:solidFill>
                            <a:schemeClr val="tx1"/>
                          </a:solidFill>
                        </a:rPr>
                        <a:t>RGB: 127, 162, 103</a:t>
                      </a:r>
                    </a:p>
                    <a:p>
                      <a:r>
                        <a:rPr lang="en-US" sz="800" b="0">
                          <a:solidFill>
                            <a:schemeClr val="tx1"/>
                          </a:solidFill>
                        </a:rPr>
                        <a:t>HEX: 7FA267</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ES" sz="800">
                          <a:solidFill>
                            <a:schemeClr val="tx1"/>
                          </a:solidFill>
                        </a:rPr>
                        <a:t>Red</a:t>
                      </a:r>
                    </a:p>
                    <a:p>
                      <a:r>
                        <a:rPr lang="es-ES" sz="800" b="0">
                          <a:solidFill>
                            <a:schemeClr val="tx1"/>
                          </a:solidFill>
                        </a:rPr>
                        <a:t>CMYK: 0, 77, 95, 35</a:t>
                      </a:r>
                    </a:p>
                    <a:p>
                      <a:r>
                        <a:rPr lang="es-ES" sz="800" b="0">
                          <a:solidFill>
                            <a:schemeClr val="tx1"/>
                          </a:solidFill>
                        </a:rPr>
                        <a:t>RGB: 167, 38, 8</a:t>
                      </a:r>
                    </a:p>
                    <a:p>
                      <a:r>
                        <a:rPr lang="es-ES" sz="800" b="0">
                          <a:solidFill>
                            <a:schemeClr val="tx1"/>
                          </a:solidFill>
                        </a:rPr>
                        <a:t>HEX: A72608</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Light Blue</a:t>
                      </a:r>
                    </a:p>
                    <a:p>
                      <a:r>
                        <a:rPr lang="en-US" sz="800" b="0">
                          <a:solidFill>
                            <a:schemeClr val="tx1"/>
                          </a:solidFill>
                        </a:rPr>
                        <a:t>CMYK: 28, 3, 0, 22</a:t>
                      </a:r>
                    </a:p>
                    <a:p>
                      <a:r>
                        <a:rPr lang="en-US" sz="800" b="0">
                          <a:solidFill>
                            <a:schemeClr val="tx1"/>
                          </a:solidFill>
                        </a:rPr>
                        <a:t>RGB: 144, 195, 200</a:t>
                      </a:r>
                    </a:p>
                    <a:p>
                      <a:r>
                        <a:rPr lang="en-US" sz="800" b="0">
                          <a:solidFill>
                            <a:schemeClr val="tx1"/>
                          </a:solidFill>
                        </a:rPr>
                        <a:t>HEX: 90C3C8</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Gray</a:t>
                      </a:r>
                    </a:p>
                    <a:p>
                      <a:r>
                        <a:rPr lang="en-US" sz="800" b="0">
                          <a:solidFill>
                            <a:schemeClr val="tx1"/>
                          </a:solidFill>
                        </a:rPr>
                        <a:t>CMYK: 0, 0, 0, 30</a:t>
                      </a:r>
                    </a:p>
                    <a:p>
                      <a:r>
                        <a:rPr lang="en-US" sz="800" b="0">
                          <a:solidFill>
                            <a:schemeClr val="tx1"/>
                          </a:solidFill>
                        </a:rPr>
                        <a:t>RGB: 179, 179, 179</a:t>
                      </a:r>
                    </a:p>
                    <a:p>
                      <a:r>
                        <a:rPr lang="en-US" sz="800" b="0">
                          <a:solidFill>
                            <a:schemeClr val="tx1"/>
                          </a:solidFill>
                        </a:rPr>
                        <a:t>HEX: b3b3b3</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8144056"/>
                  </a:ext>
                </a:extLst>
              </a:tr>
            </a:tbl>
          </a:graphicData>
        </a:graphic>
      </p:graphicFrame>
      <p:sp>
        <p:nvSpPr>
          <p:cNvPr id="21" name="Rectangle 20">
            <a:extLst>
              <a:ext uri="{FF2B5EF4-FFF2-40B4-BE49-F238E27FC236}">
                <a16:creationId xmlns:a16="http://schemas.microsoft.com/office/drawing/2014/main" id="{E3CFD6D8-422C-26E3-CA50-34697436ACB2}"/>
              </a:ext>
            </a:extLst>
          </p:cNvPr>
          <p:cNvSpPr/>
          <p:nvPr/>
        </p:nvSpPr>
        <p:spPr>
          <a:xfrm>
            <a:off x="8363507" y="1827916"/>
            <a:ext cx="3256767" cy="35072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2" name="Rectangle 21">
            <a:extLst>
              <a:ext uri="{FF2B5EF4-FFF2-40B4-BE49-F238E27FC236}">
                <a16:creationId xmlns:a16="http://schemas.microsoft.com/office/drawing/2014/main" id="{D58A67BD-5D00-47A7-0A4C-8A11EAB29068}"/>
              </a:ext>
            </a:extLst>
          </p:cNvPr>
          <p:cNvSpPr/>
          <p:nvPr/>
        </p:nvSpPr>
        <p:spPr>
          <a:xfrm>
            <a:off x="8363507" y="2229570"/>
            <a:ext cx="3256767" cy="35072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rgbClr val="235789"/>
                </a:solidFill>
              </a:rPr>
              <a:t>Blue Type</a:t>
            </a:r>
          </a:p>
        </p:txBody>
      </p:sp>
      <p:sp>
        <p:nvSpPr>
          <p:cNvPr id="23" name="Rectangle 22">
            <a:extLst>
              <a:ext uri="{FF2B5EF4-FFF2-40B4-BE49-F238E27FC236}">
                <a16:creationId xmlns:a16="http://schemas.microsoft.com/office/drawing/2014/main" id="{2389E420-542C-B360-D140-A7F5EDD409F4}"/>
              </a:ext>
            </a:extLst>
          </p:cNvPr>
          <p:cNvSpPr/>
          <p:nvPr/>
        </p:nvSpPr>
        <p:spPr>
          <a:xfrm>
            <a:off x="8363507" y="2631224"/>
            <a:ext cx="3256767" cy="35072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rgbClr val="A72608"/>
                </a:solidFill>
              </a:rPr>
              <a:t>Red Type</a:t>
            </a:r>
          </a:p>
        </p:txBody>
      </p:sp>
      <p:sp>
        <p:nvSpPr>
          <p:cNvPr id="24" name="Rectangle 23">
            <a:extLst>
              <a:ext uri="{FF2B5EF4-FFF2-40B4-BE49-F238E27FC236}">
                <a16:creationId xmlns:a16="http://schemas.microsoft.com/office/drawing/2014/main" id="{AC5908B3-C347-81ED-051B-9CE559E08E85}"/>
              </a:ext>
            </a:extLst>
          </p:cNvPr>
          <p:cNvSpPr/>
          <p:nvPr/>
        </p:nvSpPr>
        <p:spPr>
          <a:xfrm>
            <a:off x="8363507" y="3032878"/>
            <a:ext cx="3256767" cy="350729"/>
          </a:xfrm>
          <a:prstGeom prst="rect">
            <a:avLst/>
          </a:prstGeom>
          <a:solidFill>
            <a:srgbClr val="B3B3B3"/>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5" name="Rectangle 24">
            <a:extLst>
              <a:ext uri="{FF2B5EF4-FFF2-40B4-BE49-F238E27FC236}">
                <a16:creationId xmlns:a16="http://schemas.microsoft.com/office/drawing/2014/main" id="{C10C6A9B-0A44-CB81-7CA8-CCA8609EEFF3}"/>
              </a:ext>
            </a:extLst>
          </p:cNvPr>
          <p:cNvSpPr/>
          <p:nvPr/>
        </p:nvSpPr>
        <p:spPr>
          <a:xfrm>
            <a:off x="8363507" y="3434532"/>
            <a:ext cx="3256767" cy="350729"/>
          </a:xfrm>
          <a:prstGeom prst="rect">
            <a:avLst/>
          </a:prstGeom>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6" name="Rectangle 25">
            <a:extLst>
              <a:ext uri="{FF2B5EF4-FFF2-40B4-BE49-F238E27FC236}">
                <a16:creationId xmlns:a16="http://schemas.microsoft.com/office/drawing/2014/main" id="{E8496E18-E6FC-03BB-204D-0FFFF67D6E3D}"/>
              </a:ext>
            </a:extLst>
          </p:cNvPr>
          <p:cNvSpPr/>
          <p:nvPr/>
        </p:nvSpPr>
        <p:spPr>
          <a:xfrm>
            <a:off x="8363507" y="3836186"/>
            <a:ext cx="3256767" cy="350729"/>
          </a:xfrm>
          <a:prstGeom prst="rect">
            <a:avLst/>
          </a:prstGeom>
          <a:solidFill>
            <a:srgbClr val="F3B7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7" name="Rectangle 26">
            <a:extLst>
              <a:ext uri="{FF2B5EF4-FFF2-40B4-BE49-F238E27FC236}">
                <a16:creationId xmlns:a16="http://schemas.microsoft.com/office/drawing/2014/main" id="{132BC890-4C02-40AE-5D2D-B78A8C7B57E8}"/>
              </a:ext>
            </a:extLst>
          </p:cNvPr>
          <p:cNvSpPr/>
          <p:nvPr/>
        </p:nvSpPr>
        <p:spPr>
          <a:xfrm>
            <a:off x="8363507" y="4225949"/>
            <a:ext cx="3256767" cy="350729"/>
          </a:xfrm>
          <a:prstGeom prst="rect">
            <a:avLst/>
          </a:prstGeom>
          <a:solidFill>
            <a:srgbClr val="7FA267"/>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8" name="Rectangle 27">
            <a:extLst>
              <a:ext uri="{FF2B5EF4-FFF2-40B4-BE49-F238E27FC236}">
                <a16:creationId xmlns:a16="http://schemas.microsoft.com/office/drawing/2014/main" id="{1796EF46-BDA6-3377-A08E-12A7AEFF284C}"/>
              </a:ext>
            </a:extLst>
          </p:cNvPr>
          <p:cNvSpPr/>
          <p:nvPr/>
        </p:nvSpPr>
        <p:spPr>
          <a:xfrm>
            <a:off x="8363507" y="4627603"/>
            <a:ext cx="3256767" cy="350729"/>
          </a:xfrm>
          <a:prstGeom prst="rect">
            <a:avLst/>
          </a:prstGeom>
          <a:solidFill>
            <a:srgbClr val="90C3C8"/>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9" name="Rectangle 28">
            <a:extLst>
              <a:ext uri="{FF2B5EF4-FFF2-40B4-BE49-F238E27FC236}">
                <a16:creationId xmlns:a16="http://schemas.microsoft.com/office/drawing/2014/main" id="{CBECBF25-7800-974F-DBAC-F34FA0D07F3C}"/>
              </a:ext>
            </a:extLst>
          </p:cNvPr>
          <p:cNvSpPr/>
          <p:nvPr/>
        </p:nvSpPr>
        <p:spPr>
          <a:xfrm>
            <a:off x="8363507" y="5029257"/>
            <a:ext cx="3256767" cy="350729"/>
          </a:xfrm>
          <a:prstGeom prst="rect">
            <a:avLst/>
          </a:prstGeom>
          <a:solidFill>
            <a:srgbClr val="0000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t>White Type</a:t>
            </a:r>
          </a:p>
        </p:txBody>
      </p:sp>
      <p:sp>
        <p:nvSpPr>
          <p:cNvPr id="30" name="Rectangle 29">
            <a:extLst>
              <a:ext uri="{FF2B5EF4-FFF2-40B4-BE49-F238E27FC236}">
                <a16:creationId xmlns:a16="http://schemas.microsoft.com/office/drawing/2014/main" id="{935A02F6-88A1-7032-0D8D-A4A4C86B3E73}"/>
              </a:ext>
            </a:extLst>
          </p:cNvPr>
          <p:cNvSpPr/>
          <p:nvPr/>
        </p:nvSpPr>
        <p:spPr>
          <a:xfrm>
            <a:off x="8363507" y="5430911"/>
            <a:ext cx="3256767" cy="350729"/>
          </a:xfrm>
          <a:prstGeom prst="rect">
            <a:avLst/>
          </a:prstGeom>
          <a:solidFill>
            <a:srgbClr val="235789"/>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t>White Type</a:t>
            </a:r>
          </a:p>
        </p:txBody>
      </p:sp>
      <p:sp>
        <p:nvSpPr>
          <p:cNvPr id="31" name="Rectangle 30">
            <a:extLst>
              <a:ext uri="{FF2B5EF4-FFF2-40B4-BE49-F238E27FC236}">
                <a16:creationId xmlns:a16="http://schemas.microsoft.com/office/drawing/2014/main" id="{A2D117E6-D717-C2C5-4EF6-466139E90DA5}"/>
              </a:ext>
            </a:extLst>
          </p:cNvPr>
          <p:cNvSpPr/>
          <p:nvPr/>
        </p:nvSpPr>
        <p:spPr>
          <a:xfrm>
            <a:off x="8363507" y="5832565"/>
            <a:ext cx="3256767" cy="350729"/>
          </a:xfrm>
          <a:prstGeom prst="rect">
            <a:avLst/>
          </a:prstGeom>
          <a:solidFill>
            <a:srgbClr val="A72608"/>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t>White Type</a:t>
            </a:r>
          </a:p>
        </p:txBody>
      </p:sp>
      <p:sp>
        <p:nvSpPr>
          <p:cNvPr id="3" name="Title 1">
            <a:extLst>
              <a:ext uri="{FF2B5EF4-FFF2-40B4-BE49-F238E27FC236}">
                <a16:creationId xmlns:a16="http://schemas.microsoft.com/office/drawing/2014/main" id="{347A5C78-3B3A-CCBD-0F2F-BB080237D786}"/>
              </a:ext>
            </a:extLst>
          </p:cNvPr>
          <p:cNvSpPr txBox="1">
            <a:spLocks/>
          </p:cNvSpPr>
          <p:nvPr/>
        </p:nvSpPr>
        <p:spPr>
          <a:xfrm>
            <a:off x="532435" y="365126"/>
            <a:ext cx="11100122" cy="6973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Palette and Safe Color Combinations</a:t>
            </a:r>
          </a:p>
        </p:txBody>
      </p:sp>
    </p:spTree>
    <p:extLst>
      <p:ext uri="{BB962C8B-B14F-4D97-AF65-F5344CB8AC3E}">
        <p14:creationId xmlns:p14="http://schemas.microsoft.com/office/powerpoint/2010/main" val="245417242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4E137E-CF71-8A2C-CDF2-9640192CB580}"/>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2" name="Picture 1" descr="A galaxy in space&#10;&#10;Description automatically generated with medium confidence">
            <a:extLst>
              <a:ext uri="{FF2B5EF4-FFF2-40B4-BE49-F238E27FC236}">
                <a16:creationId xmlns:a16="http://schemas.microsoft.com/office/drawing/2014/main" id="{E4803A02-9C36-F1DA-FB3C-9C17F43E5F1F}"/>
              </a:ext>
            </a:extLst>
          </p:cNvPr>
          <p:cNvPicPr/>
          <p:nvPr userDrawn="1"/>
        </p:nvPicPr>
        <p:blipFill rotWithShape="1">
          <a:blip r:embed="rId2"/>
          <a:srcRect l="3212" r="34565"/>
          <a:stretch/>
        </p:blipFill>
        <p:spPr>
          <a:xfrm>
            <a:off x="0" y="0"/>
            <a:ext cx="12192000" cy="6858000"/>
          </a:xfrm>
          <a:prstGeom prst="rect">
            <a:avLst/>
          </a:prstGeom>
        </p:spPr>
      </p:pic>
      <p:pic>
        <p:nvPicPr>
          <p:cNvPr id="3" name="Picture 2" descr="Icon&#10;&#10;Description automatically generated">
            <a:extLst>
              <a:ext uri="{FF2B5EF4-FFF2-40B4-BE49-F238E27FC236}">
                <a16:creationId xmlns:a16="http://schemas.microsoft.com/office/drawing/2014/main" id="{90F35373-78B5-2240-3E6A-9D21C97E6D10}"/>
              </a:ext>
            </a:extLst>
          </p:cNvPr>
          <p:cNvPicPr/>
          <p:nvPr userDrawn="1"/>
        </p:nvPicPr>
        <p:blipFill>
          <a:blip r:embed="rId3"/>
          <a:stretch>
            <a:fillRect/>
          </a:stretch>
        </p:blipFill>
        <p:spPr>
          <a:xfrm>
            <a:off x="545804" y="725077"/>
            <a:ext cx="4064825" cy="730777"/>
          </a:xfrm>
          <a:prstGeom prst="rect">
            <a:avLst/>
          </a:prstGeom>
        </p:spPr>
      </p:pic>
    </p:spTree>
    <p:extLst>
      <p:ext uri="{BB962C8B-B14F-4D97-AF65-F5344CB8AC3E}">
        <p14:creationId xmlns:p14="http://schemas.microsoft.com/office/powerpoint/2010/main" val="37995746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cSld name="Content Slid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B6C5306-44F9-4BEF-9795-487BE03D5C15}"/>
              </a:ext>
            </a:extLst>
          </p:cNvPr>
          <p:cNvSpPr>
            <a:spLocks noGrp="1"/>
          </p:cNvSpPr>
          <p:nvPr>
            <p:ph type="title" hasCustomPrompt="1"/>
          </p:nvPr>
        </p:nvSpPr>
        <p:spPr>
          <a:xfrm>
            <a:off x="418263" y="311902"/>
            <a:ext cx="11422864" cy="526298"/>
          </a:xfrm>
          <a:prstGeom prst="rect">
            <a:avLst/>
          </a:prstGeom>
        </p:spPr>
        <p:txBody>
          <a:bodyPr wrap="none" lIns="0" tIns="0" rIns="0" bIns="0" anchor="b" anchorCtr="0">
            <a:noAutofit/>
          </a:bodyPr>
          <a:lstStyle>
            <a:lvl1pPr>
              <a:defRPr sz="4500" b="0">
                <a:solidFill>
                  <a:schemeClr val="tx1"/>
                </a:solidFill>
              </a:defRPr>
            </a:lvl1pPr>
          </a:lstStyle>
          <a:p>
            <a:r>
              <a:rPr lang="en-US"/>
              <a:t>Agenda</a:t>
            </a:r>
          </a:p>
        </p:txBody>
      </p:sp>
      <p:pic>
        <p:nvPicPr>
          <p:cNvPr id="7" name="Content Placeholder 4">
            <a:extLst>
              <a:ext uri="{FF2B5EF4-FFF2-40B4-BE49-F238E27FC236}">
                <a16:creationId xmlns:a16="http://schemas.microsoft.com/office/drawing/2014/main" id="{8C4691AC-4260-C6A9-6600-61DCE41C7E9F}"/>
              </a:ext>
            </a:extLst>
          </p:cNvPr>
          <p:cNvPicPr>
            <a:picLocks noChangeAspect="1"/>
          </p:cNvPicPr>
          <p:nvPr/>
        </p:nvPicPr>
        <p:blipFill>
          <a:blip r:embed="rId2"/>
          <a:stretch>
            <a:fillRect/>
          </a:stretch>
        </p:blipFill>
        <p:spPr>
          <a:xfrm>
            <a:off x="0" y="6381751"/>
            <a:ext cx="12192000" cy="476249"/>
          </a:xfrm>
          <a:prstGeom prst="rect">
            <a:avLst/>
          </a:prstGeom>
        </p:spPr>
      </p:pic>
      <p:pic>
        <p:nvPicPr>
          <p:cNvPr id="9" name="Picture 8" descr="Icon&#10;&#10;Description automatically generated">
            <a:extLst>
              <a:ext uri="{FF2B5EF4-FFF2-40B4-BE49-F238E27FC236}">
                <a16:creationId xmlns:a16="http://schemas.microsoft.com/office/drawing/2014/main" id="{278F420B-49B3-D626-52C0-853232C82B3F}"/>
              </a:ext>
            </a:extLst>
          </p:cNvPr>
          <p:cNvPicPr>
            <a:picLocks noChangeAspect="1"/>
          </p:cNvPicPr>
          <p:nvPr/>
        </p:nvPicPr>
        <p:blipFill>
          <a:blip r:embed="rId3"/>
          <a:stretch>
            <a:fillRect/>
          </a:stretch>
        </p:blipFill>
        <p:spPr>
          <a:xfrm>
            <a:off x="318974" y="6437312"/>
            <a:ext cx="2107095" cy="378815"/>
          </a:xfrm>
          <a:prstGeom prst="rect">
            <a:avLst/>
          </a:prstGeom>
        </p:spPr>
      </p:pic>
      <p:sp>
        <p:nvSpPr>
          <p:cNvPr id="10" name="Slide Number Placeholder 5">
            <a:extLst>
              <a:ext uri="{FF2B5EF4-FFF2-40B4-BE49-F238E27FC236}">
                <a16:creationId xmlns:a16="http://schemas.microsoft.com/office/drawing/2014/main" id="{A0D6F93A-10D3-58A9-0668-FC5490EF3A34}"/>
              </a:ext>
            </a:extLst>
          </p:cNvPr>
          <p:cNvSpPr>
            <a:spLocks noGrp="1"/>
          </p:cNvSpPr>
          <p:nvPr>
            <p:ph type="sldNum" sz="quarter" idx="4"/>
          </p:nvPr>
        </p:nvSpPr>
        <p:spPr>
          <a:xfrm>
            <a:off x="11224009" y="6356350"/>
            <a:ext cx="387617" cy="365125"/>
          </a:xfrm>
          <a:prstGeom prst="rect">
            <a:avLst/>
          </a:prstGeom>
        </p:spPr>
        <p:txBody>
          <a:bodyPr anchor="b"/>
          <a:lstStyle>
            <a:lvl1pPr algn="r">
              <a:defRPr sz="1050">
                <a:solidFill>
                  <a:schemeClr val="bg1"/>
                </a:solidFill>
              </a:defRPr>
            </a:lvl1pPr>
          </a:lstStyle>
          <a:p>
            <a:fld id="{B5F918D8-A47D-3F45-B82F-BB2F046E894D}" type="slidenum">
              <a:rPr lang="en-US" smtClean="0"/>
              <a:t>‹#›</a:t>
            </a:fld>
            <a:endParaRPr lang="en-US"/>
          </a:p>
        </p:txBody>
      </p:sp>
    </p:spTree>
    <p:extLst>
      <p:ext uri="{BB962C8B-B14F-4D97-AF65-F5344CB8AC3E}">
        <p14:creationId xmlns:p14="http://schemas.microsoft.com/office/powerpoint/2010/main" val="653948982"/>
      </p:ext>
    </p:extLst>
  </p:cSld>
  <p:clrMapOvr>
    <a:masterClrMapping/>
  </p:clrMapOvr>
  <p:extLst>
    <p:ext uri="{DCECCB84-F9BA-43D5-87BE-67443E8EF086}">
      <p15:sldGuideLst xmlns:p15="http://schemas.microsoft.com/office/powerpoint/2012/main">
        <p15:guide id="2" pos="240">
          <p15:clr>
            <a:srgbClr val="FBAE40"/>
          </p15:clr>
        </p15:guide>
        <p15:guide id="3" orient="horz" pos="3864">
          <p15:clr>
            <a:srgbClr val="FBAE40"/>
          </p15:clr>
        </p15:guide>
        <p15:guide id="4" pos="7440">
          <p15:clr>
            <a:srgbClr val="FBAE40"/>
          </p15:clr>
        </p15:guide>
        <p15:guide id="5" orient="horz" pos="864">
          <p15:clr>
            <a:srgbClr val="FBAE40"/>
          </p15:clr>
        </p15:guide>
        <p15:guide id="8" orient="horz" pos="552">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3310F-143E-F08F-70DF-6D63AE38DD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AD7E9C-6DCA-D013-6392-6E2CC231D6E5}"/>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2F212FA-0685-70F6-93A8-BD53DC69F7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5F82C3-3DB3-06F3-9459-75534EFD8DA8}"/>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6" name="Date Placeholder 3">
            <a:extLst>
              <a:ext uri="{FF2B5EF4-FFF2-40B4-BE49-F238E27FC236}">
                <a16:creationId xmlns:a16="http://schemas.microsoft.com/office/drawing/2014/main" id="{62B05E78-C8BE-923D-E340-01F2397428B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C0CCD1-1FDA-A34C-B40C-970B9868104C}" type="datetimeFigureOut">
              <a:rPr lang="en-US" smtClean="0"/>
              <a:pPr/>
              <a:t>10/20/2026</a:t>
            </a:fld>
            <a:endParaRPr lang="en-US"/>
          </a:p>
        </p:txBody>
      </p:sp>
      <p:sp>
        <p:nvSpPr>
          <p:cNvPr id="7" name="Slide Number Placeholder 5">
            <a:extLst>
              <a:ext uri="{FF2B5EF4-FFF2-40B4-BE49-F238E27FC236}">
                <a16:creationId xmlns:a16="http://schemas.microsoft.com/office/drawing/2014/main" id="{415C5A4F-DCB3-A576-272A-98D0BF12C5E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pPr/>
              <a:t>‹#›</a:t>
            </a:fld>
            <a:endParaRPr lang="en-US"/>
          </a:p>
        </p:txBody>
      </p:sp>
      <p:pic>
        <p:nvPicPr>
          <p:cNvPr id="8" name="Content Placeholder 4">
            <a:extLst>
              <a:ext uri="{FF2B5EF4-FFF2-40B4-BE49-F238E27FC236}">
                <a16:creationId xmlns:a16="http://schemas.microsoft.com/office/drawing/2014/main" id="{23F55922-B05A-7427-DD41-9D17EAA03524}"/>
              </a:ext>
            </a:extLst>
          </p:cNvPr>
          <p:cNvPicPr/>
          <p:nvPr userDrawn="1"/>
        </p:nvPicPr>
        <p:blipFill>
          <a:blip r:embed="rId2"/>
          <a:stretch>
            <a:fillRect/>
          </a:stretch>
        </p:blipFill>
        <p:spPr>
          <a:xfrm>
            <a:off x="0" y="6381751"/>
            <a:ext cx="12192000" cy="476249"/>
          </a:xfrm>
          <a:prstGeom prst="rect">
            <a:avLst/>
          </a:prstGeom>
        </p:spPr>
      </p:pic>
      <p:sp>
        <p:nvSpPr>
          <p:cNvPr id="9" name="Slide Number Placeholder 6">
            <a:extLst>
              <a:ext uri="{FF2B5EF4-FFF2-40B4-BE49-F238E27FC236}">
                <a16:creationId xmlns:a16="http://schemas.microsoft.com/office/drawing/2014/main" id="{B44F8661-3BBB-D2B4-1BC0-136167C396C6}"/>
              </a:ext>
            </a:extLst>
          </p:cNvPr>
          <p:cNvSpPr txBox="1">
            <a:spLocks/>
          </p:cNvSpPr>
          <p:nvPr userDrawn="1"/>
        </p:nvSpPr>
        <p:spPr>
          <a:xfrm>
            <a:off x="9175678" y="6437312"/>
            <a:ext cx="265835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solidFill>
                  <a:schemeClr val="bg1"/>
                </a:solidFill>
              </a:rPr>
              <a:pPr/>
              <a:t>‹#›</a:t>
            </a:fld>
            <a:endParaRPr lang="en-US">
              <a:solidFill>
                <a:schemeClr val="bg1"/>
              </a:solidFill>
            </a:endParaRPr>
          </a:p>
        </p:txBody>
      </p:sp>
      <p:pic>
        <p:nvPicPr>
          <p:cNvPr id="10" name="Picture 9" descr="Icon&#10;&#10;Description automatically generated">
            <a:extLst>
              <a:ext uri="{FF2B5EF4-FFF2-40B4-BE49-F238E27FC236}">
                <a16:creationId xmlns:a16="http://schemas.microsoft.com/office/drawing/2014/main" id="{D8252092-905F-2C96-484F-410995483ACC}"/>
              </a:ext>
            </a:extLst>
          </p:cNvPr>
          <p:cNvPicPr/>
          <p:nvPr userDrawn="1"/>
        </p:nvPicPr>
        <p:blipFill>
          <a:blip r:embed="rId3"/>
          <a:stretch>
            <a:fillRect/>
          </a:stretch>
        </p:blipFill>
        <p:spPr>
          <a:xfrm>
            <a:off x="318974" y="6437312"/>
            <a:ext cx="2107095" cy="378815"/>
          </a:xfrm>
          <a:prstGeom prst="rect">
            <a:avLst/>
          </a:prstGeom>
        </p:spPr>
      </p:pic>
      <p:graphicFrame>
        <p:nvGraphicFramePr>
          <p:cNvPr id="11" name="Diagram 10">
            <a:extLst>
              <a:ext uri="{FF2B5EF4-FFF2-40B4-BE49-F238E27FC236}">
                <a16:creationId xmlns:a16="http://schemas.microsoft.com/office/drawing/2014/main" id="{E2D73277-FF2E-D41D-8762-5AFA028A5A6E}"/>
              </a:ext>
            </a:extLst>
          </p:cNvPr>
          <p:cNvGraphicFramePr/>
          <p:nvPr userDrawn="1">
            <p:extLst>
              <p:ext uri="{D42A27DB-BD31-4B8C-83A1-F6EECF244321}">
                <p14:modId xmlns:p14="http://schemas.microsoft.com/office/powerpoint/2010/main" val="344170175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9878469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cSld name="11a - Module Overview Updat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24256CD-C027-3801-9106-F4F3BE2CCD19}"/>
              </a:ext>
            </a:extLst>
          </p:cNvPr>
          <p:cNvSpPr>
            <a:spLocks noGrp="1"/>
          </p:cNvSpPr>
          <p:nvPr>
            <p:ph type="pic" sz="quarter" idx="13" hasCustomPrompt="1"/>
          </p:nvPr>
        </p:nvSpPr>
        <p:spPr>
          <a:xfrm>
            <a:off x="1027653" y="2172711"/>
            <a:ext cx="10167938" cy="3970641"/>
          </a:xfrm>
        </p:spPr>
        <p:txBody>
          <a:bodyPr/>
          <a:lstStyle>
            <a:lvl1pPr marL="0" indent="0">
              <a:buNone/>
              <a:defRPr/>
            </a:lvl1pPr>
          </a:lstStyle>
          <a:p>
            <a:r>
              <a:rPr lang="en-US"/>
              <a:t>DEVELOPERS: Design slide per information</a:t>
            </a:r>
          </a:p>
        </p:txBody>
      </p:sp>
      <p:sp>
        <p:nvSpPr>
          <p:cNvPr id="3" name="Text Placeholder 2">
            <a:extLst>
              <a:ext uri="{FF2B5EF4-FFF2-40B4-BE49-F238E27FC236}">
                <a16:creationId xmlns:a16="http://schemas.microsoft.com/office/drawing/2014/main" id="{481C4181-F700-9097-C5DF-82A43495DA60}"/>
              </a:ext>
            </a:extLst>
          </p:cNvPr>
          <p:cNvSpPr>
            <a:spLocks noGrp="1"/>
          </p:cNvSpPr>
          <p:nvPr>
            <p:ph type="body" sz="quarter" idx="14" hasCustomPrompt="1"/>
          </p:nvPr>
        </p:nvSpPr>
        <p:spPr>
          <a:xfrm>
            <a:off x="710095" y="1285875"/>
            <a:ext cx="10750044" cy="550863"/>
          </a:xfrm>
        </p:spPr>
        <p:txBody>
          <a:bodyPr>
            <a:noAutofit/>
          </a:bodyPr>
          <a:lstStyle>
            <a:lvl1pPr marL="0" indent="0">
              <a:buNone/>
              <a:defRPr sz="2400"/>
            </a:lvl1pPr>
          </a:lstStyle>
          <a:p>
            <a:pPr lvl="0"/>
            <a:r>
              <a:rPr lang="en-US"/>
              <a:t>DEVELOPERS: INSERT DESCRIPTION OF SLIDE</a:t>
            </a:r>
          </a:p>
        </p:txBody>
      </p:sp>
      <p:sp>
        <p:nvSpPr>
          <p:cNvPr id="4" name="Title 6">
            <a:extLst>
              <a:ext uri="{FF2B5EF4-FFF2-40B4-BE49-F238E27FC236}">
                <a16:creationId xmlns:a16="http://schemas.microsoft.com/office/drawing/2014/main" id="{236C0FE1-B15A-D8FA-5C83-593036D587E1}"/>
              </a:ext>
            </a:extLst>
          </p:cNvPr>
          <p:cNvSpPr>
            <a:spLocks noGrp="1"/>
          </p:cNvSpPr>
          <p:nvPr>
            <p:ph type="title" hasCustomPrompt="1"/>
          </p:nvPr>
        </p:nvSpPr>
        <p:spPr>
          <a:xfrm>
            <a:off x="846966" y="491878"/>
            <a:ext cx="10515600" cy="760412"/>
          </a:xfrm>
        </p:spPr>
        <p:txBody>
          <a:bodyPr/>
          <a:lstStyle>
            <a:lvl1pPr>
              <a:defRPr/>
            </a:lvl1pPr>
          </a:lstStyle>
          <a:p>
            <a:r>
              <a:rPr lang="en-US"/>
              <a:t>INSERT: Module # Overview</a:t>
            </a:r>
          </a:p>
        </p:txBody>
      </p:sp>
    </p:spTree>
    <p:extLst>
      <p:ext uri="{BB962C8B-B14F-4D97-AF65-F5344CB8AC3E}">
        <p14:creationId xmlns:p14="http://schemas.microsoft.com/office/powerpoint/2010/main" val="274571866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cSld name="Qualifications 2 x 1">
    <p:spTree>
      <p:nvGrpSpPr>
        <p:cNvPr id="1" name=""/>
        <p:cNvGrpSpPr/>
        <p:nvPr/>
      </p:nvGrpSpPr>
      <p:grpSpPr>
        <a:xfrm>
          <a:off x="0" y="0"/>
          <a:ext cx="0" cy="0"/>
          <a:chOff x="0" y="0"/>
          <a:chExt cx="0" cy="0"/>
        </a:xfrm>
      </p:grpSpPr>
      <p:sp>
        <p:nvSpPr>
          <p:cNvPr id="27" name="Text Placeholder 8">
            <a:extLst>
              <a:ext uri="{FF2B5EF4-FFF2-40B4-BE49-F238E27FC236}">
                <a16:creationId xmlns:a16="http://schemas.microsoft.com/office/drawing/2014/main" id="{F01834C4-7895-B4DF-41DF-3DC7F479A397}"/>
              </a:ext>
            </a:extLst>
          </p:cNvPr>
          <p:cNvSpPr>
            <a:spLocks noGrp="1"/>
          </p:cNvSpPr>
          <p:nvPr>
            <p:ph type="body" sz="quarter" idx="13" hasCustomPrompt="1"/>
          </p:nvPr>
        </p:nvSpPr>
        <p:spPr>
          <a:xfrm>
            <a:off x="501650" y="717412"/>
            <a:ext cx="10356850" cy="691443"/>
          </a:xfrm>
          <a:prstGeom prst="rect">
            <a:avLst/>
          </a:prstGeom>
        </p:spPr>
        <p:txBody>
          <a:bodyPr lIns="0" tIns="0" rIns="0" bIns="0">
            <a:noAutofit/>
          </a:bodyPr>
          <a:lstStyle>
            <a:lvl1pPr marL="0" indent="0">
              <a:buNone/>
              <a:defRPr sz="1200" b="0">
                <a:solidFill>
                  <a:schemeClr val="tx2"/>
                </a:solidFill>
              </a:defRPr>
            </a:lvl1pPr>
          </a:lstStyle>
          <a:p>
            <a:pPr lvl="0"/>
            <a:r>
              <a:rPr lang="en-US"/>
              <a:t>Click to add subtitle</a:t>
            </a:r>
          </a:p>
        </p:txBody>
      </p:sp>
      <p:sp>
        <p:nvSpPr>
          <p:cNvPr id="2" name="Title Placeholder 1">
            <a:extLst>
              <a:ext uri="{FF2B5EF4-FFF2-40B4-BE49-F238E27FC236}">
                <a16:creationId xmlns:a16="http://schemas.microsoft.com/office/drawing/2014/main" id="{3A3FDF28-2D3A-51A4-5AA9-F95FCB00AD7D}"/>
              </a:ext>
            </a:extLst>
          </p:cNvPr>
          <p:cNvSpPr>
            <a:spLocks noGrp="1"/>
          </p:cNvSpPr>
          <p:nvPr>
            <p:ph type="title" hasCustomPrompt="1"/>
          </p:nvPr>
        </p:nvSpPr>
        <p:spPr>
          <a:xfrm>
            <a:off x="501650" y="317501"/>
            <a:ext cx="10356850" cy="330200"/>
          </a:xfrm>
          <a:prstGeom prst="rect">
            <a:avLst/>
          </a:prstGeom>
        </p:spPr>
        <p:txBody>
          <a:bodyPr vert="horz" lIns="0" tIns="0" rIns="0" bIns="0" rtlCol="0" anchor="t" anchorCtr="0">
            <a:noAutofit/>
          </a:bodyPr>
          <a:lstStyle>
            <a:lvl1pPr>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t>Click to add title</a:t>
            </a:r>
          </a:p>
        </p:txBody>
      </p:sp>
    </p:spTree>
    <p:extLst>
      <p:ext uri="{BB962C8B-B14F-4D97-AF65-F5344CB8AC3E}">
        <p14:creationId xmlns:p14="http://schemas.microsoft.com/office/powerpoint/2010/main" val="187321178"/>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6436D11-2B21-8FB8-283E-7B82F108AB8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578FC4FE-FE66-6DCB-5DE8-160A4C9A09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99B54DF-22F2-DFB3-05D1-BF3FF6FE98C7}"/>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7" name="Date Placeholder 3">
            <a:extLst>
              <a:ext uri="{FF2B5EF4-FFF2-40B4-BE49-F238E27FC236}">
                <a16:creationId xmlns:a16="http://schemas.microsoft.com/office/drawing/2014/main" id="{02640374-EB4F-4ED4-F707-869A6295919C}"/>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C0CCD1-1FDA-A34C-B40C-970B9868104C}" type="datetimeFigureOut">
              <a:rPr lang="en-US" smtClean="0"/>
              <a:pPr/>
              <a:t>10/20/2026</a:t>
            </a:fld>
            <a:endParaRPr lang="en-US"/>
          </a:p>
        </p:txBody>
      </p:sp>
      <p:sp>
        <p:nvSpPr>
          <p:cNvPr id="8" name="Slide Number Placeholder 5">
            <a:extLst>
              <a:ext uri="{FF2B5EF4-FFF2-40B4-BE49-F238E27FC236}">
                <a16:creationId xmlns:a16="http://schemas.microsoft.com/office/drawing/2014/main" id="{74D93809-5AA5-3C70-1593-7A3755614C4F}"/>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pPr/>
              <a:t>‹#›</a:t>
            </a:fld>
            <a:endParaRPr lang="en-US"/>
          </a:p>
        </p:txBody>
      </p:sp>
      <p:pic>
        <p:nvPicPr>
          <p:cNvPr id="9" name="Content Placeholder 4">
            <a:extLst>
              <a:ext uri="{FF2B5EF4-FFF2-40B4-BE49-F238E27FC236}">
                <a16:creationId xmlns:a16="http://schemas.microsoft.com/office/drawing/2014/main" id="{E63F60C3-E021-56BE-5330-38DD431BC289}"/>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6381751"/>
            <a:ext cx="12192000" cy="476249"/>
          </a:xfrm>
          <a:prstGeom prst="rect">
            <a:avLst/>
          </a:prstGeom>
        </p:spPr>
      </p:pic>
      <p:sp>
        <p:nvSpPr>
          <p:cNvPr id="10" name="Slide Number Placeholder 6">
            <a:extLst>
              <a:ext uri="{FF2B5EF4-FFF2-40B4-BE49-F238E27FC236}">
                <a16:creationId xmlns:a16="http://schemas.microsoft.com/office/drawing/2014/main" id="{B2B530F1-B1F6-7BC0-2CB9-43CCEF76D651}"/>
              </a:ext>
            </a:extLst>
          </p:cNvPr>
          <p:cNvSpPr txBox="1">
            <a:spLocks/>
          </p:cNvSpPr>
          <p:nvPr userDrawn="1"/>
        </p:nvSpPr>
        <p:spPr>
          <a:xfrm>
            <a:off x="9175678" y="6437312"/>
            <a:ext cx="265835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solidFill>
                  <a:schemeClr val="bg1"/>
                </a:solidFill>
              </a:rPr>
              <a:pPr/>
              <a:t>‹#›</a:t>
            </a:fld>
            <a:endParaRPr lang="en-US">
              <a:solidFill>
                <a:schemeClr val="bg1"/>
              </a:solidFill>
            </a:endParaRPr>
          </a:p>
        </p:txBody>
      </p:sp>
      <p:pic>
        <p:nvPicPr>
          <p:cNvPr id="11" name="Picture 10" descr="Icon&#10;&#10;Description automatically generated">
            <a:extLst>
              <a:ext uri="{FF2B5EF4-FFF2-40B4-BE49-F238E27FC236}">
                <a16:creationId xmlns:a16="http://schemas.microsoft.com/office/drawing/2014/main" id="{C4FECC12-F682-A64F-1B6D-57199292E419}"/>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318974" y="6437312"/>
            <a:ext cx="2107095" cy="378815"/>
          </a:xfrm>
          <a:prstGeom prst="rect">
            <a:avLst/>
          </a:prstGeom>
        </p:spPr>
      </p:pic>
      <p:sp>
        <p:nvSpPr>
          <p:cNvPr id="12" name="Rectangle 11">
            <a:extLst>
              <a:ext uri="{FF2B5EF4-FFF2-40B4-BE49-F238E27FC236}">
                <a16:creationId xmlns:a16="http://schemas.microsoft.com/office/drawing/2014/main" id="{1FE5351D-7340-561C-3B73-28531EF0AE7F}"/>
              </a:ext>
            </a:extLst>
          </p:cNvPr>
          <p:cNvSpPr/>
          <p:nvPr userDrawn="1"/>
        </p:nvSpPr>
        <p:spPr>
          <a:xfrm>
            <a:off x="467832" y="1488558"/>
            <a:ext cx="4710223" cy="3402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C2C7A45-E155-2AF1-B2C9-092A4A14114A}"/>
              </a:ext>
            </a:extLst>
          </p:cNvPr>
          <p:cNvSpPr/>
          <p:nvPr userDrawn="1"/>
        </p:nvSpPr>
        <p:spPr>
          <a:xfrm>
            <a:off x="6296247" y="1488558"/>
            <a:ext cx="4400105" cy="34024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1434DC7-2DAC-E1CC-7B0A-1F958342A445}"/>
              </a:ext>
            </a:extLst>
          </p:cNvPr>
          <p:cNvSpPr/>
          <p:nvPr userDrawn="1"/>
        </p:nvSpPr>
        <p:spPr>
          <a:xfrm>
            <a:off x="467832" y="3933511"/>
            <a:ext cx="4710223" cy="3402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BA8A051-6E3A-6886-9DEB-39463F015859}"/>
              </a:ext>
            </a:extLst>
          </p:cNvPr>
          <p:cNvSpPr/>
          <p:nvPr userDrawn="1"/>
        </p:nvSpPr>
        <p:spPr>
          <a:xfrm>
            <a:off x="6296247" y="3933511"/>
            <a:ext cx="4400105" cy="34024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id="{2EC42391-6509-DAC8-940B-CBF3033FEAE1}"/>
              </a:ext>
            </a:extLst>
          </p:cNvPr>
          <p:cNvSpPr>
            <a:spLocks noGrp="1"/>
          </p:cNvSpPr>
          <p:nvPr>
            <p:ph type="title"/>
          </p:nvPr>
        </p:nvSpPr>
        <p:spPr>
          <a:xfrm>
            <a:off x="587154" y="109020"/>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2062444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B52F-EA3D-C5FE-4C73-3FBD728DE9A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5" name="Date Placeholder 4">
            <a:extLst>
              <a:ext uri="{FF2B5EF4-FFF2-40B4-BE49-F238E27FC236}">
                <a16:creationId xmlns:a16="http://schemas.microsoft.com/office/drawing/2014/main" id="{49ACA2B3-9964-4371-237F-A6BE64D28B6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FA96CF3-4A1E-8E83-BAF0-36F4B08B00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EF0C614-E276-C20C-0DD6-F7BF0CB47E07}"/>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8" name="Date Placeholder 3">
            <a:extLst>
              <a:ext uri="{FF2B5EF4-FFF2-40B4-BE49-F238E27FC236}">
                <a16:creationId xmlns:a16="http://schemas.microsoft.com/office/drawing/2014/main" id="{E30137E9-3EA0-B53F-EF33-CC928759D05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C0CCD1-1FDA-A34C-B40C-970B9868104C}" type="datetimeFigureOut">
              <a:rPr lang="en-US" smtClean="0"/>
              <a:pPr/>
              <a:t>10/20/2026</a:t>
            </a:fld>
            <a:endParaRPr lang="en-US"/>
          </a:p>
        </p:txBody>
      </p:sp>
      <p:sp>
        <p:nvSpPr>
          <p:cNvPr id="9" name="Slide Number Placeholder 5">
            <a:extLst>
              <a:ext uri="{FF2B5EF4-FFF2-40B4-BE49-F238E27FC236}">
                <a16:creationId xmlns:a16="http://schemas.microsoft.com/office/drawing/2014/main" id="{0904EA2D-B1C9-B60D-9F2E-F45C0FABFD1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pPr/>
              <a:t>‹#›</a:t>
            </a:fld>
            <a:endParaRPr lang="en-US"/>
          </a:p>
        </p:txBody>
      </p:sp>
      <p:pic>
        <p:nvPicPr>
          <p:cNvPr id="10" name="Content Placeholder 4">
            <a:extLst>
              <a:ext uri="{FF2B5EF4-FFF2-40B4-BE49-F238E27FC236}">
                <a16:creationId xmlns:a16="http://schemas.microsoft.com/office/drawing/2014/main" id="{F6C2E673-FB02-6147-7F3A-915553599AF7}"/>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6381751"/>
            <a:ext cx="12192000" cy="476249"/>
          </a:xfrm>
          <a:prstGeom prst="rect">
            <a:avLst/>
          </a:prstGeom>
        </p:spPr>
      </p:pic>
      <p:sp>
        <p:nvSpPr>
          <p:cNvPr id="11" name="Slide Number Placeholder 6">
            <a:extLst>
              <a:ext uri="{FF2B5EF4-FFF2-40B4-BE49-F238E27FC236}">
                <a16:creationId xmlns:a16="http://schemas.microsoft.com/office/drawing/2014/main" id="{6EE9D020-3768-FF53-ECB1-115AEE98AC2C}"/>
              </a:ext>
            </a:extLst>
          </p:cNvPr>
          <p:cNvSpPr txBox="1">
            <a:spLocks/>
          </p:cNvSpPr>
          <p:nvPr userDrawn="1"/>
        </p:nvSpPr>
        <p:spPr>
          <a:xfrm>
            <a:off x="9175678" y="6437312"/>
            <a:ext cx="265835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solidFill>
                  <a:schemeClr val="bg1"/>
                </a:solidFill>
              </a:rPr>
              <a:pPr/>
              <a:t>‹#›</a:t>
            </a:fld>
            <a:endParaRPr lang="en-US">
              <a:solidFill>
                <a:schemeClr val="bg1"/>
              </a:solidFill>
            </a:endParaRPr>
          </a:p>
        </p:txBody>
      </p:sp>
      <p:pic>
        <p:nvPicPr>
          <p:cNvPr id="12" name="Picture 11" descr="Icon&#10;&#10;Description automatically generated">
            <a:extLst>
              <a:ext uri="{FF2B5EF4-FFF2-40B4-BE49-F238E27FC236}">
                <a16:creationId xmlns:a16="http://schemas.microsoft.com/office/drawing/2014/main" id="{B24AE787-BEEF-2E66-1797-B1A7B936DF68}"/>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318974" y="6437312"/>
            <a:ext cx="2107095" cy="378815"/>
          </a:xfrm>
          <a:prstGeom prst="rect">
            <a:avLst/>
          </a:prstGeom>
        </p:spPr>
      </p:pic>
      <p:graphicFrame>
        <p:nvGraphicFramePr>
          <p:cNvPr id="13" name="Diagram 12">
            <a:extLst>
              <a:ext uri="{FF2B5EF4-FFF2-40B4-BE49-F238E27FC236}">
                <a16:creationId xmlns:a16="http://schemas.microsoft.com/office/drawing/2014/main" id="{E8BF008B-C7E1-B038-927C-760E868DC9EA}"/>
              </a:ext>
            </a:extLst>
          </p:cNvPr>
          <p:cNvGraphicFramePr/>
          <p:nvPr userDrawn="1">
            <p:extLst>
              <p:ext uri="{D42A27DB-BD31-4B8C-83A1-F6EECF244321}">
                <p14:modId xmlns:p14="http://schemas.microsoft.com/office/powerpoint/2010/main" val="69484477"/>
              </p:ext>
            </p:extLst>
          </p:nvPr>
        </p:nvGraphicFramePr>
        <p:xfrm>
          <a:off x="481901" y="1413093"/>
          <a:ext cx="11228198" cy="48067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1125306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Creative headlin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D0DC-3853-5040-A3D4-605F29FFE521}"/>
              </a:ext>
            </a:extLst>
          </p:cNvPr>
          <p:cNvSpPr>
            <a:spLocks noGrp="1"/>
          </p:cNvSpPr>
          <p:nvPr>
            <p:ph type="title"/>
          </p:nvPr>
        </p:nvSpPr>
        <p:spPr>
          <a:xfrm>
            <a:off x="536136" y="558800"/>
            <a:ext cx="11252200" cy="505290"/>
          </a:xfrm>
        </p:spPr>
        <p:txBody>
          <a:bodyPr anchor="b"/>
          <a:lstStyle>
            <a:lvl1pPr>
              <a:lnSpc>
                <a:spcPct val="80000"/>
              </a:lnSpc>
              <a:defRPr sz="3600" b="1" i="0">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Text Placeholder 8">
            <a:extLst>
              <a:ext uri="{FF2B5EF4-FFF2-40B4-BE49-F238E27FC236}">
                <a16:creationId xmlns:a16="http://schemas.microsoft.com/office/drawing/2014/main" id="{F7C0DFF2-D65B-2C49-93EB-7FBEAF72196E}"/>
              </a:ext>
            </a:extLst>
          </p:cNvPr>
          <p:cNvSpPr>
            <a:spLocks noGrp="1"/>
          </p:cNvSpPr>
          <p:nvPr>
            <p:ph type="body" sz="quarter" idx="14"/>
          </p:nvPr>
        </p:nvSpPr>
        <p:spPr>
          <a:xfrm>
            <a:off x="546296" y="1112803"/>
            <a:ext cx="11290104" cy="475488"/>
          </a:xfrm>
        </p:spPr>
        <p:txBody>
          <a:bodyPr vert="horz" lIns="0" tIns="0" rIns="0" bIns="0" rtlCol="0">
            <a:noAutofit/>
          </a:bodyPr>
          <a:lstStyle>
            <a:lvl1pPr marL="0" indent="0">
              <a:buNone/>
              <a:defRPr lang="en-US" sz="1200"/>
            </a:lvl1pPr>
          </a:lstStyle>
          <a:p>
            <a:pPr marL="228600" lvl="0" indent="-228600">
              <a:lnSpc>
                <a:spcPct val="130000"/>
              </a:lnSpc>
            </a:pPr>
            <a:r>
              <a:rPr lang="en-US"/>
              <a:t>Edit Master text styles</a:t>
            </a:r>
          </a:p>
        </p:txBody>
      </p:sp>
      <p:sp>
        <p:nvSpPr>
          <p:cNvPr id="4" name="Text Placeholder 5">
            <a:extLst>
              <a:ext uri="{FF2B5EF4-FFF2-40B4-BE49-F238E27FC236}">
                <a16:creationId xmlns:a16="http://schemas.microsoft.com/office/drawing/2014/main" id="{BC53FB50-D1D6-AF42-954E-A60FFED3BCF9}"/>
              </a:ext>
            </a:extLst>
          </p:cNvPr>
          <p:cNvSpPr>
            <a:spLocks noGrp="1"/>
          </p:cNvSpPr>
          <p:nvPr>
            <p:ph type="body" sz="quarter" idx="15" hasCustomPrompt="1"/>
          </p:nvPr>
        </p:nvSpPr>
        <p:spPr>
          <a:xfrm>
            <a:off x="536135" y="344424"/>
            <a:ext cx="4703575" cy="176869"/>
          </a:xfrm>
        </p:spPr>
        <p:txBody>
          <a:bodyPr vert="horz" lIns="0" tIns="0" rIns="0" bIns="0" rtlCol="0">
            <a:noAutofit/>
          </a:bodyPr>
          <a:lstStyle>
            <a:lvl1pPr marL="0" indent="0">
              <a:buNone/>
              <a:defRPr lang="en-US" sz="900" b="1" kern="0" cap="all" spc="250" baseline="0" dirty="0">
                <a:solidFill>
                  <a:schemeClr val="tx1">
                    <a:lumMod val="50000"/>
                    <a:lumOff val="50000"/>
                  </a:schemeClr>
                </a:solidFill>
                <a:ea typeface="Nexa Black" charset="0"/>
                <a:cs typeface="Nexa Black" charset="0"/>
              </a:defRPr>
            </a:lvl1pPr>
          </a:lstStyle>
          <a:p>
            <a:pPr marL="228600" lvl="0" indent="-228600"/>
            <a:r>
              <a:rPr lang="en-US"/>
              <a:t>BREADCRUMBS</a:t>
            </a:r>
          </a:p>
        </p:txBody>
      </p:sp>
    </p:spTree>
    <p:extLst>
      <p:ext uri="{BB962C8B-B14F-4D97-AF65-F5344CB8AC3E}">
        <p14:creationId xmlns:p14="http://schemas.microsoft.com/office/powerpoint/2010/main" val="250631765"/>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Title &amp; Subtitle,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11430000" cy="517064"/>
          </a:xfrm>
          <a:prstGeom prst="rect">
            <a:avLst/>
          </a:prstGeom>
        </p:spPr>
        <p:txBody>
          <a:bodyPr wrap="square" lIns="0" tIns="0" rIns="0" bIns="0">
            <a:spAutoFit/>
          </a:bodyPr>
          <a:lstStyle>
            <a:lvl1pPr>
              <a:defRPr sz="3733">
                <a:solidFill>
                  <a:schemeClr val="bg1"/>
                </a:solidFill>
                <a:latin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381000" y="838200"/>
            <a:ext cx="11430000" cy="246221"/>
          </a:xfrm>
          <a:prstGeom prst="rect">
            <a:avLst/>
          </a:prstGeom>
        </p:spPr>
        <p:txBody>
          <a:bodyPr wrap="square" lIns="0" tIns="0" rIns="0" bIns="0">
            <a:spAutoFit/>
          </a:bodyPr>
          <a:lstStyle>
            <a:lvl1pPr marL="0" indent="0" algn="l">
              <a:lnSpc>
                <a:spcPct val="100000"/>
              </a:lnSpc>
              <a:spcBef>
                <a:spcPts val="0"/>
              </a:spcBef>
              <a:buNone/>
              <a:defRPr sz="1600">
                <a:solidFill>
                  <a:schemeClr val="bg2"/>
                </a:solidFill>
                <a:latin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Content Placeholder 2"/>
          <p:cNvSpPr>
            <a:spLocks noGrp="1"/>
          </p:cNvSpPr>
          <p:nvPr>
            <p:ph idx="10"/>
          </p:nvPr>
        </p:nvSpPr>
        <p:spPr>
          <a:xfrm>
            <a:off x="381000" y="1600200"/>
            <a:ext cx="11430000" cy="4419600"/>
          </a:xfrm>
          <a:prstGeom prst="rect">
            <a:avLst/>
          </a:prstGeom>
        </p:spPr>
        <p:txBody>
          <a:bodyPr lIns="0" tIns="0" rIns="0" bIns="0"/>
          <a:lstStyle>
            <a:lvl1pPr marL="228594" indent="-228594">
              <a:lnSpc>
                <a:spcPct val="100000"/>
              </a:lnSpc>
              <a:spcBef>
                <a:spcPts val="1600"/>
              </a:spcBef>
              <a:buClr>
                <a:srgbClr val="808080"/>
              </a:buClr>
              <a:buFont typeface="Arial" panose="020B0604020202020204" pitchFamily="34" charset="0"/>
              <a:buChar char="•"/>
              <a:defRPr sz="2400">
                <a:solidFill>
                  <a:schemeClr val="bg2"/>
                </a:solidFill>
                <a:latin typeface="Arial" panose="020B0604020202020204" pitchFamily="34" charset="0"/>
              </a:defRPr>
            </a:lvl1pPr>
            <a:lvl2pPr marL="685783" indent="-228594">
              <a:lnSpc>
                <a:spcPct val="100000"/>
              </a:lnSpc>
              <a:spcBef>
                <a:spcPts val="400"/>
              </a:spcBef>
              <a:buClr>
                <a:srgbClr val="808080"/>
              </a:buClr>
              <a:buFont typeface="Arial" panose="020B0604020202020204" pitchFamily="34" charset="0"/>
              <a:buChar char="–"/>
              <a:defRPr sz="1867">
                <a:solidFill>
                  <a:schemeClr val="bg2"/>
                </a:solidFill>
                <a:latin typeface="Arial" panose="020B0604020202020204" pitchFamily="34" charset="0"/>
              </a:defRPr>
            </a:lvl2pPr>
            <a:lvl3pPr marL="1066773" indent="-152396">
              <a:lnSpc>
                <a:spcPct val="100000"/>
              </a:lnSpc>
              <a:spcBef>
                <a:spcPts val="400"/>
              </a:spcBef>
              <a:buClr>
                <a:srgbClr val="808080"/>
              </a:buClr>
              <a:buFont typeface="Arial" panose="020B0604020202020204" pitchFamily="34" charset="0"/>
              <a:buChar char="▪"/>
              <a:defRPr sz="1467">
                <a:solidFill>
                  <a:schemeClr val="bg2"/>
                </a:solidFill>
                <a:latin typeface="Arial" panose="020B0604020202020204" pitchFamily="34" charset="0"/>
              </a:defRPr>
            </a:lvl3pPr>
            <a:lvl4pPr marL="1600160" indent="-228594">
              <a:lnSpc>
                <a:spcPct val="100000"/>
              </a:lnSpc>
              <a:spcBef>
                <a:spcPts val="400"/>
              </a:spcBef>
              <a:buClr>
                <a:schemeClr val="bg1">
                  <a:lumMod val="60000"/>
                  <a:lumOff val="40000"/>
                </a:schemeClr>
              </a:buClr>
              <a:buFont typeface="Arial" panose="020B0604020202020204" pitchFamily="34" charset="0"/>
              <a:buChar char="•"/>
              <a:defRPr sz="1200"/>
            </a:lvl4pPr>
            <a:lvl5pPr marL="2057349" indent="-228594">
              <a:lnSpc>
                <a:spcPct val="100000"/>
              </a:lnSpc>
              <a:spcBef>
                <a:spcPts val="400"/>
              </a:spcBef>
              <a:buClr>
                <a:schemeClr val="bg1">
                  <a:lumMod val="60000"/>
                  <a:lumOff val="40000"/>
                </a:schemeClr>
              </a:buClr>
              <a:buFont typeface="Arial" panose="020B0604020202020204" pitchFamily="34" charset="0"/>
              <a:buChar cha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759376705"/>
      </p:ext>
    </p:extLst>
  </p:cSld>
  <p:clrMapOvr>
    <a:masterClrMapping/>
  </p:clrMapOvr>
  <p:extLst>
    <p:ext uri="{DCECCB84-F9BA-43D5-87BE-67443E8EF086}">
      <p15:sldGuideLst xmlns:p15="http://schemas.microsoft.com/office/powerpoint/2012/main"/>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Blank_1">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6717E6C-8B9A-455B-A809-E483D6ABC392}"/>
              </a:ext>
            </a:extLst>
          </p:cNvPr>
          <p:cNvSpPr/>
          <p:nvPr userDrawn="1"/>
        </p:nvSpPr>
        <p:spPr>
          <a:xfrm>
            <a:off x="0" y="6492876"/>
            <a:ext cx="12192000" cy="365124"/>
          </a:xfrm>
          <a:custGeom>
            <a:avLst/>
            <a:gdLst>
              <a:gd name="connsiteX0" fmla="*/ 0 w 12192000"/>
              <a:gd name="connsiteY0" fmla="*/ 0 h 295154"/>
              <a:gd name="connsiteX1" fmla="*/ 12192000 w 12192000"/>
              <a:gd name="connsiteY1" fmla="*/ 0 h 295154"/>
              <a:gd name="connsiteX2" fmla="*/ 12192000 w 12192000"/>
              <a:gd name="connsiteY2" fmla="*/ 295154 h 295154"/>
              <a:gd name="connsiteX3" fmla="*/ 0 w 12192000"/>
              <a:gd name="connsiteY3" fmla="*/ 295154 h 295154"/>
            </a:gdLst>
            <a:ahLst/>
            <a:cxnLst>
              <a:cxn ang="0">
                <a:pos x="connsiteX0" y="connsiteY0"/>
              </a:cxn>
              <a:cxn ang="0">
                <a:pos x="connsiteX1" y="connsiteY1"/>
              </a:cxn>
              <a:cxn ang="0">
                <a:pos x="connsiteX2" y="connsiteY2"/>
              </a:cxn>
              <a:cxn ang="0">
                <a:pos x="connsiteX3" y="connsiteY3"/>
              </a:cxn>
            </a:cxnLst>
            <a:rect l="l" t="t" r="r" b="b"/>
            <a:pathLst>
              <a:path w="12192000" h="295154">
                <a:moveTo>
                  <a:pt x="0" y="0"/>
                </a:moveTo>
                <a:lnTo>
                  <a:pt x="12192000" y="0"/>
                </a:lnTo>
                <a:lnTo>
                  <a:pt x="12192000" y="295154"/>
                </a:lnTo>
                <a:lnTo>
                  <a:pt x="0" y="29515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itle 8">
            <a:extLst>
              <a:ext uri="{FF2B5EF4-FFF2-40B4-BE49-F238E27FC236}">
                <a16:creationId xmlns:a16="http://schemas.microsoft.com/office/drawing/2014/main" id="{7AA14BBA-418A-4AD4-A40C-4919587F5FB0}"/>
              </a:ext>
            </a:extLst>
          </p:cNvPr>
          <p:cNvSpPr>
            <a:spLocks noGrp="1"/>
          </p:cNvSpPr>
          <p:nvPr>
            <p:ph type="title" hasCustomPrompt="1"/>
          </p:nvPr>
        </p:nvSpPr>
        <p:spPr>
          <a:xfrm>
            <a:off x="268013" y="158710"/>
            <a:ext cx="9235440" cy="640080"/>
          </a:xfrm>
        </p:spPr>
        <p:txBody>
          <a:bodyPr>
            <a:normAutofit/>
          </a:bodyPr>
          <a:lstStyle>
            <a:lvl1pPr>
              <a:defRPr sz="3600"/>
            </a:lvl1pPr>
          </a:lstStyle>
          <a:p>
            <a:r>
              <a:rPr lang="en-US"/>
              <a:t>Click to Edit Title</a:t>
            </a:r>
          </a:p>
        </p:txBody>
      </p:sp>
      <p:sp>
        <p:nvSpPr>
          <p:cNvPr id="12" name="Rectangle 11">
            <a:extLst>
              <a:ext uri="{FF2B5EF4-FFF2-40B4-BE49-F238E27FC236}">
                <a16:creationId xmlns:a16="http://schemas.microsoft.com/office/drawing/2014/main" id="{5EE4B88F-EC90-4D12-B452-8BC34FB369B4}"/>
              </a:ext>
            </a:extLst>
          </p:cNvPr>
          <p:cNvSpPr/>
          <p:nvPr userDrawn="1"/>
        </p:nvSpPr>
        <p:spPr>
          <a:xfrm>
            <a:off x="409056" y="763422"/>
            <a:ext cx="653720" cy="534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3">
            <a:extLst>
              <a:ext uri="{FF2B5EF4-FFF2-40B4-BE49-F238E27FC236}">
                <a16:creationId xmlns:a16="http://schemas.microsoft.com/office/drawing/2014/main" id="{F4D41ADF-025F-4DF5-9AEF-24D3781CF719}"/>
              </a:ext>
            </a:extLst>
          </p:cNvPr>
          <p:cNvSpPr>
            <a:spLocks noGrp="1"/>
          </p:cNvSpPr>
          <p:nvPr>
            <p:ph type="sldNum" sz="quarter" idx="12"/>
          </p:nvPr>
        </p:nvSpPr>
        <p:spPr>
          <a:xfrm>
            <a:off x="9374079" y="6555021"/>
            <a:ext cx="2743200" cy="274320"/>
          </a:xfrm>
        </p:spPr>
        <p:txBody>
          <a:bodyPr/>
          <a:lstStyle>
            <a:lvl1pPr>
              <a:defRPr>
                <a:solidFill>
                  <a:schemeClr val="bg1"/>
                </a:solidFill>
              </a:defRPr>
            </a:lvl1pPr>
          </a:lstStyle>
          <a:p>
            <a:fld id="{7341CC62-DAEF-481B-8B0A-9FA1FF01F654}" type="slidenum">
              <a:rPr lang="en-US" smtClean="0"/>
              <a:pPr/>
              <a:t>‹#›</a:t>
            </a:fld>
            <a:endParaRPr lang="en-US"/>
          </a:p>
        </p:txBody>
      </p:sp>
    </p:spTree>
    <p:extLst>
      <p:ext uri="{BB962C8B-B14F-4D97-AF65-F5344CB8AC3E}">
        <p14:creationId xmlns:p14="http://schemas.microsoft.com/office/powerpoint/2010/main" val="231579403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4_空白">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AC9E84-AA29-3D43-8913-C9E7FFAD9428}"/>
              </a:ext>
            </a:extLst>
          </p:cNvPr>
          <p:cNvSpPr txBox="1"/>
          <p:nvPr userDrawn="1"/>
        </p:nvSpPr>
        <p:spPr>
          <a:xfrm>
            <a:off x="501649" y="6477001"/>
            <a:ext cx="5355168" cy="138499"/>
          </a:xfrm>
          <a:prstGeom prst="rect">
            <a:avLst/>
          </a:prstGeom>
          <a:noFill/>
        </p:spPr>
        <p:txBody>
          <a:bodyPr wrap="square" lIns="0" tIns="0" rIns="0" bIns="0" rtlCol="0">
            <a:spAutoFit/>
          </a:bodyPr>
          <a:lstStyle/>
          <a:p>
            <a:pPr marL="0" indent="0">
              <a:spcBef>
                <a:spcPts val="600"/>
              </a:spcBef>
              <a:buSzPct val="100000"/>
              <a:buFont typeface="Arial"/>
              <a:buNone/>
            </a:pPr>
            <a:r>
              <a:rPr lang="en-US" sz="900" noProof="0">
                <a:solidFill>
                  <a:schemeClr val="bg1"/>
                </a:solidFill>
                <a:latin typeface="Calibri" panose="020F0502020204030204" pitchFamily="34" charset="0"/>
                <a:cs typeface="Calibri" panose="020F0502020204030204" pitchFamily="34" charset="0"/>
              </a:rPr>
              <a:t>© 2021. For information, contact Deloitte Global</a:t>
            </a:r>
          </a:p>
        </p:txBody>
      </p:sp>
      <p:sp>
        <p:nvSpPr>
          <p:cNvPr id="3" name="TextBox 2">
            <a:extLst>
              <a:ext uri="{FF2B5EF4-FFF2-40B4-BE49-F238E27FC236}">
                <a16:creationId xmlns:a16="http://schemas.microsoft.com/office/drawing/2014/main" id="{FD4A853B-3DF7-9E41-97FD-305CBF0C7280}"/>
              </a:ext>
            </a:extLst>
          </p:cNvPr>
          <p:cNvSpPr txBox="1"/>
          <p:nvPr userDrawn="1"/>
        </p:nvSpPr>
        <p:spPr>
          <a:xfrm>
            <a:off x="6335184" y="6477000"/>
            <a:ext cx="4896560" cy="138499"/>
          </a:xfrm>
          <a:prstGeom prst="rect">
            <a:avLst/>
          </a:prstGeom>
          <a:noFill/>
        </p:spPr>
        <p:txBody>
          <a:bodyPr wrap="square" lIns="0" tIns="0" rIns="0" bIns="0" rtlCol="0">
            <a:spAutoFit/>
          </a:bodyPr>
          <a:lstStyle/>
          <a:p>
            <a:pPr marL="0" indent="0" algn="r">
              <a:spcBef>
                <a:spcPts val="0"/>
              </a:spcBef>
              <a:buSzPct val="100000"/>
              <a:buFont typeface="Arial"/>
              <a:buNone/>
            </a:pPr>
            <a:r>
              <a:rPr lang="en-US" sz="900" noProof="0">
                <a:solidFill>
                  <a:schemeClr val="bg1"/>
                </a:solidFill>
                <a:latin typeface="Calibri" panose="020F0502020204030204" pitchFamily="34" charset="0"/>
                <a:cs typeface="Calibri" panose="020F0502020204030204" pitchFamily="34" charset="0"/>
              </a:rPr>
              <a:t>Advanced graphics timesaver</a:t>
            </a:r>
          </a:p>
        </p:txBody>
      </p:sp>
      <p:sp>
        <p:nvSpPr>
          <p:cNvPr id="4" name="TextBox 3">
            <a:extLst>
              <a:ext uri="{FF2B5EF4-FFF2-40B4-BE49-F238E27FC236}">
                <a16:creationId xmlns:a16="http://schemas.microsoft.com/office/drawing/2014/main" id="{4E669115-3258-2840-90D8-5DE7535D3574}"/>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a:solidFill>
                <a:schemeClr val="bg1"/>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05A628D-2650-AD48-804E-8BA2A0597108}"/>
              </a:ext>
            </a:extLst>
          </p:cNvPr>
          <p:cNvSpPr txBox="1"/>
          <p:nvPr userDrawn="1"/>
        </p:nvSpPr>
        <p:spPr>
          <a:xfrm>
            <a:off x="654049" y="6629401"/>
            <a:ext cx="5355168" cy="138499"/>
          </a:xfrm>
          <a:prstGeom prst="rect">
            <a:avLst/>
          </a:prstGeom>
          <a:noFill/>
        </p:spPr>
        <p:txBody>
          <a:bodyPr wrap="square" lIns="0" tIns="0" rIns="0" bIns="0" rtlCol="0">
            <a:spAutoFit/>
          </a:bodyPr>
          <a:lstStyle/>
          <a:p>
            <a:pPr marL="0" indent="0">
              <a:spcBef>
                <a:spcPts val="600"/>
              </a:spcBef>
              <a:buSzPct val="100000"/>
              <a:buFont typeface="Arial"/>
              <a:buNone/>
            </a:pPr>
            <a:r>
              <a:rPr lang="en-US" sz="900" noProof="0">
                <a:solidFill>
                  <a:schemeClr val="tx1"/>
                </a:solidFill>
                <a:latin typeface="Calibri" panose="020F0502020204030204" pitchFamily="34" charset="0"/>
                <a:cs typeface="Calibri" panose="020F0502020204030204" pitchFamily="34" charset="0"/>
              </a:rPr>
              <a:t>© 2021. For information, contact Deloitte Global</a:t>
            </a:r>
          </a:p>
        </p:txBody>
      </p:sp>
    </p:spTree>
    <p:extLst>
      <p:ext uri="{BB962C8B-B14F-4D97-AF65-F5344CB8AC3E}">
        <p14:creationId xmlns:p14="http://schemas.microsoft.com/office/powerpoint/2010/main" val="3574911513"/>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Section Breaker Grey">
    <p:bg>
      <p:bgPr>
        <a:solidFill>
          <a:schemeClr val="tx2"/>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FFFFFF"/>
                </a:solidFill>
              </a:defRPr>
            </a:lvl1pPr>
          </a:lstStyle>
          <a:p>
            <a:fld id="{C5EBD568-362A-FC47-9820-7C4B17D49507}" type="slidenum">
              <a:rPr lang="en-US" smtClean="0"/>
              <a:pPr/>
              <a:t>‹#›</a:t>
            </a:fld>
            <a:endParaRPr lang="en-US"/>
          </a:p>
        </p:txBody>
      </p:sp>
      <p:sp>
        <p:nvSpPr>
          <p:cNvPr id="2" name="Rectangle 1"/>
          <p:cNvSpPr/>
          <p:nvPr userDrawn="1"/>
        </p:nvSpPr>
        <p:spPr>
          <a:xfrm>
            <a:off x="9857169" y="6143763"/>
            <a:ext cx="1435422" cy="577713"/>
          </a:xfrm>
          <a:prstGeom prst="rect">
            <a:avLst/>
          </a:prstGeom>
          <a:solidFill>
            <a:srgbClr val="797A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65"/>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659724" y="0"/>
            <a:ext cx="5541361" cy="6863619"/>
          </a:xfrm>
          <a:prstGeom prst="rect">
            <a:avLst/>
          </a:prstGeom>
        </p:spPr>
      </p:pic>
      <p:sp>
        <p:nvSpPr>
          <p:cNvPr id="7" name="Title 9"/>
          <p:cNvSpPr>
            <a:spLocks noGrp="1"/>
          </p:cNvSpPr>
          <p:nvPr>
            <p:ph type="title" hasCustomPrompt="1"/>
          </p:nvPr>
        </p:nvSpPr>
        <p:spPr>
          <a:xfrm>
            <a:off x="790713" y="505529"/>
            <a:ext cx="10972800" cy="5580702"/>
          </a:xfrm>
          <a:ln>
            <a:noFill/>
          </a:ln>
        </p:spPr>
        <p:txBody>
          <a:bodyPr/>
          <a:lstStyle>
            <a:lvl1pPr algn="l">
              <a:lnSpc>
                <a:spcPct val="80000"/>
              </a:lnSpc>
              <a:defRPr sz="7059">
                <a:solidFill>
                  <a:schemeClr val="bg1"/>
                </a:solidFill>
              </a:defRPr>
            </a:lvl1pPr>
          </a:lstStyle>
          <a:p>
            <a:r>
              <a:rPr lang="en-US"/>
              <a:t>This is a section breaker/divider. </a:t>
            </a:r>
            <a:br>
              <a:rPr lang="en-US"/>
            </a:br>
            <a:r>
              <a:rPr lang="en-US"/>
              <a:t>It can be used for big ideas, too.</a:t>
            </a:r>
          </a:p>
        </p:txBody>
      </p:sp>
    </p:spTree>
    <p:extLst>
      <p:ext uri="{BB962C8B-B14F-4D97-AF65-F5344CB8AC3E}">
        <p14:creationId xmlns:p14="http://schemas.microsoft.com/office/powerpoint/2010/main" val="63370735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3368-A9D4-4972-9E07-22EC2260D9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A16612-3113-4904-9C78-1CC6D6CBDBF4}"/>
              </a:ext>
            </a:extLst>
          </p:cNvPr>
          <p:cNvSpPr>
            <a:spLocks noGrp="1"/>
          </p:cNvSpPr>
          <p:nvPr>
            <p:ph idx="1"/>
          </p:nvPr>
        </p:nvSpPr>
        <p:spPr/>
        <p:txBody>
          <a:bodyPr/>
          <a:lstStyle>
            <a:lvl1pPr>
              <a:buClr>
                <a:srgbClr val="EAB200"/>
              </a:buClr>
              <a:defRPr>
                <a:latin typeface="Franklin Gothic Medium" panose="020B0603020102020204" pitchFamily="34" charset="0"/>
              </a:defRPr>
            </a:lvl1pPr>
            <a:lvl2pPr>
              <a:buClr>
                <a:srgbClr val="EAB200"/>
              </a:buClr>
              <a:defRPr>
                <a:latin typeface="Franklin Gothic Medium" panose="020B0603020102020204" pitchFamily="34" charset="0"/>
              </a:defRPr>
            </a:lvl2pPr>
            <a:lvl3pPr>
              <a:buClr>
                <a:srgbClr val="EAB200"/>
              </a:buClr>
              <a:defRPr>
                <a:latin typeface="Franklin Gothic Medium" panose="020B0603020102020204" pitchFamily="34" charset="0"/>
              </a:defRPr>
            </a:lvl3pPr>
            <a:lvl4pPr>
              <a:buClr>
                <a:srgbClr val="EAB200"/>
              </a:buClr>
              <a:defRPr>
                <a:latin typeface="Franklin Gothic Medium" panose="020B0603020102020204" pitchFamily="34" charset="0"/>
              </a:defRPr>
            </a:lvl4pPr>
            <a:lvl5pPr>
              <a:buClr>
                <a:srgbClr val="EAB200"/>
              </a:buClr>
              <a:defRPr>
                <a:latin typeface="Franklin Gothic Medium" panose="020B06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BED05B-59BE-4AE5-A39A-0CFBFDB63B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4D9A64E-3BAD-44D5-9F67-89E1366806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8DF606-149D-41DA-BA95-1CE8249D5530}"/>
              </a:ext>
            </a:extLst>
          </p:cNvPr>
          <p:cNvSpPr>
            <a:spLocks noGrp="1"/>
          </p:cNvSpPr>
          <p:nvPr>
            <p:ph type="sldNum" sz="quarter" idx="12"/>
          </p:nvPr>
        </p:nvSpPr>
        <p:spPr/>
        <p:txBody>
          <a:bodyPr/>
          <a:lstStyle/>
          <a:p>
            <a:fld id="{62A73599-0AF1-4764-A5AC-73D323935A35}" type="slidenum">
              <a:rPr lang="en-US" smtClean="0"/>
              <a:t>‹#›</a:t>
            </a:fld>
            <a:endParaRPr lang="en-US"/>
          </a:p>
        </p:txBody>
      </p:sp>
      <p:sp>
        <p:nvSpPr>
          <p:cNvPr id="8" name="Text Placeholder 7">
            <a:extLst>
              <a:ext uri="{FF2B5EF4-FFF2-40B4-BE49-F238E27FC236}">
                <a16:creationId xmlns:a16="http://schemas.microsoft.com/office/drawing/2014/main" id="{4D4B47B3-2377-42C0-BEF0-7A08DBE8F04F}"/>
              </a:ext>
            </a:extLst>
          </p:cNvPr>
          <p:cNvSpPr>
            <a:spLocks noGrp="1"/>
          </p:cNvSpPr>
          <p:nvPr>
            <p:ph type="body" sz="quarter" idx="13" hasCustomPrompt="1"/>
          </p:nvPr>
        </p:nvSpPr>
        <p:spPr>
          <a:xfrm>
            <a:off x="838200" y="1185862"/>
            <a:ext cx="10515600" cy="733373"/>
          </a:xfrm>
        </p:spPr>
        <p:txBody>
          <a:bodyPr>
            <a:normAutofit/>
          </a:bodyPr>
          <a:lstStyle>
            <a:lvl1pPr marL="0" indent="0">
              <a:buNone/>
              <a:defRPr sz="3200">
                <a:solidFill>
                  <a:srgbClr val="EAB200"/>
                </a:solidFill>
                <a:latin typeface="Franklin Gothic Demi" panose="020B0703020102020204" pitchFamily="34" charset="0"/>
              </a:defRPr>
            </a:lvl1pPr>
          </a:lstStyle>
          <a:p>
            <a:pPr lvl="0"/>
            <a:r>
              <a:rPr lang="en-US"/>
              <a:t>Click to add Subtitle</a:t>
            </a:r>
          </a:p>
        </p:txBody>
      </p:sp>
      <p:cxnSp>
        <p:nvCxnSpPr>
          <p:cNvPr id="9" name="Straight Connector 8">
            <a:extLst>
              <a:ext uri="{FF2B5EF4-FFF2-40B4-BE49-F238E27FC236}">
                <a16:creationId xmlns:a16="http://schemas.microsoft.com/office/drawing/2014/main" id="{0777BAF3-C4BC-4198-9487-A31A0D230935}"/>
              </a:ext>
            </a:extLst>
          </p:cNvPr>
          <p:cNvCxnSpPr>
            <a:cxnSpLocks/>
          </p:cNvCxnSpPr>
          <p:nvPr userDrawn="1"/>
        </p:nvCxnSpPr>
        <p:spPr>
          <a:xfrm>
            <a:off x="838200" y="1139675"/>
            <a:ext cx="11375613" cy="0"/>
          </a:xfrm>
          <a:prstGeom prst="line">
            <a:avLst/>
          </a:prstGeom>
          <a:ln w="57150" cmpd="thinThick">
            <a:gradFill flip="none" rotWithShape="1">
              <a:gsLst>
                <a:gs pos="0">
                  <a:schemeClr val="accent1">
                    <a:lumMod val="5000"/>
                    <a:lumOff val="95000"/>
                  </a:schemeClr>
                </a:gs>
                <a:gs pos="15000">
                  <a:schemeClr val="accent1">
                    <a:lumMod val="45000"/>
                    <a:lumOff val="55000"/>
                  </a:schemeClr>
                </a:gs>
                <a:gs pos="67000">
                  <a:schemeClr val="accent1">
                    <a:lumMod val="45000"/>
                    <a:lumOff val="55000"/>
                  </a:schemeClr>
                </a:gs>
                <a:gs pos="97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7" name="Content Placeholder 4">
            <a:extLst>
              <a:ext uri="{FF2B5EF4-FFF2-40B4-BE49-F238E27FC236}">
                <a16:creationId xmlns:a16="http://schemas.microsoft.com/office/drawing/2014/main" id="{3F47EBD9-0F06-3B86-0BFF-96D62B4D1F9A}"/>
              </a:ext>
            </a:extLst>
          </p:cNvPr>
          <p:cNvPicPr/>
          <p:nvPr userDrawn="1"/>
        </p:nvPicPr>
        <p:blipFill>
          <a:blip r:embed="rId2"/>
          <a:stretch>
            <a:fillRect/>
          </a:stretch>
        </p:blipFill>
        <p:spPr>
          <a:xfrm>
            <a:off x="0" y="6381751"/>
            <a:ext cx="12192000" cy="476249"/>
          </a:xfrm>
          <a:prstGeom prst="rect">
            <a:avLst/>
          </a:prstGeom>
        </p:spPr>
      </p:pic>
      <p:pic>
        <p:nvPicPr>
          <p:cNvPr id="10" name="Picture 9" descr="Icon&#10;&#10;Description automatically generated">
            <a:extLst>
              <a:ext uri="{FF2B5EF4-FFF2-40B4-BE49-F238E27FC236}">
                <a16:creationId xmlns:a16="http://schemas.microsoft.com/office/drawing/2014/main" id="{FF2306BC-CCDD-215D-E7D5-4C6D3DAA2BDB}"/>
              </a:ext>
            </a:extLst>
          </p:cNvPr>
          <p:cNvPicPr/>
          <p:nvPr userDrawn="1"/>
        </p:nvPicPr>
        <p:blipFill>
          <a:blip r:embed="rId3"/>
          <a:stretch>
            <a:fillRect/>
          </a:stretch>
        </p:blipFill>
        <p:spPr>
          <a:xfrm>
            <a:off x="318974" y="6437312"/>
            <a:ext cx="2107095" cy="378815"/>
          </a:xfrm>
          <a:prstGeom prst="rect">
            <a:avLst/>
          </a:prstGeom>
        </p:spPr>
      </p:pic>
      <p:sp>
        <p:nvSpPr>
          <p:cNvPr id="13" name="TextBox 12">
            <a:extLst>
              <a:ext uri="{FF2B5EF4-FFF2-40B4-BE49-F238E27FC236}">
                <a16:creationId xmlns:a16="http://schemas.microsoft.com/office/drawing/2014/main" id="{06849219-7416-92A6-0D4B-2B0F06FE5DC8}"/>
              </a:ext>
            </a:extLst>
          </p:cNvPr>
          <p:cNvSpPr txBox="1"/>
          <p:nvPr userDrawn="1"/>
        </p:nvSpPr>
        <p:spPr>
          <a:xfrm>
            <a:off x="9620364" y="6420406"/>
            <a:ext cx="2252662" cy="276999"/>
          </a:xfrm>
          <a:prstGeom prst="rect">
            <a:avLst/>
          </a:prstGeom>
          <a:noFill/>
        </p:spPr>
        <p:txBody>
          <a:bodyPr wrap="square">
            <a:spAutoFit/>
          </a:bodyPr>
          <a:lstStyle/>
          <a:p>
            <a:pPr algn="r"/>
            <a:fld id="{B5F918D8-A47D-3F45-B82F-BB2F046E894D}" type="slidenum">
              <a:rPr lang="en-US" sz="1200" smtClean="0">
                <a:solidFill>
                  <a:schemeClr val="bg1"/>
                </a:solidFill>
              </a:rPr>
              <a:pPr algn="r"/>
              <a:t>‹#›</a:t>
            </a:fld>
            <a:endParaRPr lang="en-US" sz="2000"/>
          </a:p>
        </p:txBody>
      </p:sp>
    </p:spTree>
    <p:extLst>
      <p:ext uri="{BB962C8B-B14F-4D97-AF65-F5344CB8AC3E}">
        <p14:creationId xmlns:p14="http://schemas.microsoft.com/office/powerpoint/2010/main" val="12107323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Title and Content 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0474A6-6D5C-962F-99E8-5393B8DE60AB}"/>
              </a:ext>
            </a:extLst>
          </p:cNvPr>
          <p:cNvSpPr>
            <a:spLocks noGrp="1"/>
          </p:cNvSpPr>
          <p:nvPr>
            <p:ph idx="1"/>
          </p:nvPr>
        </p:nvSpPr>
        <p:spPr>
          <a:xfrm>
            <a:off x="237996" y="1605280"/>
            <a:ext cx="11711834" cy="4571683"/>
          </a:xfrm>
          <a:prstGeom prst="rect">
            <a:avLst/>
          </a:prstGeo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99A5F53-4DBF-F072-6A56-0D1777B7A235}"/>
              </a:ext>
            </a:extLst>
          </p:cNvPr>
          <p:cNvSpPr>
            <a:spLocks noGrp="1"/>
          </p:cNvSpPr>
          <p:nvPr>
            <p:ph type="sldNum" sz="quarter" idx="12"/>
          </p:nvPr>
        </p:nvSpPr>
        <p:spPr>
          <a:xfrm>
            <a:off x="9206630" y="6355080"/>
            <a:ext cx="2743200" cy="365125"/>
          </a:xfrm>
        </p:spPr>
        <p:txBody>
          <a:bodyPr/>
          <a:lstStyle/>
          <a:p>
            <a:fld id="{83FC2545-1667-A049-BBEA-8ED5E75BD808}" type="slidenum">
              <a:rPr lang="en-US" smtClean="0"/>
              <a:t>‹#›</a:t>
            </a:fld>
            <a:endParaRPr lang="en-US"/>
          </a:p>
        </p:txBody>
      </p:sp>
      <p:sp>
        <p:nvSpPr>
          <p:cNvPr id="7" name="Title 1">
            <a:extLst>
              <a:ext uri="{FF2B5EF4-FFF2-40B4-BE49-F238E27FC236}">
                <a16:creationId xmlns:a16="http://schemas.microsoft.com/office/drawing/2014/main" id="{181298A7-77FA-0D00-B511-42BC1BDAA9DE}"/>
              </a:ext>
            </a:extLst>
          </p:cNvPr>
          <p:cNvSpPr>
            <a:spLocks noGrp="1"/>
          </p:cNvSpPr>
          <p:nvPr>
            <p:ph type="title"/>
          </p:nvPr>
        </p:nvSpPr>
        <p:spPr>
          <a:xfrm>
            <a:off x="237995" y="526790"/>
            <a:ext cx="11711834" cy="9144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987075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Headline &amp; Subhea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77B024-4492-6E4A-BDD8-236E63332DBB}"/>
              </a:ext>
            </a:extLst>
          </p:cNvPr>
          <p:cNvSpPr/>
          <p:nvPr userDrawn="1"/>
        </p:nvSpPr>
        <p:spPr>
          <a:xfrm>
            <a:off x="650961" y="769896"/>
            <a:ext cx="310896" cy="365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rgbClr val="F1A944"/>
              </a:solidFill>
              <a:latin typeface="Calibri Light" panose="020F0302020204030204" pitchFamily="34" charset="0"/>
            </a:endParaRPr>
          </a:p>
        </p:txBody>
      </p:sp>
      <p:sp>
        <p:nvSpPr>
          <p:cNvPr id="17" name="Text Placeholder 8">
            <a:extLst>
              <a:ext uri="{FF2B5EF4-FFF2-40B4-BE49-F238E27FC236}">
                <a16:creationId xmlns:a16="http://schemas.microsoft.com/office/drawing/2014/main" id="{D77E5CEC-6417-884F-ABDB-D764FADB4681}"/>
              </a:ext>
            </a:extLst>
          </p:cNvPr>
          <p:cNvSpPr>
            <a:spLocks noGrp="1"/>
          </p:cNvSpPr>
          <p:nvPr>
            <p:ph type="body" sz="quarter" idx="13" hasCustomPrompt="1"/>
          </p:nvPr>
        </p:nvSpPr>
        <p:spPr>
          <a:xfrm>
            <a:off x="650875" y="1484299"/>
            <a:ext cx="10935383" cy="458802"/>
          </a:xfrm>
          <a:prstGeom prst="rect">
            <a:avLst/>
          </a:prstGeom>
        </p:spPr>
        <p:txBody>
          <a:bodyPr lIns="0"/>
          <a:lstStyle>
            <a:lvl1pPr marL="0" indent="0">
              <a:lnSpc>
                <a:spcPts val="2200"/>
              </a:lnSpc>
              <a:buNone/>
              <a:defRPr lang="en-US" sz="1200" b="1" i="0" kern="1200" dirty="0">
                <a:solidFill>
                  <a:schemeClr val="tx1">
                    <a:lumMod val="50000"/>
                  </a:schemeClr>
                </a:solidFill>
                <a:latin typeface="Calibri" panose="020F0502020204030204" pitchFamily="34" charset="0"/>
                <a:ea typeface="Helvetica Neue Light" panose="02000403000000020004" pitchFamily="2" charset="0"/>
                <a:cs typeface="Calibri" panose="020F0502020204030204" pitchFamily="34" charset="0"/>
              </a:defRPr>
            </a:lvl1pPr>
            <a:lvl2pPr marL="457200" indent="0">
              <a:buNone/>
              <a:defRPr sz="1600" b="0" i="0">
                <a:latin typeface="Oracle Sans Light" panose="020B0403020204020204" pitchFamily="34" charset="0"/>
                <a:cs typeface="Oracle Sans Light" panose="020B0403020204020204" pitchFamily="34" charset="0"/>
              </a:defRPr>
            </a:lvl2pPr>
            <a:lvl3pPr marL="914400" indent="0">
              <a:buNone/>
              <a:defRPr sz="1600" b="0" i="0">
                <a:latin typeface="Oracle Sans Light" panose="020B0403020204020204" pitchFamily="34" charset="0"/>
                <a:cs typeface="Oracle Sans Light" panose="020B0403020204020204" pitchFamily="34" charset="0"/>
              </a:defRPr>
            </a:lvl3pPr>
            <a:lvl4pPr marL="1371600" indent="0">
              <a:buNone/>
              <a:defRPr sz="1600" b="0" i="0">
                <a:latin typeface="Oracle Sans Light" panose="020B0403020204020204" pitchFamily="34" charset="0"/>
                <a:cs typeface="Oracle Sans Light" panose="020B0403020204020204" pitchFamily="34" charset="0"/>
              </a:defRPr>
            </a:lvl4pPr>
            <a:lvl5pPr marL="1828800" indent="0">
              <a:buNone/>
              <a:defRPr sz="1600" b="0" i="0">
                <a:latin typeface="Oracle Sans Light" panose="020B0403020204020204" pitchFamily="34" charset="0"/>
                <a:cs typeface="Oracle Sans Light" panose="020B0403020204020204" pitchFamily="34" charset="0"/>
              </a:defRPr>
            </a:lvl5pPr>
          </a:lstStyle>
          <a:p>
            <a:pPr marL="0" marR="0" lvl="0" indent="0" algn="l" defTabSz="914400" rtl="0" eaLnBrk="1" fontAlgn="auto" latinLnBrk="0" hangingPunct="1">
              <a:lnSpc>
                <a:spcPts val="2200"/>
              </a:lnSpc>
              <a:spcBef>
                <a:spcPts val="1000"/>
              </a:spcBef>
              <a:spcAft>
                <a:spcPts val="0"/>
              </a:spcAft>
              <a:buClrTx/>
              <a:buSzTx/>
              <a:buFont typeface="Arial" panose="020B0604020202020204" pitchFamily="34" charset="0"/>
              <a:buNone/>
              <a:tabLst/>
              <a:defRPr/>
            </a:pPr>
            <a:r>
              <a:rPr lang="en-US"/>
              <a:t>Click to edit Subhead</a:t>
            </a:r>
          </a:p>
        </p:txBody>
      </p:sp>
      <p:sp>
        <p:nvSpPr>
          <p:cNvPr id="9" name="Text Placeholder 2">
            <a:extLst>
              <a:ext uri="{FF2B5EF4-FFF2-40B4-BE49-F238E27FC236}">
                <a16:creationId xmlns:a16="http://schemas.microsoft.com/office/drawing/2014/main" id="{CB302E21-B334-9144-8F29-0A1ACB4FF654}"/>
              </a:ext>
            </a:extLst>
          </p:cNvPr>
          <p:cNvSpPr>
            <a:spLocks noGrp="1"/>
          </p:cNvSpPr>
          <p:nvPr>
            <p:ph type="body" sz="quarter" idx="17" hasCustomPrompt="1"/>
          </p:nvPr>
        </p:nvSpPr>
        <p:spPr>
          <a:xfrm>
            <a:off x="650875" y="1025534"/>
            <a:ext cx="10935383" cy="458764"/>
          </a:xfrm>
          <a:prstGeom prst="rect">
            <a:avLst/>
          </a:prstGeom>
        </p:spPr>
        <p:txBody>
          <a:bodyPr lIns="0" rIns="0" anchor="t"/>
          <a:lstStyle>
            <a:lvl1pPr marL="0" indent="0" algn="l" defTabSz="914400" rtl="0" eaLnBrk="1" latinLnBrk="0" hangingPunct="1">
              <a:lnSpc>
                <a:spcPts val="3200"/>
              </a:lnSpc>
              <a:spcBef>
                <a:spcPts val="0"/>
              </a:spcBef>
              <a:buFont typeface="Arial" panose="020B0604020202020204" pitchFamily="34" charset="0"/>
              <a:buNone/>
              <a:defRPr lang="en-US" sz="2800" b="0" i="0" kern="1200" dirty="0" smtClean="0">
                <a:solidFill>
                  <a:schemeClr val="accent1"/>
                </a:solidFill>
                <a:latin typeface="Calibri Light" panose="020F0302020204030204" pitchFamily="34" charset="0"/>
                <a:ea typeface="Calibri Light" panose="020F0302020204030204" pitchFamily="34" charset="0"/>
                <a:cs typeface="Calibri Light" panose="020F030202020403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2pPr>
            <a:lvl3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3pPr>
            <a:lvl4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1">
                    <a:lumMod val="50000"/>
                  </a:schemeClr>
                </a:solidFill>
                <a:latin typeface="Oracle Sans" charset="0"/>
                <a:ea typeface="Oracle Sans" charset="0"/>
                <a:cs typeface="Oracle Sans" charset="0"/>
              </a:defRPr>
            </a:lvl4pPr>
            <a:lvl5pPr marL="0" indent="0" algn="l" defTabSz="914400" rtl="0" eaLnBrk="1" latinLnBrk="0" hangingPunct="1">
              <a:lnSpc>
                <a:spcPct val="90000"/>
              </a:lnSpc>
              <a:spcBef>
                <a:spcPts val="1000"/>
              </a:spcBef>
              <a:buFont typeface="Arial" panose="020B0604020202020204" pitchFamily="34" charset="0"/>
              <a:buNone/>
              <a:defRPr lang="en-US" sz="2500" b="1" i="0" kern="1200" dirty="0">
                <a:solidFill>
                  <a:schemeClr val="tx1">
                    <a:lumMod val="50000"/>
                  </a:schemeClr>
                </a:solidFill>
                <a:latin typeface="Oracle Sans" charset="0"/>
                <a:ea typeface="Oracle Sans" charset="0"/>
                <a:cs typeface="Oracle Sans" charset="0"/>
              </a:defRPr>
            </a:lvl5pPr>
          </a:lstStyle>
          <a:p>
            <a:pPr lvl="0"/>
            <a:r>
              <a:rPr lang="en-US"/>
              <a:t>Headline</a:t>
            </a:r>
          </a:p>
        </p:txBody>
      </p:sp>
      <p:sp>
        <p:nvSpPr>
          <p:cNvPr id="10" name="Footer Placeholder 2">
            <a:extLst>
              <a:ext uri="{FF2B5EF4-FFF2-40B4-BE49-F238E27FC236}">
                <a16:creationId xmlns:a16="http://schemas.microsoft.com/office/drawing/2014/main" id="{1476B6EE-E6B6-A742-B163-6A01BBF7CB82}"/>
              </a:ext>
            </a:extLst>
          </p:cNvPr>
          <p:cNvSpPr>
            <a:spLocks noGrp="1"/>
          </p:cNvSpPr>
          <p:nvPr>
            <p:ph type="ftr" sz="quarter" idx="3"/>
          </p:nvPr>
        </p:nvSpPr>
        <p:spPr>
          <a:xfrm>
            <a:off x="650875" y="6356349"/>
            <a:ext cx="4114800" cy="365125"/>
          </a:xfrm>
          <a:prstGeom prst="rect">
            <a:avLst/>
          </a:prstGeom>
        </p:spPr>
        <p:txBody>
          <a:bodyPr lIns="0" anchor="ctr"/>
          <a:lstStyle>
            <a:lvl1pPr marL="0" algn="l" defTabSz="914400" rtl="0" eaLnBrk="1" latinLnBrk="0" hangingPunct="1">
              <a:defRPr lang="en-US" sz="900" b="0" i="0" kern="1200" smtClean="0">
                <a:solidFill>
                  <a:schemeClr val="bg1">
                    <a:lumMod val="75000"/>
                  </a:schemeClr>
                </a:solidFill>
                <a:latin typeface="Calibri Light" panose="020F0302020204030204" pitchFamily="34" charset="0"/>
                <a:ea typeface="+mn-ea"/>
                <a:cs typeface="+mn-cs"/>
              </a:defRPr>
            </a:lvl1pPr>
          </a:lstStyle>
          <a:p>
            <a:endParaRPr lang="en-US"/>
          </a:p>
        </p:txBody>
      </p:sp>
      <p:sp>
        <p:nvSpPr>
          <p:cNvPr id="12" name="Slide Number Placeholder 5">
            <a:extLst>
              <a:ext uri="{FF2B5EF4-FFF2-40B4-BE49-F238E27FC236}">
                <a16:creationId xmlns:a16="http://schemas.microsoft.com/office/drawing/2014/main" id="{C561E9C9-5E13-D14A-B316-C1034E75AA91}"/>
              </a:ext>
            </a:extLst>
          </p:cNvPr>
          <p:cNvSpPr>
            <a:spLocks noGrp="1"/>
          </p:cNvSpPr>
          <p:nvPr>
            <p:ph type="sldNum" sz="quarter" idx="4"/>
          </p:nvPr>
        </p:nvSpPr>
        <p:spPr>
          <a:xfrm>
            <a:off x="282575" y="6356350"/>
            <a:ext cx="368300" cy="365125"/>
          </a:xfrm>
          <a:prstGeom prst="rect">
            <a:avLst/>
          </a:prstGeom>
        </p:spPr>
        <p:txBody>
          <a:bodyPr vert="horz" lIns="0" tIns="45720" rIns="0" bIns="45720" rtlCol="0" anchor="ctr"/>
          <a:lstStyle>
            <a:lvl1pPr algn="ctr">
              <a:defRPr sz="900">
                <a:solidFill>
                  <a:schemeClr val="bg1">
                    <a:lumMod val="75000"/>
                  </a:schemeClr>
                </a:solidFill>
              </a:defRPr>
            </a:lvl1pPr>
          </a:lstStyle>
          <a:p>
            <a:fld id="{A4F6D1A6-A023-BD46-A6AB-295C538AE2FB}" type="slidenum">
              <a:rPr lang="en-US" smtClean="0"/>
              <a:pPr/>
              <a:t>‹#›</a:t>
            </a:fld>
            <a:endParaRPr lang="en-US"/>
          </a:p>
        </p:txBody>
      </p:sp>
    </p:spTree>
    <p:extLst>
      <p:ext uri="{BB962C8B-B14F-4D97-AF65-F5344CB8AC3E}">
        <p14:creationId xmlns:p14="http://schemas.microsoft.com/office/powerpoint/2010/main" val="42267450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38" name="Group 37">
            <a:extLst>
              <a:ext uri="{FF2B5EF4-FFF2-40B4-BE49-F238E27FC236}">
                <a16:creationId xmlns:a16="http://schemas.microsoft.com/office/drawing/2014/main" id="{F5D67D96-1D84-08FF-627C-2E74808CB92C}"/>
              </a:ext>
            </a:extLst>
          </p:cNvPr>
          <p:cNvGrpSpPr/>
          <p:nvPr userDrawn="1"/>
        </p:nvGrpSpPr>
        <p:grpSpPr>
          <a:xfrm>
            <a:off x="838201" y="5194998"/>
            <a:ext cx="5257799" cy="558179"/>
            <a:chOff x="501651" y="3112972"/>
            <a:chExt cx="5529017" cy="558179"/>
          </a:xfrm>
        </p:grpSpPr>
        <p:sp>
          <p:nvSpPr>
            <p:cNvPr id="39" name="Rectangle: Top Corners Rounded 38">
              <a:extLst>
                <a:ext uri="{FF2B5EF4-FFF2-40B4-BE49-F238E27FC236}">
                  <a16:creationId xmlns:a16="http://schemas.microsoft.com/office/drawing/2014/main" id="{E328E028-7ED8-E118-2129-070F70F657E2}"/>
                </a:ext>
              </a:extLst>
            </p:cNvPr>
            <p:cNvSpPr/>
            <p:nvPr/>
          </p:nvSpPr>
          <p:spPr bwMode="gray">
            <a:xfrm rot="16200000">
              <a:off x="501651" y="3112972"/>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Top Corners Rounded 44">
              <a:extLst>
                <a:ext uri="{FF2B5EF4-FFF2-40B4-BE49-F238E27FC236}">
                  <a16:creationId xmlns:a16="http://schemas.microsoft.com/office/drawing/2014/main" id="{98D88140-7CB1-4824-5BB1-236C702AA89E}"/>
                </a:ext>
              </a:extLst>
            </p:cNvPr>
            <p:cNvSpPr/>
            <p:nvPr/>
          </p:nvSpPr>
          <p:spPr bwMode="gray">
            <a:xfrm rot="16200000">
              <a:off x="3303102" y="943584"/>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grpSp>
        <p:nvGrpSpPr>
          <p:cNvPr id="50" name="Group 49">
            <a:extLst>
              <a:ext uri="{FF2B5EF4-FFF2-40B4-BE49-F238E27FC236}">
                <a16:creationId xmlns:a16="http://schemas.microsoft.com/office/drawing/2014/main" id="{D8CC7D23-6EB5-6C19-B6A0-CE09BA3576CF}"/>
              </a:ext>
            </a:extLst>
          </p:cNvPr>
          <p:cNvGrpSpPr/>
          <p:nvPr userDrawn="1"/>
        </p:nvGrpSpPr>
        <p:grpSpPr>
          <a:xfrm>
            <a:off x="928767" y="2813955"/>
            <a:ext cx="5167233" cy="558178"/>
            <a:chOff x="447185" y="2380366"/>
            <a:chExt cx="5433779" cy="558178"/>
          </a:xfrm>
        </p:grpSpPr>
        <p:sp>
          <p:nvSpPr>
            <p:cNvPr id="52" name="Rectangle: Top Corners Rounded 51">
              <a:extLst>
                <a:ext uri="{FF2B5EF4-FFF2-40B4-BE49-F238E27FC236}">
                  <a16:creationId xmlns:a16="http://schemas.microsoft.com/office/drawing/2014/main" id="{07E3ADAF-B71D-BAAE-C322-8DD0787F2F69}"/>
                </a:ext>
              </a:extLst>
            </p:cNvPr>
            <p:cNvSpPr/>
            <p:nvPr/>
          </p:nvSpPr>
          <p:spPr bwMode="gray">
            <a:xfrm rot="16200000">
              <a:off x="3153398" y="210977"/>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53" name="Group 578">
              <a:extLst>
                <a:ext uri="{FF2B5EF4-FFF2-40B4-BE49-F238E27FC236}">
                  <a16:creationId xmlns:a16="http://schemas.microsoft.com/office/drawing/2014/main" id="{FF30C370-E223-67BC-904A-F57C548073B7}"/>
                </a:ext>
              </a:extLst>
            </p:cNvPr>
            <p:cNvGrpSpPr>
              <a:grpSpLocks noChangeAspect="1"/>
            </p:cNvGrpSpPr>
            <p:nvPr/>
          </p:nvGrpSpPr>
          <p:grpSpPr bwMode="auto">
            <a:xfrm>
              <a:off x="447185" y="2472002"/>
              <a:ext cx="374904" cy="374904"/>
              <a:chOff x="1932" y="2478"/>
              <a:chExt cx="340" cy="340"/>
            </a:xfrm>
            <a:solidFill>
              <a:schemeClr val="bg1"/>
            </a:solidFill>
          </p:grpSpPr>
          <p:sp>
            <p:nvSpPr>
              <p:cNvPr id="54" name="Freeform 579">
                <a:extLst>
                  <a:ext uri="{FF2B5EF4-FFF2-40B4-BE49-F238E27FC236}">
                    <a16:creationId xmlns:a16="http://schemas.microsoft.com/office/drawing/2014/main" id="{1723A49E-EDED-17CF-1507-0A8A3E4BC406}"/>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580">
                <a:extLst>
                  <a:ext uri="{FF2B5EF4-FFF2-40B4-BE49-F238E27FC236}">
                    <a16:creationId xmlns:a16="http://schemas.microsoft.com/office/drawing/2014/main" id="{AE0C1246-7FC8-B170-E9F9-FCD1E9C4F9D9}"/>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56" name="Rectangle: Top Corners Rounded 55">
            <a:extLst>
              <a:ext uri="{FF2B5EF4-FFF2-40B4-BE49-F238E27FC236}">
                <a16:creationId xmlns:a16="http://schemas.microsoft.com/office/drawing/2014/main" id="{FA39CB48-545F-E869-20CA-5EF23F230120}"/>
              </a:ext>
            </a:extLst>
          </p:cNvPr>
          <p:cNvSpPr/>
          <p:nvPr userDrawn="1"/>
        </p:nvSpPr>
        <p:spPr bwMode="gray">
          <a:xfrm rot="16200000">
            <a:off x="824510" y="2827645"/>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grpSp>
        <p:nvGrpSpPr>
          <p:cNvPr id="57" name="Group 56">
            <a:extLst>
              <a:ext uri="{FF2B5EF4-FFF2-40B4-BE49-F238E27FC236}">
                <a16:creationId xmlns:a16="http://schemas.microsoft.com/office/drawing/2014/main" id="{047EB3F0-6187-6401-B0B7-EEF3BF215009}"/>
              </a:ext>
            </a:extLst>
          </p:cNvPr>
          <p:cNvGrpSpPr/>
          <p:nvPr userDrawn="1"/>
        </p:nvGrpSpPr>
        <p:grpSpPr>
          <a:xfrm>
            <a:off x="838200" y="3607636"/>
            <a:ext cx="5257800" cy="571429"/>
            <a:chOff x="501649" y="3007351"/>
            <a:chExt cx="5529018" cy="571429"/>
          </a:xfrm>
        </p:grpSpPr>
        <p:grpSp>
          <p:nvGrpSpPr>
            <p:cNvPr id="58" name="Group 57">
              <a:extLst>
                <a:ext uri="{FF2B5EF4-FFF2-40B4-BE49-F238E27FC236}">
                  <a16:creationId xmlns:a16="http://schemas.microsoft.com/office/drawing/2014/main" id="{39B336F6-9113-94C5-3F49-0C807835C677}"/>
                </a:ext>
              </a:extLst>
            </p:cNvPr>
            <p:cNvGrpSpPr/>
            <p:nvPr/>
          </p:nvGrpSpPr>
          <p:grpSpPr>
            <a:xfrm>
              <a:off x="596888" y="3020602"/>
              <a:ext cx="5433779" cy="558178"/>
              <a:chOff x="447185" y="3076594"/>
              <a:chExt cx="5433779" cy="558178"/>
            </a:xfrm>
          </p:grpSpPr>
          <p:sp>
            <p:nvSpPr>
              <p:cNvPr id="60" name="Rectangle: Top Corners Rounded 59">
                <a:extLst>
                  <a:ext uri="{FF2B5EF4-FFF2-40B4-BE49-F238E27FC236}">
                    <a16:creationId xmlns:a16="http://schemas.microsoft.com/office/drawing/2014/main" id="{06653F50-4814-3D9F-97C6-E088EAE6D23B}"/>
                  </a:ext>
                </a:extLst>
              </p:cNvPr>
              <p:cNvSpPr/>
              <p:nvPr/>
            </p:nvSpPr>
            <p:spPr bwMode="gray">
              <a:xfrm rot="16200000">
                <a:off x="3153398" y="907205"/>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61" name="Group 336">
                <a:extLst>
                  <a:ext uri="{FF2B5EF4-FFF2-40B4-BE49-F238E27FC236}">
                    <a16:creationId xmlns:a16="http://schemas.microsoft.com/office/drawing/2014/main" id="{971D1B8F-10DF-58D4-4CCD-CC96B2378483}"/>
                  </a:ext>
                </a:extLst>
              </p:cNvPr>
              <p:cNvGrpSpPr>
                <a:grpSpLocks noChangeAspect="1"/>
              </p:cNvGrpSpPr>
              <p:nvPr/>
            </p:nvGrpSpPr>
            <p:grpSpPr bwMode="auto">
              <a:xfrm>
                <a:off x="447185" y="3154979"/>
                <a:ext cx="374904" cy="374904"/>
                <a:chOff x="4220" y="1197"/>
                <a:chExt cx="340" cy="340"/>
              </a:xfrm>
              <a:solidFill>
                <a:schemeClr val="bg1"/>
              </a:solidFill>
            </p:grpSpPr>
            <p:sp>
              <p:nvSpPr>
                <p:cNvPr id="62" name="Freeform 337">
                  <a:extLst>
                    <a:ext uri="{FF2B5EF4-FFF2-40B4-BE49-F238E27FC236}">
                      <a16:creationId xmlns:a16="http://schemas.microsoft.com/office/drawing/2014/main" id="{B69BC7DC-134E-F315-27C1-46AA7A8E91E7}"/>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338">
                  <a:extLst>
                    <a:ext uri="{FF2B5EF4-FFF2-40B4-BE49-F238E27FC236}">
                      <a16:creationId xmlns:a16="http://schemas.microsoft.com/office/drawing/2014/main" id="{8F170BD1-6D92-0A47-27BB-0F48F649B334}"/>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39">
                  <a:extLst>
                    <a:ext uri="{FF2B5EF4-FFF2-40B4-BE49-F238E27FC236}">
                      <a16:creationId xmlns:a16="http://schemas.microsoft.com/office/drawing/2014/main" id="{ABBA240B-D9C5-BC2A-1612-7EDCBBAFACFE}"/>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340">
                  <a:extLst>
                    <a:ext uri="{FF2B5EF4-FFF2-40B4-BE49-F238E27FC236}">
                      <a16:creationId xmlns:a16="http://schemas.microsoft.com/office/drawing/2014/main" id="{808FD17A-BFA9-DCA5-B93C-3C45E1934FA6}"/>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341">
                  <a:extLst>
                    <a:ext uri="{FF2B5EF4-FFF2-40B4-BE49-F238E27FC236}">
                      <a16:creationId xmlns:a16="http://schemas.microsoft.com/office/drawing/2014/main" id="{247FE29E-8522-817F-3F46-10CC3D4C613A}"/>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42">
                  <a:extLst>
                    <a:ext uri="{FF2B5EF4-FFF2-40B4-BE49-F238E27FC236}">
                      <a16:creationId xmlns:a16="http://schemas.microsoft.com/office/drawing/2014/main" id="{FA40B125-C3AF-761F-B98F-CCD7CDAACD00}"/>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59" name="Rectangle: Top Corners Rounded 58">
              <a:extLst>
                <a:ext uri="{FF2B5EF4-FFF2-40B4-BE49-F238E27FC236}">
                  <a16:creationId xmlns:a16="http://schemas.microsoft.com/office/drawing/2014/main" id="{51DA49BD-7E02-E4A4-36AF-AA42F0B1EE42}"/>
                </a:ext>
              </a:extLst>
            </p:cNvPr>
            <p:cNvSpPr/>
            <p:nvPr/>
          </p:nvSpPr>
          <p:spPr bwMode="gray">
            <a:xfrm rot="16200000">
              <a:off x="501649" y="3007351"/>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8" name="Group 67">
            <a:extLst>
              <a:ext uri="{FF2B5EF4-FFF2-40B4-BE49-F238E27FC236}">
                <a16:creationId xmlns:a16="http://schemas.microsoft.com/office/drawing/2014/main" id="{6451AAAE-8A8B-FEB3-14E3-EB7DEDE9BA04}"/>
              </a:ext>
            </a:extLst>
          </p:cNvPr>
          <p:cNvGrpSpPr/>
          <p:nvPr userDrawn="1"/>
        </p:nvGrpSpPr>
        <p:grpSpPr>
          <a:xfrm>
            <a:off x="838200" y="4401317"/>
            <a:ext cx="5257800" cy="558178"/>
            <a:chOff x="501649" y="3820657"/>
            <a:chExt cx="5529018" cy="558178"/>
          </a:xfrm>
        </p:grpSpPr>
        <p:grpSp>
          <p:nvGrpSpPr>
            <p:cNvPr id="69" name="Group 68">
              <a:extLst>
                <a:ext uri="{FF2B5EF4-FFF2-40B4-BE49-F238E27FC236}">
                  <a16:creationId xmlns:a16="http://schemas.microsoft.com/office/drawing/2014/main" id="{32F37343-38F4-43F6-47CC-9637ECED1CEE}"/>
                </a:ext>
              </a:extLst>
            </p:cNvPr>
            <p:cNvGrpSpPr/>
            <p:nvPr/>
          </p:nvGrpSpPr>
          <p:grpSpPr>
            <a:xfrm>
              <a:off x="593286" y="3820657"/>
              <a:ext cx="5437381" cy="558178"/>
              <a:chOff x="593288" y="2309432"/>
              <a:chExt cx="5437381" cy="558178"/>
            </a:xfrm>
          </p:grpSpPr>
          <p:sp>
            <p:nvSpPr>
              <p:cNvPr id="71" name="Rectangle: Top Corners Rounded 70">
                <a:extLst>
                  <a:ext uri="{FF2B5EF4-FFF2-40B4-BE49-F238E27FC236}">
                    <a16:creationId xmlns:a16="http://schemas.microsoft.com/office/drawing/2014/main" id="{957631B1-E6E4-AF0C-5D96-6A8F4220B726}"/>
                  </a:ext>
                </a:extLst>
              </p:cNvPr>
              <p:cNvSpPr/>
              <p:nvPr/>
            </p:nvSpPr>
            <p:spPr bwMode="gray">
              <a:xfrm rot="16200000">
                <a:off x="3303103" y="140043"/>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2" name="Freeform 245">
                <a:extLst>
                  <a:ext uri="{FF2B5EF4-FFF2-40B4-BE49-F238E27FC236}">
                    <a16:creationId xmlns:a16="http://schemas.microsoft.com/office/drawing/2014/main" id="{D579D86D-BED9-8148-BF45-520DE9B8A569}"/>
                  </a:ext>
                </a:extLst>
              </p:cNvPr>
              <p:cNvSpPr>
                <a:spLocks noEditPoints="1"/>
              </p:cNvSpPr>
              <p:nvPr/>
            </p:nvSpPr>
            <p:spPr bwMode="auto">
              <a:xfrm>
                <a:off x="593288" y="2400517"/>
                <a:ext cx="374904" cy="37600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0" name="Rectangle: Top Corners Rounded 69">
              <a:extLst>
                <a:ext uri="{FF2B5EF4-FFF2-40B4-BE49-F238E27FC236}">
                  <a16:creationId xmlns:a16="http://schemas.microsoft.com/office/drawing/2014/main" id="{C44C6E1D-09B8-85DC-FFA4-262CF1C5954E}"/>
                </a:ext>
              </a:extLst>
            </p:cNvPr>
            <p:cNvSpPr/>
            <p:nvPr/>
          </p:nvSpPr>
          <p:spPr bwMode="gray">
            <a:xfrm rot="16200000">
              <a:off x="501649" y="3820657"/>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3" name="Group 72">
            <a:extLst>
              <a:ext uri="{FF2B5EF4-FFF2-40B4-BE49-F238E27FC236}">
                <a16:creationId xmlns:a16="http://schemas.microsoft.com/office/drawing/2014/main" id="{1BD7611C-8FC5-2787-E4AD-43A55505B38F}"/>
              </a:ext>
            </a:extLst>
          </p:cNvPr>
          <p:cNvGrpSpPr/>
          <p:nvPr userDrawn="1"/>
        </p:nvGrpSpPr>
        <p:grpSpPr>
          <a:xfrm>
            <a:off x="928768" y="2019140"/>
            <a:ext cx="5179190" cy="558178"/>
            <a:chOff x="447185" y="2380366"/>
            <a:chExt cx="5446354" cy="558178"/>
          </a:xfrm>
        </p:grpSpPr>
        <p:sp>
          <p:nvSpPr>
            <p:cNvPr id="74" name="Rectangle: Top Corners Rounded 73">
              <a:extLst>
                <a:ext uri="{FF2B5EF4-FFF2-40B4-BE49-F238E27FC236}">
                  <a16:creationId xmlns:a16="http://schemas.microsoft.com/office/drawing/2014/main" id="{0BAF63A1-793F-3D7E-9704-0E3AC22F5F41}"/>
                </a:ext>
              </a:extLst>
            </p:cNvPr>
            <p:cNvSpPr/>
            <p:nvPr/>
          </p:nvSpPr>
          <p:spPr bwMode="gray">
            <a:xfrm rot="16200000">
              <a:off x="3159686" y="204690"/>
              <a:ext cx="558178" cy="4909529"/>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75" name="Group 578">
              <a:extLst>
                <a:ext uri="{FF2B5EF4-FFF2-40B4-BE49-F238E27FC236}">
                  <a16:creationId xmlns:a16="http://schemas.microsoft.com/office/drawing/2014/main" id="{BE17D166-FF82-535F-E8C1-27F5A03E3229}"/>
                </a:ext>
              </a:extLst>
            </p:cNvPr>
            <p:cNvGrpSpPr>
              <a:grpSpLocks noChangeAspect="1"/>
            </p:cNvGrpSpPr>
            <p:nvPr/>
          </p:nvGrpSpPr>
          <p:grpSpPr bwMode="auto">
            <a:xfrm>
              <a:off x="447185" y="2472002"/>
              <a:ext cx="374904" cy="374904"/>
              <a:chOff x="1932" y="2478"/>
              <a:chExt cx="340" cy="340"/>
            </a:xfrm>
            <a:solidFill>
              <a:schemeClr val="bg1"/>
            </a:solidFill>
          </p:grpSpPr>
          <p:sp>
            <p:nvSpPr>
              <p:cNvPr id="76" name="Freeform 579">
                <a:extLst>
                  <a:ext uri="{FF2B5EF4-FFF2-40B4-BE49-F238E27FC236}">
                    <a16:creationId xmlns:a16="http://schemas.microsoft.com/office/drawing/2014/main" id="{5817229D-45CC-1265-691D-A992704D7613}"/>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Freeform 580">
                <a:extLst>
                  <a:ext uri="{FF2B5EF4-FFF2-40B4-BE49-F238E27FC236}">
                    <a16:creationId xmlns:a16="http://schemas.microsoft.com/office/drawing/2014/main" id="{41E565D7-83BA-B232-C767-834805B57362}"/>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78" name="Rectangle: Top Corners Rounded 77">
            <a:extLst>
              <a:ext uri="{FF2B5EF4-FFF2-40B4-BE49-F238E27FC236}">
                <a16:creationId xmlns:a16="http://schemas.microsoft.com/office/drawing/2014/main" id="{CA6F2184-B28B-C3BE-4CF0-884AD390DCF1}"/>
              </a:ext>
            </a:extLst>
          </p:cNvPr>
          <p:cNvSpPr/>
          <p:nvPr userDrawn="1"/>
        </p:nvSpPr>
        <p:spPr bwMode="gray">
          <a:xfrm rot="16200000">
            <a:off x="824511" y="2032831"/>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9" name="Text Placeholder 41">
            <a:extLst>
              <a:ext uri="{FF2B5EF4-FFF2-40B4-BE49-F238E27FC236}">
                <a16:creationId xmlns:a16="http://schemas.microsoft.com/office/drawing/2014/main" id="{37A28611-C164-D1AC-C6EE-0F69E5E3B91A}"/>
              </a:ext>
            </a:extLst>
          </p:cNvPr>
          <p:cNvSpPr>
            <a:spLocks noGrp="1"/>
          </p:cNvSpPr>
          <p:nvPr>
            <p:ph type="body" sz="quarter" idx="14" hasCustomPrompt="1"/>
          </p:nvPr>
        </p:nvSpPr>
        <p:spPr>
          <a:xfrm>
            <a:off x="1435501" y="2800703"/>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80" name="Text Placeholder 41">
            <a:extLst>
              <a:ext uri="{FF2B5EF4-FFF2-40B4-BE49-F238E27FC236}">
                <a16:creationId xmlns:a16="http://schemas.microsoft.com/office/drawing/2014/main" id="{1557DFD1-103F-1601-876B-6C466E889C12}"/>
              </a:ext>
            </a:extLst>
          </p:cNvPr>
          <p:cNvSpPr>
            <a:spLocks noGrp="1"/>
          </p:cNvSpPr>
          <p:nvPr>
            <p:ph type="body" sz="quarter" idx="15" hasCustomPrompt="1"/>
          </p:nvPr>
        </p:nvSpPr>
        <p:spPr>
          <a:xfrm>
            <a:off x="1433841" y="3615296"/>
            <a:ext cx="4658403" cy="561502"/>
          </a:xfrm>
          <a:prstGeom prst="rect">
            <a:avLst/>
          </a:prstGeom>
        </p:spPr>
        <p:txBody>
          <a:bodyPr anchor="ctr">
            <a:noAutofit/>
          </a:bodyPr>
          <a:lstStyle>
            <a:lvl1pPr marL="0" indent="0">
              <a:buNone/>
              <a:defRPr sz="2000"/>
            </a:lvl1pPr>
          </a:lstStyle>
          <a:p>
            <a:pPr lvl="0"/>
            <a:r>
              <a:rPr lang="en-US"/>
              <a:t>CLICK TO INSERT AGENDA ITEM</a:t>
            </a:r>
          </a:p>
        </p:txBody>
      </p:sp>
      <p:sp>
        <p:nvSpPr>
          <p:cNvPr id="81" name="Text Placeholder 41">
            <a:extLst>
              <a:ext uri="{FF2B5EF4-FFF2-40B4-BE49-F238E27FC236}">
                <a16:creationId xmlns:a16="http://schemas.microsoft.com/office/drawing/2014/main" id="{B271D268-8781-B85A-155E-9449D02522BB}"/>
              </a:ext>
            </a:extLst>
          </p:cNvPr>
          <p:cNvSpPr>
            <a:spLocks noGrp="1"/>
          </p:cNvSpPr>
          <p:nvPr>
            <p:ph type="body" sz="quarter" idx="16" hasCustomPrompt="1"/>
          </p:nvPr>
        </p:nvSpPr>
        <p:spPr>
          <a:xfrm>
            <a:off x="1433841" y="4399050"/>
            <a:ext cx="4658403" cy="559203"/>
          </a:xfrm>
          <a:prstGeom prst="rect">
            <a:avLst/>
          </a:prstGeom>
        </p:spPr>
        <p:txBody>
          <a:bodyPr anchor="ctr">
            <a:noAutofit/>
          </a:bodyPr>
          <a:lstStyle>
            <a:lvl1pPr marL="0" indent="0">
              <a:buNone/>
              <a:defRPr sz="2000"/>
            </a:lvl1pPr>
          </a:lstStyle>
          <a:p>
            <a:pPr lvl="0"/>
            <a:r>
              <a:rPr lang="en-US"/>
              <a:t>CLICK TO INSERT AGENDA ITEM</a:t>
            </a:r>
          </a:p>
        </p:txBody>
      </p:sp>
      <p:sp>
        <p:nvSpPr>
          <p:cNvPr id="82" name="Text Placeholder 41">
            <a:extLst>
              <a:ext uri="{FF2B5EF4-FFF2-40B4-BE49-F238E27FC236}">
                <a16:creationId xmlns:a16="http://schemas.microsoft.com/office/drawing/2014/main" id="{8502FDF5-899B-127C-CFA9-AFD5FA34FE8D}"/>
              </a:ext>
            </a:extLst>
          </p:cNvPr>
          <p:cNvSpPr>
            <a:spLocks noGrp="1"/>
          </p:cNvSpPr>
          <p:nvPr>
            <p:ph type="body" sz="quarter" idx="17" hasCustomPrompt="1"/>
          </p:nvPr>
        </p:nvSpPr>
        <p:spPr>
          <a:xfrm>
            <a:off x="1433841" y="5189044"/>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83" name="Text Placeholder 56">
            <a:extLst>
              <a:ext uri="{FF2B5EF4-FFF2-40B4-BE49-F238E27FC236}">
                <a16:creationId xmlns:a16="http://schemas.microsoft.com/office/drawing/2014/main" id="{2EFFE24F-E5C1-DF1F-A030-94C02D4BB435}"/>
              </a:ext>
            </a:extLst>
          </p:cNvPr>
          <p:cNvSpPr>
            <a:spLocks noGrp="1"/>
          </p:cNvSpPr>
          <p:nvPr>
            <p:ph type="body" sz="quarter" idx="19" hasCustomPrompt="1"/>
          </p:nvPr>
        </p:nvSpPr>
        <p:spPr>
          <a:xfrm>
            <a:off x="1436107" y="2021579"/>
            <a:ext cx="4671849" cy="553300"/>
          </a:xfrm>
          <a:prstGeom prst="rect">
            <a:avLst/>
          </a:prstGeom>
        </p:spPr>
        <p:txBody>
          <a:bodyPr anchor="ctr">
            <a:noAutofit/>
          </a:bodyPr>
          <a:lstStyle>
            <a:lvl1pPr marL="0" indent="0">
              <a:buNone/>
              <a:defRPr sz="2000"/>
            </a:lvl1pPr>
          </a:lstStyle>
          <a:p>
            <a:pPr lvl="0"/>
            <a:r>
              <a:rPr lang="en-US"/>
              <a:t>CLICK TO INSERT AGENDA ITEM</a:t>
            </a:r>
          </a:p>
        </p:txBody>
      </p:sp>
      <p:sp>
        <p:nvSpPr>
          <p:cNvPr id="85" name="Oval 84">
            <a:extLst>
              <a:ext uri="{FF2B5EF4-FFF2-40B4-BE49-F238E27FC236}">
                <a16:creationId xmlns:a16="http://schemas.microsoft.com/office/drawing/2014/main" id="{E65D95FC-F269-8776-265B-70BC084738F1}"/>
              </a:ext>
            </a:extLst>
          </p:cNvPr>
          <p:cNvSpPr/>
          <p:nvPr userDrawn="1"/>
        </p:nvSpPr>
        <p:spPr>
          <a:xfrm>
            <a:off x="940051" y="211927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1</a:t>
            </a:r>
          </a:p>
        </p:txBody>
      </p:sp>
      <p:sp>
        <p:nvSpPr>
          <p:cNvPr id="86" name="Oval 85">
            <a:extLst>
              <a:ext uri="{FF2B5EF4-FFF2-40B4-BE49-F238E27FC236}">
                <a16:creationId xmlns:a16="http://schemas.microsoft.com/office/drawing/2014/main" id="{9C750836-B502-6288-9C0A-43A1F8D2B821}"/>
              </a:ext>
            </a:extLst>
          </p:cNvPr>
          <p:cNvSpPr/>
          <p:nvPr userDrawn="1"/>
        </p:nvSpPr>
        <p:spPr>
          <a:xfrm>
            <a:off x="940051" y="2908136"/>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2</a:t>
            </a:r>
          </a:p>
        </p:txBody>
      </p:sp>
      <p:sp>
        <p:nvSpPr>
          <p:cNvPr id="87" name="Oval 86">
            <a:extLst>
              <a:ext uri="{FF2B5EF4-FFF2-40B4-BE49-F238E27FC236}">
                <a16:creationId xmlns:a16="http://schemas.microsoft.com/office/drawing/2014/main" id="{FFE4C3E2-EF17-83CB-1F17-CA65E2948E9F}"/>
              </a:ext>
            </a:extLst>
          </p:cNvPr>
          <p:cNvSpPr/>
          <p:nvPr userDrawn="1"/>
        </p:nvSpPr>
        <p:spPr>
          <a:xfrm>
            <a:off x="940051" y="371506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3</a:t>
            </a:r>
          </a:p>
        </p:txBody>
      </p:sp>
      <p:sp>
        <p:nvSpPr>
          <p:cNvPr id="88" name="Oval 87">
            <a:extLst>
              <a:ext uri="{FF2B5EF4-FFF2-40B4-BE49-F238E27FC236}">
                <a16:creationId xmlns:a16="http://schemas.microsoft.com/office/drawing/2014/main" id="{426B4C2C-BCE2-46F6-BB09-6F83FE95985B}"/>
              </a:ext>
            </a:extLst>
          </p:cNvPr>
          <p:cNvSpPr/>
          <p:nvPr userDrawn="1"/>
        </p:nvSpPr>
        <p:spPr>
          <a:xfrm>
            <a:off x="940051" y="450099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4</a:t>
            </a:r>
          </a:p>
        </p:txBody>
      </p:sp>
      <p:sp>
        <p:nvSpPr>
          <p:cNvPr id="89" name="Oval 88">
            <a:extLst>
              <a:ext uri="{FF2B5EF4-FFF2-40B4-BE49-F238E27FC236}">
                <a16:creationId xmlns:a16="http://schemas.microsoft.com/office/drawing/2014/main" id="{2EA407C8-FAD0-9452-2DBC-E40681BC4E79}"/>
              </a:ext>
            </a:extLst>
          </p:cNvPr>
          <p:cNvSpPr/>
          <p:nvPr userDrawn="1"/>
        </p:nvSpPr>
        <p:spPr>
          <a:xfrm>
            <a:off x="940051" y="529282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5</a:t>
            </a:r>
          </a:p>
        </p:txBody>
      </p:sp>
    </p:spTree>
    <p:extLst>
      <p:ext uri="{BB962C8B-B14F-4D97-AF65-F5344CB8AC3E}">
        <p14:creationId xmlns:p14="http://schemas.microsoft.com/office/powerpoint/2010/main" val="218609617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Speakers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1" name="Picture Placeholder 20">
            <a:extLst>
              <a:ext uri="{FF2B5EF4-FFF2-40B4-BE49-F238E27FC236}">
                <a16:creationId xmlns:a16="http://schemas.microsoft.com/office/drawing/2014/main" id="{89CF9F8E-D026-F655-51D4-4C4E9C625569}"/>
              </a:ext>
            </a:extLst>
          </p:cNvPr>
          <p:cNvSpPr>
            <a:spLocks noGrp="1"/>
          </p:cNvSpPr>
          <p:nvPr>
            <p:ph type="pic" sz="quarter" idx="13"/>
          </p:nvPr>
        </p:nvSpPr>
        <p:spPr>
          <a:xfrm>
            <a:off x="2123477"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cxnSp>
        <p:nvCxnSpPr>
          <p:cNvPr id="22" name="直接连接符 69">
            <a:extLst>
              <a:ext uri="{FF2B5EF4-FFF2-40B4-BE49-F238E27FC236}">
                <a16:creationId xmlns:a16="http://schemas.microsoft.com/office/drawing/2014/main" id="{49875442-E52E-503C-D366-F5F42889C2D4}"/>
              </a:ext>
            </a:extLst>
          </p:cNvPr>
          <p:cNvCxnSpPr>
            <a:cxnSpLocks/>
          </p:cNvCxnSpPr>
          <p:nvPr userDrawn="1"/>
        </p:nvCxnSpPr>
        <p:spPr>
          <a:xfrm>
            <a:off x="2766414"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BB44CFD9-5655-1632-8611-672CFCBE2C68}"/>
              </a:ext>
            </a:extLst>
          </p:cNvPr>
          <p:cNvSpPr>
            <a:spLocks noGrp="1"/>
          </p:cNvSpPr>
          <p:nvPr>
            <p:ph type="body" sz="quarter" idx="14" hasCustomPrompt="1"/>
          </p:nvPr>
        </p:nvSpPr>
        <p:spPr>
          <a:xfrm>
            <a:off x="1839314"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28" name="Text Placeholder 27">
            <a:extLst>
              <a:ext uri="{FF2B5EF4-FFF2-40B4-BE49-F238E27FC236}">
                <a16:creationId xmlns:a16="http://schemas.microsoft.com/office/drawing/2014/main" id="{479F7C36-C36D-CD11-F1F8-4C7F5A92C642}"/>
              </a:ext>
            </a:extLst>
          </p:cNvPr>
          <p:cNvSpPr>
            <a:spLocks noGrp="1"/>
          </p:cNvSpPr>
          <p:nvPr>
            <p:ph type="body" sz="quarter" idx="15" hasCustomPrompt="1"/>
          </p:nvPr>
        </p:nvSpPr>
        <p:spPr>
          <a:xfrm>
            <a:off x="1503558"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29" name="Picture Placeholder 20">
            <a:extLst>
              <a:ext uri="{FF2B5EF4-FFF2-40B4-BE49-F238E27FC236}">
                <a16:creationId xmlns:a16="http://schemas.microsoft.com/office/drawing/2014/main" id="{E4802A47-2E18-87BB-4866-BE9F3B344C46}"/>
              </a:ext>
            </a:extLst>
          </p:cNvPr>
          <p:cNvSpPr>
            <a:spLocks noGrp="1"/>
          </p:cNvSpPr>
          <p:nvPr>
            <p:ph type="pic" sz="quarter" idx="16"/>
          </p:nvPr>
        </p:nvSpPr>
        <p:spPr>
          <a:xfrm>
            <a:off x="5450384"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cxnSp>
        <p:nvCxnSpPr>
          <p:cNvPr id="30" name="直接连接符 69">
            <a:extLst>
              <a:ext uri="{FF2B5EF4-FFF2-40B4-BE49-F238E27FC236}">
                <a16:creationId xmlns:a16="http://schemas.microsoft.com/office/drawing/2014/main" id="{96EBA597-D17B-98CE-2D9F-9CD3392C55F0}"/>
              </a:ext>
            </a:extLst>
          </p:cNvPr>
          <p:cNvCxnSpPr>
            <a:cxnSpLocks/>
          </p:cNvCxnSpPr>
          <p:nvPr userDrawn="1"/>
        </p:nvCxnSpPr>
        <p:spPr>
          <a:xfrm>
            <a:off x="6093321"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Text Placeholder 24">
            <a:extLst>
              <a:ext uri="{FF2B5EF4-FFF2-40B4-BE49-F238E27FC236}">
                <a16:creationId xmlns:a16="http://schemas.microsoft.com/office/drawing/2014/main" id="{509104C7-4788-97E8-DD3E-C1463F72F85B}"/>
              </a:ext>
            </a:extLst>
          </p:cNvPr>
          <p:cNvSpPr>
            <a:spLocks noGrp="1"/>
          </p:cNvSpPr>
          <p:nvPr>
            <p:ph type="body" sz="quarter" idx="17" hasCustomPrompt="1"/>
          </p:nvPr>
        </p:nvSpPr>
        <p:spPr>
          <a:xfrm>
            <a:off x="5166221"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2" name="Text Placeholder 27">
            <a:extLst>
              <a:ext uri="{FF2B5EF4-FFF2-40B4-BE49-F238E27FC236}">
                <a16:creationId xmlns:a16="http://schemas.microsoft.com/office/drawing/2014/main" id="{1C06C86F-FB2C-257D-CF2A-CA377AC2B2A5}"/>
              </a:ext>
            </a:extLst>
          </p:cNvPr>
          <p:cNvSpPr>
            <a:spLocks noGrp="1"/>
          </p:cNvSpPr>
          <p:nvPr>
            <p:ph type="body" sz="quarter" idx="18" hasCustomPrompt="1"/>
          </p:nvPr>
        </p:nvSpPr>
        <p:spPr>
          <a:xfrm>
            <a:off x="4830465"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3" name="Picture Placeholder 20">
            <a:extLst>
              <a:ext uri="{FF2B5EF4-FFF2-40B4-BE49-F238E27FC236}">
                <a16:creationId xmlns:a16="http://schemas.microsoft.com/office/drawing/2014/main" id="{0906D595-47C3-E392-5CC6-C2AB5F87A9B5}"/>
              </a:ext>
            </a:extLst>
          </p:cNvPr>
          <p:cNvSpPr>
            <a:spLocks noGrp="1"/>
          </p:cNvSpPr>
          <p:nvPr>
            <p:ph type="pic" sz="quarter" idx="19"/>
          </p:nvPr>
        </p:nvSpPr>
        <p:spPr>
          <a:xfrm>
            <a:off x="8777291"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cxnSp>
        <p:nvCxnSpPr>
          <p:cNvPr id="34" name="直接连接符 69">
            <a:extLst>
              <a:ext uri="{FF2B5EF4-FFF2-40B4-BE49-F238E27FC236}">
                <a16:creationId xmlns:a16="http://schemas.microsoft.com/office/drawing/2014/main" id="{49EAF2A2-E526-C0DD-A012-517A635365E9}"/>
              </a:ext>
            </a:extLst>
          </p:cNvPr>
          <p:cNvCxnSpPr>
            <a:cxnSpLocks/>
          </p:cNvCxnSpPr>
          <p:nvPr userDrawn="1"/>
        </p:nvCxnSpPr>
        <p:spPr>
          <a:xfrm>
            <a:off x="9420228"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5" name="Text Placeholder 24">
            <a:extLst>
              <a:ext uri="{FF2B5EF4-FFF2-40B4-BE49-F238E27FC236}">
                <a16:creationId xmlns:a16="http://schemas.microsoft.com/office/drawing/2014/main" id="{32744D05-AB1A-6046-6DFE-F87588B1D46C}"/>
              </a:ext>
            </a:extLst>
          </p:cNvPr>
          <p:cNvSpPr>
            <a:spLocks noGrp="1"/>
          </p:cNvSpPr>
          <p:nvPr>
            <p:ph type="body" sz="quarter" idx="20" hasCustomPrompt="1"/>
          </p:nvPr>
        </p:nvSpPr>
        <p:spPr>
          <a:xfrm>
            <a:off x="8493128"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6" name="Text Placeholder 27">
            <a:extLst>
              <a:ext uri="{FF2B5EF4-FFF2-40B4-BE49-F238E27FC236}">
                <a16:creationId xmlns:a16="http://schemas.microsoft.com/office/drawing/2014/main" id="{29AAED4D-5D7E-1662-0BF5-25FCD6F63F8A}"/>
              </a:ext>
            </a:extLst>
          </p:cNvPr>
          <p:cNvSpPr>
            <a:spLocks noGrp="1"/>
          </p:cNvSpPr>
          <p:nvPr>
            <p:ph type="body" sz="quarter" idx="21" hasCustomPrompt="1"/>
          </p:nvPr>
        </p:nvSpPr>
        <p:spPr>
          <a:xfrm>
            <a:off x="8157372"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 name="Title 1">
            <a:extLst>
              <a:ext uri="{FF2B5EF4-FFF2-40B4-BE49-F238E27FC236}">
                <a16:creationId xmlns:a16="http://schemas.microsoft.com/office/drawing/2014/main" id="{A07C8353-C693-4F78-CCCA-69C2E1915BF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C45677BB-D1E0-A886-B393-EAB1F89B9CB6}"/>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428280767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_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8839" y="1972605"/>
            <a:ext cx="88461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9" name="Rectangle: Rounded Corners 8">
            <a:extLst>
              <a:ext uri="{FF2B5EF4-FFF2-40B4-BE49-F238E27FC236}">
                <a16:creationId xmlns:a16="http://schemas.microsoft.com/office/drawing/2014/main" id="{4C3CD1B2-919F-83F6-D95B-7943F87E978E}"/>
              </a:ext>
            </a:extLst>
          </p:cNvPr>
          <p:cNvSpPr/>
          <p:nvPr userDrawn="1"/>
        </p:nvSpPr>
        <p:spPr>
          <a:xfrm>
            <a:off x="2442039" y="3467859"/>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userDrawn="1"/>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Rounded Corners 11">
            <a:extLst>
              <a:ext uri="{FF2B5EF4-FFF2-40B4-BE49-F238E27FC236}">
                <a16:creationId xmlns:a16="http://schemas.microsoft.com/office/drawing/2014/main" id="{55E67CAC-FB7D-A0B4-12E4-6E05A3025A09}"/>
              </a:ext>
            </a:extLst>
          </p:cNvPr>
          <p:cNvSpPr/>
          <p:nvPr userDrawn="1"/>
        </p:nvSpPr>
        <p:spPr>
          <a:xfrm>
            <a:off x="2449102" y="5003253"/>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userDrawn="1"/>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userDrawn="1">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userDrawn="1">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userDrawn="1">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416586130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_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483771" y="208566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483771" y="1894629"/>
            <a:ext cx="2463800" cy="1113825"/>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1088835" y="2367030"/>
            <a:ext cx="1253672" cy="12536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1219467"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32886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3288657" y="1894629"/>
            <a:ext cx="2463800" cy="1113825"/>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3893721" y="2367030"/>
            <a:ext cx="1253672" cy="12536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4024353"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EAAED408-53BC-B9B9-7C7E-3A1496566D89}"/>
              </a:ext>
            </a:extLst>
          </p:cNvPr>
          <p:cNvGrpSpPr/>
          <p:nvPr userDrawn="1"/>
        </p:nvGrpSpPr>
        <p:grpSpPr>
          <a:xfrm>
            <a:off x="6093543" y="1894629"/>
            <a:ext cx="2463800" cy="4014868"/>
            <a:chOff x="6117773" y="2108385"/>
            <a:chExt cx="2463800" cy="4014868"/>
          </a:xfrm>
        </p:grpSpPr>
        <p:sp>
          <p:nvSpPr>
            <p:cNvPr id="36" name="Rounded Rectangle 18">
              <a:extLst>
                <a:ext uri="{FF2B5EF4-FFF2-40B4-BE49-F238E27FC236}">
                  <a16:creationId xmlns:a16="http://schemas.microsoft.com/office/drawing/2014/main" id="{22E750CD-6C93-6F26-E51D-AFAB7D60511A}"/>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Same Side Corner Rectangle 19">
              <a:extLst>
                <a:ext uri="{FF2B5EF4-FFF2-40B4-BE49-F238E27FC236}">
                  <a16:creationId xmlns:a16="http://schemas.microsoft.com/office/drawing/2014/main" id="{49F204FD-461A-C7EA-6564-10C7E0731406}"/>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Oval 38">
            <a:extLst>
              <a:ext uri="{FF2B5EF4-FFF2-40B4-BE49-F238E27FC236}">
                <a16:creationId xmlns:a16="http://schemas.microsoft.com/office/drawing/2014/main" id="{10463FCA-A48E-AE5B-E736-644EF66B639C}"/>
              </a:ext>
            </a:extLst>
          </p:cNvPr>
          <p:cNvSpPr/>
          <p:nvPr/>
        </p:nvSpPr>
        <p:spPr>
          <a:xfrm>
            <a:off x="6698607" y="2367030"/>
            <a:ext cx="1253672" cy="12536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6E69CF8-F897-C0A0-F80E-F965B41947EE}"/>
              </a:ext>
            </a:extLst>
          </p:cNvPr>
          <p:cNvSpPr/>
          <p:nvPr/>
        </p:nvSpPr>
        <p:spPr>
          <a:xfrm>
            <a:off x="6829239"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91687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9168757" y="1894629"/>
            <a:ext cx="2463800" cy="1113825"/>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userDrawn="1"/>
        </p:nvGrpSpPr>
        <p:grpSpPr>
          <a:xfrm>
            <a:off x="9773821" y="2367030"/>
            <a:ext cx="1253672" cy="1253672"/>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708393" y="4104617"/>
            <a:ext cx="2014556" cy="236239"/>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704912"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3515019" y="4104617"/>
            <a:ext cx="2014556" cy="23623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3511538"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1" name="Text Placeholder 29">
            <a:extLst>
              <a:ext uri="{FF2B5EF4-FFF2-40B4-BE49-F238E27FC236}">
                <a16:creationId xmlns:a16="http://schemas.microsoft.com/office/drawing/2014/main" id="{DFD51615-3290-E691-2A56-C4EDD050E678}"/>
              </a:ext>
            </a:extLst>
          </p:cNvPr>
          <p:cNvSpPr>
            <a:spLocks noGrp="1"/>
          </p:cNvSpPr>
          <p:nvPr>
            <p:ph type="body" sz="quarter" idx="17" hasCustomPrompt="1"/>
          </p:nvPr>
        </p:nvSpPr>
        <p:spPr>
          <a:xfrm>
            <a:off x="6318165" y="4104617"/>
            <a:ext cx="2014556" cy="236239"/>
          </a:xfrm>
          <a:prstGeom prst="rect">
            <a:avLst/>
          </a:prstGeom>
        </p:spPr>
        <p:txBody>
          <a:bodyPr anchor="ctr">
            <a:noAutofit/>
          </a:bodyPr>
          <a:lstStyle>
            <a:lvl1pPr marL="0" indent="0" algn="ctr">
              <a:buNone/>
              <a:defRPr sz="1600" b="1">
                <a:solidFill>
                  <a:srgbClr val="F3B700"/>
                </a:solidFill>
                <a:latin typeface="+mj-lt"/>
              </a:defRPr>
            </a:lvl1pPr>
          </a:lstStyle>
          <a:p>
            <a:pPr lvl="0"/>
            <a:r>
              <a:rPr lang="en-US"/>
              <a:t>TITLE GOES HERE</a:t>
            </a:r>
          </a:p>
        </p:txBody>
      </p:sp>
      <p:sp>
        <p:nvSpPr>
          <p:cNvPr id="72" name="Text Placeholder 29">
            <a:extLst>
              <a:ext uri="{FF2B5EF4-FFF2-40B4-BE49-F238E27FC236}">
                <a16:creationId xmlns:a16="http://schemas.microsoft.com/office/drawing/2014/main" id="{2EDE9A57-AFAA-181C-3093-A126F1D9EFA2}"/>
              </a:ext>
            </a:extLst>
          </p:cNvPr>
          <p:cNvSpPr>
            <a:spLocks noGrp="1"/>
          </p:cNvSpPr>
          <p:nvPr>
            <p:ph type="body" sz="quarter" idx="18" hasCustomPrompt="1"/>
          </p:nvPr>
        </p:nvSpPr>
        <p:spPr>
          <a:xfrm>
            <a:off x="6318165"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9414499" y="4104617"/>
            <a:ext cx="2014556" cy="23623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9414499"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81698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2_Graphic Option_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Freeform 5">
            <a:extLst>
              <a:ext uri="{FF2B5EF4-FFF2-40B4-BE49-F238E27FC236}">
                <a16:creationId xmlns:a16="http://schemas.microsoft.com/office/drawing/2014/main" id="{5FD5CCC5-DD8A-8E09-9598-025950200318}"/>
              </a:ext>
            </a:extLst>
          </p:cNvPr>
          <p:cNvSpPr>
            <a:spLocks/>
          </p:cNvSpPr>
          <p:nvPr/>
        </p:nvSpPr>
        <p:spPr bwMode="auto">
          <a:xfrm>
            <a:off x="515010"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7D0BA40F-526F-3832-FCF2-E522EF49EC24}"/>
              </a:ext>
            </a:extLst>
          </p:cNvPr>
          <p:cNvSpPr>
            <a:spLocks/>
          </p:cNvSpPr>
          <p:nvPr/>
        </p:nvSpPr>
        <p:spPr bwMode="auto">
          <a:xfrm>
            <a:off x="515010"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algn="ctr"/>
            <a:endParaRPr lang="en-US"/>
          </a:p>
        </p:txBody>
      </p:sp>
      <p:sp>
        <p:nvSpPr>
          <p:cNvPr id="7" name="Freeform 7">
            <a:extLst>
              <a:ext uri="{FF2B5EF4-FFF2-40B4-BE49-F238E27FC236}">
                <a16:creationId xmlns:a16="http://schemas.microsoft.com/office/drawing/2014/main" id="{2031A919-1DE5-AAD4-08A2-29234CBC9FAA}"/>
              </a:ext>
            </a:extLst>
          </p:cNvPr>
          <p:cNvSpPr>
            <a:spLocks/>
          </p:cNvSpPr>
          <p:nvPr/>
        </p:nvSpPr>
        <p:spPr bwMode="auto">
          <a:xfrm>
            <a:off x="1022772"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8">
            <a:extLst>
              <a:ext uri="{FF2B5EF4-FFF2-40B4-BE49-F238E27FC236}">
                <a16:creationId xmlns:a16="http://schemas.microsoft.com/office/drawing/2014/main" id="{A34CEF0A-1FC0-7DA5-4816-85B22FA6561C}"/>
              </a:ext>
            </a:extLst>
          </p:cNvPr>
          <p:cNvSpPr>
            <a:spLocks/>
          </p:cNvSpPr>
          <p:nvPr/>
        </p:nvSpPr>
        <p:spPr bwMode="auto">
          <a:xfrm>
            <a:off x="1022772"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id="{5C40409C-4F48-2930-FE22-8E12D2DE3AC8}"/>
              </a:ext>
            </a:extLst>
          </p:cNvPr>
          <p:cNvSpPr>
            <a:spLocks/>
          </p:cNvSpPr>
          <p:nvPr/>
        </p:nvSpPr>
        <p:spPr bwMode="auto">
          <a:xfrm>
            <a:off x="3392141"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2">
            <a:extLst>
              <a:ext uri="{FF2B5EF4-FFF2-40B4-BE49-F238E27FC236}">
                <a16:creationId xmlns:a16="http://schemas.microsoft.com/office/drawing/2014/main" id="{54F4B958-4EB4-8E1F-006D-9465BA17D2A8}"/>
              </a:ext>
            </a:extLst>
          </p:cNvPr>
          <p:cNvSpPr>
            <a:spLocks/>
          </p:cNvSpPr>
          <p:nvPr/>
        </p:nvSpPr>
        <p:spPr bwMode="auto">
          <a:xfrm>
            <a:off x="3392141"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3">
            <a:extLst>
              <a:ext uri="{FF2B5EF4-FFF2-40B4-BE49-F238E27FC236}">
                <a16:creationId xmlns:a16="http://schemas.microsoft.com/office/drawing/2014/main" id="{B171E58F-8A3E-6F7B-58DD-E67252228F41}"/>
              </a:ext>
            </a:extLst>
          </p:cNvPr>
          <p:cNvSpPr>
            <a:spLocks/>
          </p:cNvSpPr>
          <p:nvPr/>
        </p:nvSpPr>
        <p:spPr bwMode="auto">
          <a:xfrm>
            <a:off x="3899903"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4">
            <a:extLst>
              <a:ext uri="{FF2B5EF4-FFF2-40B4-BE49-F238E27FC236}">
                <a16:creationId xmlns:a16="http://schemas.microsoft.com/office/drawing/2014/main" id="{EAB2570C-ABF9-CC3B-2587-9E5BB1FB1689}"/>
              </a:ext>
            </a:extLst>
          </p:cNvPr>
          <p:cNvSpPr>
            <a:spLocks/>
          </p:cNvSpPr>
          <p:nvPr/>
        </p:nvSpPr>
        <p:spPr bwMode="auto">
          <a:xfrm>
            <a:off x="3899903"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6">
            <a:extLst>
              <a:ext uri="{FF2B5EF4-FFF2-40B4-BE49-F238E27FC236}">
                <a16:creationId xmlns:a16="http://schemas.microsoft.com/office/drawing/2014/main" id="{7B63DF82-7AEE-F5FE-A03F-325CD27353A1}"/>
              </a:ext>
            </a:extLst>
          </p:cNvPr>
          <p:cNvSpPr>
            <a:spLocks/>
          </p:cNvSpPr>
          <p:nvPr/>
        </p:nvSpPr>
        <p:spPr bwMode="auto">
          <a:xfrm>
            <a:off x="626927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7">
            <a:extLst>
              <a:ext uri="{FF2B5EF4-FFF2-40B4-BE49-F238E27FC236}">
                <a16:creationId xmlns:a16="http://schemas.microsoft.com/office/drawing/2014/main" id="{24378C92-301D-3D7C-1FC7-287545438460}"/>
              </a:ext>
            </a:extLst>
          </p:cNvPr>
          <p:cNvSpPr>
            <a:spLocks/>
          </p:cNvSpPr>
          <p:nvPr/>
        </p:nvSpPr>
        <p:spPr bwMode="auto">
          <a:xfrm>
            <a:off x="626927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8">
            <a:extLst>
              <a:ext uri="{FF2B5EF4-FFF2-40B4-BE49-F238E27FC236}">
                <a16:creationId xmlns:a16="http://schemas.microsoft.com/office/drawing/2014/main" id="{B6985F9A-D883-1BEB-400F-5BFB7D5AFF6C}"/>
              </a:ext>
            </a:extLst>
          </p:cNvPr>
          <p:cNvSpPr>
            <a:spLocks/>
          </p:cNvSpPr>
          <p:nvPr/>
        </p:nvSpPr>
        <p:spPr bwMode="auto">
          <a:xfrm>
            <a:off x="6777034"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9">
            <a:extLst>
              <a:ext uri="{FF2B5EF4-FFF2-40B4-BE49-F238E27FC236}">
                <a16:creationId xmlns:a16="http://schemas.microsoft.com/office/drawing/2014/main" id="{20736906-AFCA-1469-54F2-22931C77A254}"/>
              </a:ext>
            </a:extLst>
          </p:cNvPr>
          <p:cNvSpPr>
            <a:spLocks/>
          </p:cNvSpPr>
          <p:nvPr/>
        </p:nvSpPr>
        <p:spPr bwMode="auto">
          <a:xfrm>
            <a:off x="6777034"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1">
            <a:extLst>
              <a:ext uri="{FF2B5EF4-FFF2-40B4-BE49-F238E27FC236}">
                <a16:creationId xmlns:a16="http://schemas.microsoft.com/office/drawing/2014/main" id="{9B4B5AE7-15A1-944D-70BE-E23906B3D39B}"/>
              </a:ext>
            </a:extLst>
          </p:cNvPr>
          <p:cNvSpPr>
            <a:spLocks/>
          </p:cNvSpPr>
          <p:nvPr/>
        </p:nvSpPr>
        <p:spPr bwMode="auto">
          <a:xfrm>
            <a:off x="914640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2">
            <a:extLst>
              <a:ext uri="{FF2B5EF4-FFF2-40B4-BE49-F238E27FC236}">
                <a16:creationId xmlns:a16="http://schemas.microsoft.com/office/drawing/2014/main" id="{21CE441C-645E-0142-C198-252369BC071C}"/>
              </a:ext>
            </a:extLst>
          </p:cNvPr>
          <p:cNvSpPr>
            <a:spLocks/>
          </p:cNvSpPr>
          <p:nvPr/>
        </p:nvSpPr>
        <p:spPr bwMode="auto">
          <a:xfrm>
            <a:off x="914640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3">
            <a:extLst>
              <a:ext uri="{FF2B5EF4-FFF2-40B4-BE49-F238E27FC236}">
                <a16:creationId xmlns:a16="http://schemas.microsoft.com/office/drawing/2014/main" id="{B7966C98-DBAF-A189-2909-60F9C607E1FC}"/>
              </a:ext>
            </a:extLst>
          </p:cNvPr>
          <p:cNvSpPr>
            <a:spLocks/>
          </p:cNvSpPr>
          <p:nvPr/>
        </p:nvSpPr>
        <p:spPr bwMode="auto">
          <a:xfrm>
            <a:off x="9654164"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4">
            <a:extLst>
              <a:ext uri="{FF2B5EF4-FFF2-40B4-BE49-F238E27FC236}">
                <a16:creationId xmlns:a16="http://schemas.microsoft.com/office/drawing/2014/main" id="{00B28C51-E138-3865-DA21-B9D4F7359CFA}"/>
              </a:ext>
            </a:extLst>
          </p:cNvPr>
          <p:cNvSpPr>
            <a:spLocks/>
          </p:cNvSpPr>
          <p:nvPr/>
        </p:nvSpPr>
        <p:spPr bwMode="auto">
          <a:xfrm>
            <a:off x="9654164"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Text Placeholder 29">
            <a:extLst>
              <a:ext uri="{FF2B5EF4-FFF2-40B4-BE49-F238E27FC236}">
                <a16:creationId xmlns:a16="http://schemas.microsoft.com/office/drawing/2014/main" id="{A95E0126-E4F5-CF63-3737-9127EC432607}"/>
              </a:ext>
            </a:extLst>
          </p:cNvPr>
          <p:cNvSpPr>
            <a:spLocks noGrp="1"/>
          </p:cNvSpPr>
          <p:nvPr>
            <p:ph type="body" sz="quarter" idx="14" hasCustomPrompt="1"/>
          </p:nvPr>
        </p:nvSpPr>
        <p:spPr>
          <a:xfrm>
            <a:off x="767440"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0" name="Text Placeholder 29">
            <a:extLst>
              <a:ext uri="{FF2B5EF4-FFF2-40B4-BE49-F238E27FC236}">
                <a16:creationId xmlns:a16="http://schemas.microsoft.com/office/drawing/2014/main" id="{EBE1A32D-48F2-DFB6-1807-2416824DA88E}"/>
              </a:ext>
            </a:extLst>
          </p:cNvPr>
          <p:cNvSpPr>
            <a:spLocks noGrp="1"/>
          </p:cNvSpPr>
          <p:nvPr>
            <p:ph type="body" sz="quarter" idx="13" hasCustomPrompt="1"/>
          </p:nvPr>
        </p:nvSpPr>
        <p:spPr>
          <a:xfrm>
            <a:off x="767440" y="4149551"/>
            <a:ext cx="2014556" cy="236239"/>
          </a:xfrm>
          <a:prstGeom prst="rect">
            <a:avLst/>
          </a:prstGeom>
        </p:spPr>
        <p:txBody>
          <a:bodyPr anchor="ctr">
            <a:noAutofit/>
          </a:bodyPr>
          <a:lstStyle>
            <a:lvl1pPr marL="0" indent="0" algn="ctr">
              <a:buNone/>
              <a:defRPr sz="1400" b="1">
                <a:solidFill>
                  <a:srgbClr val="F7921E"/>
                </a:solidFill>
                <a:latin typeface="+mj-lt"/>
              </a:defRPr>
            </a:lvl1pPr>
          </a:lstStyle>
          <a:p>
            <a:pPr lvl="0"/>
            <a:r>
              <a:rPr lang="en-US"/>
              <a:t>TITLE GOES HERE</a:t>
            </a:r>
          </a:p>
        </p:txBody>
      </p:sp>
      <p:sp>
        <p:nvSpPr>
          <p:cNvPr id="41" name="Text Placeholder 29">
            <a:extLst>
              <a:ext uri="{FF2B5EF4-FFF2-40B4-BE49-F238E27FC236}">
                <a16:creationId xmlns:a16="http://schemas.microsoft.com/office/drawing/2014/main" id="{19FD403A-CFAA-7BF9-1811-CA63EDD2517C}"/>
              </a:ext>
            </a:extLst>
          </p:cNvPr>
          <p:cNvSpPr>
            <a:spLocks noGrp="1"/>
          </p:cNvSpPr>
          <p:nvPr>
            <p:ph type="body" sz="quarter" idx="15" hasCustomPrompt="1"/>
          </p:nvPr>
        </p:nvSpPr>
        <p:spPr>
          <a:xfrm>
            <a:off x="364539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2" name="Text Placeholder 29">
            <a:extLst>
              <a:ext uri="{FF2B5EF4-FFF2-40B4-BE49-F238E27FC236}">
                <a16:creationId xmlns:a16="http://schemas.microsoft.com/office/drawing/2014/main" id="{6ADDB43D-295F-8988-B38B-872721C80227}"/>
              </a:ext>
            </a:extLst>
          </p:cNvPr>
          <p:cNvSpPr>
            <a:spLocks noGrp="1"/>
          </p:cNvSpPr>
          <p:nvPr>
            <p:ph type="body" sz="quarter" idx="16" hasCustomPrompt="1"/>
          </p:nvPr>
        </p:nvSpPr>
        <p:spPr>
          <a:xfrm>
            <a:off x="3645394" y="4149551"/>
            <a:ext cx="2014556" cy="236239"/>
          </a:xfrm>
          <a:prstGeom prst="rect">
            <a:avLst/>
          </a:prstGeom>
        </p:spPr>
        <p:txBody>
          <a:bodyPr anchor="ctr">
            <a:noAutofit/>
          </a:bodyPr>
          <a:lstStyle>
            <a:lvl1pPr marL="0" indent="0" algn="ctr">
              <a:buNone/>
              <a:defRPr sz="1400" b="1">
                <a:solidFill>
                  <a:srgbClr val="235789"/>
                </a:solidFill>
                <a:latin typeface="+mj-lt"/>
              </a:defRPr>
            </a:lvl1pPr>
          </a:lstStyle>
          <a:p>
            <a:pPr lvl="0"/>
            <a:r>
              <a:rPr lang="en-US"/>
              <a:t>TITLE GOES HERE</a:t>
            </a:r>
          </a:p>
        </p:txBody>
      </p:sp>
      <p:sp>
        <p:nvSpPr>
          <p:cNvPr id="43" name="Text Placeholder 29">
            <a:extLst>
              <a:ext uri="{FF2B5EF4-FFF2-40B4-BE49-F238E27FC236}">
                <a16:creationId xmlns:a16="http://schemas.microsoft.com/office/drawing/2014/main" id="{581A6DD6-B10E-AF54-2529-7BD17CE9B77C}"/>
              </a:ext>
            </a:extLst>
          </p:cNvPr>
          <p:cNvSpPr>
            <a:spLocks noGrp="1"/>
          </p:cNvSpPr>
          <p:nvPr>
            <p:ph type="body" sz="quarter" idx="17" hasCustomPrompt="1"/>
          </p:nvPr>
        </p:nvSpPr>
        <p:spPr>
          <a:xfrm>
            <a:off x="6532973"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4" name="Text Placeholder 29">
            <a:extLst>
              <a:ext uri="{FF2B5EF4-FFF2-40B4-BE49-F238E27FC236}">
                <a16:creationId xmlns:a16="http://schemas.microsoft.com/office/drawing/2014/main" id="{98FD1413-4DE5-85C3-9B7B-49A8526621E2}"/>
              </a:ext>
            </a:extLst>
          </p:cNvPr>
          <p:cNvSpPr>
            <a:spLocks noGrp="1"/>
          </p:cNvSpPr>
          <p:nvPr>
            <p:ph type="body" sz="quarter" idx="18" hasCustomPrompt="1"/>
          </p:nvPr>
        </p:nvSpPr>
        <p:spPr>
          <a:xfrm>
            <a:off x="6532973" y="4149551"/>
            <a:ext cx="2014556" cy="236239"/>
          </a:xfrm>
          <a:prstGeom prst="rect">
            <a:avLst/>
          </a:prstGeom>
        </p:spPr>
        <p:txBody>
          <a:bodyPr anchor="ctr">
            <a:noAutofit/>
          </a:bodyPr>
          <a:lstStyle>
            <a:lvl1pPr marL="0" indent="0" algn="ctr">
              <a:buNone/>
              <a:defRPr sz="1400" b="1">
                <a:solidFill>
                  <a:srgbClr val="F3B700"/>
                </a:solidFill>
                <a:latin typeface="+mj-lt"/>
              </a:defRPr>
            </a:lvl1pPr>
          </a:lstStyle>
          <a:p>
            <a:pPr lvl="0"/>
            <a:r>
              <a:rPr lang="en-US"/>
              <a:t>TITLE GOES HERE</a:t>
            </a:r>
          </a:p>
        </p:txBody>
      </p:sp>
      <p:sp>
        <p:nvSpPr>
          <p:cNvPr id="45" name="Text Placeholder 29">
            <a:extLst>
              <a:ext uri="{FF2B5EF4-FFF2-40B4-BE49-F238E27FC236}">
                <a16:creationId xmlns:a16="http://schemas.microsoft.com/office/drawing/2014/main" id="{01CE39F0-52A9-AC9F-EF11-0B028606E451}"/>
              </a:ext>
            </a:extLst>
          </p:cNvPr>
          <p:cNvSpPr>
            <a:spLocks noGrp="1"/>
          </p:cNvSpPr>
          <p:nvPr>
            <p:ph type="body" sz="quarter" idx="19" hasCustomPrompt="1"/>
          </p:nvPr>
        </p:nvSpPr>
        <p:spPr>
          <a:xfrm>
            <a:off x="941000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6" name="Text Placeholder 29">
            <a:extLst>
              <a:ext uri="{FF2B5EF4-FFF2-40B4-BE49-F238E27FC236}">
                <a16:creationId xmlns:a16="http://schemas.microsoft.com/office/drawing/2014/main" id="{406FCB62-713C-3015-DB28-52EEF8D26350}"/>
              </a:ext>
            </a:extLst>
          </p:cNvPr>
          <p:cNvSpPr>
            <a:spLocks noGrp="1"/>
          </p:cNvSpPr>
          <p:nvPr>
            <p:ph type="body" sz="quarter" idx="20" hasCustomPrompt="1"/>
          </p:nvPr>
        </p:nvSpPr>
        <p:spPr>
          <a:xfrm>
            <a:off x="9410004" y="4149551"/>
            <a:ext cx="2014556" cy="236239"/>
          </a:xfrm>
          <a:prstGeom prst="rect">
            <a:avLst/>
          </a:prstGeom>
        </p:spPr>
        <p:txBody>
          <a:bodyPr anchor="ctr">
            <a:noAutofit/>
          </a:bodyPr>
          <a:lstStyle>
            <a:lvl1pPr marL="0" indent="0" algn="ctr">
              <a:buNone/>
              <a:defRPr sz="1400" b="1">
                <a:solidFill>
                  <a:srgbClr val="7FA267"/>
                </a:solidFill>
                <a:latin typeface="+mj-lt"/>
              </a:defRPr>
            </a:lvl1pPr>
          </a:lstStyle>
          <a:p>
            <a:pPr lvl="0"/>
            <a:r>
              <a:rPr lang="en-US"/>
              <a:t>TITLE GOES HERE</a:t>
            </a:r>
          </a:p>
        </p:txBody>
      </p:sp>
      <p:sp>
        <p:nvSpPr>
          <p:cNvPr id="3" name="Title 1">
            <a:extLst>
              <a:ext uri="{FF2B5EF4-FFF2-40B4-BE49-F238E27FC236}">
                <a16:creationId xmlns:a16="http://schemas.microsoft.com/office/drawing/2014/main" id="{0E2B7DC4-B8C9-4130-5C5D-D15663BC17C1}"/>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9" name="Text Placeholder 2">
            <a:extLst>
              <a:ext uri="{FF2B5EF4-FFF2-40B4-BE49-F238E27FC236}">
                <a16:creationId xmlns:a16="http://schemas.microsoft.com/office/drawing/2014/main" id="{1244DF26-73F2-D158-615B-DA4E19E5290C}"/>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5447092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Graphic Option_4">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grpSp>
        <p:nvGrpSpPr>
          <p:cNvPr id="50" name="Group 49">
            <a:extLst>
              <a:ext uri="{FF2B5EF4-FFF2-40B4-BE49-F238E27FC236}">
                <a16:creationId xmlns:a16="http://schemas.microsoft.com/office/drawing/2014/main" id="{B7CD5567-0F10-E889-2647-94B04B2DFECB}"/>
              </a:ext>
            </a:extLst>
          </p:cNvPr>
          <p:cNvGrpSpPr/>
          <p:nvPr userDrawn="1"/>
        </p:nvGrpSpPr>
        <p:grpSpPr>
          <a:xfrm>
            <a:off x="5606959" y="1797956"/>
            <a:ext cx="4148090" cy="1068346"/>
            <a:chOff x="1208088" y="2171700"/>
            <a:chExt cx="9775826" cy="2517776"/>
          </a:xfrm>
        </p:grpSpPr>
        <p:sp>
          <p:nvSpPr>
            <p:cNvPr id="51" name="Freeform 5">
              <a:extLst>
                <a:ext uri="{FF2B5EF4-FFF2-40B4-BE49-F238E27FC236}">
                  <a16:creationId xmlns:a16="http://schemas.microsoft.com/office/drawing/2014/main" id="{B2B1FA12-EE49-5724-E25E-A738A733F47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Oval 6">
              <a:extLst>
                <a:ext uri="{FF2B5EF4-FFF2-40B4-BE49-F238E27FC236}">
                  <a16:creationId xmlns:a16="http://schemas.microsoft.com/office/drawing/2014/main" id="{A57DC32E-2B71-D883-2570-BA8FA354E9B9}"/>
                </a:ext>
              </a:extLst>
            </p:cNvPr>
            <p:cNvSpPr>
              <a:spLocks noChangeArrowheads="1"/>
            </p:cNvSpPr>
            <p:nvPr/>
          </p:nvSpPr>
          <p:spPr bwMode="auto">
            <a:xfrm>
              <a:off x="1665289" y="2635250"/>
              <a:ext cx="1389063" cy="139064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1"/>
                </a:solidFill>
              </a:endParaRPr>
            </a:p>
          </p:txBody>
        </p:sp>
        <p:sp>
          <p:nvSpPr>
            <p:cNvPr id="53" name="Freeform 7">
              <a:extLst>
                <a:ext uri="{FF2B5EF4-FFF2-40B4-BE49-F238E27FC236}">
                  <a16:creationId xmlns:a16="http://schemas.microsoft.com/office/drawing/2014/main" id="{44C365C3-274B-59E6-A20C-F3439B75B376}"/>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8">
              <a:extLst>
                <a:ext uri="{FF2B5EF4-FFF2-40B4-BE49-F238E27FC236}">
                  <a16:creationId xmlns:a16="http://schemas.microsoft.com/office/drawing/2014/main" id="{3DD1926C-1785-5C21-39C3-8A666814CB60}"/>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
              <a:extLst>
                <a:ext uri="{FF2B5EF4-FFF2-40B4-BE49-F238E27FC236}">
                  <a16:creationId xmlns:a16="http://schemas.microsoft.com/office/drawing/2014/main" id="{183464E4-4805-FC2C-5412-13A99B2CF8DA}"/>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1">
              <a:extLst>
                <a:ext uri="{FF2B5EF4-FFF2-40B4-BE49-F238E27FC236}">
                  <a16:creationId xmlns:a16="http://schemas.microsoft.com/office/drawing/2014/main" id="{933B1EE6-2B5B-4965-84AA-559AF388E58A}"/>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2">
              <a:extLst>
                <a:ext uri="{FF2B5EF4-FFF2-40B4-BE49-F238E27FC236}">
                  <a16:creationId xmlns:a16="http://schemas.microsoft.com/office/drawing/2014/main" id="{4CCCDB7C-76F3-D486-3C45-DC01FD367CF4}"/>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1" name="Group 60">
            <a:extLst>
              <a:ext uri="{FF2B5EF4-FFF2-40B4-BE49-F238E27FC236}">
                <a16:creationId xmlns:a16="http://schemas.microsoft.com/office/drawing/2014/main" id="{F421A46E-6DB6-2CE3-309B-E11031AD4310}"/>
              </a:ext>
            </a:extLst>
          </p:cNvPr>
          <p:cNvGrpSpPr/>
          <p:nvPr userDrawn="1"/>
        </p:nvGrpSpPr>
        <p:grpSpPr>
          <a:xfrm flipH="1">
            <a:off x="2436951" y="2976470"/>
            <a:ext cx="4148090" cy="1068346"/>
            <a:chOff x="1208088" y="2171700"/>
            <a:chExt cx="9775826" cy="2517776"/>
          </a:xfrm>
        </p:grpSpPr>
        <p:sp>
          <p:nvSpPr>
            <p:cNvPr id="62" name="Freeform 5">
              <a:extLst>
                <a:ext uri="{FF2B5EF4-FFF2-40B4-BE49-F238E27FC236}">
                  <a16:creationId xmlns:a16="http://schemas.microsoft.com/office/drawing/2014/main" id="{FC5F5689-9D20-AA95-343F-94CF040D7E04}"/>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Oval 6">
              <a:extLst>
                <a:ext uri="{FF2B5EF4-FFF2-40B4-BE49-F238E27FC236}">
                  <a16:creationId xmlns:a16="http://schemas.microsoft.com/office/drawing/2014/main" id="{4CF04AE0-306A-0C03-DA3C-5971710B2AAB}"/>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2"/>
                </a:solidFill>
              </a:endParaRPr>
            </a:p>
          </p:txBody>
        </p:sp>
        <p:sp>
          <p:nvSpPr>
            <p:cNvPr id="64" name="Freeform 7">
              <a:extLst>
                <a:ext uri="{FF2B5EF4-FFF2-40B4-BE49-F238E27FC236}">
                  <a16:creationId xmlns:a16="http://schemas.microsoft.com/office/drawing/2014/main" id="{49A0CA24-8C38-87B4-D476-C0F109C3446F}"/>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8">
              <a:extLst>
                <a:ext uri="{FF2B5EF4-FFF2-40B4-BE49-F238E27FC236}">
                  <a16:creationId xmlns:a16="http://schemas.microsoft.com/office/drawing/2014/main" id="{78E814D8-7A7A-67EB-71E5-88B823768F97}"/>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9">
              <a:extLst>
                <a:ext uri="{FF2B5EF4-FFF2-40B4-BE49-F238E27FC236}">
                  <a16:creationId xmlns:a16="http://schemas.microsoft.com/office/drawing/2014/main" id="{E9BAF64D-97B9-00E4-7724-C873C9553178}"/>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1">
              <a:extLst>
                <a:ext uri="{FF2B5EF4-FFF2-40B4-BE49-F238E27FC236}">
                  <a16:creationId xmlns:a16="http://schemas.microsoft.com/office/drawing/2014/main" id="{20D6F5B1-55BB-1FED-4623-6500FA59A73E}"/>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2">
              <a:extLst>
                <a:ext uri="{FF2B5EF4-FFF2-40B4-BE49-F238E27FC236}">
                  <a16:creationId xmlns:a16="http://schemas.microsoft.com/office/drawing/2014/main" id="{D95253A7-BA8D-D134-57D7-7A3218C50C2D}"/>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4" name="Group 73">
            <a:extLst>
              <a:ext uri="{FF2B5EF4-FFF2-40B4-BE49-F238E27FC236}">
                <a16:creationId xmlns:a16="http://schemas.microsoft.com/office/drawing/2014/main" id="{4BA739C9-FB33-3516-645B-25ABBC57946B}"/>
              </a:ext>
            </a:extLst>
          </p:cNvPr>
          <p:cNvGrpSpPr/>
          <p:nvPr userDrawn="1"/>
        </p:nvGrpSpPr>
        <p:grpSpPr>
          <a:xfrm>
            <a:off x="5606959" y="4154984"/>
            <a:ext cx="4148090" cy="1068346"/>
            <a:chOff x="1208088" y="2171700"/>
            <a:chExt cx="9775826" cy="2517776"/>
          </a:xfrm>
        </p:grpSpPr>
        <p:sp>
          <p:nvSpPr>
            <p:cNvPr id="75" name="Freeform 5">
              <a:extLst>
                <a:ext uri="{FF2B5EF4-FFF2-40B4-BE49-F238E27FC236}">
                  <a16:creationId xmlns:a16="http://schemas.microsoft.com/office/drawing/2014/main" id="{E918D468-6006-466C-0B90-3754F89633B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Oval 6">
              <a:extLst>
                <a:ext uri="{FF2B5EF4-FFF2-40B4-BE49-F238E27FC236}">
                  <a16:creationId xmlns:a16="http://schemas.microsoft.com/office/drawing/2014/main" id="{60F500C6-594F-F829-9B93-FF5087AF3004}"/>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3"/>
                </a:solidFill>
              </a:endParaRPr>
            </a:p>
          </p:txBody>
        </p:sp>
        <p:sp>
          <p:nvSpPr>
            <p:cNvPr id="77" name="Freeform 7">
              <a:extLst>
                <a:ext uri="{FF2B5EF4-FFF2-40B4-BE49-F238E27FC236}">
                  <a16:creationId xmlns:a16="http://schemas.microsoft.com/office/drawing/2014/main" id="{8C77545A-1F4D-1470-14F1-4597613E263C}"/>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
              <a:extLst>
                <a:ext uri="{FF2B5EF4-FFF2-40B4-BE49-F238E27FC236}">
                  <a16:creationId xmlns:a16="http://schemas.microsoft.com/office/drawing/2014/main" id="{34F12EB0-5B82-EB0D-9FBB-87BBB4BBECF4}"/>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9">
              <a:extLst>
                <a:ext uri="{FF2B5EF4-FFF2-40B4-BE49-F238E27FC236}">
                  <a16:creationId xmlns:a16="http://schemas.microsoft.com/office/drawing/2014/main" id="{51E74418-DB67-C4FC-5A17-0C616C99712E}"/>
                </a:ext>
              </a:extLst>
            </p:cNvPr>
            <p:cNvSpPr>
              <a:spLocks/>
            </p:cNvSpPr>
            <p:nvPr/>
          </p:nvSpPr>
          <p:spPr bwMode="auto">
            <a:xfrm>
              <a:off x="2960688" y="3340099"/>
              <a:ext cx="323850" cy="792164"/>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11">
              <a:extLst>
                <a:ext uri="{FF2B5EF4-FFF2-40B4-BE49-F238E27FC236}">
                  <a16:creationId xmlns:a16="http://schemas.microsoft.com/office/drawing/2014/main" id="{7EE843F3-2FBD-4EB5-CC1A-8AB173E3AF8F}"/>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2">
              <a:extLst>
                <a:ext uri="{FF2B5EF4-FFF2-40B4-BE49-F238E27FC236}">
                  <a16:creationId xmlns:a16="http://schemas.microsoft.com/office/drawing/2014/main" id="{E847C943-AF80-8CBE-B03C-564037E421B1}"/>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8" name="Group 87">
            <a:extLst>
              <a:ext uri="{FF2B5EF4-FFF2-40B4-BE49-F238E27FC236}">
                <a16:creationId xmlns:a16="http://schemas.microsoft.com/office/drawing/2014/main" id="{2D30EBEF-D7E5-42C2-D285-8D861F234833}"/>
              </a:ext>
            </a:extLst>
          </p:cNvPr>
          <p:cNvGrpSpPr/>
          <p:nvPr userDrawn="1"/>
        </p:nvGrpSpPr>
        <p:grpSpPr>
          <a:xfrm flipH="1">
            <a:off x="2436951" y="5333497"/>
            <a:ext cx="4148090" cy="1068346"/>
            <a:chOff x="1208088" y="2171700"/>
            <a:chExt cx="9775826" cy="2517776"/>
          </a:xfrm>
        </p:grpSpPr>
        <p:sp>
          <p:nvSpPr>
            <p:cNvPr id="89" name="Freeform 5">
              <a:extLst>
                <a:ext uri="{FF2B5EF4-FFF2-40B4-BE49-F238E27FC236}">
                  <a16:creationId xmlns:a16="http://schemas.microsoft.com/office/drawing/2014/main" id="{66EBC27D-7CFA-8930-0449-EC413F17E82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Oval 6">
              <a:extLst>
                <a:ext uri="{FF2B5EF4-FFF2-40B4-BE49-F238E27FC236}">
                  <a16:creationId xmlns:a16="http://schemas.microsoft.com/office/drawing/2014/main" id="{5306AD44-796C-288B-3A69-EEE880367AE3}"/>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4"/>
                </a:solidFill>
              </a:endParaRPr>
            </a:p>
          </p:txBody>
        </p:sp>
        <p:sp>
          <p:nvSpPr>
            <p:cNvPr id="91" name="Freeform 7">
              <a:extLst>
                <a:ext uri="{FF2B5EF4-FFF2-40B4-BE49-F238E27FC236}">
                  <a16:creationId xmlns:a16="http://schemas.microsoft.com/office/drawing/2014/main" id="{AAFC261C-30DC-A923-77DA-878ED8CA6323}"/>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8">
              <a:extLst>
                <a:ext uri="{FF2B5EF4-FFF2-40B4-BE49-F238E27FC236}">
                  <a16:creationId xmlns:a16="http://schemas.microsoft.com/office/drawing/2014/main" id="{F41DD4E3-1906-594D-ACD8-6DC3D063194C}"/>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9">
              <a:extLst>
                <a:ext uri="{FF2B5EF4-FFF2-40B4-BE49-F238E27FC236}">
                  <a16:creationId xmlns:a16="http://schemas.microsoft.com/office/drawing/2014/main" id="{09E7E67E-25A2-9ED8-6104-256BE2E611EB}"/>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11">
              <a:extLst>
                <a:ext uri="{FF2B5EF4-FFF2-40B4-BE49-F238E27FC236}">
                  <a16:creationId xmlns:a16="http://schemas.microsoft.com/office/drawing/2014/main" id="{438F8468-D53A-8BFD-D079-94FAA5729565}"/>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2">
              <a:extLst>
                <a:ext uri="{FF2B5EF4-FFF2-40B4-BE49-F238E27FC236}">
                  <a16:creationId xmlns:a16="http://schemas.microsoft.com/office/drawing/2014/main" id="{2345B92C-AC5C-3F4C-EA53-64CA6156ADDE}"/>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Text Placeholder 6">
            <a:extLst>
              <a:ext uri="{FF2B5EF4-FFF2-40B4-BE49-F238E27FC236}">
                <a16:creationId xmlns:a16="http://schemas.microsoft.com/office/drawing/2014/main" id="{1E79BDF2-8134-5CDF-534F-54C3154856D4}"/>
              </a:ext>
            </a:extLst>
          </p:cNvPr>
          <p:cNvSpPr>
            <a:spLocks noGrp="1"/>
          </p:cNvSpPr>
          <p:nvPr>
            <p:ph type="body" sz="quarter" idx="13" hasCustomPrompt="1"/>
          </p:nvPr>
        </p:nvSpPr>
        <p:spPr>
          <a:xfrm>
            <a:off x="2503639" y="3332179"/>
            <a:ext cx="2894012"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1" name="Text Placeholder 6">
            <a:extLst>
              <a:ext uri="{FF2B5EF4-FFF2-40B4-BE49-F238E27FC236}">
                <a16:creationId xmlns:a16="http://schemas.microsoft.com/office/drawing/2014/main" id="{3805941B-E51D-C39F-3C26-94BBAF7A0C75}"/>
              </a:ext>
            </a:extLst>
          </p:cNvPr>
          <p:cNvSpPr>
            <a:spLocks noGrp="1"/>
          </p:cNvSpPr>
          <p:nvPr>
            <p:ph type="body" sz="quarter" idx="14" hasCustomPrompt="1"/>
          </p:nvPr>
        </p:nvSpPr>
        <p:spPr>
          <a:xfrm>
            <a:off x="2503639" y="3114150"/>
            <a:ext cx="2894012" cy="213878"/>
          </a:xfrm>
          <a:prstGeom prst="rect">
            <a:avLst/>
          </a:prstGeom>
        </p:spPr>
        <p:txBody>
          <a:bodyPr/>
          <a:lstStyle>
            <a:lvl1pPr marL="0" indent="0" algn="r">
              <a:buNone/>
              <a:defRPr sz="1200" b="1"/>
            </a:lvl1pPr>
          </a:lstStyle>
          <a:p>
            <a:pPr lvl="0"/>
            <a:r>
              <a:rPr lang="en-US"/>
              <a:t>TITLE GOES HERE</a:t>
            </a:r>
            <a:br>
              <a:rPr lang="en-US"/>
            </a:br>
            <a:endParaRPr lang="en-US"/>
          </a:p>
        </p:txBody>
      </p:sp>
      <p:sp>
        <p:nvSpPr>
          <p:cNvPr id="12" name="Text Placeholder 6">
            <a:extLst>
              <a:ext uri="{FF2B5EF4-FFF2-40B4-BE49-F238E27FC236}">
                <a16:creationId xmlns:a16="http://schemas.microsoft.com/office/drawing/2014/main" id="{1806CEAE-012D-217F-A99F-4EEA0533E020}"/>
              </a:ext>
            </a:extLst>
          </p:cNvPr>
          <p:cNvSpPr>
            <a:spLocks noGrp="1"/>
          </p:cNvSpPr>
          <p:nvPr>
            <p:ph type="body" sz="quarter" idx="16" hasCustomPrompt="1"/>
          </p:nvPr>
        </p:nvSpPr>
        <p:spPr>
          <a:xfrm>
            <a:off x="2503638" y="5690147"/>
            <a:ext cx="2894012"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3" name="Text Placeholder 6">
            <a:extLst>
              <a:ext uri="{FF2B5EF4-FFF2-40B4-BE49-F238E27FC236}">
                <a16:creationId xmlns:a16="http://schemas.microsoft.com/office/drawing/2014/main" id="{D60C089F-304C-54CA-2699-4877E99810AE}"/>
              </a:ext>
            </a:extLst>
          </p:cNvPr>
          <p:cNvSpPr>
            <a:spLocks noGrp="1"/>
          </p:cNvSpPr>
          <p:nvPr>
            <p:ph type="body" sz="quarter" idx="17" hasCustomPrompt="1"/>
          </p:nvPr>
        </p:nvSpPr>
        <p:spPr>
          <a:xfrm>
            <a:off x="2503638" y="5472118"/>
            <a:ext cx="2894012" cy="213878"/>
          </a:xfrm>
          <a:prstGeom prst="rect">
            <a:avLst/>
          </a:prstGeom>
        </p:spPr>
        <p:txBody>
          <a:bodyPr/>
          <a:lstStyle>
            <a:lvl1pPr marL="0" indent="0" algn="r">
              <a:buNone/>
              <a:defRPr sz="1200" b="1"/>
            </a:lvl1pPr>
          </a:lstStyle>
          <a:p>
            <a:pPr lvl="0"/>
            <a:r>
              <a:rPr lang="en-US"/>
              <a:t>TITLE GOES HERE</a:t>
            </a:r>
            <a:br>
              <a:rPr lang="en-US"/>
            </a:br>
            <a:endParaRPr lang="en-US"/>
          </a:p>
        </p:txBody>
      </p:sp>
      <p:sp>
        <p:nvSpPr>
          <p:cNvPr id="14" name="Text Placeholder 6">
            <a:extLst>
              <a:ext uri="{FF2B5EF4-FFF2-40B4-BE49-F238E27FC236}">
                <a16:creationId xmlns:a16="http://schemas.microsoft.com/office/drawing/2014/main" id="{0A4A2603-038C-D754-DA89-3C2503855C45}"/>
              </a:ext>
            </a:extLst>
          </p:cNvPr>
          <p:cNvSpPr>
            <a:spLocks noGrp="1"/>
          </p:cNvSpPr>
          <p:nvPr>
            <p:ph type="body" sz="quarter" idx="18" hasCustomPrompt="1"/>
          </p:nvPr>
        </p:nvSpPr>
        <p:spPr>
          <a:xfrm>
            <a:off x="6779041" y="2167174"/>
            <a:ext cx="2894012"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5" name="Text Placeholder 6">
            <a:extLst>
              <a:ext uri="{FF2B5EF4-FFF2-40B4-BE49-F238E27FC236}">
                <a16:creationId xmlns:a16="http://schemas.microsoft.com/office/drawing/2014/main" id="{43CDF21E-61B3-5B03-1911-E8E40D99FC08}"/>
              </a:ext>
            </a:extLst>
          </p:cNvPr>
          <p:cNvSpPr>
            <a:spLocks noGrp="1"/>
          </p:cNvSpPr>
          <p:nvPr>
            <p:ph type="body" sz="quarter" idx="19" hasCustomPrompt="1"/>
          </p:nvPr>
        </p:nvSpPr>
        <p:spPr>
          <a:xfrm>
            <a:off x="6779041" y="1949145"/>
            <a:ext cx="2894012" cy="213878"/>
          </a:xfrm>
          <a:prstGeom prst="rect">
            <a:avLst/>
          </a:prstGeom>
        </p:spPr>
        <p:txBody>
          <a:bodyPr/>
          <a:lstStyle>
            <a:lvl1pPr marL="0" indent="0" algn="l">
              <a:buNone/>
              <a:defRPr sz="1200" b="1"/>
            </a:lvl1pPr>
          </a:lstStyle>
          <a:p>
            <a:pPr lvl="0"/>
            <a:r>
              <a:rPr lang="en-US"/>
              <a:t>TITLE GOES HERE</a:t>
            </a:r>
            <a:br>
              <a:rPr lang="en-US"/>
            </a:br>
            <a:endParaRPr lang="en-US"/>
          </a:p>
        </p:txBody>
      </p:sp>
      <p:sp>
        <p:nvSpPr>
          <p:cNvPr id="16" name="Text Placeholder 6">
            <a:extLst>
              <a:ext uri="{FF2B5EF4-FFF2-40B4-BE49-F238E27FC236}">
                <a16:creationId xmlns:a16="http://schemas.microsoft.com/office/drawing/2014/main" id="{BDDBBF19-E874-41FD-787F-BAB3873F65C1}"/>
              </a:ext>
            </a:extLst>
          </p:cNvPr>
          <p:cNvSpPr>
            <a:spLocks noGrp="1"/>
          </p:cNvSpPr>
          <p:nvPr>
            <p:ph type="body" sz="quarter" idx="20" hasCustomPrompt="1"/>
          </p:nvPr>
        </p:nvSpPr>
        <p:spPr>
          <a:xfrm>
            <a:off x="6779040" y="4525142"/>
            <a:ext cx="2894012"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7" name="Text Placeholder 6">
            <a:extLst>
              <a:ext uri="{FF2B5EF4-FFF2-40B4-BE49-F238E27FC236}">
                <a16:creationId xmlns:a16="http://schemas.microsoft.com/office/drawing/2014/main" id="{81BA19DC-73FE-4DED-975D-C596A41C2661}"/>
              </a:ext>
            </a:extLst>
          </p:cNvPr>
          <p:cNvSpPr>
            <a:spLocks noGrp="1"/>
          </p:cNvSpPr>
          <p:nvPr>
            <p:ph type="body" sz="quarter" idx="21" hasCustomPrompt="1"/>
          </p:nvPr>
        </p:nvSpPr>
        <p:spPr>
          <a:xfrm>
            <a:off x="6779040" y="4307113"/>
            <a:ext cx="2894012" cy="213878"/>
          </a:xfrm>
          <a:prstGeom prst="rect">
            <a:avLst/>
          </a:prstGeom>
        </p:spPr>
        <p:txBody>
          <a:bodyPr/>
          <a:lstStyle>
            <a:lvl1pPr marL="0" indent="0" algn="l">
              <a:buNone/>
              <a:defRPr sz="1200" b="1"/>
            </a:lvl1pPr>
          </a:lstStyle>
          <a:p>
            <a:pPr lvl="0"/>
            <a:r>
              <a:rPr lang="en-US"/>
              <a:t>TITLE GOES HERE</a:t>
            </a:r>
            <a:br>
              <a:rPr lang="en-US"/>
            </a:br>
            <a:endParaRPr lang="en-US"/>
          </a:p>
        </p:txBody>
      </p:sp>
      <p:sp>
        <p:nvSpPr>
          <p:cNvPr id="18" name="Text Placeholder 6">
            <a:extLst>
              <a:ext uri="{FF2B5EF4-FFF2-40B4-BE49-F238E27FC236}">
                <a16:creationId xmlns:a16="http://schemas.microsoft.com/office/drawing/2014/main" id="{6129CB14-89B1-3445-FADA-15BFF27FBDD6}"/>
              </a:ext>
            </a:extLst>
          </p:cNvPr>
          <p:cNvSpPr>
            <a:spLocks noGrp="1"/>
          </p:cNvSpPr>
          <p:nvPr>
            <p:ph type="body" sz="quarter" idx="15" hasCustomPrompt="1"/>
          </p:nvPr>
        </p:nvSpPr>
        <p:spPr>
          <a:xfrm>
            <a:off x="532435" y="3121161"/>
            <a:ext cx="1729463" cy="434379"/>
          </a:xfrm>
          <a:prstGeom prst="rect">
            <a:avLst/>
          </a:prstGeom>
        </p:spPr>
        <p:txBody>
          <a:bodyPr/>
          <a:lstStyle>
            <a:lvl1pPr marL="0" indent="0" algn="r">
              <a:buNone/>
              <a:defRPr lang="en-US" sz="3600" b="1" kern="1200" dirty="0">
                <a:solidFill>
                  <a:schemeClr val="accent2"/>
                </a:solidFill>
                <a:latin typeface="+mj-lt"/>
                <a:ea typeface="+mn-ea"/>
                <a:cs typeface="+mn-cs"/>
              </a:defRPr>
            </a:lvl1pPr>
          </a:lstStyle>
          <a:p>
            <a:pPr lvl="0"/>
            <a:r>
              <a:rPr lang="en-US"/>
              <a:t>X</a:t>
            </a:r>
          </a:p>
          <a:p>
            <a:pPr lvl="0"/>
            <a:endParaRPr lang="en-US"/>
          </a:p>
        </p:txBody>
      </p:sp>
      <p:sp>
        <p:nvSpPr>
          <p:cNvPr id="19" name="Text Placeholder 6">
            <a:extLst>
              <a:ext uri="{FF2B5EF4-FFF2-40B4-BE49-F238E27FC236}">
                <a16:creationId xmlns:a16="http://schemas.microsoft.com/office/drawing/2014/main" id="{124B8E06-9526-B435-8888-81D648428590}"/>
              </a:ext>
            </a:extLst>
          </p:cNvPr>
          <p:cNvSpPr>
            <a:spLocks noGrp="1"/>
          </p:cNvSpPr>
          <p:nvPr>
            <p:ph type="body" sz="quarter" idx="22" hasCustomPrompt="1"/>
          </p:nvPr>
        </p:nvSpPr>
        <p:spPr>
          <a:xfrm>
            <a:off x="532435" y="5474921"/>
            <a:ext cx="1729463" cy="434379"/>
          </a:xfrm>
          <a:prstGeom prst="rect">
            <a:avLst/>
          </a:prstGeom>
        </p:spPr>
        <p:txBody>
          <a:bodyPr/>
          <a:lstStyle>
            <a:lvl1pPr marL="0" indent="0" algn="r">
              <a:buNone/>
              <a:defRPr lang="en-US" sz="3600" b="1" kern="1200" dirty="0">
                <a:solidFill>
                  <a:srgbClr val="7FA267"/>
                </a:solidFill>
                <a:latin typeface="+mj-lt"/>
                <a:ea typeface="+mn-ea"/>
                <a:cs typeface="+mn-cs"/>
              </a:defRPr>
            </a:lvl1pPr>
          </a:lstStyle>
          <a:p>
            <a:pPr lvl="0"/>
            <a:r>
              <a:rPr lang="en-US"/>
              <a:t>X</a:t>
            </a:r>
          </a:p>
          <a:p>
            <a:pPr lvl="0"/>
            <a:endParaRPr lang="en-US"/>
          </a:p>
        </p:txBody>
      </p:sp>
      <p:sp>
        <p:nvSpPr>
          <p:cNvPr id="20" name="Text Placeholder 6">
            <a:extLst>
              <a:ext uri="{FF2B5EF4-FFF2-40B4-BE49-F238E27FC236}">
                <a16:creationId xmlns:a16="http://schemas.microsoft.com/office/drawing/2014/main" id="{88D69D37-0BE3-CE04-5C27-F06A5D146941}"/>
              </a:ext>
            </a:extLst>
          </p:cNvPr>
          <p:cNvSpPr>
            <a:spLocks noGrp="1"/>
          </p:cNvSpPr>
          <p:nvPr>
            <p:ph type="body" sz="quarter" idx="23" hasCustomPrompt="1"/>
          </p:nvPr>
        </p:nvSpPr>
        <p:spPr>
          <a:xfrm>
            <a:off x="9930102" y="1953353"/>
            <a:ext cx="1729463" cy="434379"/>
          </a:xfrm>
          <a:prstGeom prst="rect">
            <a:avLst/>
          </a:prstGeom>
        </p:spPr>
        <p:txBody>
          <a:bodyPr/>
          <a:lstStyle>
            <a:lvl1pPr marL="0" indent="0" algn="l">
              <a:buNone/>
              <a:defRPr lang="en-US" sz="3600" b="1" kern="1200" dirty="0">
                <a:solidFill>
                  <a:srgbClr val="F7921E"/>
                </a:solidFill>
                <a:latin typeface="+mj-lt"/>
                <a:ea typeface="+mn-ea"/>
                <a:cs typeface="+mn-cs"/>
              </a:defRPr>
            </a:lvl1pPr>
          </a:lstStyle>
          <a:p>
            <a:pPr lvl="0"/>
            <a:r>
              <a:rPr lang="en-US"/>
              <a:t>X</a:t>
            </a:r>
          </a:p>
          <a:p>
            <a:pPr lvl="0"/>
            <a:endParaRPr lang="en-US"/>
          </a:p>
        </p:txBody>
      </p:sp>
      <p:sp>
        <p:nvSpPr>
          <p:cNvPr id="21" name="Text Placeholder 6">
            <a:extLst>
              <a:ext uri="{FF2B5EF4-FFF2-40B4-BE49-F238E27FC236}">
                <a16:creationId xmlns:a16="http://schemas.microsoft.com/office/drawing/2014/main" id="{4DDE4325-4DE3-8034-2D74-6F6FBA3AD296}"/>
              </a:ext>
            </a:extLst>
          </p:cNvPr>
          <p:cNvSpPr>
            <a:spLocks noGrp="1"/>
          </p:cNvSpPr>
          <p:nvPr>
            <p:ph type="body" sz="quarter" idx="24" hasCustomPrompt="1"/>
          </p:nvPr>
        </p:nvSpPr>
        <p:spPr>
          <a:xfrm>
            <a:off x="9930102" y="4307113"/>
            <a:ext cx="1729463" cy="434379"/>
          </a:xfrm>
          <a:prstGeom prst="rect">
            <a:avLst/>
          </a:prstGeom>
        </p:spPr>
        <p:txBody>
          <a:bodyPr/>
          <a:lstStyle>
            <a:lvl1pPr marL="0" indent="0" algn="l">
              <a:buNone/>
              <a:defRPr lang="en-US" sz="3600" b="1" kern="1200" dirty="0">
                <a:solidFill>
                  <a:srgbClr val="F3B700"/>
                </a:solidFill>
                <a:latin typeface="+mj-lt"/>
                <a:ea typeface="+mn-ea"/>
                <a:cs typeface="+mn-cs"/>
              </a:defRPr>
            </a:lvl1pPr>
          </a:lstStyle>
          <a:p>
            <a:pPr lvl="0"/>
            <a:r>
              <a:rPr lang="en-US"/>
              <a:t>X</a:t>
            </a:r>
          </a:p>
          <a:p>
            <a:pPr lvl="0"/>
            <a:endParaRPr lang="en-US"/>
          </a:p>
        </p:txBody>
      </p:sp>
      <p:sp>
        <p:nvSpPr>
          <p:cNvPr id="3" name="Title 1">
            <a:extLst>
              <a:ext uri="{FF2B5EF4-FFF2-40B4-BE49-F238E27FC236}">
                <a16:creationId xmlns:a16="http://schemas.microsoft.com/office/drawing/2014/main" id="{5A39A0FF-7E42-B5D9-D806-F08A56831BDC}"/>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7055A173-F910-139A-1C16-E65161D68D0A}"/>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6" name="Text Placeholder 6">
            <a:extLst>
              <a:ext uri="{FF2B5EF4-FFF2-40B4-BE49-F238E27FC236}">
                <a16:creationId xmlns:a16="http://schemas.microsoft.com/office/drawing/2014/main" id="{BF2A2AC0-A84E-373D-C64F-F94F3596682B}"/>
              </a:ext>
            </a:extLst>
          </p:cNvPr>
          <p:cNvSpPr>
            <a:spLocks noGrp="1"/>
          </p:cNvSpPr>
          <p:nvPr>
            <p:ph type="body" sz="quarter" idx="25" hasCustomPrompt="1"/>
          </p:nvPr>
        </p:nvSpPr>
        <p:spPr>
          <a:xfrm>
            <a:off x="5880023" y="2066244"/>
            <a:ext cx="430969" cy="434379"/>
          </a:xfrm>
          <a:prstGeom prst="rect">
            <a:avLst/>
          </a:prstGeom>
        </p:spPr>
        <p:txBody>
          <a:bodyPr/>
          <a:lstStyle>
            <a:lvl1pPr marL="0" indent="0" algn="l">
              <a:buNone/>
              <a:defRPr lang="en-US" sz="2800" b="1" kern="1200" dirty="0">
                <a:solidFill>
                  <a:srgbClr val="F7921E"/>
                </a:solidFill>
                <a:latin typeface="+mj-lt"/>
                <a:ea typeface="+mn-ea"/>
                <a:cs typeface="+mn-cs"/>
              </a:defRPr>
            </a:lvl1pPr>
          </a:lstStyle>
          <a:p>
            <a:pPr lvl="0"/>
            <a:r>
              <a:rPr lang="en-US"/>
              <a:t>X</a:t>
            </a:r>
          </a:p>
          <a:p>
            <a:pPr lvl="0"/>
            <a:endParaRPr lang="en-US"/>
          </a:p>
        </p:txBody>
      </p:sp>
      <p:sp>
        <p:nvSpPr>
          <p:cNvPr id="7" name="Text Placeholder 6">
            <a:extLst>
              <a:ext uri="{FF2B5EF4-FFF2-40B4-BE49-F238E27FC236}">
                <a16:creationId xmlns:a16="http://schemas.microsoft.com/office/drawing/2014/main" id="{B885FBC7-1E57-6E6F-285C-B55D30C26F8F}"/>
              </a:ext>
            </a:extLst>
          </p:cNvPr>
          <p:cNvSpPr>
            <a:spLocks noGrp="1"/>
          </p:cNvSpPr>
          <p:nvPr>
            <p:ph type="body" sz="quarter" idx="26" hasCustomPrompt="1"/>
          </p:nvPr>
        </p:nvSpPr>
        <p:spPr>
          <a:xfrm>
            <a:off x="5880023" y="3242388"/>
            <a:ext cx="430969" cy="434379"/>
          </a:xfrm>
          <a:prstGeom prst="rect">
            <a:avLst/>
          </a:prstGeom>
        </p:spPr>
        <p:txBody>
          <a:bodyPr/>
          <a:lstStyle>
            <a:lvl1pPr marL="0" indent="0" algn="l">
              <a:buNone/>
              <a:defRPr lang="en-US" sz="2800" b="1" kern="1200" dirty="0">
                <a:solidFill>
                  <a:srgbClr val="235789"/>
                </a:solidFill>
                <a:latin typeface="+mj-lt"/>
                <a:ea typeface="+mn-ea"/>
                <a:cs typeface="+mn-cs"/>
              </a:defRPr>
            </a:lvl1pPr>
          </a:lstStyle>
          <a:p>
            <a:pPr lvl="0"/>
            <a:r>
              <a:rPr lang="en-US"/>
              <a:t>X</a:t>
            </a:r>
          </a:p>
          <a:p>
            <a:pPr lvl="0"/>
            <a:endParaRPr lang="en-US"/>
          </a:p>
        </p:txBody>
      </p:sp>
      <p:sp>
        <p:nvSpPr>
          <p:cNvPr id="8" name="Text Placeholder 6">
            <a:extLst>
              <a:ext uri="{FF2B5EF4-FFF2-40B4-BE49-F238E27FC236}">
                <a16:creationId xmlns:a16="http://schemas.microsoft.com/office/drawing/2014/main" id="{467F7368-2D08-5352-6380-5496B4CCB8C3}"/>
              </a:ext>
            </a:extLst>
          </p:cNvPr>
          <p:cNvSpPr>
            <a:spLocks noGrp="1"/>
          </p:cNvSpPr>
          <p:nvPr>
            <p:ph type="body" sz="quarter" idx="27" hasCustomPrompt="1"/>
          </p:nvPr>
        </p:nvSpPr>
        <p:spPr>
          <a:xfrm>
            <a:off x="5880023" y="4428855"/>
            <a:ext cx="430969" cy="434379"/>
          </a:xfrm>
          <a:prstGeom prst="rect">
            <a:avLst/>
          </a:prstGeom>
        </p:spPr>
        <p:txBody>
          <a:bodyPr/>
          <a:lstStyle>
            <a:lvl1pPr marL="0" indent="0" algn="l">
              <a:buNone/>
              <a:defRPr lang="en-US" sz="2800" b="1" kern="1200" dirty="0">
                <a:solidFill>
                  <a:srgbClr val="F3B700"/>
                </a:solidFill>
                <a:latin typeface="+mj-lt"/>
                <a:ea typeface="+mn-ea"/>
                <a:cs typeface="+mn-cs"/>
              </a:defRPr>
            </a:lvl1pPr>
          </a:lstStyle>
          <a:p>
            <a:pPr lvl="0"/>
            <a:r>
              <a:rPr lang="en-US"/>
              <a:t>X</a:t>
            </a:r>
          </a:p>
          <a:p>
            <a:pPr lvl="0"/>
            <a:endParaRPr lang="en-US"/>
          </a:p>
        </p:txBody>
      </p:sp>
      <p:sp>
        <p:nvSpPr>
          <p:cNvPr id="9" name="Text Placeholder 6">
            <a:extLst>
              <a:ext uri="{FF2B5EF4-FFF2-40B4-BE49-F238E27FC236}">
                <a16:creationId xmlns:a16="http://schemas.microsoft.com/office/drawing/2014/main" id="{5D6D7B39-6FE6-51DA-19BC-33795EAB56EE}"/>
              </a:ext>
            </a:extLst>
          </p:cNvPr>
          <p:cNvSpPr>
            <a:spLocks noGrp="1"/>
          </p:cNvSpPr>
          <p:nvPr>
            <p:ph type="body" sz="quarter" idx="28" hasCustomPrompt="1"/>
          </p:nvPr>
        </p:nvSpPr>
        <p:spPr>
          <a:xfrm>
            <a:off x="5880023" y="5595971"/>
            <a:ext cx="430969" cy="434379"/>
          </a:xfrm>
          <a:prstGeom prst="rect">
            <a:avLst/>
          </a:prstGeom>
        </p:spPr>
        <p:txBody>
          <a:bodyPr/>
          <a:lstStyle>
            <a:lvl1pPr marL="0" indent="0" algn="l">
              <a:buNone/>
              <a:defRPr lang="en-US" sz="2800" b="1" kern="1200" dirty="0">
                <a:solidFill>
                  <a:srgbClr val="7FA267"/>
                </a:solidFill>
                <a:latin typeface="+mj-lt"/>
                <a:ea typeface="+mn-ea"/>
                <a:cs typeface="+mn-cs"/>
              </a:defRPr>
            </a:lvl1pPr>
          </a:lstStyle>
          <a:p>
            <a:pPr lvl="0"/>
            <a:r>
              <a:rPr lang="en-US"/>
              <a:t>X</a:t>
            </a:r>
          </a:p>
          <a:p>
            <a:pPr lvl="0"/>
            <a:endParaRPr lang="en-US"/>
          </a:p>
        </p:txBody>
      </p:sp>
    </p:spTree>
    <p:extLst>
      <p:ext uri="{BB962C8B-B14F-4D97-AF65-F5344CB8AC3E}">
        <p14:creationId xmlns:p14="http://schemas.microsoft.com/office/powerpoint/2010/main" val="360679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0000" decel="8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1+#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20000" decel="80000"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fill="hold"/>
                                        <p:tgtEl>
                                          <p:spTgt spid="61"/>
                                        </p:tgtEl>
                                        <p:attrNameLst>
                                          <p:attrName>ppt_x</p:attrName>
                                        </p:attrNameLst>
                                      </p:cBhvr>
                                      <p:tavLst>
                                        <p:tav tm="0">
                                          <p:val>
                                            <p:strVal val="0-#ppt_w/2"/>
                                          </p:val>
                                        </p:tav>
                                        <p:tav tm="100000">
                                          <p:val>
                                            <p:strVal val="#ppt_x"/>
                                          </p:val>
                                        </p:tav>
                                      </p:tavLst>
                                    </p:anim>
                                    <p:anim calcmode="lin" valueType="num">
                                      <p:cBhvr additive="base">
                                        <p:cTn id="13" dur="500" fill="hold"/>
                                        <p:tgtEl>
                                          <p:spTgt spid="6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20000" decel="80000"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1+#ppt_w/2"/>
                                          </p:val>
                                        </p:tav>
                                        <p:tav tm="100000">
                                          <p:val>
                                            <p:strVal val="#ppt_x"/>
                                          </p:val>
                                        </p:tav>
                                      </p:tavLst>
                                    </p:anim>
                                    <p:anim calcmode="lin" valueType="num">
                                      <p:cBhvr additive="base">
                                        <p:cTn id="18" dur="500" fill="hold"/>
                                        <p:tgtEl>
                                          <p:spTgt spid="7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20000" decel="80000"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 calcmode="lin" valueType="num">
                                      <p:cBhvr additive="base">
                                        <p:cTn id="22" dur="500" fill="hold"/>
                                        <p:tgtEl>
                                          <p:spTgt spid="88"/>
                                        </p:tgtEl>
                                        <p:attrNameLst>
                                          <p:attrName>ppt_x</p:attrName>
                                        </p:attrNameLst>
                                      </p:cBhvr>
                                      <p:tavLst>
                                        <p:tav tm="0">
                                          <p:val>
                                            <p:strVal val="0-#ppt_w/2"/>
                                          </p:val>
                                        </p:tav>
                                        <p:tav tm="100000">
                                          <p:val>
                                            <p:strVal val="#ppt_x"/>
                                          </p:val>
                                        </p:tav>
                                      </p:tavLst>
                                    </p:anim>
                                    <p:anim calcmode="lin" valueType="num">
                                      <p:cBhvr additive="base">
                                        <p:cTn id="2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_Graphic Option_5">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3" name="Oval 2">
            <a:extLst>
              <a:ext uri="{FF2B5EF4-FFF2-40B4-BE49-F238E27FC236}">
                <a16:creationId xmlns:a16="http://schemas.microsoft.com/office/drawing/2014/main" id="{7E0E311A-09AB-64B6-1ABB-E85F2C1E6DA4}"/>
              </a:ext>
            </a:extLst>
          </p:cNvPr>
          <p:cNvSpPr/>
          <p:nvPr userDrawn="1"/>
        </p:nvSpPr>
        <p:spPr>
          <a:xfrm>
            <a:off x="4677446" y="2705207"/>
            <a:ext cx="2837109" cy="2837108"/>
          </a:xfrm>
          <a:prstGeom prst="ellipse">
            <a:avLst/>
          </a:prstGeom>
          <a:noFill/>
          <a:ln w="28575">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24">
            <a:extLst>
              <a:ext uri="{FF2B5EF4-FFF2-40B4-BE49-F238E27FC236}">
                <a16:creationId xmlns:a16="http://schemas.microsoft.com/office/drawing/2014/main" id="{67C20F41-614B-78DD-EE39-470CC86C2D8A}"/>
              </a:ext>
            </a:extLst>
          </p:cNvPr>
          <p:cNvSpPr>
            <a:spLocks/>
          </p:cNvSpPr>
          <p:nvPr userDrawn="1"/>
        </p:nvSpPr>
        <p:spPr bwMode="auto">
          <a:xfrm>
            <a:off x="5392945" y="5112127"/>
            <a:ext cx="1408777" cy="1251456"/>
          </a:xfrm>
          <a:custGeom>
            <a:avLst/>
            <a:gdLst>
              <a:gd name="T0" fmla="*/ 206 w 670"/>
              <a:gd name="T1" fmla="*/ 595 h 595"/>
              <a:gd name="T2" fmla="*/ 141 w 670"/>
              <a:gd name="T3" fmla="*/ 557 h 595"/>
              <a:gd name="T4" fmla="*/ 13 w 670"/>
              <a:gd name="T5" fmla="*/ 335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5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6" y="0"/>
                </a:cubicBezTo>
                <a:cubicBezTo>
                  <a:pt x="463" y="0"/>
                  <a:pt x="463" y="0"/>
                  <a:pt x="463" y="0"/>
                </a:cubicBezTo>
                <a:cubicBezTo>
                  <a:pt x="490" y="0"/>
                  <a:pt x="515" y="14"/>
                  <a:pt x="528" y="38"/>
                </a:cubicBezTo>
                <a:cubicBezTo>
                  <a:pt x="656" y="260"/>
                  <a:pt x="656" y="260"/>
                  <a:pt x="656" y="260"/>
                </a:cubicBezTo>
                <a:cubicBezTo>
                  <a:pt x="670" y="283"/>
                  <a:pt x="670" y="312"/>
                  <a:pt x="656" y="335"/>
                </a:cubicBezTo>
                <a:cubicBezTo>
                  <a:pt x="528" y="557"/>
                  <a:pt x="528" y="557"/>
                  <a:pt x="528" y="557"/>
                </a:cubicBezTo>
                <a:cubicBezTo>
                  <a:pt x="515" y="580"/>
                  <a:pt x="490" y="595"/>
                  <a:pt x="463" y="595"/>
                </a:cubicBezTo>
                <a:lnTo>
                  <a:pt x="206" y="59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26">
            <a:extLst>
              <a:ext uri="{FF2B5EF4-FFF2-40B4-BE49-F238E27FC236}">
                <a16:creationId xmlns:a16="http://schemas.microsoft.com/office/drawing/2014/main" id="{744C308F-0D71-E4B5-9893-8F98547B49AD}"/>
              </a:ext>
            </a:extLst>
          </p:cNvPr>
          <p:cNvSpPr>
            <a:spLocks/>
          </p:cNvSpPr>
          <p:nvPr userDrawn="1"/>
        </p:nvSpPr>
        <p:spPr bwMode="auto">
          <a:xfrm>
            <a:off x="5392945" y="1882161"/>
            <a:ext cx="1408777" cy="1251456"/>
          </a:xfrm>
          <a:custGeom>
            <a:avLst/>
            <a:gdLst>
              <a:gd name="T0" fmla="*/ 206 w 670"/>
              <a:gd name="T1" fmla="*/ 595 h 595"/>
              <a:gd name="T2" fmla="*/ 141 w 670"/>
              <a:gd name="T3" fmla="*/ 557 h 595"/>
              <a:gd name="T4" fmla="*/ 13 w 670"/>
              <a:gd name="T5" fmla="*/ 336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6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1"/>
                  <a:pt x="141" y="557"/>
                </a:cubicBezTo>
                <a:cubicBezTo>
                  <a:pt x="13" y="336"/>
                  <a:pt x="13" y="336"/>
                  <a:pt x="13" y="336"/>
                </a:cubicBezTo>
                <a:cubicBezTo>
                  <a:pt x="0" y="312"/>
                  <a:pt x="0" y="283"/>
                  <a:pt x="13" y="260"/>
                </a:cubicBezTo>
                <a:cubicBezTo>
                  <a:pt x="141" y="38"/>
                  <a:pt x="141" y="38"/>
                  <a:pt x="141" y="38"/>
                </a:cubicBezTo>
                <a:cubicBezTo>
                  <a:pt x="155" y="15"/>
                  <a:pt x="180" y="0"/>
                  <a:pt x="206" y="0"/>
                </a:cubicBezTo>
                <a:cubicBezTo>
                  <a:pt x="463" y="0"/>
                  <a:pt x="463" y="0"/>
                  <a:pt x="463" y="0"/>
                </a:cubicBezTo>
                <a:cubicBezTo>
                  <a:pt x="490" y="0"/>
                  <a:pt x="515" y="15"/>
                  <a:pt x="528" y="38"/>
                </a:cubicBezTo>
                <a:cubicBezTo>
                  <a:pt x="656" y="260"/>
                  <a:pt x="656" y="260"/>
                  <a:pt x="656" y="260"/>
                </a:cubicBezTo>
                <a:cubicBezTo>
                  <a:pt x="670" y="283"/>
                  <a:pt x="670" y="312"/>
                  <a:pt x="656" y="336"/>
                </a:cubicBezTo>
                <a:cubicBezTo>
                  <a:pt x="528" y="557"/>
                  <a:pt x="528" y="557"/>
                  <a:pt x="528" y="557"/>
                </a:cubicBezTo>
                <a:cubicBezTo>
                  <a:pt x="515" y="581"/>
                  <a:pt x="490" y="595"/>
                  <a:pt x="463" y="595"/>
                </a:cubicBezTo>
                <a:lnTo>
                  <a:pt x="206" y="59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28">
            <a:extLst>
              <a:ext uri="{FF2B5EF4-FFF2-40B4-BE49-F238E27FC236}">
                <a16:creationId xmlns:a16="http://schemas.microsoft.com/office/drawing/2014/main" id="{E374A7DC-ED8D-5DDB-8834-1042CC1A5E0B}"/>
              </a:ext>
            </a:extLst>
          </p:cNvPr>
          <p:cNvSpPr>
            <a:spLocks/>
          </p:cNvSpPr>
          <p:nvPr userDrawn="1"/>
        </p:nvSpPr>
        <p:spPr bwMode="auto">
          <a:xfrm>
            <a:off x="3994833" y="4310857"/>
            <a:ext cx="1408777" cy="1251456"/>
          </a:xfrm>
          <a:custGeom>
            <a:avLst/>
            <a:gdLst>
              <a:gd name="T0" fmla="*/ 207 w 670"/>
              <a:gd name="T1" fmla="*/ 595 h 595"/>
              <a:gd name="T2" fmla="*/ 141 w 670"/>
              <a:gd name="T3" fmla="*/ 557 h 595"/>
              <a:gd name="T4" fmla="*/ 13 w 670"/>
              <a:gd name="T5" fmla="*/ 335 h 595"/>
              <a:gd name="T6" fmla="*/ 13 w 670"/>
              <a:gd name="T7" fmla="*/ 260 h 595"/>
              <a:gd name="T8" fmla="*/ 141 w 670"/>
              <a:gd name="T9" fmla="*/ 38 h 595"/>
              <a:gd name="T10" fmla="*/ 207 w 670"/>
              <a:gd name="T11" fmla="*/ 0 h 595"/>
              <a:gd name="T12" fmla="*/ 463 w 670"/>
              <a:gd name="T13" fmla="*/ 0 h 595"/>
              <a:gd name="T14" fmla="*/ 528 w 670"/>
              <a:gd name="T15" fmla="*/ 38 h 595"/>
              <a:gd name="T16" fmla="*/ 656 w 670"/>
              <a:gd name="T17" fmla="*/ 259 h 595"/>
              <a:gd name="T18" fmla="*/ 656 w 670"/>
              <a:gd name="T19" fmla="*/ 335 h 595"/>
              <a:gd name="T20" fmla="*/ 528 w 670"/>
              <a:gd name="T21" fmla="*/ 557 h 595"/>
              <a:gd name="T22" fmla="*/ 463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7" y="0"/>
                </a:cubicBezTo>
                <a:cubicBezTo>
                  <a:pt x="463" y="0"/>
                  <a:pt x="463" y="0"/>
                  <a:pt x="463" y="0"/>
                </a:cubicBezTo>
                <a:cubicBezTo>
                  <a:pt x="490" y="0"/>
                  <a:pt x="515" y="14"/>
                  <a:pt x="528" y="38"/>
                </a:cubicBezTo>
                <a:cubicBezTo>
                  <a:pt x="656" y="259"/>
                  <a:pt x="656" y="259"/>
                  <a:pt x="656" y="259"/>
                </a:cubicBezTo>
                <a:cubicBezTo>
                  <a:pt x="670" y="283"/>
                  <a:pt x="670" y="312"/>
                  <a:pt x="656" y="335"/>
                </a:cubicBezTo>
                <a:cubicBezTo>
                  <a:pt x="528" y="557"/>
                  <a:pt x="528" y="557"/>
                  <a:pt x="528" y="557"/>
                </a:cubicBezTo>
                <a:cubicBezTo>
                  <a:pt x="515" y="580"/>
                  <a:pt x="490" y="595"/>
                  <a:pt x="463" y="595"/>
                </a:cubicBezTo>
                <a:cubicBezTo>
                  <a:pt x="207" y="595"/>
                  <a:pt x="207" y="595"/>
                  <a:pt x="207" y="59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0">
            <a:extLst>
              <a:ext uri="{FF2B5EF4-FFF2-40B4-BE49-F238E27FC236}">
                <a16:creationId xmlns:a16="http://schemas.microsoft.com/office/drawing/2014/main" id="{E46B1545-7907-ABB6-7A3E-F2A5A8E23F9C}"/>
              </a:ext>
            </a:extLst>
          </p:cNvPr>
          <p:cNvSpPr>
            <a:spLocks/>
          </p:cNvSpPr>
          <p:nvPr userDrawn="1"/>
        </p:nvSpPr>
        <p:spPr bwMode="auto">
          <a:xfrm>
            <a:off x="6788390" y="2691430"/>
            <a:ext cx="1408777" cy="1251456"/>
          </a:xfrm>
          <a:custGeom>
            <a:avLst/>
            <a:gdLst>
              <a:gd name="T0" fmla="*/ 207 w 670"/>
              <a:gd name="T1" fmla="*/ 595 h 595"/>
              <a:gd name="T2" fmla="*/ 142 w 670"/>
              <a:gd name="T3" fmla="*/ 557 h 595"/>
              <a:gd name="T4" fmla="*/ 14 w 670"/>
              <a:gd name="T5" fmla="*/ 335 h 595"/>
              <a:gd name="T6" fmla="*/ 14 w 670"/>
              <a:gd name="T7" fmla="*/ 260 h 595"/>
              <a:gd name="T8" fmla="*/ 142 w 670"/>
              <a:gd name="T9" fmla="*/ 38 h 595"/>
              <a:gd name="T10" fmla="*/ 207 w 670"/>
              <a:gd name="T11" fmla="*/ 0 h 595"/>
              <a:gd name="T12" fmla="*/ 463 w 670"/>
              <a:gd name="T13" fmla="*/ 0 h 595"/>
              <a:gd name="T14" fmla="*/ 529 w 670"/>
              <a:gd name="T15" fmla="*/ 38 h 595"/>
              <a:gd name="T16" fmla="*/ 657 w 670"/>
              <a:gd name="T17" fmla="*/ 260 h 595"/>
              <a:gd name="T18" fmla="*/ 657 w 670"/>
              <a:gd name="T19" fmla="*/ 335 h 595"/>
              <a:gd name="T20" fmla="*/ 529 w 670"/>
              <a:gd name="T21" fmla="*/ 557 h 595"/>
              <a:gd name="T22" fmla="*/ 464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2" y="557"/>
                </a:cubicBezTo>
                <a:cubicBezTo>
                  <a:pt x="14" y="335"/>
                  <a:pt x="14" y="335"/>
                  <a:pt x="14" y="335"/>
                </a:cubicBezTo>
                <a:cubicBezTo>
                  <a:pt x="0" y="312"/>
                  <a:pt x="0" y="283"/>
                  <a:pt x="14" y="260"/>
                </a:cubicBezTo>
                <a:cubicBezTo>
                  <a:pt x="142" y="38"/>
                  <a:pt x="142" y="38"/>
                  <a:pt x="142" y="38"/>
                </a:cubicBezTo>
                <a:cubicBezTo>
                  <a:pt x="155" y="15"/>
                  <a:pt x="180" y="0"/>
                  <a:pt x="207" y="0"/>
                </a:cubicBezTo>
                <a:cubicBezTo>
                  <a:pt x="463" y="0"/>
                  <a:pt x="463" y="0"/>
                  <a:pt x="463" y="0"/>
                </a:cubicBezTo>
                <a:cubicBezTo>
                  <a:pt x="490" y="0"/>
                  <a:pt x="515" y="15"/>
                  <a:pt x="529" y="38"/>
                </a:cubicBezTo>
                <a:cubicBezTo>
                  <a:pt x="657" y="260"/>
                  <a:pt x="657" y="260"/>
                  <a:pt x="657" y="260"/>
                </a:cubicBezTo>
                <a:cubicBezTo>
                  <a:pt x="670" y="283"/>
                  <a:pt x="670" y="312"/>
                  <a:pt x="657" y="335"/>
                </a:cubicBezTo>
                <a:cubicBezTo>
                  <a:pt x="529" y="557"/>
                  <a:pt x="529" y="557"/>
                  <a:pt x="529" y="557"/>
                </a:cubicBezTo>
                <a:cubicBezTo>
                  <a:pt x="515" y="580"/>
                  <a:pt x="490" y="595"/>
                  <a:pt x="464" y="595"/>
                </a:cubicBezTo>
                <a:cubicBezTo>
                  <a:pt x="207" y="595"/>
                  <a:pt x="207" y="595"/>
                  <a:pt x="207" y="59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33">
            <a:extLst>
              <a:ext uri="{FF2B5EF4-FFF2-40B4-BE49-F238E27FC236}">
                <a16:creationId xmlns:a16="http://schemas.microsoft.com/office/drawing/2014/main" id="{0941FA54-E4E5-8192-B491-B501468C849C}"/>
              </a:ext>
            </a:extLst>
          </p:cNvPr>
          <p:cNvSpPr>
            <a:spLocks/>
          </p:cNvSpPr>
          <p:nvPr userDrawn="1"/>
        </p:nvSpPr>
        <p:spPr bwMode="auto">
          <a:xfrm>
            <a:off x="3996611" y="2690541"/>
            <a:ext cx="1408777" cy="1253234"/>
          </a:xfrm>
          <a:custGeom>
            <a:avLst/>
            <a:gdLst>
              <a:gd name="T0" fmla="*/ 206 w 670"/>
              <a:gd name="T1" fmla="*/ 595 h 596"/>
              <a:gd name="T2" fmla="*/ 141 w 670"/>
              <a:gd name="T3" fmla="*/ 557 h 596"/>
              <a:gd name="T4" fmla="*/ 13 w 670"/>
              <a:gd name="T5" fmla="*/ 335 h 596"/>
              <a:gd name="T6" fmla="*/ 14 w 670"/>
              <a:gd name="T7" fmla="*/ 259 h 596"/>
              <a:gd name="T8" fmla="*/ 142 w 670"/>
              <a:gd name="T9" fmla="*/ 38 h 596"/>
              <a:gd name="T10" fmla="*/ 208 w 670"/>
              <a:gd name="T11" fmla="*/ 0 h 596"/>
              <a:gd name="T12" fmla="*/ 464 w 670"/>
              <a:gd name="T13" fmla="*/ 1 h 596"/>
              <a:gd name="T14" fmla="*/ 529 w 670"/>
              <a:gd name="T15" fmla="*/ 39 h 596"/>
              <a:gd name="T16" fmla="*/ 657 w 670"/>
              <a:gd name="T17" fmla="*/ 261 h 596"/>
              <a:gd name="T18" fmla="*/ 656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5"/>
                  <a:pt x="13" y="335"/>
                  <a:pt x="13" y="335"/>
                </a:cubicBezTo>
                <a:cubicBezTo>
                  <a:pt x="0" y="311"/>
                  <a:pt x="0" y="282"/>
                  <a:pt x="14" y="259"/>
                </a:cubicBezTo>
                <a:cubicBezTo>
                  <a:pt x="142" y="38"/>
                  <a:pt x="142" y="38"/>
                  <a:pt x="142" y="38"/>
                </a:cubicBezTo>
                <a:cubicBezTo>
                  <a:pt x="156" y="15"/>
                  <a:pt x="181" y="0"/>
                  <a:pt x="208" y="0"/>
                </a:cubicBezTo>
                <a:cubicBezTo>
                  <a:pt x="464" y="1"/>
                  <a:pt x="464" y="1"/>
                  <a:pt x="464" y="1"/>
                </a:cubicBezTo>
                <a:cubicBezTo>
                  <a:pt x="491" y="1"/>
                  <a:pt x="516" y="16"/>
                  <a:pt x="529" y="39"/>
                </a:cubicBezTo>
                <a:cubicBezTo>
                  <a:pt x="657" y="261"/>
                  <a:pt x="657" y="261"/>
                  <a:pt x="657" y="261"/>
                </a:cubicBezTo>
                <a:cubicBezTo>
                  <a:pt x="670" y="285"/>
                  <a:pt x="670" y="314"/>
                  <a:pt x="656" y="337"/>
                </a:cubicBezTo>
                <a:cubicBezTo>
                  <a:pt x="528" y="558"/>
                  <a:pt x="528" y="558"/>
                  <a:pt x="528" y="558"/>
                </a:cubicBezTo>
                <a:cubicBezTo>
                  <a:pt x="514" y="581"/>
                  <a:pt x="489" y="596"/>
                  <a:pt x="462" y="596"/>
                </a:cubicBezTo>
                <a:lnTo>
                  <a:pt x="206" y="59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35">
            <a:extLst>
              <a:ext uri="{FF2B5EF4-FFF2-40B4-BE49-F238E27FC236}">
                <a16:creationId xmlns:a16="http://schemas.microsoft.com/office/drawing/2014/main" id="{BA9E0F85-CD8D-D9F0-3B4C-36628896DF39}"/>
              </a:ext>
            </a:extLst>
          </p:cNvPr>
          <p:cNvSpPr>
            <a:spLocks/>
          </p:cNvSpPr>
          <p:nvPr userDrawn="1"/>
        </p:nvSpPr>
        <p:spPr bwMode="auto">
          <a:xfrm>
            <a:off x="6786612" y="4309968"/>
            <a:ext cx="1408777" cy="1253234"/>
          </a:xfrm>
          <a:custGeom>
            <a:avLst/>
            <a:gdLst>
              <a:gd name="T0" fmla="*/ 206 w 670"/>
              <a:gd name="T1" fmla="*/ 595 h 596"/>
              <a:gd name="T2" fmla="*/ 141 w 670"/>
              <a:gd name="T3" fmla="*/ 557 h 596"/>
              <a:gd name="T4" fmla="*/ 13 w 670"/>
              <a:gd name="T5" fmla="*/ 334 h 596"/>
              <a:gd name="T6" fmla="*/ 14 w 670"/>
              <a:gd name="T7" fmla="*/ 259 h 596"/>
              <a:gd name="T8" fmla="*/ 143 w 670"/>
              <a:gd name="T9" fmla="*/ 37 h 596"/>
              <a:gd name="T10" fmla="*/ 208 w 670"/>
              <a:gd name="T11" fmla="*/ 0 h 596"/>
              <a:gd name="T12" fmla="*/ 464 w 670"/>
              <a:gd name="T13" fmla="*/ 1 h 596"/>
              <a:gd name="T14" fmla="*/ 529 w 670"/>
              <a:gd name="T15" fmla="*/ 39 h 596"/>
              <a:gd name="T16" fmla="*/ 657 w 670"/>
              <a:gd name="T17" fmla="*/ 261 h 596"/>
              <a:gd name="T18" fmla="*/ 657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4"/>
                  <a:pt x="13" y="334"/>
                  <a:pt x="13" y="334"/>
                </a:cubicBezTo>
                <a:cubicBezTo>
                  <a:pt x="0" y="311"/>
                  <a:pt x="0" y="282"/>
                  <a:pt x="14" y="259"/>
                </a:cubicBezTo>
                <a:cubicBezTo>
                  <a:pt x="143" y="37"/>
                  <a:pt x="143" y="37"/>
                  <a:pt x="143" y="37"/>
                </a:cubicBezTo>
                <a:cubicBezTo>
                  <a:pt x="156" y="14"/>
                  <a:pt x="181" y="0"/>
                  <a:pt x="208" y="0"/>
                </a:cubicBezTo>
                <a:cubicBezTo>
                  <a:pt x="464" y="1"/>
                  <a:pt x="464" y="1"/>
                  <a:pt x="464" y="1"/>
                </a:cubicBezTo>
                <a:cubicBezTo>
                  <a:pt x="491" y="1"/>
                  <a:pt x="516" y="16"/>
                  <a:pt x="529" y="39"/>
                </a:cubicBezTo>
                <a:cubicBezTo>
                  <a:pt x="657" y="261"/>
                  <a:pt x="657" y="261"/>
                  <a:pt x="657" y="261"/>
                </a:cubicBezTo>
                <a:cubicBezTo>
                  <a:pt x="670" y="284"/>
                  <a:pt x="670" y="313"/>
                  <a:pt x="657" y="337"/>
                </a:cubicBezTo>
                <a:cubicBezTo>
                  <a:pt x="528" y="558"/>
                  <a:pt x="528" y="558"/>
                  <a:pt x="528" y="558"/>
                </a:cubicBezTo>
                <a:cubicBezTo>
                  <a:pt x="514" y="581"/>
                  <a:pt x="489" y="596"/>
                  <a:pt x="462" y="596"/>
                </a:cubicBezTo>
                <a:lnTo>
                  <a:pt x="206" y="59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32">
            <a:extLst>
              <a:ext uri="{FF2B5EF4-FFF2-40B4-BE49-F238E27FC236}">
                <a16:creationId xmlns:a16="http://schemas.microsoft.com/office/drawing/2014/main" id="{AE8696B4-6C6E-C2B9-0B35-B783E40F427D}"/>
              </a:ext>
            </a:extLst>
          </p:cNvPr>
          <p:cNvSpPr>
            <a:spLocks/>
          </p:cNvSpPr>
          <p:nvPr userDrawn="1"/>
        </p:nvSpPr>
        <p:spPr bwMode="auto">
          <a:xfrm>
            <a:off x="5091635" y="3246497"/>
            <a:ext cx="2008730" cy="1751861"/>
          </a:xfrm>
          <a:custGeom>
            <a:avLst/>
            <a:gdLst>
              <a:gd name="T0" fmla="*/ 951 w 955"/>
              <a:gd name="T1" fmla="*/ 406 h 833"/>
              <a:gd name="T2" fmla="*/ 726 w 955"/>
              <a:gd name="T3" fmla="*/ 13 h 833"/>
              <a:gd name="T4" fmla="*/ 705 w 955"/>
              <a:gd name="T5" fmla="*/ 2 h 833"/>
              <a:gd name="T6" fmla="*/ 253 w 955"/>
              <a:gd name="T7" fmla="*/ 0 h 833"/>
              <a:gd name="T8" fmla="*/ 232 w 955"/>
              <a:gd name="T9" fmla="*/ 12 h 833"/>
              <a:gd name="T10" fmla="*/ 4 w 955"/>
              <a:gd name="T11" fmla="*/ 403 h 833"/>
              <a:gd name="T12" fmla="*/ 4 w 955"/>
              <a:gd name="T13" fmla="*/ 427 h 833"/>
              <a:gd name="T14" fmla="*/ 229 w 955"/>
              <a:gd name="T15" fmla="*/ 820 h 833"/>
              <a:gd name="T16" fmla="*/ 250 w 955"/>
              <a:gd name="T17" fmla="*/ 832 h 833"/>
              <a:gd name="T18" fmla="*/ 703 w 955"/>
              <a:gd name="T19" fmla="*/ 833 h 833"/>
              <a:gd name="T20" fmla="*/ 703 w 955"/>
              <a:gd name="T21" fmla="*/ 833 h 833"/>
              <a:gd name="T22" fmla="*/ 723 w 955"/>
              <a:gd name="T23" fmla="*/ 821 h 833"/>
              <a:gd name="T24" fmla="*/ 951 w 955"/>
              <a:gd name="T25" fmla="*/ 430 h 833"/>
              <a:gd name="T26" fmla="*/ 951 w 955"/>
              <a:gd name="T27" fmla="*/ 406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5" h="833">
                <a:moveTo>
                  <a:pt x="951" y="406"/>
                </a:moveTo>
                <a:cubicBezTo>
                  <a:pt x="726" y="13"/>
                  <a:pt x="726" y="13"/>
                  <a:pt x="726" y="13"/>
                </a:cubicBezTo>
                <a:cubicBezTo>
                  <a:pt x="722" y="6"/>
                  <a:pt x="714" y="2"/>
                  <a:pt x="705" y="2"/>
                </a:cubicBezTo>
                <a:cubicBezTo>
                  <a:pt x="253" y="0"/>
                  <a:pt x="253" y="0"/>
                  <a:pt x="253" y="0"/>
                </a:cubicBezTo>
                <a:cubicBezTo>
                  <a:pt x="244" y="0"/>
                  <a:pt x="236" y="4"/>
                  <a:pt x="232" y="12"/>
                </a:cubicBezTo>
                <a:cubicBezTo>
                  <a:pt x="4" y="403"/>
                  <a:pt x="4" y="403"/>
                  <a:pt x="4" y="403"/>
                </a:cubicBezTo>
                <a:cubicBezTo>
                  <a:pt x="0" y="410"/>
                  <a:pt x="0" y="419"/>
                  <a:pt x="4" y="427"/>
                </a:cubicBezTo>
                <a:cubicBezTo>
                  <a:pt x="229" y="820"/>
                  <a:pt x="229" y="820"/>
                  <a:pt x="229" y="820"/>
                </a:cubicBezTo>
                <a:cubicBezTo>
                  <a:pt x="233" y="827"/>
                  <a:pt x="241" y="831"/>
                  <a:pt x="250" y="832"/>
                </a:cubicBezTo>
                <a:cubicBezTo>
                  <a:pt x="703" y="833"/>
                  <a:pt x="703" y="833"/>
                  <a:pt x="703" y="833"/>
                </a:cubicBezTo>
                <a:cubicBezTo>
                  <a:pt x="703" y="833"/>
                  <a:pt x="703" y="833"/>
                  <a:pt x="703" y="833"/>
                </a:cubicBezTo>
                <a:cubicBezTo>
                  <a:pt x="711" y="833"/>
                  <a:pt x="719" y="829"/>
                  <a:pt x="723" y="821"/>
                </a:cubicBezTo>
                <a:cubicBezTo>
                  <a:pt x="951" y="430"/>
                  <a:pt x="951" y="430"/>
                  <a:pt x="951" y="430"/>
                </a:cubicBezTo>
                <a:cubicBezTo>
                  <a:pt x="955" y="423"/>
                  <a:pt x="955" y="414"/>
                  <a:pt x="951" y="406"/>
                </a:cubicBez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Text Placeholder 6">
            <a:extLst>
              <a:ext uri="{FF2B5EF4-FFF2-40B4-BE49-F238E27FC236}">
                <a16:creationId xmlns:a16="http://schemas.microsoft.com/office/drawing/2014/main" id="{42B3C2FE-C421-2E63-1D7C-E74C447F4AA6}"/>
              </a:ext>
            </a:extLst>
          </p:cNvPr>
          <p:cNvSpPr>
            <a:spLocks noGrp="1"/>
          </p:cNvSpPr>
          <p:nvPr>
            <p:ph type="body" sz="quarter" idx="13" hasCustomPrompt="1"/>
          </p:nvPr>
        </p:nvSpPr>
        <p:spPr>
          <a:xfrm>
            <a:off x="1846930" y="1907000"/>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4" name="Text Placeholder 6">
            <a:extLst>
              <a:ext uri="{FF2B5EF4-FFF2-40B4-BE49-F238E27FC236}">
                <a16:creationId xmlns:a16="http://schemas.microsoft.com/office/drawing/2014/main" id="{15B2CA24-64A5-7A14-7EE9-FA058C26FF04}"/>
              </a:ext>
            </a:extLst>
          </p:cNvPr>
          <p:cNvSpPr>
            <a:spLocks noGrp="1"/>
          </p:cNvSpPr>
          <p:nvPr>
            <p:ph type="body" sz="quarter" idx="14" hasCustomPrompt="1"/>
          </p:nvPr>
        </p:nvSpPr>
        <p:spPr>
          <a:xfrm>
            <a:off x="2399794" y="1679426"/>
            <a:ext cx="2894012" cy="213878"/>
          </a:xfrm>
          <a:prstGeom prst="rect">
            <a:avLst/>
          </a:prstGeom>
        </p:spPr>
        <p:txBody>
          <a:bodyPr>
            <a:noAutofit/>
          </a:bodyPr>
          <a:lstStyle>
            <a:lvl1pPr marL="0" indent="0" algn="r">
              <a:buNone/>
              <a:defRPr sz="1400" b="1">
                <a:solidFill>
                  <a:srgbClr val="F7921E"/>
                </a:solidFill>
              </a:defRPr>
            </a:lvl1pPr>
          </a:lstStyle>
          <a:p>
            <a:pPr lvl="0"/>
            <a:r>
              <a:rPr lang="en-US"/>
              <a:t>TITLE GOES HERE</a:t>
            </a:r>
            <a:br>
              <a:rPr lang="en-US"/>
            </a:br>
            <a:endParaRPr lang="en-US"/>
          </a:p>
        </p:txBody>
      </p:sp>
      <p:sp>
        <p:nvSpPr>
          <p:cNvPr id="105" name="Text Placeholder 6">
            <a:extLst>
              <a:ext uri="{FF2B5EF4-FFF2-40B4-BE49-F238E27FC236}">
                <a16:creationId xmlns:a16="http://schemas.microsoft.com/office/drawing/2014/main" id="{3D254318-A216-C4A8-BF50-010562FC51F4}"/>
              </a:ext>
            </a:extLst>
          </p:cNvPr>
          <p:cNvSpPr>
            <a:spLocks noGrp="1"/>
          </p:cNvSpPr>
          <p:nvPr>
            <p:ph type="body" sz="quarter" idx="15" hasCustomPrompt="1"/>
          </p:nvPr>
        </p:nvSpPr>
        <p:spPr>
          <a:xfrm>
            <a:off x="458897" y="3228258"/>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6" name="Text Placeholder 6">
            <a:extLst>
              <a:ext uri="{FF2B5EF4-FFF2-40B4-BE49-F238E27FC236}">
                <a16:creationId xmlns:a16="http://schemas.microsoft.com/office/drawing/2014/main" id="{25AF95A9-D860-3AC6-9E22-1B00AD929348}"/>
              </a:ext>
            </a:extLst>
          </p:cNvPr>
          <p:cNvSpPr>
            <a:spLocks noGrp="1"/>
          </p:cNvSpPr>
          <p:nvPr>
            <p:ph type="body" sz="quarter" idx="16" hasCustomPrompt="1"/>
          </p:nvPr>
        </p:nvSpPr>
        <p:spPr>
          <a:xfrm>
            <a:off x="1011761" y="3000684"/>
            <a:ext cx="2894012" cy="213878"/>
          </a:xfrm>
          <a:prstGeom prst="rect">
            <a:avLst/>
          </a:prstGeom>
        </p:spPr>
        <p:txBody>
          <a:bodyPr>
            <a:noAutofit/>
          </a:bodyPr>
          <a:lstStyle>
            <a:lvl1pPr marL="0" indent="0" algn="r">
              <a:buNone/>
              <a:defRPr sz="1400" b="1">
                <a:solidFill>
                  <a:srgbClr val="90C3C8"/>
                </a:solidFill>
              </a:defRPr>
            </a:lvl1pPr>
          </a:lstStyle>
          <a:p>
            <a:pPr lvl="0"/>
            <a:r>
              <a:rPr lang="en-US"/>
              <a:t>TITLE GOES HERE</a:t>
            </a:r>
            <a:br>
              <a:rPr lang="en-US"/>
            </a:br>
            <a:endParaRPr lang="en-US"/>
          </a:p>
        </p:txBody>
      </p:sp>
      <p:sp>
        <p:nvSpPr>
          <p:cNvPr id="107" name="Text Placeholder 6">
            <a:extLst>
              <a:ext uri="{FF2B5EF4-FFF2-40B4-BE49-F238E27FC236}">
                <a16:creationId xmlns:a16="http://schemas.microsoft.com/office/drawing/2014/main" id="{49E891D4-6833-C44B-C9FC-5E1DA2A3CCC9}"/>
              </a:ext>
            </a:extLst>
          </p:cNvPr>
          <p:cNvSpPr>
            <a:spLocks noGrp="1"/>
          </p:cNvSpPr>
          <p:nvPr>
            <p:ph type="body" sz="quarter" idx="17" hasCustomPrompt="1"/>
          </p:nvPr>
        </p:nvSpPr>
        <p:spPr>
          <a:xfrm>
            <a:off x="458897" y="4856714"/>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8" name="Text Placeholder 6">
            <a:extLst>
              <a:ext uri="{FF2B5EF4-FFF2-40B4-BE49-F238E27FC236}">
                <a16:creationId xmlns:a16="http://schemas.microsoft.com/office/drawing/2014/main" id="{61EF65B5-30B6-343E-D53D-F890EA3458C3}"/>
              </a:ext>
            </a:extLst>
          </p:cNvPr>
          <p:cNvSpPr>
            <a:spLocks noGrp="1"/>
          </p:cNvSpPr>
          <p:nvPr>
            <p:ph type="body" sz="quarter" idx="18" hasCustomPrompt="1"/>
          </p:nvPr>
        </p:nvSpPr>
        <p:spPr>
          <a:xfrm>
            <a:off x="1011761" y="4629140"/>
            <a:ext cx="2894012" cy="213878"/>
          </a:xfrm>
          <a:prstGeom prst="rect">
            <a:avLst/>
          </a:prstGeom>
        </p:spPr>
        <p:txBody>
          <a:bodyPr>
            <a:noAutofit/>
          </a:bodyPr>
          <a:lstStyle>
            <a:lvl1pPr marL="0" indent="0" algn="r">
              <a:buNone/>
              <a:defRPr sz="1400" b="1">
                <a:solidFill>
                  <a:srgbClr val="A72608"/>
                </a:solidFill>
              </a:defRPr>
            </a:lvl1pPr>
          </a:lstStyle>
          <a:p>
            <a:pPr lvl="0"/>
            <a:r>
              <a:rPr lang="en-US"/>
              <a:t>TITLE GOES HERE</a:t>
            </a:r>
            <a:br>
              <a:rPr lang="en-US"/>
            </a:br>
            <a:endParaRPr lang="en-US"/>
          </a:p>
        </p:txBody>
      </p:sp>
      <p:sp>
        <p:nvSpPr>
          <p:cNvPr id="115" name="Text Placeholder 6">
            <a:extLst>
              <a:ext uri="{FF2B5EF4-FFF2-40B4-BE49-F238E27FC236}">
                <a16:creationId xmlns:a16="http://schemas.microsoft.com/office/drawing/2014/main" id="{74B08506-7B90-1393-C4BE-A7D504C072C0}"/>
              </a:ext>
            </a:extLst>
          </p:cNvPr>
          <p:cNvSpPr>
            <a:spLocks noGrp="1"/>
          </p:cNvSpPr>
          <p:nvPr>
            <p:ph type="body" sz="quarter" idx="19" hasCustomPrompt="1"/>
          </p:nvPr>
        </p:nvSpPr>
        <p:spPr>
          <a:xfrm>
            <a:off x="8328850" y="3172898"/>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6" name="Text Placeholder 6">
            <a:extLst>
              <a:ext uri="{FF2B5EF4-FFF2-40B4-BE49-F238E27FC236}">
                <a16:creationId xmlns:a16="http://schemas.microsoft.com/office/drawing/2014/main" id="{B141B18F-DF4C-87EC-B70A-979513F8C8E5}"/>
              </a:ext>
            </a:extLst>
          </p:cNvPr>
          <p:cNvSpPr>
            <a:spLocks noGrp="1"/>
          </p:cNvSpPr>
          <p:nvPr>
            <p:ph type="body" sz="quarter" idx="20" hasCustomPrompt="1"/>
          </p:nvPr>
        </p:nvSpPr>
        <p:spPr>
          <a:xfrm>
            <a:off x="8328850" y="2945324"/>
            <a:ext cx="2894012" cy="213878"/>
          </a:xfrm>
          <a:prstGeom prst="rect">
            <a:avLst/>
          </a:prstGeom>
        </p:spPr>
        <p:txBody>
          <a:bodyPr>
            <a:noAutofit/>
          </a:bodyPr>
          <a:lstStyle>
            <a:lvl1pPr marL="0" indent="0" algn="l">
              <a:buNone/>
              <a:defRPr sz="1400" b="1">
                <a:solidFill>
                  <a:srgbClr val="235789"/>
                </a:solidFill>
              </a:defRPr>
            </a:lvl1pPr>
          </a:lstStyle>
          <a:p>
            <a:pPr lvl="0"/>
            <a:r>
              <a:rPr lang="en-US"/>
              <a:t>TITLE GOES HERE</a:t>
            </a:r>
            <a:br>
              <a:rPr lang="en-US"/>
            </a:br>
            <a:endParaRPr lang="en-US"/>
          </a:p>
        </p:txBody>
      </p:sp>
      <p:sp>
        <p:nvSpPr>
          <p:cNvPr id="117" name="Text Placeholder 6">
            <a:extLst>
              <a:ext uri="{FF2B5EF4-FFF2-40B4-BE49-F238E27FC236}">
                <a16:creationId xmlns:a16="http://schemas.microsoft.com/office/drawing/2014/main" id="{3EC1CDF3-EE36-1611-F3DC-4D473422B30B}"/>
              </a:ext>
            </a:extLst>
          </p:cNvPr>
          <p:cNvSpPr>
            <a:spLocks noGrp="1"/>
          </p:cNvSpPr>
          <p:nvPr>
            <p:ph type="body" sz="quarter" idx="21" hasCustomPrompt="1"/>
          </p:nvPr>
        </p:nvSpPr>
        <p:spPr>
          <a:xfrm>
            <a:off x="8328850" y="4762047"/>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8" name="Text Placeholder 6">
            <a:extLst>
              <a:ext uri="{FF2B5EF4-FFF2-40B4-BE49-F238E27FC236}">
                <a16:creationId xmlns:a16="http://schemas.microsoft.com/office/drawing/2014/main" id="{9C6DC88E-1476-C00B-BCF0-60235D089CC0}"/>
              </a:ext>
            </a:extLst>
          </p:cNvPr>
          <p:cNvSpPr>
            <a:spLocks noGrp="1"/>
          </p:cNvSpPr>
          <p:nvPr>
            <p:ph type="body" sz="quarter" idx="22" hasCustomPrompt="1"/>
          </p:nvPr>
        </p:nvSpPr>
        <p:spPr>
          <a:xfrm>
            <a:off x="8328850" y="4534473"/>
            <a:ext cx="2894012" cy="213878"/>
          </a:xfrm>
          <a:prstGeom prst="rect">
            <a:avLst/>
          </a:prstGeom>
        </p:spPr>
        <p:txBody>
          <a:bodyPr>
            <a:noAutofit/>
          </a:bodyPr>
          <a:lstStyle>
            <a:lvl1pPr marL="0" indent="0" algn="l">
              <a:buNone/>
              <a:defRPr sz="1400" b="1">
                <a:solidFill>
                  <a:srgbClr val="F3B700"/>
                </a:solidFill>
              </a:defRPr>
            </a:lvl1pPr>
          </a:lstStyle>
          <a:p>
            <a:pPr lvl="0"/>
            <a:r>
              <a:rPr lang="en-US"/>
              <a:t>TITLE GOES HERE</a:t>
            </a:r>
            <a:br>
              <a:rPr lang="en-US"/>
            </a:br>
            <a:endParaRPr lang="en-US"/>
          </a:p>
        </p:txBody>
      </p:sp>
      <p:sp>
        <p:nvSpPr>
          <p:cNvPr id="119" name="Text Placeholder 6">
            <a:extLst>
              <a:ext uri="{FF2B5EF4-FFF2-40B4-BE49-F238E27FC236}">
                <a16:creationId xmlns:a16="http://schemas.microsoft.com/office/drawing/2014/main" id="{B12B9BAD-7524-64DE-4287-1E22958EC9B0}"/>
              </a:ext>
            </a:extLst>
          </p:cNvPr>
          <p:cNvSpPr>
            <a:spLocks noGrp="1"/>
          </p:cNvSpPr>
          <p:nvPr>
            <p:ph type="body" sz="quarter" idx="23" hasCustomPrompt="1"/>
          </p:nvPr>
        </p:nvSpPr>
        <p:spPr>
          <a:xfrm>
            <a:off x="7100365" y="5929696"/>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20" name="Text Placeholder 6">
            <a:extLst>
              <a:ext uri="{FF2B5EF4-FFF2-40B4-BE49-F238E27FC236}">
                <a16:creationId xmlns:a16="http://schemas.microsoft.com/office/drawing/2014/main" id="{A1D93916-4D33-9421-AF7F-99630324542E}"/>
              </a:ext>
            </a:extLst>
          </p:cNvPr>
          <p:cNvSpPr>
            <a:spLocks noGrp="1"/>
          </p:cNvSpPr>
          <p:nvPr>
            <p:ph type="body" sz="quarter" idx="24" hasCustomPrompt="1"/>
          </p:nvPr>
        </p:nvSpPr>
        <p:spPr>
          <a:xfrm>
            <a:off x="7100365" y="5702122"/>
            <a:ext cx="2894012" cy="213878"/>
          </a:xfrm>
          <a:prstGeom prst="rect">
            <a:avLst/>
          </a:prstGeom>
        </p:spPr>
        <p:txBody>
          <a:bodyPr>
            <a:noAutofit/>
          </a:bodyPr>
          <a:lstStyle>
            <a:lvl1pPr marL="0" indent="0" algn="l">
              <a:buNone/>
              <a:defRPr sz="1400" b="1">
                <a:solidFill>
                  <a:srgbClr val="7FA267"/>
                </a:solidFill>
              </a:defRPr>
            </a:lvl1pPr>
          </a:lstStyle>
          <a:p>
            <a:pPr lvl="0"/>
            <a:r>
              <a:rPr lang="en-US"/>
              <a:t>TITLE GOES HERE</a:t>
            </a:r>
            <a:br>
              <a:rPr lang="en-US"/>
            </a:br>
            <a:endParaRPr lang="en-US"/>
          </a:p>
        </p:txBody>
      </p:sp>
      <p:sp>
        <p:nvSpPr>
          <p:cNvPr id="12" name="Title 1">
            <a:extLst>
              <a:ext uri="{FF2B5EF4-FFF2-40B4-BE49-F238E27FC236}">
                <a16:creationId xmlns:a16="http://schemas.microsoft.com/office/drawing/2014/main" id="{B26F781D-3EE9-A6AA-8E67-49B0DFC488A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3" name="Text Placeholder 2">
            <a:extLst>
              <a:ext uri="{FF2B5EF4-FFF2-40B4-BE49-F238E27FC236}">
                <a16:creationId xmlns:a16="http://schemas.microsoft.com/office/drawing/2014/main" id="{7896E3DA-0D21-4130-CB6F-7E507DE16F1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2623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2_Graphic Option_6">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grpSp>
        <p:nvGrpSpPr>
          <p:cNvPr id="50" name="Group 49">
            <a:extLst>
              <a:ext uri="{FF2B5EF4-FFF2-40B4-BE49-F238E27FC236}">
                <a16:creationId xmlns:a16="http://schemas.microsoft.com/office/drawing/2014/main" id="{E900164C-AE9F-5C27-A992-FDB8E7256DA0}"/>
              </a:ext>
            </a:extLst>
          </p:cNvPr>
          <p:cNvGrpSpPr/>
          <p:nvPr userDrawn="1"/>
        </p:nvGrpSpPr>
        <p:grpSpPr>
          <a:xfrm>
            <a:off x="4976134" y="2117644"/>
            <a:ext cx="3889865" cy="2087502"/>
            <a:chOff x="5954897" y="2008650"/>
            <a:chExt cx="4184931" cy="2245850"/>
          </a:xfrm>
        </p:grpSpPr>
        <p:sp>
          <p:nvSpPr>
            <p:cNvPr id="51" name="Rounded Rectangle 2">
              <a:extLst>
                <a:ext uri="{FF2B5EF4-FFF2-40B4-BE49-F238E27FC236}">
                  <a16:creationId xmlns:a16="http://schemas.microsoft.com/office/drawing/2014/main" id="{A27AD142-0A61-EF33-4981-076268D41219}"/>
                </a:ext>
              </a:extLst>
            </p:cNvPr>
            <p:cNvSpPr/>
            <p:nvPr/>
          </p:nvSpPr>
          <p:spPr>
            <a:xfrm>
              <a:off x="6464300" y="2008650"/>
              <a:ext cx="3675528" cy="1907250"/>
            </a:xfrm>
            <a:prstGeom prst="roundRect">
              <a:avLst>
                <a:gd name="adj" fmla="val 46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
              <a:extLst>
                <a:ext uri="{FF2B5EF4-FFF2-40B4-BE49-F238E27FC236}">
                  <a16:creationId xmlns:a16="http://schemas.microsoft.com/office/drawing/2014/main" id="{0509B353-6333-7264-59FF-450BC65DAF1C}"/>
                </a:ext>
              </a:extLst>
            </p:cNvPr>
            <p:cNvSpPr/>
            <p:nvPr/>
          </p:nvSpPr>
          <p:spPr>
            <a:xfrm>
              <a:off x="5954897"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52">
              <a:extLst>
                <a:ext uri="{FF2B5EF4-FFF2-40B4-BE49-F238E27FC236}">
                  <a16:creationId xmlns:a16="http://schemas.microsoft.com/office/drawing/2014/main" id="{83C30EEA-3C84-9B30-2A48-F3ADAE7DC2A9}"/>
                </a:ext>
              </a:extLst>
            </p:cNvPr>
            <p:cNvSpPr/>
            <p:nvPr/>
          </p:nvSpPr>
          <p:spPr>
            <a:xfrm rot="10800000">
              <a:off x="9410700" y="3915900"/>
              <a:ext cx="392776" cy="3386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B1A40852-A0A5-8E5D-0307-9E121EACC45F}"/>
              </a:ext>
            </a:extLst>
          </p:cNvPr>
          <p:cNvGrpSpPr/>
          <p:nvPr userDrawn="1"/>
        </p:nvGrpSpPr>
        <p:grpSpPr>
          <a:xfrm flipV="1">
            <a:off x="3326002" y="4064589"/>
            <a:ext cx="3897116" cy="2087502"/>
            <a:chOff x="6464300" y="2008650"/>
            <a:chExt cx="4192731" cy="2245850"/>
          </a:xfrm>
        </p:grpSpPr>
        <p:sp>
          <p:nvSpPr>
            <p:cNvPr id="55" name="Rounded Rectangle 9">
              <a:extLst>
                <a:ext uri="{FF2B5EF4-FFF2-40B4-BE49-F238E27FC236}">
                  <a16:creationId xmlns:a16="http://schemas.microsoft.com/office/drawing/2014/main" id="{AB7F6AE5-618D-F27D-4D5C-6A3A391C5C95}"/>
                </a:ext>
              </a:extLst>
            </p:cNvPr>
            <p:cNvSpPr/>
            <p:nvPr/>
          </p:nvSpPr>
          <p:spPr>
            <a:xfrm>
              <a:off x="6464300" y="2008650"/>
              <a:ext cx="3675528" cy="1907250"/>
            </a:xfrm>
            <a:prstGeom prst="roundRect">
              <a:avLst>
                <a:gd name="adj" fmla="val 46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10">
              <a:extLst>
                <a:ext uri="{FF2B5EF4-FFF2-40B4-BE49-F238E27FC236}">
                  <a16:creationId xmlns:a16="http://schemas.microsoft.com/office/drawing/2014/main" id="{3AF59718-D574-DF27-E0B4-3F7A1666B92F}"/>
                </a:ext>
              </a:extLst>
            </p:cNvPr>
            <p:cNvSpPr/>
            <p:nvPr/>
          </p:nvSpPr>
          <p:spPr>
            <a:xfrm flipH="1">
              <a:off x="9449129"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Isosceles Triangle 56">
              <a:extLst>
                <a:ext uri="{FF2B5EF4-FFF2-40B4-BE49-F238E27FC236}">
                  <a16:creationId xmlns:a16="http://schemas.microsoft.com/office/drawing/2014/main" id="{2CAB77DE-9F47-4A90-2CBB-7713307A6B80}"/>
                </a:ext>
              </a:extLst>
            </p:cNvPr>
            <p:cNvSpPr/>
            <p:nvPr/>
          </p:nvSpPr>
          <p:spPr>
            <a:xfrm rot="10800000">
              <a:off x="6777314" y="3915900"/>
              <a:ext cx="392776" cy="3386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Inhaltsplatzhalter 4">
            <a:extLst>
              <a:ext uri="{FF2B5EF4-FFF2-40B4-BE49-F238E27FC236}">
                <a16:creationId xmlns:a16="http://schemas.microsoft.com/office/drawing/2014/main" id="{E7027046-B8D9-72E7-B869-AFDE3CB66C65}"/>
              </a:ext>
            </a:extLst>
          </p:cNvPr>
          <p:cNvSpPr txBox="1">
            <a:spLocks/>
          </p:cNvSpPr>
          <p:nvPr userDrawn="1"/>
        </p:nvSpPr>
        <p:spPr>
          <a:xfrm>
            <a:off x="6289965" y="2411911"/>
            <a:ext cx="2360550"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US" sz="1600" b="1">
                <a:latin typeface="+mj-lt"/>
              </a:rPr>
              <a:t>TITLE GOES HERE</a:t>
            </a:r>
            <a:br>
              <a:rPr lang="en-US" sz="1600" b="1">
                <a:latin typeface="+mj-lt"/>
              </a:rPr>
            </a:br>
            <a:br>
              <a:rPr lang="en-US" sz="1400" b="1">
                <a:latin typeface="+mj-lt"/>
              </a:rPr>
            </a:br>
            <a:r>
              <a:rPr lang="en-US" sz="1100">
                <a:latin typeface="+mn-lt"/>
              </a:rPr>
              <a:t>This is a sample text. You simply add your own text and description here. This text is fully editable. It can be replaced with your own style. </a:t>
            </a:r>
          </a:p>
        </p:txBody>
      </p:sp>
      <p:sp>
        <p:nvSpPr>
          <p:cNvPr id="75" name="Inhaltsplatzhalter 4">
            <a:extLst>
              <a:ext uri="{FF2B5EF4-FFF2-40B4-BE49-F238E27FC236}">
                <a16:creationId xmlns:a16="http://schemas.microsoft.com/office/drawing/2014/main" id="{36C2F094-5124-5DA6-13B8-AE16C019BD2C}"/>
              </a:ext>
            </a:extLst>
          </p:cNvPr>
          <p:cNvSpPr txBox="1">
            <a:spLocks/>
          </p:cNvSpPr>
          <p:nvPr userDrawn="1"/>
        </p:nvSpPr>
        <p:spPr>
          <a:xfrm>
            <a:off x="3514945" y="4652865"/>
            <a:ext cx="2360550"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en-US" sz="1600" b="1">
                <a:latin typeface="+mj-lt"/>
              </a:rPr>
              <a:t>TITLE GOES HERE</a:t>
            </a:r>
            <a:br>
              <a:rPr lang="en-US" sz="1600" b="1">
                <a:latin typeface="+mj-lt"/>
              </a:rPr>
            </a:br>
            <a:br>
              <a:rPr lang="en-US" sz="1400" b="1">
                <a:latin typeface="+mj-lt"/>
              </a:rPr>
            </a:br>
            <a:r>
              <a:rPr lang="en-US" sz="1100">
                <a:latin typeface="+mn-lt"/>
              </a:rPr>
              <a:t>This is a sample text. You simply add your own text and description here. This text is fully editable. It can be replaced with your own style. </a:t>
            </a:r>
          </a:p>
        </p:txBody>
      </p:sp>
      <p:sp>
        <p:nvSpPr>
          <p:cNvPr id="78" name="Text Placeholder 6">
            <a:extLst>
              <a:ext uri="{FF2B5EF4-FFF2-40B4-BE49-F238E27FC236}">
                <a16:creationId xmlns:a16="http://schemas.microsoft.com/office/drawing/2014/main" id="{9AF165A3-C57E-F3F0-247D-4758CD361245}"/>
              </a:ext>
            </a:extLst>
          </p:cNvPr>
          <p:cNvSpPr>
            <a:spLocks noGrp="1"/>
          </p:cNvSpPr>
          <p:nvPr>
            <p:ph type="body" sz="quarter" idx="15" hasCustomPrompt="1"/>
          </p:nvPr>
        </p:nvSpPr>
        <p:spPr>
          <a:xfrm>
            <a:off x="377403" y="3360845"/>
            <a:ext cx="3446876" cy="618546"/>
          </a:xfrm>
          <a:prstGeom prst="rect">
            <a:avLst/>
          </a:prstGeom>
        </p:spPr>
        <p:txBody>
          <a:bodyPr/>
          <a:lstStyle>
            <a:lvl1pPr marL="0" indent="0" algn="r">
              <a:buNone/>
              <a:defRPr sz="1200" b="0"/>
            </a:lvl1pPr>
          </a:lstStyle>
          <a:p>
            <a:pPr lvl="0"/>
            <a:r>
              <a:rPr lang="en-US"/>
              <a:t>This is a sample text. You simply add your own text and description here. This text is fully editable. It can be replaced with your own style.  </a:t>
            </a:r>
          </a:p>
          <a:p>
            <a:pPr lvl="0"/>
            <a:endParaRPr lang="en-US"/>
          </a:p>
        </p:txBody>
      </p:sp>
      <p:sp>
        <p:nvSpPr>
          <p:cNvPr id="79" name="Text Placeholder 6">
            <a:extLst>
              <a:ext uri="{FF2B5EF4-FFF2-40B4-BE49-F238E27FC236}">
                <a16:creationId xmlns:a16="http://schemas.microsoft.com/office/drawing/2014/main" id="{8E38C163-D4D9-2EEE-3BAC-1D52A66B96E6}"/>
              </a:ext>
            </a:extLst>
          </p:cNvPr>
          <p:cNvSpPr>
            <a:spLocks noGrp="1"/>
          </p:cNvSpPr>
          <p:nvPr>
            <p:ph type="body" sz="quarter" idx="16" hasCustomPrompt="1"/>
          </p:nvPr>
        </p:nvSpPr>
        <p:spPr>
          <a:xfrm>
            <a:off x="988542" y="2916545"/>
            <a:ext cx="2894012" cy="213878"/>
          </a:xfrm>
          <a:prstGeom prst="rect">
            <a:avLst/>
          </a:prstGeom>
        </p:spPr>
        <p:txBody>
          <a:bodyPr>
            <a:noAutofit/>
          </a:bodyPr>
          <a:lstStyle>
            <a:lvl1pPr marL="0" indent="0" algn="r">
              <a:buNone/>
              <a:defRPr sz="1600" b="1">
                <a:solidFill>
                  <a:srgbClr val="235789"/>
                </a:solidFill>
              </a:defRPr>
            </a:lvl1pPr>
          </a:lstStyle>
          <a:p>
            <a:pPr lvl="0"/>
            <a:r>
              <a:rPr lang="en-US"/>
              <a:t>TITLE GOES HERE</a:t>
            </a:r>
            <a:br>
              <a:rPr lang="en-US"/>
            </a:br>
            <a:endParaRPr lang="en-US"/>
          </a:p>
        </p:txBody>
      </p:sp>
      <p:sp>
        <p:nvSpPr>
          <p:cNvPr id="80" name="Text Placeholder 6">
            <a:extLst>
              <a:ext uri="{FF2B5EF4-FFF2-40B4-BE49-F238E27FC236}">
                <a16:creationId xmlns:a16="http://schemas.microsoft.com/office/drawing/2014/main" id="{71A0BAC5-FBCC-58B6-890A-0D41226985AF}"/>
              </a:ext>
            </a:extLst>
          </p:cNvPr>
          <p:cNvSpPr>
            <a:spLocks noGrp="1"/>
          </p:cNvSpPr>
          <p:nvPr>
            <p:ph type="body" sz="quarter" idx="17" hasCustomPrompt="1"/>
          </p:nvPr>
        </p:nvSpPr>
        <p:spPr>
          <a:xfrm>
            <a:off x="8221362" y="4998575"/>
            <a:ext cx="3446876" cy="618546"/>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a:p>
            <a:pPr lvl="0"/>
            <a:endParaRPr lang="en-US"/>
          </a:p>
        </p:txBody>
      </p:sp>
      <p:sp>
        <p:nvSpPr>
          <p:cNvPr id="81" name="Text Placeholder 6">
            <a:extLst>
              <a:ext uri="{FF2B5EF4-FFF2-40B4-BE49-F238E27FC236}">
                <a16:creationId xmlns:a16="http://schemas.microsoft.com/office/drawing/2014/main" id="{756B3F97-A324-7D99-EB99-7F2E34C58C94}"/>
              </a:ext>
            </a:extLst>
          </p:cNvPr>
          <p:cNvSpPr>
            <a:spLocks noGrp="1"/>
          </p:cNvSpPr>
          <p:nvPr>
            <p:ph type="body" sz="quarter" idx="18" hasCustomPrompt="1"/>
          </p:nvPr>
        </p:nvSpPr>
        <p:spPr>
          <a:xfrm>
            <a:off x="8221362" y="4554275"/>
            <a:ext cx="2894012" cy="213878"/>
          </a:xfrm>
          <a:prstGeom prst="rect">
            <a:avLst/>
          </a:prstGeom>
        </p:spPr>
        <p:txBody>
          <a:bodyPr>
            <a:noAutofit/>
          </a:bodyPr>
          <a:lstStyle>
            <a:lvl1pPr marL="0" indent="0" algn="l">
              <a:buNone/>
              <a:defRPr sz="1600" b="1">
                <a:solidFill>
                  <a:srgbClr val="F7921E"/>
                </a:solidFill>
              </a:defRPr>
            </a:lvl1pPr>
          </a:lstStyle>
          <a:p>
            <a:pPr lvl="0"/>
            <a:r>
              <a:rPr lang="en-US"/>
              <a:t>TITLE GOES HERE</a:t>
            </a:r>
            <a:br>
              <a:rPr lang="en-US"/>
            </a:br>
            <a:endParaRPr lang="en-US"/>
          </a:p>
        </p:txBody>
      </p:sp>
      <p:sp>
        <p:nvSpPr>
          <p:cNvPr id="82" name="Text Placeholder 6">
            <a:extLst>
              <a:ext uri="{FF2B5EF4-FFF2-40B4-BE49-F238E27FC236}">
                <a16:creationId xmlns:a16="http://schemas.microsoft.com/office/drawing/2014/main" id="{6AC4AB58-8AD7-4DF1-16F9-EC0AB395BFA6}"/>
              </a:ext>
            </a:extLst>
          </p:cNvPr>
          <p:cNvSpPr>
            <a:spLocks noGrp="1"/>
          </p:cNvSpPr>
          <p:nvPr>
            <p:ph type="body" sz="quarter" idx="19" hasCustomPrompt="1"/>
          </p:nvPr>
        </p:nvSpPr>
        <p:spPr>
          <a:xfrm>
            <a:off x="1236109" y="4891151"/>
            <a:ext cx="1729463" cy="434379"/>
          </a:xfrm>
          <a:prstGeom prst="rect">
            <a:avLst/>
          </a:prstGeom>
        </p:spPr>
        <p:txBody>
          <a:bodyPr/>
          <a:lstStyle>
            <a:lvl1pPr marL="0" indent="0" algn="r">
              <a:buNone/>
              <a:defRPr lang="en-US" sz="3600" b="1" kern="1200" dirty="0">
                <a:solidFill>
                  <a:schemeClr val="accent2"/>
                </a:solidFill>
                <a:latin typeface="+mj-lt"/>
                <a:ea typeface="+mn-ea"/>
                <a:cs typeface="+mn-cs"/>
              </a:defRPr>
            </a:lvl1pPr>
          </a:lstStyle>
          <a:p>
            <a:pPr lvl="0"/>
            <a:r>
              <a:rPr lang="en-US"/>
              <a:t>X</a:t>
            </a:r>
          </a:p>
          <a:p>
            <a:pPr lvl="0"/>
            <a:endParaRPr lang="en-US"/>
          </a:p>
        </p:txBody>
      </p:sp>
      <p:sp>
        <p:nvSpPr>
          <p:cNvPr id="83" name="Text Placeholder 6">
            <a:extLst>
              <a:ext uri="{FF2B5EF4-FFF2-40B4-BE49-F238E27FC236}">
                <a16:creationId xmlns:a16="http://schemas.microsoft.com/office/drawing/2014/main" id="{C81C4889-419A-C5EB-8816-974C8FE2ABC2}"/>
              </a:ext>
            </a:extLst>
          </p:cNvPr>
          <p:cNvSpPr>
            <a:spLocks noGrp="1"/>
          </p:cNvSpPr>
          <p:nvPr>
            <p:ph type="body" sz="quarter" idx="23" hasCustomPrompt="1"/>
          </p:nvPr>
        </p:nvSpPr>
        <p:spPr>
          <a:xfrm>
            <a:off x="9339486" y="2944206"/>
            <a:ext cx="1729463" cy="434379"/>
          </a:xfrm>
          <a:prstGeom prst="rect">
            <a:avLst/>
          </a:prstGeom>
        </p:spPr>
        <p:txBody>
          <a:bodyPr/>
          <a:lstStyle>
            <a:lvl1pPr marL="0" indent="0" algn="l">
              <a:buNone/>
              <a:defRPr lang="en-US" sz="3600" b="1" kern="1200" dirty="0">
                <a:solidFill>
                  <a:srgbClr val="F7921E"/>
                </a:solidFill>
                <a:latin typeface="+mj-lt"/>
                <a:ea typeface="+mn-ea"/>
                <a:cs typeface="+mn-cs"/>
              </a:defRPr>
            </a:lvl1pPr>
          </a:lstStyle>
          <a:p>
            <a:pPr lvl="0"/>
            <a:r>
              <a:rPr lang="en-US"/>
              <a:t>X</a:t>
            </a:r>
          </a:p>
          <a:p>
            <a:pPr lvl="0"/>
            <a:endParaRPr lang="en-US"/>
          </a:p>
        </p:txBody>
      </p:sp>
      <p:sp>
        <p:nvSpPr>
          <p:cNvPr id="3" name="Title 1">
            <a:extLst>
              <a:ext uri="{FF2B5EF4-FFF2-40B4-BE49-F238E27FC236}">
                <a16:creationId xmlns:a16="http://schemas.microsoft.com/office/drawing/2014/main" id="{4BB073C3-ECCB-0367-6724-02A1E4CE4E6B}"/>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75BFB8BF-E119-A5D9-1E69-0D9DBA234165}"/>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39456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20000" decel="8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left)">
                                      <p:cBhvr>
                                        <p:cTn id="12" dur="500"/>
                                        <p:tgtEl>
                                          <p:spTgt spid="74"/>
                                        </p:tgtEl>
                                      </p:cBhvr>
                                    </p:animEffect>
                                  </p:childTnLst>
                                </p:cTn>
                              </p:par>
                            </p:childTnLst>
                          </p:cTn>
                        </p:par>
                        <p:par>
                          <p:cTn id="13" fill="hold">
                            <p:stCondLst>
                              <p:cond delay="1000"/>
                            </p:stCondLst>
                            <p:childTnLst>
                              <p:par>
                                <p:cTn id="14" presetID="2" presetClass="entr" presetSubtype="4" accel="20000" decel="80000"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500" fill="hold"/>
                                        <p:tgtEl>
                                          <p:spTgt spid="54"/>
                                        </p:tgtEl>
                                        <p:attrNameLst>
                                          <p:attrName>ppt_x</p:attrName>
                                        </p:attrNameLst>
                                      </p:cBhvr>
                                      <p:tavLst>
                                        <p:tav tm="0">
                                          <p:val>
                                            <p:strVal val="#ppt_x"/>
                                          </p:val>
                                        </p:tav>
                                        <p:tav tm="100000">
                                          <p:val>
                                            <p:strVal val="#ppt_x"/>
                                          </p:val>
                                        </p:tav>
                                      </p:tavLst>
                                    </p:anim>
                                    <p:anim calcmode="lin" valueType="num">
                                      <p:cBhvr additive="base">
                                        <p:cTn id="17" dur="500" fill="hold"/>
                                        <p:tgtEl>
                                          <p:spTgt spid="5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_Graphic Option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D56FC-43F1-8BD2-7618-08823599CD97}"/>
              </a:ext>
            </a:extLst>
          </p:cNvPr>
          <p:cNvSpPr>
            <a:spLocks noGrp="1"/>
          </p:cNvSpPr>
          <p:nvPr>
            <p:ph type="title"/>
          </p:nvPr>
        </p:nvSpPr>
        <p:spPr>
          <a:xfrm>
            <a:off x="532435" y="365125"/>
            <a:ext cx="11100122" cy="1325563"/>
          </a:xfrm>
          <a:prstGeom prst="rect">
            <a:avLst/>
          </a:prstGeo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3" name="Pentagon 1">
            <a:extLst>
              <a:ext uri="{FF2B5EF4-FFF2-40B4-BE49-F238E27FC236}">
                <a16:creationId xmlns:a16="http://schemas.microsoft.com/office/drawing/2014/main" id="{4905FA5C-EB00-4634-6433-AE0B981F8DE5}"/>
              </a:ext>
            </a:extLst>
          </p:cNvPr>
          <p:cNvSpPr/>
          <p:nvPr userDrawn="1"/>
        </p:nvSpPr>
        <p:spPr>
          <a:xfrm>
            <a:off x="823272" y="2902096"/>
            <a:ext cx="2720842" cy="351076"/>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Notched Right Arrow 2">
            <a:extLst>
              <a:ext uri="{FF2B5EF4-FFF2-40B4-BE49-F238E27FC236}">
                <a16:creationId xmlns:a16="http://schemas.microsoft.com/office/drawing/2014/main" id="{0B5187F2-9EEE-180B-4E04-D80E7D19BC9F}"/>
              </a:ext>
            </a:extLst>
          </p:cNvPr>
          <p:cNvSpPr/>
          <p:nvPr userDrawn="1"/>
        </p:nvSpPr>
        <p:spPr>
          <a:xfrm>
            <a:off x="3431477" y="2902096"/>
            <a:ext cx="2720842" cy="351076"/>
          </a:xfrm>
          <a:prstGeom prst="notchedRightArrow">
            <a:avLst>
              <a:gd name="adj1" fmla="val 10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6" name="Straight Connector 5">
            <a:extLst>
              <a:ext uri="{FF2B5EF4-FFF2-40B4-BE49-F238E27FC236}">
                <a16:creationId xmlns:a16="http://schemas.microsoft.com/office/drawing/2014/main" id="{520E1609-4888-3CFE-E31E-4C7271E3A5B2}"/>
              </a:ext>
            </a:extLst>
          </p:cNvPr>
          <p:cNvCxnSpPr/>
          <p:nvPr userDrawn="1"/>
        </p:nvCxnSpPr>
        <p:spPr>
          <a:xfrm>
            <a:off x="3431477"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6F4A606-4BC3-673C-2B46-B9B8BC92A4BB}"/>
              </a:ext>
            </a:extLst>
          </p:cNvPr>
          <p:cNvCxnSpPr/>
          <p:nvPr userDrawn="1"/>
        </p:nvCxnSpPr>
        <p:spPr>
          <a:xfrm>
            <a:off x="5986707"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Notched Right Arrow 6">
            <a:extLst>
              <a:ext uri="{FF2B5EF4-FFF2-40B4-BE49-F238E27FC236}">
                <a16:creationId xmlns:a16="http://schemas.microsoft.com/office/drawing/2014/main" id="{4ECDEC9B-59A5-E0D0-E056-CEA446FE837F}"/>
              </a:ext>
            </a:extLst>
          </p:cNvPr>
          <p:cNvSpPr/>
          <p:nvPr userDrawn="1"/>
        </p:nvSpPr>
        <p:spPr>
          <a:xfrm>
            <a:off x="6039681" y="2902096"/>
            <a:ext cx="2720842" cy="351076"/>
          </a:xfrm>
          <a:prstGeom prst="notchedRightArrow">
            <a:avLst>
              <a:gd name="adj1" fmla="val 10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9" name="Straight Connector 8">
            <a:extLst>
              <a:ext uri="{FF2B5EF4-FFF2-40B4-BE49-F238E27FC236}">
                <a16:creationId xmlns:a16="http://schemas.microsoft.com/office/drawing/2014/main" id="{26D57F03-CFE2-FD12-E761-9BB11AED7B00}"/>
              </a:ext>
            </a:extLst>
          </p:cNvPr>
          <p:cNvCxnSpPr/>
          <p:nvPr userDrawn="1"/>
        </p:nvCxnSpPr>
        <p:spPr>
          <a:xfrm>
            <a:off x="8594912"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Notched Right Arrow 8">
            <a:extLst>
              <a:ext uri="{FF2B5EF4-FFF2-40B4-BE49-F238E27FC236}">
                <a16:creationId xmlns:a16="http://schemas.microsoft.com/office/drawing/2014/main" id="{B259449C-E0D5-85CA-493C-ECD4F4AE8813}"/>
              </a:ext>
            </a:extLst>
          </p:cNvPr>
          <p:cNvSpPr/>
          <p:nvPr userDrawn="1"/>
        </p:nvSpPr>
        <p:spPr>
          <a:xfrm>
            <a:off x="8647886" y="2902096"/>
            <a:ext cx="2720842" cy="351076"/>
          </a:xfrm>
          <a:prstGeom prst="notchedRightArrow">
            <a:avLst>
              <a:gd name="adj1" fmla="val 10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1" name="Straight Connector 10">
            <a:extLst>
              <a:ext uri="{FF2B5EF4-FFF2-40B4-BE49-F238E27FC236}">
                <a16:creationId xmlns:a16="http://schemas.microsoft.com/office/drawing/2014/main" id="{682E6D8B-A9B8-967A-F053-47EBDB20186B}"/>
              </a:ext>
            </a:extLst>
          </p:cNvPr>
          <p:cNvCxnSpPr/>
          <p:nvPr userDrawn="1"/>
        </p:nvCxnSpPr>
        <p:spPr>
          <a:xfrm>
            <a:off x="11203116"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5" name="Text Placeholder 6">
            <a:extLst>
              <a:ext uri="{FF2B5EF4-FFF2-40B4-BE49-F238E27FC236}">
                <a16:creationId xmlns:a16="http://schemas.microsoft.com/office/drawing/2014/main" id="{7AD1C372-3A8B-571A-B262-961F38FF6B60}"/>
              </a:ext>
            </a:extLst>
          </p:cNvPr>
          <p:cNvSpPr>
            <a:spLocks noGrp="1"/>
          </p:cNvSpPr>
          <p:nvPr>
            <p:ph type="body" sz="quarter" idx="15" hasCustomPrompt="1"/>
          </p:nvPr>
        </p:nvSpPr>
        <p:spPr>
          <a:xfrm>
            <a:off x="1161517"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46" name="Text Placeholder 6">
            <a:extLst>
              <a:ext uri="{FF2B5EF4-FFF2-40B4-BE49-F238E27FC236}">
                <a16:creationId xmlns:a16="http://schemas.microsoft.com/office/drawing/2014/main" id="{E2F5270C-5ACD-1291-DC7F-AAF876906A42}"/>
              </a:ext>
            </a:extLst>
          </p:cNvPr>
          <p:cNvSpPr>
            <a:spLocks noGrp="1"/>
          </p:cNvSpPr>
          <p:nvPr>
            <p:ph type="body" sz="quarter" idx="16" hasCustomPrompt="1"/>
          </p:nvPr>
        </p:nvSpPr>
        <p:spPr>
          <a:xfrm>
            <a:off x="1077861" y="4096062"/>
            <a:ext cx="2110181" cy="307777"/>
          </a:xfrm>
          <a:prstGeom prst="rect">
            <a:avLst/>
          </a:prstGeom>
        </p:spPr>
        <p:txBody>
          <a:bodyPr>
            <a:noAutofit/>
          </a:bodyPr>
          <a:lstStyle>
            <a:lvl1pPr marL="0" indent="0" algn="ctr">
              <a:buNone/>
              <a:defRPr sz="1600" b="1">
                <a:solidFill>
                  <a:srgbClr val="F7921E"/>
                </a:solidFill>
              </a:defRPr>
            </a:lvl1pPr>
          </a:lstStyle>
          <a:p>
            <a:pPr lvl="0"/>
            <a:r>
              <a:rPr lang="en-US"/>
              <a:t>TITLE GOES HERE</a:t>
            </a:r>
            <a:br>
              <a:rPr lang="en-US"/>
            </a:br>
            <a:endParaRPr lang="en-US"/>
          </a:p>
        </p:txBody>
      </p:sp>
      <p:sp>
        <p:nvSpPr>
          <p:cNvPr id="47" name="Text Placeholder 6">
            <a:extLst>
              <a:ext uri="{FF2B5EF4-FFF2-40B4-BE49-F238E27FC236}">
                <a16:creationId xmlns:a16="http://schemas.microsoft.com/office/drawing/2014/main" id="{A445D9FE-2FA5-0018-51D1-7DDC11EFD486}"/>
              </a:ext>
            </a:extLst>
          </p:cNvPr>
          <p:cNvSpPr>
            <a:spLocks noGrp="1"/>
          </p:cNvSpPr>
          <p:nvPr>
            <p:ph type="body" sz="quarter" idx="23" hasCustomPrompt="1"/>
          </p:nvPr>
        </p:nvSpPr>
        <p:spPr>
          <a:xfrm>
            <a:off x="1605406" y="3507818"/>
            <a:ext cx="1055090" cy="307777"/>
          </a:xfrm>
          <a:prstGeom prst="rect">
            <a:avLst/>
          </a:prstGeom>
        </p:spPr>
        <p:txBody>
          <a:bodyPr>
            <a:noAutofit/>
          </a:bodyPr>
          <a:lstStyle>
            <a:lvl1pPr marL="0" indent="0" algn="ctr">
              <a:buNone/>
              <a:defRPr lang="en-US" sz="2000" b="1" kern="1200" dirty="0">
                <a:solidFill>
                  <a:srgbClr val="F7921E"/>
                </a:solidFill>
                <a:latin typeface="+mj-lt"/>
                <a:ea typeface="+mn-ea"/>
                <a:cs typeface="+mn-cs"/>
              </a:defRPr>
            </a:lvl1pPr>
          </a:lstStyle>
          <a:p>
            <a:pPr lvl="0"/>
            <a:r>
              <a:rPr lang="en-US"/>
              <a:t>X</a:t>
            </a:r>
          </a:p>
          <a:p>
            <a:pPr lvl="0"/>
            <a:endParaRPr lang="en-US"/>
          </a:p>
        </p:txBody>
      </p:sp>
      <p:sp>
        <p:nvSpPr>
          <p:cNvPr id="48" name="Text Placeholder 6">
            <a:extLst>
              <a:ext uri="{FF2B5EF4-FFF2-40B4-BE49-F238E27FC236}">
                <a16:creationId xmlns:a16="http://schemas.microsoft.com/office/drawing/2014/main" id="{8B6E4AD6-29AA-11CB-84D5-2F202E148F09}"/>
              </a:ext>
            </a:extLst>
          </p:cNvPr>
          <p:cNvSpPr>
            <a:spLocks noGrp="1"/>
          </p:cNvSpPr>
          <p:nvPr>
            <p:ph type="body" sz="quarter" idx="24" hasCustomPrompt="1"/>
          </p:nvPr>
        </p:nvSpPr>
        <p:spPr>
          <a:xfrm>
            <a:off x="3749374"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49" name="Text Placeholder 6">
            <a:extLst>
              <a:ext uri="{FF2B5EF4-FFF2-40B4-BE49-F238E27FC236}">
                <a16:creationId xmlns:a16="http://schemas.microsoft.com/office/drawing/2014/main" id="{42DBAF0C-9518-3E97-16A9-339E9258E0D2}"/>
              </a:ext>
            </a:extLst>
          </p:cNvPr>
          <p:cNvSpPr>
            <a:spLocks noGrp="1"/>
          </p:cNvSpPr>
          <p:nvPr>
            <p:ph type="body" sz="quarter" idx="25" hasCustomPrompt="1"/>
          </p:nvPr>
        </p:nvSpPr>
        <p:spPr>
          <a:xfrm>
            <a:off x="3665718" y="4096062"/>
            <a:ext cx="2110181" cy="307777"/>
          </a:xfrm>
          <a:prstGeom prst="rect">
            <a:avLst/>
          </a:prstGeom>
        </p:spPr>
        <p:txBody>
          <a:bodyPr>
            <a:noAutofit/>
          </a:bodyPr>
          <a:lstStyle>
            <a:lvl1pPr marL="0" indent="0" algn="ctr">
              <a:buNone/>
              <a:defRPr sz="1600" b="1">
                <a:solidFill>
                  <a:srgbClr val="235789"/>
                </a:solidFill>
              </a:defRPr>
            </a:lvl1pPr>
          </a:lstStyle>
          <a:p>
            <a:pPr lvl="0"/>
            <a:r>
              <a:rPr lang="en-US"/>
              <a:t>TITLE GOES HERE</a:t>
            </a:r>
            <a:br>
              <a:rPr lang="en-US"/>
            </a:br>
            <a:endParaRPr lang="en-US"/>
          </a:p>
        </p:txBody>
      </p:sp>
      <p:sp>
        <p:nvSpPr>
          <p:cNvPr id="50" name="Text Placeholder 6">
            <a:extLst>
              <a:ext uri="{FF2B5EF4-FFF2-40B4-BE49-F238E27FC236}">
                <a16:creationId xmlns:a16="http://schemas.microsoft.com/office/drawing/2014/main" id="{8322E775-8052-8685-DA4F-FD96E6DD02C8}"/>
              </a:ext>
            </a:extLst>
          </p:cNvPr>
          <p:cNvSpPr>
            <a:spLocks noGrp="1"/>
          </p:cNvSpPr>
          <p:nvPr>
            <p:ph type="body" sz="quarter" idx="26" hasCustomPrompt="1"/>
          </p:nvPr>
        </p:nvSpPr>
        <p:spPr>
          <a:xfrm>
            <a:off x="4193263" y="3507818"/>
            <a:ext cx="1055090" cy="307777"/>
          </a:xfrm>
          <a:prstGeom prst="rect">
            <a:avLst/>
          </a:prstGeom>
        </p:spPr>
        <p:txBody>
          <a:bodyPr>
            <a:noAutofit/>
          </a:bodyPr>
          <a:lstStyle>
            <a:lvl1pPr marL="0" indent="0" algn="ctr">
              <a:buNone/>
              <a:defRPr lang="en-US" sz="2000" b="1" kern="1200" dirty="0">
                <a:solidFill>
                  <a:srgbClr val="235789"/>
                </a:solidFill>
                <a:latin typeface="+mj-lt"/>
                <a:ea typeface="+mn-ea"/>
                <a:cs typeface="+mn-cs"/>
              </a:defRPr>
            </a:lvl1pPr>
          </a:lstStyle>
          <a:p>
            <a:pPr lvl="0"/>
            <a:r>
              <a:rPr lang="en-US"/>
              <a:t>X</a:t>
            </a:r>
          </a:p>
          <a:p>
            <a:pPr lvl="0"/>
            <a:endParaRPr lang="en-US"/>
          </a:p>
        </p:txBody>
      </p:sp>
      <p:sp>
        <p:nvSpPr>
          <p:cNvPr id="51" name="Text Placeholder 6">
            <a:extLst>
              <a:ext uri="{FF2B5EF4-FFF2-40B4-BE49-F238E27FC236}">
                <a16:creationId xmlns:a16="http://schemas.microsoft.com/office/drawing/2014/main" id="{14B8C1F2-BEC5-3554-37F4-90508DDE8110}"/>
              </a:ext>
            </a:extLst>
          </p:cNvPr>
          <p:cNvSpPr>
            <a:spLocks noGrp="1"/>
          </p:cNvSpPr>
          <p:nvPr>
            <p:ph type="body" sz="quarter" idx="27" hasCustomPrompt="1"/>
          </p:nvPr>
        </p:nvSpPr>
        <p:spPr>
          <a:xfrm>
            <a:off x="6337231"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52" name="Text Placeholder 6">
            <a:extLst>
              <a:ext uri="{FF2B5EF4-FFF2-40B4-BE49-F238E27FC236}">
                <a16:creationId xmlns:a16="http://schemas.microsoft.com/office/drawing/2014/main" id="{1705CB13-D927-1006-839D-A3F24C9FFE09}"/>
              </a:ext>
            </a:extLst>
          </p:cNvPr>
          <p:cNvSpPr>
            <a:spLocks noGrp="1"/>
          </p:cNvSpPr>
          <p:nvPr>
            <p:ph type="body" sz="quarter" idx="28" hasCustomPrompt="1"/>
          </p:nvPr>
        </p:nvSpPr>
        <p:spPr>
          <a:xfrm>
            <a:off x="6253575" y="4096062"/>
            <a:ext cx="2110181" cy="307777"/>
          </a:xfrm>
          <a:prstGeom prst="rect">
            <a:avLst/>
          </a:prstGeom>
        </p:spPr>
        <p:txBody>
          <a:bodyPr>
            <a:noAutofit/>
          </a:bodyPr>
          <a:lstStyle>
            <a:lvl1pPr marL="0" indent="0" algn="ctr">
              <a:buNone/>
              <a:defRPr sz="1600" b="1">
                <a:solidFill>
                  <a:srgbClr val="F3B700"/>
                </a:solidFill>
              </a:defRPr>
            </a:lvl1pPr>
          </a:lstStyle>
          <a:p>
            <a:pPr lvl="0"/>
            <a:r>
              <a:rPr lang="en-US"/>
              <a:t>TITLE GOES HERE</a:t>
            </a:r>
            <a:br>
              <a:rPr lang="en-US"/>
            </a:br>
            <a:endParaRPr lang="en-US"/>
          </a:p>
        </p:txBody>
      </p:sp>
      <p:sp>
        <p:nvSpPr>
          <p:cNvPr id="53" name="Text Placeholder 6">
            <a:extLst>
              <a:ext uri="{FF2B5EF4-FFF2-40B4-BE49-F238E27FC236}">
                <a16:creationId xmlns:a16="http://schemas.microsoft.com/office/drawing/2014/main" id="{EC51D70F-BD41-C742-E7E8-A92CD8DE1B78}"/>
              </a:ext>
            </a:extLst>
          </p:cNvPr>
          <p:cNvSpPr>
            <a:spLocks noGrp="1"/>
          </p:cNvSpPr>
          <p:nvPr>
            <p:ph type="body" sz="quarter" idx="29" hasCustomPrompt="1"/>
          </p:nvPr>
        </p:nvSpPr>
        <p:spPr>
          <a:xfrm>
            <a:off x="6781120" y="3507818"/>
            <a:ext cx="1055090" cy="307777"/>
          </a:xfrm>
          <a:prstGeom prst="rect">
            <a:avLst/>
          </a:prstGeom>
        </p:spPr>
        <p:txBody>
          <a:bodyPr>
            <a:noAutofit/>
          </a:bodyPr>
          <a:lstStyle>
            <a:lvl1pPr marL="0" indent="0" algn="ctr">
              <a:buNone/>
              <a:defRPr lang="en-US" sz="2000" b="1" kern="1200" dirty="0">
                <a:solidFill>
                  <a:srgbClr val="F3B700"/>
                </a:solidFill>
                <a:latin typeface="+mj-lt"/>
                <a:ea typeface="+mn-ea"/>
                <a:cs typeface="+mn-cs"/>
              </a:defRPr>
            </a:lvl1pPr>
          </a:lstStyle>
          <a:p>
            <a:pPr lvl="0"/>
            <a:r>
              <a:rPr lang="en-US"/>
              <a:t>X</a:t>
            </a:r>
          </a:p>
          <a:p>
            <a:pPr lvl="0"/>
            <a:endParaRPr lang="en-US"/>
          </a:p>
        </p:txBody>
      </p:sp>
      <p:sp>
        <p:nvSpPr>
          <p:cNvPr id="54" name="Text Placeholder 6">
            <a:extLst>
              <a:ext uri="{FF2B5EF4-FFF2-40B4-BE49-F238E27FC236}">
                <a16:creationId xmlns:a16="http://schemas.microsoft.com/office/drawing/2014/main" id="{2BDFDFA6-B2BB-4305-FBA8-60DBC287F281}"/>
              </a:ext>
            </a:extLst>
          </p:cNvPr>
          <p:cNvSpPr>
            <a:spLocks noGrp="1"/>
          </p:cNvSpPr>
          <p:nvPr>
            <p:ph type="body" sz="quarter" idx="30" hasCustomPrompt="1"/>
          </p:nvPr>
        </p:nvSpPr>
        <p:spPr>
          <a:xfrm>
            <a:off x="8925088"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55" name="Text Placeholder 6">
            <a:extLst>
              <a:ext uri="{FF2B5EF4-FFF2-40B4-BE49-F238E27FC236}">
                <a16:creationId xmlns:a16="http://schemas.microsoft.com/office/drawing/2014/main" id="{3F0DE192-B828-586A-C0CC-63AA84FEBF36}"/>
              </a:ext>
            </a:extLst>
          </p:cNvPr>
          <p:cNvSpPr>
            <a:spLocks noGrp="1"/>
          </p:cNvSpPr>
          <p:nvPr>
            <p:ph type="body" sz="quarter" idx="31" hasCustomPrompt="1"/>
          </p:nvPr>
        </p:nvSpPr>
        <p:spPr>
          <a:xfrm>
            <a:off x="8841432" y="4096062"/>
            <a:ext cx="2110181" cy="307777"/>
          </a:xfrm>
          <a:prstGeom prst="rect">
            <a:avLst/>
          </a:prstGeom>
        </p:spPr>
        <p:txBody>
          <a:bodyPr>
            <a:noAutofit/>
          </a:bodyPr>
          <a:lstStyle>
            <a:lvl1pPr marL="0" indent="0" algn="ctr">
              <a:buNone/>
              <a:defRPr sz="1600" b="1">
                <a:solidFill>
                  <a:srgbClr val="7FA267"/>
                </a:solidFill>
              </a:defRPr>
            </a:lvl1pPr>
          </a:lstStyle>
          <a:p>
            <a:pPr lvl="0"/>
            <a:r>
              <a:rPr lang="en-US"/>
              <a:t>TITLE GOES HERE</a:t>
            </a:r>
            <a:br>
              <a:rPr lang="en-US"/>
            </a:br>
            <a:endParaRPr lang="en-US"/>
          </a:p>
        </p:txBody>
      </p:sp>
      <p:sp>
        <p:nvSpPr>
          <p:cNvPr id="56" name="Text Placeholder 6">
            <a:extLst>
              <a:ext uri="{FF2B5EF4-FFF2-40B4-BE49-F238E27FC236}">
                <a16:creationId xmlns:a16="http://schemas.microsoft.com/office/drawing/2014/main" id="{091BD630-9CEF-4EE7-838C-CB4D9376D839}"/>
              </a:ext>
            </a:extLst>
          </p:cNvPr>
          <p:cNvSpPr>
            <a:spLocks noGrp="1"/>
          </p:cNvSpPr>
          <p:nvPr>
            <p:ph type="body" sz="quarter" idx="32" hasCustomPrompt="1"/>
          </p:nvPr>
        </p:nvSpPr>
        <p:spPr>
          <a:xfrm>
            <a:off x="9368977" y="3507818"/>
            <a:ext cx="1055090" cy="307777"/>
          </a:xfrm>
          <a:prstGeom prst="rect">
            <a:avLst/>
          </a:prstGeom>
        </p:spPr>
        <p:txBody>
          <a:bodyPr>
            <a:noAutofit/>
          </a:bodyPr>
          <a:lstStyle>
            <a:lvl1pPr marL="0" indent="0" algn="ctr">
              <a:buNone/>
              <a:defRPr lang="en-US" sz="2000" b="1" kern="1200" dirty="0">
                <a:solidFill>
                  <a:srgbClr val="7FA267"/>
                </a:solidFill>
                <a:latin typeface="+mj-lt"/>
                <a:ea typeface="+mn-ea"/>
                <a:cs typeface="+mn-cs"/>
              </a:defRPr>
            </a:lvl1pPr>
          </a:lstStyle>
          <a:p>
            <a:pPr lvl="0"/>
            <a:r>
              <a:rPr lang="en-US"/>
              <a:t>X</a:t>
            </a:r>
          </a:p>
          <a:p>
            <a:pPr lvl="0"/>
            <a:endParaRPr lang="en-US"/>
          </a:p>
        </p:txBody>
      </p:sp>
    </p:spTree>
    <p:extLst>
      <p:ext uri="{BB962C8B-B14F-4D97-AF65-F5344CB8AC3E}">
        <p14:creationId xmlns:p14="http://schemas.microsoft.com/office/powerpoint/2010/main" val="203846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decel="8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20000" decel="8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20000" decel="8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20000" decel="8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10" grpId="0" animBg="1"/>
    </p:bld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Graphic Option_8">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3" name="Rounded Rectangle 3">
            <a:extLst>
              <a:ext uri="{FF2B5EF4-FFF2-40B4-BE49-F238E27FC236}">
                <a16:creationId xmlns:a16="http://schemas.microsoft.com/office/drawing/2014/main" id="{0934CFA8-2529-41D1-E1C6-BE5AF8D026C5}"/>
              </a:ext>
            </a:extLst>
          </p:cNvPr>
          <p:cNvSpPr/>
          <p:nvPr userDrawn="1"/>
        </p:nvSpPr>
        <p:spPr>
          <a:xfrm>
            <a:off x="543955" y="3900773"/>
            <a:ext cx="10169579" cy="241202"/>
          </a:xfrm>
          <a:prstGeom prst="roundRect">
            <a:avLst>
              <a:gd name="adj" fmla="val 5000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12F23289-B55E-61A1-7F8B-882E389E917A}"/>
              </a:ext>
            </a:extLst>
          </p:cNvPr>
          <p:cNvGrpSpPr/>
          <p:nvPr userDrawn="1"/>
        </p:nvGrpSpPr>
        <p:grpSpPr>
          <a:xfrm>
            <a:off x="1210010" y="3807383"/>
            <a:ext cx="401318" cy="401317"/>
            <a:chOff x="2996418" y="1828800"/>
            <a:chExt cx="717453" cy="717453"/>
          </a:xfrm>
        </p:grpSpPr>
        <p:sp>
          <p:nvSpPr>
            <p:cNvPr id="6" name="Oval 5">
              <a:extLst>
                <a:ext uri="{FF2B5EF4-FFF2-40B4-BE49-F238E27FC236}">
                  <a16:creationId xmlns:a16="http://schemas.microsoft.com/office/drawing/2014/main" id="{72B5E955-124C-6DEB-3E90-2BD862672EFE}"/>
                </a:ext>
              </a:extLst>
            </p:cNvPr>
            <p:cNvSpPr/>
            <p:nvPr/>
          </p:nvSpPr>
          <p:spPr>
            <a:xfrm>
              <a:off x="2996418" y="1828800"/>
              <a:ext cx="717453" cy="7174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93D7873-6835-E813-5AB0-B0DDE9FF4CE7}"/>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ounded Rectangle 7">
            <a:extLst>
              <a:ext uri="{FF2B5EF4-FFF2-40B4-BE49-F238E27FC236}">
                <a16:creationId xmlns:a16="http://schemas.microsoft.com/office/drawing/2014/main" id="{759A8817-6505-F376-D3C7-957BF757504F}"/>
              </a:ext>
            </a:extLst>
          </p:cNvPr>
          <p:cNvSpPr/>
          <p:nvPr/>
        </p:nvSpPr>
        <p:spPr>
          <a:xfrm>
            <a:off x="543955" y="2510122"/>
            <a:ext cx="1733426" cy="1093392"/>
          </a:xfrm>
          <a:prstGeom prst="roundRect">
            <a:avLst>
              <a:gd name="adj" fmla="val 1016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20BF6E2D-03E0-8023-9FF1-9B30E8B2E569}"/>
              </a:ext>
            </a:extLst>
          </p:cNvPr>
          <p:cNvSpPr/>
          <p:nvPr/>
        </p:nvSpPr>
        <p:spPr>
          <a:xfrm rot="10800000">
            <a:off x="1249333" y="3586321"/>
            <a:ext cx="322671" cy="15883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CC62FD2D-8802-0C0E-C974-D5BB6F05087B}"/>
              </a:ext>
            </a:extLst>
          </p:cNvPr>
          <p:cNvSpPr/>
          <p:nvPr userDrawn="1"/>
        </p:nvSpPr>
        <p:spPr>
          <a:xfrm>
            <a:off x="2423139"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DA2F0C5-4DA7-2363-CF79-BA16ED49291E}"/>
              </a:ext>
            </a:extLst>
          </p:cNvPr>
          <p:cNvGrpSpPr/>
          <p:nvPr userDrawn="1"/>
        </p:nvGrpSpPr>
        <p:grpSpPr>
          <a:xfrm>
            <a:off x="4022061" y="3807383"/>
            <a:ext cx="401318" cy="401317"/>
            <a:chOff x="2996418" y="1828800"/>
            <a:chExt cx="717453" cy="717453"/>
          </a:xfrm>
        </p:grpSpPr>
        <p:sp>
          <p:nvSpPr>
            <p:cNvPr id="13" name="Oval 12">
              <a:extLst>
                <a:ext uri="{FF2B5EF4-FFF2-40B4-BE49-F238E27FC236}">
                  <a16:creationId xmlns:a16="http://schemas.microsoft.com/office/drawing/2014/main" id="{052B3BD9-0A7E-DCA6-79C7-EAB33ACD23FB}"/>
                </a:ext>
              </a:extLst>
            </p:cNvPr>
            <p:cNvSpPr/>
            <p:nvPr/>
          </p:nvSpPr>
          <p:spPr>
            <a:xfrm>
              <a:off x="2996418" y="1828800"/>
              <a:ext cx="717453" cy="7174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69F9BCC-BD9D-CA7E-4119-46469863A119}"/>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6">
            <a:extLst>
              <a:ext uri="{FF2B5EF4-FFF2-40B4-BE49-F238E27FC236}">
                <a16:creationId xmlns:a16="http://schemas.microsoft.com/office/drawing/2014/main" id="{0DCC21D3-53BC-36CE-E501-CC4CD19F00D8}"/>
              </a:ext>
            </a:extLst>
          </p:cNvPr>
          <p:cNvSpPr/>
          <p:nvPr/>
        </p:nvSpPr>
        <p:spPr>
          <a:xfrm>
            <a:off x="3356006" y="2510122"/>
            <a:ext cx="1733426" cy="1093392"/>
          </a:xfrm>
          <a:prstGeom prst="roundRect">
            <a:avLst>
              <a:gd name="adj" fmla="val 1016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C7451B8A-F98D-F153-05D1-A4C3C107056B}"/>
              </a:ext>
            </a:extLst>
          </p:cNvPr>
          <p:cNvSpPr/>
          <p:nvPr/>
        </p:nvSpPr>
        <p:spPr>
          <a:xfrm rot="10800000">
            <a:off x="4061384" y="3586321"/>
            <a:ext cx="322671" cy="15883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5">
            <a:extLst>
              <a:ext uri="{FF2B5EF4-FFF2-40B4-BE49-F238E27FC236}">
                <a16:creationId xmlns:a16="http://schemas.microsoft.com/office/drawing/2014/main" id="{9D740055-F9B5-770A-F6E3-309C85448DAD}"/>
              </a:ext>
            </a:extLst>
          </p:cNvPr>
          <p:cNvSpPr/>
          <p:nvPr userDrawn="1"/>
        </p:nvSpPr>
        <p:spPr>
          <a:xfrm>
            <a:off x="5235190"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80166BAB-5CE7-F079-4255-FA10669E4C0F}"/>
              </a:ext>
            </a:extLst>
          </p:cNvPr>
          <p:cNvGrpSpPr/>
          <p:nvPr userDrawn="1"/>
        </p:nvGrpSpPr>
        <p:grpSpPr>
          <a:xfrm>
            <a:off x="6834112" y="3807383"/>
            <a:ext cx="401318" cy="401317"/>
            <a:chOff x="2996418" y="1828800"/>
            <a:chExt cx="717453" cy="717453"/>
          </a:xfrm>
        </p:grpSpPr>
        <p:sp>
          <p:nvSpPr>
            <p:cNvPr id="20" name="Oval 19">
              <a:extLst>
                <a:ext uri="{FF2B5EF4-FFF2-40B4-BE49-F238E27FC236}">
                  <a16:creationId xmlns:a16="http://schemas.microsoft.com/office/drawing/2014/main" id="{D913B2D3-358D-2406-0FC3-E26BFA382CE3}"/>
                </a:ext>
              </a:extLst>
            </p:cNvPr>
            <p:cNvSpPr/>
            <p:nvPr/>
          </p:nvSpPr>
          <p:spPr>
            <a:xfrm>
              <a:off x="2996418" y="1828800"/>
              <a:ext cx="717453" cy="7174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418C9A0-4F30-FB7B-BBD4-9D545E9BF110}"/>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ounded Rectangle 24">
            <a:extLst>
              <a:ext uri="{FF2B5EF4-FFF2-40B4-BE49-F238E27FC236}">
                <a16:creationId xmlns:a16="http://schemas.microsoft.com/office/drawing/2014/main" id="{D8D5D95D-9837-BD49-2C6D-7DCBF7822E7A}"/>
              </a:ext>
            </a:extLst>
          </p:cNvPr>
          <p:cNvSpPr/>
          <p:nvPr/>
        </p:nvSpPr>
        <p:spPr>
          <a:xfrm>
            <a:off x="6168057" y="2510122"/>
            <a:ext cx="1733426" cy="1093392"/>
          </a:xfrm>
          <a:prstGeom prst="roundRect">
            <a:avLst>
              <a:gd name="adj" fmla="val 101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a:extLst>
              <a:ext uri="{FF2B5EF4-FFF2-40B4-BE49-F238E27FC236}">
                <a16:creationId xmlns:a16="http://schemas.microsoft.com/office/drawing/2014/main" id="{70687470-AB77-2495-61F8-52DDECACC619}"/>
              </a:ext>
            </a:extLst>
          </p:cNvPr>
          <p:cNvSpPr/>
          <p:nvPr/>
        </p:nvSpPr>
        <p:spPr>
          <a:xfrm rot="10800000">
            <a:off x="6873435" y="3586321"/>
            <a:ext cx="322671" cy="15883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3">
            <a:extLst>
              <a:ext uri="{FF2B5EF4-FFF2-40B4-BE49-F238E27FC236}">
                <a16:creationId xmlns:a16="http://schemas.microsoft.com/office/drawing/2014/main" id="{660A15C9-D089-053E-94F9-46611520426E}"/>
              </a:ext>
            </a:extLst>
          </p:cNvPr>
          <p:cNvSpPr/>
          <p:nvPr userDrawn="1"/>
        </p:nvSpPr>
        <p:spPr>
          <a:xfrm>
            <a:off x="8047241"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ACA331F0-F936-DC26-772B-866E2FB7325F}"/>
              </a:ext>
            </a:extLst>
          </p:cNvPr>
          <p:cNvGrpSpPr/>
          <p:nvPr userDrawn="1"/>
        </p:nvGrpSpPr>
        <p:grpSpPr>
          <a:xfrm>
            <a:off x="9646162" y="3807383"/>
            <a:ext cx="401318" cy="401317"/>
            <a:chOff x="2996418" y="1828800"/>
            <a:chExt cx="717453" cy="717453"/>
          </a:xfrm>
        </p:grpSpPr>
        <p:sp>
          <p:nvSpPr>
            <p:cNvPr id="27" name="Oval 26">
              <a:extLst>
                <a:ext uri="{FF2B5EF4-FFF2-40B4-BE49-F238E27FC236}">
                  <a16:creationId xmlns:a16="http://schemas.microsoft.com/office/drawing/2014/main" id="{1A8B75C8-A773-2600-20E7-52285C7BAB11}"/>
                </a:ext>
              </a:extLst>
            </p:cNvPr>
            <p:cNvSpPr/>
            <p:nvPr/>
          </p:nvSpPr>
          <p:spPr>
            <a:xfrm>
              <a:off x="2996418" y="1828800"/>
              <a:ext cx="717453" cy="7174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3BC43B06-EE1B-062B-68CD-2BEF41ED98DA}"/>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ounded Rectangle 32">
            <a:extLst>
              <a:ext uri="{FF2B5EF4-FFF2-40B4-BE49-F238E27FC236}">
                <a16:creationId xmlns:a16="http://schemas.microsoft.com/office/drawing/2014/main" id="{738F7913-FFDF-7C8B-DD0D-4CEA7F35262F}"/>
              </a:ext>
            </a:extLst>
          </p:cNvPr>
          <p:cNvSpPr/>
          <p:nvPr/>
        </p:nvSpPr>
        <p:spPr>
          <a:xfrm>
            <a:off x="8980107" y="2510122"/>
            <a:ext cx="1733426" cy="1093392"/>
          </a:xfrm>
          <a:prstGeom prst="roundRect">
            <a:avLst>
              <a:gd name="adj" fmla="val 101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C375948A-ADE0-FB3B-7747-B02BBF208E85}"/>
              </a:ext>
            </a:extLst>
          </p:cNvPr>
          <p:cNvSpPr/>
          <p:nvPr/>
        </p:nvSpPr>
        <p:spPr>
          <a:xfrm rot="10800000">
            <a:off x="9685485" y="3586321"/>
            <a:ext cx="322671" cy="15883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a:extLst>
              <a:ext uri="{FF2B5EF4-FFF2-40B4-BE49-F238E27FC236}">
                <a16:creationId xmlns:a16="http://schemas.microsoft.com/office/drawing/2014/main" id="{101BBC7A-12B6-BD4B-5B33-2F740620E07A}"/>
              </a:ext>
            </a:extLst>
          </p:cNvPr>
          <p:cNvSpPr/>
          <p:nvPr userDrawn="1"/>
        </p:nvSpPr>
        <p:spPr>
          <a:xfrm>
            <a:off x="10859291"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6">
            <a:extLst>
              <a:ext uri="{FF2B5EF4-FFF2-40B4-BE49-F238E27FC236}">
                <a16:creationId xmlns:a16="http://schemas.microsoft.com/office/drawing/2014/main" id="{FEBB0D63-ECBA-0AF0-75AD-19DBC8BEACF3}"/>
              </a:ext>
            </a:extLst>
          </p:cNvPr>
          <p:cNvSpPr>
            <a:spLocks noGrp="1"/>
          </p:cNvSpPr>
          <p:nvPr>
            <p:ph type="body" sz="quarter" idx="15" hasCustomPrompt="1"/>
          </p:nvPr>
        </p:nvSpPr>
        <p:spPr>
          <a:xfrm>
            <a:off x="476168"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56" name="Text Placeholder 6">
            <a:extLst>
              <a:ext uri="{FF2B5EF4-FFF2-40B4-BE49-F238E27FC236}">
                <a16:creationId xmlns:a16="http://schemas.microsoft.com/office/drawing/2014/main" id="{18C0823C-C3B2-8BC6-365B-B729A52BDD31}"/>
              </a:ext>
            </a:extLst>
          </p:cNvPr>
          <p:cNvSpPr>
            <a:spLocks noGrp="1"/>
          </p:cNvSpPr>
          <p:nvPr>
            <p:ph type="body" sz="quarter" idx="16" hasCustomPrompt="1"/>
          </p:nvPr>
        </p:nvSpPr>
        <p:spPr>
          <a:xfrm>
            <a:off x="476168" y="4615355"/>
            <a:ext cx="2110181" cy="307777"/>
          </a:xfrm>
          <a:prstGeom prst="rect">
            <a:avLst/>
          </a:prstGeom>
        </p:spPr>
        <p:txBody>
          <a:bodyPr>
            <a:noAutofit/>
          </a:bodyPr>
          <a:lstStyle>
            <a:lvl1pPr marL="0" indent="0" algn="l">
              <a:buNone/>
              <a:defRPr sz="1400" b="1">
                <a:solidFill>
                  <a:srgbClr val="F7921E"/>
                </a:solidFill>
              </a:defRPr>
            </a:lvl1pPr>
          </a:lstStyle>
          <a:p>
            <a:pPr lvl="0"/>
            <a:r>
              <a:rPr lang="en-US"/>
              <a:t>TITLE GOES HERE</a:t>
            </a:r>
            <a:br>
              <a:rPr lang="en-US"/>
            </a:br>
            <a:endParaRPr lang="en-US"/>
          </a:p>
        </p:txBody>
      </p:sp>
      <p:sp>
        <p:nvSpPr>
          <p:cNvPr id="57" name="Text Placeholder 6">
            <a:extLst>
              <a:ext uri="{FF2B5EF4-FFF2-40B4-BE49-F238E27FC236}">
                <a16:creationId xmlns:a16="http://schemas.microsoft.com/office/drawing/2014/main" id="{481B67BD-A783-0330-84D5-FC01B7795D93}"/>
              </a:ext>
            </a:extLst>
          </p:cNvPr>
          <p:cNvSpPr>
            <a:spLocks noGrp="1"/>
          </p:cNvSpPr>
          <p:nvPr>
            <p:ph type="body" sz="quarter" idx="17" hasCustomPrompt="1"/>
          </p:nvPr>
        </p:nvSpPr>
        <p:spPr>
          <a:xfrm>
            <a:off x="3356006"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58" name="Text Placeholder 6">
            <a:extLst>
              <a:ext uri="{FF2B5EF4-FFF2-40B4-BE49-F238E27FC236}">
                <a16:creationId xmlns:a16="http://schemas.microsoft.com/office/drawing/2014/main" id="{CD2ECC60-4375-1F27-B17D-4325F941B757}"/>
              </a:ext>
            </a:extLst>
          </p:cNvPr>
          <p:cNvSpPr>
            <a:spLocks noGrp="1"/>
          </p:cNvSpPr>
          <p:nvPr>
            <p:ph type="body" sz="quarter" idx="18" hasCustomPrompt="1"/>
          </p:nvPr>
        </p:nvSpPr>
        <p:spPr>
          <a:xfrm>
            <a:off x="3356006" y="4615355"/>
            <a:ext cx="2110181" cy="307777"/>
          </a:xfrm>
          <a:prstGeom prst="rect">
            <a:avLst/>
          </a:prstGeom>
        </p:spPr>
        <p:txBody>
          <a:bodyPr>
            <a:noAutofit/>
          </a:bodyPr>
          <a:lstStyle>
            <a:lvl1pPr marL="0" indent="0" algn="l">
              <a:buNone/>
              <a:defRPr sz="1400" b="1">
                <a:solidFill>
                  <a:srgbClr val="235789"/>
                </a:solidFill>
              </a:defRPr>
            </a:lvl1pPr>
          </a:lstStyle>
          <a:p>
            <a:pPr lvl="0"/>
            <a:r>
              <a:rPr lang="en-US"/>
              <a:t>TITLE GOES HERE</a:t>
            </a:r>
            <a:br>
              <a:rPr lang="en-US"/>
            </a:br>
            <a:endParaRPr lang="en-US"/>
          </a:p>
        </p:txBody>
      </p:sp>
      <p:sp>
        <p:nvSpPr>
          <p:cNvPr id="59" name="Text Placeholder 6">
            <a:extLst>
              <a:ext uri="{FF2B5EF4-FFF2-40B4-BE49-F238E27FC236}">
                <a16:creationId xmlns:a16="http://schemas.microsoft.com/office/drawing/2014/main" id="{42B0C023-921F-D7BA-496A-A7CB480C7FA0}"/>
              </a:ext>
            </a:extLst>
          </p:cNvPr>
          <p:cNvSpPr>
            <a:spLocks noGrp="1"/>
          </p:cNvSpPr>
          <p:nvPr>
            <p:ph type="body" sz="quarter" idx="19" hasCustomPrompt="1"/>
          </p:nvPr>
        </p:nvSpPr>
        <p:spPr>
          <a:xfrm>
            <a:off x="6168056"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60" name="Text Placeholder 6">
            <a:extLst>
              <a:ext uri="{FF2B5EF4-FFF2-40B4-BE49-F238E27FC236}">
                <a16:creationId xmlns:a16="http://schemas.microsoft.com/office/drawing/2014/main" id="{E7FA0A22-F4FE-9E5B-A04F-F6B8F0E94F6D}"/>
              </a:ext>
            </a:extLst>
          </p:cNvPr>
          <p:cNvSpPr>
            <a:spLocks noGrp="1"/>
          </p:cNvSpPr>
          <p:nvPr>
            <p:ph type="body" sz="quarter" idx="20" hasCustomPrompt="1"/>
          </p:nvPr>
        </p:nvSpPr>
        <p:spPr>
          <a:xfrm>
            <a:off x="6168056" y="4615355"/>
            <a:ext cx="2110181" cy="307777"/>
          </a:xfrm>
          <a:prstGeom prst="rect">
            <a:avLst/>
          </a:prstGeom>
        </p:spPr>
        <p:txBody>
          <a:bodyPr>
            <a:noAutofit/>
          </a:bodyPr>
          <a:lstStyle>
            <a:lvl1pPr marL="0" indent="0" algn="l">
              <a:buNone/>
              <a:defRPr sz="1400" b="1">
                <a:solidFill>
                  <a:srgbClr val="F3B700"/>
                </a:solidFill>
              </a:defRPr>
            </a:lvl1pPr>
          </a:lstStyle>
          <a:p>
            <a:pPr lvl="0"/>
            <a:r>
              <a:rPr lang="en-US"/>
              <a:t>TITLE GOES HERE</a:t>
            </a:r>
            <a:br>
              <a:rPr lang="en-US"/>
            </a:br>
            <a:endParaRPr lang="en-US"/>
          </a:p>
        </p:txBody>
      </p:sp>
      <p:sp>
        <p:nvSpPr>
          <p:cNvPr id="61" name="Text Placeholder 6">
            <a:extLst>
              <a:ext uri="{FF2B5EF4-FFF2-40B4-BE49-F238E27FC236}">
                <a16:creationId xmlns:a16="http://schemas.microsoft.com/office/drawing/2014/main" id="{CD688F90-E866-B832-28B3-6BB52D0ECDC1}"/>
              </a:ext>
            </a:extLst>
          </p:cNvPr>
          <p:cNvSpPr>
            <a:spLocks noGrp="1"/>
          </p:cNvSpPr>
          <p:nvPr>
            <p:ph type="body" sz="quarter" idx="21" hasCustomPrompt="1"/>
          </p:nvPr>
        </p:nvSpPr>
        <p:spPr>
          <a:xfrm>
            <a:off x="8980106"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62" name="Text Placeholder 6">
            <a:extLst>
              <a:ext uri="{FF2B5EF4-FFF2-40B4-BE49-F238E27FC236}">
                <a16:creationId xmlns:a16="http://schemas.microsoft.com/office/drawing/2014/main" id="{2FBC5398-BB70-BF30-0D3F-85612FB547B3}"/>
              </a:ext>
            </a:extLst>
          </p:cNvPr>
          <p:cNvSpPr>
            <a:spLocks noGrp="1"/>
          </p:cNvSpPr>
          <p:nvPr>
            <p:ph type="body" sz="quarter" idx="22" hasCustomPrompt="1"/>
          </p:nvPr>
        </p:nvSpPr>
        <p:spPr>
          <a:xfrm>
            <a:off x="8980106" y="4615355"/>
            <a:ext cx="2110181" cy="307777"/>
          </a:xfrm>
          <a:prstGeom prst="rect">
            <a:avLst/>
          </a:prstGeom>
        </p:spPr>
        <p:txBody>
          <a:bodyPr>
            <a:noAutofit/>
          </a:bodyPr>
          <a:lstStyle>
            <a:lvl1pPr marL="0" indent="0" algn="l">
              <a:buNone/>
              <a:defRPr sz="1400" b="1">
                <a:solidFill>
                  <a:srgbClr val="7FA267"/>
                </a:solidFill>
              </a:defRPr>
            </a:lvl1pPr>
          </a:lstStyle>
          <a:p>
            <a:pPr lvl="0"/>
            <a:r>
              <a:rPr lang="en-US"/>
              <a:t>TITLE GOES HERE</a:t>
            </a:r>
            <a:br>
              <a:rPr lang="en-US"/>
            </a:br>
            <a:endParaRPr lang="en-US"/>
          </a:p>
        </p:txBody>
      </p:sp>
      <p:sp>
        <p:nvSpPr>
          <p:cNvPr id="8" name="Title 1">
            <a:extLst>
              <a:ext uri="{FF2B5EF4-FFF2-40B4-BE49-F238E27FC236}">
                <a16:creationId xmlns:a16="http://schemas.microsoft.com/office/drawing/2014/main" id="{F2BB4112-7E82-4AEC-20ED-319F75D256D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5" name="Text Placeholder 2">
            <a:extLst>
              <a:ext uri="{FF2B5EF4-FFF2-40B4-BE49-F238E27FC236}">
                <a16:creationId xmlns:a16="http://schemas.microsoft.com/office/drawing/2014/main" id="{E8D4C7D6-1EFF-E256-3F3B-FD21FF86E894}"/>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80809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p:tgtEl>
                                          <p:spTgt spid="11"/>
                                        </p:tgtEl>
                                        <p:attrNameLst>
                                          <p:attrName>ppt_x</p:attrName>
                                        </p:attrNameLst>
                                      </p:cBhvr>
                                      <p:tavLst>
                                        <p:tav tm="0">
                                          <p:val>
                                            <p:strVal val="#ppt_x-#ppt_w*1.125000"/>
                                          </p:val>
                                        </p:tav>
                                        <p:tav tm="100000">
                                          <p:val>
                                            <p:strVal val="#ppt_x"/>
                                          </p:val>
                                        </p:tav>
                                      </p:tavLst>
                                    </p:anim>
                                    <p:animEffect transition="in" filter="wipe(right)">
                                      <p:cBhvr>
                                        <p:cTn id="14" dur="500"/>
                                        <p:tgtEl>
                                          <p:spTgt spid="11"/>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p:tgtEl>
                                          <p:spTgt spid="18"/>
                                        </p:tgtEl>
                                        <p:attrNameLst>
                                          <p:attrName>ppt_x</p:attrName>
                                        </p:attrNameLst>
                                      </p:cBhvr>
                                      <p:tavLst>
                                        <p:tav tm="0">
                                          <p:val>
                                            <p:strVal val="#ppt_x-#ppt_w*1.125000"/>
                                          </p:val>
                                        </p:tav>
                                        <p:tav tm="100000">
                                          <p:val>
                                            <p:strVal val="#ppt_x"/>
                                          </p:val>
                                        </p:tav>
                                      </p:tavLst>
                                    </p:anim>
                                    <p:animEffect transition="in" filter="wipe(right)">
                                      <p:cBhvr>
                                        <p:cTn id="25" dur="500"/>
                                        <p:tgtEl>
                                          <p:spTgt spid="18"/>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2500"/>
                            </p:stCondLst>
                            <p:childTnLst>
                              <p:par>
                                <p:cTn id="33" presetID="12" presetClass="entr" presetSubtype="8"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p:tgtEl>
                                          <p:spTgt spid="25"/>
                                        </p:tgtEl>
                                        <p:attrNameLst>
                                          <p:attrName>ppt_x</p:attrName>
                                        </p:attrNameLst>
                                      </p:cBhvr>
                                      <p:tavLst>
                                        <p:tav tm="0">
                                          <p:val>
                                            <p:strVal val="#ppt_x-#ppt_w*1.125000"/>
                                          </p:val>
                                        </p:tav>
                                        <p:tav tm="100000">
                                          <p:val>
                                            <p:strVal val="#ppt_x"/>
                                          </p:val>
                                        </p:tav>
                                      </p:tavLst>
                                    </p:anim>
                                    <p:animEffect transition="in" filter="wipe(right)">
                                      <p:cBhvr>
                                        <p:cTn id="36" dur="500"/>
                                        <p:tgtEl>
                                          <p:spTgt spid="25"/>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right)">
                                      <p:cBhvr>
                                        <p:cTn id="4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25" grpId="0" animBg="1"/>
      <p:bldP spid="32" grpId="0" animBg="1"/>
    </p:bld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Graphics Librar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grpSp>
        <p:nvGrpSpPr>
          <p:cNvPr id="8" name="Group 7">
            <a:extLst>
              <a:ext uri="{FF2B5EF4-FFF2-40B4-BE49-F238E27FC236}">
                <a16:creationId xmlns:a16="http://schemas.microsoft.com/office/drawing/2014/main" id="{3804CAA7-E5F3-E1C4-EAC8-C5D157FACD64}"/>
              </a:ext>
            </a:extLst>
          </p:cNvPr>
          <p:cNvGrpSpPr/>
          <p:nvPr userDrawn="1"/>
        </p:nvGrpSpPr>
        <p:grpSpPr>
          <a:xfrm>
            <a:off x="2429883" y="1300323"/>
            <a:ext cx="3352940" cy="2719257"/>
            <a:chOff x="7060095" y="2141598"/>
            <a:chExt cx="5779053" cy="4686852"/>
          </a:xfrm>
        </p:grpSpPr>
        <p:pic>
          <p:nvPicPr>
            <p:cNvPr id="3" name="Graphic 2">
              <a:extLst>
                <a:ext uri="{FF2B5EF4-FFF2-40B4-BE49-F238E27FC236}">
                  <a16:creationId xmlns:a16="http://schemas.microsoft.com/office/drawing/2014/main" id="{2DCA5F65-B45A-B160-E784-3AAE5088A594}"/>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267148" y="2141598"/>
              <a:ext cx="4572000" cy="4572000"/>
            </a:xfrm>
            <a:prstGeom prst="rect">
              <a:avLst/>
            </a:prstGeom>
          </p:spPr>
        </p:pic>
        <p:pic>
          <p:nvPicPr>
            <p:cNvPr id="4" name="Graphic 3">
              <a:extLst>
                <a:ext uri="{FF2B5EF4-FFF2-40B4-BE49-F238E27FC236}">
                  <a16:creationId xmlns:a16="http://schemas.microsoft.com/office/drawing/2014/main" id="{90B5578E-CB89-28C6-22E6-5CB76A299060}"/>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60095" y="2256450"/>
              <a:ext cx="4572000" cy="4572000"/>
            </a:xfrm>
            <a:prstGeom prst="rect">
              <a:avLst/>
            </a:prstGeom>
          </p:spPr>
        </p:pic>
      </p:grpSp>
      <p:pic>
        <p:nvPicPr>
          <p:cNvPr id="6" name="Graphic 5">
            <a:extLst>
              <a:ext uri="{FF2B5EF4-FFF2-40B4-BE49-F238E27FC236}">
                <a16:creationId xmlns:a16="http://schemas.microsoft.com/office/drawing/2014/main" id="{D8B177D3-1B11-321B-9B67-4A65E53310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246" y="3629214"/>
            <a:ext cx="2652623" cy="2652623"/>
          </a:xfrm>
          <a:prstGeom prst="rect">
            <a:avLst/>
          </a:prstGeom>
        </p:spPr>
      </p:pic>
      <p:pic>
        <p:nvPicPr>
          <p:cNvPr id="7" name="Graphic 6">
            <a:extLst>
              <a:ext uri="{FF2B5EF4-FFF2-40B4-BE49-F238E27FC236}">
                <a16:creationId xmlns:a16="http://schemas.microsoft.com/office/drawing/2014/main" id="{6C921E44-87F8-A3CC-C7C6-E88D7AB42493}"/>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7833972">
            <a:off x="229871" y="1546125"/>
            <a:ext cx="2604574" cy="2604574"/>
          </a:xfrm>
          <a:prstGeom prst="rect">
            <a:avLst/>
          </a:prstGeom>
        </p:spPr>
      </p:pic>
      <p:pic>
        <p:nvPicPr>
          <p:cNvPr id="9" name="Graphic 8">
            <a:extLst>
              <a:ext uri="{FF2B5EF4-FFF2-40B4-BE49-F238E27FC236}">
                <a16:creationId xmlns:a16="http://schemas.microsoft.com/office/drawing/2014/main" id="{8956DD41-D046-DBFC-06E4-A0E1DE3EA14A}"/>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r="19751" b="3086"/>
          <a:stretch/>
        </p:blipFill>
        <p:spPr>
          <a:xfrm>
            <a:off x="2803869" y="3500227"/>
            <a:ext cx="2478059" cy="2992648"/>
          </a:xfrm>
          <a:prstGeom prst="rect">
            <a:avLst/>
          </a:prstGeom>
        </p:spPr>
      </p:pic>
      <p:sp>
        <p:nvSpPr>
          <p:cNvPr id="32" name="Freeform 7">
            <a:extLst>
              <a:ext uri="{FF2B5EF4-FFF2-40B4-BE49-F238E27FC236}">
                <a16:creationId xmlns:a16="http://schemas.microsoft.com/office/drawing/2014/main" id="{9A5B4C25-2988-70F4-7E50-1417D7F61B6A}"/>
              </a:ext>
            </a:extLst>
          </p:cNvPr>
          <p:cNvSpPr>
            <a:spLocks/>
          </p:cNvSpPr>
          <p:nvPr/>
        </p:nvSpPr>
        <p:spPr bwMode="auto">
          <a:xfrm>
            <a:off x="7012862" y="1249609"/>
            <a:ext cx="1393550" cy="1392706"/>
          </a:xfrm>
          <a:custGeom>
            <a:avLst/>
            <a:gdLst>
              <a:gd name="T0" fmla="*/ 414 w 828"/>
              <a:gd name="T1" fmla="*/ 0 h 827"/>
              <a:gd name="T2" fmla="*/ 0 w 828"/>
              <a:gd name="T3" fmla="*/ 413 h 827"/>
              <a:gd name="T4" fmla="*/ 412 w 828"/>
              <a:gd name="T5" fmla="*/ 827 h 827"/>
              <a:gd name="T6" fmla="*/ 414 w 828"/>
              <a:gd name="T7" fmla="*/ 827 h 827"/>
              <a:gd name="T8" fmla="*/ 416 w 828"/>
              <a:gd name="T9" fmla="*/ 827 h 827"/>
              <a:gd name="T10" fmla="*/ 464 w 828"/>
              <a:gd name="T11" fmla="*/ 824 h 827"/>
              <a:gd name="T12" fmla="*/ 825 w 828"/>
              <a:gd name="T13" fmla="*/ 462 h 827"/>
              <a:gd name="T14" fmla="*/ 828 w 828"/>
              <a:gd name="T15" fmla="*/ 413 h 827"/>
              <a:gd name="T16" fmla="*/ 828 w 828"/>
              <a:gd name="T17" fmla="*/ 413 h 827"/>
              <a:gd name="T18" fmla="*/ 414 w 828"/>
              <a:gd name="T19" fmla="*/ 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8" h="827">
                <a:moveTo>
                  <a:pt x="414" y="0"/>
                </a:moveTo>
                <a:cubicBezTo>
                  <a:pt x="186" y="0"/>
                  <a:pt x="0" y="185"/>
                  <a:pt x="0" y="413"/>
                </a:cubicBezTo>
                <a:cubicBezTo>
                  <a:pt x="218" y="436"/>
                  <a:pt x="391" y="609"/>
                  <a:pt x="412" y="827"/>
                </a:cubicBezTo>
                <a:cubicBezTo>
                  <a:pt x="412" y="827"/>
                  <a:pt x="413" y="827"/>
                  <a:pt x="414" y="827"/>
                </a:cubicBezTo>
                <a:cubicBezTo>
                  <a:pt x="415" y="827"/>
                  <a:pt x="415" y="827"/>
                  <a:pt x="416" y="827"/>
                </a:cubicBezTo>
                <a:cubicBezTo>
                  <a:pt x="432" y="827"/>
                  <a:pt x="449" y="826"/>
                  <a:pt x="464" y="824"/>
                </a:cubicBezTo>
                <a:cubicBezTo>
                  <a:pt x="653" y="801"/>
                  <a:pt x="803" y="651"/>
                  <a:pt x="825" y="462"/>
                </a:cubicBezTo>
                <a:cubicBezTo>
                  <a:pt x="827" y="446"/>
                  <a:pt x="828" y="430"/>
                  <a:pt x="828" y="413"/>
                </a:cubicBezTo>
                <a:cubicBezTo>
                  <a:pt x="828" y="413"/>
                  <a:pt x="828" y="413"/>
                  <a:pt x="828" y="413"/>
                </a:cubicBezTo>
                <a:cubicBezTo>
                  <a:pt x="828" y="185"/>
                  <a:pt x="642" y="0"/>
                  <a:pt x="414" y="0"/>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8">
            <a:extLst>
              <a:ext uri="{FF2B5EF4-FFF2-40B4-BE49-F238E27FC236}">
                <a16:creationId xmlns:a16="http://schemas.microsoft.com/office/drawing/2014/main" id="{7E1F7498-38ED-46CE-2005-0E346C9FA8C6}"/>
              </a:ext>
            </a:extLst>
          </p:cNvPr>
          <p:cNvSpPr>
            <a:spLocks/>
          </p:cNvSpPr>
          <p:nvPr/>
        </p:nvSpPr>
        <p:spPr bwMode="auto">
          <a:xfrm>
            <a:off x="6350691" y="1912858"/>
            <a:ext cx="1393550" cy="1394392"/>
          </a:xfrm>
          <a:custGeom>
            <a:avLst/>
            <a:gdLst>
              <a:gd name="T0" fmla="*/ 825 w 828"/>
              <a:gd name="T1" fmla="*/ 366 h 828"/>
              <a:gd name="T2" fmla="*/ 465 w 828"/>
              <a:gd name="T3" fmla="*/ 3 h 828"/>
              <a:gd name="T4" fmla="*/ 416 w 828"/>
              <a:gd name="T5" fmla="*/ 0 h 828"/>
              <a:gd name="T6" fmla="*/ 414 w 828"/>
              <a:gd name="T7" fmla="*/ 0 h 828"/>
              <a:gd name="T8" fmla="*/ 0 w 828"/>
              <a:gd name="T9" fmla="*/ 414 h 828"/>
              <a:gd name="T10" fmla="*/ 414 w 828"/>
              <a:gd name="T11" fmla="*/ 828 h 828"/>
              <a:gd name="T12" fmla="*/ 417 w 828"/>
              <a:gd name="T13" fmla="*/ 828 h 828"/>
              <a:gd name="T14" fmla="*/ 828 w 828"/>
              <a:gd name="T15" fmla="*/ 416 h 828"/>
              <a:gd name="T16" fmla="*/ 828 w 828"/>
              <a:gd name="T17" fmla="*/ 414 h 828"/>
              <a:gd name="T18" fmla="*/ 828 w 828"/>
              <a:gd name="T19" fmla="*/ 414 h 828"/>
              <a:gd name="T20" fmla="*/ 825 w 828"/>
              <a:gd name="T21" fmla="*/ 366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8" h="828">
                <a:moveTo>
                  <a:pt x="825" y="366"/>
                </a:moveTo>
                <a:cubicBezTo>
                  <a:pt x="803" y="177"/>
                  <a:pt x="653" y="26"/>
                  <a:pt x="465" y="3"/>
                </a:cubicBezTo>
                <a:cubicBezTo>
                  <a:pt x="449" y="1"/>
                  <a:pt x="433" y="0"/>
                  <a:pt x="416" y="0"/>
                </a:cubicBezTo>
                <a:cubicBezTo>
                  <a:pt x="416" y="0"/>
                  <a:pt x="415" y="0"/>
                  <a:pt x="414" y="0"/>
                </a:cubicBezTo>
                <a:cubicBezTo>
                  <a:pt x="186" y="0"/>
                  <a:pt x="0" y="186"/>
                  <a:pt x="0" y="414"/>
                </a:cubicBezTo>
                <a:cubicBezTo>
                  <a:pt x="0" y="642"/>
                  <a:pt x="186" y="828"/>
                  <a:pt x="414" y="828"/>
                </a:cubicBezTo>
                <a:cubicBezTo>
                  <a:pt x="415" y="828"/>
                  <a:pt x="416" y="828"/>
                  <a:pt x="417" y="828"/>
                </a:cubicBezTo>
                <a:cubicBezTo>
                  <a:pt x="439" y="611"/>
                  <a:pt x="611" y="438"/>
                  <a:pt x="828" y="416"/>
                </a:cubicBezTo>
                <a:cubicBezTo>
                  <a:pt x="828" y="415"/>
                  <a:pt x="828" y="415"/>
                  <a:pt x="828" y="414"/>
                </a:cubicBezTo>
                <a:cubicBezTo>
                  <a:pt x="828" y="414"/>
                  <a:pt x="828" y="414"/>
                  <a:pt x="828" y="414"/>
                </a:cubicBezTo>
                <a:cubicBezTo>
                  <a:pt x="828" y="398"/>
                  <a:pt x="827" y="381"/>
                  <a:pt x="825" y="36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9">
            <a:extLst>
              <a:ext uri="{FF2B5EF4-FFF2-40B4-BE49-F238E27FC236}">
                <a16:creationId xmlns:a16="http://schemas.microsoft.com/office/drawing/2014/main" id="{60BBC182-6CF4-24E4-59C2-FE649ECC5291}"/>
              </a:ext>
            </a:extLst>
          </p:cNvPr>
          <p:cNvSpPr>
            <a:spLocks/>
          </p:cNvSpPr>
          <p:nvPr/>
        </p:nvSpPr>
        <p:spPr bwMode="auto">
          <a:xfrm>
            <a:off x="7702027" y="1913701"/>
            <a:ext cx="1391863" cy="1392706"/>
          </a:xfrm>
          <a:custGeom>
            <a:avLst/>
            <a:gdLst>
              <a:gd name="T0" fmla="*/ 414 w 827"/>
              <a:gd name="T1" fmla="*/ 0 h 827"/>
              <a:gd name="T2" fmla="*/ 412 w 827"/>
              <a:gd name="T3" fmla="*/ 0 h 827"/>
              <a:gd name="T4" fmla="*/ 0 w 827"/>
              <a:gd name="T5" fmla="*/ 413 h 827"/>
              <a:gd name="T6" fmla="*/ 0 w 827"/>
              <a:gd name="T7" fmla="*/ 416 h 827"/>
              <a:gd name="T8" fmla="*/ 3 w 827"/>
              <a:gd name="T9" fmla="*/ 464 h 827"/>
              <a:gd name="T10" fmla="*/ 363 w 827"/>
              <a:gd name="T11" fmla="*/ 824 h 827"/>
              <a:gd name="T12" fmla="*/ 411 w 827"/>
              <a:gd name="T13" fmla="*/ 827 h 827"/>
              <a:gd name="T14" fmla="*/ 414 w 827"/>
              <a:gd name="T15" fmla="*/ 827 h 827"/>
              <a:gd name="T16" fmla="*/ 827 w 827"/>
              <a:gd name="T17" fmla="*/ 413 h 827"/>
              <a:gd name="T18" fmla="*/ 414 w 827"/>
              <a:gd name="T19" fmla="*/ 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827">
                <a:moveTo>
                  <a:pt x="414" y="0"/>
                </a:moveTo>
                <a:cubicBezTo>
                  <a:pt x="413" y="0"/>
                  <a:pt x="412" y="0"/>
                  <a:pt x="412" y="0"/>
                </a:cubicBezTo>
                <a:cubicBezTo>
                  <a:pt x="390" y="218"/>
                  <a:pt x="218" y="391"/>
                  <a:pt x="0" y="413"/>
                </a:cubicBezTo>
                <a:cubicBezTo>
                  <a:pt x="0" y="414"/>
                  <a:pt x="0" y="415"/>
                  <a:pt x="0" y="416"/>
                </a:cubicBezTo>
                <a:cubicBezTo>
                  <a:pt x="0" y="432"/>
                  <a:pt x="1" y="448"/>
                  <a:pt x="3" y="464"/>
                </a:cubicBezTo>
                <a:cubicBezTo>
                  <a:pt x="26" y="652"/>
                  <a:pt x="175" y="801"/>
                  <a:pt x="363" y="824"/>
                </a:cubicBezTo>
                <a:cubicBezTo>
                  <a:pt x="379" y="826"/>
                  <a:pt x="395" y="827"/>
                  <a:pt x="411" y="827"/>
                </a:cubicBezTo>
                <a:cubicBezTo>
                  <a:pt x="412" y="827"/>
                  <a:pt x="413" y="827"/>
                  <a:pt x="414" y="827"/>
                </a:cubicBezTo>
                <a:cubicBezTo>
                  <a:pt x="642" y="827"/>
                  <a:pt x="827" y="641"/>
                  <a:pt x="827" y="413"/>
                </a:cubicBezTo>
                <a:cubicBezTo>
                  <a:pt x="827" y="185"/>
                  <a:pt x="642" y="0"/>
                  <a:pt x="414"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E64E2E5A-29C2-2BE9-90EE-DC1E37982726}"/>
              </a:ext>
            </a:extLst>
          </p:cNvPr>
          <p:cNvSpPr>
            <a:spLocks/>
          </p:cNvSpPr>
          <p:nvPr userDrawn="1"/>
        </p:nvSpPr>
        <p:spPr bwMode="auto">
          <a:xfrm>
            <a:off x="7038169" y="2610055"/>
            <a:ext cx="1391863" cy="1394392"/>
          </a:xfrm>
          <a:custGeom>
            <a:avLst/>
            <a:gdLst>
              <a:gd name="T0" fmla="*/ 827 w 827"/>
              <a:gd name="T1" fmla="*/ 412 h 828"/>
              <a:gd name="T2" fmla="*/ 416 w 827"/>
              <a:gd name="T3" fmla="*/ 0 h 828"/>
              <a:gd name="T4" fmla="*/ 413 w 827"/>
              <a:gd name="T5" fmla="*/ 0 h 828"/>
              <a:gd name="T6" fmla="*/ 411 w 827"/>
              <a:gd name="T7" fmla="*/ 0 h 828"/>
              <a:gd name="T8" fmla="*/ 363 w 827"/>
              <a:gd name="T9" fmla="*/ 3 h 828"/>
              <a:gd name="T10" fmla="*/ 3 w 827"/>
              <a:gd name="T11" fmla="*/ 363 h 828"/>
              <a:gd name="T12" fmla="*/ 0 w 827"/>
              <a:gd name="T13" fmla="*/ 412 h 828"/>
              <a:gd name="T14" fmla="*/ 0 w 827"/>
              <a:gd name="T15" fmla="*/ 414 h 828"/>
              <a:gd name="T16" fmla="*/ 413 w 827"/>
              <a:gd name="T17" fmla="*/ 828 h 828"/>
              <a:gd name="T18" fmla="*/ 827 w 827"/>
              <a:gd name="T19" fmla="*/ 414 h 828"/>
              <a:gd name="T20" fmla="*/ 827 w 827"/>
              <a:gd name="T21" fmla="*/ 412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7" h="828">
                <a:moveTo>
                  <a:pt x="827" y="412"/>
                </a:moveTo>
                <a:cubicBezTo>
                  <a:pt x="610" y="389"/>
                  <a:pt x="438" y="217"/>
                  <a:pt x="416" y="0"/>
                </a:cubicBezTo>
                <a:cubicBezTo>
                  <a:pt x="415" y="0"/>
                  <a:pt x="414" y="0"/>
                  <a:pt x="413" y="0"/>
                </a:cubicBezTo>
                <a:cubicBezTo>
                  <a:pt x="413" y="0"/>
                  <a:pt x="412" y="0"/>
                  <a:pt x="411" y="0"/>
                </a:cubicBezTo>
                <a:cubicBezTo>
                  <a:pt x="395" y="0"/>
                  <a:pt x="379" y="1"/>
                  <a:pt x="363" y="3"/>
                </a:cubicBezTo>
                <a:cubicBezTo>
                  <a:pt x="175" y="26"/>
                  <a:pt x="26" y="176"/>
                  <a:pt x="3" y="363"/>
                </a:cubicBezTo>
                <a:cubicBezTo>
                  <a:pt x="1" y="379"/>
                  <a:pt x="0" y="395"/>
                  <a:pt x="0" y="412"/>
                </a:cubicBezTo>
                <a:cubicBezTo>
                  <a:pt x="0" y="412"/>
                  <a:pt x="0" y="413"/>
                  <a:pt x="0" y="414"/>
                </a:cubicBezTo>
                <a:cubicBezTo>
                  <a:pt x="0" y="642"/>
                  <a:pt x="185" y="828"/>
                  <a:pt x="413" y="828"/>
                </a:cubicBezTo>
                <a:cubicBezTo>
                  <a:pt x="642" y="828"/>
                  <a:pt x="827" y="642"/>
                  <a:pt x="827" y="414"/>
                </a:cubicBezTo>
                <a:cubicBezTo>
                  <a:pt x="827" y="413"/>
                  <a:pt x="827" y="412"/>
                  <a:pt x="827" y="412"/>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itle 1">
            <a:extLst>
              <a:ext uri="{FF2B5EF4-FFF2-40B4-BE49-F238E27FC236}">
                <a16:creationId xmlns:a16="http://schemas.microsoft.com/office/drawing/2014/main" id="{4A39FBDD-E347-9B6D-DDCD-1C639B973309}"/>
              </a:ext>
            </a:extLst>
          </p:cNvPr>
          <p:cNvSpPr>
            <a:spLocks noGrp="1"/>
          </p:cNvSpPr>
          <p:nvPr userDrawn="1">
            <p:ph type="title" hasCustomPrompt="1"/>
          </p:nvPr>
        </p:nvSpPr>
        <p:spPr>
          <a:xfrm>
            <a:off x="532435" y="365126"/>
            <a:ext cx="11100122" cy="697324"/>
          </a:xfrm>
        </p:spPr>
        <p:txBody>
          <a:bodyPr/>
          <a:lstStyle>
            <a:lvl1pPr>
              <a:defRPr/>
            </a:lvl1pPr>
          </a:lstStyle>
          <a:p>
            <a:r>
              <a:rPr lang="en-US"/>
              <a:t>Graphics Library</a:t>
            </a:r>
          </a:p>
        </p:txBody>
      </p:sp>
    </p:spTree>
    <p:extLst>
      <p:ext uri="{BB962C8B-B14F-4D97-AF65-F5344CB8AC3E}">
        <p14:creationId xmlns:p14="http://schemas.microsoft.com/office/powerpoint/2010/main" val="229857433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2" y="1178428"/>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2" y="455086"/>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301374433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1 Text ">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B6C5306-44F9-4BEF-9795-487BE03D5C15}"/>
              </a:ext>
            </a:extLst>
          </p:cNvPr>
          <p:cNvSpPr>
            <a:spLocks noGrp="1"/>
          </p:cNvSpPr>
          <p:nvPr>
            <p:ph type="title" hasCustomPrompt="1"/>
          </p:nvPr>
        </p:nvSpPr>
        <p:spPr>
          <a:xfrm>
            <a:off x="388136" y="333538"/>
            <a:ext cx="11422864" cy="526298"/>
          </a:xfrm>
          <a:prstGeom prst="rect">
            <a:avLst/>
          </a:prstGeom>
        </p:spPr>
        <p:txBody>
          <a:bodyPr wrap="none" lIns="0" tIns="0" rIns="0" bIns="0" anchor="b" anchorCtr="0">
            <a:noAutofit/>
          </a:bodyPr>
          <a:lstStyle>
            <a:lvl1pPr>
              <a:defRPr sz="3600" b="0">
                <a:solidFill>
                  <a:schemeClr val="tx2"/>
                </a:solidFill>
              </a:defRPr>
            </a:lvl1pPr>
          </a:lstStyle>
          <a:p>
            <a:r>
              <a:rPr lang="en-US"/>
              <a:t>Headers: Arial, 36 pt., Title case</a:t>
            </a:r>
          </a:p>
        </p:txBody>
      </p:sp>
      <p:sp>
        <p:nvSpPr>
          <p:cNvPr id="22" name="Text Placeholder 9">
            <a:extLst>
              <a:ext uri="{FF2B5EF4-FFF2-40B4-BE49-F238E27FC236}">
                <a16:creationId xmlns:a16="http://schemas.microsoft.com/office/drawing/2014/main" id="{8E5BBC1C-F541-4D81-A97D-2E3C55513386}"/>
              </a:ext>
            </a:extLst>
          </p:cNvPr>
          <p:cNvSpPr>
            <a:spLocks noGrp="1"/>
          </p:cNvSpPr>
          <p:nvPr>
            <p:ph type="body" sz="quarter" idx="13" hasCustomPrompt="1"/>
          </p:nvPr>
        </p:nvSpPr>
        <p:spPr>
          <a:xfrm>
            <a:off x="388134" y="1377950"/>
            <a:ext cx="11422864" cy="4756150"/>
          </a:xfrm>
          <a:prstGeom prst="rect">
            <a:avLst/>
          </a:prstGeom>
        </p:spPr>
        <p:txBody>
          <a:bodyPr wrap="square" lIns="0" tIns="0" rIns="0" bIns="0" numCol="1" spcCol="0"/>
          <a:lstStyle>
            <a:lvl1pPr marL="228600" indent="-228600" algn="l" defTabSz="914400" rtl="0" eaLnBrk="1" latinLnBrk="0" hangingPunct="1">
              <a:lnSpc>
                <a:spcPct val="90000"/>
              </a:lnSpc>
              <a:spcBef>
                <a:spcPts val="0"/>
              </a:spcBef>
              <a:buFont typeface="Arial" panose="020B0604020202020204" pitchFamily="34" charset="0"/>
              <a:buChar char="•"/>
              <a:defRPr lang="en-US" sz="2800" kern="1200" dirty="0">
                <a:solidFill>
                  <a:schemeClr val="tx1"/>
                </a:solidFill>
                <a:latin typeface="+mn-lt"/>
                <a:ea typeface="+mn-ea"/>
                <a:cs typeface="+mn-cs"/>
              </a:defRPr>
            </a:lvl1pPr>
            <a:lvl2pPr marL="628650" indent="-228600" algn="l" defTabSz="914400" rtl="0" eaLnBrk="1" latinLnBrk="0" hangingPunct="1">
              <a:lnSpc>
                <a:spcPct val="90000"/>
              </a:lnSpc>
              <a:buClrTx/>
              <a:buSzPct val="125000"/>
              <a:buFont typeface="Arial" panose="020B0604020202020204" pitchFamily="34" charset="0"/>
              <a:buChar char="•"/>
              <a:tabLst>
                <a:tab pos="514350" algn="l"/>
              </a:tabLst>
              <a:defRPr lang="en-US" sz="2400" kern="1200" dirty="0" smtClean="0">
                <a:solidFill>
                  <a:schemeClr val="tx1"/>
                </a:solidFill>
                <a:latin typeface="+mn-lt"/>
                <a:ea typeface="+mn-ea"/>
                <a:cs typeface="+mn-cs"/>
              </a:defRPr>
            </a:lvl2pPr>
            <a:lvl3pPr marL="742950" indent="-228600" algn="l" defTabSz="914400" rtl="0" eaLnBrk="1" latinLnBrk="0" hangingPunct="1">
              <a:lnSpc>
                <a:spcPct val="90000"/>
              </a:lnSpc>
              <a:buClr>
                <a:schemeClr val="tx1"/>
              </a:buClr>
              <a:buSzPct val="110000"/>
              <a:buFont typeface="Arial" panose="020B0604020202020204" pitchFamily="34" charset="0"/>
              <a:buChar char="•"/>
              <a:defRPr lang="en-US" sz="2000" kern="1200" dirty="0" smtClean="0">
                <a:solidFill>
                  <a:schemeClr val="tx1"/>
                </a:solidFill>
                <a:latin typeface="+mn-lt"/>
                <a:ea typeface="+mn-ea"/>
                <a:cs typeface="+mn-cs"/>
              </a:defRPr>
            </a:lvl3pPr>
            <a:lvl4pPr marL="688975" indent="0">
              <a:lnSpc>
                <a:spcPts val="2000"/>
              </a:lnSpc>
              <a:buClr>
                <a:srgbClr val="E02826"/>
              </a:buClr>
              <a:buFont typeface="Arial" panose="020B0604020202020204" pitchFamily="34" charset="0"/>
              <a:buNone/>
              <a:defRPr sz="2000"/>
            </a:lvl4pPr>
            <a:lvl5pPr marL="1828800" indent="0">
              <a:lnSpc>
                <a:spcPts val="2000"/>
              </a:lnSpc>
              <a:buNone/>
              <a:defRPr sz="1400"/>
            </a:lvl5pPr>
            <a:lvl6pPr marL="2286000" indent="0">
              <a:buNone/>
              <a:defRPr sz="2000"/>
            </a:lvl6pPr>
            <a:lvl7pPr marL="2743200" indent="0">
              <a:buNone/>
              <a:defRPr sz="1400"/>
            </a:lvl7pPr>
            <a:lvl8pPr marL="3200400" indent="0">
              <a:buNone/>
              <a:defRPr sz="2000"/>
            </a:lvl8pPr>
            <a:lvl9pPr marL="3657600" indent="0">
              <a:buNone/>
              <a:defRPr sz="1400"/>
            </a:lvl9pPr>
          </a:lstStyle>
          <a:p>
            <a:pPr lvl="0"/>
            <a:r>
              <a:rPr lang="en-US"/>
              <a:t>Edit text Arial 28 pt. Option to Bold</a:t>
            </a:r>
          </a:p>
          <a:p>
            <a:pPr lvl="1"/>
            <a:r>
              <a:rPr lang="en-US"/>
              <a:t>Second level</a:t>
            </a:r>
          </a:p>
          <a:p>
            <a:pPr lvl="2"/>
            <a:r>
              <a:rPr lang="en-US"/>
              <a:t>Third level</a:t>
            </a:r>
          </a:p>
          <a:p>
            <a:pPr lvl="8"/>
            <a:endParaRPr lang="en-US" sz="1600"/>
          </a:p>
        </p:txBody>
      </p:sp>
      <p:pic>
        <p:nvPicPr>
          <p:cNvPr id="7" name="Content Placeholder 4">
            <a:extLst>
              <a:ext uri="{FF2B5EF4-FFF2-40B4-BE49-F238E27FC236}">
                <a16:creationId xmlns:a16="http://schemas.microsoft.com/office/drawing/2014/main" id="{8C4691AC-4260-C6A9-6600-61DCE41C7E9F}"/>
              </a:ext>
            </a:extLst>
          </p:cNvPr>
          <p:cNvPicPr>
            <a:picLocks noChangeAspect="1"/>
          </p:cNvPicPr>
          <p:nvPr userDrawn="1"/>
        </p:nvPicPr>
        <p:blipFill>
          <a:blip r:embed="rId2"/>
          <a:stretch>
            <a:fillRect/>
          </a:stretch>
        </p:blipFill>
        <p:spPr>
          <a:xfrm>
            <a:off x="0" y="6381751"/>
            <a:ext cx="12192000" cy="476249"/>
          </a:xfrm>
          <a:prstGeom prst="rect">
            <a:avLst/>
          </a:prstGeom>
        </p:spPr>
      </p:pic>
      <p:pic>
        <p:nvPicPr>
          <p:cNvPr id="9" name="Picture 8" descr="Icon&#10;&#10;Description automatically generated">
            <a:extLst>
              <a:ext uri="{FF2B5EF4-FFF2-40B4-BE49-F238E27FC236}">
                <a16:creationId xmlns:a16="http://schemas.microsoft.com/office/drawing/2014/main" id="{278F420B-49B3-D626-52C0-853232C82B3F}"/>
              </a:ext>
            </a:extLst>
          </p:cNvPr>
          <p:cNvPicPr>
            <a:picLocks noChangeAspect="1"/>
          </p:cNvPicPr>
          <p:nvPr userDrawn="1"/>
        </p:nvPicPr>
        <p:blipFill>
          <a:blip r:embed="rId3"/>
          <a:stretch>
            <a:fillRect/>
          </a:stretch>
        </p:blipFill>
        <p:spPr>
          <a:xfrm>
            <a:off x="318974" y="6437312"/>
            <a:ext cx="2107095" cy="378815"/>
          </a:xfrm>
          <a:prstGeom prst="rect">
            <a:avLst/>
          </a:prstGeom>
        </p:spPr>
      </p:pic>
      <p:sp>
        <p:nvSpPr>
          <p:cNvPr id="10" name="Slide Number Placeholder 5">
            <a:extLst>
              <a:ext uri="{FF2B5EF4-FFF2-40B4-BE49-F238E27FC236}">
                <a16:creationId xmlns:a16="http://schemas.microsoft.com/office/drawing/2014/main" id="{A0D6F93A-10D3-58A9-0668-FC5490EF3A34}"/>
              </a:ext>
            </a:extLst>
          </p:cNvPr>
          <p:cNvSpPr>
            <a:spLocks noGrp="1"/>
          </p:cNvSpPr>
          <p:nvPr>
            <p:ph type="sldNum" sz="quarter" idx="4"/>
          </p:nvPr>
        </p:nvSpPr>
        <p:spPr>
          <a:xfrm>
            <a:off x="11224009" y="6356350"/>
            <a:ext cx="387617" cy="365125"/>
          </a:xfrm>
          <a:prstGeom prst="rect">
            <a:avLst/>
          </a:prstGeom>
        </p:spPr>
        <p:txBody>
          <a:bodyPr anchor="b"/>
          <a:lstStyle>
            <a:lvl1pPr algn="r">
              <a:defRPr sz="1050">
                <a:solidFill>
                  <a:schemeClr val="bg1"/>
                </a:solidFill>
              </a:defRPr>
            </a:lvl1pPr>
          </a:lstStyle>
          <a:p>
            <a:fld id="{B5F918D8-A47D-3F45-B82F-BB2F046E894D}" type="slidenum">
              <a:rPr lang="en-US" smtClean="0"/>
              <a:pPr/>
              <a:t>‹#›</a:t>
            </a:fld>
            <a:endParaRPr lang="en-US"/>
          </a:p>
        </p:txBody>
      </p:sp>
    </p:spTree>
    <p:extLst>
      <p:ext uri="{BB962C8B-B14F-4D97-AF65-F5344CB8AC3E}">
        <p14:creationId xmlns:p14="http://schemas.microsoft.com/office/powerpoint/2010/main" val="3137610320"/>
      </p:ext>
    </p:extLst>
  </p:cSld>
  <p:clrMapOvr>
    <a:masterClrMapping/>
  </p:clrMapOvr>
  <p:extLst>
    <p:ext uri="{DCECCB84-F9BA-43D5-87BE-67443E8EF086}">
      <p15:sldGuideLst xmlns:p15="http://schemas.microsoft.com/office/powerpoint/2012/main">
        <p15:guide id="2" pos="240">
          <p15:clr>
            <a:srgbClr val="FBAE40"/>
          </p15:clr>
        </p15:guide>
        <p15:guide id="3" orient="horz" pos="3864">
          <p15:clr>
            <a:srgbClr val="FBAE40"/>
          </p15:clr>
        </p15:guide>
        <p15:guide id="4" pos="7440">
          <p15:clr>
            <a:srgbClr val="FBAE40"/>
          </p15:clr>
        </p15:guide>
        <p15:guide id="5" orient="horz" pos="864">
          <p15:clr>
            <a:srgbClr val="FBAE40"/>
          </p15:clr>
        </p15:guide>
        <p15:guide id="8" orient="horz" pos="552">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1_Content Slid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B6C5306-44F9-4BEF-9795-487BE03D5C15}"/>
              </a:ext>
            </a:extLst>
          </p:cNvPr>
          <p:cNvSpPr>
            <a:spLocks noGrp="1"/>
          </p:cNvSpPr>
          <p:nvPr>
            <p:ph type="title" hasCustomPrompt="1"/>
          </p:nvPr>
        </p:nvSpPr>
        <p:spPr>
          <a:xfrm>
            <a:off x="418263" y="311902"/>
            <a:ext cx="11422864" cy="526298"/>
          </a:xfrm>
          <a:prstGeom prst="rect">
            <a:avLst/>
          </a:prstGeom>
        </p:spPr>
        <p:txBody>
          <a:bodyPr wrap="none" lIns="0" tIns="0" rIns="0" bIns="0" anchor="b" anchorCtr="0">
            <a:noAutofit/>
          </a:bodyPr>
          <a:lstStyle>
            <a:lvl1pPr>
              <a:defRPr sz="4500" b="0">
                <a:solidFill>
                  <a:schemeClr val="tx1"/>
                </a:solidFill>
              </a:defRPr>
            </a:lvl1pPr>
          </a:lstStyle>
          <a:p>
            <a:r>
              <a:rPr lang="en-US"/>
              <a:t>Agenda</a:t>
            </a:r>
          </a:p>
        </p:txBody>
      </p:sp>
      <p:pic>
        <p:nvPicPr>
          <p:cNvPr id="7" name="Content Placeholder 4">
            <a:extLst>
              <a:ext uri="{FF2B5EF4-FFF2-40B4-BE49-F238E27FC236}">
                <a16:creationId xmlns:a16="http://schemas.microsoft.com/office/drawing/2014/main" id="{8C4691AC-4260-C6A9-6600-61DCE41C7E9F}"/>
              </a:ext>
            </a:extLst>
          </p:cNvPr>
          <p:cNvPicPr>
            <a:picLocks noChangeAspect="1"/>
          </p:cNvPicPr>
          <p:nvPr userDrawn="1"/>
        </p:nvPicPr>
        <p:blipFill>
          <a:blip r:embed="rId2"/>
          <a:stretch>
            <a:fillRect/>
          </a:stretch>
        </p:blipFill>
        <p:spPr>
          <a:xfrm>
            <a:off x="0" y="6381751"/>
            <a:ext cx="12192000" cy="476249"/>
          </a:xfrm>
          <a:prstGeom prst="rect">
            <a:avLst/>
          </a:prstGeom>
        </p:spPr>
      </p:pic>
      <p:pic>
        <p:nvPicPr>
          <p:cNvPr id="9" name="Picture 8" descr="Icon&#10;&#10;Description automatically generated">
            <a:extLst>
              <a:ext uri="{FF2B5EF4-FFF2-40B4-BE49-F238E27FC236}">
                <a16:creationId xmlns:a16="http://schemas.microsoft.com/office/drawing/2014/main" id="{278F420B-49B3-D626-52C0-853232C82B3F}"/>
              </a:ext>
            </a:extLst>
          </p:cNvPr>
          <p:cNvPicPr>
            <a:picLocks noChangeAspect="1"/>
          </p:cNvPicPr>
          <p:nvPr userDrawn="1"/>
        </p:nvPicPr>
        <p:blipFill>
          <a:blip r:embed="rId3"/>
          <a:stretch>
            <a:fillRect/>
          </a:stretch>
        </p:blipFill>
        <p:spPr>
          <a:xfrm>
            <a:off x="318974" y="6437312"/>
            <a:ext cx="2107095" cy="378815"/>
          </a:xfrm>
          <a:prstGeom prst="rect">
            <a:avLst/>
          </a:prstGeom>
        </p:spPr>
      </p:pic>
      <p:sp>
        <p:nvSpPr>
          <p:cNvPr id="10" name="Slide Number Placeholder 5">
            <a:extLst>
              <a:ext uri="{FF2B5EF4-FFF2-40B4-BE49-F238E27FC236}">
                <a16:creationId xmlns:a16="http://schemas.microsoft.com/office/drawing/2014/main" id="{A0D6F93A-10D3-58A9-0668-FC5490EF3A34}"/>
              </a:ext>
            </a:extLst>
          </p:cNvPr>
          <p:cNvSpPr>
            <a:spLocks noGrp="1"/>
          </p:cNvSpPr>
          <p:nvPr>
            <p:ph type="sldNum" sz="quarter" idx="4"/>
          </p:nvPr>
        </p:nvSpPr>
        <p:spPr>
          <a:xfrm>
            <a:off x="11224009" y="6356350"/>
            <a:ext cx="387617" cy="365125"/>
          </a:xfrm>
          <a:prstGeom prst="rect">
            <a:avLst/>
          </a:prstGeom>
        </p:spPr>
        <p:txBody>
          <a:bodyPr anchor="b"/>
          <a:lstStyle>
            <a:lvl1pPr algn="r">
              <a:defRPr sz="1050">
                <a:solidFill>
                  <a:schemeClr val="bg1"/>
                </a:solidFill>
              </a:defRPr>
            </a:lvl1pPr>
          </a:lstStyle>
          <a:p>
            <a:fld id="{B5F918D8-A47D-3F45-B82F-BB2F046E894D}" type="slidenum">
              <a:rPr lang="en-US" smtClean="0"/>
              <a:pPr/>
              <a:t>‹#›</a:t>
            </a:fld>
            <a:endParaRPr lang="en-US"/>
          </a:p>
        </p:txBody>
      </p:sp>
    </p:spTree>
    <p:extLst>
      <p:ext uri="{BB962C8B-B14F-4D97-AF65-F5344CB8AC3E}">
        <p14:creationId xmlns:p14="http://schemas.microsoft.com/office/powerpoint/2010/main" val="1279958330"/>
      </p:ext>
    </p:extLst>
  </p:cSld>
  <p:clrMapOvr>
    <a:masterClrMapping/>
  </p:clrMapOvr>
  <p:extLst>
    <p:ext uri="{DCECCB84-F9BA-43D5-87BE-67443E8EF086}">
      <p15:sldGuideLst xmlns:p15="http://schemas.microsoft.com/office/powerpoint/2012/main">
        <p15:guide id="2" pos="240">
          <p15:clr>
            <a:srgbClr val="FBAE40"/>
          </p15:clr>
        </p15:guide>
        <p15:guide id="3" orient="horz" pos="3864">
          <p15:clr>
            <a:srgbClr val="FBAE40"/>
          </p15:clr>
        </p15:guide>
        <p15:guide id="4" pos="7440">
          <p15:clr>
            <a:srgbClr val="FBAE40"/>
          </p15:clr>
        </p15:guide>
        <p15:guide id="5" orient="horz" pos="864">
          <p15:clr>
            <a:srgbClr val="FBAE40"/>
          </p15:clr>
        </p15:guide>
        <p15:guide id="8" orient="horz" pos="552">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3_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EBBA43DE-B43C-4B4D-B658-3A45A5D3200D}"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38" name="Group 37">
            <a:extLst>
              <a:ext uri="{FF2B5EF4-FFF2-40B4-BE49-F238E27FC236}">
                <a16:creationId xmlns:a16="http://schemas.microsoft.com/office/drawing/2014/main" id="{F5D67D96-1D84-08FF-627C-2E74808CB92C}"/>
              </a:ext>
            </a:extLst>
          </p:cNvPr>
          <p:cNvGrpSpPr/>
          <p:nvPr/>
        </p:nvGrpSpPr>
        <p:grpSpPr>
          <a:xfrm>
            <a:off x="838201" y="5194998"/>
            <a:ext cx="5257799" cy="558179"/>
            <a:chOff x="501651" y="3112972"/>
            <a:chExt cx="5529017" cy="558179"/>
          </a:xfrm>
        </p:grpSpPr>
        <p:sp>
          <p:nvSpPr>
            <p:cNvPr id="39" name="Rectangle: Top Corners Rounded 38">
              <a:extLst>
                <a:ext uri="{FF2B5EF4-FFF2-40B4-BE49-F238E27FC236}">
                  <a16:creationId xmlns:a16="http://schemas.microsoft.com/office/drawing/2014/main" id="{E328E028-7ED8-E118-2129-070F70F657E2}"/>
                </a:ext>
              </a:extLst>
            </p:cNvPr>
            <p:cNvSpPr/>
            <p:nvPr/>
          </p:nvSpPr>
          <p:spPr bwMode="gray">
            <a:xfrm rot="16200000">
              <a:off x="501651" y="3112972"/>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Top Corners Rounded 44">
              <a:extLst>
                <a:ext uri="{FF2B5EF4-FFF2-40B4-BE49-F238E27FC236}">
                  <a16:creationId xmlns:a16="http://schemas.microsoft.com/office/drawing/2014/main" id="{98D88140-7CB1-4824-5BB1-236C702AA89E}"/>
                </a:ext>
              </a:extLst>
            </p:cNvPr>
            <p:cNvSpPr/>
            <p:nvPr/>
          </p:nvSpPr>
          <p:spPr bwMode="gray">
            <a:xfrm rot="16200000">
              <a:off x="3303102" y="943584"/>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grpSp>
        <p:nvGrpSpPr>
          <p:cNvPr id="50" name="Group 49">
            <a:extLst>
              <a:ext uri="{FF2B5EF4-FFF2-40B4-BE49-F238E27FC236}">
                <a16:creationId xmlns:a16="http://schemas.microsoft.com/office/drawing/2014/main" id="{D8CC7D23-6EB5-6C19-B6A0-CE09BA3576CF}"/>
              </a:ext>
            </a:extLst>
          </p:cNvPr>
          <p:cNvGrpSpPr/>
          <p:nvPr/>
        </p:nvGrpSpPr>
        <p:grpSpPr>
          <a:xfrm>
            <a:off x="928767" y="2813955"/>
            <a:ext cx="5167233" cy="558178"/>
            <a:chOff x="447185" y="2380366"/>
            <a:chExt cx="5433779" cy="558178"/>
          </a:xfrm>
        </p:grpSpPr>
        <p:sp>
          <p:nvSpPr>
            <p:cNvPr id="52" name="Rectangle: Top Corners Rounded 51">
              <a:extLst>
                <a:ext uri="{FF2B5EF4-FFF2-40B4-BE49-F238E27FC236}">
                  <a16:creationId xmlns:a16="http://schemas.microsoft.com/office/drawing/2014/main" id="{07E3ADAF-B71D-BAAE-C322-8DD0787F2F69}"/>
                </a:ext>
              </a:extLst>
            </p:cNvPr>
            <p:cNvSpPr/>
            <p:nvPr/>
          </p:nvSpPr>
          <p:spPr bwMode="gray">
            <a:xfrm rot="16200000">
              <a:off x="3153398" y="210977"/>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53" name="Group 578">
              <a:extLst>
                <a:ext uri="{FF2B5EF4-FFF2-40B4-BE49-F238E27FC236}">
                  <a16:creationId xmlns:a16="http://schemas.microsoft.com/office/drawing/2014/main" id="{FF30C370-E223-67BC-904A-F57C548073B7}"/>
                </a:ext>
              </a:extLst>
            </p:cNvPr>
            <p:cNvGrpSpPr>
              <a:grpSpLocks noChangeAspect="1"/>
            </p:cNvGrpSpPr>
            <p:nvPr/>
          </p:nvGrpSpPr>
          <p:grpSpPr bwMode="auto">
            <a:xfrm>
              <a:off x="447185" y="2472002"/>
              <a:ext cx="374904" cy="374904"/>
              <a:chOff x="1932" y="2478"/>
              <a:chExt cx="340" cy="340"/>
            </a:xfrm>
            <a:solidFill>
              <a:schemeClr val="bg1"/>
            </a:solidFill>
          </p:grpSpPr>
          <p:sp>
            <p:nvSpPr>
              <p:cNvPr id="54" name="Freeform 579">
                <a:extLst>
                  <a:ext uri="{FF2B5EF4-FFF2-40B4-BE49-F238E27FC236}">
                    <a16:creationId xmlns:a16="http://schemas.microsoft.com/office/drawing/2014/main" id="{1723A49E-EDED-17CF-1507-0A8A3E4BC406}"/>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580">
                <a:extLst>
                  <a:ext uri="{FF2B5EF4-FFF2-40B4-BE49-F238E27FC236}">
                    <a16:creationId xmlns:a16="http://schemas.microsoft.com/office/drawing/2014/main" id="{AE0C1246-7FC8-B170-E9F9-FCD1E9C4F9D9}"/>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56" name="Rectangle: Top Corners Rounded 55">
            <a:extLst>
              <a:ext uri="{FF2B5EF4-FFF2-40B4-BE49-F238E27FC236}">
                <a16:creationId xmlns:a16="http://schemas.microsoft.com/office/drawing/2014/main" id="{FA39CB48-545F-E869-20CA-5EF23F230120}"/>
              </a:ext>
            </a:extLst>
          </p:cNvPr>
          <p:cNvSpPr/>
          <p:nvPr/>
        </p:nvSpPr>
        <p:spPr bwMode="gray">
          <a:xfrm rot="16200000">
            <a:off x="824510" y="2827645"/>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grpSp>
        <p:nvGrpSpPr>
          <p:cNvPr id="57" name="Group 56">
            <a:extLst>
              <a:ext uri="{FF2B5EF4-FFF2-40B4-BE49-F238E27FC236}">
                <a16:creationId xmlns:a16="http://schemas.microsoft.com/office/drawing/2014/main" id="{047EB3F0-6187-6401-B0B7-EEF3BF215009}"/>
              </a:ext>
            </a:extLst>
          </p:cNvPr>
          <p:cNvGrpSpPr/>
          <p:nvPr/>
        </p:nvGrpSpPr>
        <p:grpSpPr>
          <a:xfrm>
            <a:off x="838200" y="3607636"/>
            <a:ext cx="5257800" cy="571429"/>
            <a:chOff x="501649" y="3007351"/>
            <a:chExt cx="5529018" cy="571429"/>
          </a:xfrm>
        </p:grpSpPr>
        <p:grpSp>
          <p:nvGrpSpPr>
            <p:cNvPr id="58" name="Group 57">
              <a:extLst>
                <a:ext uri="{FF2B5EF4-FFF2-40B4-BE49-F238E27FC236}">
                  <a16:creationId xmlns:a16="http://schemas.microsoft.com/office/drawing/2014/main" id="{39B336F6-9113-94C5-3F49-0C807835C677}"/>
                </a:ext>
              </a:extLst>
            </p:cNvPr>
            <p:cNvGrpSpPr/>
            <p:nvPr/>
          </p:nvGrpSpPr>
          <p:grpSpPr>
            <a:xfrm>
              <a:off x="596888" y="3020602"/>
              <a:ext cx="5433779" cy="558178"/>
              <a:chOff x="447185" y="3076594"/>
              <a:chExt cx="5433779" cy="558178"/>
            </a:xfrm>
          </p:grpSpPr>
          <p:sp>
            <p:nvSpPr>
              <p:cNvPr id="60" name="Rectangle: Top Corners Rounded 59">
                <a:extLst>
                  <a:ext uri="{FF2B5EF4-FFF2-40B4-BE49-F238E27FC236}">
                    <a16:creationId xmlns:a16="http://schemas.microsoft.com/office/drawing/2014/main" id="{06653F50-4814-3D9F-97C6-E088EAE6D23B}"/>
                  </a:ext>
                </a:extLst>
              </p:cNvPr>
              <p:cNvSpPr/>
              <p:nvPr/>
            </p:nvSpPr>
            <p:spPr bwMode="gray">
              <a:xfrm rot="16200000">
                <a:off x="3153398" y="907205"/>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61" name="Group 336">
                <a:extLst>
                  <a:ext uri="{FF2B5EF4-FFF2-40B4-BE49-F238E27FC236}">
                    <a16:creationId xmlns:a16="http://schemas.microsoft.com/office/drawing/2014/main" id="{971D1B8F-10DF-58D4-4CCD-CC96B2378483}"/>
                  </a:ext>
                </a:extLst>
              </p:cNvPr>
              <p:cNvGrpSpPr>
                <a:grpSpLocks noChangeAspect="1"/>
              </p:cNvGrpSpPr>
              <p:nvPr/>
            </p:nvGrpSpPr>
            <p:grpSpPr bwMode="auto">
              <a:xfrm>
                <a:off x="447185" y="3154979"/>
                <a:ext cx="374904" cy="374904"/>
                <a:chOff x="4220" y="1197"/>
                <a:chExt cx="340" cy="340"/>
              </a:xfrm>
              <a:solidFill>
                <a:schemeClr val="bg1"/>
              </a:solidFill>
            </p:grpSpPr>
            <p:sp>
              <p:nvSpPr>
                <p:cNvPr id="62" name="Freeform 337">
                  <a:extLst>
                    <a:ext uri="{FF2B5EF4-FFF2-40B4-BE49-F238E27FC236}">
                      <a16:creationId xmlns:a16="http://schemas.microsoft.com/office/drawing/2014/main" id="{B69BC7DC-134E-F315-27C1-46AA7A8E91E7}"/>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338">
                  <a:extLst>
                    <a:ext uri="{FF2B5EF4-FFF2-40B4-BE49-F238E27FC236}">
                      <a16:creationId xmlns:a16="http://schemas.microsoft.com/office/drawing/2014/main" id="{8F170BD1-6D92-0A47-27BB-0F48F649B334}"/>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39">
                  <a:extLst>
                    <a:ext uri="{FF2B5EF4-FFF2-40B4-BE49-F238E27FC236}">
                      <a16:creationId xmlns:a16="http://schemas.microsoft.com/office/drawing/2014/main" id="{ABBA240B-D9C5-BC2A-1612-7EDCBBAFACFE}"/>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340">
                  <a:extLst>
                    <a:ext uri="{FF2B5EF4-FFF2-40B4-BE49-F238E27FC236}">
                      <a16:creationId xmlns:a16="http://schemas.microsoft.com/office/drawing/2014/main" id="{808FD17A-BFA9-DCA5-B93C-3C45E1934FA6}"/>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341">
                  <a:extLst>
                    <a:ext uri="{FF2B5EF4-FFF2-40B4-BE49-F238E27FC236}">
                      <a16:creationId xmlns:a16="http://schemas.microsoft.com/office/drawing/2014/main" id="{247FE29E-8522-817F-3F46-10CC3D4C613A}"/>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42">
                  <a:extLst>
                    <a:ext uri="{FF2B5EF4-FFF2-40B4-BE49-F238E27FC236}">
                      <a16:creationId xmlns:a16="http://schemas.microsoft.com/office/drawing/2014/main" id="{FA40B125-C3AF-761F-B98F-CCD7CDAACD00}"/>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59" name="Rectangle: Top Corners Rounded 58">
              <a:extLst>
                <a:ext uri="{FF2B5EF4-FFF2-40B4-BE49-F238E27FC236}">
                  <a16:creationId xmlns:a16="http://schemas.microsoft.com/office/drawing/2014/main" id="{51DA49BD-7E02-E4A4-36AF-AA42F0B1EE42}"/>
                </a:ext>
              </a:extLst>
            </p:cNvPr>
            <p:cNvSpPr/>
            <p:nvPr/>
          </p:nvSpPr>
          <p:spPr bwMode="gray">
            <a:xfrm rot="16200000">
              <a:off x="501649" y="3007351"/>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8" name="Group 67">
            <a:extLst>
              <a:ext uri="{FF2B5EF4-FFF2-40B4-BE49-F238E27FC236}">
                <a16:creationId xmlns:a16="http://schemas.microsoft.com/office/drawing/2014/main" id="{6451AAAE-8A8B-FEB3-14E3-EB7DEDE9BA04}"/>
              </a:ext>
            </a:extLst>
          </p:cNvPr>
          <p:cNvGrpSpPr/>
          <p:nvPr/>
        </p:nvGrpSpPr>
        <p:grpSpPr>
          <a:xfrm>
            <a:off x="838200" y="4401317"/>
            <a:ext cx="5257800" cy="558178"/>
            <a:chOff x="501649" y="3820657"/>
            <a:chExt cx="5529018" cy="558178"/>
          </a:xfrm>
        </p:grpSpPr>
        <p:grpSp>
          <p:nvGrpSpPr>
            <p:cNvPr id="69" name="Group 68">
              <a:extLst>
                <a:ext uri="{FF2B5EF4-FFF2-40B4-BE49-F238E27FC236}">
                  <a16:creationId xmlns:a16="http://schemas.microsoft.com/office/drawing/2014/main" id="{32F37343-38F4-43F6-47CC-9637ECED1CEE}"/>
                </a:ext>
              </a:extLst>
            </p:cNvPr>
            <p:cNvGrpSpPr/>
            <p:nvPr/>
          </p:nvGrpSpPr>
          <p:grpSpPr>
            <a:xfrm>
              <a:off x="593286" y="3820657"/>
              <a:ext cx="5437381" cy="558178"/>
              <a:chOff x="593288" y="2309432"/>
              <a:chExt cx="5437381" cy="558178"/>
            </a:xfrm>
          </p:grpSpPr>
          <p:sp>
            <p:nvSpPr>
              <p:cNvPr id="71" name="Rectangle: Top Corners Rounded 70">
                <a:extLst>
                  <a:ext uri="{FF2B5EF4-FFF2-40B4-BE49-F238E27FC236}">
                    <a16:creationId xmlns:a16="http://schemas.microsoft.com/office/drawing/2014/main" id="{957631B1-E6E4-AF0C-5D96-6A8F4220B726}"/>
                  </a:ext>
                </a:extLst>
              </p:cNvPr>
              <p:cNvSpPr/>
              <p:nvPr/>
            </p:nvSpPr>
            <p:spPr bwMode="gray">
              <a:xfrm rot="16200000">
                <a:off x="3303103" y="140043"/>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2" name="Freeform 245">
                <a:extLst>
                  <a:ext uri="{FF2B5EF4-FFF2-40B4-BE49-F238E27FC236}">
                    <a16:creationId xmlns:a16="http://schemas.microsoft.com/office/drawing/2014/main" id="{D579D86D-BED9-8148-BF45-520DE9B8A569}"/>
                  </a:ext>
                </a:extLst>
              </p:cNvPr>
              <p:cNvSpPr>
                <a:spLocks noEditPoints="1"/>
              </p:cNvSpPr>
              <p:nvPr/>
            </p:nvSpPr>
            <p:spPr bwMode="auto">
              <a:xfrm>
                <a:off x="593288" y="2400517"/>
                <a:ext cx="374904" cy="37600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0" name="Rectangle: Top Corners Rounded 69">
              <a:extLst>
                <a:ext uri="{FF2B5EF4-FFF2-40B4-BE49-F238E27FC236}">
                  <a16:creationId xmlns:a16="http://schemas.microsoft.com/office/drawing/2014/main" id="{C44C6E1D-09B8-85DC-FFA4-262CF1C5954E}"/>
                </a:ext>
              </a:extLst>
            </p:cNvPr>
            <p:cNvSpPr/>
            <p:nvPr/>
          </p:nvSpPr>
          <p:spPr bwMode="gray">
            <a:xfrm rot="16200000">
              <a:off x="501649" y="3820657"/>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3" name="Group 72">
            <a:extLst>
              <a:ext uri="{FF2B5EF4-FFF2-40B4-BE49-F238E27FC236}">
                <a16:creationId xmlns:a16="http://schemas.microsoft.com/office/drawing/2014/main" id="{1BD7611C-8FC5-2787-E4AD-43A55505B38F}"/>
              </a:ext>
            </a:extLst>
          </p:cNvPr>
          <p:cNvGrpSpPr/>
          <p:nvPr/>
        </p:nvGrpSpPr>
        <p:grpSpPr>
          <a:xfrm>
            <a:off x="928768" y="2019140"/>
            <a:ext cx="5179190" cy="558178"/>
            <a:chOff x="447185" y="2380366"/>
            <a:chExt cx="5446354" cy="558178"/>
          </a:xfrm>
        </p:grpSpPr>
        <p:sp>
          <p:nvSpPr>
            <p:cNvPr id="74" name="Rectangle: Top Corners Rounded 73">
              <a:extLst>
                <a:ext uri="{FF2B5EF4-FFF2-40B4-BE49-F238E27FC236}">
                  <a16:creationId xmlns:a16="http://schemas.microsoft.com/office/drawing/2014/main" id="{0BAF63A1-793F-3D7E-9704-0E3AC22F5F41}"/>
                </a:ext>
              </a:extLst>
            </p:cNvPr>
            <p:cNvSpPr/>
            <p:nvPr/>
          </p:nvSpPr>
          <p:spPr bwMode="gray">
            <a:xfrm rot="16200000">
              <a:off x="3159686" y="204690"/>
              <a:ext cx="558178" cy="4909529"/>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75" name="Group 578">
              <a:extLst>
                <a:ext uri="{FF2B5EF4-FFF2-40B4-BE49-F238E27FC236}">
                  <a16:creationId xmlns:a16="http://schemas.microsoft.com/office/drawing/2014/main" id="{BE17D166-FF82-535F-E8C1-27F5A03E3229}"/>
                </a:ext>
              </a:extLst>
            </p:cNvPr>
            <p:cNvGrpSpPr>
              <a:grpSpLocks noChangeAspect="1"/>
            </p:cNvGrpSpPr>
            <p:nvPr/>
          </p:nvGrpSpPr>
          <p:grpSpPr bwMode="auto">
            <a:xfrm>
              <a:off x="447185" y="2472002"/>
              <a:ext cx="374904" cy="374904"/>
              <a:chOff x="1932" y="2478"/>
              <a:chExt cx="340" cy="340"/>
            </a:xfrm>
            <a:solidFill>
              <a:schemeClr val="bg1"/>
            </a:solidFill>
          </p:grpSpPr>
          <p:sp>
            <p:nvSpPr>
              <p:cNvPr id="76" name="Freeform 579">
                <a:extLst>
                  <a:ext uri="{FF2B5EF4-FFF2-40B4-BE49-F238E27FC236}">
                    <a16:creationId xmlns:a16="http://schemas.microsoft.com/office/drawing/2014/main" id="{5817229D-45CC-1265-691D-A992704D7613}"/>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Freeform 580">
                <a:extLst>
                  <a:ext uri="{FF2B5EF4-FFF2-40B4-BE49-F238E27FC236}">
                    <a16:creationId xmlns:a16="http://schemas.microsoft.com/office/drawing/2014/main" id="{41E565D7-83BA-B232-C767-834805B57362}"/>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78" name="Rectangle: Top Corners Rounded 77">
            <a:extLst>
              <a:ext uri="{FF2B5EF4-FFF2-40B4-BE49-F238E27FC236}">
                <a16:creationId xmlns:a16="http://schemas.microsoft.com/office/drawing/2014/main" id="{CA6F2184-B28B-C3BE-4CF0-884AD390DCF1}"/>
              </a:ext>
            </a:extLst>
          </p:cNvPr>
          <p:cNvSpPr/>
          <p:nvPr/>
        </p:nvSpPr>
        <p:spPr bwMode="gray">
          <a:xfrm rot="16200000">
            <a:off x="824511" y="2032831"/>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9" name="Text Placeholder 41">
            <a:extLst>
              <a:ext uri="{FF2B5EF4-FFF2-40B4-BE49-F238E27FC236}">
                <a16:creationId xmlns:a16="http://schemas.microsoft.com/office/drawing/2014/main" id="{37A28611-C164-D1AC-C6EE-0F69E5E3B91A}"/>
              </a:ext>
            </a:extLst>
          </p:cNvPr>
          <p:cNvSpPr>
            <a:spLocks noGrp="1"/>
          </p:cNvSpPr>
          <p:nvPr>
            <p:ph type="body" sz="quarter" idx="14" hasCustomPrompt="1"/>
          </p:nvPr>
        </p:nvSpPr>
        <p:spPr>
          <a:xfrm>
            <a:off x="1435501" y="2800703"/>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80" name="Text Placeholder 41">
            <a:extLst>
              <a:ext uri="{FF2B5EF4-FFF2-40B4-BE49-F238E27FC236}">
                <a16:creationId xmlns:a16="http://schemas.microsoft.com/office/drawing/2014/main" id="{1557DFD1-103F-1601-876B-6C466E889C12}"/>
              </a:ext>
            </a:extLst>
          </p:cNvPr>
          <p:cNvSpPr>
            <a:spLocks noGrp="1"/>
          </p:cNvSpPr>
          <p:nvPr>
            <p:ph type="body" sz="quarter" idx="15" hasCustomPrompt="1"/>
          </p:nvPr>
        </p:nvSpPr>
        <p:spPr>
          <a:xfrm>
            <a:off x="1433841" y="3615296"/>
            <a:ext cx="4658403" cy="561502"/>
          </a:xfrm>
          <a:prstGeom prst="rect">
            <a:avLst/>
          </a:prstGeom>
        </p:spPr>
        <p:txBody>
          <a:bodyPr anchor="ctr">
            <a:noAutofit/>
          </a:bodyPr>
          <a:lstStyle>
            <a:lvl1pPr marL="0" indent="0">
              <a:buNone/>
              <a:defRPr sz="2000"/>
            </a:lvl1pPr>
          </a:lstStyle>
          <a:p>
            <a:pPr lvl="0"/>
            <a:r>
              <a:rPr lang="en-US"/>
              <a:t>CLICK TO INSERT AGENDA ITEM</a:t>
            </a:r>
          </a:p>
        </p:txBody>
      </p:sp>
      <p:sp>
        <p:nvSpPr>
          <p:cNvPr id="81" name="Text Placeholder 41">
            <a:extLst>
              <a:ext uri="{FF2B5EF4-FFF2-40B4-BE49-F238E27FC236}">
                <a16:creationId xmlns:a16="http://schemas.microsoft.com/office/drawing/2014/main" id="{B271D268-8781-B85A-155E-9449D02522BB}"/>
              </a:ext>
            </a:extLst>
          </p:cNvPr>
          <p:cNvSpPr>
            <a:spLocks noGrp="1"/>
          </p:cNvSpPr>
          <p:nvPr>
            <p:ph type="body" sz="quarter" idx="16" hasCustomPrompt="1"/>
          </p:nvPr>
        </p:nvSpPr>
        <p:spPr>
          <a:xfrm>
            <a:off x="1433841" y="4399050"/>
            <a:ext cx="4658403" cy="559203"/>
          </a:xfrm>
          <a:prstGeom prst="rect">
            <a:avLst/>
          </a:prstGeom>
        </p:spPr>
        <p:txBody>
          <a:bodyPr anchor="ctr">
            <a:noAutofit/>
          </a:bodyPr>
          <a:lstStyle>
            <a:lvl1pPr marL="0" indent="0">
              <a:buNone/>
              <a:defRPr sz="2000"/>
            </a:lvl1pPr>
          </a:lstStyle>
          <a:p>
            <a:pPr lvl="0"/>
            <a:r>
              <a:rPr lang="en-US"/>
              <a:t>CLICK TO INSERT AGENDA ITEM</a:t>
            </a:r>
          </a:p>
        </p:txBody>
      </p:sp>
      <p:sp>
        <p:nvSpPr>
          <p:cNvPr id="82" name="Text Placeholder 41">
            <a:extLst>
              <a:ext uri="{FF2B5EF4-FFF2-40B4-BE49-F238E27FC236}">
                <a16:creationId xmlns:a16="http://schemas.microsoft.com/office/drawing/2014/main" id="{8502FDF5-899B-127C-CFA9-AFD5FA34FE8D}"/>
              </a:ext>
            </a:extLst>
          </p:cNvPr>
          <p:cNvSpPr>
            <a:spLocks noGrp="1"/>
          </p:cNvSpPr>
          <p:nvPr>
            <p:ph type="body" sz="quarter" idx="17" hasCustomPrompt="1"/>
          </p:nvPr>
        </p:nvSpPr>
        <p:spPr>
          <a:xfrm>
            <a:off x="1433841" y="5189044"/>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83" name="Text Placeholder 56">
            <a:extLst>
              <a:ext uri="{FF2B5EF4-FFF2-40B4-BE49-F238E27FC236}">
                <a16:creationId xmlns:a16="http://schemas.microsoft.com/office/drawing/2014/main" id="{2EFFE24F-E5C1-DF1F-A030-94C02D4BB435}"/>
              </a:ext>
            </a:extLst>
          </p:cNvPr>
          <p:cNvSpPr>
            <a:spLocks noGrp="1"/>
          </p:cNvSpPr>
          <p:nvPr>
            <p:ph type="body" sz="quarter" idx="19" hasCustomPrompt="1"/>
          </p:nvPr>
        </p:nvSpPr>
        <p:spPr>
          <a:xfrm>
            <a:off x="1436107" y="2021579"/>
            <a:ext cx="4671849" cy="553300"/>
          </a:xfrm>
          <a:prstGeom prst="rect">
            <a:avLst/>
          </a:prstGeom>
        </p:spPr>
        <p:txBody>
          <a:bodyPr anchor="ctr">
            <a:noAutofit/>
          </a:bodyPr>
          <a:lstStyle>
            <a:lvl1pPr marL="0" indent="0">
              <a:buNone/>
              <a:defRPr sz="2000"/>
            </a:lvl1pPr>
          </a:lstStyle>
          <a:p>
            <a:pPr lvl="0"/>
            <a:r>
              <a:rPr lang="en-US"/>
              <a:t>CLICK TO INSERT AGENDA ITEM</a:t>
            </a:r>
          </a:p>
        </p:txBody>
      </p:sp>
      <p:sp>
        <p:nvSpPr>
          <p:cNvPr id="85" name="Oval 84">
            <a:extLst>
              <a:ext uri="{FF2B5EF4-FFF2-40B4-BE49-F238E27FC236}">
                <a16:creationId xmlns:a16="http://schemas.microsoft.com/office/drawing/2014/main" id="{E65D95FC-F269-8776-265B-70BC084738F1}"/>
              </a:ext>
            </a:extLst>
          </p:cNvPr>
          <p:cNvSpPr/>
          <p:nvPr/>
        </p:nvSpPr>
        <p:spPr>
          <a:xfrm>
            <a:off x="940051" y="211927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1</a:t>
            </a:r>
          </a:p>
        </p:txBody>
      </p:sp>
      <p:sp>
        <p:nvSpPr>
          <p:cNvPr id="86" name="Oval 85">
            <a:extLst>
              <a:ext uri="{FF2B5EF4-FFF2-40B4-BE49-F238E27FC236}">
                <a16:creationId xmlns:a16="http://schemas.microsoft.com/office/drawing/2014/main" id="{9C750836-B502-6288-9C0A-43A1F8D2B821}"/>
              </a:ext>
            </a:extLst>
          </p:cNvPr>
          <p:cNvSpPr/>
          <p:nvPr/>
        </p:nvSpPr>
        <p:spPr>
          <a:xfrm>
            <a:off x="940051" y="2908136"/>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2</a:t>
            </a:r>
          </a:p>
        </p:txBody>
      </p:sp>
      <p:sp>
        <p:nvSpPr>
          <p:cNvPr id="87" name="Oval 86">
            <a:extLst>
              <a:ext uri="{FF2B5EF4-FFF2-40B4-BE49-F238E27FC236}">
                <a16:creationId xmlns:a16="http://schemas.microsoft.com/office/drawing/2014/main" id="{FFE4C3E2-EF17-83CB-1F17-CA65E2948E9F}"/>
              </a:ext>
            </a:extLst>
          </p:cNvPr>
          <p:cNvSpPr/>
          <p:nvPr/>
        </p:nvSpPr>
        <p:spPr>
          <a:xfrm>
            <a:off x="940051" y="371506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3</a:t>
            </a:r>
          </a:p>
        </p:txBody>
      </p:sp>
      <p:sp>
        <p:nvSpPr>
          <p:cNvPr id="88" name="Oval 87">
            <a:extLst>
              <a:ext uri="{FF2B5EF4-FFF2-40B4-BE49-F238E27FC236}">
                <a16:creationId xmlns:a16="http://schemas.microsoft.com/office/drawing/2014/main" id="{426B4C2C-BCE2-46F6-BB09-6F83FE95985B}"/>
              </a:ext>
            </a:extLst>
          </p:cNvPr>
          <p:cNvSpPr/>
          <p:nvPr/>
        </p:nvSpPr>
        <p:spPr>
          <a:xfrm>
            <a:off x="940051" y="450099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4</a:t>
            </a:r>
          </a:p>
        </p:txBody>
      </p:sp>
      <p:sp>
        <p:nvSpPr>
          <p:cNvPr id="89" name="Oval 88">
            <a:extLst>
              <a:ext uri="{FF2B5EF4-FFF2-40B4-BE49-F238E27FC236}">
                <a16:creationId xmlns:a16="http://schemas.microsoft.com/office/drawing/2014/main" id="{2EA407C8-FAD0-9452-2DBC-E40681BC4E79}"/>
              </a:ext>
            </a:extLst>
          </p:cNvPr>
          <p:cNvSpPr/>
          <p:nvPr/>
        </p:nvSpPr>
        <p:spPr>
          <a:xfrm>
            <a:off x="940051" y="529282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5</a:t>
            </a:r>
          </a:p>
        </p:txBody>
      </p:sp>
    </p:spTree>
    <p:extLst>
      <p:ext uri="{BB962C8B-B14F-4D97-AF65-F5344CB8AC3E}">
        <p14:creationId xmlns:p14="http://schemas.microsoft.com/office/powerpoint/2010/main" val="368810363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2_Speakers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EBBA43DE-B43C-4B4D-B658-3A45A5D3200D}" type="slidenum">
              <a:rPr lang="en-US" smtClean="0"/>
              <a:t>‹#›</a:t>
            </a:fld>
            <a:endParaRPr lang="en-US"/>
          </a:p>
        </p:txBody>
      </p:sp>
      <p:sp>
        <p:nvSpPr>
          <p:cNvPr id="21" name="Picture Placeholder 20">
            <a:extLst>
              <a:ext uri="{FF2B5EF4-FFF2-40B4-BE49-F238E27FC236}">
                <a16:creationId xmlns:a16="http://schemas.microsoft.com/office/drawing/2014/main" id="{89CF9F8E-D026-F655-51D4-4C4E9C625569}"/>
              </a:ext>
            </a:extLst>
          </p:cNvPr>
          <p:cNvSpPr>
            <a:spLocks noGrp="1"/>
          </p:cNvSpPr>
          <p:nvPr>
            <p:ph type="pic" sz="quarter" idx="13"/>
          </p:nvPr>
        </p:nvSpPr>
        <p:spPr>
          <a:xfrm>
            <a:off x="2123477"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22" name="直接连接符 69">
            <a:extLst>
              <a:ext uri="{FF2B5EF4-FFF2-40B4-BE49-F238E27FC236}">
                <a16:creationId xmlns:a16="http://schemas.microsoft.com/office/drawing/2014/main" id="{49875442-E52E-503C-D366-F5F42889C2D4}"/>
              </a:ext>
            </a:extLst>
          </p:cNvPr>
          <p:cNvCxnSpPr>
            <a:cxnSpLocks/>
          </p:cNvCxnSpPr>
          <p:nvPr/>
        </p:nvCxnSpPr>
        <p:spPr>
          <a:xfrm>
            <a:off x="2766414"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BB44CFD9-5655-1632-8611-672CFCBE2C68}"/>
              </a:ext>
            </a:extLst>
          </p:cNvPr>
          <p:cNvSpPr>
            <a:spLocks noGrp="1"/>
          </p:cNvSpPr>
          <p:nvPr>
            <p:ph type="body" sz="quarter" idx="14" hasCustomPrompt="1"/>
          </p:nvPr>
        </p:nvSpPr>
        <p:spPr>
          <a:xfrm>
            <a:off x="1839314"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28" name="Text Placeholder 27">
            <a:extLst>
              <a:ext uri="{FF2B5EF4-FFF2-40B4-BE49-F238E27FC236}">
                <a16:creationId xmlns:a16="http://schemas.microsoft.com/office/drawing/2014/main" id="{479F7C36-C36D-CD11-F1F8-4C7F5A92C642}"/>
              </a:ext>
            </a:extLst>
          </p:cNvPr>
          <p:cNvSpPr>
            <a:spLocks noGrp="1"/>
          </p:cNvSpPr>
          <p:nvPr>
            <p:ph type="body" sz="quarter" idx="15" hasCustomPrompt="1"/>
          </p:nvPr>
        </p:nvSpPr>
        <p:spPr>
          <a:xfrm>
            <a:off x="1503558"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29" name="Picture Placeholder 20">
            <a:extLst>
              <a:ext uri="{FF2B5EF4-FFF2-40B4-BE49-F238E27FC236}">
                <a16:creationId xmlns:a16="http://schemas.microsoft.com/office/drawing/2014/main" id="{E4802A47-2E18-87BB-4866-BE9F3B344C46}"/>
              </a:ext>
            </a:extLst>
          </p:cNvPr>
          <p:cNvSpPr>
            <a:spLocks noGrp="1"/>
          </p:cNvSpPr>
          <p:nvPr>
            <p:ph type="pic" sz="quarter" idx="16"/>
          </p:nvPr>
        </p:nvSpPr>
        <p:spPr>
          <a:xfrm>
            <a:off x="5450384"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30" name="直接连接符 69">
            <a:extLst>
              <a:ext uri="{FF2B5EF4-FFF2-40B4-BE49-F238E27FC236}">
                <a16:creationId xmlns:a16="http://schemas.microsoft.com/office/drawing/2014/main" id="{96EBA597-D17B-98CE-2D9F-9CD3392C55F0}"/>
              </a:ext>
            </a:extLst>
          </p:cNvPr>
          <p:cNvCxnSpPr>
            <a:cxnSpLocks/>
          </p:cNvCxnSpPr>
          <p:nvPr/>
        </p:nvCxnSpPr>
        <p:spPr>
          <a:xfrm>
            <a:off x="6093321"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Text Placeholder 24">
            <a:extLst>
              <a:ext uri="{FF2B5EF4-FFF2-40B4-BE49-F238E27FC236}">
                <a16:creationId xmlns:a16="http://schemas.microsoft.com/office/drawing/2014/main" id="{509104C7-4788-97E8-DD3E-C1463F72F85B}"/>
              </a:ext>
            </a:extLst>
          </p:cNvPr>
          <p:cNvSpPr>
            <a:spLocks noGrp="1"/>
          </p:cNvSpPr>
          <p:nvPr>
            <p:ph type="body" sz="quarter" idx="17" hasCustomPrompt="1"/>
          </p:nvPr>
        </p:nvSpPr>
        <p:spPr>
          <a:xfrm>
            <a:off x="5166221"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2" name="Text Placeholder 27">
            <a:extLst>
              <a:ext uri="{FF2B5EF4-FFF2-40B4-BE49-F238E27FC236}">
                <a16:creationId xmlns:a16="http://schemas.microsoft.com/office/drawing/2014/main" id="{1C06C86F-FB2C-257D-CF2A-CA377AC2B2A5}"/>
              </a:ext>
            </a:extLst>
          </p:cNvPr>
          <p:cNvSpPr>
            <a:spLocks noGrp="1"/>
          </p:cNvSpPr>
          <p:nvPr>
            <p:ph type="body" sz="quarter" idx="18" hasCustomPrompt="1"/>
          </p:nvPr>
        </p:nvSpPr>
        <p:spPr>
          <a:xfrm>
            <a:off x="4830465"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3" name="Picture Placeholder 20">
            <a:extLst>
              <a:ext uri="{FF2B5EF4-FFF2-40B4-BE49-F238E27FC236}">
                <a16:creationId xmlns:a16="http://schemas.microsoft.com/office/drawing/2014/main" id="{0906D595-47C3-E392-5CC6-C2AB5F87A9B5}"/>
              </a:ext>
            </a:extLst>
          </p:cNvPr>
          <p:cNvSpPr>
            <a:spLocks noGrp="1"/>
          </p:cNvSpPr>
          <p:nvPr>
            <p:ph type="pic" sz="quarter" idx="19"/>
          </p:nvPr>
        </p:nvSpPr>
        <p:spPr>
          <a:xfrm>
            <a:off x="8777291"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34" name="直接连接符 69">
            <a:extLst>
              <a:ext uri="{FF2B5EF4-FFF2-40B4-BE49-F238E27FC236}">
                <a16:creationId xmlns:a16="http://schemas.microsoft.com/office/drawing/2014/main" id="{49EAF2A2-E526-C0DD-A012-517A635365E9}"/>
              </a:ext>
            </a:extLst>
          </p:cNvPr>
          <p:cNvCxnSpPr>
            <a:cxnSpLocks/>
          </p:cNvCxnSpPr>
          <p:nvPr/>
        </p:nvCxnSpPr>
        <p:spPr>
          <a:xfrm>
            <a:off x="9420228"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5" name="Text Placeholder 24">
            <a:extLst>
              <a:ext uri="{FF2B5EF4-FFF2-40B4-BE49-F238E27FC236}">
                <a16:creationId xmlns:a16="http://schemas.microsoft.com/office/drawing/2014/main" id="{32744D05-AB1A-6046-6DFE-F87588B1D46C}"/>
              </a:ext>
            </a:extLst>
          </p:cNvPr>
          <p:cNvSpPr>
            <a:spLocks noGrp="1"/>
          </p:cNvSpPr>
          <p:nvPr>
            <p:ph type="body" sz="quarter" idx="20" hasCustomPrompt="1"/>
          </p:nvPr>
        </p:nvSpPr>
        <p:spPr>
          <a:xfrm>
            <a:off x="8493128"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6" name="Text Placeholder 27">
            <a:extLst>
              <a:ext uri="{FF2B5EF4-FFF2-40B4-BE49-F238E27FC236}">
                <a16:creationId xmlns:a16="http://schemas.microsoft.com/office/drawing/2014/main" id="{29AAED4D-5D7E-1662-0BF5-25FCD6F63F8A}"/>
              </a:ext>
            </a:extLst>
          </p:cNvPr>
          <p:cNvSpPr>
            <a:spLocks noGrp="1"/>
          </p:cNvSpPr>
          <p:nvPr>
            <p:ph type="body" sz="quarter" idx="21" hasCustomPrompt="1"/>
          </p:nvPr>
        </p:nvSpPr>
        <p:spPr>
          <a:xfrm>
            <a:off x="8157372"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 name="Title 1">
            <a:extLst>
              <a:ext uri="{FF2B5EF4-FFF2-40B4-BE49-F238E27FC236}">
                <a16:creationId xmlns:a16="http://schemas.microsoft.com/office/drawing/2014/main" id="{A07C8353-C693-4F78-CCCA-69C2E1915BF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C45677BB-D1E0-A886-B393-EAB1F89B9CB6}"/>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44547411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6_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EBBA43DE-B43C-4B4D-B658-3A45A5D3200D}"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8839" y="1972605"/>
            <a:ext cx="88461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9" name="Rectangle: Rounded Corners 8">
            <a:extLst>
              <a:ext uri="{FF2B5EF4-FFF2-40B4-BE49-F238E27FC236}">
                <a16:creationId xmlns:a16="http://schemas.microsoft.com/office/drawing/2014/main" id="{4C3CD1B2-919F-83F6-D95B-7943F87E978E}"/>
              </a:ext>
            </a:extLst>
          </p:cNvPr>
          <p:cNvSpPr/>
          <p:nvPr/>
        </p:nvSpPr>
        <p:spPr>
          <a:xfrm>
            <a:off x="2442039" y="3467859"/>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Rounded Corners 11">
            <a:extLst>
              <a:ext uri="{FF2B5EF4-FFF2-40B4-BE49-F238E27FC236}">
                <a16:creationId xmlns:a16="http://schemas.microsoft.com/office/drawing/2014/main" id="{55E67CAC-FB7D-A0B4-12E4-6E05A3025A09}"/>
              </a:ext>
            </a:extLst>
          </p:cNvPr>
          <p:cNvSpPr/>
          <p:nvPr/>
        </p:nvSpPr>
        <p:spPr>
          <a:xfrm>
            <a:off x="2449102" y="5003253"/>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05464345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6_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EBBA43DE-B43C-4B4D-B658-3A45A5D3200D}"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483771" y="208566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483771" y="1894629"/>
            <a:ext cx="2463800" cy="1113825"/>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1088835" y="2367030"/>
            <a:ext cx="1253672" cy="12536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1219467"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32886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3288657" y="1894629"/>
            <a:ext cx="2463800" cy="1113825"/>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3893721" y="2367030"/>
            <a:ext cx="1253672" cy="12536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4024353"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EAAED408-53BC-B9B9-7C7E-3A1496566D89}"/>
              </a:ext>
            </a:extLst>
          </p:cNvPr>
          <p:cNvGrpSpPr/>
          <p:nvPr/>
        </p:nvGrpSpPr>
        <p:grpSpPr>
          <a:xfrm>
            <a:off x="6093543" y="1894629"/>
            <a:ext cx="2463800" cy="4014868"/>
            <a:chOff x="6117773" y="2108385"/>
            <a:chExt cx="2463800" cy="4014868"/>
          </a:xfrm>
        </p:grpSpPr>
        <p:sp>
          <p:nvSpPr>
            <p:cNvPr id="36" name="Rounded Rectangle 18">
              <a:extLst>
                <a:ext uri="{FF2B5EF4-FFF2-40B4-BE49-F238E27FC236}">
                  <a16:creationId xmlns:a16="http://schemas.microsoft.com/office/drawing/2014/main" id="{22E750CD-6C93-6F26-E51D-AFAB7D60511A}"/>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Same Side Corner Rectangle 19">
              <a:extLst>
                <a:ext uri="{FF2B5EF4-FFF2-40B4-BE49-F238E27FC236}">
                  <a16:creationId xmlns:a16="http://schemas.microsoft.com/office/drawing/2014/main" id="{49F204FD-461A-C7EA-6564-10C7E0731406}"/>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Oval 38">
            <a:extLst>
              <a:ext uri="{FF2B5EF4-FFF2-40B4-BE49-F238E27FC236}">
                <a16:creationId xmlns:a16="http://schemas.microsoft.com/office/drawing/2014/main" id="{10463FCA-A48E-AE5B-E736-644EF66B639C}"/>
              </a:ext>
            </a:extLst>
          </p:cNvPr>
          <p:cNvSpPr/>
          <p:nvPr/>
        </p:nvSpPr>
        <p:spPr>
          <a:xfrm>
            <a:off x="6698607" y="2367030"/>
            <a:ext cx="1253672" cy="12536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6E69CF8-F897-C0A0-F80E-F965B41947EE}"/>
              </a:ext>
            </a:extLst>
          </p:cNvPr>
          <p:cNvSpPr/>
          <p:nvPr/>
        </p:nvSpPr>
        <p:spPr>
          <a:xfrm>
            <a:off x="6829239"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91687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9168757" y="1894629"/>
            <a:ext cx="2463800" cy="1113825"/>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p:nvGrpSpPr>
        <p:grpSpPr>
          <a:xfrm>
            <a:off x="9773821" y="2367030"/>
            <a:ext cx="1253672" cy="1253672"/>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708393" y="4104617"/>
            <a:ext cx="2014556" cy="236239"/>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704912"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3515019" y="4104617"/>
            <a:ext cx="2014556" cy="23623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3511538"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1" name="Text Placeholder 29">
            <a:extLst>
              <a:ext uri="{FF2B5EF4-FFF2-40B4-BE49-F238E27FC236}">
                <a16:creationId xmlns:a16="http://schemas.microsoft.com/office/drawing/2014/main" id="{DFD51615-3290-E691-2A56-C4EDD050E678}"/>
              </a:ext>
            </a:extLst>
          </p:cNvPr>
          <p:cNvSpPr>
            <a:spLocks noGrp="1"/>
          </p:cNvSpPr>
          <p:nvPr>
            <p:ph type="body" sz="quarter" idx="17" hasCustomPrompt="1"/>
          </p:nvPr>
        </p:nvSpPr>
        <p:spPr>
          <a:xfrm>
            <a:off x="6318165" y="4104617"/>
            <a:ext cx="2014556" cy="236239"/>
          </a:xfrm>
          <a:prstGeom prst="rect">
            <a:avLst/>
          </a:prstGeom>
        </p:spPr>
        <p:txBody>
          <a:bodyPr anchor="ctr">
            <a:noAutofit/>
          </a:bodyPr>
          <a:lstStyle>
            <a:lvl1pPr marL="0" indent="0" algn="ctr">
              <a:buNone/>
              <a:defRPr sz="1600" b="1">
                <a:solidFill>
                  <a:srgbClr val="F3B700"/>
                </a:solidFill>
                <a:latin typeface="+mj-lt"/>
              </a:defRPr>
            </a:lvl1pPr>
          </a:lstStyle>
          <a:p>
            <a:pPr lvl="0"/>
            <a:r>
              <a:rPr lang="en-US"/>
              <a:t>TITLE GOES HERE</a:t>
            </a:r>
          </a:p>
        </p:txBody>
      </p:sp>
      <p:sp>
        <p:nvSpPr>
          <p:cNvPr id="72" name="Text Placeholder 29">
            <a:extLst>
              <a:ext uri="{FF2B5EF4-FFF2-40B4-BE49-F238E27FC236}">
                <a16:creationId xmlns:a16="http://schemas.microsoft.com/office/drawing/2014/main" id="{2EDE9A57-AFAA-181C-3093-A126F1D9EFA2}"/>
              </a:ext>
            </a:extLst>
          </p:cNvPr>
          <p:cNvSpPr>
            <a:spLocks noGrp="1"/>
          </p:cNvSpPr>
          <p:nvPr>
            <p:ph type="body" sz="quarter" idx="18" hasCustomPrompt="1"/>
          </p:nvPr>
        </p:nvSpPr>
        <p:spPr>
          <a:xfrm>
            <a:off x="6318165"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9414499" y="4104617"/>
            <a:ext cx="2014556" cy="23623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9414499"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25085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1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2" name="Group 1">
            <a:extLst>
              <a:ext uri="{FF2B5EF4-FFF2-40B4-BE49-F238E27FC236}">
                <a16:creationId xmlns:a16="http://schemas.microsoft.com/office/drawing/2014/main" id="{1B206BE3-62EE-E889-A130-2F95FA6121D8}"/>
              </a:ext>
              <a:ext uri="{C183D7F6-B498-43B3-948B-1728B52AA6E4}">
                <adec:decorative xmlns:adec="http://schemas.microsoft.com/office/drawing/2017/decorative" val="1"/>
              </a:ext>
            </a:extLst>
          </p:cNvPr>
          <p:cNvGrpSpPr/>
          <p:nvPr userDrawn="1"/>
        </p:nvGrpSpPr>
        <p:grpSpPr>
          <a:xfrm>
            <a:off x="383572" y="122455"/>
            <a:ext cx="11808428" cy="6601969"/>
            <a:chOff x="383572" y="122455"/>
            <a:chExt cx="11808428" cy="6601969"/>
          </a:xfrm>
        </p:grpSpPr>
        <p:pic>
          <p:nvPicPr>
            <p:cNvPr id="3" name="Picture 2" descr="A picture containing shape&#10;&#10;AI-generated content may be incorrect.">
              <a:extLst>
                <a:ext uri="{FF2B5EF4-FFF2-40B4-BE49-F238E27FC236}">
                  <a16:creationId xmlns:a16="http://schemas.microsoft.com/office/drawing/2014/main" id="{8B006F2C-F637-5222-5BBB-74A8D45E304C}"/>
                </a:ext>
              </a:extLst>
            </p:cNvPr>
            <p:cNvPicPr>
              <a:picLocks noChangeAspect="1"/>
            </p:cNvPicPr>
            <p:nvPr/>
          </p:nvPicPr>
          <p:blipFill>
            <a:blip r:embed="rId2"/>
            <a:stretch>
              <a:fillRect/>
            </a:stretch>
          </p:blipFill>
          <p:spPr>
            <a:xfrm>
              <a:off x="10465575" y="122455"/>
              <a:ext cx="1551008" cy="247640"/>
            </a:xfrm>
            <a:prstGeom prst="rect">
              <a:avLst/>
            </a:prstGeom>
          </p:spPr>
        </p:pic>
        <p:sp>
          <p:nvSpPr>
            <p:cNvPr id="7" name="TextBox 6">
              <a:extLst>
                <a:ext uri="{FF2B5EF4-FFF2-40B4-BE49-F238E27FC236}">
                  <a16:creationId xmlns:a16="http://schemas.microsoft.com/office/drawing/2014/main" id="{FDB8D804-FD34-0B8D-3ACE-E4DB32FDACE4}"/>
                </a:ext>
              </a:extLst>
            </p:cNvPr>
            <p:cNvSpPr txBox="1"/>
            <p:nvPr/>
          </p:nvSpPr>
          <p:spPr>
            <a:xfrm>
              <a:off x="10366020" y="348866"/>
              <a:ext cx="1825980" cy="215444"/>
            </a:xfrm>
            <a:prstGeom prst="rect">
              <a:avLst/>
            </a:prstGeom>
            <a:noFill/>
          </p:spPr>
          <p:txBody>
            <a:bodyPr wrap="square" rtlCol="0">
              <a:spAutoFit/>
            </a:bodyPr>
            <a:lstStyle/>
            <a:p>
              <a:r>
                <a:rPr lang="en-US" sz="800"/>
                <a:t>Delivered by The NextGen Project</a:t>
              </a:r>
            </a:p>
          </p:txBody>
        </p:sp>
        <p:sp>
          <p:nvSpPr>
            <p:cNvPr id="8" name="TextBox 7">
              <a:extLst>
                <a:ext uri="{FF2B5EF4-FFF2-40B4-BE49-F238E27FC236}">
                  <a16:creationId xmlns:a16="http://schemas.microsoft.com/office/drawing/2014/main" id="{B9ED3AB7-E190-A2F5-BCDD-83BE78A95142}"/>
                </a:ext>
              </a:extLst>
            </p:cNvPr>
            <p:cNvSpPr txBox="1"/>
            <p:nvPr/>
          </p:nvSpPr>
          <p:spPr>
            <a:xfrm>
              <a:off x="383572" y="6267224"/>
              <a:ext cx="4990977" cy="457200"/>
            </a:xfrm>
            <a:prstGeom prst="rect">
              <a:avLst/>
            </a:prstGeom>
            <a:solidFill>
              <a:schemeClr val="bg1"/>
            </a:solidFill>
            <a:ln>
              <a:solidFill>
                <a:schemeClr val="bg1"/>
              </a:solidFill>
            </a:ln>
          </p:spPr>
          <p:txBody>
            <a:bodyPr wrap="square">
              <a:spAutoFit/>
            </a:bodyPr>
            <a:lstStyle/>
            <a:p>
              <a:pPr>
                <a:buNone/>
              </a:pPr>
              <a:endParaRPr lang="en-US" sz="1300">
                <a:latin typeface="+mj-lt"/>
              </a:endParaRPr>
            </a:p>
          </p:txBody>
        </p:sp>
      </p:grpSp>
    </p:spTree>
    <p:extLst>
      <p:ext uri="{BB962C8B-B14F-4D97-AF65-F5344CB8AC3E}">
        <p14:creationId xmlns:p14="http://schemas.microsoft.com/office/powerpoint/2010/main" val="400020841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1_Icon Library_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3" name="Title 1">
            <a:extLst>
              <a:ext uri="{FF2B5EF4-FFF2-40B4-BE49-F238E27FC236}">
                <a16:creationId xmlns:a16="http://schemas.microsoft.com/office/drawing/2014/main" id="{7CCDC791-0EB6-5740-9830-C6303A43B9A5}"/>
              </a:ext>
            </a:extLst>
          </p:cNvPr>
          <p:cNvSpPr>
            <a:spLocks noGrp="1"/>
          </p:cNvSpPr>
          <p:nvPr>
            <p:ph type="title" hasCustomPrompt="1"/>
          </p:nvPr>
        </p:nvSpPr>
        <p:spPr>
          <a:xfrm>
            <a:off x="532435" y="365126"/>
            <a:ext cx="11100122" cy="697324"/>
          </a:xfrm>
        </p:spPr>
        <p:txBody>
          <a:bodyPr/>
          <a:lstStyle>
            <a:lvl1pPr>
              <a:defRPr/>
            </a:lvl1pPr>
          </a:lstStyle>
          <a:p>
            <a:r>
              <a:rPr lang="en-US"/>
              <a:t>Icon Library</a:t>
            </a:r>
          </a:p>
        </p:txBody>
      </p:sp>
      <p:grpSp>
        <p:nvGrpSpPr>
          <p:cNvPr id="7" name="Group 6">
            <a:extLst>
              <a:ext uri="{FF2B5EF4-FFF2-40B4-BE49-F238E27FC236}">
                <a16:creationId xmlns:a16="http://schemas.microsoft.com/office/drawing/2014/main" id="{0CBE22AF-9652-1D2E-4BD9-FD0664BD4F2F}"/>
              </a:ext>
            </a:extLst>
          </p:cNvPr>
          <p:cNvGrpSpPr/>
          <p:nvPr/>
        </p:nvGrpSpPr>
        <p:grpSpPr>
          <a:xfrm>
            <a:off x="3382598" y="1601745"/>
            <a:ext cx="606154" cy="631482"/>
            <a:chOff x="708025" y="1916113"/>
            <a:chExt cx="531813" cy="554037"/>
          </a:xfrm>
          <a:solidFill>
            <a:schemeClr val="tx1"/>
          </a:solidFill>
        </p:grpSpPr>
        <p:sp>
          <p:nvSpPr>
            <p:cNvPr id="19" name="Freeform 93">
              <a:extLst>
                <a:ext uri="{FF2B5EF4-FFF2-40B4-BE49-F238E27FC236}">
                  <a16:creationId xmlns:a16="http://schemas.microsoft.com/office/drawing/2014/main" id="{13575BB9-C3B7-0E5F-A2B1-C408BA9AA28E}"/>
                </a:ext>
              </a:extLst>
            </p:cNvPr>
            <p:cNvSpPr>
              <a:spLocks/>
            </p:cNvSpPr>
            <p:nvPr/>
          </p:nvSpPr>
          <p:spPr bwMode="auto">
            <a:xfrm>
              <a:off x="708025" y="1916113"/>
              <a:ext cx="307975" cy="457200"/>
            </a:xfrm>
            <a:custGeom>
              <a:avLst/>
              <a:gdLst>
                <a:gd name="T0" fmla="*/ 1457 w 1939"/>
                <a:gd name="T1" fmla="*/ 4 h 2887"/>
                <a:gd name="T2" fmla="*/ 1621 w 1939"/>
                <a:gd name="T3" fmla="*/ 49 h 2887"/>
                <a:gd name="T4" fmla="*/ 1761 w 1939"/>
                <a:gd name="T5" fmla="*/ 140 h 2887"/>
                <a:gd name="T6" fmla="*/ 1865 w 1939"/>
                <a:gd name="T7" fmla="*/ 268 h 2887"/>
                <a:gd name="T8" fmla="*/ 1927 w 1939"/>
                <a:gd name="T9" fmla="*/ 426 h 2887"/>
                <a:gd name="T10" fmla="*/ 1939 w 1939"/>
                <a:gd name="T11" fmla="*/ 1064 h 2887"/>
                <a:gd name="T12" fmla="*/ 1918 w 1939"/>
                <a:gd name="T13" fmla="*/ 1175 h 2887"/>
                <a:gd name="T14" fmla="*/ 1861 w 1939"/>
                <a:gd name="T15" fmla="*/ 1269 h 2887"/>
                <a:gd name="T16" fmla="*/ 1831 w 1939"/>
                <a:gd name="T17" fmla="*/ 1784 h 2887"/>
                <a:gd name="T18" fmla="*/ 1799 w 1939"/>
                <a:gd name="T19" fmla="*/ 1825 h 2887"/>
                <a:gd name="T20" fmla="*/ 1745 w 1939"/>
                <a:gd name="T21" fmla="*/ 1832 h 2887"/>
                <a:gd name="T22" fmla="*/ 1703 w 1939"/>
                <a:gd name="T23" fmla="*/ 1801 h 2887"/>
                <a:gd name="T24" fmla="*/ 1694 w 1939"/>
                <a:gd name="T25" fmla="*/ 1260 h 2887"/>
                <a:gd name="T26" fmla="*/ 1712 w 1939"/>
                <a:gd name="T27" fmla="*/ 1213 h 2887"/>
                <a:gd name="T28" fmla="*/ 1764 w 1939"/>
                <a:gd name="T29" fmla="*/ 1165 h 2887"/>
                <a:gd name="T30" fmla="*/ 1796 w 1939"/>
                <a:gd name="T31" fmla="*/ 1092 h 2887"/>
                <a:gd name="T32" fmla="*/ 1796 w 1939"/>
                <a:gd name="T33" fmla="*/ 492 h 2887"/>
                <a:gd name="T34" fmla="*/ 1751 w 1939"/>
                <a:gd name="T35" fmla="*/ 354 h 2887"/>
                <a:gd name="T36" fmla="*/ 1664 w 1939"/>
                <a:gd name="T37" fmla="*/ 242 h 2887"/>
                <a:gd name="T38" fmla="*/ 1543 w 1939"/>
                <a:gd name="T39" fmla="*/ 168 h 2887"/>
                <a:gd name="T40" fmla="*/ 1398 w 1939"/>
                <a:gd name="T41" fmla="*/ 141 h 2887"/>
                <a:gd name="T42" fmla="*/ 1186 w 1939"/>
                <a:gd name="T43" fmla="*/ 154 h 2887"/>
                <a:gd name="T44" fmla="*/ 1057 w 1939"/>
                <a:gd name="T45" fmla="*/ 213 h 2887"/>
                <a:gd name="T46" fmla="*/ 957 w 1939"/>
                <a:gd name="T47" fmla="*/ 313 h 2887"/>
                <a:gd name="T48" fmla="*/ 897 w 1939"/>
                <a:gd name="T49" fmla="*/ 443 h 2887"/>
                <a:gd name="T50" fmla="*/ 884 w 1939"/>
                <a:gd name="T51" fmla="*/ 1064 h 2887"/>
                <a:gd name="T52" fmla="*/ 904 w 1939"/>
                <a:gd name="T53" fmla="*/ 1143 h 2887"/>
                <a:gd name="T54" fmla="*/ 958 w 1939"/>
                <a:gd name="T55" fmla="*/ 1203 h 2887"/>
                <a:gd name="T56" fmla="*/ 987 w 1939"/>
                <a:gd name="T57" fmla="*/ 1243 h 2887"/>
                <a:gd name="T58" fmla="*/ 987 w 1939"/>
                <a:gd name="T59" fmla="*/ 1786 h 2887"/>
                <a:gd name="T60" fmla="*/ 954 w 1939"/>
                <a:gd name="T61" fmla="*/ 1838 h 2887"/>
                <a:gd name="T62" fmla="*/ 904 w 1939"/>
                <a:gd name="T63" fmla="*/ 1865 h 2887"/>
                <a:gd name="T64" fmla="*/ 824 w 1939"/>
                <a:gd name="T65" fmla="*/ 1908 h 2887"/>
                <a:gd name="T66" fmla="*/ 710 w 1939"/>
                <a:gd name="T67" fmla="*/ 1972 h 2887"/>
                <a:gd name="T68" fmla="*/ 572 w 1939"/>
                <a:gd name="T69" fmla="*/ 2055 h 2887"/>
                <a:gd name="T70" fmla="*/ 420 w 1939"/>
                <a:gd name="T71" fmla="*/ 2156 h 2887"/>
                <a:gd name="T72" fmla="*/ 261 w 1939"/>
                <a:gd name="T73" fmla="*/ 2274 h 2887"/>
                <a:gd name="T74" fmla="*/ 165 w 1939"/>
                <a:gd name="T75" fmla="*/ 2367 h 2887"/>
                <a:gd name="T76" fmla="*/ 140 w 1939"/>
                <a:gd name="T77" fmla="*/ 2458 h 2887"/>
                <a:gd name="T78" fmla="*/ 131 w 1939"/>
                <a:gd name="T79" fmla="*/ 2852 h 2887"/>
                <a:gd name="T80" fmla="*/ 88 w 1939"/>
                <a:gd name="T81" fmla="*/ 2885 h 2887"/>
                <a:gd name="T82" fmla="*/ 34 w 1939"/>
                <a:gd name="T83" fmla="*/ 2877 h 2887"/>
                <a:gd name="T84" fmla="*/ 2 w 1939"/>
                <a:gd name="T85" fmla="*/ 2836 h 2887"/>
                <a:gd name="T86" fmla="*/ 2 w 1939"/>
                <a:gd name="T87" fmla="*/ 2418 h 2887"/>
                <a:gd name="T88" fmla="*/ 39 w 1939"/>
                <a:gd name="T89" fmla="*/ 2303 h 2887"/>
                <a:gd name="T90" fmla="*/ 118 w 1939"/>
                <a:gd name="T91" fmla="*/ 2209 h 2887"/>
                <a:gd name="T92" fmla="*/ 287 w 1939"/>
                <a:gd name="T93" fmla="*/ 2078 h 2887"/>
                <a:gd name="T94" fmla="*/ 452 w 1939"/>
                <a:gd name="T95" fmla="*/ 1965 h 2887"/>
                <a:gd name="T96" fmla="*/ 603 w 1939"/>
                <a:gd name="T97" fmla="*/ 1871 h 2887"/>
                <a:gd name="T98" fmla="*/ 731 w 1939"/>
                <a:gd name="T99" fmla="*/ 1798 h 2887"/>
                <a:gd name="T100" fmla="*/ 826 w 1939"/>
                <a:gd name="T101" fmla="*/ 1747 h 2887"/>
                <a:gd name="T102" fmla="*/ 822 w 1939"/>
                <a:gd name="T103" fmla="*/ 1269 h 2887"/>
                <a:gd name="T104" fmla="*/ 764 w 1939"/>
                <a:gd name="T105" fmla="*/ 1175 h 2887"/>
                <a:gd name="T106" fmla="*/ 744 w 1939"/>
                <a:gd name="T107" fmla="*/ 1064 h 2887"/>
                <a:gd name="T108" fmla="*/ 756 w 1939"/>
                <a:gd name="T109" fmla="*/ 426 h 2887"/>
                <a:gd name="T110" fmla="*/ 818 w 1939"/>
                <a:gd name="T111" fmla="*/ 268 h 2887"/>
                <a:gd name="T112" fmla="*/ 922 w 1939"/>
                <a:gd name="T113" fmla="*/ 140 h 2887"/>
                <a:gd name="T114" fmla="*/ 1062 w 1939"/>
                <a:gd name="T115" fmla="*/ 49 h 2887"/>
                <a:gd name="T116" fmla="*/ 1226 w 1939"/>
                <a:gd name="T117" fmla="*/ 4 h 2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9" h="2887">
                  <a:moveTo>
                    <a:pt x="1285" y="0"/>
                  </a:moveTo>
                  <a:lnTo>
                    <a:pt x="1398" y="0"/>
                  </a:lnTo>
                  <a:lnTo>
                    <a:pt x="1457" y="4"/>
                  </a:lnTo>
                  <a:lnTo>
                    <a:pt x="1514" y="13"/>
                  </a:lnTo>
                  <a:lnTo>
                    <a:pt x="1569" y="28"/>
                  </a:lnTo>
                  <a:lnTo>
                    <a:pt x="1621" y="49"/>
                  </a:lnTo>
                  <a:lnTo>
                    <a:pt x="1670" y="75"/>
                  </a:lnTo>
                  <a:lnTo>
                    <a:pt x="1717" y="106"/>
                  </a:lnTo>
                  <a:lnTo>
                    <a:pt x="1761" y="140"/>
                  </a:lnTo>
                  <a:lnTo>
                    <a:pt x="1799" y="179"/>
                  </a:lnTo>
                  <a:lnTo>
                    <a:pt x="1834" y="223"/>
                  </a:lnTo>
                  <a:lnTo>
                    <a:pt x="1865" y="268"/>
                  </a:lnTo>
                  <a:lnTo>
                    <a:pt x="1891" y="318"/>
                  </a:lnTo>
                  <a:lnTo>
                    <a:pt x="1912" y="371"/>
                  </a:lnTo>
                  <a:lnTo>
                    <a:pt x="1927" y="426"/>
                  </a:lnTo>
                  <a:lnTo>
                    <a:pt x="1936" y="483"/>
                  </a:lnTo>
                  <a:lnTo>
                    <a:pt x="1939" y="542"/>
                  </a:lnTo>
                  <a:lnTo>
                    <a:pt x="1939" y="1064"/>
                  </a:lnTo>
                  <a:lnTo>
                    <a:pt x="1936" y="1103"/>
                  </a:lnTo>
                  <a:lnTo>
                    <a:pt x="1930" y="1140"/>
                  </a:lnTo>
                  <a:lnTo>
                    <a:pt x="1918" y="1175"/>
                  </a:lnTo>
                  <a:lnTo>
                    <a:pt x="1903" y="1208"/>
                  </a:lnTo>
                  <a:lnTo>
                    <a:pt x="1884" y="1240"/>
                  </a:lnTo>
                  <a:lnTo>
                    <a:pt x="1861" y="1269"/>
                  </a:lnTo>
                  <a:lnTo>
                    <a:pt x="1834" y="1295"/>
                  </a:lnTo>
                  <a:lnTo>
                    <a:pt x="1834" y="1764"/>
                  </a:lnTo>
                  <a:lnTo>
                    <a:pt x="1831" y="1784"/>
                  </a:lnTo>
                  <a:lnTo>
                    <a:pt x="1825" y="1801"/>
                  </a:lnTo>
                  <a:lnTo>
                    <a:pt x="1814" y="1814"/>
                  </a:lnTo>
                  <a:lnTo>
                    <a:pt x="1799" y="1825"/>
                  </a:lnTo>
                  <a:lnTo>
                    <a:pt x="1782" y="1832"/>
                  </a:lnTo>
                  <a:lnTo>
                    <a:pt x="1764" y="1835"/>
                  </a:lnTo>
                  <a:lnTo>
                    <a:pt x="1745" y="1832"/>
                  </a:lnTo>
                  <a:lnTo>
                    <a:pt x="1728" y="1825"/>
                  </a:lnTo>
                  <a:lnTo>
                    <a:pt x="1714" y="1814"/>
                  </a:lnTo>
                  <a:lnTo>
                    <a:pt x="1703" y="1801"/>
                  </a:lnTo>
                  <a:lnTo>
                    <a:pt x="1696" y="1784"/>
                  </a:lnTo>
                  <a:lnTo>
                    <a:pt x="1694" y="1764"/>
                  </a:lnTo>
                  <a:lnTo>
                    <a:pt x="1694" y="1260"/>
                  </a:lnTo>
                  <a:lnTo>
                    <a:pt x="1696" y="1243"/>
                  </a:lnTo>
                  <a:lnTo>
                    <a:pt x="1701" y="1227"/>
                  </a:lnTo>
                  <a:lnTo>
                    <a:pt x="1712" y="1213"/>
                  </a:lnTo>
                  <a:lnTo>
                    <a:pt x="1725" y="1203"/>
                  </a:lnTo>
                  <a:lnTo>
                    <a:pt x="1746" y="1186"/>
                  </a:lnTo>
                  <a:lnTo>
                    <a:pt x="1764" y="1165"/>
                  </a:lnTo>
                  <a:lnTo>
                    <a:pt x="1779" y="1143"/>
                  </a:lnTo>
                  <a:lnTo>
                    <a:pt x="1790" y="1119"/>
                  </a:lnTo>
                  <a:lnTo>
                    <a:pt x="1796" y="1092"/>
                  </a:lnTo>
                  <a:lnTo>
                    <a:pt x="1798" y="1064"/>
                  </a:lnTo>
                  <a:lnTo>
                    <a:pt x="1798" y="542"/>
                  </a:lnTo>
                  <a:lnTo>
                    <a:pt x="1796" y="492"/>
                  </a:lnTo>
                  <a:lnTo>
                    <a:pt x="1786" y="443"/>
                  </a:lnTo>
                  <a:lnTo>
                    <a:pt x="1772" y="397"/>
                  </a:lnTo>
                  <a:lnTo>
                    <a:pt x="1751" y="354"/>
                  </a:lnTo>
                  <a:lnTo>
                    <a:pt x="1727" y="313"/>
                  </a:lnTo>
                  <a:lnTo>
                    <a:pt x="1697" y="276"/>
                  </a:lnTo>
                  <a:lnTo>
                    <a:pt x="1664" y="242"/>
                  </a:lnTo>
                  <a:lnTo>
                    <a:pt x="1627" y="213"/>
                  </a:lnTo>
                  <a:lnTo>
                    <a:pt x="1586" y="188"/>
                  </a:lnTo>
                  <a:lnTo>
                    <a:pt x="1543" y="168"/>
                  </a:lnTo>
                  <a:lnTo>
                    <a:pt x="1496" y="154"/>
                  </a:lnTo>
                  <a:lnTo>
                    <a:pt x="1448" y="144"/>
                  </a:lnTo>
                  <a:lnTo>
                    <a:pt x="1398" y="141"/>
                  </a:lnTo>
                  <a:lnTo>
                    <a:pt x="1285" y="141"/>
                  </a:lnTo>
                  <a:lnTo>
                    <a:pt x="1235" y="144"/>
                  </a:lnTo>
                  <a:lnTo>
                    <a:pt x="1186" y="154"/>
                  </a:lnTo>
                  <a:lnTo>
                    <a:pt x="1141" y="168"/>
                  </a:lnTo>
                  <a:lnTo>
                    <a:pt x="1097" y="189"/>
                  </a:lnTo>
                  <a:lnTo>
                    <a:pt x="1057" y="213"/>
                  </a:lnTo>
                  <a:lnTo>
                    <a:pt x="1019" y="243"/>
                  </a:lnTo>
                  <a:lnTo>
                    <a:pt x="985" y="276"/>
                  </a:lnTo>
                  <a:lnTo>
                    <a:pt x="957" y="313"/>
                  </a:lnTo>
                  <a:lnTo>
                    <a:pt x="931" y="354"/>
                  </a:lnTo>
                  <a:lnTo>
                    <a:pt x="912" y="397"/>
                  </a:lnTo>
                  <a:lnTo>
                    <a:pt x="897" y="443"/>
                  </a:lnTo>
                  <a:lnTo>
                    <a:pt x="887" y="492"/>
                  </a:lnTo>
                  <a:lnTo>
                    <a:pt x="884" y="542"/>
                  </a:lnTo>
                  <a:lnTo>
                    <a:pt x="884" y="1064"/>
                  </a:lnTo>
                  <a:lnTo>
                    <a:pt x="886" y="1092"/>
                  </a:lnTo>
                  <a:lnTo>
                    <a:pt x="894" y="1119"/>
                  </a:lnTo>
                  <a:lnTo>
                    <a:pt x="904" y="1143"/>
                  </a:lnTo>
                  <a:lnTo>
                    <a:pt x="918" y="1165"/>
                  </a:lnTo>
                  <a:lnTo>
                    <a:pt x="936" y="1186"/>
                  </a:lnTo>
                  <a:lnTo>
                    <a:pt x="958" y="1203"/>
                  </a:lnTo>
                  <a:lnTo>
                    <a:pt x="971" y="1213"/>
                  </a:lnTo>
                  <a:lnTo>
                    <a:pt x="981" y="1227"/>
                  </a:lnTo>
                  <a:lnTo>
                    <a:pt x="987" y="1243"/>
                  </a:lnTo>
                  <a:lnTo>
                    <a:pt x="989" y="1260"/>
                  </a:lnTo>
                  <a:lnTo>
                    <a:pt x="989" y="1764"/>
                  </a:lnTo>
                  <a:lnTo>
                    <a:pt x="987" y="1786"/>
                  </a:lnTo>
                  <a:lnTo>
                    <a:pt x="980" y="1805"/>
                  </a:lnTo>
                  <a:lnTo>
                    <a:pt x="969" y="1823"/>
                  </a:lnTo>
                  <a:lnTo>
                    <a:pt x="954" y="1838"/>
                  </a:lnTo>
                  <a:lnTo>
                    <a:pt x="937" y="1849"/>
                  </a:lnTo>
                  <a:lnTo>
                    <a:pt x="924" y="1856"/>
                  </a:lnTo>
                  <a:lnTo>
                    <a:pt x="904" y="1865"/>
                  </a:lnTo>
                  <a:lnTo>
                    <a:pt x="882" y="1877"/>
                  </a:lnTo>
                  <a:lnTo>
                    <a:pt x="854" y="1891"/>
                  </a:lnTo>
                  <a:lnTo>
                    <a:pt x="824" y="1908"/>
                  </a:lnTo>
                  <a:lnTo>
                    <a:pt x="789" y="1926"/>
                  </a:lnTo>
                  <a:lnTo>
                    <a:pt x="751" y="1947"/>
                  </a:lnTo>
                  <a:lnTo>
                    <a:pt x="710" y="1972"/>
                  </a:lnTo>
                  <a:lnTo>
                    <a:pt x="666" y="1997"/>
                  </a:lnTo>
                  <a:lnTo>
                    <a:pt x="620" y="2025"/>
                  </a:lnTo>
                  <a:lnTo>
                    <a:pt x="572" y="2055"/>
                  </a:lnTo>
                  <a:lnTo>
                    <a:pt x="523" y="2087"/>
                  </a:lnTo>
                  <a:lnTo>
                    <a:pt x="472" y="2121"/>
                  </a:lnTo>
                  <a:lnTo>
                    <a:pt x="420" y="2156"/>
                  </a:lnTo>
                  <a:lnTo>
                    <a:pt x="367" y="2194"/>
                  </a:lnTo>
                  <a:lnTo>
                    <a:pt x="314" y="2234"/>
                  </a:lnTo>
                  <a:lnTo>
                    <a:pt x="261" y="2274"/>
                  </a:lnTo>
                  <a:lnTo>
                    <a:pt x="206" y="2318"/>
                  </a:lnTo>
                  <a:lnTo>
                    <a:pt x="184" y="2340"/>
                  </a:lnTo>
                  <a:lnTo>
                    <a:pt x="165" y="2367"/>
                  </a:lnTo>
                  <a:lnTo>
                    <a:pt x="151" y="2395"/>
                  </a:lnTo>
                  <a:lnTo>
                    <a:pt x="144" y="2426"/>
                  </a:lnTo>
                  <a:lnTo>
                    <a:pt x="140" y="2458"/>
                  </a:lnTo>
                  <a:lnTo>
                    <a:pt x="140" y="2817"/>
                  </a:lnTo>
                  <a:lnTo>
                    <a:pt x="137" y="2836"/>
                  </a:lnTo>
                  <a:lnTo>
                    <a:pt x="131" y="2852"/>
                  </a:lnTo>
                  <a:lnTo>
                    <a:pt x="120" y="2867"/>
                  </a:lnTo>
                  <a:lnTo>
                    <a:pt x="105" y="2877"/>
                  </a:lnTo>
                  <a:lnTo>
                    <a:pt x="88" y="2885"/>
                  </a:lnTo>
                  <a:lnTo>
                    <a:pt x="70" y="2887"/>
                  </a:lnTo>
                  <a:lnTo>
                    <a:pt x="51" y="2885"/>
                  </a:lnTo>
                  <a:lnTo>
                    <a:pt x="34" y="2877"/>
                  </a:lnTo>
                  <a:lnTo>
                    <a:pt x="20" y="2867"/>
                  </a:lnTo>
                  <a:lnTo>
                    <a:pt x="10" y="2852"/>
                  </a:lnTo>
                  <a:lnTo>
                    <a:pt x="2" y="2836"/>
                  </a:lnTo>
                  <a:lnTo>
                    <a:pt x="0" y="2817"/>
                  </a:lnTo>
                  <a:lnTo>
                    <a:pt x="0" y="2458"/>
                  </a:lnTo>
                  <a:lnTo>
                    <a:pt x="2" y="2418"/>
                  </a:lnTo>
                  <a:lnTo>
                    <a:pt x="10" y="2377"/>
                  </a:lnTo>
                  <a:lnTo>
                    <a:pt x="22" y="2339"/>
                  </a:lnTo>
                  <a:lnTo>
                    <a:pt x="39" y="2303"/>
                  </a:lnTo>
                  <a:lnTo>
                    <a:pt x="62" y="2269"/>
                  </a:lnTo>
                  <a:lnTo>
                    <a:pt x="87" y="2237"/>
                  </a:lnTo>
                  <a:lnTo>
                    <a:pt x="118" y="2209"/>
                  </a:lnTo>
                  <a:lnTo>
                    <a:pt x="174" y="2163"/>
                  </a:lnTo>
                  <a:lnTo>
                    <a:pt x="231" y="2120"/>
                  </a:lnTo>
                  <a:lnTo>
                    <a:pt x="287" y="2078"/>
                  </a:lnTo>
                  <a:lnTo>
                    <a:pt x="344" y="2039"/>
                  </a:lnTo>
                  <a:lnTo>
                    <a:pt x="398" y="2001"/>
                  </a:lnTo>
                  <a:lnTo>
                    <a:pt x="452" y="1965"/>
                  </a:lnTo>
                  <a:lnTo>
                    <a:pt x="504" y="1931"/>
                  </a:lnTo>
                  <a:lnTo>
                    <a:pt x="555" y="1901"/>
                  </a:lnTo>
                  <a:lnTo>
                    <a:pt x="603" y="1871"/>
                  </a:lnTo>
                  <a:lnTo>
                    <a:pt x="649" y="1844"/>
                  </a:lnTo>
                  <a:lnTo>
                    <a:pt x="692" y="1820"/>
                  </a:lnTo>
                  <a:lnTo>
                    <a:pt x="731" y="1798"/>
                  </a:lnTo>
                  <a:lnTo>
                    <a:pt x="767" y="1778"/>
                  </a:lnTo>
                  <a:lnTo>
                    <a:pt x="799" y="1761"/>
                  </a:lnTo>
                  <a:lnTo>
                    <a:pt x="826" y="1747"/>
                  </a:lnTo>
                  <a:lnTo>
                    <a:pt x="849" y="1736"/>
                  </a:lnTo>
                  <a:lnTo>
                    <a:pt x="849" y="1295"/>
                  </a:lnTo>
                  <a:lnTo>
                    <a:pt x="822" y="1269"/>
                  </a:lnTo>
                  <a:lnTo>
                    <a:pt x="799" y="1240"/>
                  </a:lnTo>
                  <a:lnTo>
                    <a:pt x="780" y="1208"/>
                  </a:lnTo>
                  <a:lnTo>
                    <a:pt x="764" y="1175"/>
                  </a:lnTo>
                  <a:lnTo>
                    <a:pt x="753" y="1140"/>
                  </a:lnTo>
                  <a:lnTo>
                    <a:pt x="746" y="1103"/>
                  </a:lnTo>
                  <a:lnTo>
                    <a:pt x="744" y="1064"/>
                  </a:lnTo>
                  <a:lnTo>
                    <a:pt x="744" y="542"/>
                  </a:lnTo>
                  <a:lnTo>
                    <a:pt x="747" y="483"/>
                  </a:lnTo>
                  <a:lnTo>
                    <a:pt x="756" y="426"/>
                  </a:lnTo>
                  <a:lnTo>
                    <a:pt x="771" y="371"/>
                  </a:lnTo>
                  <a:lnTo>
                    <a:pt x="792" y="318"/>
                  </a:lnTo>
                  <a:lnTo>
                    <a:pt x="818" y="268"/>
                  </a:lnTo>
                  <a:lnTo>
                    <a:pt x="848" y="223"/>
                  </a:lnTo>
                  <a:lnTo>
                    <a:pt x="883" y="179"/>
                  </a:lnTo>
                  <a:lnTo>
                    <a:pt x="922" y="140"/>
                  </a:lnTo>
                  <a:lnTo>
                    <a:pt x="966" y="106"/>
                  </a:lnTo>
                  <a:lnTo>
                    <a:pt x="1012" y="75"/>
                  </a:lnTo>
                  <a:lnTo>
                    <a:pt x="1062" y="49"/>
                  </a:lnTo>
                  <a:lnTo>
                    <a:pt x="1114" y="28"/>
                  </a:lnTo>
                  <a:lnTo>
                    <a:pt x="1169" y="13"/>
                  </a:lnTo>
                  <a:lnTo>
                    <a:pt x="1226" y="4"/>
                  </a:lnTo>
                  <a:lnTo>
                    <a:pt x="128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1" name="Freeform 94">
              <a:extLst>
                <a:ext uri="{FF2B5EF4-FFF2-40B4-BE49-F238E27FC236}">
                  <a16:creationId xmlns:a16="http://schemas.microsoft.com/office/drawing/2014/main" id="{75777A39-C223-B848-9F5D-62513CA53A16}"/>
                </a:ext>
              </a:extLst>
            </p:cNvPr>
            <p:cNvSpPr>
              <a:spLocks noEditPoints="1"/>
            </p:cNvSpPr>
            <p:nvPr/>
          </p:nvSpPr>
          <p:spPr bwMode="auto">
            <a:xfrm>
              <a:off x="882650" y="2206625"/>
              <a:ext cx="77788" cy="263525"/>
            </a:xfrm>
            <a:custGeom>
              <a:avLst/>
              <a:gdLst>
                <a:gd name="T0" fmla="*/ 144 w 487"/>
                <a:gd name="T1" fmla="*/ 1406 h 1657"/>
                <a:gd name="T2" fmla="*/ 335 w 487"/>
                <a:gd name="T3" fmla="*/ 1404 h 1657"/>
                <a:gd name="T4" fmla="*/ 264 w 487"/>
                <a:gd name="T5" fmla="*/ 313 h 1657"/>
                <a:gd name="T6" fmla="*/ 217 w 487"/>
                <a:gd name="T7" fmla="*/ 313 h 1657"/>
                <a:gd name="T8" fmla="*/ 416 w 487"/>
                <a:gd name="T9" fmla="*/ 0 h 1657"/>
                <a:gd name="T10" fmla="*/ 452 w 487"/>
                <a:gd name="T11" fmla="*/ 9 h 1657"/>
                <a:gd name="T12" fmla="*/ 477 w 487"/>
                <a:gd name="T13" fmla="*/ 35 h 1657"/>
                <a:gd name="T14" fmla="*/ 487 w 487"/>
                <a:gd name="T15" fmla="*/ 70 h 1657"/>
                <a:gd name="T16" fmla="*/ 476 w 487"/>
                <a:gd name="T17" fmla="*/ 142 h 1657"/>
                <a:gd name="T18" fmla="*/ 445 w 487"/>
                <a:gd name="T19" fmla="*/ 206 h 1657"/>
                <a:gd name="T20" fmla="*/ 477 w 487"/>
                <a:gd name="T21" fmla="*/ 1431 h 1657"/>
                <a:gd name="T22" fmla="*/ 466 w 487"/>
                <a:gd name="T23" fmla="*/ 1470 h 1657"/>
                <a:gd name="T24" fmla="*/ 284 w 487"/>
                <a:gd name="T25" fmla="*/ 1638 h 1657"/>
                <a:gd name="T26" fmla="*/ 254 w 487"/>
                <a:gd name="T27" fmla="*/ 1655 h 1657"/>
                <a:gd name="T28" fmla="*/ 221 w 487"/>
                <a:gd name="T29" fmla="*/ 1655 h 1657"/>
                <a:gd name="T30" fmla="*/ 190 w 487"/>
                <a:gd name="T31" fmla="*/ 1639 h 1657"/>
                <a:gd name="T32" fmla="*/ 14 w 487"/>
                <a:gd name="T33" fmla="*/ 1478 h 1657"/>
                <a:gd name="T34" fmla="*/ 2 w 487"/>
                <a:gd name="T35" fmla="*/ 1450 h 1657"/>
                <a:gd name="T36" fmla="*/ 54 w 487"/>
                <a:gd name="T37" fmla="*/ 223 h 1657"/>
                <a:gd name="T38" fmla="*/ 20 w 487"/>
                <a:gd name="T39" fmla="*/ 168 h 1657"/>
                <a:gd name="T40" fmla="*/ 2 w 487"/>
                <a:gd name="T41" fmla="*/ 105 h 1657"/>
                <a:gd name="T42" fmla="*/ 2 w 487"/>
                <a:gd name="T43" fmla="*/ 52 h 1657"/>
                <a:gd name="T44" fmla="*/ 20 w 487"/>
                <a:gd name="T45" fmla="*/ 21 h 1657"/>
                <a:gd name="T46" fmla="*/ 51 w 487"/>
                <a:gd name="T47" fmla="*/ 3 h 1657"/>
                <a:gd name="T48" fmla="*/ 88 w 487"/>
                <a:gd name="T49" fmla="*/ 3 h 1657"/>
                <a:gd name="T50" fmla="*/ 120 w 487"/>
                <a:gd name="T51" fmla="*/ 21 h 1657"/>
                <a:gd name="T52" fmla="*/ 137 w 487"/>
                <a:gd name="T53" fmla="*/ 52 h 1657"/>
                <a:gd name="T54" fmla="*/ 143 w 487"/>
                <a:gd name="T55" fmla="*/ 95 h 1657"/>
                <a:gd name="T56" fmla="*/ 163 w 487"/>
                <a:gd name="T57" fmla="*/ 135 h 1657"/>
                <a:gd name="T58" fmla="*/ 198 w 487"/>
                <a:gd name="T59" fmla="*/ 164 h 1657"/>
                <a:gd name="T60" fmla="*/ 244 w 487"/>
                <a:gd name="T61" fmla="*/ 174 h 1657"/>
                <a:gd name="T62" fmla="*/ 283 w 487"/>
                <a:gd name="T63" fmla="*/ 166 h 1657"/>
                <a:gd name="T64" fmla="*/ 306 w 487"/>
                <a:gd name="T65" fmla="*/ 151 h 1657"/>
                <a:gd name="T66" fmla="*/ 327 w 487"/>
                <a:gd name="T67" fmla="*/ 131 h 1657"/>
                <a:gd name="T68" fmla="*/ 344 w 487"/>
                <a:gd name="T69" fmla="*/ 92 h 1657"/>
                <a:gd name="T70" fmla="*/ 349 w 487"/>
                <a:gd name="T71" fmla="*/ 52 h 1657"/>
                <a:gd name="T72" fmla="*/ 366 w 487"/>
                <a:gd name="T73" fmla="*/ 21 h 1657"/>
                <a:gd name="T74" fmla="*/ 398 w 487"/>
                <a:gd name="T75" fmla="*/ 3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7" h="1657">
                  <a:moveTo>
                    <a:pt x="190" y="308"/>
                  </a:moveTo>
                  <a:lnTo>
                    <a:pt x="144" y="1406"/>
                  </a:lnTo>
                  <a:lnTo>
                    <a:pt x="237" y="1492"/>
                  </a:lnTo>
                  <a:lnTo>
                    <a:pt x="335" y="1404"/>
                  </a:lnTo>
                  <a:lnTo>
                    <a:pt x="285" y="311"/>
                  </a:lnTo>
                  <a:lnTo>
                    <a:pt x="264" y="313"/>
                  </a:lnTo>
                  <a:lnTo>
                    <a:pt x="244" y="314"/>
                  </a:lnTo>
                  <a:lnTo>
                    <a:pt x="217" y="313"/>
                  </a:lnTo>
                  <a:lnTo>
                    <a:pt x="190" y="308"/>
                  </a:lnTo>
                  <a:close/>
                  <a:moveTo>
                    <a:pt x="416" y="0"/>
                  </a:moveTo>
                  <a:lnTo>
                    <a:pt x="435" y="3"/>
                  </a:lnTo>
                  <a:lnTo>
                    <a:pt x="452" y="9"/>
                  </a:lnTo>
                  <a:lnTo>
                    <a:pt x="466" y="21"/>
                  </a:lnTo>
                  <a:lnTo>
                    <a:pt x="477" y="35"/>
                  </a:lnTo>
                  <a:lnTo>
                    <a:pt x="484" y="52"/>
                  </a:lnTo>
                  <a:lnTo>
                    <a:pt x="487" y="70"/>
                  </a:lnTo>
                  <a:lnTo>
                    <a:pt x="484" y="107"/>
                  </a:lnTo>
                  <a:lnTo>
                    <a:pt x="476" y="142"/>
                  </a:lnTo>
                  <a:lnTo>
                    <a:pt x="463" y="176"/>
                  </a:lnTo>
                  <a:lnTo>
                    <a:pt x="445" y="206"/>
                  </a:lnTo>
                  <a:lnTo>
                    <a:pt x="422" y="234"/>
                  </a:lnTo>
                  <a:lnTo>
                    <a:pt x="477" y="1431"/>
                  </a:lnTo>
                  <a:lnTo>
                    <a:pt x="475" y="1451"/>
                  </a:lnTo>
                  <a:lnTo>
                    <a:pt x="466" y="1470"/>
                  </a:lnTo>
                  <a:lnTo>
                    <a:pt x="453" y="1486"/>
                  </a:lnTo>
                  <a:lnTo>
                    <a:pt x="284" y="1638"/>
                  </a:lnTo>
                  <a:lnTo>
                    <a:pt x="270" y="1649"/>
                  </a:lnTo>
                  <a:lnTo>
                    <a:pt x="254" y="1655"/>
                  </a:lnTo>
                  <a:lnTo>
                    <a:pt x="237" y="1657"/>
                  </a:lnTo>
                  <a:lnTo>
                    <a:pt x="221" y="1655"/>
                  </a:lnTo>
                  <a:lnTo>
                    <a:pt x="205" y="1649"/>
                  </a:lnTo>
                  <a:lnTo>
                    <a:pt x="190" y="1639"/>
                  </a:lnTo>
                  <a:lnTo>
                    <a:pt x="24" y="1489"/>
                  </a:lnTo>
                  <a:lnTo>
                    <a:pt x="14" y="1478"/>
                  </a:lnTo>
                  <a:lnTo>
                    <a:pt x="6" y="1465"/>
                  </a:lnTo>
                  <a:lnTo>
                    <a:pt x="2" y="1450"/>
                  </a:lnTo>
                  <a:lnTo>
                    <a:pt x="1" y="1434"/>
                  </a:lnTo>
                  <a:lnTo>
                    <a:pt x="54" y="223"/>
                  </a:lnTo>
                  <a:lnTo>
                    <a:pt x="35" y="198"/>
                  </a:lnTo>
                  <a:lnTo>
                    <a:pt x="20" y="168"/>
                  </a:lnTo>
                  <a:lnTo>
                    <a:pt x="10" y="137"/>
                  </a:lnTo>
                  <a:lnTo>
                    <a:pt x="2" y="105"/>
                  </a:lnTo>
                  <a:lnTo>
                    <a:pt x="0" y="71"/>
                  </a:lnTo>
                  <a:lnTo>
                    <a:pt x="2" y="52"/>
                  </a:lnTo>
                  <a:lnTo>
                    <a:pt x="10" y="36"/>
                  </a:lnTo>
                  <a:lnTo>
                    <a:pt x="20" y="21"/>
                  </a:lnTo>
                  <a:lnTo>
                    <a:pt x="34" y="10"/>
                  </a:lnTo>
                  <a:lnTo>
                    <a:pt x="51" y="3"/>
                  </a:lnTo>
                  <a:lnTo>
                    <a:pt x="70" y="1"/>
                  </a:lnTo>
                  <a:lnTo>
                    <a:pt x="88" y="3"/>
                  </a:lnTo>
                  <a:lnTo>
                    <a:pt x="105" y="10"/>
                  </a:lnTo>
                  <a:lnTo>
                    <a:pt x="120" y="21"/>
                  </a:lnTo>
                  <a:lnTo>
                    <a:pt x="131" y="36"/>
                  </a:lnTo>
                  <a:lnTo>
                    <a:pt x="137" y="52"/>
                  </a:lnTo>
                  <a:lnTo>
                    <a:pt x="140" y="71"/>
                  </a:lnTo>
                  <a:lnTo>
                    <a:pt x="143" y="95"/>
                  </a:lnTo>
                  <a:lnTo>
                    <a:pt x="151" y="116"/>
                  </a:lnTo>
                  <a:lnTo>
                    <a:pt x="163" y="135"/>
                  </a:lnTo>
                  <a:lnTo>
                    <a:pt x="179" y="151"/>
                  </a:lnTo>
                  <a:lnTo>
                    <a:pt x="198" y="164"/>
                  </a:lnTo>
                  <a:lnTo>
                    <a:pt x="219" y="171"/>
                  </a:lnTo>
                  <a:lnTo>
                    <a:pt x="244" y="174"/>
                  </a:lnTo>
                  <a:lnTo>
                    <a:pt x="264" y="172"/>
                  </a:lnTo>
                  <a:lnTo>
                    <a:pt x="283" y="166"/>
                  </a:lnTo>
                  <a:lnTo>
                    <a:pt x="301" y="156"/>
                  </a:lnTo>
                  <a:lnTo>
                    <a:pt x="306" y="151"/>
                  </a:lnTo>
                  <a:lnTo>
                    <a:pt x="313" y="147"/>
                  </a:lnTo>
                  <a:lnTo>
                    <a:pt x="327" y="131"/>
                  </a:lnTo>
                  <a:lnTo>
                    <a:pt x="337" y="113"/>
                  </a:lnTo>
                  <a:lnTo>
                    <a:pt x="344" y="92"/>
                  </a:lnTo>
                  <a:lnTo>
                    <a:pt x="346" y="70"/>
                  </a:lnTo>
                  <a:lnTo>
                    <a:pt x="349" y="52"/>
                  </a:lnTo>
                  <a:lnTo>
                    <a:pt x="355" y="35"/>
                  </a:lnTo>
                  <a:lnTo>
                    <a:pt x="366" y="21"/>
                  </a:lnTo>
                  <a:lnTo>
                    <a:pt x="381" y="9"/>
                  </a:lnTo>
                  <a:lnTo>
                    <a:pt x="398"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2" name="Freeform 95">
              <a:extLst>
                <a:ext uri="{FF2B5EF4-FFF2-40B4-BE49-F238E27FC236}">
                  <a16:creationId xmlns:a16="http://schemas.microsoft.com/office/drawing/2014/main" id="{1890C9BB-D632-1923-A840-F47B7E0CA365}"/>
                </a:ext>
              </a:extLst>
            </p:cNvPr>
            <p:cNvSpPr>
              <a:spLocks noEditPoints="1"/>
            </p:cNvSpPr>
            <p:nvPr/>
          </p:nvSpPr>
          <p:spPr bwMode="auto">
            <a:xfrm>
              <a:off x="1139825" y="2171700"/>
              <a:ext cx="100013" cy="100013"/>
            </a:xfrm>
            <a:custGeom>
              <a:avLst/>
              <a:gdLst>
                <a:gd name="T0" fmla="*/ 140 w 632"/>
                <a:gd name="T1" fmla="*/ 147 h 632"/>
                <a:gd name="T2" fmla="*/ 140 w 632"/>
                <a:gd name="T3" fmla="*/ 492 h 632"/>
                <a:gd name="T4" fmla="*/ 487 w 632"/>
                <a:gd name="T5" fmla="*/ 492 h 632"/>
                <a:gd name="T6" fmla="*/ 476 w 632"/>
                <a:gd name="T7" fmla="*/ 447 h 632"/>
                <a:gd name="T8" fmla="*/ 460 w 632"/>
                <a:gd name="T9" fmla="*/ 402 h 632"/>
                <a:gd name="T10" fmla="*/ 440 w 632"/>
                <a:gd name="T11" fmla="*/ 361 h 632"/>
                <a:gd name="T12" fmla="*/ 416 w 632"/>
                <a:gd name="T13" fmla="*/ 320 h 632"/>
                <a:gd name="T14" fmla="*/ 387 w 632"/>
                <a:gd name="T15" fmla="*/ 283 h 632"/>
                <a:gd name="T16" fmla="*/ 352 w 632"/>
                <a:gd name="T17" fmla="*/ 249 h 632"/>
                <a:gd name="T18" fmla="*/ 314 w 632"/>
                <a:gd name="T19" fmla="*/ 219 h 632"/>
                <a:gd name="T20" fmla="*/ 274 w 632"/>
                <a:gd name="T21" fmla="*/ 194 h 632"/>
                <a:gd name="T22" fmla="*/ 232 w 632"/>
                <a:gd name="T23" fmla="*/ 174 h 632"/>
                <a:gd name="T24" fmla="*/ 187 w 632"/>
                <a:gd name="T25" fmla="*/ 158 h 632"/>
                <a:gd name="T26" fmla="*/ 140 w 632"/>
                <a:gd name="T27" fmla="*/ 147 h 632"/>
                <a:gd name="T28" fmla="*/ 70 w 632"/>
                <a:gd name="T29" fmla="*/ 0 h 632"/>
                <a:gd name="T30" fmla="*/ 123 w 632"/>
                <a:gd name="T31" fmla="*/ 2 h 632"/>
                <a:gd name="T32" fmla="*/ 176 w 632"/>
                <a:gd name="T33" fmla="*/ 10 h 632"/>
                <a:gd name="T34" fmla="*/ 227 w 632"/>
                <a:gd name="T35" fmla="*/ 22 h 632"/>
                <a:gd name="T36" fmla="*/ 277 w 632"/>
                <a:gd name="T37" fmla="*/ 40 h 632"/>
                <a:gd name="T38" fmla="*/ 325 w 632"/>
                <a:gd name="T39" fmla="*/ 61 h 632"/>
                <a:gd name="T40" fmla="*/ 371 w 632"/>
                <a:gd name="T41" fmla="*/ 87 h 632"/>
                <a:gd name="T42" fmla="*/ 413 w 632"/>
                <a:gd name="T43" fmla="*/ 117 h 632"/>
                <a:gd name="T44" fmla="*/ 454 w 632"/>
                <a:gd name="T45" fmla="*/ 151 h 632"/>
                <a:gd name="T46" fmla="*/ 491 w 632"/>
                <a:gd name="T47" fmla="*/ 190 h 632"/>
                <a:gd name="T48" fmla="*/ 523 w 632"/>
                <a:gd name="T49" fmla="*/ 230 h 632"/>
                <a:gd name="T50" fmla="*/ 552 w 632"/>
                <a:gd name="T51" fmla="*/ 273 h 632"/>
                <a:gd name="T52" fmla="*/ 575 w 632"/>
                <a:gd name="T53" fmla="*/ 317 h 632"/>
                <a:gd name="T54" fmla="*/ 595 w 632"/>
                <a:gd name="T55" fmla="*/ 363 h 632"/>
                <a:gd name="T56" fmla="*/ 611 w 632"/>
                <a:gd name="T57" fmla="*/ 412 h 632"/>
                <a:gd name="T58" fmla="*/ 623 w 632"/>
                <a:gd name="T59" fmla="*/ 461 h 632"/>
                <a:gd name="T60" fmla="*/ 629 w 632"/>
                <a:gd name="T61" fmla="*/ 511 h 632"/>
                <a:gd name="T62" fmla="*/ 632 w 632"/>
                <a:gd name="T63" fmla="*/ 562 h 632"/>
                <a:gd name="T64" fmla="*/ 629 w 632"/>
                <a:gd name="T65" fmla="*/ 581 h 632"/>
                <a:gd name="T66" fmla="*/ 622 w 632"/>
                <a:gd name="T67" fmla="*/ 598 h 632"/>
                <a:gd name="T68" fmla="*/ 611 w 632"/>
                <a:gd name="T69" fmla="*/ 612 h 632"/>
                <a:gd name="T70" fmla="*/ 598 w 632"/>
                <a:gd name="T71" fmla="*/ 623 h 632"/>
                <a:gd name="T72" fmla="*/ 580 w 632"/>
                <a:gd name="T73" fmla="*/ 630 h 632"/>
                <a:gd name="T74" fmla="*/ 561 w 632"/>
                <a:gd name="T75" fmla="*/ 632 h 632"/>
                <a:gd name="T76" fmla="*/ 70 w 632"/>
                <a:gd name="T77" fmla="*/ 632 h 632"/>
                <a:gd name="T78" fmla="*/ 52 w 632"/>
                <a:gd name="T79" fmla="*/ 630 h 632"/>
                <a:gd name="T80" fmla="*/ 35 w 632"/>
                <a:gd name="T81" fmla="*/ 623 h 632"/>
                <a:gd name="T82" fmla="*/ 21 w 632"/>
                <a:gd name="T83" fmla="*/ 612 h 632"/>
                <a:gd name="T84" fmla="*/ 9 w 632"/>
                <a:gd name="T85" fmla="*/ 598 h 632"/>
                <a:gd name="T86" fmla="*/ 3 w 632"/>
                <a:gd name="T87" fmla="*/ 581 h 632"/>
                <a:gd name="T88" fmla="*/ 0 w 632"/>
                <a:gd name="T89" fmla="*/ 562 h 632"/>
                <a:gd name="T90" fmla="*/ 0 w 632"/>
                <a:gd name="T91" fmla="*/ 70 h 632"/>
                <a:gd name="T92" fmla="*/ 3 w 632"/>
                <a:gd name="T93" fmla="*/ 51 h 632"/>
                <a:gd name="T94" fmla="*/ 9 w 632"/>
                <a:gd name="T95" fmla="*/ 34 h 632"/>
                <a:gd name="T96" fmla="*/ 20 w 632"/>
                <a:gd name="T97" fmla="*/ 20 h 632"/>
                <a:gd name="T98" fmla="*/ 35 w 632"/>
                <a:gd name="T99" fmla="*/ 10 h 632"/>
                <a:gd name="T100" fmla="*/ 52 w 632"/>
                <a:gd name="T101" fmla="*/ 2 h 632"/>
                <a:gd name="T102" fmla="*/ 70 w 632"/>
                <a:gd name="T10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2" h="632">
                  <a:moveTo>
                    <a:pt x="140" y="147"/>
                  </a:moveTo>
                  <a:lnTo>
                    <a:pt x="140" y="492"/>
                  </a:lnTo>
                  <a:lnTo>
                    <a:pt x="487" y="492"/>
                  </a:lnTo>
                  <a:lnTo>
                    <a:pt x="476" y="447"/>
                  </a:lnTo>
                  <a:lnTo>
                    <a:pt x="460" y="402"/>
                  </a:lnTo>
                  <a:lnTo>
                    <a:pt x="440" y="361"/>
                  </a:lnTo>
                  <a:lnTo>
                    <a:pt x="416" y="320"/>
                  </a:lnTo>
                  <a:lnTo>
                    <a:pt x="387" y="283"/>
                  </a:lnTo>
                  <a:lnTo>
                    <a:pt x="352" y="249"/>
                  </a:lnTo>
                  <a:lnTo>
                    <a:pt x="314" y="219"/>
                  </a:lnTo>
                  <a:lnTo>
                    <a:pt x="274" y="194"/>
                  </a:lnTo>
                  <a:lnTo>
                    <a:pt x="232" y="174"/>
                  </a:lnTo>
                  <a:lnTo>
                    <a:pt x="187" y="158"/>
                  </a:lnTo>
                  <a:lnTo>
                    <a:pt x="140" y="147"/>
                  </a:lnTo>
                  <a:close/>
                  <a:moveTo>
                    <a:pt x="70" y="0"/>
                  </a:moveTo>
                  <a:lnTo>
                    <a:pt x="123" y="2"/>
                  </a:lnTo>
                  <a:lnTo>
                    <a:pt x="176" y="10"/>
                  </a:lnTo>
                  <a:lnTo>
                    <a:pt x="227" y="22"/>
                  </a:lnTo>
                  <a:lnTo>
                    <a:pt x="277" y="40"/>
                  </a:lnTo>
                  <a:lnTo>
                    <a:pt x="325" y="61"/>
                  </a:lnTo>
                  <a:lnTo>
                    <a:pt x="371" y="87"/>
                  </a:lnTo>
                  <a:lnTo>
                    <a:pt x="413" y="117"/>
                  </a:lnTo>
                  <a:lnTo>
                    <a:pt x="454" y="151"/>
                  </a:lnTo>
                  <a:lnTo>
                    <a:pt x="491" y="190"/>
                  </a:lnTo>
                  <a:lnTo>
                    <a:pt x="523" y="230"/>
                  </a:lnTo>
                  <a:lnTo>
                    <a:pt x="552" y="273"/>
                  </a:lnTo>
                  <a:lnTo>
                    <a:pt x="575" y="317"/>
                  </a:lnTo>
                  <a:lnTo>
                    <a:pt x="595" y="363"/>
                  </a:lnTo>
                  <a:lnTo>
                    <a:pt x="611" y="412"/>
                  </a:lnTo>
                  <a:lnTo>
                    <a:pt x="623" y="461"/>
                  </a:lnTo>
                  <a:lnTo>
                    <a:pt x="629" y="511"/>
                  </a:lnTo>
                  <a:lnTo>
                    <a:pt x="632" y="562"/>
                  </a:lnTo>
                  <a:lnTo>
                    <a:pt x="629" y="581"/>
                  </a:lnTo>
                  <a:lnTo>
                    <a:pt x="622" y="598"/>
                  </a:lnTo>
                  <a:lnTo>
                    <a:pt x="611" y="612"/>
                  </a:lnTo>
                  <a:lnTo>
                    <a:pt x="598" y="623"/>
                  </a:lnTo>
                  <a:lnTo>
                    <a:pt x="580" y="630"/>
                  </a:lnTo>
                  <a:lnTo>
                    <a:pt x="561" y="632"/>
                  </a:lnTo>
                  <a:lnTo>
                    <a:pt x="70" y="632"/>
                  </a:lnTo>
                  <a:lnTo>
                    <a:pt x="52" y="630"/>
                  </a:lnTo>
                  <a:lnTo>
                    <a:pt x="35" y="623"/>
                  </a:lnTo>
                  <a:lnTo>
                    <a:pt x="21" y="612"/>
                  </a:lnTo>
                  <a:lnTo>
                    <a:pt x="9" y="598"/>
                  </a:lnTo>
                  <a:lnTo>
                    <a:pt x="3" y="581"/>
                  </a:lnTo>
                  <a:lnTo>
                    <a:pt x="0" y="562"/>
                  </a:lnTo>
                  <a:lnTo>
                    <a:pt x="0" y="70"/>
                  </a:lnTo>
                  <a:lnTo>
                    <a:pt x="3" y="51"/>
                  </a:lnTo>
                  <a:lnTo>
                    <a:pt x="9" y="34"/>
                  </a:lnTo>
                  <a:lnTo>
                    <a:pt x="20" y="20"/>
                  </a:lnTo>
                  <a:lnTo>
                    <a:pt x="35" y="10"/>
                  </a:lnTo>
                  <a:lnTo>
                    <a:pt x="52"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3" name="Freeform 96">
              <a:extLst>
                <a:ext uri="{FF2B5EF4-FFF2-40B4-BE49-F238E27FC236}">
                  <a16:creationId xmlns:a16="http://schemas.microsoft.com/office/drawing/2014/main" id="{A8D9B1F7-8B4B-3F80-22FA-96933DF6ED99}"/>
                </a:ext>
              </a:extLst>
            </p:cNvPr>
            <p:cNvSpPr>
              <a:spLocks noEditPoints="1"/>
            </p:cNvSpPr>
            <p:nvPr/>
          </p:nvSpPr>
          <p:spPr bwMode="auto">
            <a:xfrm>
              <a:off x="996950" y="2192338"/>
              <a:ext cx="220663" cy="220663"/>
            </a:xfrm>
            <a:custGeom>
              <a:avLst/>
              <a:gdLst>
                <a:gd name="T0" fmla="*/ 569 w 1395"/>
                <a:gd name="T1" fmla="*/ 156 h 1394"/>
                <a:gd name="T2" fmla="*/ 461 w 1395"/>
                <a:gd name="T3" fmla="*/ 194 h 1394"/>
                <a:gd name="T4" fmla="*/ 364 w 1395"/>
                <a:gd name="T5" fmla="*/ 252 h 1394"/>
                <a:gd name="T6" fmla="*/ 281 w 1395"/>
                <a:gd name="T7" fmla="*/ 328 h 1394"/>
                <a:gd name="T8" fmla="*/ 215 w 1395"/>
                <a:gd name="T9" fmla="*/ 419 h 1394"/>
                <a:gd name="T10" fmla="*/ 168 w 1395"/>
                <a:gd name="T11" fmla="*/ 524 h 1394"/>
                <a:gd name="T12" fmla="*/ 144 w 1395"/>
                <a:gd name="T13" fmla="*/ 638 h 1394"/>
                <a:gd name="T14" fmla="*/ 144 w 1395"/>
                <a:gd name="T15" fmla="*/ 758 h 1394"/>
                <a:gd name="T16" fmla="*/ 169 w 1395"/>
                <a:gd name="T17" fmla="*/ 873 h 1394"/>
                <a:gd name="T18" fmla="*/ 217 w 1395"/>
                <a:gd name="T19" fmla="*/ 978 h 1394"/>
                <a:gd name="T20" fmla="*/ 284 w 1395"/>
                <a:gd name="T21" fmla="*/ 1069 h 1394"/>
                <a:gd name="T22" fmla="*/ 369 w 1395"/>
                <a:gd name="T23" fmla="*/ 1146 h 1394"/>
                <a:gd name="T24" fmla="*/ 468 w 1395"/>
                <a:gd name="T25" fmla="*/ 1205 h 1394"/>
                <a:gd name="T26" fmla="*/ 578 w 1395"/>
                <a:gd name="T27" fmla="*/ 1241 h 1394"/>
                <a:gd name="T28" fmla="*/ 697 w 1395"/>
                <a:gd name="T29" fmla="*/ 1254 h 1394"/>
                <a:gd name="T30" fmla="*/ 815 w 1395"/>
                <a:gd name="T31" fmla="*/ 1242 h 1394"/>
                <a:gd name="T32" fmla="*/ 925 w 1395"/>
                <a:gd name="T33" fmla="*/ 1206 h 1394"/>
                <a:gd name="T34" fmla="*/ 1023 w 1395"/>
                <a:gd name="T35" fmla="*/ 1148 h 1394"/>
                <a:gd name="T36" fmla="*/ 1107 w 1395"/>
                <a:gd name="T37" fmla="*/ 1074 h 1394"/>
                <a:gd name="T38" fmla="*/ 1175 w 1395"/>
                <a:gd name="T39" fmla="*/ 983 h 1394"/>
                <a:gd name="T40" fmla="*/ 1223 w 1395"/>
                <a:gd name="T41" fmla="*/ 880 h 1394"/>
                <a:gd name="T42" fmla="*/ 1249 w 1395"/>
                <a:gd name="T43" fmla="*/ 767 h 1394"/>
                <a:gd name="T44" fmla="*/ 679 w 1395"/>
                <a:gd name="T45" fmla="*/ 765 h 1394"/>
                <a:gd name="T46" fmla="*/ 648 w 1395"/>
                <a:gd name="T47" fmla="*/ 747 h 1394"/>
                <a:gd name="T48" fmla="*/ 630 w 1395"/>
                <a:gd name="T49" fmla="*/ 716 h 1394"/>
                <a:gd name="T50" fmla="*/ 628 w 1395"/>
                <a:gd name="T51" fmla="*/ 145 h 1394"/>
                <a:gd name="T52" fmla="*/ 716 w 1395"/>
                <a:gd name="T53" fmla="*/ 2 h 1394"/>
                <a:gd name="T54" fmla="*/ 747 w 1395"/>
                <a:gd name="T55" fmla="*/ 20 h 1394"/>
                <a:gd name="T56" fmla="*/ 765 w 1395"/>
                <a:gd name="T57" fmla="*/ 51 h 1394"/>
                <a:gd name="T58" fmla="*/ 768 w 1395"/>
                <a:gd name="T59" fmla="*/ 627 h 1394"/>
                <a:gd name="T60" fmla="*/ 1343 w 1395"/>
                <a:gd name="T61" fmla="*/ 629 h 1394"/>
                <a:gd name="T62" fmla="*/ 1375 w 1395"/>
                <a:gd name="T63" fmla="*/ 647 h 1394"/>
                <a:gd name="T64" fmla="*/ 1392 w 1395"/>
                <a:gd name="T65" fmla="*/ 678 h 1394"/>
                <a:gd name="T66" fmla="*/ 1392 w 1395"/>
                <a:gd name="T67" fmla="*/ 764 h 1394"/>
                <a:gd name="T68" fmla="*/ 1367 w 1395"/>
                <a:gd name="T69" fmla="*/ 893 h 1394"/>
                <a:gd name="T70" fmla="*/ 1320 w 1395"/>
                <a:gd name="T71" fmla="*/ 1012 h 1394"/>
                <a:gd name="T72" fmla="*/ 1252 w 1395"/>
                <a:gd name="T73" fmla="*/ 1118 h 1394"/>
                <a:gd name="T74" fmla="*/ 1167 w 1395"/>
                <a:gd name="T75" fmla="*/ 1212 h 1394"/>
                <a:gd name="T76" fmla="*/ 1067 w 1395"/>
                <a:gd name="T77" fmla="*/ 1288 h 1394"/>
                <a:gd name="T78" fmla="*/ 953 w 1395"/>
                <a:gd name="T79" fmla="*/ 1345 h 1394"/>
                <a:gd name="T80" fmla="*/ 830 w 1395"/>
                <a:gd name="T81" fmla="*/ 1381 h 1394"/>
                <a:gd name="T82" fmla="*/ 697 w 1395"/>
                <a:gd name="T83" fmla="*/ 1394 h 1394"/>
                <a:gd name="T84" fmla="*/ 565 w 1395"/>
                <a:gd name="T85" fmla="*/ 1381 h 1394"/>
                <a:gd name="T86" fmla="*/ 442 w 1395"/>
                <a:gd name="T87" fmla="*/ 1345 h 1394"/>
                <a:gd name="T88" fmla="*/ 328 w 1395"/>
                <a:gd name="T89" fmla="*/ 1288 h 1394"/>
                <a:gd name="T90" fmla="*/ 228 w 1395"/>
                <a:gd name="T91" fmla="*/ 1212 h 1394"/>
                <a:gd name="T92" fmla="*/ 143 w 1395"/>
                <a:gd name="T93" fmla="*/ 1118 h 1394"/>
                <a:gd name="T94" fmla="*/ 76 w 1395"/>
                <a:gd name="T95" fmla="*/ 1012 h 1394"/>
                <a:gd name="T96" fmla="*/ 28 w 1395"/>
                <a:gd name="T97" fmla="*/ 893 h 1394"/>
                <a:gd name="T98" fmla="*/ 3 w 1395"/>
                <a:gd name="T99" fmla="*/ 764 h 1394"/>
                <a:gd name="T100" fmla="*/ 3 w 1395"/>
                <a:gd name="T101" fmla="*/ 630 h 1394"/>
                <a:gd name="T102" fmla="*/ 28 w 1395"/>
                <a:gd name="T103" fmla="*/ 501 h 1394"/>
                <a:gd name="T104" fmla="*/ 76 w 1395"/>
                <a:gd name="T105" fmla="*/ 382 h 1394"/>
                <a:gd name="T106" fmla="*/ 143 w 1395"/>
                <a:gd name="T107" fmla="*/ 276 h 1394"/>
                <a:gd name="T108" fmla="*/ 228 w 1395"/>
                <a:gd name="T109" fmla="*/ 182 h 1394"/>
                <a:gd name="T110" fmla="*/ 328 w 1395"/>
                <a:gd name="T111" fmla="*/ 107 h 1394"/>
                <a:gd name="T112" fmla="*/ 442 w 1395"/>
                <a:gd name="T113" fmla="*/ 49 h 1394"/>
                <a:gd name="T114" fmla="*/ 565 w 1395"/>
                <a:gd name="T115" fmla="*/ 12 h 1394"/>
                <a:gd name="T116" fmla="*/ 697 w 1395"/>
                <a:gd name="T117" fmla="*/ 0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5" h="1394">
                  <a:moveTo>
                    <a:pt x="628" y="145"/>
                  </a:moveTo>
                  <a:lnTo>
                    <a:pt x="569" y="156"/>
                  </a:lnTo>
                  <a:lnTo>
                    <a:pt x="514" y="172"/>
                  </a:lnTo>
                  <a:lnTo>
                    <a:pt x="461" y="194"/>
                  </a:lnTo>
                  <a:lnTo>
                    <a:pt x="411" y="220"/>
                  </a:lnTo>
                  <a:lnTo>
                    <a:pt x="364" y="252"/>
                  </a:lnTo>
                  <a:lnTo>
                    <a:pt x="320" y="287"/>
                  </a:lnTo>
                  <a:lnTo>
                    <a:pt x="281" y="328"/>
                  </a:lnTo>
                  <a:lnTo>
                    <a:pt x="246" y="372"/>
                  </a:lnTo>
                  <a:lnTo>
                    <a:pt x="215" y="419"/>
                  </a:lnTo>
                  <a:lnTo>
                    <a:pt x="190" y="470"/>
                  </a:lnTo>
                  <a:lnTo>
                    <a:pt x="168" y="524"/>
                  </a:lnTo>
                  <a:lnTo>
                    <a:pt x="153" y="579"/>
                  </a:lnTo>
                  <a:lnTo>
                    <a:pt x="144" y="638"/>
                  </a:lnTo>
                  <a:lnTo>
                    <a:pt x="141" y="697"/>
                  </a:lnTo>
                  <a:lnTo>
                    <a:pt x="144" y="758"/>
                  </a:lnTo>
                  <a:lnTo>
                    <a:pt x="153" y="816"/>
                  </a:lnTo>
                  <a:lnTo>
                    <a:pt x="169" y="873"/>
                  </a:lnTo>
                  <a:lnTo>
                    <a:pt x="191" y="927"/>
                  </a:lnTo>
                  <a:lnTo>
                    <a:pt x="217" y="978"/>
                  </a:lnTo>
                  <a:lnTo>
                    <a:pt x="248" y="1026"/>
                  </a:lnTo>
                  <a:lnTo>
                    <a:pt x="284" y="1069"/>
                  </a:lnTo>
                  <a:lnTo>
                    <a:pt x="325" y="1110"/>
                  </a:lnTo>
                  <a:lnTo>
                    <a:pt x="369" y="1146"/>
                  </a:lnTo>
                  <a:lnTo>
                    <a:pt x="417" y="1178"/>
                  </a:lnTo>
                  <a:lnTo>
                    <a:pt x="468" y="1205"/>
                  </a:lnTo>
                  <a:lnTo>
                    <a:pt x="522" y="1226"/>
                  </a:lnTo>
                  <a:lnTo>
                    <a:pt x="578" y="1241"/>
                  </a:lnTo>
                  <a:lnTo>
                    <a:pt x="638" y="1250"/>
                  </a:lnTo>
                  <a:lnTo>
                    <a:pt x="697" y="1254"/>
                  </a:lnTo>
                  <a:lnTo>
                    <a:pt x="758" y="1250"/>
                  </a:lnTo>
                  <a:lnTo>
                    <a:pt x="815" y="1242"/>
                  </a:lnTo>
                  <a:lnTo>
                    <a:pt x="872" y="1226"/>
                  </a:lnTo>
                  <a:lnTo>
                    <a:pt x="925" y="1206"/>
                  </a:lnTo>
                  <a:lnTo>
                    <a:pt x="975" y="1179"/>
                  </a:lnTo>
                  <a:lnTo>
                    <a:pt x="1023" y="1148"/>
                  </a:lnTo>
                  <a:lnTo>
                    <a:pt x="1066" y="1113"/>
                  </a:lnTo>
                  <a:lnTo>
                    <a:pt x="1107" y="1074"/>
                  </a:lnTo>
                  <a:lnTo>
                    <a:pt x="1143" y="1030"/>
                  </a:lnTo>
                  <a:lnTo>
                    <a:pt x="1175" y="983"/>
                  </a:lnTo>
                  <a:lnTo>
                    <a:pt x="1201" y="933"/>
                  </a:lnTo>
                  <a:lnTo>
                    <a:pt x="1223" y="880"/>
                  </a:lnTo>
                  <a:lnTo>
                    <a:pt x="1239" y="825"/>
                  </a:lnTo>
                  <a:lnTo>
                    <a:pt x="1249" y="767"/>
                  </a:lnTo>
                  <a:lnTo>
                    <a:pt x="697" y="767"/>
                  </a:lnTo>
                  <a:lnTo>
                    <a:pt x="679" y="765"/>
                  </a:lnTo>
                  <a:lnTo>
                    <a:pt x="662" y="758"/>
                  </a:lnTo>
                  <a:lnTo>
                    <a:pt x="648" y="747"/>
                  </a:lnTo>
                  <a:lnTo>
                    <a:pt x="636" y="732"/>
                  </a:lnTo>
                  <a:lnTo>
                    <a:pt x="630" y="716"/>
                  </a:lnTo>
                  <a:lnTo>
                    <a:pt x="628" y="697"/>
                  </a:lnTo>
                  <a:lnTo>
                    <a:pt x="628" y="145"/>
                  </a:lnTo>
                  <a:close/>
                  <a:moveTo>
                    <a:pt x="697" y="0"/>
                  </a:moveTo>
                  <a:lnTo>
                    <a:pt x="716" y="2"/>
                  </a:lnTo>
                  <a:lnTo>
                    <a:pt x="733" y="10"/>
                  </a:lnTo>
                  <a:lnTo>
                    <a:pt x="747" y="20"/>
                  </a:lnTo>
                  <a:lnTo>
                    <a:pt x="759" y="34"/>
                  </a:lnTo>
                  <a:lnTo>
                    <a:pt x="765" y="51"/>
                  </a:lnTo>
                  <a:lnTo>
                    <a:pt x="768" y="70"/>
                  </a:lnTo>
                  <a:lnTo>
                    <a:pt x="768" y="627"/>
                  </a:lnTo>
                  <a:lnTo>
                    <a:pt x="1325" y="627"/>
                  </a:lnTo>
                  <a:lnTo>
                    <a:pt x="1343" y="629"/>
                  </a:lnTo>
                  <a:lnTo>
                    <a:pt x="1360" y="636"/>
                  </a:lnTo>
                  <a:lnTo>
                    <a:pt x="1375" y="647"/>
                  </a:lnTo>
                  <a:lnTo>
                    <a:pt x="1385" y="662"/>
                  </a:lnTo>
                  <a:lnTo>
                    <a:pt x="1392" y="678"/>
                  </a:lnTo>
                  <a:lnTo>
                    <a:pt x="1395" y="697"/>
                  </a:lnTo>
                  <a:lnTo>
                    <a:pt x="1392" y="764"/>
                  </a:lnTo>
                  <a:lnTo>
                    <a:pt x="1382" y="829"/>
                  </a:lnTo>
                  <a:lnTo>
                    <a:pt x="1367" y="893"/>
                  </a:lnTo>
                  <a:lnTo>
                    <a:pt x="1346" y="954"/>
                  </a:lnTo>
                  <a:lnTo>
                    <a:pt x="1320" y="1012"/>
                  </a:lnTo>
                  <a:lnTo>
                    <a:pt x="1289" y="1066"/>
                  </a:lnTo>
                  <a:lnTo>
                    <a:pt x="1252" y="1118"/>
                  </a:lnTo>
                  <a:lnTo>
                    <a:pt x="1212" y="1167"/>
                  </a:lnTo>
                  <a:lnTo>
                    <a:pt x="1167" y="1212"/>
                  </a:lnTo>
                  <a:lnTo>
                    <a:pt x="1119" y="1252"/>
                  </a:lnTo>
                  <a:lnTo>
                    <a:pt x="1067" y="1288"/>
                  </a:lnTo>
                  <a:lnTo>
                    <a:pt x="1012" y="1320"/>
                  </a:lnTo>
                  <a:lnTo>
                    <a:pt x="953" y="1345"/>
                  </a:lnTo>
                  <a:lnTo>
                    <a:pt x="893" y="1366"/>
                  </a:lnTo>
                  <a:lnTo>
                    <a:pt x="830" y="1381"/>
                  </a:lnTo>
                  <a:lnTo>
                    <a:pt x="765" y="1391"/>
                  </a:lnTo>
                  <a:lnTo>
                    <a:pt x="697" y="1394"/>
                  </a:lnTo>
                  <a:lnTo>
                    <a:pt x="630" y="1391"/>
                  </a:lnTo>
                  <a:lnTo>
                    <a:pt x="565" y="1381"/>
                  </a:lnTo>
                  <a:lnTo>
                    <a:pt x="502" y="1366"/>
                  </a:lnTo>
                  <a:lnTo>
                    <a:pt x="442" y="1345"/>
                  </a:lnTo>
                  <a:lnTo>
                    <a:pt x="383" y="1320"/>
                  </a:lnTo>
                  <a:lnTo>
                    <a:pt x="328" y="1288"/>
                  </a:lnTo>
                  <a:lnTo>
                    <a:pt x="276" y="1252"/>
                  </a:lnTo>
                  <a:lnTo>
                    <a:pt x="228" y="1212"/>
                  </a:lnTo>
                  <a:lnTo>
                    <a:pt x="183" y="1167"/>
                  </a:lnTo>
                  <a:lnTo>
                    <a:pt x="143" y="1118"/>
                  </a:lnTo>
                  <a:lnTo>
                    <a:pt x="107" y="1066"/>
                  </a:lnTo>
                  <a:lnTo>
                    <a:pt x="76" y="1012"/>
                  </a:lnTo>
                  <a:lnTo>
                    <a:pt x="49" y="954"/>
                  </a:lnTo>
                  <a:lnTo>
                    <a:pt x="28" y="893"/>
                  </a:lnTo>
                  <a:lnTo>
                    <a:pt x="13" y="829"/>
                  </a:lnTo>
                  <a:lnTo>
                    <a:pt x="3" y="764"/>
                  </a:lnTo>
                  <a:lnTo>
                    <a:pt x="0" y="697"/>
                  </a:lnTo>
                  <a:lnTo>
                    <a:pt x="3" y="630"/>
                  </a:lnTo>
                  <a:lnTo>
                    <a:pt x="13" y="565"/>
                  </a:lnTo>
                  <a:lnTo>
                    <a:pt x="28" y="501"/>
                  </a:lnTo>
                  <a:lnTo>
                    <a:pt x="49" y="441"/>
                  </a:lnTo>
                  <a:lnTo>
                    <a:pt x="76" y="382"/>
                  </a:lnTo>
                  <a:lnTo>
                    <a:pt x="107" y="328"/>
                  </a:lnTo>
                  <a:lnTo>
                    <a:pt x="143" y="276"/>
                  </a:lnTo>
                  <a:lnTo>
                    <a:pt x="183" y="227"/>
                  </a:lnTo>
                  <a:lnTo>
                    <a:pt x="228" y="182"/>
                  </a:lnTo>
                  <a:lnTo>
                    <a:pt x="276" y="142"/>
                  </a:lnTo>
                  <a:lnTo>
                    <a:pt x="328" y="107"/>
                  </a:lnTo>
                  <a:lnTo>
                    <a:pt x="383" y="75"/>
                  </a:lnTo>
                  <a:lnTo>
                    <a:pt x="442" y="49"/>
                  </a:lnTo>
                  <a:lnTo>
                    <a:pt x="502" y="28"/>
                  </a:lnTo>
                  <a:lnTo>
                    <a:pt x="565" y="12"/>
                  </a:lnTo>
                  <a:lnTo>
                    <a:pt x="630" y="3"/>
                  </a:lnTo>
                  <a:lnTo>
                    <a:pt x="6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108" name="Group 107">
            <a:extLst>
              <a:ext uri="{FF2B5EF4-FFF2-40B4-BE49-F238E27FC236}">
                <a16:creationId xmlns:a16="http://schemas.microsoft.com/office/drawing/2014/main" id="{1529E36F-7FAB-1717-932F-F11FEB525ACD}"/>
              </a:ext>
            </a:extLst>
          </p:cNvPr>
          <p:cNvGrpSpPr/>
          <p:nvPr/>
        </p:nvGrpSpPr>
        <p:grpSpPr>
          <a:xfrm>
            <a:off x="3476125" y="2683828"/>
            <a:ext cx="419100" cy="579438"/>
            <a:chOff x="5419725" y="5765800"/>
            <a:chExt cx="419100" cy="579438"/>
          </a:xfrm>
          <a:solidFill>
            <a:schemeClr val="tx1"/>
          </a:solidFill>
        </p:grpSpPr>
        <p:sp>
          <p:nvSpPr>
            <p:cNvPr id="109" name="Freeform 461">
              <a:extLst>
                <a:ext uri="{FF2B5EF4-FFF2-40B4-BE49-F238E27FC236}">
                  <a16:creationId xmlns:a16="http://schemas.microsoft.com/office/drawing/2014/main" id="{6B29363B-B70A-F97A-907B-91F7F7147B96}"/>
                </a:ext>
              </a:extLst>
            </p:cNvPr>
            <p:cNvSpPr>
              <a:spLocks noEditPoints="1"/>
            </p:cNvSpPr>
            <p:nvPr/>
          </p:nvSpPr>
          <p:spPr bwMode="auto">
            <a:xfrm>
              <a:off x="5419725" y="5765800"/>
              <a:ext cx="419100" cy="579438"/>
            </a:xfrm>
            <a:custGeom>
              <a:avLst/>
              <a:gdLst>
                <a:gd name="T0" fmla="*/ 1111 w 2645"/>
                <a:gd name="T1" fmla="*/ 3366 h 3650"/>
                <a:gd name="T2" fmla="*/ 1216 w 2645"/>
                <a:gd name="T3" fmla="*/ 3461 h 3650"/>
                <a:gd name="T4" fmla="*/ 1361 w 2645"/>
                <a:gd name="T5" fmla="*/ 3483 h 3650"/>
                <a:gd name="T6" fmla="*/ 1489 w 2645"/>
                <a:gd name="T7" fmla="*/ 3421 h 3650"/>
                <a:gd name="T8" fmla="*/ 1562 w 2645"/>
                <a:gd name="T9" fmla="*/ 3298 h 3650"/>
                <a:gd name="T10" fmla="*/ 170 w 2645"/>
                <a:gd name="T11" fmla="*/ 3037 h 3650"/>
                <a:gd name="T12" fmla="*/ 170 w 2645"/>
                <a:gd name="T13" fmla="*/ 3077 h 3650"/>
                <a:gd name="T14" fmla="*/ 194 w 2645"/>
                <a:gd name="T15" fmla="*/ 3096 h 3650"/>
                <a:gd name="T16" fmla="*/ 2460 w 2645"/>
                <a:gd name="T17" fmla="*/ 3093 h 3650"/>
                <a:gd name="T18" fmla="*/ 2479 w 2645"/>
                <a:gd name="T19" fmla="*/ 3072 h 3650"/>
                <a:gd name="T20" fmla="*/ 2308 w 2645"/>
                <a:gd name="T21" fmla="*/ 2722 h 3650"/>
                <a:gd name="T22" fmla="*/ 1160 w 2645"/>
                <a:gd name="T23" fmla="*/ 857 h 3650"/>
                <a:gd name="T24" fmla="*/ 863 w 2645"/>
                <a:gd name="T25" fmla="*/ 961 h 3650"/>
                <a:gd name="T26" fmla="*/ 620 w 2645"/>
                <a:gd name="T27" fmla="*/ 1151 h 3650"/>
                <a:gd name="T28" fmla="*/ 450 w 2645"/>
                <a:gd name="T29" fmla="*/ 1410 h 3650"/>
                <a:gd name="T30" fmla="*/ 370 w 2645"/>
                <a:gd name="T31" fmla="*/ 1718 h 3650"/>
                <a:gd name="T32" fmla="*/ 2278 w 2645"/>
                <a:gd name="T33" fmla="*/ 1800 h 3650"/>
                <a:gd name="T34" fmla="*/ 2224 w 2645"/>
                <a:gd name="T35" fmla="*/ 1483 h 3650"/>
                <a:gd name="T36" fmla="*/ 2075 w 2645"/>
                <a:gd name="T37" fmla="*/ 1211 h 3650"/>
                <a:gd name="T38" fmla="*/ 1848 w 2645"/>
                <a:gd name="T39" fmla="*/ 1002 h 3650"/>
                <a:gd name="T40" fmla="*/ 1564 w 2645"/>
                <a:gd name="T41" fmla="*/ 875 h 3650"/>
                <a:gd name="T42" fmla="*/ 1323 w 2645"/>
                <a:gd name="T43" fmla="*/ 165 h 3650"/>
                <a:gd name="T44" fmla="*/ 1219 w 2645"/>
                <a:gd name="T45" fmla="*/ 208 h 3650"/>
                <a:gd name="T46" fmla="*/ 1176 w 2645"/>
                <a:gd name="T47" fmla="*/ 311 h 3650"/>
                <a:gd name="T48" fmla="*/ 1396 w 2645"/>
                <a:gd name="T49" fmla="*/ 681 h 3650"/>
                <a:gd name="T50" fmla="*/ 1458 w 2645"/>
                <a:gd name="T51" fmla="*/ 254 h 3650"/>
                <a:gd name="T52" fmla="*/ 1380 w 2645"/>
                <a:gd name="T53" fmla="*/ 176 h 3650"/>
                <a:gd name="T54" fmla="*/ 1369 w 2645"/>
                <a:gd name="T55" fmla="*/ 3 h 3650"/>
                <a:gd name="T56" fmla="*/ 1527 w 2645"/>
                <a:gd name="T57" fmla="*/ 76 h 3650"/>
                <a:gd name="T58" fmla="*/ 1621 w 2645"/>
                <a:gd name="T59" fmla="*/ 221 h 3650"/>
                <a:gd name="T60" fmla="*/ 1715 w 2645"/>
                <a:gd name="T61" fmla="*/ 750 h 3650"/>
                <a:gd name="T62" fmla="*/ 2008 w 2645"/>
                <a:gd name="T63" fmla="*/ 914 h 3650"/>
                <a:gd name="T64" fmla="*/ 2239 w 2645"/>
                <a:gd name="T65" fmla="*/ 1155 h 3650"/>
                <a:gd name="T66" fmla="*/ 2389 w 2645"/>
                <a:gd name="T67" fmla="*/ 1456 h 3650"/>
                <a:gd name="T68" fmla="*/ 2443 w 2645"/>
                <a:gd name="T69" fmla="*/ 1800 h 3650"/>
                <a:gd name="T70" fmla="*/ 2643 w 2645"/>
                <a:gd name="T71" fmla="*/ 3026 h 3650"/>
                <a:gd name="T72" fmla="*/ 2616 w 2645"/>
                <a:gd name="T73" fmla="*/ 3162 h 3650"/>
                <a:gd name="T74" fmla="*/ 2528 w 2645"/>
                <a:gd name="T75" fmla="*/ 3242 h 3650"/>
                <a:gd name="T76" fmla="*/ 1733 w 2645"/>
                <a:gd name="T77" fmla="*/ 3262 h 3650"/>
                <a:gd name="T78" fmla="*/ 1670 w 2645"/>
                <a:gd name="T79" fmla="*/ 3459 h 3650"/>
                <a:gd name="T80" fmla="*/ 1523 w 2645"/>
                <a:gd name="T81" fmla="*/ 3597 h 3650"/>
                <a:gd name="T82" fmla="*/ 1323 w 2645"/>
                <a:gd name="T83" fmla="*/ 3650 h 3650"/>
                <a:gd name="T84" fmla="*/ 1122 w 2645"/>
                <a:gd name="T85" fmla="*/ 3597 h 3650"/>
                <a:gd name="T86" fmla="*/ 976 w 2645"/>
                <a:gd name="T87" fmla="*/ 3459 h 3650"/>
                <a:gd name="T88" fmla="*/ 912 w 2645"/>
                <a:gd name="T89" fmla="*/ 3262 h 3650"/>
                <a:gd name="T90" fmla="*/ 118 w 2645"/>
                <a:gd name="T91" fmla="*/ 3242 h 3650"/>
                <a:gd name="T92" fmla="*/ 30 w 2645"/>
                <a:gd name="T93" fmla="*/ 3162 h 3650"/>
                <a:gd name="T94" fmla="*/ 2 w 2645"/>
                <a:gd name="T95" fmla="*/ 3026 h 3650"/>
                <a:gd name="T96" fmla="*/ 202 w 2645"/>
                <a:gd name="T97" fmla="*/ 1800 h 3650"/>
                <a:gd name="T98" fmla="*/ 256 w 2645"/>
                <a:gd name="T99" fmla="*/ 1456 h 3650"/>
                <a:gd name="T100" fmla="*/ 407 w 2645"/>
                <a:gd name="T101" fmla="*/ 1155 h 3650"/>
                <a:gd name="T102" fmla="*/ 638 w 2645"/>
                <a:gd name="T103" fmla="*/ 914 h 3650"/>
                <a:gd name="T104" fmla="*/ 931 w 2645"/>
                <a:gd name="T105" fmla="*/ 750 h 3650"/>
                <a:gd name="T106" fmla="*/ 1025 w 2645"/>
                <a:gd name="T107" fmla="*/ 221 h 3650"/>
                <a:gd name="T108" fmla="*/ 1119 w 2645"/>
                <a:gd name="T109" fmla="*/ 76 h 3650"/>
                <a:gd name="T110" fmla="*/ 1277 w 2645"/>
                <a:gd name="T111" fmla="*/ 3 h 3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45" h="3650">
                  <a:moveTo>
                    <a:pt x="1078" y="3262"/>
                  </a:moveTo>
                  <a:lnTo>
                    <a:pt x="1083" y="3298"/>
                  </a:lnTo>
                  <a:lnTo>
                    <a:pt x="1095" y="3334"/>
                  </a:lnTo>
                  <a:lnTo>
                    <a:pt x="1111" y="3366"/>
                  </a:lnTo>
                  <a:lnTo>
                    <a:pt x="1132" y="3395"/>
                  </a:lnTo>
                  <a:lnTo>
                    <a:pt x="1156" y="3421"/>
                  </a:lnTo>
                  <a:lnTo>
                    <a:pt x="1184" y="3443"/>
                  </a:lnTo>
                  <a:lnTo>
                    <a:pt x="1216" y="3461"/>
                  </a:lnTo>
                  <a:lnTo>
                    <a:pt x="1249" y="3474"/>
                  </a:lnTo>
                  <a:lnTo>
                    <a:pt x="1286" y="3483"/>
                  </a:lnTo>
                  <a:lnTo>
                    <a:pt x="1323" y="3485"/>
                  </a:lnTo>
                  <a:lnTo>
                    <a:pt x="1361" y="3483"/>
                  </a:lnTo>
                  <a:lnTo>
                    <a:pt x="1396" y="3474"/>
                  </a:lnTo>
                  <a:lnTo>
                    <a:pt x="1430" y="3461"/>
                  </a:lnTo>
                  <a:lnTo>
                    <a:pt x="1461" y="3443"/>
                  </a:lnTo>
                  <a:lnTo>
                    <a:pt x="1489" y="3421"/>
                  </a:lnTo>
                  <a:lnTo>
                    <a:pt x="1513" y="3395"/>
                  </a:lnTo>
                  <a:lnTo>
                    <a:pt x="1534" y="3366"/>
                  </a:lnTo>
                  <a:lnTo>
                    <a:pt x="1551" y="3334"/>
                  </a:lnTo>
                  <a:lnTo>
                    <a:pt x="1562" y="3298"/>
                  </a:lnTo>
                  <a:lnTo>
                    <a:pt x="1569" y="3262"/>
                  </a:lnTo>
                  <a:lnTo>
                    <a:pt x="1078" y="3262"/>
                  </a:lnTo>
                  <a:close/>
                  <a:moveTo>
                    <a:pt x="337" y="2722"/>
                  </a:moveTo>
                  <a:lnTo>
                    <a:pt x="170" y="3037"/>
                  </a:lnTo>
                  <a:lnTo>
                    <a:pt x="165" y="3051"/>
                  </a:lnTo>
                  <a:lnTo>
                    <a:pt x="165" y="3062"/>
                  </a:lnTo>
                  <a:lnTo>
                    <a:pt x="168" y="3072"/>
                  </a:lnTo>
                  <a:lnTo>
                    <a:pt x="170" y="3077"/>
                  </a:lnTo>
                  <a:lnTo>
                    <a:pt x="173" y="3081"/>
                  </a:lnTo>
                  <a:lnTo>
                    <a:pt x="179" y="3087"/>
                  </a:lnTo>
                  <a:lnTo>
                    <a:pt x="186" y="3093"/>
                  </a:lnTo>
                  <a:lnTo>
                    <a:pt x="194" y="3096"/>
                  </a:lnTo>
                  <a:lnTo>
                    <a:pt x="206" y="3097"/>
                  </a:lnTo>
                  <a:lnTo>
                    <a:pt x="2440" y="3097"/>
                  </a:lnTo>
                  <a:lnTo>
                    <a:pt x="2451" y="3096"/>
                  </a:lnTo>
                  <a:lnTo>
                    <a:pt x="2460" y="3093"/>
                  </a:lnTo>
                  <a:lnTo>
                    <a:pt x="2467" y="3087"/>
                  </a:lnTo>
                  <a:lnTo>
                    <a:pt x="2472" y="3081"/>
                  </a:lnTo>
                  <a:lnTo>
                    <a:pt x="2475" y="3077"/>
                  </a:lnTo>
                  <a:lnTo>
                    <a:pt x="2479" y="3072"/>
                  </a:lnTo>
                  <a:lnTo>
                    <a:pt x="2481" y="3062"/>
                  </a:lnTo>
                  <a:lnTo>
                    <a:pt x="2481" y="3051"/>
                  </a:lnTo>
                  <a:lnTo>
                    <a:pt x="2476" y="3037"/>
                  </a:lnTo>
                  <a:lnTo>
                    <a:pt x="2308" y="2722"/>
                  </a:lnTo>
                  <a:lnTo>
                    <a:pt x="337" y="2722"/>
                  </a:lnTo>
                  <a:close/>
                  <a:moveTo>
                    <a:pt x="1323" y="844"/>
                  </a:moveTo>
                  <a:lnTo>
                    <a:pt x="1240" y="847"/>
                  </a:lnTo>
                  <a:lnTo>
                    <a:pt x="1160" y="857"/>
                  </a:lnTo>
                  <a:lnTo>
                    <a:pt x="1082" y="875"/>
                  </a:lnTo>
                  <a:lnTo>
                    <a:pt x="1006" y="898"/>
                  </a:lnTo>
                  <a:lnTo>
                    <a:pt x="933" y="927"/>
                  </a:lnTo>
                  <a:lnTo>
                    <a:pt x="863" y="961"/>
                  </a:lnTo>
                  <a:lnTo>
                    <a:pt x="797" y="1002"/>
                  </a:lnTo>
                  <a:lnTo>
                    <a:pt x="734" y="1047"/>
                  </a:lnTo>
                  <a:lnTo>
                    <a:pt x="675" y="1097"/>
                  </a:lnTo>
                  <a:lnTo>
                    <a:pt x="620" y="1151"/>
                  </a:lnTo>
                  <a:lnTo>
                    <a:pt x="570" y="1211"/>
                  </a:lnTo>
                  <a:lnTo>
                    <a:pt x="525" y="1274"/>
                  </a:lnTo>
                  <a:lnTo>
                    <a:pt x="485" y="1341"/>
                  </a:lnTo>
                  <a:lnTo>
                    <a:pt x="450" y="1410"/>
                  </a:lnTo>
                  <a:lnTo>
                    <a:pt x="421" y="1483"/>
                  </a:lnTo>
                  <a:lnTo>
                    <a:pt x="398" y="1558"/>
                  </a:lnTo>
                  <a:lnTo>
                    <a:pt x="381" y="1637"/>
                  </a:lnTo>
                  <a:lnTo>
                    <a:pt x="370" y="1718"/>
                  </a:lnTo>
                  <a:lnTo>
                    <a:pt x="367" y="1800"/>
                  </a:lnTo>
                  <a:lnTo>
                    <a:pt x="367" y="2557"/>
                  </a:lnTo>
                  <a:lnTo>
                    <a:pt x="2278" y="2557"/>
                  </a:lnTo>
                  <a:lnTo>
                    <a:pt x="2278" y="1800"/>
                  </a:lnTo>
                  <a:lnTo>
                    <a:pt x="2275" y="1718"/>
                  </a:lnTo>
                  <a:lnTo>
                    <a:pt x="2265" y="1637"/>
                  </a:lnTo>
                  <a:lnTo>
                    <a:pt x="2247" y="1558"/>
                  </a:lnTo>
                  <a:lnTo>
                    <a:pt x="2224" y="1483"/>
                  </a:lnTo>
                  <a:lnTo>
                    <a:pt x="2196" y="1410"/>
                  </a:lnTo>
                  <a:lnTo>
                    <a:pt x="2161" y="1341"/>
                  </a:lnTo>
                  <a:lnTo>
                    <a:pt x="2120" y="1274"/>
                  </a:lnTo>
                  <a:lnTo>
                    <a:pt x="2075" y="1211"/>
                  </a:lnTo>
                  <a:lnTo>
                    <a:pt x="2025" y="1151"/>
                  </a:lnTo>
                  <a:lnTo>
                    <a:pt x="1971" y="1097"/>
                  </a:lnTo>
                  <a:lnTo>
                    <a:pt x="1911" y="1047"/>
                  </a:lnTo>
                  <a:lnTo>
                    <a:pt x="1848" y="1002"/>
                  </a:lnTo>
                  <a:lnTo>
                    <a:pt x="1782" y="961"/>
                  </a:lnTo>
                  <a:lnTo>
                    <a:pt x="1712" y="927"/>
                  </a:lnTo>
                  <a:lnTo>
                    <a:pt x="1639" y="898"/>
                  </a:lnTo>
                  <a:lnTo>
                    <a:pt x="1564" y="875"/>
                  </a:lnTo>
                  <a:lnTo>
                    <a:pt x="1486" y="857"/>
                  </a:lnTo>
                  <a:lnTo>
                    <a:pt x="1405" y="847"/>
                  </a:lnTo>
                  <a:lnTo>
                    <a:pt x="1323" y="844"/>
                  </a:lnTo>
                  <a:close/>
                  <a:moveTo>
                    <a:pt x="1323" y="165"/>
                  </a:moveTo>
                  <a:lnTo>
                    <a:pt x="1293" y="167"/>
                  </a:lnTo>
                  <a:lnTo>
                    <a:pt x="1266" y="176"/>
                  </a:lnTo>
                  <a:lnTo>
                    <a:pt x="1241" y="189"/>
                  </a:lnTo>
                  <a:lnTo>
                    <a:pt x="1219" y="208"/>
                  </a:lnTo>
                  <a:lnTo>
                    <a:pt x="1202" y="229"/>
                  </a:lnTo>
                  <a:lnTo>
                    <a:pt x="1188" y="254"/>
                  </a:lnTo>
                  <a:lnTo>
                    <a:pt x="1180" y="282"/>
                  </a:lnTo>
                  <a:lnTo>
                    <a:pt x="1176" y="311"/>
                  </a:lnTo>
                  <a:lnTo>
                    <a:pt x="1176" y="689"/>
                  </a:lnTo>
                  <a:lnTo>
                    <a:pt x="1249" y="681"/>
                  </a:lnTo>
                  <a:lnTo>
                    <a:pt x="1323" y="679"/>
                  </a:lnTo>
                  <a:lnTo>
                    <a:pt x="1396" y="681"/>
                  </a:lnTo>
                  <a:lnTo>
                    <a:pt x="1469" y="689"/>
                  </a:lnTo>
                  <a:lnTo>
                    <a:pt x="1469" y="311"/>
                  </a:lnTo>
                  <a:lnTo>
                    <a:pt x="1466" y="282"/>
                  </a:lnTo>
                  <a:lnTo>
                    <a:pt x="1458" y="254"/>
                  </a:lnTo>
                  <a:lnTo>
                    <a:pt x="1444" y="229"/>
                  </a:lnTo>
                  <a:lnTo>
                    <a:pt x="1426" y="208"/>
                  </a:lnTo>
                  <a:lnTo>
                    <a:pt x="1405" y="189"/>
                  </a:lnTo>
                  <a:lnTo>
                    <a:pt x="1380" y="176"/>
                  </a:lnTo>
                  <a:lnTo>
                    <a:pt x="1352" y="167"/>
                  </a:lnTo>
                  <a:lnTo>
                    <a:pt x="1323" y="165"/>
                  </a:lnTo>
                  <a:close/>
                  <a:moveTo>
                    <a:pt x="1323" y="0"/>
                  </a:moveTo>
                  <a:lnTo>
                    <a:pt x="1369" y="3"/>
                  </a:lnTo>
                  <a:lnTo>
                    <a:pt x="1413" y="13"/>
                  </a:lnTo>
                  <a:lnTo>
                    <a:pt x="1454" y="29"/>
                  </a:lnTo>
                  <a:lnTo>
                    <a:pt x="1492" y="50"/>
                  </a:lnTo>
                  <a:lnTo>
                    <a:pt x="1527" y="76"/>
                  </a:lnTo>
                  <a:lnTo>
                    <a:pt x="1558" y="107"/>
                  </a:lnTo>
                  <a:lnTo>
                    <a:pt x="1583" y="142"/>
                  </a:lnTo>
                  <a:lnTo>
                    <a:pt x="1605" y="180"/>
                  </a:lnTo>
                  <a:lnTo>
                    <a:pt x="1621" y="221"/>
                  </a:lnTo>
                  <a:lnTo>
                    <a:pt x="1631" y="265"/>
                  </a:lnTo>
                  <a:lnTo>
                    <a:pt x="1634" y="311"/>
                  </a:lnTo>
                  <a:lnTo>
                    <a:pt x="1634" y="723"/>
                  </a:lnTo>
                  <a:lnTo>
                    <a:pt x="1715" y="750"/>
                  </a:lnTo>
                  <a:lnTo>
                    <a:pt x="1793" y="783"/>
                  </a:lnTo>
                  <a:lnTo>
                    <a:pt x="1868" y="821"/>
                  </a:lnTo>
                  <a:lnTo>
                    <a:pt x="1940" y="865"/>
                  </a:lnTo>
                  <a:lnTo>
                    <a:pt x="2008" y="914"/>
                  </a:lnTo>
                  <a:lnTo>
                    <a:pt x="2072" y="968"/>
                  </a:lnTo>
                  <a:lnTo>
                    <a:pt x="2132" y="1025"/>
                  </a:lnTo>
                  <a:lnTo>
                    <a:pt x="2188" y="1088"/>
                  </a:lnTo>
                  <a:lnTo>
                    <a:pt x="2239" y="1155"/>
                  </a:lnTo>
                  <a:lnTo>
                    <a:pt x="2284" y="1224"/>
                  </a:lnTo>
                  <a:lnTo>
                    <a:pt x="2325" y="1299"/>
                  </a:lnTo>
                  <a:lnTo>
                    <a:pt x="2360" y="1376"/>
                  </a:lnTo>
                  <a:lnTo>
                    <a:pt x="2389" y="1456"/>
                  </a:lnTo>
                  <a:lnTo>
                    <a:pt x="2412" y="1539"/>
                  </a:lnTo>
                  <a:lnTo>
                    <a:pt x="2430" y="1624"/>
                  </a:lnTo>
                  <a:lnTo>
                    <a:pt x="2440" y="1711"/>
                  </a:lnTo>
                  <a:lnTo>
                    <a:pt x="2443" y="1800"/>
                  </a:lnTo>
                  <a:lnTo>
                    <a:pt x="2443" y="2626"/>
                  </a:lnTo>
                  <a:lnTo>
                    <a:pt x="2621" y="2960"/>
                  </a:lnTo>
                  <a:lnTo>
                    <a:pt x="2636" y="2993"/>
                  </a:lnTo>
                  <a:lnTo>
                    <a:pt x="2643" y="3026"/>
                  </a:lnTo>
                  <a:lnTo>
                    <a:pt x="2645" y="3062"/>
                  </a:lnTo>
                  <a:lnTo>
                    <a:pt x="2642" y="3096"/>
                  </a:lnTo>
                  <a:lnTo>
                    <a:pt x="2632" y="3130"/>
                  </a:lnTo>
                  <a:lnTo>
                    <a:pt x="2616" y="3162"/>
                  </a:lnTo>
                  <a:lnTo>
                    <a:pt x="2598" y="3188"/>
                  </a:lnTo>
                  <a:lnTo>
                    <a:pt x="2577" y="3209"/>
                  </a:lnTo>
                  <a:lnTo>
                    <a:pt x="2554" y="3227"/>
                  </a:lnTo>
                  <a:lnTo>
                    <a:pt x="2528" y="3242"/>
                  </a:lnTo>
                  <a:lnTo>
                    <a:pt x="2500" y="3253"/>
                  </a:lnTo>
                  <a:lnTo>
                    <a:pt x="2471" y="3260"/>
                  </a:lnTo>
                  <a:lnTo>
                    <a:pt x="2440" y="3262"/>
                  </a:lnTo>
                  <a:lnTo>
                    <a:pt x="1733" y="3262"/>
                  </a:lnTo>
                  <a:lnTo>
                    <a:pt x="1727" y="3315"/>
                  </a:lnTo>
                  <a:lnTo>
                    <a:pt x="1713" y="3366"/>
                  </a:lnTo>
                  <a:lnTo>
                    <a:pt x="1695" y="3413"/>
                  </a:lnTo>
                  <a:lnTo>
                    <a:pt x="1670" y="3459"/>
                  </a:lnTo>
                  <a:lnTo>
                    <a:pt x="1641" y="3500"/>
                  </a:lnTo>
                  <a:lnTo>
                    <a:pt x="1605" y="3537"/>
                  </a:lnTo>
                  <a:lnTo>
                    <a:pt x="1566" y="3569"/>
                  </a:lnTo>
                  <a:lnTo>
                    <a:pt x="1523" y="3597"/>
                  </a:lnTo>
                  <a:lnTo>
                    <a:pt x="1478" y="3620"/>
                  </a:lnTo>
                  <a:lnTo>
                    <a:pt x="1428" y="3637"/>
                  </a:lnTo>
                  <a:lnTo>
                    <a:pt x="1376" y="3647"/>
                  </a:lnTo>
                  <a:lnTo>
                    <a:pt x="1323" y="3650"/>
                  </a:lnTo>
                  <a:lnTo>
                    <a:pt x="1269" y="3647"/>
                  </a:lnTo>
                  <a:lnTo>
                    <a:pt x="1217" y="3637"/>
                  </a:lnTo>
                  <a:lnTo>
                    <a:pt x="1168" y="3620"/>
                  </a:lnTo>
                  <a:lnTo>
                    <a:pt x="1122" y="3597"/>
                  </a:lnTo>
                  <a:lnTo>
                    <a:pt x="1079" y="3569"/>
                  </a:lnTo>
                  <a:lnTo>
                    <a:pt x="1040" y="3537"/>
                  </a:lnTo>
                  <a:lnTo>
                    <a:pt x="1006" y="3500"/>
                  </a:lnTo>
                  <a:lnTo>
                    <a:pt x="976" y="3459"/>
                  </a:lnTo>
                  <a:lnTo>
                    <a:pt x="951" y="3413"/>
                  </a:lnTo>
                  <a:lnTo>
                    <a:pt x="932" y="3366"/>
                  </a:lnTo>
                  <a:lnTo>
                    <a:pt x="919" y="3315"/>
                  </a:lnTo>
                  <a:lnTo>
                    <a:pt x="912" y="3262"/>
                  </a:lnTo>
                  <a:lnTo>
                    <a:pt x="206" y="3262"/>
                  </a:lnTo>
                  <a:lnTo>
                    <a:pt x="176" y="3260"/>
                  </a:lnTo>
                  <a:lnTo>
                    <a:pt x="146" y="3253"/>
                  </a:lnTo>
                  <a:lnTo>
                    <a:pt x="118" y="3242"/>
                  </a:lnTo>
                  <a:lnTo>
                    <a:pt x="92" y="3227"/>
                  </a:lnTo>
                  <a:lnTo>
                    <a:pt x="68" y="3209"/>
                  </a:lnTo>
                  <a:lnTo>
                    <a:pt x="47" y="3188"/>
                  </a:lnTo>
                  <a:lnTo>
                    <a:pt x="30" y="3162"/>
                  </a:lnTo>
                  <a:lnTo>
                    <a:pt x="14" y="3130"/>
                  </a:lnTo>
                  <a:lnTo>
                    <a:pt x="4" y="3096"/>
                  </a:lnTo>
                  <a:lnTo>
                    <a:pt x="0" y="3062"/>
                  </a:lnTo>
                  <a:lnTo>
                    <a:pt x="2" y="3026"/>
                  </a:lnTo>
                  <a:lnTo>
                    <a:pt x="10" y="2993"/>
                  </a:lnTo>
                  <a:lnTo>
                    <a:pt x="24" y="2960"/>
                  </a:lnTo>
                  <a:lnTo>
                    <a:pt x="202" y="2626"/>
                  </a:lnTo>
                  <a:lnTo>
                    <a:pt x="202" y="1800"/>
                  </a:lnTo>
                  <a:lnTo>
                    <a:pt x="206" y="1711"/>
                  </a:lnTo>
                  <a:lnTo>
                    <a:pt x="217" y="1624"/>
                  </a:lnTo>
                  <a:lnTo>
                    <a:pt x="233" y="1539"/>
                  </a:lnTo>
                  <a:lnTo>
                    <a:pt x="256" y="1456"/>
                  </a:lnTo>
                  <a:lnTo>
                    <a:pt x="286" y="1376"/>
                  </a:lnTo>
                  <a:lnTo>
                    <a:pt x="321" y="1299"/>
                  </a:lnTo>
                  <a:lnTo>
                    <a:pt x="361" y="1224"/>
                  </a:lnTo>
                  <a:lnTo>
                    <a:pt x="407" y="1155"/>
                  </a:lnTo>
                  <a:lnTo>
                    <a:pt x="458" y="1088"/>
                  </a:lnTo>
                  <a:lnTo>
                    <a:pt x="514" y="1025"/>
                  </a:lnTo>
                  <a:lnTo>
                    <a:pt x="574" y="968"/>
                  </a:lnTo>
                  <a:lnTo>
                    <a:pt x="638" y="914"/>
                  </a:lnTo>
                  <a:lnTo>
                    <a:pt x="706" y="865"/>
                  </a:lnTo>
                  <a:lnTo>
                    <a:pt x="777" y="821"/>
                  </a:lnTo>
                  <a:lnTo>
                    <a:pt x="852" y="783"/>
                  </a:lnTo>
                  <a:lnTo>
                    <a:pt x="931" y="750"/>
                  </a:lnTo>
                  <a:lnTo>
                    <a:pt x="1011" y="723"/>
                  </a:lnTo>
                  <a:lnTo>
                    <a:pt x="1011" y="311"/>
                  </a:lnTo>
                  <a:lnTo>
                    <a:pt x="1015" y="265"/>
                  </a:lnTo>
                  <a:lnTo>
                    <a:pt x="1025" y="221"/>
                  </a:lnTo>
                  <a:lnTo>
                    <a:pt x="1041" y="180"/>
                  </a:lnTo>
                  <a:lnTo>
                    <a:pt x="1062" y="142"/>
                  </a:lnTo>
                  <a:lnTo>
                    <a:pt x="1088" y="107"/>
                  </a:lnTo>
                  <a:lnTo>
                    <a:pt x="1119" y="76"/>
                  </a:lnTo>
                  <a:lnTo>
                    <a:pt x="1154" y="50"/>
                  </a:lnTo>
                  <a:lnTo>
                    <a:pt x="1192" y="29"/>
                  </a:lnTo>
                  <a:lnTo>
                    <a:pt x="1234" y="13"/>
                  </a:lnTo>
                  <a:lnTo>
                    <a:pt x="1277" y="3"/>
                  </a:lnTo>
                  <a:lnTo>
                    <a:pt x="13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462">
              <a:extLst>
                <a:ext uri="{FF2B5EF4-FFF2-40B4-BE49-F238E27FC236}">
                  <a16:creationId xmlns:a16="http://schemas.microsoft.com/office/drawing/2014/main" id="{E5F1635E-23D2-8138-8D90-25EB96ECD559}"/>
                </a:ext>
              </a:extLst>
            </p:cNvPr>
            <p:cNvSpPr>
              <a:spLocks/>
            </p:cNvSpPr>
            <p:nvPr/>
          </p:nvSpPr>
          <p:spPr bwMode="auto">
            <a:xfrm>
              <a:off x="5511800" y="5934075"/>
              <a:ext cx="130175" cy="130175"/>
            </a:xfrm>
            <a:custGeom>
              <a:avLst/>
              <a:gdLst>
                <a:gd name="T0" fmla="*/ 737 w 819"/>
                <a:gd name="T1" fmla="*/ 0 h 820"/>
                <a:gd name="T2" fmla="*/ 758 w 819"/>
                <a:gd name="T3" fmla="*/ 3 h 820"/>
                <a:gd name="T4" fmla="*/ 778 w 819"/>
                <a:gd name="T5" fmla="*/ 11 h 820"/>
                <a:gd name="T6" fmla="*/ 795 w 819"/>
                <a:gd name="T7" fmla="*/ 24 h 820"/>
                <a:gd name="T8" fmla="*/ 808 w 819"/>
                <a:gd name="T9" fmla="*/ 41 h 820"/>
                <a:gd name="T10" fmla="*/ 816 w 819"/>
                <a:gd name="T11" fmla="*/ 61 h 820"/>
                <a:gd name="T12" fmla="*/ 819 w 819"/>
                <a:gd name="T13" fmla="*/ 82 h 820"/>
                <a:gd name="T14" fmla="*/ 816 w 819"/>
                <a:gd name="T15" fmla="*/ 104 h 820"/>
                <a:gd name="T16" fmla="*/ 808 w 819"/>
                <a:gd name="T17" fmla="*/ 124 h 820"/>
                <a:gd name="T18" fmla="*/ 795 w 819"/>
                <a:gd name="T19" fmla="*/ 140 h 820"/>
                <a:gd name="T20" fmla="*/ 778 w 819"/>
                <a:gd name="T21" fmla="*/ 154 h 820"/>
                <a:gd name="T22" fmla="*/ 758 w 819"/>
                <a:gd name="T23" fmla="*/ 161 h 820"/>
                <a:gd name="T24" fmla="*/ 737 w 819"/>
                <a:gd name="T25" fmla="*/ 165 h 820"/>
                <a:gd name="T26" fmla="*/ 674 w 819"/>
                <a:gd name="T27" fmla="*/ 168 h 820"/>
                <a:gd name="T28" fmla="*/ 615 w 819"/>
                <a:gd name="T29" fmla="*/ 178 h 820"/>
                <a:gd name="T30" fmla="*/ 556 w 819"/>
                <a:gd name="T31" fmla="*/ 193 h 820"/>
                <a:gd name="T32" fmla="*/ 501 w 819"/>
                <a:gd name="T33" fmla="*/ 216 h 820"/>
                <a:gd name="T34" fmla="*/ 449 w 819"/>
                <a:gd name="T35" fmla="*/ 243 h 820"/>
                <a:gd name="T36" fmla="*/ 399 w 819"/>
                <a:gd name="T37" fmla="*/ 275 h 820"/>
                <a:gd name="T38" fmla="*/ 354 w 819"/>
                <a:gd name="T39" fmla="*/ 312 h 820"/>
                <a:gd name="T40" fmla="*/ 313 w 819"/>
                <a:gd name="T41" fmla="*/ 354 h 820"/>
                <a:gd name="T42" fmla="*/ 275 w 819"/>
                <a:gd name="T43" fmla="*/ 399 h 820"/>
                <a:gd name="T44" fmla="*/ 243 w 819"/>
                <a:gd name="T45" fmla="*/ 448 h 820"/>
                <a:gd name="T46" fmla="*/ 215 w 819"/>
                <a:gd name="T47" fmla="*/ 501 h 820"/>
                <a:gd name="T48" fmla="*/ 194 w 819"/>
                <a:gd name="T49" fmla="*/ 556 h 820"/>
                <a:gd name="T50" fmla="*/ 178 w 819"/>
                <a:gd name="T51" fmla="*/ 614 h 820"/>
                <a:gd name="T52" fmla="*/ 168 w 819"/>
                <a:gd name="T53" fmla="*/ 675 h 820"/>
                <a:gd name="T54" fmla="*/ 165 w 819"/>
                <a:gd name="T55" fmla="*/ 737 h 820"/>
                <a:gd name="T56" fmla="*/ 161 w 819"/>
                <a:gd name="T57" fmla="*/ 759 h 820"/>
                <a:gd name="T58" fmla="*/ 154 w 819"/>
                <a:gd name="T59" fmla="*/ 779 h 820"/>
                <a:gd name="T60" fmla="*/ 140 w 819"/>
                <a:gd name="T61" fmla="*/ 795 h 820"/>
                <a:gd name="T62" fmla="*/ 124 w 819"/>
                <a:gd name="T63" fmla="*/ 808 h 820"/>
                <a:gd name="T64" fmla="*/ 105 w 819"/>
                <a:gd name="T65" fmla="*/ 816 h 820"/>
                <a:gd name="T66" fmla="*/ 83 w 819"/>
                <a:gd name="T67" fmla="*/ 820 h 820"/>
                <a:gd name="T68" fmla="*/ 61 w 819"/>
                <a:gd name="T69" fmla="*/ 816 h 820"/>
                <a:gd name="T70" fmla="*/ 41 w 819"/>
                <a:gd name="T71" fmla="*/ 808 h 820"/>
                <a:gd name="T72" fmla="*/ 24 w 819"/>
                <a:gd name="T73" fmla="*/ 795 h 820"/>
                <a:gd name="T74" fmla="*/ 11 w 819"/>
                <a:gd name="T75" fmla="*/ 779 h 820"/>
                <a:gd name="T76" fmla="*/ 3 w 819"/>
                <a:gd name="T77" fmla="*/ 759 h 820"/>
                <a:gd name="T78" fmla="*/ 0 w 819"/>
                <a:gd name="T79" fmla="*/ 737 h 820"/>
                <a:gd name="T80" fmla="*/ 3 w 819"/>
                <a:gd name="T81" fmla="*/ 666 h 820"/>
                <a:gd name="T82" fmla="*/ 13 w 819"/>
                <a:gd name="T83" fmla="*/ 597 h 820"/>
                <a:gd name="T84" fmla="*/ 30 w 819"/>
                <a:gd name="T85" fmla="*/ 531 h 820"/>
                <a:gd name="T86" fmla="*/ 52 w 819"/>
                <a:gd name="T87" fmla="*/ 466 h 820"/>
                <a:gd name="T88" fmla="*/ 79 w 819"/>
                <a:gd name="T89" fmla="*/ 405 h 820"/>
                <a:gd name="T90" fmla="*/ 113 w 819"/>
                <a:gd name="T91" fmla="*/ 346 h 820"/>
                <a:gd name="T92" fmla="*/ 150 w 819"/>
                <a:gd name="T93" fmla="*/ 291 h 820"/>
                <a:gd name="T94" fmla="*/ 193 w 819"/>
                <a:gd name="T95" fmla="*/ 240 h 820"/>
                <a:gd name="T96" fmla="*/ 240 w 819"/>
                <a:gd name="T97" fmla="*/ 193 h 820"/>
                <a:gd name="T98" fmla="*/ 292 w 819"/>
                <a:gd name="T99" fmla="*/ 150 h 820"/>
                <a:gd name="T100" fmla="*/ 346 w 819"/>
                <a:gd name="T101" fmla="*/ 113 h 820"/>
                <a:gd name="T102" fmla="*/ 404 w 819"/>
                <a:gd name="T103" fmla="*/ 80 h 820"/>
                <a:gd name="T104" fmla="*/ 466 w 819"/>
                <a:gd name="T105" fmla="*/ 52 h 820"/>
                <a:gd name="T106" fmla="*/ 530 w 819"/>
                <a:gd name="T107" fmla="*/ 30 h 820"/>
                <a:gd name="T108" fmla="*/ 597 w 819"/>
                <a:gd name="T109" fmla="*/ 13 h 820"/>
                <a:gd name="T110" fmla="*/ 666 w 819"/>
                <a:gd name="T111" fmla="*/ 3 h 820"/>
                <a:gd name="T112" fmla="*/ 737 w 819"/>
                <a:gd name="T113"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9" h="820">
                  <a:moveTo>
                    <a:pt x="737" y="0"/>
                  </a:moveTo>
                  <a:lnTo>
                    <a:pt x="758" y="3"/>
                  </a:lnTo>
                  <a:lnTo>
                    <a:pt x="778" y="11"/>
                  </a:lnTo>
                  <a:lnTo>
                    <a:pt x="795" y="24"/>
                  </a:lnTo>
                  <a:lnTo>
                    <a:pt x="808" y="41"/>
                  </a:lnTo>
                  <a:lnTo>
                    <a:pt x="816" y="61"/>
                  </a:lnTo>
                  <a:lnTo>
                    <a:pt x="819" y="82"/>
                  </a:lnTo>
                  <a:lnTo>
                    <a:pt x="816" y="104"/>
                  </a:lnTo>
                  <a:lnTo>
                    <a:pt x="808" y="124"/>
                  </a:lnTo>
                  <a:lnTo>
                    <a:pt x="795" y="140"/>
                  </a:lnTo>
                  <a:lnTo>
                    <a:pt x="778" y="154"/>
                  </a:lnTo>
                  <a:lnTo>
                    <a:pt x="758" y="161"/>
                  </a:lnTo>
                  <a:lnTo>
                    <a:pt x="737" y="165"/>
                  </a:lnTo>
                  <a:lnTo>
                    <a:pt x="674" y="168"/>
                  </a:lnTo>
                  <a:lnTo>
                    <a:pt x="615" y="178"/>
                  </a:lnTo>
                  <a:lnTo>
                    <a:pt x="556" y="193"/>
                  </a:lnTo>
                  <a:lnTo>
                    <a:pt x="501" y="216"/>
                  </a:lnTo>
                  <a:lnTo>
                    <a:pt x="449" y="243"/>
                  </a:lnTo>
                  <a:lnTo>
                    <a:pt x="399" y="275"/>
                  </a:lnTo>
                  <a:lnTo>
                    <a:pt x="354" y="312"/>
                  </a:lnTo>
                  <a:lnTo>
                    <a:pt x="313" y="354"/>
                  </a:lnTo>
                  <a:lnTo>
                    <a:pt x="275" y="399"/>
                  </a:lnTo>
                  <a:lnTo>
                    <a:pt x="243" y="448"/>
                  </a:lnTo>
                  <a:lnTo>
                    <a:pt x="215" y="501"/>
                  </a:lnTo>
                  <a:lnTo>
                    <a:pt x="194" y="556"/>
                  </a:lnTo>
                  <a:lnTo>
                    <a:pt x="178" y="614"/>
                  </a:lnTo>
                  <a:lnTo>
                    <a:pt x="168" y="675"/>
                  </a:lnTo>
                  <a:lnTo>
                    <a:pt x="165" y="737"/>
                  </a:lnTo>
                  <a:lnTo>
                    <a:pt x="161" y="759"/>
                  </a:lnTo>
                  <a:lnTo>
                    <a:pt x="154" y="779"/>
                  </a:lnTo>
                  <a:lnTo>
                    <a:pt x="140" y="795"/>
                  </a:lnTo>
                  <a:lnTo>
                    <a:pt x="124" y="808"/>
                  </a:lnTo>
                  <a:lnTo>
                    <a:pt x="105" y="816"/>
                  </a:lnTo>
                  <a:lnTo>
                    <a:pt x="83" y="820"/>
                  </a:lnTo>
                  <a:lnTo>
                    <a:pt x="61" y="816"/>
                  </a:lnTo>
                  <a:lnTo>
                    <a:pt x="41" y="808"/>
                  </a:lnTo>
                  <a:lnTo>
                    <a:pt x="24" y="795"/>
                  </a:lnTo>
                  <a:lnTo>
                    <a:pt x="11" y="779"/>
                  </a:lnTo>
                  <a:lnTo>
                    <a:pt x="3" y="759"/>
                  </a:lnTo>
                  <a:lnTo>
                    <a:pt x="0" y="737"/>
                  </a:lnTo>
                  <a:lnTo>
                    <a:pt x="3" y="666"/>
                  </a:lnTo>
                  <a:lnTo>
                    <a:pt x="13" y="597"/>
                  </a:lnTo>
                  <a:lnTo>
                    <a:pt x="30" y="531"/>
                  </a:lnTo>
                  <a:lnTo>
                    <a:pt x="52" y="466"/>
                  </a:lnTo>
                  <a:lnTo>
                    <a:pt x="79" y="405"/>
                  </a:lnTo>
                  <a:lnTo>
                    <a:pt x="113" y="346"/>
                  </a:lnTo>
                  <a:lnTo>
                    <a:pt x="150" y="291"/>
                  </a:lnTo>
                  <a:lnTo>
                    <a:pt x="193" y="240"/>
                  </a:lnTo>
                  <a:lnTo>
                    <a:pt x="240" y="193"/>
                  </a:lnTo>
                  <a:lnTo>
                    <a:pt x="292" y="150"/>
                  </a:lnTo>
                  <a:lnTo>
                    <a:pt x="346" y="113"/>
                  </a:lnTo>
                  <a:lnTo>
                    <a:pt x="404" y="80"/>
                  </a:lnTo>
                  <a:lnTo>
                    <a:pt x="466" y="52"/>
                  </a:lnTo>
                  <a:lnTo>
                    <a:pt x="530" y="30"/>
                  </a:lnTo>
                  <a:lnTo>
                    <a:pt x="597" y="13"/>
                  </a:lnTo>
                  <a:lnTo>
                    <a:pt x="666" y="3"/>
                  </a:lnTo>
                  <a:lnTo>
                    <a:pt x="7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6" name="Freeform 16">
            <a:extLst>
              <a:ext uri="{FF2B5EF4-FFF2-40B4-BE49-F238E27FC236}">
                <a16:creationId xmlns:a16="http://schemas.microsoft.com/office/drawing/2014/main" id="{3F0A891A-A868-3C3F-6950-35DFE4EA478C}"/>
              </a:ext>
            </a:extLst>
          </p:cNvPr>
          <p:cNvSpPr>
            <a:spLocks noEditPoints="1"/>
          </p:cNvSpPr>
          <p:nvPr/>
        </p:nvSpPr>
        <p:spPr bwMode="auto">
          <a:xfrm>
            <a:off x="3466653" y="3770501"/>
            <a:ext cx="438044" cy="492443"/>
          </a:xfrm>
          <a:custGeom>
            <a:avLst/>
            <a:gdLst>
              <a:gd name="T0" fmla="*/ 113 w 427"/>
              <a:gd name="T1" fmla="*/ 88 h 488"/>
              <a:gd name="T2" fmla="*/ 130 w 427"/>
              <a:gd name="T3" fmla="*/ 81 h 488"/>
              <a:gd name="T4" fmla="*/ 130 w 427"/>
              <a:gd name="T5" fmla="*/ 81 h 488"/>
              <a:gd name="T6" fmla="*/ 214 w 427"/>
              <a:gd name="T7" fmla="*/ 27 h 488"/>
              <a:gd name="T8" fmla="*/ 304 w 427"/>
              <a:gd name="T9" fmla="*/ 87 h 488"/>
              <a:gd name="T10" fmla="*/ 316 w 427"/>
              <a:gd name="T11" fmla="*/ 95 h 488"/>
              <a:gd name="T12" fmla="*/ 321 w 427"/>
              <a:gd name="T13" fmla="*/ 94 h 488"/>
              <a:gd name="T14" fmla="*/ 329 w 427"/>
              <a:gd name="T15" fmla="*/ 77 h 488"/>
              <a:gd name="T16" fmla="*/ 214 w 427"/>
              <a:gd name="T17" fmla="*/ 1 h 488"/>
              <a:gd name="T18" fmla="*/ 106 w 427"/>
              <a:gd name="T19" fmla="*/ 71 h 488"/>
              <a:gd name="T20" fmla="*/ 113 w 427"/>
              <a:gd name="T21" fmla="*/ 88 h 488"/>
              <a:gd name="T22" fmla="*/ 102 w 427"/>
              <a:gd name="T23" fmla="*/ 200 h 488"/>
              <a:gd name="T24" fmla="*/ 112 w 427"/>
              <a:gd name="T25" fmla="*/ 197 h 488"/>
              <a:gd name="T26" fmla="*/ 214 w 427"/>
              <a:gd name="T27" fmla="*/ 269 h 488"/>
              <a:gd name="T28" fmla="*/ 294 w 427"/>
              <a:gd name="T29" fmla="*/ 232 h 488"/>
              <a:gd name="T30" fmla="*/ 261 w 427"/>
              <a:gd name="T31" fmla="*/ 232 h 488"/>
              <a:gd name="T32" fmla="*/ 248 w 427"/>
              <a:gd name="T33" fmla="*/ 237 h 488"/>
              <a:gd name="T34" fmla="*/ 229 w 427"/>
              <a:gd name="T35" fmla="*/ 237 h 488"/>
              <a:gd name="T36" fmla="*/ 209 w 427"/>
              <a:gd name="T37" fmla="*/ 217 h 488"/>
              <a:gd name="T38" fmla="*/ 229 w 427"/>
              <a:gd name="T39" fmla="*/ 197 h 488"/>
              <a:gd name="T40" fmla="*/ 248 w 427"/>
              <a:gd name="T41" fmla="*/ 197 h 488"/>
              <a:gd name="T42" fmla="*/ 264 w 427"/>
              <a:gd name="T43" fmla="*/ 205 h 488"/>
              <a:gd name="T44" fmla="*/ 311 w 427"/>
              <a:gd name="T45" fmla="*/ 206 h 488"/>
              <a:gd name="T46" fmla="*/ 316 w 427"/>
              <a:gd name="T47" fmla="*/ 194 h 488"/>
              <a:gd name="T48" fmla="*/ 331 w 427"/>
              <a:gd name="T49" fmla="*/ 200 h 488"/>
              <a:gd name="T50" fmla="*/ 351 w 427"/>
              <a:gd name="T51" fmla="*/ 180 h 488"/>
              <a:gd name="T52" fmla="*/ 351 w 427"/>
              <a:gd name="T53" fmla="*/ 122 h 488"/>
              <a:gd name="T54" fmla="*/ 331 w 427"/>
              <a:gd name="T55" fmla="*/ 102 h 488"/>
              <a:gd name="T56" fmla="*/ 312 w 427"/>
              <a:gd name="T57" fmla="*/ 116 h 488"/>
              <a:gd name="T58" fmla="*/ 214 w 427"/>
              <a:gd name="T59" fmla="*/ 53 h 488"/>
              <a:gd name="T60" fmla="*/ 119 w 427"/>
              <a:gd name="T61" fmla="*/ 111 h 488"/>
              <a:gd name="T62" fmla="*/ 102 w 427"/>
              <a:gd name="T63" fmla="*/ 102 h 488"/>
              <a:gd name="T64" fmla="*/ 82 w 427"/>
              <a:gd name="T65" fmla="*/ 122 h 488"/>
              <a:gd name="T66" fmla="*/ 82 w 427"/>
              <a:gd name="T67" fmla="*/ 180 h 488"/>
              <a:gd name="T68" fmla="*/ 102 w 427"/>
              <a:gd name="T69" fmla="*/ 200 h 488"/>
              <a:gd name="T70" fmla="*/ 427 w 427"/>
              <a:gd name="T71" fmla="*/ 488 h 488"/>
              <a:gd name="T72" fmla="*/ 299 w 427"/>
              <a:gd name="T73" fmla="*/ 261 h 488"/>
              <a:gd name="T74" fmla="*/ 214 w 427"/>
              <a:gd name="T75" fmla="*/ 294 h 488"/>
              <a:gd name="T76" fmla="*/ 128 w 427"/>
              <a:gd name="T77" fmla="*/ 261 h 488"/>
              <a:gd name="T78" fmla="*/ 0 w 427"/>
              <a:gd name="T79" fmla="*/ 488 h 488"/>
              <a:gd name="T80" fmla="*/ 90 w 427"/>
              <a:gd name="T81" fmla="*/ 488 h 488"/>
              <a:gd name="T82" fmla="*/ 90 w 427"/>
              <a:gd name="T83" fmla="*/ 448 h 488"/>
              <a:gd name="T84" fmla="*/ 103 w 427"/>
              <a:gd name="T85" fmla="*/ 434 h 488"/>
              <a:gd name="T86" fmla="*/ 117 w 427"/>
              <a:gd name="T87" fmla="*/ 448 h 488"/>
              <a:gd name="T88" fmla="*/ 117 w 427"/>
              <a:gd name="T89" fmla="*/ 488 h 488"/>
              <a:gd name="T90" fmla="*/ 300 w 427"/>
              <a:gd name="T91" fmla="*/ 488 h 488"/>
              <a:gd name="T92" fmla="*/ 300 w 427"/>
              <a:gd name="T93" fmla="*/ 448 h 488"/>
              <a:gd name="T94" fmla="*/ 313 w 427"/>
              <a:gd name="T95" fmla="*/ 435 h 488"/>
              <a:gd name="T96" fmla="*/ 326 w 427"/>
              <a:gd name="T97" fmla="*/ 448 h 488"/>
              <a:gd name="T98" fmla="*/ 326 w 427"/>
              <a:gd name="T99" fmla="*/ 488 h 488"/>
              <a:gd name="T100" fmla="*/ 427 w 427"/>
              <a:gd name="T101"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7" h="488">
                <a:moveTo>
                  <a:pt x="113" y="88"/>
                </a:moveTo>
                <a:cubicBezTo>
                  <a:pt x="120" y="91"/>
                  <a:pt x="127" y="88"/>
                  <a:pt x="130" y="81"/>
                </a:cubicBezTo>
                <a:cubicBezTo>
                  <a:pt x="130" y="81"/>
                  <a:pt x="130" y="81"/>
                  <a:pt x="130" y="81"/>
                </a:cubicBezTo>
                <a:cubicBezTo>
                  <a:pt x="145" y="45"/>
                  <a:pt x="178" y="27"/>
                  <a:pt x="214" y="27"/>
                </a:cubicBezTo>
                <a:cubicBezTo>
                  <a:pt x="251" y="27"/>
                  <a:pt x="288" y="47"/>
                  <a:pt x="304" y="87"/>
                </a:cubicBezTo>
                <a:cubicBezTo>
                  <a:pt x="306" y="92"/>
                  <a:pt x="311" y="95"/>
                  <a:pt x="316" y="95"/>
                </a:cubicBezTo>
                <a:cubicBezTo>
                  <a:pt x="318" y="95"/>
                  <a:pt x="320" y="95"/>
                  <a:pt x="321" y="94"/>
                </a:cubicBezTo>
                <a:cubicBezTo>
                  <a:pt x="328" y="91"/>
                  <a:pt x="331" y="83"/>
                  <a:pt x="329" y="77"/>
                </a:cubicBezTo>
                <a:cubicBezTo>
                  <a:pt x="308" y="26"/>
                  <a:pt x="260" y="1"/>
                  <a:pt x="214" y="1"/>
                </a:cubicBezTo>
                <a:cubicBezTo>
                  <a:pt x="169" y="0"/>
                  <a:pt x="124" y="24"/>
                  <a:pt x="106" y="71"/>
                </a:cubicBezTo>
                <a:cubicBezTo>
                  <a:pt x="103" y="78"/>
                  <a:pt x="106" y="86"/>
                  <a:pt x="113" y="88"/>
                </a:cubicBezTo>
                <a:close/>
                <a:moveTo>
                  <a:pt x="102" y="200"/>
                </a:moveTo>
                <a:cubicBezTo>
                  <a:pt x="106" y="200"/>
                  <a:pt x="109" y="199"/>
                  <a:pt x="112" y="197"/>
                </a:cubicBezTo>
                <a:cubicBezTo>
                  <a:pt x="127" y="239"/>
                  <a:pt x="167" y="269"/>
                  <a:pt x="214" y="269"/>
                </a:cubicBezTo>
                <a:cubicBezTo>
                  <a:pt x="246" y="269"/>
                  <a:pt x="275" y="255"/>
                  <a:pt x="294" y="232"/>
                </a:cubicBezTo>
                <a:cubicBezTo>
                  <a:pt x="261" y="232"/>
                  <a:pt x="261" y="232"/>
                  <a:pt x="261" y="232"/>
                </a:cubicBezTo>
                <a:cubicBezTo>
                  <a:pt x="257" y="235"/>
                  <a:pt x="253" y="237"/>
                  <a:pt x="248" y="237"/>
                </a:cubicBezTo>
                <a:cubicBezTo>
                  <a:pt x="229" y="237"/>
                  <a:pt x="229" y="237"/>
                  <a:pt x="229" y="237"/>
                </a:cubicBezTo>
                <a:cubicBezTo>
                  <a:pt x="218" y="237"/>
                  <a:pt x="209" y="228"/>
                  <a:pt x="209" y="217"/>
                </a:cubicBezTo>
                <a:cubicBezTo>
                  <a:pt x="209" y="206"/>
                  <a:pt x="218" y="197"/>
                  <a:pt x="229" y="197"/>
                </a:cubicBezTo>
                <a:cubicBezTo>
                  <a:pt x="248" y="197"/>
                  <a:pt x="248" y="197"/>
                  <a:pt x="248" y="197"/>
                </a:cubicBezTo>
                <a:cubicBezTo>
                  <a:pt x="255" y="197"/>
                  <a:pt x="260" y="200"/>
                  <a:pt x="264" y="205"/>
                </a:cubicBezTo>
                <a:cubicBezTo>
                  <a:pt x="311" y="206"/>
                  <a:pt x="311" y="206"/>
                  <a:pt x="311" y="206"/>
                </a:cubicBezTo>
                <a:cubicBezTo>
                  <a:pt x="313" y="202"/>
                  <a:pt x="315" y="198"/>
                  <a:pt x="316" y="194"/>
                </a:cubicBezTo>
                <a:cubicBezTo>
                  <a:pt x="320" y="198"/>
                  <a:pt x="325" y="200"/>
                  <a:pt x="331" y="200"/>
                </a:cubicBezTo>
                <a:cubicBezTo>
                  <a:pt x="342" y="200"/>
                  <a:pt x="351" y="191"/>
                  <a:pt x="351" y="180"/>
                </a:cubicBezTo>
                <a:cubicBezTo>
                  <a:pt x="351" y="122"/>
                  <a:pt x="351" y="122"/>
                  <a:pt x="351" y="122"/>
                </a:cubicBezTo>
                <a:cubicBezTo>
                  <a:pt x="351" y="111"/>
                  <a:pt x="342" y="102"/>
                  <a:pt x="331" y="102"/>
                </a:cubicBezTo>
                <a:cubicBezTo>
                  <a:pt x="322" y="102"/>
                  <a:pt x="314" y="108"/>
                  <a:pt x="312" y="116"/>
                </a:cubicBezTo>
                <a:cubicBezTo>
                  <a:pt x="295" y="79"/>
                  <a:pt x="257" y="53"/>
                  <a:pt x="214" y="53"/>
                </a:cubicBezTo>
                <a:cubicBezTo>
                  <a:pt x="172" y="53"/>
                  <a:pt x="137" y="77"/>
                  <a:pt x="119" y="111"/>
                </a:cubicBezTo>
                <a:cubicBezTo>
                  <a:pt x="115" y="105"/>
                  <a:pt x="109" y="102"/>
                  <a:pt x="102" y="102"/>
                </a:cubicBezTo>
                <a:cubicBezTo>
                  <a:pt x="91" y="102"/>
                  <a:pt x="82" y="111"/>
                  <a:pt x="82" y="122"/>
                </a:cubicBezTo>
                <a:cubicBezTo>
                  <a:pt x="82" y="180"/>
                  <a:pt x="82" y="180"/>
                  <a:pt x="82" y="180"/>
                </a:cubicBezTo>
                <a:cubicBezTo>
                  <a:pt x="82" y="191"/>
                  <a:pt x="91" y="200"/>
                  <a:pt x="102" y="200"/>
                </a:cubicBezTo>
                <a:close/>
                <a:moveTo>
                  <a:pt x="427" y="488"/>
                </a:moveTo>
                <a:cubicBezTo>
                  <a:pt x="425" y="387"/>
                  <a:pt x="373" y="300"/>
                  <a:pt x="299" y="261"/>
                </a:cubicBezTo>
                <a:cubicBezTo>
                  <a:pt x="276" y="281"/>
                  <a:pt x="247" y="294"/>
                  <a:pt x="214" y="294"/>
                </a:cubicBezTo>
                <a:cubicBezTo>
                  <a:pt x="181" y="294"/>
                  <a:pt x="151" y="281"/>
                  <a:pt x="128" y="261"/>
                </a:cubicBezTo>
                <a:cubicBezTo>
                  <a:pt x="54" y="300"/>
                  <a:pt x="2" y="387"/>
                  <a:pt x="0" y="488"/>
                </a:cubicBezTo>
                <a:cubicBezTo>
                  <a:pt x="90" y="488"/>
                  <a:pt x="90" y="488"/>
                  <a:pt x="90" y="488"/>
                </a:cubicBezTo>
                <a:cubicBezTo>
                  <a:pt x="90" y="448"/>
                  <a:pt x="90" y="448"/>
                  <a:pt x="90" y="448"/>
                </a:cubicBezTo>
                <a:cubicBezTo>
                  <a:pt x="90" y="440"/>
                  <a:pt x="96" y="434"/>
                  <a:pt x="103" y="434"/>
                </a:cubicBezTo>
                <a:cubicBezTo>
                  <a:pt x="111" y="434"/>
                  <a:pt x="117" y="440"/>
                  <a:pt x="117" y="448"/>
                </a:cubicBezTo>
                <a:cubicBezTo>
                  <a:pt x="117" y="488"/>
                  <a:pt x="117" y="488"/>
                  <a:pt x="117" y="488"/>
                </a:cubicBezTo>
                <a:cubicBezTo>
                  <a:pt x="300" y="488"/>
                  <a:pt x="300" y="488"/>
                  <a:pt x="300" y="488"/>
                </a:cubicBezTo>
                <a:cubicBezTo>
                  <a:pt x="300" y="448"/>
                  <a:pt x="300" y="448"/>
                  <a:pt x="300" y="448"/>
                </a:cubicBezTo>
                <a:cubicBezTo>
                  <a:pt x="300" y="440"/>
                  <a:pt x="306" y="435"/>
                  <a:pt x="313" y="435"/>
                </a:cubicBezTo>
                <a:cubicBezTo>
                  <a:pt x="320" y="435"/>
                  <a:pt x="326" y="440"/>
                  <a:pt x="326" y="448"/>
                </a:cubicBezTo>
                <a:cubicBezTo>
                  <a:pt x="326" y="488"/>
                  <a:pt x="326" y="488"/>
                  <a:pt x="326" y="488"/>
                </a:cubicBezTo>
                <a:lnTo>
                  <a:pt x="427" y="488"/>
                </a:lnTo>
                <a:close/>
              </a:path>
            </a:pathLst>
          </a:custGeom>
          <a:solidFill>
            <a:schemeClr val="tx1"/>
          </a:solidFill>
          <a:ln>
            <a:solidFill>
              <a:schemeClr val="tx1"/>
            </a:solidFill>
          </a:ln>
        </p:spPr>
        <p:txBody>
          <a:bodyPr vert="horz" wrap="square" lIns="91440" tIns="45720" rIns="91440" bIns="45720" numCol="1" anchor="t" anchorCtr="0" compatLnSpc="1">
            <a:prstTxWarp prst="textNoShape">
              <a:avLst/>
            </a:prstTxWarp>
          </a:bodyPr>
          <a:lstStyle/>
          <a:p>
            <a:r>
              <a:rPr lang="en-US">
                <a:latin typeface="+mj-lt"/>
              </a:rPr>
              <a:t> </a:t>
            </a:r>
          </a:p>
        </p:txBody>
      </p:sp>
      <p:grpSp>
        <p:nvGrpSpPr>
          <p:cNvPr id="75" name="Group 74">
            <a:extLst>
              <a:ext uri="{FF2B5EF4-FFF2-40B4-BE49-F238E27FC236}">
                <a16:creationId xmlns:a16="http://schemas.microsoft.com/office/drawing/2014/main" id="{12C6EE70-E16D-64B8-0AA4-BB816DFE43F1}"/>
              </a:ext>
            </a:extLst>
          </p:cNvPr>
          <p:cNvGrpSpPr/>
          <p:nvPr/>
        </p:nvGrpSpPr>
        <p:grpSpPr>
          <a:xfrm>
            <a:off x="4384458" y="1639674"/>
            <a:ext cx="555625" cy="555625"/>
            <a:chOff x="654050" y="1917700"/>
            <a:chExt cx="555625" cy="555625"/>
          </a:xfrm>
          <a:solidFill>
            <a:schemeClr val="tx1"/>
          </a:solidFill>
        </p:grpSpPr>
        <p:sp>
          <p:nvSpPr>
            <p:cNvPr id="76" name="Freeform 81">
              <a:extLst>
                <a:ext uri="{FF2B5EF4-FFF2-40B4-BE49-F238E27FC236}">
                  <a16:creationId xmlns:a16="http://schemas.microsoft.com/office/drawing/2014/main" id="{E238FB5E-D82B-1026-46D0-5CAF9B3B103D}"/>
                </a:ext>
              </a:extLst>
            </p:cNvPr>
            <p:cNvSpPr>
              <a:spLocks noEditPoints="1"/>
            </p:cNvSpPr>
            <p:nvPr/>
          </p:nvSpPr>
          <p:spPr bwMode="auto">
            <a:xfrm>
              <a:off x="654050" y="1917700"/>
              <a:ext cx="555625" cy="555625"/>
            </a:xfrm>
            <a:custGeom>
              <a:avLst/>
              <a:gdLst>
                <a:gd name="T0" fmla="*/ 181 w 3504"/>
                <a:gd name="T1" fmla="*/ 3034 h 3504"/>
                <a:gd name="T2" fmla="*/ 181 w 3504"/>
                <a:gd name="T3" fmla="*/ 3188 h 3504"/>
                <a:gd name="T4" fmla="*/ 286 w 3504"/>
                <a:gd name="T5" fmla="*/ 3310 h 3504"/>
                <a:gd name="T6" fmla="*/ 440 w 3504"/>
                <a:gd name="T7" fmla="*/ 3332 h 3504"/>
                <a:gd name="T8" fmla="*/ 963 w 3504"/>
                <a:gd name="T9" fmla="*/ 2862 h 3504"/>
                <a:gd name="T10" fmla="*/ 1219 w 3504"/>
                <a:gd name="T11" fmla="*/ 2604 h 3504"/>
                <a:gd name="T12" fmla="*/ 1999 w 3504"/>
                <a:gd name="T13" fmla="*/ 193 h 3504"/>
                <a:gd name="T14" fmla="*/ 1640 w 3504"/>
                <a:gd name="T15" fmla="*/ 342 h 3504"/>
                <a:gd name="T16" fmla="*/ 1351 w 3504"/>
                <a:gd name="T17" fmla="*/ 611 h 3504"/>
                <a:gd name="T18" fmla="*/ 1177 w 3504"/>
                <a:gd name="T19" fmla="*/ 959 h 3504"/>
                <a:gd name="T20" fmla="*/ 1135 w 3504"/>
                <a:gd name="T21" fmla="*/ 1349 h 3504"/>
                <a:gd name="T22" fmla="*/ 1232 w 3504"/>
                <a:gd name="T23" fmla="*/ 1728 h 3504"/>
                <a:gd name="T24" fmla="*/ 1455 w 3504"/>
                <a:gd name="T25" fmla="*/ 2049 h 3504"/>
                <a:gd name="T26" fmla="*/ 1776 w 3504"/>
                <a:gd name="T27" fmla="*/ 2272 h 3504"/>
                <a:gd name="T28" fmla="*/ 2155 w 3504"/>
                <a:gd name="T29" fmla="*/ 2369 h 3504"/>
                <a:gd name="T30" fmla="*/ 2545 w 3504"/>
                <a:gd name="T31" fmla="*/ 2327 h 3504"/>
                <a:gd name="T32" fmla="*/ 2893 w 3504"/>
                <a:gd name="T33" fmla="*/ 2153 h 3504"/>
                <a:gd name="T34" fmla="*/ 3159 w 3504"/>
                <a:gd name="T35" fmla="*/ 1868 h 3504"/>
                <a:gd name="T36" fmla="*/ 3306 w 3504"/>
                <a:gd name="T37" fmla="*/ 1526 h 3504"/>
                <a:gd name="T38" fmla="*/ 3330 w 3504"/>
                <a:gd name="T39" fmla="*/ 1160 h 3504"/>
                <a:gd name="T40" fmla="*/ 3232 w 3504"/>
                <a:gd name="T41" fmla="*/ 803 h 3504"/>
                <a:gd name="T42" fmla="*/ 3013 w 3504"/>
                <a:gd name="T43" fmla="*/ 491 h 3504"/>
                <a:gd name="T44" fmla="*/ 2692 w 3504"/>
                <a:gd name="T45" fmla="*/ 267 h 3504"/>
                <a:gd name="T46" fmla="*/ 2314 w 3504"/>
                <a:gd name="T47" fmla="*/ 171 h 3504"/>
                <a:gd name="T48" fmla="*/ 2484 w 3504"/>
                <a:gd name="T49" fmla="*/ 25 h 3504"/>
                <a:gd name="T50" fmla="*/ 2868 w 3504"/>
                <a:gd name="T51" fmla="*/ 170 h 3504"/>
                <a:gd name="T52" fmla="*/ 3189 w 3504"/>
                <a:gd name="T53" fmla="*/ 434 h 3504"/>
                <a:gd name="T54" fmla="*/ 3407 w 3504"/>
                <a:gd name="T55" fmla="*/ 784 h 3504"/>
                <a:gd name="T56" fmla="*/ 3500 w 3504"/>
                <a:gd name="T57" fmla="*/ 1185 h 3504"/>
                <a:gd name="T58" fmla="*/ 3460 w 3504"/>
                <a:gd name="T59" fmla="*/ 1600 h 3504"/>
                <a:gd name="T60" fmla="*/ 3291 w 3504"/>
                <a:gd name="T61" fmla="*/ 1973 h 3504"/>
                <a:gd name="T62" fmla="*/ 3006 w 3504"/>
                <a:gd name="T63" fmla="*/ 2278 h 3504"/>
                <a:gd name="T64" fmla="*/ 2643 w 3504"/>
                <a:gd name="T65" fmla="*/ 2472 h 3504"/>
                <a:gd name="T66" fmla="*/ 2235 w 3504"/>
                <a:gd name="T67" fmla="*/ 2539 h 3504"/>
                <a:gd name="T68" fmla="*/ 1825 w 3504"/>
                <a:gd name="T69" fmla="*/ 2471 h 3504"/>
                <a:gd name="T70" fmla="*/ 1463 w 3504"/>
                <a:gd name="T71" fmla="*/ 2278 h 3504"/>
                <a:gd name="T72" fmla="*/ 1417 w 3504"/>
                <a:gd name="T73" fmla="*/ 2578 h 3504"/>
                <a:gd name="T74" fmla="*/ 1397 w 3504"/>
                <a:gd name="T75" fmla="*/ 2664 h 3504"/>
                <a:gd name="T76" fmla="*/ 520 w 3504"/>
                <a:gd name="T77" fmla="*/ 3483 h 3504"/>
                <a:gd name="T78" fmla="*/ 307 w 3504"/>
                <a:gd name="T79" fmla="*/ 3494 h 3504"/>
                <a:gd name="T80" fmla="*/ 115 w 3504"/>
                <a:gd name="T81" fmla="*/ 3389 h 3504"/>
                <a:gd name="T82" fmla="*/ 10 w 3504"/>
                <a:gd name="T83" fmla="*/ 3197 h 3504"/>
                <a:gd name="T84" fmla="*/ 21 w 3504"/>
                <a:gd name="T85" fmla="*/ 2984 h 3504"/>
                <a:gd name="T86" fmla="*/ 840 w 3504"/>
                <a:gd name="T87" fmla="*/ 2107 h 3504"/>
                <a:gd name="T88" fmla="*/ 941 w 3504"/>
                <a:gd name="T89" fmla="*/ 2095 h 3504"/>
                <a:gd name="T90" fmla="*/ 1179 w 3504"/>
                <a:gd name="T91" fmla="*/ 1973 h 3504"/>
                <a:gd name="T92" fmla="*/ 1008 w 3504"/>
                <a:gd name="T93" fmla="*/ 1600 h 3504"/>
                <a:gd name="T94" fmla="*/ 968 w 3504"/>
                <a:gd name="T95" fmla="*/ 1185 h 3504"/>
                <a:gd name="T96" fmla="*/ 1062 w 3504"/>
                <a:gd name="T97" fmla="*/ 784 h 3504"/>
                <a:gd name="T98" fmla="*/ 1280 w 3504"/>
                <a:gd name="T99" fmla="*/ 434 h 3504"/>
                <a:gd name="T100" fmla="*/ 1601 w 3504"/>
                <a:gd name="T101" fmla="*/ 170 h 3504"/>
                <a:gd name="T102" fmla="*/ 1985 w 3504"/>
                <a:gd name="T103" fmla="*/ 25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04" h="3504">
                  <a:moveTo>
                    <a:pt x="642" y="2541"/>
                  </a:moveTo>
                  <a:lnTo>
                    <a:pt x="233" y="2951"/>
                  </a:lnTo>
                  <a:lnTo>
                    <a:pt x="212" y="2976"/>
                  </a:lnTo>
                  <a:lnTo>
                    <a:pt x="194" y="3004"/>
                  </a:lnTo>
                  <a:lnTo>
                    <a:pt x="181" y="3034"/>
                  </a:lnTo>
                  <a:lnTo>
                    <a:pt x="172" y="3064"/>
                  </a:lnTo>
                  <a:lnTo>
                    <a:pt x="168" y="3096"/>
                  </a:lnTo>
                  <a:lnTo>
                    <a:pt x="168" y="3126"/>
                  </a:lnTo>
                  <a:lnTo>
                    <a:pt x="172" y="3158"/>
                  </a:lnTo>
                  <a:lnTo>
                    <a:pt x="181" y="3188"/>
                  </a:lnTo>
                  <a:lnTo>
                    <a:pt x="194" y="3218"/>
                  </a:lnTo>
                  <a:lnTo>
                    <a:pt x="212" y="3246"/>
                  </a:lnTo>
                  <a:lnTo>
                    <a:pt x="233" y="3271"/>
                  </a:lnTo>
                  <a:lnTo>
                    <a:pt x="258" y="3292"/>
                  </a:lnTo>
                  <a:lnTo>
                    <a:pt x="286" y="3310"/>
                  </a:lnTo>
                  <a:lnTo>
                    <a:pt x="316" y="3323"/>
                  </a:lnTo>
                  <a:lnTo>
                    <a:pt x="346" y="3332"/>
                  </a:lnTo>
                  <a:lnTo>
                    <a:pt x="378" y="3336"/>
                  </a:lnTo>
                  <a:lnTo>
                    <a:pt x="408" y="3336"/>
                  </a:lnTo>
                  <a:lnTo>
                    <a:pt x="440" y="3332"/>
                  </a:lnTo>
                  <a:lnTo>
                    <a:pt x="470" y="3323"/>
                  </a:lnTo>
                  <a:lnTo>
                    <a:pt x="500" y="3310"/>
                  </a:lnTo>
                  <a:lnTo>
                    <a:pt x="528" y="3292"/>
                  </a:lnTo>
                  <a:lnTo>
                    <a:pt x="553" y="3271"/>
                  </a:lnTo>
                  <a:lnTo>
                    <a:pt x="963" y="2862"/>
                  </a:lnTo>
                  <a:lnTo>
                    <a:pt x="642" y="2541"/>
                  </a:lnTo>
                  <a:close/>
                  <a:moveTo>
                    <a:pt x="900" y="2285"/>
                  </a:moveTo>
                  <a:lnTo>
                    <a:pt x="762" y="2423"/>
                  </a:lnTo>
                  <a:lnTo>
                    <a:pt x="1081" y="2742"/>
                  </a:lnTo>
                  <a:lnTo>
                    <a:pt x="1219" y="2604"/>
                  </a:lnTo>
                  <a:lnTo>
                    <a:pt x="900" y="2285"/>
                  </a:lnTo>
                  <a:close/>
                  <a:moveTo>
                    <a:pt x="2235" y="168"/>
                  </a:moveTo>
                  <a:lnTo>
                    <a:pt x="2155" y="171"/>
                  </a:lnTo>
                  <a:lnTo>
                    <a:pt x="2076" y="179"/>
                  </a:lnTo>
                  <a:lnTo>
                    <a:pt x="1999" y="193"/>
                  </a:lnTo>
                  <a:lnTo>
                    <a:pt x="1923" y="213"/>
                  </a:lnTo>
                  <a:lnTo>
                    <a:pt x="1849" y="238"/>
                  </a:lnTo>
                  <a:lnTo>
                    <a:pt x="1776" y="267"/>
                  </a:lnTo>
                  <a:lnTo>
                    <a:pt x="1707" y="301"/>
                  </a:lnTo>
                  <a:lnTo>
                    <a:pt x="1640" y="342"/>
                  </a:lnTo>
                  <a:lnTo>
                    <a:pt x="1575" y="386"/>
                  </a:lnTo>
                  <a:lnTo>
                    <a:pt x="1514" y="436"/>
                  </a:lnTo>
                  <a:lnTo>
                    <a:pt x="1455" y="491"/>
                  </a:lnTo>
                  <a:lnTo>
                    <a:pt x="1401" y="549"/>
                  </a:lnTo>
                  <a:lnTo>
                    <a:pt x="1351" y="611"/>
                  </a:lnTo>
                  <a:lnTo>
                    <a:pt x="1306" y="676"/>
                  </a:lnTo>
                  <a:lnTo>
                    <a:pt x="1267" y="743"/>
                  </a:lnTo>
                  <a:lnTo>
                    <a:pt x="1232" y="812"/>
                  </a:lnTo>
                  <a:lnTo>
                    <a:pt x="1202" y="884"/>
                  </a:lnTo>
                  <a:lnTo>
                    <a:pt x="1177" y="959"/>
                  </a:lnTo>
                  <a:lnTo>
                    <a:pt x="1157" y="1034"/>
                  </a:lnTo>
                  <a:lnTo>
                    <a:pt x="1143" y="1112"/>
                  </a:lnTo>
                  <a:lnTo>
                    <a:pt x="1135" y="1190"/>
                  </a:lnTo>
                  <a:lnTo>
                    <a:pt x="1133" y="1269"/>
                  </a:lnTo>
                  <a:lnTo>
                    <a:pt x="1135" y="1349"/>
                  </a:lnTo>
                  <a:lnTo>
                    <a:pt x="1143" y="1428"/>
                  </a:lnTo>
                  <a:lnTo>
                    <a:pt x="1157" y="1505"/>
                  </a:lnTo>
                  <a:lnTo>
                    <a:pt x="1177" y="1581"/>
                  </a:lnTo>
                  <a:lnTo>
                    <a:pt x="1202" y="1655"/>
                  </a:lnTo>
                  <a:lnTo>
                    <a:pt x="1232" y="1728"/>
                  </a:lnTo>
                  <a:lnTo>
                    <a:pt x="1267" y="1797"/>
                  </a:lnTo>
                  <a:lnTo>
                    <a:pt x="1306" y="1864"/>
                  </a:lnTo>
                  <a:lnTo>
                    <a:pt x="1351" y="1929"/>
                  </a:lnTo>
                  <a:lnTo>
                    <a:pt x="1401" y="1990"/>
                  </a:lnTo>
                  <a:lnTo>
                    <a:pt x="1455" y="2049"/>
                  </a:lnTo>
                  <a:lnTo>
                    <a:pt x="1514" y="2103"/>
                  </a:lnTo>
                  <a:lnTo>
                    <a:pt x="1575" y="2153"/>
                  </a:lnTo>
                  <a:lnTo>
                    <a:pt x="1640" y="2198"/>
                  </a:lnTo>
                  <a:lnTo>
                    <a:pt x="1707" y="2237"/>
                  </a:lnTo>
                  <a:lnTo>
                    <a:pt x="1776" y="2272"/>
                  </a:lnTo>
                  <a:lnTo>
                    <a:pt x="1849" y="2302"/>
                  </a:lnTo>
                  <a:lnTo>
                    <a:pt x="1923" y="2327"/>
                  </a:lnTo>
                  <a:lnTo>
                    <a:pt x="1999" y="2347"/>
                  </a:lnTo>
                  <a:lnTo>
                    <a:pt x="2076" y="2361"/>
                  </a:lnTo>
                  <a:lnTo>
                    <a:pt x="2155" y="2369"/>
                  </a:lnTo>
                  <a:lnTo>
                    <a:pt x="2235" y="2371"/>
                  </a:lnTo>
                  <a:lnTo>
                    <a:pt x="2314" y="2369"/>
                  </a:lnTo>
                  <a:lnTo>
                    <a:pt x="2392" y="2361"/>
                  </a:lnTo>
                  <a:lnTo>
                    <a:pt x="2470" y="2347"/>
                  </a:lnTo>
                  <a:lnTo>
                    <a:pt x="2545" y="2327"/>
                  </a:lnTo>
                  <a:lnTo>
                    <a:pt x="2620" y="2302"/>
                  </a:lnTo>
                  <a:lnTo>
                    <a:pt x="2692" y="2272"/>
                  </a:lnTo>
                  <a:lnTo>
                    <a:pt x="2761" y="2237"/>
                  </a:lnTo>
                  <a:lnTo>
                    <a:pt x="2828" y="2198"/>
                  </a:lnTo>
                  <a:lnTo>
                    <a:pt x="2893" y="2153"/>
                  </a:lnTo>
                  <a:lnTo>
                    <a:pt x="2955" y="2103"/>
                  </a:lnTo>
                  <a:lnTo>
                    <a:pt x="3013" y="2049"/>
                  </a:lnTo>
                  <a:lnTo>
                    <a:pt x="3066" y="1992"/>
                  </a:lnTo>
                  <a:lnTo>
                    <a:pt x="3115" y="1931"/>
                  </a:lnTo>
                  <a:lnTo>
                    <a:pt x="3159" y="1868"/>
                  </a:lnTo>
                  <a:lnTo>
                    <a:pt x="3198" y="1803"/>
                  </a:lnTo>
                  <a:lnTo>
                    <a:pt x="3232" y="1736"/>
                  </a:lnTo>
                  <a:lnTo>
                    <a:pt x="3262" y="1667"/>
                  </a:lnTo>
                  <a:lnTo>
                    <a:pt x="3286" y="1597"/>
                  </a:lnTo>
                  <a:lnTo>
                    <a:pt x="3306" y="1526"/>
                  </a:lnTo>
                  <a:lnTo>
                    <a:pt x="3320" y="1453"/>
                  </a:lnTo>
                  <a:lnTo>
                    <a:pt x="3330" y="1380"/>
                  </a:lnTo>
                  <a:lnTo>
                    <a:pt x="3335" y="1307"/>
                  </a:lnTo>
                  <a:lnTo>
                    <a:pt x="3335" y="1233"/>
                  </a:lnTo>
                  <a:lnTo>
                    <a:pt x="3330" y="1160"/>
                  </a:lnTo>
                  <a:lnTo>
                    <a:pt x="3320" y="1086"/>
                  </a:lnTo>
                  <a:lnTo>
                    <a:pt x="3306" y="1014"/>
                  </a:lnTo>
                  <a:lnTo>
                    <a:pt x="3286" y="943"/>
                  </a:lnTo>
                  <a:lnTo>
                    <a:pt x="3262" y="873"/>
                  </a:lnTo>
                  <a:lnTo>
                    <a:pt x="3232" y="803"/>
                  </a:lnTo>
                  <a:lnTo>
                    <a:pt x="3198" y="736"/>
                  </a:lnTo>
                  <a:lnTo>
                    <a:pt x="3159" y="672"/>
                  </a:lnTo>
                  <a:lnTo>
                    <a:pt x="3115" y="609"/>
                  </a:lnTo>
                  <a:lnTo>
                    <a:pt x="3066" y="548"/>
                  </a:lnTo>
                  <a:lnTo>
                    <a:pt x="3013" y="491"/>
                  </a:lnTo>
                  <a:lnTo>
                    <a:pt x="2955" y="436"/>
                  </a:lnTo>
                  <a:lnTo>
                    <a:pt x="2893" y="386"/>
                  </a:lnTo>
                  <a:lnTo>
                    <a:pt x="2828" y="342"/>
                  </a:lnTo>
                  <a:lnTo>
                    <a:pt x="2761" y="301"/>
                  </a:lnTo>
                  <a:lnTo>
                    <a:pt x="2692" y="267"/>
                  </a:lnTo>
                  <a:lnTo>
                    <a:pt x="2620" y="238"/>
                  </a:lnTo>
                  <a:lnTo>
                    <a:pt x="2545" y="213"/>
                  </a:lnTo>
                  <a:lnTo>
                    <a:pt x="2470" y="193"/>
                  </a:lnTo>
                  <a:lnTo>
                    <a:pt x="2392" y="179"/>
                  </a:lnTo>
                  <a:lnTo>
                    <a:pt x="2314" y="171"/>
                  </a:lnTo>
                  <a:lnTo>
                    <a:pt x="2235" y="168"/>
                  </a:lnTo>
                  <a:close/>
                  <a:moveTo>
                    <a:pt x="2235" y="0"/>
                  </a:moveTo>
                  <a:lnTo>
                    <a:pt x="2319" y="4"/>
                  </a:lnTo>
                  <a:lnTo>
                    <a:pt x="2402" y="12"/>
                  </a:lnTo>
                  <a:lnTo>
                    <a:pt x="2484" y="25"/>
                  </a:lnTo>
                  <a:lnTo>
                    <a:pt x="2564" y="44"/>
                  </a:lnTo>
                  <a:lnTo>
                    <a:pt x="2643" y="67"/>
                  </a:lnTo>
                  <a:lnTo>
                    <a:pt x="2720" y="97"/>
                  </a:lnTo>
                  <a:lnTo>
                    <a:pt x="2795" y="131"/>
                  </a:lnTo>
                  <a:lnTo>
                    <a:pt x="2868" y="170"/>
                  </a:lnTo>
                  <a:lnTo>
                    <a:pt x="2938" y="213"/>
                  </a:lnTo>
                  <a:lnTo>
                    <a:pt x="3006" y="262"/>
                  </a:lnTo>
                  <a:lnTo>
                    <a:pt x="3070" y="315"/>
                  </a:lnTo>
                  <a:lnTo>
                    <a:pt x="3131" y="373"/>
                  </a:lnTo>
                  <a:lnTo>
                    <a:pt x="3189" y="434"/>
                  </a:lnTo>
                  <a:lnTo>
                    <a:pt x="3242" y="498"/>
                  </a:lnTo>
                  <a:lnTo>
                    <a:pt x="3291" y="566"/>
                  </a:lnTo>
                  <a:lnTo>
                    <a:pt x="3335" y="636"/>
                  </a:lnTo>
                  <a:lnTo>
                    <a:pt x="3373" y="709"/>
                  </a:lnTo>
                  <a:lnTo>
                    <a:pt x="3407" y="784"/>
                  </a:lnTo>
                  <a:lnTo>
                    <a:pt x="3437" y="861"/>
                  </a:lnTo>
                  <a:lnTo>
                    <a:pt x="3460" y="940"/>
                  </a:lnTo>
                  <a:lnTo>
                    <a:pt x="3479" y="1020"/>
                  </a:lnTo>
                  <a:lnTo>
                    <a:pt x="3492" y="1102"/>
                  </a:lnTo>
                  <a:lnTo>
                    <a:pt x="3500" y="1185"/>
                  </a:lnTo>
                  <a:lnTo>
                    <a:pt x="3504" y="1269"/>
                  </a:lnTo>
                  <a:lnTo>
                    <a:pt x="3500" y="1354"/>
                  </a:lnTo>
                  <a:lnTo>
                    <a:pt x="3492" y="1437"/>
                  </a:lnTo>
                  <a:lnTo>
                    <a:pt x="3479" y="1519"/>
                  </a:lnTo>
                  <a:lnTo>
                    <a:pt x="3460" y="1600"/>
                  </a:lnTo>
                  <a:lnTo>
                    <a:pt x="3437" y="1679"/>
                  </a:lnTo>
                  <a:lnTo>
                    <a:pt x="3407" y="1755"/>
                  </a:lnTo>
                  <a:lnTo>
                    <a:pt x="3373" y="1831"/>
                  </a:lnTo>
                  <a:lnTo>
                    <a:pt x="3335" y="1903"/>
                  </a:lnTo>
                  <a:lnTo>
                    <a:pt x="3291" y="1973"/>
                  </a:lnTo>
                  <a:lnTo>
                    <a:pt x="3242" y="2040"/>
                  </a:lnTo>
                  <a:lnTo>
                    <a:pt x="3189" y="2105"/>
                  </a:lnTo>
                  <a:lnTo>
                    <a:pt x="3131" y="2167"/>
                  </a:lnTo>
                  <a:lnTo>
                    <a:pt x="3070" y="2224"/>
                  </a:lnTo>
                  <a:lnTo>
                    <a:pt x="3006" y="2278"/>
                  </a:lnTo>
                  <a:lnTo>
                    <a:pt x="2938" y="2327"/>
                  </a:lnTo>
                  <a:lnTo>
                    <a:pt x="2868" y="2370"/>
                  </a:lnTo>
                  <a:lnTo>
                    <a:pt x="2795" y="2408"/>
                  </a:lnTo>
                  <a:lnTo>
                    <a:pt x="2720" y="2442"/>
                  </a:lnTo>
                  <a:lnTo>
                    <a:pt x="2643" y="2472"/>
                  </a:lnTo>
                  <a:lnTo>
                    <a:pt x="2564" y="2496"/>
                  </a:lnTo>
                  <a:lnTo>
                    <a:pt x="2484" y="2515"/>
                  </a:lnTo>
                  <a:lnTo>
                    <a:pt x="2402" y="2528"/>
                  </a:lnTo>
                  <a:lnTo>
                    <a:pt x="2319" y="2536"/>
                  </a:lnTo>
                  <a:lnTo>
                    <a:pt x="2235" y="2539"/>
                  </a:lnTo>
                  <a:lnTo>
                    <a:pt x="2150" y="2536"/>
                  </a:lnTo>
                  <a:lnTo>
                    <a:pt x="2067" y="2528"/>
                  </a:lnTo>
                  <a:lnTo>
                    <a:pt x="1985" y="2515"/>
                  </a:lnTo>
                  <a:lnTo>
                    <a:pt x="1904" y="2496"/>
                  </a:lnTo>
                  <a:lnTo>
                    <a:pt x="1825" y="2471"/>
                  </a:lnTo>
                  <a:lnTo>
                    <a:pt x="1748" y="2442"/>
                  </a:lnTo>
                  <a:lnTo>
                    <a:pt x="1673" y="2408"/>
                  </a:lnTo>
                  <a:lnTo>
                    <a:pt x="1601" y="2370"/>
                  </a:lnTo>
                  <a:lnTo>
                    <a:pt x="1531" y="2325"/>
                  </a:lnTo>
                  <a:lnTo>
                    <a:pt x="1463" y="2278"/>
                  </a:lnTo>
                  <a:lnTo>
                    <a:pt x="1398" y="2224"/>
                  </a:lnTo>
                  <a:lnTo>
                    <a:pt x="1237" y="2386"/>
                  </a:lnTo>
                  <a:lnTo>
                    <a:pt x="1397" y="2546"/>
                  </a:lnTo>
                  <a:lnTo>
                    <a:pt x="1408" y="2561"/>
                  </a:lnTo>
                  <a:lnTo>
                    <a:pt x="1417" y="2578"/>
                  </a:lnTo>
                  <a:lnTo>
                    <a:pt x="1420" y="2596"/>
                  </a:lnTo>
                  <a:lnTo>
                    <a:pt x="1420" y="2614"/>
                  </a:lnTo>
                  <a:lnTo>
                    <a:pt x="1417" y="2632"/>
                  </a:lnTo>
                  <a:lnTo>
                    <a:pt x="1408" y="2649"/>
                  </a:lnTo>
                  <a:lnTo>
                    <a:pt x="1397" y="2664"/>
                  </a:lnTo>
                  <a:lnTo>
                    <a:pt x="671" y="3389"/>
                  </a:lnTo>
                  <a:lnTo>
                    <a:pt x="637" y="3420"/>
                  </a:lnTo>
                  <a:lnTo>
                    <a:pt x="600" y="3446"/>
                  </a:lnTo>
                  <a:lnTo>
                    <a:pt x="561" y="3467"/>
                  </a:lnTo>
                  <a:lnTo>
                    <a:pt x="520" y="3483"/>
                  </a:lnTo>
                  <a:lnTo>
                    <a:pt x="479" y="3494"/>
                  </a:lnTo>
                  <a:lnTo>
                    <a:pt x="436" y="3502"/>
                  </a:lnTo>
                  <a:lnTo>
                    <a:pt x="392" y="3504"/>
                  </a:lnTo>
                  <a:lnTo>
                    <a:pt x="350" y="3502"/>
                  </a:lnTo>
                  <a:lnTo>
                    <a:pt x="307" y="3494"/>
                  </a:lnTo>
                  <a:lnTo>
                    <a:pt x="266" y="3483"/>
                  </a:lnTo>
                  <a:lnTo>
                    <a:pt x="224" y="3467"/>
                  </a:lnTo>
                  <a:lnTo>
                    <a:pt x="186" y="3446"/>
                  </a:lnTo>
                  <a:lnTo>
                    <a:pt x="149" y="3420"/>
                  </a:lnTo>
                  <a:lnTo>
                    <a:pt x="115" y="3389"/>
                  </a:lnTo>
                  <a:lnTo>
                    <a:pt x="84" y="3355"/>
                  </a:lnTo>
                  <a:lnTo>
                    <a:pt x="59" y="3318"/>
                  </a:lnTo>
                  <a:lnTo>
                    <a:pt x="37" y="3280"/>
                  </a:lnTo>
                  <a:lnTo>
                    <a:pt x="21" y="3238"/>
                  </a:lnTo>
                  <a:lnTo>
                    <a:pt x="10" y="3197"/>
                  </a:lnTo>
                  <a:lnTo>
                    <a:pt x="2" y="3154"/>
                  </a:lnTo>
                  <a:lnTo>
                    <a:pt x="0" y="3112"/>
                  </a:lnTo>
                  <a:lnTo>
                    <a:pt x="2" y="3068"/>
                  </a:lnTo>
                  <a:lnTo>
                    <a:pt x="10" y="3025"/>
                  </a:lnTo>
                  <a:lnTo>
                    <a:pt x="21" y="2984"/>
                  </a:lnTo>
                  <a:lnTo>
                    <a:pt x="37" y="2943"/>
                  </a:lnTo>
                  <a:lnTo>
                    <a:pt x="59" y="2904"/>
                  </a:lnTo>
                  <a:lnTo>
                    <a:pt x="84" y="2867"/>
                  </a:lnTo>
                  <a:lnTo>
                    <a:pt x="115" y="2833"/>
                  </a:lnTo>
                  <a:lnTo>
                    <a:pt x="840" y="2107"/>
                  </a:lnTo>
                  <a:lnTo>
                    <a:pt x="857" y="2095"/>
                  </a:lnTo>
                  <a:lnTo>
                    <a:pt x="878" y="2086"/>
                  </a:lnTo>
                  <a:lnTo>
                    <a:pt x="900" y="2083"/>
                  </a:lnTo>
                  <a:lnTo>
                    <a:pt x="921" y="2086"/>
                  </a:lnTo>
                  <a:lnTo>
                    <a:pt x="941" y="2095"/>
                  </a:lnTo>
                  <a:lnTo>
                    <a:pt x="958" y="2107"/>
                  </a:lnTo>
                  <a:lnTo>
                    <a:pt x="1118" y="2267"/>
                  </a:lnTo>
                  <a:lnTo>
                    <a:pt x="1280" y="2106"/>
                  </a:lnTo>
                  <a:lnTo>
                    <a:pt x="1226" y="2042"/>
                  </a:lnTo>
                  <a:lnTo>
                    <a:pt x="1179" y="1973"/>
                  </a:lnTo>
                  <a:lnTo>
                    <a:pt x="1134" y="1903"/>
                  </a:lnTo>
                  <a:lnTo>
                    <a:pt x="1096" y="1831"/>
                  </a:lnTo>
                  <a:lnTo>
                    <a:pt x="1062" y="1756"/>
                  </a:lnTo>
                  <a:lnTo>
                    <a:pt x="1033" y="1679"/>
                  </a:lnTo>
                  <a:lnTo>
                    <a:pt x="1008" y="1600"/>
                  </a:lnTo>
                  <a:lnTo>
                    <a:pt x="989" y="1519"/>
                  </a:lnTo>
                  <a:lnTo>
                    <a:pt x="976" y="1437"/>
                  </a:lnTo>
                  <a:lnTo>
                    <a:pt x="968" y="1354"/>
                  </a:lnTo>
                  <a:lnTo>
                    <a:pt x="965" y="1269"/>
                  </a:lnTo>
                  <a:lnTo>
                    <a:pt x="968" y="1185"/>
                  </a:lnTo>
                  <a:lnTo>
                    <a:pt x="976" y="1102"/>
                  </a:lnTo>
                  <a:lnTo>
                    <a:pt x="989" y="1020"/>
                  </a:lnTo>
                  <a:lnTo>
                    <a:pt x="1008" y="940"/>
                  </a:lnTo>
                  <a:lnTo>
                    <a:pt x="1032" y="861"/>
                  </a:lnTo>
                  <a:lnTo>
                    <a:pt x="1062" y="784"/>
                  </a:lnTo>
                  <a:lnTo>
                    <a:pt x="1096" y="709"/>
                  </a:lnTo>
                  <a:lnTo>
                    <a:pt x="1134" y="636"/>
                  </a:lnTo>
                  <a:lnTo>
                    <a:pt x="1177" y="566"/>
                  </a:lnTo>
                  <a:lnTo>
                    <a:pt x="1226" y="498"/>
                  </a:lnTo>
                  <a:lnTo>
                    <a:pt x="1280" y="434"/>
                  </a:lnTo>
                  <a:lnTo>
                    <a:pt x="1337" y="373"/>
                  </a:lnTo>
                  <a:lnTo>
                    <a:pt x="1399" y="315"/>
                  </a:lnTo>
                  <a:lnTo>
                    <a:pt x="1464" y="262"/>
                  </a:lnTo>
                  <a:lnTo>
                    <a:pt x="1531" y="213"/>
                  </a:lnTo>
                  <a:lnTo>
                    <a:pt x="1601" y="170"/>
                  </a:lnTo>
                  <a:lnTo>
                    <a:pt x="1673" y="131"/>
                  </a:lnTo>
                  <a:lnTo>
                    <a:pt x="1749" y="97"/>
                  </a:lnTo>
                  <a:lnTo>
                    <a:pt x="1825" y="67"/>
                  </a:lnTo>
                  <a:lnTo>
                    <a:pt x="1904" y="44"/>
                  </a:lnTo>
                  <a:lnTo>
                    <a:pt x="1985" y="25"/>
                  </a:lnTo>
                  <a:lnTo>
                    <a:pt x="2067" y="12"/>
                  </a:lnTo>
                  <a:lnTo>
                    <a:pt x="2150" y="4"/>
                  </a:lnTo>
                  <a:lnTo>
                    <a:pt x="22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82">
              <a:extLst>
                <a:ext uri="{FF2B5EF4-FFF2-40B4-BE49-F238E27FC236}">
                  <a16:creationId xmlns:a16="http://schemas.microsoft.com/office/drawing/2014/main" id="{93E73F0E-DD5B-E9AD-6549-1BA756677A1F}"/>
                </a:ext>
              </a:extLst>
            </p:cNvPr>
            <p:cNvSpPr>
              <a:spLocks noEditPoints="1"/>
            </p:cNvSpPr>
            <p:nvPr/>
          </p:nvSpPr>
          <p:spPr bwMode="auto">
            <a:xfrm>
              <a:off x="869950" y="1979613"/>
              <a:ext cx="277813" cy="277812"/>
            </a:xfrm>
            <a:custGeom>
              <a:avLst/>
              <a:gdLst>
                <a:gd name="T0" fmla="*/ 756 w 1754"/>
                <a:gd name="T1" fmla="*/ 177 h 1753"/>
                <a:gd name="T2" fmla="*/ 582 w 1754"/>
                <a:gd name="T3" fmla="*/ 232 h 1753"/>
                <a:gd name="T4" fmla="*/ 424 w 1754"/>
                <a:gd name="T5" fmla="*/ 332 h 1753"/>
                <a:gd name="T6" fmla="*/ 295 w 1754"/>
                <a:gd name="T7" fmla="*/ 471 h 1753"/>
                <a:gd name="T8" fmla="*/ 210 w 1754"/>
                <a:gd name="T9" fmla="*/ 634 h 1753"/>
                <a:gd name="T10" fmla="*/ 170 w 1754"/>
                <a:gd name="T11" fmla="*/ 815 h 1753"/>
                <a:gd name="T12" fmla="*/ 179 w 1754"/>
                <a:gd name="T13" fmla="*/ 1001 h 1753"/>
                <a:gd name="T14" fmla="*/ 233 w 1754"/>
                <a:gd name="T15" fmla="*/ 1176 h 1753"/>
                <a:gd name="T16" fmla="*/ 333 w 1754"/>
                <a:gd name="T17" fmla="*/ 1333 h 1753"/>
                <a:gd name="T18" fmla="*/ 474 w 1754"/>
                <a:gd name="T19" fmla="*/ 1460 h 1753"/>
                <a:gd name="T20" fmla="*/ 638 w 1754"/>
                <a:gd name="T21" fmla="*/ 1545 h 1753"/>
                <a:gd name="T22" fmla="*/ 817 w 1754"/>
                <a:gd name="T23" fmla="*/ 1584 h 1753"/>
                <a:gd name="T24" fmla="*/ 998 w 1754"/>
                <a:gd name="T25" fmla="*/ 1576 h 1753"/>
                <a:gd name="T26" fmla="*/ 1172 w 1754"/>
                <a:gd name="T27" fmla="*/ 1522 h 1753"/>
                <a:gd name="T28" fmla="*/ 1331 w 1754"/>
                <a:gd name="T29" fmla="*/ 1422 h 1753"/>
                <a:gd name="T30" fmla="*/ 1460 w 1754"/>
                <a:gd name="T31" fmla="*/ 1283 h 1753"/>
                <a:gd name="T32" fmla="*/ 1545 w 1754"/>
                <a:gd name="T33" fmla="*/ 1120 h 1753"/>
                <a:gd name="T34" fmla="*/ 1584 w 1754"/>
                <a:gd name="T35" fmla="*/ 939 h 1753"/>
                <a:gd name="T36" fmla="*/ 1575 w 1754"/>
                <a:gd name="T37" fmla="*/ 753 h 1753"/>
                <a:gd name="T38" fmla="*/ 1521 w 1754"/>
                <a:gd name="T39" fmla="*/ 577 h 1753"/>
                <a:gd name="T40" fmla="*/ 1421 w 1754"/>
                <a:gd name="T41" fmla="*/ 421 h 1753"/>
                <a:gd name="T42" fmla="*/ 1281 w 1754"/>
                <a:gd name="T43" fmla="*/ 293 h 1753"/>
                <a:gd name="T44" fmla="*/ 1116 w 1754"/>
                <a:gd name="T45" fmla="*/ 208 h 1753"/>
                <a:gd name="T46" fmla="*/ 937 w 1754"/>
                <a:gd name="T47" fmla="*/ 170 h 1753"/>
                <a:gd name="T48" fmla="*/ 945 w 1754"/>
                <a:gd name="T49" fmla="*/ 3 h 1753"/>
                <a:gd name="T50" fmla="*/ 1144 w 1754"/>
                <a:gd name="T51" fmla="*/ 41 h 1753"/>
                <a:gd name="T52" fmla="*/ 1331 w 1754"/>
                <a:gd name="T53" fmla="*/ 126 h 1753"/>
                <a:gd name="T54" fmla="*/ 1497 w 1754"/>
                <a:gd name="T55" fmla="*/ 257 h 1753"/>
                <a:gd name="T56" fmla="*/ 1625 w 1754"/>
                <a:gd name="T57" fmla="*/ 420 h 1753"/>
                <a:gd name="T58" fmla="*/ 1712 w 1754"/>
                <a:gd name="T59" fmla="*/ 605 h 1753"/>
                <a:gd name="T60" fmla="*/ 1751 w 1754"/>
                <a:gd name="T61" fmla="*/ 807 h 1753"/>
                <a:gd name="T62" fmla="*/ 1744 w 1754"/>
                <a:gd name="T63" fmla="*/ 1016 h 1753"/>
                <a:gd name="T64" fmla="*/ 1688 w 1754"/>
                <a:gd name="T65" fmla="*/ 1212 h 1753"/>
                <a:gd name="T66" fmla="*/ 1587 w 1754"/>
                <a:gd name="T67" fmla="*/ 1391 h 1753"/>
                <a:gd name="T68" fmla="*/ 1445 w 1754"/>
                <a:gd name="T69" fmla="*/ 1545 h 1753"/>
                <a:gd name="T70" fmla="*/ 1270 w 1754"/>
                <a:gd name="T71" fmla="*/ 1661 h 1753"/>
                <a:gd name="T72" fmla="*/ 1078 w 1754"/>
                <a:gd name="T73" fmla="*/ 1730 h 1753"/>
                <a:gd name="T74" fmla="*/ 878 w 1754"/>
                <a:gd name="T75" fmla="*/ 1753 h 1753"/>
                <a:gd name="T76" fmla="*/ 677 w 1754"/>
                <a:gd name="T77" fmla="*/ 1730 h 1753"/>
                <a:gd name="T78" fmla="*/ 484 w 1754"/>
                <a:gd name="T79" fmla="*/ 1661 h 1753"/>
                <a:gd name="T80" fmla="*/ 310 w 1754"/>
                <a:gd name="T81" fmla="*/ 1545 h 1753"/>
                <a:gd name="T82" fmla="*/ 167 w 1754"/>
                <a:gd name="T83" fmla="*/ 1391 h 1753"/>
                <a:gd name="T84" fmla="*/ 66 w 1754"/>
                <a:gd name="T85" fmla="*/ 1212 h 1753"/>
                <a:gd name="T86" fmla="*/ 11 w 1754"/>
                <a:gd name="T87" fmla="*/ 1016 h 1753"/>
                <a:gd name="T88" fmla="*/ 3 w 1754"/>
                <a:gd name="T89" fmla="*/ 807 h 1753"/>
                <a:gd name="T90" fmla="*/ 43 w 1754"/>
                <a:gd name="T91" fmla="*/ 605 h 1753"/>
                <a:gd name="T92" fmla="*/ 129 w 1754"/>
                <a:gd name="T93" fmla="*/ 420 h 1753"/>
                <a:gd name="T94" fmla="*/ 258 w 1754"/>
                <a:gd name="T95" fmla="*/ 257 h 1753"/>
                <a:gd name="T96" fmla="*/ 424 w 1754"/>
                <a:gd name="T97" fmla="*/ 126 h 1753"/>
                <a:gd name="T98" fmla="*/ 611 w 1754"/>
                <a:gd name="T99" fmla="*/ 41 h 1753"/>
                <a:gd name="T100" fmla="*/ 810 w 1754"/>
                <a:gd name="T101" fmla="*/ 3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4" h="1753">
                  <a:moveTo>
                    <a:pt x="878" y="168"/>
                  </a:moveTo>
                  <a:lnTo>
                    <a:pt x="817" y="170"/>
                  </a:lnTo>
                  <a:lnTo>
                    <a:pt x="756" y="177"/>
                  </a:lnTo>
                  <a:lnTo>
                    <a:pt x="697" y="190"/>
                  </a:lnTo>
                  <a:lnTo>
                    <a:pt x="638" y="208"/>
                  </a:lnTo>
                  <a:lnTo>
                    <a:pt x="582" y="232"/>
                  </a:lnTo>
                  <a:lnTo>
                    <a:pt x="527" y="259"/>
                  </a:lnTo>
                  <a:lnTo>
                    <a:pt x="474" y="293"/>
                  </a:lnTo>
                  <a:lnTo>
                    <a:pt x="424" y="332"/>
                  </a:lnTo>
                  <a:lnTo>
                    <a:pt x="376" y="375"/>
                  </a:lnTo>
                  <a:lnTo>
                    <a:pt x="333" y="421"/>
                  </a:lnTo>
                  <a:lnTo>
                    <a:pt x="295" y="471"/>
                  </a:lnTo>
                  <a:lnTo>
                    <a:pt x="262" y="522"/>
                  </a:lnTo>
                  <a:lnTo>
                    <a:pt x="233" y="577"/>
                  </a:lnTo>
                  <a:lnTo>
                    <a:pt x="210" y="634"/>
                  </a:lnTo>
                  <a:lnTo>
                    <a:pt x="192" y="692"/>
                  </a:lnTo>
                  <a:lnTo>
                    <a:pt x="179" y="753"/>
                  </a:lnTo>
                  <a:lnTo>
                    <a:pt x="170" y="815"/>
                  </a:lnTo>
                  <a:lnTo>
                    <a:pt x="167" y="876"/>
                  </a:lnTo>
                  <a:lnTo>
                    <a:pt x="170" y="939"/>
                  </a:lnTo>
                  <a:lnTo>
                    <a:pt x="179" y="1001"/>
                  </a:lnTo>
                  <a:lnTo>
                    <a:pt x="192" y="1061"/>
                  </a:lnTo>
                  <a:lnTo>
                    <a:pt x="210" y="1120"/>
                  </a:lnTo>
                  <a:lnTo>
                    <a:pt x="233" y="1176"/>
                  </a:lnTo>
                  <a:lnTo>
                    <a:pt x="262" y="1230"/>
                  </a:lnTo>
                  <a:lnTo>
                    <a:pt x="295" y="1283"/>
                  </a:lnTo>
                  <a:lnTo>
                    <a:pt x="333" y="1333"/>
                  </a:lnTo>
                  <a:lnTo>
                    <a:pt x="376" y="1378"/>
                  </a:lnTo>
                  <a:lnTo>
                    <a:pt x="424" y="1422"/>
                  </a:lnTo>
                  <a:lnTo>
                    <a:pt x="474" y="1460"/>
                  </a:lnTo>
                  <a:lnTo>
                    <a:pt x="527" y="1494"/>
                  </a:lnTo>
                  <a:lnTo>
                    <a:pt x="582" y="1522"/>
                  </a:lnTo>
                  <a:lnTo>
                    <a:pt x="638" y="1545"/>
                  </a:lnTo>
                  <a:lnTo>
                    <a:pt x="697" y="1563"/>
                  </a:lnTo>
                  <a:lnTo>
                    <a:pt x="756" y="1576"/>
                  </a:lnTo>
                  <a:lnTo>
                    <a:pt x="817" y="1584"/>
                  </a:lnTo>
                  <a:lnTo>
                    <a:pt x="878" y="1586"/>
                  </a:lnTo>
                  <a:lnTo>
                    <a:pt x="937" y="1584"/>
                  </a:lnTo>
                  <a:lnTo>
                    <a:pt x="998" y="1576"/>
                  </a:lnTo>
                  <a:lnTo>
                    <a:pt x="1057" y="1563"/>
                  </a:lnTo>
                  <a:lnTo>
                    <a:pt x="1116" y="1545"/>
                  </a:lnTo>
                  <a:lnTo>
                    <a:pt x="1172" y="1522"/>
                  </a:lnTo>
                  <a:lnTo>
                    <a:pt x="1228" y="1494"/>
                  </a:lnTo>
                  <a:lnTo>
                    <a:pt x="1281" y="1460"/>
                  </a:lnTo>
                  <a:lnTo>
                    <a:pt x="1331" y="1422"/>
                  </a:lnTo>
                  <a:lnTo>
                    <a:pt x="1379" y="1378"/>
                  </a:lnTo>
                  <a:lnTo>
                    <a:pt x="1421" y="1333"/>
                  </a:lnTo>
                  <a:lnTo>
                    <a:pt x="1460" y="1283"/>
                  </a:lnTo>
                  <a:lnTo>
                    <a:pt x="1492" y="1230"/>
                  </a:lnTo>
                  <a:lnTo>
                    <a:pt x="1521" y="1176"/>
                  </a:lnTo>
                  <a:lnTo>
                    <a:pt x="1545" y="1120"/>
                  </a:lnTo>
                  <a:lnTo>
                    <a:pt x="1563" y="1061"/>
                  </a:lnTo>
                  <a:lnTo>
                    <a:pt x="1575" y="1001"/>
                  </a:lnTo>
                  <a:lnTo>
                    <a:pt x="1584" y="939"/>
                  </a:lnTo>
                  <a:lnTo>
                    <a:pt x="1587" y="876"/>
                  </a:lnTo>
                  <a:lnTo>
                    <a:pt x="1584" y="815"/>
                  </a:lnTo>
                  <a:lnTo>
                    <a:pt x="1575" y="753"/>
                  </a:lnTo>
                  <a:lnTo>
                    <a:pt x="1563" y="692"/>
                  </a:lnTo>
                  <a:lnTo>
                    <a:pt x="1545" y="634"/>
                  </a:lnTo>
                  <a:lnTo>
                    <a:pt x="1521" y="577"/>
                  </a:lnTo>
                  <a:lnTo>
                    <a:pt x="1492" y="522"/>
                  </a:lnTo>
                  <a:lnTo>
                    <a:pt x="1460" y="471"/>
                  </a:lnTo>
                  <a:lnTo>
                    <a:pt x="1421" y="421"/>
                  </a:lnTo>
                  <a:lnTo>
                    <a:pt x="1379" y="375"/>
                  </a:lnTo>
                  <a:lnTo>
                    <a:pt x="1331" y="332"/>
                  </a:lnTo>
                  <a:lnTo>
                    <a:pt x="1281" y="293"/>
                  </a:lnTo>
                  <a:lnTo>
                    <a:pt x="1228" y="259"/>
                  </a:lnTo>
                  <a:lnTo>
                    <a:pt x="1172" y="232"/>
                  </a:lnTo>
                  <a:lnTo>
                    <a:pt x="1116" y="208"/>
                  </a:lnTo>
                  <a:lnTo>
                    <a:pt x="1057" y="190"/>
                  </a:lnTo>
                  <a:lnTo>
                    <a:pt x="998" y="177"/>
                  </a:lnTo>
                  <a:lnTo>
                    <a:pt x="937" y="170"/>
                  </a:lnTo>
                  <a:lnTo>
                    <a:pt x="878" y="168"/>
                  </a:lnTo>
                  <a:close/>
                  <a:moveTo>
                    <a:pt x="878" y="0"/>
                  </a:moveTo>
                  <a:lnTo>
                    <a:pt x="945" y="3"/>
                  </a:lnTo>
                  <a:lnTo>
                    <a:pt x="1012" y="11"/>
                  </a:lnTo>
                  <a:lnTo>
                    <a:pt x="1078" y="23"/>
                  </a:lnTo>
                  <a:lnTo>
                    <a:pt x="1144" y="41"/>
                  </a:lnTo>
                  <a:lnTo>
                    <a:pt x="1207" y="65"/>
                  </a:lnTo>
                  <a:lnTo>
                    <a:pt x="1270" y="92"/>
                  </a:lnTo>
                  <a:lnTo>
                    <a:pt x="1331" y="126"/>
                  </a:lnTo>
                  <a:lnTo>
                    <a:pt x="1388" y="165"/>
                  </a:lnTo>
                  <a:lnTo>
                    <a:pt x="1445" y="208"/>
                  </a:lnTo>
                  <a:lnTo>
                    <a:pt x="1497" y="257"/>
                  </a:lnTo>
                  <a:lnTo>
                    <a:pt x="1545" y="308"/>
                  </a:lnTo>
                  <a:lnTo>
                    <a:pt x="1587" y="363"/>
                  </a:lnTo>
                  <a:lnTo>
                    <a:pt x="1625" y="420"/>
                  </a:lnTo>
                  <a:lnTo>
                    <a:pt x="1659" y="480"/>
                  </a:lnTo>
                  <a:lnTo>
                    <a:pt x="1688" y="541"/>
                  </a:lnTo>
                  <a:lnTo>
                    <a:pt x="1712" y="605"/>
                  </a:lnTo>
                  <a:lnTo>
                    <a:pt x="1730" y="671"/>
                  </a:lnTo>
                  <a:lnTo>
                    <a:pt x="1744" y="738"/>
                  </a:lnTo>
                  <a:lnTo>
                    <a:pt x="1751" y="807"/>
                  </a:lnTo>
                  <a:lnTo>
                    <a:pt x="1754" y="876"/>
                  </a:lnTo>
                  <a:lnTo>
                    <a:pt x="1751" y="947"/>
                  </a:lnTo>
                  <a:lnTo>
                    <a:pt x="1744" y="1016"/>
                  </a:lnTo>
                  <a:lnTo>
                    <a:pt x="1730" y="1083"/>
                  </a:lnTo>
                  <a:lnTo>
                    <a:pt x="1712" y="1149"/>
                  </a:lnTo>
                  <a:lnTo>
                    <a:pt x="1688" y="1212"/>
                  </a:lnTo>
                  <a:lnTo>
                    <a:pt x="1659" y="1274"/>
                  </a:lnTo>
                  <a:lnTo>
                    <a:pt x="1625" y="1334"/>
                  </a:lnTo>
                  <a:lnTo>
                    <a:pt x="1587" y="1391"/>
                  </a:lnTo>
                  <a:lnTo>
                    <a:pt x="1545" y="1445"/>
                  </a:lnTo>
                  <a:lnTo>
                    <a:pt x="1497" y="1496"/>
                  </a:lnTo>
                  <a:lnTo>
                    <a:pt x="1445" y="1545"/>
                  </a:lnTo>
                  <a:lnTo>
                    <a:pt x="1388" y="1589"/>
                  </a:lnTo>
                  <a:lnTo>
                    <a:pt x="1331" y="1627"/>
                  </a:lnTo>
                  <a:lnTo>
                    <a:pt x="1270" y="1661"/>
                  </a:lnTo>
                  <a:lnTo>
                    <a:pt x="1207" y="1689"/>
                  </a:lnTo>
                  <a:lnTo>
                    <a:pt x="1144" y="1712"/>
                  </a:lnTo>
                  <a:lnTo>
                    <a:pt x="1078" y="1730"/>
                  </a:lnTo>
                  <a:lnTo>
                    <a:pt x="1012" y="1743"/>
                  </a:lnTo>
                  <a:lnTo>
                    <a:pt x="945" y="1751"/>
                  </a:lnTo>
                  <a:lnTo>
                    <a:pt x="878" y="1753"/>
                  </a:lnTo>
                  <a:lnTo>
                    <a:pt x="810" y="1751"/>
                  </a:lnTo>
                  <a:lnTo>
                    <a:pt x="743" y="1743"/>
                  </a:lnTo>
                  <a:lnTo>
                    <a:pt x="677" y="1730"/>
                  </a:lnTo>
                  <a:lnTo>
                    <a:pt x="611" y="1712"/>
                  </a:lnTo>
                  <a:lnTo>
                    <a:pt x="547" y="1689"/>
                  </a:lnTo>
                  <a:lnTo>
                    <a:pt x="484" y="1661"/>
                  </a:lnTo>
                  <a:lnTo>
                    <a:pt x="424" y="1627"/>
                  </a:lnTo>
                  <a:lnTo>
                    <a:pt x="366" y="1589"/>
                  </a:lnTo>
                  <a:lnTo>
                    <a:pt x="310" y="1545"/>
                  </a:lnTo>
                  <a:lnTo>
                    <a:pt x="258" y="1496"/>
                  </a:lnTo>
                  <a:lnTo>
                    <a:pt x="210" y="1445"/>
                  </a:lnTo>
                  <a:lnTo>
                    <a:pt x="167" y="1391"/>
                  </a:lnTo>
                  <a:lnTo>
                    <a:pt x="129" y="1334"/>
                  </a:lnTo>
                  <a:lnTo>
                    <a:pt x="95" y="1274"/>
                  </a:lnTo>
                  <a:lnTo>
                    <a:pt x="66" y="1212"/>
                  </a:lnTo>
                  <a:lnTo>
                    <a:pt x="43" y="1149"/>
                  </a:lnTo>
                  <a:lnTo>
                    <a:pt x="25" y="1083"/>
                  </a:lnTo>
                  <a:lnTo>
                    <a:pt x="11" y="1016"/>
                  </a:lnTo>
                  <a:lnTo>
                    <a:pt x="3" y="947"/>
                  </a:lnTo>
                  <a:lnTo>
                    <a:pt x="0" y="876"/>
                  </a:lnTo>
                  <a:lnTo>
                    <a:pt x="3" y="807"/>
                  </a:lnTo>
                  <a:lnTo>
                    <a:pt x="11" y="738"/>
                  </a:lnTo>
                  <a:lnTo>
                    <a:pt x="25" y="671"/>
                  </a:lnTo>
                  <a:lnTo>
                    <a:pt x="43" y="605"/>
                  </a:lnTo>
                  <a:lnTo>
                    <a:pt x="66" y="541"/>
                  </a:lnTo>
                  <a:lnTo>
                    <a:pt x="95" y="480"/>
                  </a:lnTo>
                  <a:lnTo>
                    <a:pt x="129" y="420"/>
                  </a:lnTo>
                  <a:lnTo>
                    <a:pt x="167" y="363"/>
                  </a:lnTo>
                  <a:lnTo>
                    <a:pt x="210" y="308"/>
                  </a:lnTo>
                  <a:lnTo>
                    <a:pt x="258" y="257"/>
                  </a:lnTo>
                  <a:lnTo>
                    <a:pt x="310" y="208"/>
                  </a:lnTo>
                  <a:lnTo>
                    <a:pt x="366" y="165"/>
                  </a:lnTo>
                  <a:lnTo>
                    <a:pt x="424" y="126"/>
                  </a:lnTo>
                  <a:lnTo>
                    <a:pt x="484" y="92"/>
                  </a:lnTo>
                  <a:lnTo>
                    <a:pt x="547" y="65"/>
                  </a:lnTo>
                  <a:lnTo>
                    <a:pt x="611" y="41"/>
                  </a:lnTo>
                  <a:lnTo>
                    <a:pt x="677" y="23"/>
                  </a:lnTo>
                  <a:lnTo>
                    <a:pt x="743" y="11"/>
                  </a:lnTo>
                  <a:lnTo>
                    <a:pt x="810" y="3"/>
                  </a:lnTo>
                  <a:lnTo>
                    <a:pt x="8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83">
              <a:extLst>
                <a:ext uri="{FF2B5EF4-FFF2-40B4-BE49-F238E27FC236}">
                  <a16:creationId xmlns:a16="http://schemas.microsoft.com/office/drawing/2014/main" id="{F8031E64-CF02-B293-F449-8C4DA1D0A331}"/>
                </a:ext>
              </a:extLst>
            </p:cNvPr>
            <p:cNvSpPr>
              <a:spLocks/>
            </p:cNvSpPr>
            <p:nvPr/>
          </p:nvSpPr>
          <p:spPr bwMode="auto">
            <a:xfrm>
              <a:off x="952500" y="2105025"/>
              <a:ext cx="112713" cy="26987"/>
            </a:xfrm>
            <a:custGeom>
              <a:avLst/>
              <a:gdLst>
                <a:gd name="T0" fmla="*/ 84 w 714"/>
                <a:gd name="T1" fmla="*/ 0 h 167"/>
                <a:gd name="T2" fmla="*/ 630 w 714"/>
                <a:gd name="T3" fmla="*/ 0 h 167"/>
                <a:gd name="T4" fmla="*/ 652 w 714"/>
                <a:gd name="T5" fmla="*/ 4 h 167"/>
                <a:gd name="T6" fmla="*/ 673 w 714"/>
                <a:gd name="T7" fmla="*/ 12 h 167"/>
                <a:gd name="T8" fmla="*/ 690 w 714"/>
                <a:gd name="T9" fmla="*/ 25 h 167"/>
                <a:gd name="T10" fmla="*/ 702 w 714"/>
                <a:gd name="T11" fmla="*/ 42 h 167"/>
                <a:gd name="T12" fmla="*/ 711 w 714"/>
                <a:gd name="T13" fmla="*/ 62 h 167"/>
                <a:gd name="T14" fmla="*/ 714 w 714"/>
                <a:gd name="T15" fmla="*/ 83 h 167"/>
                <a:gd name="T16" fmla="*/ 711 w 714"/>
                <a:gd name="T17" fmla="*/ 106 h 167"/>
                <a:gd name="T18" fmla="*/ 702 w 714"/>
                <a:gd name="T19" fmla="*/ 126 h 167"/>
                <a:gd name="T20" fmla="*/ 690 w 714"/>
                <a:gd name="T21" fmla="*/ 143 h 167"/>
                <a:gd name="T22" fmla="*/ 673 w 714"/>
                <a:gd name="T23" fmla="*/ 156 h 167"/>
                <a:gd name="T24" fmla="*/ 652 w 714"/>
                <a:gd name="T25" fmla="*/ 164 h 167"/>
                <a:gd name="T26" fmla="*/ 630 w 714"/>
                <a:gd name="T27" fmla="*/ 167 h 167"/>
                <a:gd name="T28" fmla="*/ 84 w 714"/>
                <a:gd name="T29" fmla="*/ 167 h 167"/>
                <a:gd name="T30" fmla="*/ 62 w 714"/>
                <a:gd name="T31" fmla="*/ 164 h 167"/>
                <a:gd name="T32" fmla="*/ 42 w 714"/>
                <a:gd name="T33" fmla="*/ 156 h 167"/>
                <a:gd name="T34" fmla="*/ 25 w 714"/>
                <a:gd name="T35" fmla="*/ 143 h 167"/>
                <a:gd name="T36" fmla="*/ 12 w 714"/>
                <a:gd name="T37" fmla="*/ 126 h 167"/>
                <a:gd name="T38" fmla="*/ 4 w 714"/>
                <a:gd name="T39" fmla="*/ 106 h 167"/>
                <a:gd name="T40" fmla="*/ 0 w 714"/>
                <a:gd name="T41" fmla="*/ 83 h 167"/>
                <a:gd name="T42" fmla="*/ 4 w 714"/>
                <a:gd name="T43" fmla="*/ 62 h 167"/>
                <a:gd name="T44" fmla="*/ 12 w 714"/>
                <a:gd name="T45" fmla="*/ 42 h 167"/>
                <a:gd name="T46" fmla="*/ 25 w 714"/>
                <a:gd name="T47" fmla="*/ 25 h 167"/>
                <a:gd name="T48" fmla="*/ 42 w 714"/>
                <a:gd name="T49" fmla="*/ 12 h 167"/>
                <a:gd name="T50" fmla="*/ 62 w 714"/>
                <a:gd name="T51" fmla="*/ 4 h 167"/>
                <a:gd name="T52" fmla="*/ 84 w 714"/>
                <a:gd name="T5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4" h="167">
                  <a:moveTo>
                    <a:pt x="84" y="0"/>
                  </a:moveTo>
                  <a:lnTo>
                    <a:pt x="630" y="0"/>
                  </a:lnTo>
                  <a:lnTo>
                    <a:pt x="652" y="4"/>
                  </a:lnTo>
                  <a:lnTo>
                    <a:pt x="673" y="12"/>
                  </a:lnTo>
                  <a:lnTo>
                    <a:pt x="690" y="25"/>
                  </a:lnTo>
                  <a:lnTo>
                    <a:pt x="702" y="42"/>
                  </a:lnTo>
                  <a:lnTo>
                    <a:pt x="711" y="62"/>
                  </a:lnTo>
                  <a:lnTo>
                    <a:pt x="714" y="83"/>
                  </a:lnTo>
                  <a:lnTo>
                    <a:pt x="711" y="106"/>
                  </a:lnTo>
                  <a:lnTo>
                    <a:pt x="702" y="126"/>
                  </a:lnTo>
                  <a:lnTo>
                    <a:pt x="690" y="143"/>
                  </a:lnTo>
                  <a:lnTo>
                    <a:pt x="673" y="156"/>
                  </a:lnTo>
                  <a:lnTo>
                    <a:pt x="652" y="164"/>
                  </a:lnTo>
                  <a:lnTo>
                    <a:pt x="630" y="167"/>
                  </a:lnTo>
                  <a:lnTo>
                    <a:pt x="84" y="167"/>
                  </a:lnTo>
                  <a:lnTo>
                    <a:pt x="62" y="164"/>
                  </a:lnTo>
                  <a:lnTo>
                    <a:pt x="42" y="156"/>
                  </a:lnTo>
                  <a:lnTo>
                    <a:pt x="25" y="143"/>
                  </a:lnTo>
                  <a:lnTo>
                    <a:pt x="12" y="126"/>
                  </a:lnTo>
                  <a:lnTo>
                    <a:pt x="4" y="106"/>
                  </a:lnTo>
                  <a:lnTo>
                    <a:pt x="0" y="83"/>
                  </a:lnTo>
                  <a:lnTo>
                    <a:pt x="4" y="62"/>
                  </a:lnTo>
                  <a:lnTo>
                    <a:pt x="12" y="42"/>
                  </a:lnTo>
                  <a:lnTo>
                    <a:pt x="25" y="25"/>
                  </a:lnTo>
                  <a:lnTo>
                    <a:pt x="42" y="12"/>
                  </a:lnTo>
                  <a:lnTo>
                    <a:pt x="62" y="4"/>
                  </a:lnTo>
                  <a:lnTo>
                    <a:pt x="8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7" name="Group 96">
            <a:extLst>
              <a:ext uri="{FF2B5EF4-FFF2-40B4-BE49-F238E27FC236}">
                <a16:creationId xmlns:a16="http://schemas.microsoft.com/office/drawing/2014/main" id="{8F9D2EBE-6B68-690B-2DF7-3CA8991703DC}"/>
              </a:ext>
            </a:extLst>
          </p:cNvPr>
          <p:cNvGrpSpPr/>
          <p:nvPr/>
        </p:nvGrpSpPr>
        <p:grpSpPr>
          <a:xfrm>
            <a:off x="4371758" y="2688591"/>
            <a:ext cx="581025" cy="569913"/>
            <a:chOff x="6296025" y="4225925"/>
            <a:chExt cx="581025" cy="569913"/>
          </a:xfrm>
          <a:solidFill>
            <a:schemeClr val="tx1"/>
          </a:solidFill>
        </p:grpSpPr>
        <p:sp>
          <p:nvSpPr>
            <p:cNvPr id="98" name="Freeform 294">
              <a:extLst>
                <a:ext uri="{FF2B5EF4-FFF2-40B4-BE49-F238E27FC236}">
                  <a16:creationId xmlns:a16="http://schemas.microsoft.com/office/drawing/2014/main" id="{508D53ED-48A5-2A38-6AF4-C9A345EC2369}"/>
                </a:ext>
              </a:extLst>
            </p:cNvPr>
            <p:cNvSpPr>
              <a:spLocks noEditPoints="1"/>
            </p:cNvSpPr>
            <p:nvPr/>
          </p:nvSpPr>
          <p:spPr bwMode="auto">
            <a:xfrm>
              <a:off x="6329363" y="4225925"/>
              <a:ext cx="514350" cy="490538"/>
            </a:xfrm>
            <a:custGeom>
              <a:avLst/>
              <a:gdLst>
                <a:gd name="T0" fmla="*/ 1592 w 3236"/>
                <a:gd name="T1" fmla="*/ 199 h 3086"/>
                <a:gd name="T2" fmla="*/ 1200 w 3236"/>
                <a:gd name="T3" fmla="*/ 969 h 3086"/>
                <a:gd name="T4" fmla="*/ 1099 w 3236"/>
                <a:gd name="T5" fmla="*/ 1053 h 3086"/>
                <a:gd name="T6" fmla="*/ 219 w 3236"/>
                <a:gd name="T7" fmla="*/ 1192 h 3086"/>
                <a:gd name="T8" fmla="*/ 195 w 3236"/>
                <a:gd name="T9" fmla="*/ 1221 h 3086"/>
                <a:gd name="T10" fmla="*/ 198 w 3236"/>
                <a:gd name="T11" fmla="*/ 1258 h 3086"/>
                <a:gd name="T12" fmla="*/ 827 w 3236"/>
                <a:gd name="T13" fmla="*/ 1884 h 3086"/>
                <a:gd name="T14" fmla="*/ 859 w 3236"/>
                <a:gd name="T15" fmla="*/ 2011 h 3086"/>
                <a:gd name="T16" fmla="*/ 722 w 3236"/>
                <a:gd name="T17" fmla="*/ 2864 h 3086"/>
                <a:gd name="T18" fmla="*/ 744 w 3236"/>
                <a:gd name="T19" fmla="*/ 2888 h 3086"/>
                <a:gd name="T20" fmla="*/ 790 w 3236"/>
                <a:gd name="T21" fmla="*/ 2888 h 3086"/>
                <a:gd name="T22" fmla="*/ 1618 w 3236"/>
                <a:gd name="T23" fmla="*/ 2486 h 3086"/>
                <a:gd name="T24" fmla="*/ 2446 w 3236"/>
                <a:gd name="T25" fmla="*/ 2888 h 3086"/>
                <a:gd name="T26" fmla="*/ 2492 w 3236"/>
                <a:gd name="T27" fmla="*/ 2888 h 3086"/>
                <a:gd name="T28" fmla="*/ 2514 w 3236"/>
                <a:gd name="T29" fmla="*/ 2864 h 3086"/>
                <a:gd name="T30" fmla="*/ 2377 w 3236"/>
                <a:gd name="T31" fmla="*/ 2011 h 3086"/>
                <a:gd name="T32" fmla="*/ 2409 w 3236"/>
                <a:gd name="T33" fmla="*/ 1884 h 3086"/>
                <a:gd name="T34" fmla="*/ 3038 w 3236"/>
                <a:gd name="T35" fmla="*/ 1258 h 3086"/>
                <a:gd name="T36" fmla="*/ 3041 w 3236"/>
                <a:gd name="T37" fmla="*/ 1221 h 3086"/>
                <a:gd name="T38" fmla="*/ 3017 w 3236"/>
                <a:gd name="T39" fmla="*/ 1192 h 3086"/>
                <a:gd name="T40" fmla="*/ 2137 w 3236"/>
                <a:gd name="T41" fmla="*/ 1053 h 3086"/>
                <a:gd name="T42" fmla="*/ 2036 w 3236"/>
                <a:gd name="T43" fmla="*/ 970 h 3086"/>
                <a:gd name="T44" fmla="*/ 1653 w 3236"/>
                <a:gd name="T45" fmla="*/ 207 h 3086"/>
                <a:gd name="T46" fmla="*/ 1618 w 3236"/>
                <a:gd name="T47" fmla="*/ 192 h 3086"/>
                <a:gd name="T48" fmla="*/ 1717 w 3236"/>
                <a:gd name="T49" fmla="*/ 20 h 3086"/>
                <a:gd name="T50" fmla="*/ 1818 w 3236"/>
                <a:gd name="T51" fmla="*/ 104 h 3086"/>
                <a:gd name="T52" fmla="*/ 2214 w 3236"/>
                <a:gd name="T53" fmla="*/ 878 h 3086"/>
                <a:gd name="T54" fmla="*/ 3103 w 3236"/>
                <a:gd name="T55" fmla="*/ 1021 h 3086"/>
                <a:gd name="T56" fmla="*/ 3210 w 3236"/>
                <a:gd name="T57" fmla="*/ 1125 h 3086"/>
                <a:gd name="T58" fmla="*/ 3235 w 3236"/>
                <a:gd name="T59" fmla="*/ 1260 h 3086"/>
                <a:gd name="T60" fmla="*/ 3186 w 3236"/>
                <a:gd name="T61" fmla="*/ 1382 h 3086"/>
                <a:gd name="T62" fmla="*/ 2570 w 3236"/>
                <a:gd name="T63" fmla="*/ 1996 h 3086"/>
                <a:gd name="T64" fmla="*/ 2709 w 3236"/>
                <a:gd name="T65" fmla="*/ 2872 h 3086"/>
                <a:gd name="T66" fmla="*/ 2659 w 3236"/>
                <a:gd name="T67" fmla="*/ 2994 h 3086"/>
                <a:gd name="T68" fmla="*/ 2543 w 3236"/>
                <a:gd name="T69" fmla="*/ 3074 h 3086"/>
                <a:gd name="T70" fmla="*/ 2393 w 3236"/>
                <a:gd name="T71" fmla="*/ 3074 h 3086"/>
                <a:gd name="T72" fmla="*/ 1610 w 3236"/>
                <a:gd name="T73" fmla="*/ 2679 h 3086"/>
                <a:gd name="T74" fmla="*/ 806 w 3236"/>
                <a:gd name="T75" fmla="*/ 3083 h 3086"/>
                <a:gd name="T76" fmla="*/ 659 w 3236"/>
                <a:gd name="T77" fmla="*/ 3060 h 3086"/>
                <a:gd name="T78" fmla="*/ 558 w 3236"/>
                <a:gd name="T79" fmla="*/ 2966 h 3086"/>
                <a:gd name="T80" fmla="*/ 526 w 3236"/>
                <a:gd name="T81" fmla="*/ 2839 h 3086"/>
                <a:gd name="T82" fmla="*/ 661 w 3236"/>
                <a:gd name="T83" fmla="*/ 1982 h 3086"/>
                <a:gd name="T84" fmla="*/ 31 w 3236"/>
                <a:gd name="T85" fmla="*/ 1354 h 3086"/>
                <a:gd name="T86" fmla="*/ 0 w 3236"/>
                <a:gd name="T87" fmla="*/ 1227 h 3086"/>
                <a:gd name="T88" fmla="*/ 46 w 3236"/>
                <a:gd name="T89" fmla="*/ 1093 h 3086"/>
                <a:gd name="T90" fmla="*/ 168 w 3236"/>
                <a:gd name="T91" fmla="*/ 1007 h 3086"/>
                <a:gd name="T92" fmla="*/ 1035 w 3236"/>
                <a:gd name="T93" fmla="*/ 869 h 3086"/>
                <a:gd name="T94" fmla="*/ 1439 w 3236"/>
                <a:gd name="T95" fmla="*/ 78 h 3086"/>
                <a:gd name="T96" fmla="*/ 1551 w 3236"/>
                <a:gd name="T97" fmla="*/ 9 h 3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36" h="3086">
                  <a:moveTo>
                    <a:pt x="1618" y="192"/>
                  </a:moveTo>
                  <a:lnTo>
                    <a:pt x="1611" y="192"/>
                  </a:lnTo>
                  <a:lnTo>
                    <a:pt x="1602" y="195"/>
                  </a:lnTo>
                  <a:lnTo>
                    <a:pt x="1592" y="199"/>
                  </a:lnTo>
                  <a:lnTo>
                    <a:pt x="1583" y="207"/>
                  </a:lnTo>
                  <a:lnTo>
                    <a:pt x="1575" y="219"/>
                  </a:lnTo>
                  <a:lnTo>
                    <a:pt x="1217" y="940"/>
                  </a:lnTo>
                  <a:lnTo>
                    <a:pt x="1200" y="969"/>
                  </a:lnTo>
                  <a:lnTo>
                    <a:pt x="1179" y="996"/>
                  </a:lnTo>
                  <a:lnTo>
                    <a:pt x="1156" y="1019"/>
                  </a:lnTo>
                  <a:lnTo>
                    <a:pt x="1128" y="1037"/>
                  </a:lnTo>
                  <a:lnTo>
                    <a:pt x="1099" y="1053"/>
                  </a:lnTo>
                  <a:lnTo>
                    <a:pt x="1068" y="1065"/>
                  </a:lnTo>
                  <a:lnTo>
                    <a:pt x="1035" y="1072"/>
                  </a:lnTo>
                  <a:lnTo>
                    <a:pt x="234" y="1188"/>
                  </a:lnTo>
                  <a:lnTo>
                    <a:pt x="219" y="1192"/>
                  </a:lnTo>
                  <a:lnTo>
                    <a:pt x="209" y="1199"/>
                  </a:lnTo>
                  <a:lnTo>
                    <a:pt x="203" y="1206"/>
                  </a:lnTo>
                  <a:lnTo>
                    <a:pt x="197" y="1214"/>
                  </a:lnTo>
                  <a:lnTo>
                    <a:pt x="195" y="1221"/>
                  </a:lnTo>
                  <a:lnTo>
                    <a:pt x="194" y="1227"/>
                  </a:lnTo>
                  <a:lnTo>
                    <a:pt x="193" y="1236"/>
                  </a:lnTo>
                  <a:lnTo>
                    <a:pt x="194" y="1247"/>
                  </a:lnTo>
                  <a:lnTo>
                    <a:pt x="198" y="1258"/>
                  </a:lnTo>
                  <a:lnTo>
                    <a:pt x="207" y="1269"/>
                  </a:lnTo>
                  <a:lnTo>
                    <a:pt x="787" y="1832"/>
                  </a:lnTo>
                  <a:lnTo>
                    <a:pt x="809" y="1856"/>
                  </a:lnTo>
                  <a:lnTo>
                    <a:pt x="827" y="1884"/>
                  </a:lnTo>
                  <a:lnTo>
                    <a:pt x="843" y="1913"/>
                  </a:lnTo>
                  <a:lnTo>
                    <a:pt x="853" y="1945"/>
                  </a:lnTo>
                  <a:lnTo>
                    <a:pt x="858" y="1977"/>
                  </a:lnTo>
                  <a:lnTo>
                    <a:pt x="859" y="2011"/>
                  </a:lnTo>
                  <a:lnTo>
                    <a:pt x="856" y="2044"/>
                  </a:lnTo>
                  <a:lnTo>
                    <a:pt x="720" y="2837"/>
                  </a:lnTo>
                  <a:lnTo>
                    <a:pt x="719" y="2852"/>
                  </a:lnTo>
                  <a:lnTo>
                    <a:pt x="722" y="2864"/>
                  </a:lnTo>
                  <a:lnTo>
                    <a:pt x="727" y="2873"/>
                  </a:lnTo>
                  <a:lnTo>
                    <a:pt x="733" y="2880"/>
                  </a:lnTo>
                  <a:lnTo>
                    <a:pt x="738" y="2884"/>
                  </a:lnTo>
                  <a:lnTo>
                    <a:pt x="744" y="2888"/>
                  </a:lnTo>
                  <a:lnTo>
                    <a:pt x="753" y="2892"/>
                  </a:lnTo>
                  <a:lnTo>
                    <a:pt x="763" y="2893"/>
                  </a:lnTo>
                  <a:lnTo>
                    <a:pt x="775" y="2893"/>
                  </a:lnTo>
                  <a:lnTo>
                    <a:pt x="790" y="2888"/>
                  </a:lnTo>
                  <a:lnTo>
                    <a:pt x="1506" y="2514"/>
                  </a:lnTo>
                  <a:lnTo>
                    <a:pt x="1541" y="2498"/>
                  </a:lnTo>
                  <a:lnTo>
                    <a:pt x="1579" y="2489"/>
                  </a:lnTo>
                  <a:lnTo>
                    <a:pt x="1618" y="2486"/>
                  </a:lnTo>
                  <a:lnTo>
                    <a:pt x="1657" y="2489"/>
                  </a:lnTo>
                  <a:lnTo>
                    <a:pt x="1695" y="2498"/>
                  </a:lnTo>
                  <a:lnTo>
                    <a:pt x="1730" y="2514"/>
                  </a:lnTo>
                  <a:lnTo>
                    <a:pt x="2446" y="2888"/>
                  </a:lnTo>
                  <a:lnTo>
                    <a:pt x="2461" y="2893"/>
                  </a:lnTo>
                  <a:lnTo>
                    <a:pt x="2473" y="2894"/>
                  </a:lnTo>
                  <a:lnTo>
                    <a:pt x="2483" y="2892"/>
                  </a:lnTo>
                  <a:lnTo>
                    <a:pt x="2492" y="2888"/>
                  </a:lnTo>
                  <a:lnTo>
                    <a:pt x="2498" y="2884"/>
                  </a:lnTo>
                  <a:lnTo>
                    <a:pt x="2503" y="2880"/>
                  </a:lnTo>
                  <a:lnTo>
                    <a:pt x="2509" y="2873"/>
                  </a:lnTo>
                  <a:lnTo>
                    <a:pt x="2514" y="2864"/>
                  </a:lnTo>
                  <a:lnTo>
                    <a:pt x="2517" y="2852"/>
                  </a:lnTo>
                  <a:lnTo>
                    <a:pt x="2516" y="2838"/>
                  </a:lnTo>
                  <a:lnTo>
                    <a:pt x="2380" y="2044"/>
                  </a:lnTo>
                  <a:lnTo>
                    <a:pt x="2377" y="2011"/>
                  </a:lnTo>
                  <a:lnTo>
                    <a:pt x="2378" y="1977"/>
                  </a:lnTo>
                  <a:lnTo>
                    <a:pt x="2383" y="1945"/>
                  </a:lnTo>
                  <a:lnTo>
                    <a:pt x="2394" y="1913"/>
                  </a:lnTo>
                  <a:lnTo>
                    <a:pt x="2409" y="1884"/>
                  </a:lnTo>
                  <a:lnTo>
                    <a:pt x="2427" y="1856"/>
                  </a:lnTo>
                  <a:lnTo>
                    <a:pt x="2450" y="1832"/>
                  </a:lnTo>
                  <a:lnTo>
                    <a:pt x="3029" y="1269"/>
                  </a:lnTo>
                  <a:lnTo>
                    <a:pt x="3038" y="1258"/>
                  </a:lnTo>
                  <a:lnTo>
                    <a:pt x="3042" y="1247"/>
                  </a:lnTo>
                  <a:lnTo>
                    <a:pt x="3043" y="1236"/>
                  </a:lnTo>
                  <a:lnTo>
                    <a:pt x="3043" y="1227"/>
                  </a:lnTo>
                  <a:lnTo>
                    <a:pt x="3041" y="1221"/>
                  </a:lnTo>
                  <a:lnTo>
                    <a:pt x="3039" y="1214"/>
                  </a:lnTo>
                  <a:lnTo>
                    <a:pt x="3034" y="1206"/>
                  </a:lnTo>
                  <a:lnTo>
                    <a:pt x="3027" y="1199"/>
                  </a:lnTo>
                  <a:lnTo>
                    <a:pt x="3017" y="1192"/>
                  </a:lnTo>
                  <a:lnTo>
                    <a:pt x="3002" y="1188"/>
                  </a:lnTo>
                  <a:lnTo>
                    <a:pt x="2201" y="1072"/>
                  </a:lnTo>
                  <a:lnTo>
                    <a:pt x="2168" y="1065"/>
                  </a:lnTo>
                  <a:lnTo>
                    <a:pt x="2137" y="1053"/>
                  </a:lnTo>
                  <a:lnTo>
                    <a:pt x="2108" y="1037"/>
                  </a:lnTo>
                  <a:lnTo>
                    <a:pt x="2080" y="1019"/>
                  </a:lnTo>
                  <a:lnTo>
                    <a:pt x="2057" y="996"/>
                  </a:lnTo>
                  <a:lnTo>
                    <a:pt x="2036" y="970"/>
                  </a:lnTo>
                  <a:lnTo>
                    <a:pt x="2019" y="940"/>
                  </a:lnTo>
                  <a:lnTo>
                    <a:pt x="1661" y="219"/>
                  </a:lnTo>
                  <a:lnTo>
                    <a:pt x="1661" y="219"/>
                  </a:lnTo>
                  <a:lnTo>
                    <a:pt x="1653" y="207"/>
                  </a:lnTo>
                  <a:lnTo>
                    <a:pt x="1644" y="199"/>
                  </a:lnTo>
                  <a:lnTo>
                    <a:pt x="1634" y="195"/>
                  </a:lnTo>
                  <a:lnTo>
                    <a:pt x="1625" y="192"/>
                  </a:lnTo>
                  <a:lnTo>
                    <a:pt x="1618" y="192"/>
                  </a:lnTo>
                  <a:close/>
                  <a:moveTo>
                    <a:pt x="1618" y="0"/>
                  </a:moveTo>
                  <a:lnTo>
                    <a:pt x="1652" y="3"/>
                  </a:lnTo>
                  <a:lnTo>
                    <a:pt x="1686" y="9"/>
                  </a:lnTo>
                  <a:lnTo>
                    <a:pt x="1717" y="20"/>
                  </a:lnTo>
                  <a:lnTo>
                    <a:pt x="1746" y="36"/>
                  </a:lnTo>
                  <a:lnTo>
                    <a:pt x="1772" y="56"/>
                  </a:lnTo>
                  <a:lnTo>
                    <a:pt x="1797" y="78"/>
                  </a:lnTo>
                  <a:lnTo>
                    <a:pt x="1818" y="104"/>
                  </a:lnTo>
                  <a:lnTo>
                    <a:pt x="1834" y="134"/>
                  </a:lnTo>
                  <a:lnTo>
                    <a:pt x="2193" y="855"/>
                  </a:lnTo>
                  <a:lnTo>
                    <a:pt x="2201" y="869"/>
                  </a:lnTo>
                  <a:lnTo>
                    <a:pt x="2214" y="878"/>
                  </a:lnTo>
                  <a:lnTo>
                    <a:pt x="2229" y="882"/>
                  </a:lnTo>
                  <a:lnTo>
                    <a:pt x="3030" y="998"/>
                  </a:lnTo>
                  <a:lnTo>
                    <a:pt x="3068" y="1007"/>
                  </a:lnTo>
                  <a:lnTo>
                    <a:pt x="3103" y="1021"/>
                  </a:lnTo>
                  <a:lnTo>
                    <a:pt x="3136" y="1040"/>
                  </a:lnTo>
                  <a:lnTo>
                    <a:pt x="3165" y="1064"/>
                  </a:lnTo>
                  <a:lnTo>
                    <a:pt x="3190" y="1093"/>
                  </a:lnTo>
                  <a:lnTo>
                    <a:pt x="3210" y="1125"/>
                  </a:lnTo>
                  <a:lnTo>
                    <a:pt x="3225" y="1161"/>
                  </a:lnTo>
                  <a:lnTo>
                    <a:pt x="3233" y="1194"/>
                  </a:lnTo>
                  <a:lnTo>
                    <a:pt x="3236" y="1227"/>
                  </a:lnTo>
                  <a:lnTo>
                    <a:pt x="3235" y="1260"/>
                  </a:lnTo>
                  <a:lnTo>
                    <a:pt x="3230" y="1292"/>
                  </a:lnTo>
                  <a:lnTo>
                    <a:pt x="3220" y="1324"/>
                  </a:lnTo>
                  <a:lnTo>
                    <a:pt x="3205" y="1354"/>
                  </a:lnTo>
                  <a:lnTo>
                    <a:pt x="3186" y="1382"/>
                  </a:lnTo>
                  <a:lnTo>
                    <a:pt x="3164" y="1407"/>
                  </a:lnTo>
                  <a:lnTo>
                    <a:pt x="2584" y="1969"/>
                  </a:lnTo>
                  <a:lnTo>
                    <a:pt x="2575" y="1982"/>
                  </a:lnTo>
                  <a:lnTo>
                    <a:pt x="2570" y="1996"/>
                  </a:lnTo>
                  <a:lnTo>
                    <a:pt x="2571" y="2012"/>
                  </a:lnTo>
                  <a:lnTo>
                    <a:pt x="2707" y="2805"/>
                  </a:lnTo>
                  <a:lnTo>
                    <a:pt x="2710" y="2839"/>
                  </a:lnTo>
                  <a:lnTo>
                    <a:pt x="2709" y="2872"/>
                  </a:lnTo>
                  <a:lnTo>
                    <a:pt x="2703" y="2905"/>
                  </a:lnTo>
                  <a:lnTo>
                    <a:pt x="2693" y="2936"/>
                  </a:lnTo>
                  <a:lnTo>
                    <a:pt x="2678" y="2966"/>
                  </a:lnTo>
                  <a:lnTo>
                    <a:pt x="2659" y="2994"/>
                  </a:lnTo>
                  <a:lnTo>
                    <a:pt x="2637" y="3018"/>
                  </a:lnTo>
                  <a:lnTo>
                    <a:pt x="2611" y="3040"/>
                  </a:lnTo>
                  <a:lnTo>
                    <a:pt x="2578" y="3060"/>
                  </a:lnTo>
                  <a:lnTo>
                    <a:pt x="2543" y="3074"/>
                  </a:lnTo>
                  <a:lnTo>
                    <a:pt x="2506" y="3083"/>
                  </a:lnTo>
                  <a:lnTo>
                    <a:pt x="2470" y="3086"/>
                  </a:lnTo>
                  <a:lnTo>
                    <a:pt x="2431" y="3083"/>
                  </a:lnTo>
                  <a:lnTo>
                    <a:pt x="2393" y="3074"/>
                  </a:lnTo>
                  <a:lnTo>
                    <a:pt x="2357" y="3058"/>
                  </a:lnTo>
                  <a:lnTo>
                    <a:pt x="1640" y="2684"/>
                  </a:lnTo>
                  <a:lnTo>
                    <a:pt x="1626" y="2679"/>
                  </a:lnTo>
                  <a:lnTo>
                    <a:pt x="1610" y="2679"/>
                  </a:lnTo>
                  <a:lnTo>
                    <a:pt x="1596" y="2684"/>
                  </a:lnTo>
                  <a:lnTo>
                    <a:pt x="879" y="3058"/>
                  </a:lnTo>
                  <a:lnTo>
                    <a:pt x="844" y="3073"/>
                  </a:lnTo>
                  <a:lnTo>
                    <a:pt x="806" y="3083"/>
                  </a:lnTo>
                  <a:lnTo>
                    <a:pt x="768" y="3086"/>
                  </a:lnTo>
                  <a:lnTo>
                    <a:pt x="731" y="3083"/>
                  </a:lnTo>
                  <a:lnTo>
                    <a:pt x="694" y="3074"/>
                  </a:lnTo>
                  <a:lnTo>
                    <a:pt x="659" y="3060"/>
                  </a:lnTo>
                  <a:lnTo>
                    <a:pt x="625" y="3040"/>
                  </a:lnTo>
                  <a:lnTo>
                    <a:pt x="599" y="3018"/>
                  </a:lnTo>
                  <a:lnTo>
                    <a:pt x="577" y="2994"/>
                  </a:lnTo>
                  <a:lnTo>
                    <a:pt x="558" y="2966"/>
                  </a:lnTo>
                  <a:lnTo>
                    <a:pt x="543" y="2936"/>
                  </a:lnTo>
                  <a:lnTo>
                    <a:pt x="533" y="2905"/>
                  </a:lnTo>
                  <a:lnTo>
                    <a:pt x="527" y="2872"/>
                  </a:lnTo>
                  <a:lnTo>
                    <a:pt x="526" y="2839"/>
                  </a:lnTo>
                  <a:lnTo>
                    <a:pt x="529" y="2805"/>
                  </a:lnTo>
                  <a:lnTo>
                    <a:pt x="666" y="2012"/>
                  </a:lnTo>
                  <a:lnTo>
                    <a:pt x="666" y="1996"/>
                  </a:lnTo>
                  <a:lnTo>
                    <a:pt x="661" y="1982"/>
                  </a:lnTo>
                  <a:lnTo>
                    <a:pt x="652" y="1969"/>
                  </a:lnTo>
                  <a:lnTo>
                    <a:pt x="73" y="1407"/>
                  </a:lnTo>
                  <a:lnTo>
                    <a:pt x="50" y="1382"/>
                  </a:lnTo>
                  <a:lnTo>
                    <a:pt x="31" y="1354"/>
                  </a:lnTo>
                  <a:lnTo>
                    <a:pt x="16" y="1324"/>
                  </a:lnTo>
                  <a:lnTo>
                    <a:pt x="6" y="1292"/>
                  </a:lnTo>
                  <a:lnTo>
                    <a:pt x="1" y="1260"/>
                  </a:lnTo>
                  <a:lnTo>
                    <a:pt x="0" y="1227"/>
                  </a:lnTo>
                  <a:lnTo>
                    <a:pt x="3" y="1194"/>
                  </a:lnTo>
                  <a:lnTo>
                    <a:pt x="11" y="1161"/>
                  </a:lnTo>
                  <a:lnTo>
                    <a:pt x="26" y="1125"/>
                  </a:lnTo>
                  <a:lnTo>
                    <a:pt x="46" y="1093"/>
                  </a:lnTo>
                  <a:lnTo>
                    <a:pt x="71" y="1064"/>
                  </a:lnTo>
                  <a:lnTo>
                    <a:pt x="100" y="1040"/>
                  </a:lnTo>
                  <a:lnTo>
                    <a:pt x="133" y="1021"/>
                  </a:lnTo>
                  <a:lnTo>
                    <a:pt x="168" y="1007"/>
                  </a:lnTo>
                  <a:lnTo>
                    <a:pt x="206" y="998"/>
                  </a:lnTo>
                  <a:lnTo>
                    <a:pt x="1007" y="882"/>
                  </a:lnTo>
                  <a:lnTo>
                    <a:pt x="1022" y="878"/>
                  </a:lnTo>
                  <a:lnTo>
                    <a:pt x="1035" y="869"/>
                  </a:lnTo>
                  <a:lnTo>
                    <a:pt x="1043" y="855"/>
                  </a:lnTo>
                  <a:lnTo>
                    <a:pt x="1402" y="134"/>
                  </a:lnTo>
                  <a:lnTo>
                    <a:pt x="1418" y="104"/>
                  </a:lnTo>
                  <a:lnTo>
                    <a:pt x="1439" y="78"/>
                  </a:lnTo>
                  <a:lnTo>
                    <a:pt x="1464" y="56"/>
                  </a:lnTo>
                  <a:lnTo>
                    <a:pt x="1490" y="36"/>
                  </a:lnTo>
                  <a:lnTo>
                    <a:pt x="1519" y="20"/>
                  </a:lnTo>
                  <a:lnTo>
                    <a:pt x="1551" y="9"/>
                  </a:lnTo>
                  <a:lnTo>
                    <a:pt x="1584" y="3"/>
                  </a:lnTo>
                  <a:lnTo>
                    <a:pt x="16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295">
              <a:extLst>
                <a:ext uri="{FF2B5EF4-FFF2-40B4-BE49-F238E27FC236}">
                  <a16:creationId xmlns:a16="http://schemas.microsoft.com/office/drawing/2014/main" id="{374E1E6A-FD68-65E0-B86D-2C22EB6EF91A}"/>
                </a:ext>
              </a:extLst>
            </p:cNvPr>
            <p:cNvSpPr>
              <a:spLocks/>
            </p:cNvSpPr>
            <p:nvPr/>
          </p:nvSpPr>
          <p:spPr bwMode="auto">
            <a:xfrm>
              <a:off x="6724650" y="4244975"/>
              <a:ext cx="47625" cy="52388"/>
            </a:xfrm>
            <a:custGeom>
              <a:avLst/>
              <a:gdLst>
                <a:gd name="T0" fmla="*/ 195 w 296"/>
                <a:gd name="T1" fmla="*/ 0 h 332"/>
                <a:gd name="T2" fmla="*/ 216 w 296"/>
                <a:gd name="T3" fmla="*/ 1 h 332"/>
                <a:gd name="T4" fmla="*/ 236 w 296"/>
                <a:gd name="T5" fmla="*/ 8 h 332"/>
                <a:gd name="T6" fmla="*/ 256 w 296"/>
                <a:gd name="T7" fmla="*/ 19 h 332"/>
                <a:gd name="T8" fmla="*/ 273 w 296"/>
                <a:gd name="T9" fmla="*/ 33 h 332"/>
                <a:gd name="T10" fmla="*/ 285 w 296"/>
                <a:gd name="T11" fmla="*/ 51 h 332"/>
                <a:gd name="T12" fmla="*/ 293 w 296"/>
                <a:gd name="T13" fmla="*/ 71 h 332"/>
                <a:gd name="T14" fmla="*/ 296 w 296"/>
                <a:gd name="T15" fmla="*/ 92 h 332"/>
                <a:gd name="T16" fmla="*/ 295 w 296"/>
                <a:gd name="T17" fmla="*/ 113 h 332"/>
                <a:gd name="T18" fmla="*/ 288 w 296"/>
                <a:gd name="T19" fmla="*/ 134 h 332"/>
                <a:gd name="T20" fmla="*/ 277 w 296"/>
                <a:gd name="T21" fmla="*/ 152 h 332"/>
                <a:gd name="T22" fmla="*/ 175 w 296"/>
                <a:gd name="T23" fmla="*/ 294 h 332"/>
                <a:gd name="T24" fmla="*/ 158 w 296"/>
                <a:gd name="T25" fmla="*/ 310 h 332"/>
                <a:gd name="T26" fmla="*/ 139 w 296"/>
                <a:gd name="T27" fmla="*/ 322 h 332"/>
                <a:gd name="T28" fmla="*/ 118 w 296"/>
                <a:gd name="T29" fmla="*/ 330 h 332"/>
                <a:gd name="T30" fmla="*/ 96 w 296"/>
                <a:gd name="T31" fmla="*/ 332 h 332"/>
                <a:gd name="T32" fmla="*/ 77 w 296"/>
                <a:gd name="T33" fmla="*/ 331 h 332"/>
                <a:gd name="T34" fmla="*/ 57 w 296"/>
                <a:gd name="T35" fmla="*/ 325 h 332"/>
                <a:gd name="T36" fmla="*/ 40 w 296"/>
                <a:gd name="T37" fmla="*/ 315 h 332"/>
                <a:gd name="T38" fmla="*/ 23 w 296"/>
                <a:gd name="T39" fmla="*/ 299 h 332"/>
                <a:gd name="T40" fmla="*/ 11 w 296"/>
                <a:gd name="T41" fmla="*/ 281 h 332"/>
                <a:gd name="T42" fmla="*/ 3 w 296"/>
                <a:gd name="T43" fmla="*/ 262 h 332"/>
                <a:gd name="T44" fmla="*/ 0 w 296"/>
                <a:gd name="T45" fmla="*/ 242 h 332"/>
                <a:gd name="T46" fmla="*/ 2 w 296"/>
                <a:gd name="T47" fmla="*/ 220 h 332"/>
                <a:gd name="T48" fmla="*/ 8 w 296"/>
                <a:gd name="T49" fmla="*/ 200 h 332"/>
                <a:gd name="T50" fmla="*/ 19 w 296"/>
                <a:gd name="T51" fmla="*/ 180 h 332"/>
                <a:gd name="T52" fmla="*/ 121 w 296"/>
                <a:gd name="T53" fmla="*/ 40 h 332"/>
                <a:gd name="T54" fmla="*/ 136 w 296"/>
                <a:gd name="T55" fmla="*/ 23 h 332"/>
                <a:gd name="T56" fmla="*/ 154 w 296"/>
                <a:gd name="T57" fmla="*/ 11 h 332"/>
                <a:gd name="T58" fmla="*/ 174 w 296"/>
                <a:gd name="T59" fmla="*/ 3 h 332"/>
                <a:gd name="T60" fmla="*/ 195 w 296"/>
                <a:gd name="T61"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6" h="332">
                  <a:moveTo>
                    <a:pt x="195" y="0"/>
                  </a:moveTo>
                  <a:lnTo>
                    <a:pt x="216" y="1"/>
                  </a:lnTo>
                  <a:lnTo>
                    <a:pt x="236" y="8"/>
                  </a:lnTo>
                  <a:lnTo>
                    <a:pt x="256" y="19"/>
                  </a:lnTo>
                  <a:lnTo>
                    <a:pt x="273" y="33"/>
                  </a:lnTo>
                  <a:lnTo>
                    <a:pt x="285" y="51"/>
                  </a:lnTo>
                  <a:lnTo>
                    <a:pt x="293" y="71"/>
                  </a:lnTo>
                  <a:lnTo>
                    <a:pt x="296" y="92"/>
                  </a:lnTo>
                  <a:lnTo>
                    <a:pt x="295" y="113"/>
                  </a:lnTo>
                  <a:lnTo>
                    <a:pt x="288" y="134"/>
                  </a:lnTo>
                  <a:lnTo>
                    <a:pt x="277" y="152"/>
                  </a:lnTo>
                  <a:lnTo>
                    <a:pt x="175" y="294"/>
                  </a:lnTo>
                  <a:lnTo>
                    <a:pt x="158" y="310"/>
                  </a:lnTo>
                  <a:lnTo>
                    <a:pt x="139" y="322"/>
                  </a:lnTo>
                  <a:lnTo>
                    <a:pt x="118" y="330"/>
                  </a:lnTo>
                  <a:lnTo>
                    <a:pt x="96" y="332"/>
                  </a:lnTo>
                  <a:lnTo>
                    <a:pt x="77" y="331"/>
                  </a:lnTo>
                  <a:lnTo>
                    <a:pt x="57" y="325"/>
                  </a:lnTo>
                  <a:lnTo>
                    <a:pt x="40" y="315"/>
                  </a:lnTo>
                  <a:lnTo>
                    <a:pt x="23" y="299"/>
                  </a:lnTo>
                  <a:lnTo>
                    <a:pt x="11" y="281"/>
                  </a:lnTo>
                  <a:lnTo>
                    <a:pt x="3" y="262"/>
                  </a:lnTo>
                  <a:lnTo>
                    <a:pt x="0" y="242"/>
                  </a:lnTo>
                  <a:lnTo>
                    <a:pt x="2" y="220"/>
                  </a:lnTo>
                  <a:lnTo>
                    <a:pt x="8" y="200"/>
                  </a:lnTo>
                  <a:lnTo>
                    <a:pt x="19" y="180"/>
                  </a:lnTo>
                  <a:lnTo>
                    <a:pt x="121" y="40"/>
                  </a:lnTo>
                  <a:lnTo>
                    <a:pt x="136" y="23"/>
                  </a:lnTo>
                  <a:lnTo>
                    <a:pt x="154" y="11"/>
                  </a:lnTo>
                  <a:lnTo>
                    <a:pt x="174" y="3"/>
                  </a:lnTo>
                  <a:lnTo>
                    <a:pt x="1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296">
              <a:extLst>
                <a:ext uri="{FF2B5EF4-FFF2-40B4-BE49-F238E27FC236}">
                  <a16:creationId xmlns:a16="http://schemas.microsoft.com/office/drawing/2014/main" id="{554FC333-B378-907D-FDB0-96425032F335}"/>
                </a:ext>
              </a:extLst>
            </p:cNvPr>
            <p:cNvSpPr>
              <a:spLocks/>
            </p:cNvSpPr>
            <p:nvPr/>
          </p:nvSpPr>
          <p:spPr bwMode="auto">
            <a:xfrm>
              <a:off x="6400800" y="4244975"/>
              <a:ext cx="47625" cy="52388"/>
            </a:xfrm>
            <a:custGeom>
              <a:avLst/>
              <a:gdLst>
                <a:gd name="T0" fmla="*/ 101 w 295"/>
                <a:gd name="T1" fmla="*/ 0 h 332"/>
                <a:gd name="T2" fmla="*/ 122 w 295"/>
                <a:gd name="T3" fmla="*/ 3 h 332"/>
                <a:gd name="T4" fmla="*/ 142 w 295"/>
                <a:gd name="T5" fmla="*/ 11 h 332"/>
                <a:gd name="T6" fmla="*/ 160 w 295"/>
                <a:gd name="T7" fmla="*/ 23 h 332"/>
                <a:gd name="T8" fmla="*/ 174 w 295"/>
                <a:gd name="T9" fmla="*/ 40 h 332"/>
                <a:gd name="T10" fmla="*/ 277 w 295"/>
                <a:gd name="T11" fmla="*/ 180 h 332"/>
                <a:gd name="T12" fmla="*/ 288 w 295"/>
                <a:gd name="T13" fmla="*/ 199 h 332"/>
                <a:gd name="T14" fmla="*/ 294 w 295"/>
                <a:gd name="T15" fmla="*/ 220 h 332"/>
                <a:gd name="T16" fmla="*/ 295 w 295"/>
                <a:gd name="T17" fmla="*/ 241 h 332"/>
                <a:gd name="T18" fmla="*/ 292 w 295"/>
                <a:gd name="T19" fmla="*/ 262 h 332"/>
                <a:gd name="T20" fmla="*/ 284 w 295"/>
                <a:gd name="T21" fmla="*/ 281 h 332"/>
                <a:gd name="T22" fmla="*/ 272 w 295"/>
                <a:gd name="T23" fmla="*/ 299 h 332"/>
                <a:gd name="T24" fmla="*/ 255 w 295"/>
                <a:gd name="T25" fmla="*/ 313 h 332"/>
                <a:gd name="T26" fmla="*/ 237 w 295"/>
                <a:gd name="T27" fmla="*/ 325 h 332"/>
                <a:gd name="T28" fmla="*/ 219 w 295"/>
                <a:gd name="T29" fmla="*/ 330 h 332"/>
                <a:gd name="T30" fmla="*/ 199 w 295"/>
                <a:gd name="T31" fmla="*/ 332 h 332"/>
                <a:gd name="T32" fmla="*/ 176 w 295"/>
                <a:gd name="T33" fmla="*/ 330 h 332"/>
                <a:gd name="T34" fmla="*/ 155 w 295"/>
                <a:gd name="T35" fmla="*/ 322 h 332"/>
                <a:gd name="T36" fmla="*/ 137 w 295"/>
                <a:gd name="T37" fmla="*/ 310 h 332"/>
                <a:gd name="T38" fmla="*/ 121 w 295"/>
                <a:gd name="T39" fmla="*/ 293 h 332"/>
                <a:gd name="T40" fmla="*/ 18 w 295"/>
                <a:gd name="T41" fmla="*/ 152 h 332"/>
                <a:gd name="T42" fmla="*/ 8 w 295"/>
                <a:gd name="T43" fmla="*/ 133 h 332"/>
                <a:gd name="T44" fmla="*/ 1 w 295"/>
                <a:gd name="T45" fmla="*/ 113 h 332"/>
                <a:gd name="T46" fmla="*/ 0 w 295"/>
                <a:gd name="T47" fmla="*/ 92 h 332"/>
                <a:gd name="T48" fmla="*/ 3 w 295"/>
                <a:gd name="T49" fmla="*/ 71 h 332"/>
                <a:gd name="T50" fmla="*/ 11 w 295"/>
                <a:gd name="T51" fmla="*/ 51 h 332"/>
                <a:gd name="T52" fmla="*/ 23 w 295"/>
                <a:gd name="T53" fmla="*/ 33 h 332"/>
                <a:gd name="T54" fmla="*/ 40 w 295"/>
                <a:gd name="T55" fmla="*/ 18 h 332"/>
                <a:gd name="T56" fmla="*/ 59 w 295"/>
                <a:gd name="T57" fmla="*/ 7 h 332"/>
                <a:gd name="T58" fmla="*/ 80 w 295"/>
                <a:gd name="T59" fmla="*/ 1 h 332"/>
                <a:gd name="T60" fmla="*/ 101 w 295"/>
                <a:gd name="T61"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5" h="332">
                  <a:moveTo>
                    <a:pt x="101" y="0"/>
                  </a:moveTo>
                  <a:lnTo>
                    <a:pt x="122" y="3"/>
                  </a:lnTo>
                  <a:lnTo>
                    <a:pt x="142" y="11"/>
                  </a:lnTo>
                  <a:lnTo>
                    <a:pt x="160" y="23"/>
                  </a:lnTo>
                  <a:lnTo>
                    <a:pt x="174" y="40"/>
                  </a:lnTo>
                  <a:lnTo>
                    <a:pt x="277" y="180"/>
                  </a:lnTo>
                  <a:lnTo>
                    <a:pt x="288" y="199"/>
                  </a:lnTo>
                  <a:lnTo>
                    <a:pt x="294" y="220"/>
                  </a:lnTo>
                  <a:lnTo>
                    <a:pt x="295" y="241"/>
                  </a:lnTo>
                  <a:lnTo>
                    <a:pt x="292" y="262"/>
                  </a:lnTo>
                  <a:lnTo>
                    <a:pt x="284" y="281"/>
                  </a:lnTo>
                  <a:lnTo>
                    <a:pt x="272" y="299"/>
                  </a:lnTo>
                  <a:lnTo>
                    <a:pt x="255" y="313"/>
                  </a:lnTo>
                  <a:lnTo>
                    <a:pt x="237" y="325"/>
                  </a:lnTo>
                  <a:lnTo>
                    <a:pt x="219" y="330"/>
                  </a:lnTo>
                  <a:lnTo>
                    <a:pt x="199" y="332"/>
                  </a:lnTo>
                  <a:lnTo>
                    <a:pt x="176" y="330"/>
                  </a:lnTo>
                  <a:lnTo>
                    <a:pt x="155" y="322"/>
                  </a:lnTo>
                  <a:lnTo>
                    <a:pt x="137" y="310"/>
                  </a:lnTo>
                  <a:lnTo>
                    <a:pt x="121" y="293"/>
                  </a:lnTo>
                  <a:lnTo>
                    <a:pt x="18" y="152"/>
                  </a:lnTo>
                  <a:lnTo>
                    <a:pt x="8" y="133"/>
                  </a:lnTo>
                  <a:lnTo>
                    <a:pt x="1" y="113"/>
                  </a:lnTo>
                  <a:lnTo>
                    <a:pt x="0" y="92"/>
                  </a:lnTo>
                  <a:lnTo>
                    <a:pt x="3" y="71"/>
                  </a:lnTo>
                  <a:lnTo>
                    <a:pt x="11" y="51"/>
                  </a:lnTo>
                  <a:lnTo>
                    <a:pt x="23" y="33"/>
                  </a:lnTo>
                  <a:lnTo>
                    <a:pt x="40" y="18"/>
                  </a:lnTo>
                  <a:lnTo>
                    <a:pt x="59" y="7"/>
                  </a:lnTo>
                  <a:lnTo>
                    <a:pt x="80" y="1"/>
                  </a:lnTo>
                  <a:lnTo>
                    <a:pt x="1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297">
              <a:extLst>
                <a:ext uri="{FF2B5EF4-FFF2-40B4-BE49-F238E27FC236}">
                  <a16:creationId xmlns:a16="http://schemas.microsoft.com/office/drawing/2014/main" id="{C13E7DF3-1ED1-AF64-5C4D-2F7F42FB8086}"/>
                </a:ext>
              </a:extLst>
            </p:cNvPr>
            <p:cNvSpPr>
              <a:spLocks/>
            </p:cNvSpPr>
            <p:nvPr/>
          </p:nvSpPr>
          <p:spPr bwMode="auto">
            <a:xfrm>
              <a:off x="6296025" y="4557713"/>
              <a:ext cx="57150" cy="39688"/>
            </a:xfrm>
            <a:custGeom>
              <a:avLst/>
              <a:gdLst>
                <a:gd name="T0" fmla="*/ 254 w 358"/>
                <a:gd name="T1" fmla="*/ 0 h 245"/>
                <a:gd name="T2" fmla="*/ 276 w 358"/>
                <a:gd name="T3" fmla="*/ 0 h 245"/>
                <a:gd name="T4" fmla="*/ 296 w 358"/>
                <a:gd name="T5" fmla="*/ 5 h 245"/>
                <a:gd name="T6" fmla="*/ 315 w 358"/>
                <a:gd name="T7" fmla="*/ 15 h 245"/>
                <a:gd name="T8" fmla="*/ 332 w 358"/>
                <a:gd name="T9" fmla="*/ 29 h 245"/>
                <a:gd name="T10" fmla="*/ 345 w 358"/>
                <a:gd name="T11" fmla="*/ 45 h 245"/>
                <a:gd name="T12" fmla="*/ 354 w 358"/>
                <a:gd name="T13" fmla="*/ 66 h 245"/>
                <a:gd name="T14" fmla="*/ 358 w 358"/>
                <a:gd name="T15" fmla="*/ 87 h 245"/>
                <a:gd name="T16" fmla="*/ 358 w 358"/>
                <a:gd name="T17" fmla="*/ 109 h 245"/>
                <a:gd name="T18" fmla="*/ 353 w 358"/>
                <a:gd name="T19" fmla="*/ 129 h 245"/>
                <a:gd name="T20" fmla="*/ 343 w 358"/>
                <a:gd name="T21" fmla="*/ 148 h 245"/>
                <a:gd name="T22" fmla="*/ 329 w 358"/>
                <a:gd name="T23" fmla="*/ 164 h 245"/>
                <a:gd name="T24" fmla="*/ 313 w 358"/>
                <a:gd name="T25" fmla="*/ 178 h 245"/>
                <a:gd name="T26" fmla="*/ 292 w 358"/>
                <a:gd name="T27" fmla="*/ 186 h 245"/>
                <a:gd name="T28" fmla="*/ 126 w 358"/>
                <a:gd name="T29" fmla="*/ 240 h 245"/>
                <a:gd name="T30" fmla="*/ 112 w 358"/>
                <a:gd name="T31" fmla="*/ 244 h 245"/>
                <a:gd name="T32" fmla="*/ 96 w 358"/>
                <a:gd name="T33" fmla="*/ 245 h 245"/>
                <a:gd name="T34" fmla="*/ 77 w 358"/>
                <a:gd name="T35" fmla="*/ 243 h 245"/>
                <a:gd name="T36" fmla="*/ 58 w 358"/>
                <a:gd name="T37" fmla="*/ 237 h 245"/>
                <a:gd name="T38" fmla="*/ 40 w 358"/>
                <a:gd name="T39" fmla="*/ 227 h 245"/>
                <a:gd name="T40" fmla="*/ 26 w 358"/>
                <a:gd name="T41" fmla="*/ 214 h 245"/>
                <a:gd name="T42" fmla="*/ 13 w 358"/>
                <a:gd name="T43" fmla="*/ 197 h 245"/>
                <a:gd name="T44" fmla="*/ 4 w 358"/>
                <a:gd name="T45" fmla="*/ 179 h 245"/>
                <a:gd name="T46" fmla="*/ 0 w 358"/>
                <a:gd name="T47" fmla="*/ 157 h 245"/>
                <a:gd name="T48" fmla="*/ 1 w 358"/>
                <a:gd name="T49" fmla="*/ 136 h 245"/>
                <a:gd name="T50" fmla="*/ 7 w 358"/>
                <a:gd name="T51" fmla="*/ 115 h 245"/>
                <a:gd name="T52" fmla="*/ 16 w 358"/>
                <a:gd name="T53" fmla="*/ 96 h 245"/>
                <a:gd name="T54" fmla="*/ 29 w 358"/>
                <a:gd name="T55" fmla="*/ 80 h 245"/>
                <a:gd name="T56" fmla="*/ 47 w 358"/>
                <a:gd name="T57" fmla="*/ 67 h 245"/>
                <a:gd name="T58" fmla="*/ 67 w 358"/>
                <a:gd name="T59" fmla="*/ 57 h 245"/>
                <a:gd name="T60" fmla="*/ 233 w 358"/>
                <a:gd name="T61" fmla="*/ 4 h 245"/>
                <a:gd name="T62" fmla="*/ 254 w 358"/>
                <a:gd name="T6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245">
                  <a:moveTo>
                    <a:pt x="254" y="0"/>
                  </a:moveTo>
                  <a:lnTo>
                    <a:pt x="276" y="0"/>
                  </a:lnTo>
                  <a:lnTo>
                    <a:pt x="296" y="5"/>
                  </a:lnTo>
                  <a:lnTo>
                    <a:pt x="315" y="15"/>
                  </a:lnTo>
                  <a:lnTo>
                    <a:pt x="332" y="29"/>
                  </a:lnTo>
                  <a:lnTo>
                    <a:pt x="345" y="45"/>
                  </a:lnTo>
                  <a:lnTo>
                    <a:pt x="354" y="66"/>
                  </a:lnTo>
                  <a:lnTo>
                    <a:pt x="358" y="87"/>
                  </a:lnTo>
                  <a:lnTo>
                    <a:pt x="358" y="109"/>
                  </a:lnTo>
                  <a:lnTo>
                    <a:pt x="353" y="129"/>
                  </a:lnTo>
                  <a:lnTo>
                    <a:pt x="343" y="148"/>
                  </a:lnTo>
                  <a:lnTo>
                    <a:pt x="329" y="164"/>
                  </a:lnTo>
                  <a:lnTo>
                    <a:pt x="313" y="178"/>
                  </a:lnTo>
                  <a:lnTo>
                    <a:pt x="292" y="186"/>
                  </a:lnTo>
                  <a:lnTo>
                    <a:pt x="126" y="240"/>
                  </a:lnTo>
                  <a:lnTo>
                    <a:pt x="112" y="244"/>
                  </a:lnTo>
                  <a:lnTo>
                    <a:pt x="96" y="245"/>
                  </a:lnTo>
                  <a:lnTo>
                    <a:pt x="77" y="243"/>
                  </a:lnTo>
                  <a:lnTo>
                    <a:pt x="58" y="237"/>
                  </a:lnTo>
                  <a:lnTo>
                    <a:pt x="40" y="227"/>
                  </a:lnTo>
                  <a:lnTo>
                    <a:pt x="26" y="214"/>
                  </a:lnTo>
                  <a:lnTo>
                    <a:pt x="13" y="197"/>
                  </a:lnTo>
                  <a:lnTo>
                    <a:pt x="4" y="179"/>
                  </a:lnTo>
                  <a:lnTo>
                    <a:pt x="0" y="157"/>
                  </a:lnTo>
                  <a:lnTo>
                    <a:pt x="1" y="136"/>
                  </a:lnTo>
                  <a:lnTo>
                    <a:pt x="7" y="115"/>
                  </a:lnTo>
                  <a:lnTo>
                    <a:pt x="16" y="96"/>
                  </a:lnTo>
                  <a:lnTo>
                    <a:pt x="29" y="80"/>
                  </a:lnTo>
                  <a:lnTo>
                    <a:pt x="47" y="67"/>
                  </a:lnTo>
                  <a:lnTo>
                    <a:pt x="67" y="57"/>
                  </a:lnTo>
                  <a:lnTo>
                    <a:pt x="233" y="4"/>
                  </a:lnTo>
                  <a:lnTo>
                    <a:pt x="2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298">
              <a:extLst>
                <a:ext uri="{FF2B5EF4-FFF2-40B4-BE49-F238E27FC236}">
                  <a16:creationId xmlns:a16="http://schemas.microsoft.com/office/drawing/2014/main" id="{27F3D873-8A76-6792-7320-518A8B298B4D}"/>
                </a:ext>
              </a:extLst>
            </p:cNvPr>
            <p:cNvSpPr>
              <a:spLocks/>
            </p:cNvSpPr>
            <p:nvPr/>
          </p:nvSpPr>
          <p:spPr bwMode="auto">
            <a:xfrm>
              <a:off x="6570663" y="4737100"/>
              <a:ext cx="31750" cy="58738"/>
            </a:xfrm>
            <a:custGeom>
              <a:avLst/>
              <a:gdLst>
                <a:gd name="T0" fmla="*/ 96 w 192"/>
                <a:gd name="T1" fmla="*/ 0 h 365"/>
                <a:gd name="T2" fmla="*/ 118 w 192"/>
                <a:gd name="T3" fmla="*/ 2 h 365"/>
                <a:gd name="T4" fmla="*/ 138 w 192"/>
                <a:gd name="T5" fmla="*/ 10 h 365"/>
                <a:gd name="T6" fmla="*/ 156 w 192"/>
                <a:gd name="T7" fmla="*/ 21 h 365"/>
                <a:gd name="T8" fmla="*/ 171 w 192"/>
                <a:gd name="T9" fmla="*/ 36 h 365"/>
                <a:gd name="T10" fmla="*/ 183 w 192"/>
                <a:gd name="T11" fmla="*/ 54 h 365"/>
                <a:gd name="T12" fmla="*/ 190 w 192"/>
                <a:gd name="T13" fmla="*/ 74 h 365"/>
                <a:gd name="T14" fmla="*/ 192 w 192"/>
                <a:gd name="T15" fmla="*/ 96 h 365"/>
                <a:gd name="T16" fmla="*/ 192 w 192"/>
                <a:gd name="T17" fmla="*/ 269 h 365"/>
                <a:gd name="T18" fmla="*/ 190 w 192"/>
                <a:gd name="T19" fmla="*/ 291 h 365"/>
                <a:gd name="T20" fmla="*/ 183 w 192"/>
                <a:gd name="T21" fmla="*/ 312 h 365"/>
                <a:gd name="T22" fmla="*/ 171 w 192"/>
                <a:gd name="T23" fmla="*/ 330 h 365"/>
                <a:gd name="T24" fmla="*/ 156 w 192"/>
                <a:gd name="T25" fmla="*/ 344 h 365"/>
                <a:gd name="T26" fmla="*/ 138 w 192"/>
                <a:gd name="T27" fmla="*/ 356 h 365"/>
                <a:gd name="T28" fmla="*/ 118 w 192"/>
                <a:gd name="T29" fmla="*/ 363 h 365"/>
                <a:gd name="T30" fmla="*/ 96 w 192"/>
                <a:gd name="T31" fmla="*/ 365 h 365"/>
                <a:gd name="T32" fmla="*/ 74 w 192"/>
                <a:gd name="T33" fmla="*/ 363 h 365"/>
                <a:gd name="T34" fmla="*/ 54 w 192"/>
                <a:gd name="T35" fmla="*/ 356 h 365"/>
                <a:gd name="T36" fmla="*/ 36 w 192"/>
                <a:gd name="T37" fmla="*/ 344 h 365"/>
                <a:gd name="T38" fmla="*/ 21 w 192"/>
                <a:gd name="T39" fmla="*/ 330 h 365"/>
                <a:gd name="T40" fmla="*/ 9 w 192"/>
                <a:gd name="T41" fmla="*/ 312 h 365"/>
                <a:gd name="T42" fmla="*/ 2 w 192"/>
                <a:gd name="T43" fmla="*/ 291 h 365"/>
                <a:gd name="T44" fmla="*/ 0 w 192"/>
                <a:gd name="T45" fmla="*/ 269 h 365"/>
                <a:gd name="T46" fmla="*/ 0 w 192"/>
                <a:gd name="T47" fmla="*/ 96 h 365"/>
                <a:gd name="T48" fmla="*/ 2 w 192"/>
                <a:gd name="T49" fmla="*/ 74 h 365"/>
                <a:gd name="T50" fmla="*/ 9 w 192"/>
                <a:gd name="T51" fmla="*/ 54 h 365"/>
                <a:gd name="T52" fmla="*/ 21 w 192"/>
                <a:gd name="T53" fmla="*/ 36 h 365"/>
                <a:gd name="T54" fmla="*/ 36 w 192"/>
                <a:gd name="T55" fmla="*/ 21 h 365"/>
                <a:gd name="T56" fmla="*/ 54 w 192"/>
                <a:gd name="T57" fmla="*/ 10 h 365"/>
                <a:gd name="T58" fmla="*/ 74 w 192"/>
                <a:gd name="T59" fmla="*/ 2 h 365"/>
                <a:gd name="T60" fmla="*/ 96 w 192"/>
                <a:gd name="T61" fmla="*/ 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365">
                  <a:moveTo>
                    <a:pt x="96" y="0"/>
                  </a:moveTo>
                  <a:lnTo>
                    <a:pt x="118" y="2"/>
                  </a:lnTo>
                  <a:lnTo>
                    <a:pt x="138" y="10"/>
                  </a:lnTo>
                  <a:lnTo>
                    <a:pt x="156" y="21"/>
                  </a:lnTo>
                  <a:lnTo>
                    <a:pt x="171" y="36"/>
                  </a:lnTo>
                  <a:lnTo>
                    <a:pt x="183" y="54"/>
                  </a:lnTo>
                  <a:lnTo>
                    <a:pt x="190" y="74"/>
                  </a:lnTo>
                  <a:lnTo>
                    <a:pt x="192" y="96"/>
                  </a:lnTo>
                  <a:lnTo>
                    <a:pt x="192" y="269"/>
                  </a:lnTo>
                  <a:lnTo>
                    <a:pt x="190" y="291"/>
                  </a:lnTo>
                  <a:lnTo>
                    <a:pt x="183" y="312"/>
                  </a:lnTo>
                  <a:lnTo>
                    <a:pt x="171" y="330"/>
                  </a:lnTo>
                  <a:lnTo>
                    <a:pt x="156" y="344"/>
                  </a:lnTo>
                  <a:lnTo>
                    <a:pt x="138" y="356"/>
                  </a:lnTo>
                  <a:lnTo>
                    <a:pt x="118" y="363"/>
                  </a:lnTo>
                  <a:lnTo>
                    <a:pt x="96" y="365"/>
                  </a:lnTo>
                  <a:lnTo>
                    <a:pt x="74" y="363"/>
                  </a:lnTo>
                  <a:lnTo>
                    <a:pt x="54" y="356"/>
                  </a:lnTo>
                  <a:lnTo>
                    <a:pt x="36" y="344"/>
                  </a:lnTo>
                  <a:lnTo>
                    <a:pt x="21" y="330"/>
                  </a:lnTo>
                  <a:lnTo>
                    <a:pt x="9" y="312"/>
                  </a:lnTo>
                  <a:lnTo>
                    <a:pt x="2" y="291"/>
                  </a:lnTo>
                  <a:lnTo>
                    <a:pt x="0" y="269"/>
                  </a:lnTo>
                  <a:lnTo>
                    <a:pt x="0" y="96"/>
                  </a:lnTo>
                  <a:lnTo>
                    <a:pt x="2" y="74"/>
                  </a:lnTo>
                  <a:lnTo>
                    <a:pt x="9" y="54"/>
                  </a:lnTo>
                  <a:lnTo>
                    <a:pt x="21" y="36"/>
                  </a:lnTo>
                  <a:lnTo>
                    <a:pt x="36" y="21"/>
                  </a:lnTo>
                  <a:lnTo>
                    <a:pt x="54" y="10"/>
                  </a:lnTo>
                  <a:lnTo>
                    <a:pt x="74" y="2"/>
                  </a:lnTo>
                  <a:lnTo>
                    <a:pt x="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299">
              <a:extLst>
                <a:ext uri="{FF2B5EF4-FFF2-40B4-BE49-F238E27FC236}">
                  <a16:creationId xmlns:a16="http://schemas.microsoft.com/office/drawing/2014/main" id="{30EBC282-EAF2-5ED9-25D2-63DAEED6C1FB}"/>
                </a:ext>
              </a:extLst>
            </p:cNvPr>
            <p:cNvSpPr>
              <a:spLocks/>
            </p:cNvSpPr>
            <p:nvPr/>
          </p:nvSpPr>
          <p:spPr bwMode="auto">
            <a:xfrm>
              <a:off x="6819900" y="4557713"/>
              <a:ext cx="57150" cy="39688"/>
            </a:xfrm>
            <a:custGeom>
              <a:avLst/>
              <a:gdLst>
                <a:gd name="T0" fmla="*/ 104 w 358"/>
                <a:gd name="T1" fmla="*/ 0 h 245"/>
                <a:gd name="T2" fmla="*/ 125 w 358"/>
                <a:gd name="T3" fmla="*/ 4 h 245"/>
                <a:gd name="T4" fmla="*/ 291 w 358"/>
                <a:gd name="T5" fmla="*/ 57 h 245"/>
                <a:gd name="T6" fmla="*/ 311 w 358"/>
                <a:gd name="T7" fmla="*/ 67 h 245"/>
                <a:gd name="T8" fmla="*/ 329 w 358"/>
                <a:gd name="T9" fmla="*/ 80 h 245"/>
                <a:gd name="T10" fmla="*/ 342 w 358"/>
                <a:gd name="T11" fmla="*/ 96 h 245"/>
                <a:gd name="T12" fmla="*/ 351 w 358"/>
                <a:gd name="T13" fmla="*/ 115 h 245"/>
                <a:gd name="T14" fmla="*/ 357 w 358"/>
                <a:gd name="T15" fmla="*/ 136 h 245"/>
                <a:gd name="T16" fmla="*/ 358 w 358"/>
                <a:gd name="T17" fmla="*/ 157 h 245"/>
                <a:gd name="T18" fmla="*/ 354 w 358"/>
                <a:gd name="T19" fmla="*/ 179 h 245"/>
                <a:gd name="T20" fmla="*/ 345 w 358"/>
                <a:gd name="T21" fmla="*/ 197 h 245"/>
                <a:gd name="T22" fmla="*/ 332 w 358"/>
                <a:gd name="T23" fmla="*/ 214 h 245"/>
                <a:gd name="T24" fmla="*/ 318 w 358"/>
                <a:gd name="T25" fmla="*/ 227 h 245"/>
                <a:gd name="T26" fmla="*/ 300 w 358"/>
                <a:gd name="T27" fmla="*/ 237 h 245"/>
                <a:gd name="T28" fmla="*/ 281 w 358"/>
                <a:gd name="T29" fmla="*/ 243 h 245"/>
                <a:gd name="T30" fmla="*/ 262 w 358"/>
                <a:gd name="T31" fmla="*/ 245 h 245"/>
                <a:gd name="T32" fmla="*/ 246 w 358"/>
                <a:gd name="T33" fmla="*/ 244 h 245"/>
                <a:gd name="T34" fmla="*/ 232 w 358"/>
                <a:gd name="T35" fmla="*/ 240 h 245"/>
                <a:gd name="T36" fmla="*/ 66 w 358"/>
                <a:gd name="T37" fmla="*/ 186 h 245"/>
                <a:gd name="T38" fmla="*/ 45 w 358"/>
                <a:gd name="T39" fmla="*/ 178 h 245"/>
                <a:gd name="T40" fmla="*/ 29 w 358"/>
                <a:gd name="T41" fmla="*/ 164 h 245"/>
                <a:gd name="T42" fmla="*/ 15 w 358"/>
                <a:gd name="T43" fmla="*/ 148 h 245"/>
                <a:gd name="T44" fmla="*/ 5 w 358"/>
                <a:gd name="T45" fmla="*/ 129 h 245"/>
                <a:gd name="T46" fmla="*/ 0 w 358"/>
                <a:gd name="T47" fmla="*/ 109 h 245"/>
                <a:gd name="T48" fmla="*/ 0 w 358"/>
                <a:gd name="T49" fmla="*/ 87 h 245"/>
                <a:gd name="T50" fmla="*/ 4 w 358"/>
                <a:gd name="T51" fmla="*/ 66 h 245"/>
                <a:gd name="T52" fmla="*/ 13 w 358"/>
                <a:gd name="T53" fmla="*/ 45 h 245"/>
                <a:gd name="T54" fmla="*/ 26 w 358"/>
                <a:gd name="T55" fmla="*/ 29 h 245"/>
                <a:gd name="T56" fmla="*/ 43 w 358"/>
                <a:gd name="T57" fmla="*/ 15 h 245"/>
                <a:gd name="T58" fmla="*/ 62 w 358"/>
                <a:gd name="T59" fmla="*/ 5 h 245"/>
                <a:gd name="T60" fmla="*/ 82 w 358"/>
                <a:gd name="T61" fmla="*/ 0 h 245"/>
                <a:gd name="T62" fmla="*/ 104 w 358"/>
                <a:gd name="T6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245">
                  <a:moveTo>
                    <a:pt x="104" y="0"/>
                  </a:moveTo>
                  <a:lnTo>
                    <a:pt x="125" y="4"/>
                  </a:lnTo>
                  <a:lnTo>
                    <a:pt x="291" y="57"/>
                  </a:lnTo>
                  <a:lnTo>
                    <a:pt x="311" y="67"/>
                  </a:lnTo>
                  <a:lnTo>
                    <a:pt x="329" y="80"/>
                  </a:lnTo>
                  <a:lnTo>
                    <a:pt x="342" y="96"/>
                  </a:lnTo>
                  <a:lnTo>
                    <a:pt x="351" y="115"/>
                  </a:lnTo>
                  <a:lnTo>
                    <a:pt x="357" y="136"/>
                  </a:lnTo>
                  <a:lnTo>
                    <a:pt x="358" y="157"/>
                  </a:lnTo>
                  <a:lnTo>
                    <a:pt x="354" y="179"/>
                  </a:lnTo>
                  <a:lnTo>
                    <a:pt x="345" y="197"/>
                  </a:lnTo>
                  <a:lnTo>
                    <a:pt x="332" y="214"/>
                  </a:lnTo>
                  <a:lnTo>
                    <a:pt x="318" y="227"/>
                  </a:lnTo>
                  <a:lnTo>
                    <a:pt x="300" y="237"/>
                  </a:lnTo>
                  <a:lnTo>
                    <a:pt x="281" y="243"/>
                  </a:lnTo>
                  <a:lnTo>
                    <a:pt x="262" y="245"/>
                  </a:lnTo>
                  <a:lnTo>
                    <a:pt x="246" y="244"/>
                  </a:lnTo>
                  <a:lnTo>
                    <a:pt x="232" y="240"/>
                  </a:lnTo>
                  <a:lnTo>
                    <a:pt x="66" y="186"/>
                  </a:lnTo>
                  <a:lnTo>
                    <a:pt x="45" y="178"/>
                  </a:lnTo>
                  <a:lnTo>
                    <a:pt x="29" y="164"/>
                  </a:lnTo>
                  <a:lnTo>
                    <a:pt x="15" y="148"/>
                  </a:lnTo>
                  <a:lnTo>
                    <a:pt x="5" y="129"/>
                  </a:lnTo>
                  <a:lnTo>
                    <a:pt x="0" y="109"/>
                  </a:lnTo>
                  <a:lnTo>
                    <a:pt x="0" y="87"/>
                  </a:lnTo>
                  <a:lnTo>
                    <a:pt x="4" y="66"/>
                  </a:lnTo>
                  <a:lnTo>
                    <a:pt x="13" y="45"/>
                  </a:lnTo>
                  <a:lnTo>
                    <a:pt x="26" y="29"/>
                  </a:lnTo>
                  <a:lnTo>
                    <a:pt x="43" y="15"/>
                  </a:lnTo>
                  <a:lnTo>
                    <a:pt x="62" y="5"/>
                  </a:lnTo>
                  <a:lnTo>
                    <a:pt x="82" y="0"/>
                  </a:lnTo>
                  <a:lnTo>
                    <a:pt x="10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7" name="Freeform 32">
            <a:extLst>
              <a:ext uri="{FF2B5EF4-FFF2-40B4-BE49-F238E27FC236}">
                <a16:creationId xmlns:a16="http://schemas.microsoft.com/office/drawing/2014/main" id="{9A7B1D87-F37B-9827-6181-E5123853F635}"/>
              </a:ext>
            </a:extLst>
          </p:cNvPr>
          <p:cNvSpPr>
            <a:spLocks noEditPoints="1"/>
          </p:cNvSpPr>
          <p:nvPr/>
        </p:nvSpPr>
        <p:spPr bwMode="auto">
          <a:xfrm>
            <a:off x="4438433" y="3830985"/>
            <a:ext cx="447675" cy="371475"/>
          </a:xfrm>
          <a:custGeom>
            <a:avLst/>
            <a:gdLst>
              <a:gd name="T0" fmla="*/ 174 w 282"/>
              <a:gd name="T1" fmla="*/ 26 h 234"/>
              <a:gd name="T2" fmla="*/ 200 w 282"/>
              <a:gd name="T3" fmla="*/ 76 h 234"/>
              <a:gd name="T4" fmla="*/ 196 w 282"/>
              <a:gd name="T5" fmla="*/ 91 h 234"/>
              <a:gd name="T6" fmla="*/ 152 w 282"/>
              <a:gd name="T7" fmla="*/ 113 h 234"/>
              <a:gd name="T8" fmla="*/ 138 w 282"/>
              <a:gd name="T9" fmla="*/ 144 h 234"/>
              <a:gd name="T10" fmla="*/ 103 w 282"/>
              <a:gd name="T11" fmla="*/ 158 h 234"/>
              <a:gd name="T12" fmla="*/ 53 w 282"/>
              <a:gd name="T13" fmla="*/ 193 h 234"/>
              <a:gd name="T14" fmla="*/ 61 w 282"/>
              <a:gd name="T15" fmla="*/ 152 h 234"/>
              <a:gd name="T16" fmla="*/ 6 w 282"/>
              <a:gd name="T17" fmla="*/ 107 h 234"/>
              <a:gd name="T18" fmla="*/ 1 w 282"/>
              <a:gd name="T19" fmla="*/ 71 h 234"/>
              <a:gd name="T20" fmla="*/ 12 w 282"/>
              <a:gd name="T21" fmla="*/ 41 h 234"/>
              <a:gd name="T22" fmla="*/ 45 w 282"/>
              <a:gd name="T23" fmla="*/ 13 h 234"/>
              <a:gd name="T24" fmla="*/ 99 w 282"/>
              <a:gd name="T25" fmla="*/ 0 h 234"/>
              <a:gd name="T26" fmla="*/ 115 w 282"/>
              <a:gd name="T27" fmla="*/ 58 h 234"/>
              <a:gd name="T28" fmla="*/ 144 w 282"/>
              <a:gd name="T29" fmla="*/ 71 h 234"/>
              <a:gd name="T30" fmla="*/ 143 w 282"/>
              <a:gd name="T31" fmla="*/ 84 h 234"/>
              <a:gd name="T32" fmla="*/ 139 w 282"/>
              <a:gd name="T33" fmla="*/ 97 h 234"/>
              <a:gd name="T34" fmla="*/ 103 w 282"/>
              <a:gd name="T35" fmla="*/ 110 h 234"/>
              <a:gd name="T36" fmla="*/ 93 w 282"/>
              <a:gd name="T37" fmla="*/ 107 h 234"/>
              <a:gd name="T38" fmla="*/ 83 w 282"/>
              <a:gd name="T39" fmla="*/ 104 h 234"/>
              <a:gd name="T40" fmla="*/ 86 w 282"/>
              <a:gd name="T41" fmla="*/ 68 h 234"/>
              <a:gd name="T42" fmla="*/ 97 w 282"/>
              <a:gd name="T43" fmla="*/ 53 h 234"/>
              <a:gd name="T44" fmla="*/ 102 w 282"/>
              <a:gd name="T45" fmla="*/ 31 h 234"/>
              <a:gd name="T46" fmla="*/ 113 w 282"/>
              <a:gd name="T47" fmla="*/ 32 h 234"/>
              <a:gd name="T48" fmla="*/ 114 w 282"/>
              <a:gd name="T49" fmla="*/ 54 h 234"/>
              <a:gd name="T50" fmla="*/ 52 w 282"/>
              <a:gd name="T51" fmla="*/ 63 h 234"/>
              <a:gd name="T52" fmla="*/ 74 w 282"/>
              <a:gd name="T53" fmla="*/ 109 h 234"/>
              <a:gd name="T54" fmla="*/ 52 w 282"/>
              <a:gd name="T55" fmla="*/ 112 h 234"/>
              <a:gd name="T56" fmla="*/ 51 w 282"/>
              <a:gd name="T57" fmla="*/ 63 h 234"/>
              <a:gd name="T58" fmla="*/ 67 w 282"/>
              <a:gd name="T59" fmla="*/ 96 h 234"/>
              <a:gd name="T60" fmla="*/ 66 w 282"/>
              <a:gd name="T61" fmla="*/ 103 h 234"/>
              <a:gd name="T62" fmla="*/ 62 w 282"/>
              <a:gd name="T63" fmla="*/ 97 h 234"/>
              <a:gd name="T64" fmla="*/ 154 w 282"/>
              <a:gd name="T65" fmla="*/ 123 h 234"/>
              <a:gd name="T66" fmla="*/ 150 w 282"/>
              <a:gd name="T67" fmla="*/ 171 h 234"/>
              <a:gd name="T68" fmla="*/ 179 w 282"/>
              <a:gd name="T69" fmla="*/ 200 h 234"/>
              <a:gd name="T70" fmla="*/ 212 w 282"/>
              <a:gd name="T71" fmla="*/ 216 h 234"/>
              <a:gd name="T72" fmla="*/ 239 w 282"/>
              <a:gd name="T73" fmla="*/ 234 h 234"/>
              <a:gd name="T74" fmla="*/ 247 w 282"/>
              <a:gd name="T75" fmla="*/ 230 h 234"/>
              <a:gd name="T76" fmla="*/ 254 w 282"/>
              <a:gd name="T77" fmla="*/ 201 h 234"/>
              <a:gd name="T78" fmla="*/ 280 w 282"/>
              <a:gd name="T79" fmla="*/ 174 h 234"/>
              <a:gd name="T80" fmla="*/ 275 w 282"/>
              <a:gd name="T81" fmla="*/ 133 h 234"/>
              <a:gd name="T82" fmla="*/ 236 w 282"/>
              <a:gd name="T83" fmla="*/ 103 h 234"/>
              <a:gd name="T84" fmla="*/ 174 w 282"/>
              <a:gd name="T85" fmla="*/ 107 h 234"/>
              <a:gd name="T86" fmla="*/ 241 w 282"/>
              <a:gd name="T87" fmla="*/ 119 h 234"/>
              <a:gd name="T88" fmla="*/ 267 w 282"/>
              <a:gd name="T89" fmla="*/ 148 h 234"/>
              <a:gd name="T90" fmla="*/ 263 w 282"/>
              <a:gd name="T91" fmla="*/ 176 h 234"/>
              <a:gd name="T92" fmla="*/ 235 w 282"/>
              <a:gd name="T93" fmla="*/ 195 h 234"/>
              <a:gd name="T94" fmla="*/ 230 w 282"/>
              <a:gd name="T95" fmla="*/ 203 h 234"/>
              <a:gd name="T96" fmla="*/ 221 w 282"/>
              <a:gd name="T97" fmla="*/ 206 h 234"/>
              <a:gd name="T98" fmla="*/ 211 w 282"/>
              <a:gd name="T99" fmla="*/ 196 h 234"/>
              <a:gd name="T100" fmla="*/ 179 w 282"/>
              <a:gd name="T101" fmla="*/ 184 h 234"/>
              <a:gd name="T102" fmla="*/ 159 w 282"/>
              <a:gd name="T103" fmla="*/ 153 h 234"/>
              <a:gd name="T104" fmla="*/ 173 w 282"/>
              <a:gd name="T105" fmla="*/ 123 h 234"/>
              <a:gd name="T106" fmla="*/ 222 w 282"/>
              <a:gd name="T107" fmla="*/ 11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2" h="234">
                <a:moveTo>
                  <a:pt x="129" y="3"/>
                </a:moveTo>
                <a:lnTo>
                  <a:pt x="129" y="3"/>
                </a:lnTo>
                <a:lnTo>
                  <a:pt x="147" y="8"/>
                </a:lnTo>
                <a:lnTo>
                  <a:pt x="161" y="16"/>
                </a:lnTo>
                <a:lnTo>
                  <a:pt x="174" y="26"/>
                </a:lnTo>
                <a:lnTo>
                  <a:pt x="185" y="37"/>
                </a:lnTo>
                <a:lnTo>
                  <a:pt x="193" y="48"/>
                </a:lnTo>
                <a:lnTo>
                  <a:pt x="198" y="62"/>
                </a:lnTo>
                <a:lnTo>
                  <a:pt x="200" y="69"/>
                </a:lnTo>
                <a:lnTo>
                  <a:pt x="200" y="76"/>
                </a:lnTo>
                <a:lnTo>
                  <a:pt x="200" y="83"/>
                </a:lnTo>
                <a:lnTo>
                  <a:pt x="200" y="91"/>
                </a:lnTo>
                <a:lnTo>
                  <a:pt x="200" y="91"/>
                </a:lnTo>
                <a:lnTo>
                  <a:pt x="196" y="91"/>
                </a:lnTo>
                <a:lnTo>
                  <a:pt x="196" y="91"/>
                </a:lnTo>
                <a:lnTo>
                  <a:pt x="181" y="94"/>
                </a:lnTo>
                <a:lnTo>
                  <a:pt x="169" y="99"/>
                </a:lnTo>
                <a:lnTo>
                  <a:pt x="163" y="103"/>
                </a:lnTo>
                <a:lnTo>
                  <a:pt x="156" y="108"/>
                </a:lnTo>
                <a:lnTo>
                  <a:pt x="152" y="113"/>
                </a:lnTo>
                <a:lnTo>
                  <a:pt x="148" y="118"/>
                </a:lnTo>
                <a:lnTo>
                  <a:pt x="148" y="118"/>
                </a:lnTo>
                <a:lnTo>
                  <a:pt x="143" y="127"/>
                </a:lnTo>
                <a:lnTo>
                  <a:pt x="139" y="134"/>
                </a:lnTo>
                <a:lnTo>
                  <a:pt x="138" y="144"/>
                </a:lnTo>
                <a:lnTo>
                  <a:pt x="137" y="153"/>
                </a:lnTo>
                <a:lnTo>
                  <a:pt x="137" y="153"/>
                </a:lnTo>
                <a:lnTo>
                  <a:pt x="120" y="156"/>
                </a:lnTo>
                <a:lnTo>
                  <a:pt x="103" y="158"/>
                </a:lnTo>
                <a:lnTo>
                  <a:pt x="103" y="158"/>
                </a:lnTo>
                <a:lnTo>
                  <a:pt x="93" y="170"/>
                </a:lnTo>
                <a:lnTo>
                  <a:pt x="82" y="179"/>
                </a:lnTo>
                <a:lnTo>
                  <a:pt x="69" y="188"/>
                </a:lnTo>
                <a:lnTo>
                  <a:pt x="53" y="193"/>
                </a:lnTo>
                <a:lnTo>
                  <a:pt x="53" y="193"/>
                </a:lnTo>
                <a:lnTo>
                  <a:pt x="52" y="193"/>
                </a:lnTo>
                <a:lnTo>
                  <a:pt x="52" y="191"/>
                </a:lnTo>
                <a:lnTo>
                  <a:pt x="52" y="191"/>
                </a:lnTo>
                <a:lnTo>
                  <a:pt x="61" y="152"/>
                </a:lnTo>
                <a:lnTo>
                  <a:pt x="61" y="152"/>
                </a:lnTo>
                <a:lnTo>
                  <a:pt x="45" y="144"/>
                </a:lnTo>
                <a:lnTo>
                  <a:pt x="31" y="135"/>
                </a:lnTo>
                <a:lnTo>
                  <a:pt x="18" y="125"/>
                </a:lnTo>
                <a:lnTo>
                  <a:pt x="10" y="113"/>
                </a:lnTo>
                <a:lnTo>
                  <a:pt x="6" y="107"/>
                </a:lnTo>
                <a:lnTo>
                  <a:pt x="3" y="99"/>
                </a:lnTo>
                <a:lnTo>
                  <a:pt x="1" y="93"/>
                </a:lnTo>
                <a:lnTo>
                  <a:pt x="0" y="86"/>
                </a:lnTo>
                <a:lnTo>
                  <a:pt x="0" y="78"/>
                </a:lnTo>
                <a:lnTo>
                  <a:pt x="1" y="71"/>
                </a:lnTo>
                <a:lnTo>
                  <a:pt x="2" y="63"/>
                </a:lnTo>
                <a:lnTo>
                  <a:pt x="5" y="56"/>
                </a:lnTo>
                <a:lnTo>
                  <a:pt x="5" y="56"/>
                </a:lnTo>
                <a:lnTo>
                  <a:pt x="7" y="48"/>
                </a:lnTo>
                <a:lnTo>
                  <a:pt x="12" y="41"/>
                </a:lnTo>
                <a:lnTo>
                  <a:pt x="17" y="35"/>
                </a:lnTo>
                <a:lnTo>
                  <a:pt x="23" y="28"/>
                </a:lnTo>
                <a:lnTo>
                  <a:pt x="30" y="23"/>
                </a:lnTo>
                <a:lnTo>
                  <a:pt x="37" y="18"/>
                </a:lnTo>
                <a:lnTo>
                  <a:pt x="45" y="13"/>
                </a:lnTo>
                <a:lnTo>
                  <a:pt x="52" y="10"/>
                </a:lnTo>
                <a:lnTo>
                  <a:pt x="71" y="3"/>
                </a:lnTo>
                <a:lnTo>
                  <a:pt x="79" y="1"/>
                </a:lnTo>
                <a:lnTo>
                  <a:pt x="89" y="0"/>
                </a:lnTo>
                <a:lnTo>
                  <a:pt x="99" y="0"/>
                </a:lnTo>
                <a:lnTo>
                  <a:pt x="109" y="0"/>
                </a:lnTo>
                <a:lnTo>
                  <a:pt x="119" y="1"/>
                </a:lnTo>
                <a:lnTo>
                  <a:pt x="129" y="3"/>
                </a:lnTo>
                <a:lnTo>
                  <a:pt x="129" y="3"/>
                </a:lnTo>
                <a:close/>
                <a:moveTo>
                  <a:pt x="115" y="58"/>
                </a:moveTo>
                <a:lnTo>
                  <a:pt x="134" y="59"/>
                </a:lnTo>
                <a:lnTo>
                  <a:pt x="134" y="59"/>
                </a:lnTo>
                <a:lnTo>
                  <a:pt x="139" y="62"/>
                </a:lnTo>
                <a:lnTo>
                  <a:pt x="143" y="66"/>
                </a:lnTo>
                <a:lnTo>
                  <a:pt x="144" y="71"/>
                </a:lnTo>
                <a:lnTo>
                  <a:pt x="143" y="76"/>
                </a:lnTo>
                <a:lnTo>
                  <a:pt x="143" y="76"/>
                </a:lnTo>
                <a:lnTo>
                  <a:pt x="144" y="78"/>
                </a:lnTo>
                <a:lnTo>
                  <a:pt x="144" y="82"/>
                </a:lnTo>
                <a:lnTo>
                  <a:pt x="143" y="84"/>
                </a:lnTo>
                <a:lnTo>
                  <a:pt x="142" y="87"/>
                </a:lnTo>
                <a:lnTo>
                  <a:pt x="142" y="87"/>
                </a:lnTo>
                <a:lnTo>
                  <a:pt x="142" y="93"/>
                </a:lnTo>
                <a:lnTo>
                  <a:pt x="139" y="97"/>
                </a:lnTo>
                <a:lnTo>
                  <a:pt x="139" y="97"/>
                </a:lnTo>
                <a:lnTo>
                  <a:pt x="138" y="102"/>
                </a:lnTo>
                <a:lnTo>
                  <a:pt x="135" y="105"/>
                </a:lnTo>
                <a:lnTo>
                  <a:pt x="132" y="108"/>
                </a:lnTo>
                <a:lnTo>
                  <a:pt x="127" y="109"/>
                </a:lnTo>
                <a:lnTo>
                  <a:pt x="103" y="110"/>
                </a:lnTo>
                <a:lnTo>
                  <a:pt x="103" y="110"/>
                </a:lnTo>
                <a:lnTo>
                  <a:pt x="99" y="109"/>
                </a:lnTo>
                <a:lnTo>
                  <a:pt x="94" y="108"/>
                </a:lnTo>
                <a:lnTo>
                  <a:pt x="94" y="108"/>
                </a:lnTo>
                <a:lnTo>
                  <a:pt x="93" y="107"/>
                </a:lnTo>
                <a:lnTo>
                  <a:pt x="91" y="105"/>
                </a:lnTo>
                <a:lnTo>
                  <a:pt x="84" y="105"/>
                </a:lnTo>
                <a:lnTo>
                  <a:pt x="84" y="105"/>
                </a:lnTo>
                <a:lnTo>
                  <a:pt x="83" y="105"/>
                </a:lnTo>
                <a:lnTo>
                  <a:pt x="83" y="104"/>
                </a:lnTo>
                <a:lnTo>
                  <a:pt x="83" y="71"/>
                </a:lnTo>
                <a:lnTo>
                  <a:pt x="83" y="71"/>
                </a:lnTo>
                <a:lnTo>
                  <a:pt x="83" y="69"/>
                </a:lnTo>
                <a:lnTo>
                  <a:pt x="84" y="68"/>
                </a:lnTo>
                <a:lnTo>
                  <a:pt x="86" y="68"/>
                </a:lnTo>
                <a:lnTo>
                  <a:pt x="86" y="68"/>
                </a:lnTo>
                <a:lnTo>
                  <a:pt x="88" y="68"/>
                </a:lnTo>
                <a:lnTo>
                  <a:pt x="88" y="68"/>
                </a:lnTo>
                <a:lnTo>
                  <a:pt x="94" y="58"/>
                </a:lnTo>
                <a:lnTo>
                  <a:pt x="97" y="53"/>
                </a:lnTo>
                <a:lnTo>
                  <a:pt x="99" y="47"/>
                </a:lnTo>
                <a:lnTo>
                  <a:pt x="99" y="47"/>
                </a:lnTo>
                <a:lnTo>
                  <a:pt x="100" y="35"/>
                </a:lnTo>
                <a:lnTo>
                  <a:pt x="100" y="35"/>
                </a:lnTo>
                <a:lnTo>
                  <a:pt x="102" y="31"/>
                </a:lnTo>
                <a:lnTo>
                  <a:pt x="103" y="28"/>
                </a:lnTo>
                <a:lnTo>
                  <a:pt x="105" y="27"/>
                </a:lnTo>
                <a:lnTo>
                  <a:pt x="108" y="27"/>
                </a:lnTo>
                <a:lnTo>
                  <a:pt x="110" y="30"/>
                </a:lnTo>
                <a:lnTo>
                  <a:pt x="113" y="32"/>
                </a:lnTo>
                <a:lnTo>
                  <a:pt x="114" y="36"/>
                </a:lnTo>
                <a:lnTo>
                  <a:pt x="115" y="41"/>
                </a:lnTo>
                <a:lnTo>
                  <a:pt x="115" y="41"/>
                </a:lnTo>
                <a:lnTo>
                  <a:pt x="114" y="48"/>
                </a:lnTo>
                <a:lnTo>
                  <a:pt x="114" y="54"/>
                </a:lnTo>
                <a:lnTo>
                  <a:pt x="114" y="54"/>
                </a:lnTo>
                <a:lnTo>
                  <a:pt x="114" y="57"/>
                </a:lnTo>
                <a:lnTo>
                  <a:pt x="115" y="58"/>
                </a:lnTo>
                <a:lnTo>
                  <a:pt x="115" y="58"/>
                </a:lnTo>
                <a:close/>
                <a:moveTo>
                  <a:pt x="52" y="63"/>
                </a:moveTo>
                <a:lnTo>
                  <a:pt x="72" y="63"/>
                </a:lnTo>
                <a:lnTo>
                  <a:pt x="72" y="63"/>
                </a:lnTo>
                <a:lnTo>
                  <a:pt x="73" y="63"/>
                </a:lnTo>
                <a:lnTo>
                  <a:pt x="74" y="64"/>
                </a:lnTo>
                <a:lnTo>
                  <a:pt x="74" y="109"/>
                </a:lnTo>
                <a:lnTo>
                  <a:pt x="74" y="109"/>
                </a:lnTo>
                <a:lnTo>
                  <a:pt x="73" y="110"/>
                </a:lnTo>
                <a:lnTo>
                  <a:pt x="72" y="112"/>
                </a:lnTo>
                <a:lnTo>
                  <a:pt x="52" y="112"/>
                </a:lnTo>
                <a:lnTo>
                  <a:pt x="52" y="112"/>
                </a:lnTo>
                <a:lnTo>
                  <a:pt x="51" y="110"/>
                </a:lnTo>
                <a:lnTo>
                  <a:pt x="49" y="109"/>
                </a:lnTo>
                <a:lnTo>
                  <a:pt x="49" y="64"/>
                </a:lnTo>
                <a:lnTo>
                  <a:pt x="49" y="64"/>
                </a:lnTo>
                <a:lnTo>
                  <a:pt x="51" y="63"/>
                </a:lnTo>
                <a:lnTo>
                  <a:pt x="52" y="63"/>
                </a:lnTo>
                <a:lnTo>
                  <a:pt x="52" y="63"/>
                </a:lnTo>
                <a:close/>
                <a:moveTo>
                  <a:pt x="66" y="96"/>
                </a:moveTo>
                <a:lnTo>
                  <a:pt x="66" y="96"/>
                </a:lnTo>
                <a:lnTo>
                  <a:pt x="67" y="96"/>
                </a:lnTo>
                <a:lnTo>
                  <a:pt x="68" y="97"/>
                </a:lnTo>
                <a:lnTo>
                  <a:pt x="69" y="99"/>
                </a:lnTo>
                <a:lnTo>
                  <a:pt x="68" y="102"/>
                </a:lnTo>
                <a:lnTo>
                  <a:pt x="67" y="103"/>
                </a:lnTo>
                <a:lnTo>
                  <a:pt x="66" y="103"/>
                </a:lnTo>
                <a:lnTo>
                  <a:pt x="66" y="103"/>
                </a:lnTo>
                <a:lnTo>
                  <a:pt x="63" y="103"/>
                </a:lnTo>
                <a:lnTo>
                  <a:pt x="62" y="102"/>
                </a:lnTo>
                <a:lnTo>
                  <a:pt x="61" y="99"/>
                </a:lnTo>
                <a:lnTo>
                  <a:pt x="62" y="97"/>
                </a:lnTo>
                <a:lnTo>
                  <a:pt x="63" y="96"/>
                </a:lnTo>
                <a:lnTo>
                  <a:pt x="66" y="96"/>
                </a:lnTo>
                <a:lnTo>
                  <a:pt x="66" y="96"/>
                </a:lnTo>
                <a:close/>
                <a:moveTo>
                  <a:pt x="154" y="123"/>
                </a:moveTo>
                <a:lnTo>
                  <a:pt x="154" y="123"/>
                </a:lnTo>
                <a:lnTo>
                  <a:pt x="149" y="133"/>
                </a:lnTo>
                <a:lnTo>
                  <a:pt x="147" y="143"/>
                </a:lnTo>
                <a:lnTo>
                  <a:pt x="145" y="153"/>
                </a:lnTo>
                <a:lnTo>
                  <a:pt x="148" y="163"/>
                </a:lnTo>
                <a:lnTo>
                  <a:pt x="150" y="171"/>
                </a:lnTo>
                <a:lnTo>
                  <a:pt x="156" y="180"/>
                </a:lnTo>
                <a:lnTo>
                  <a:pt x="163" y="188"/>
                </a:lnTo>
                <a:lnTo>
                  <a:pt x="171" y="195"/>
                </a:lnTo>
                <a:lnTo>
                  <a:pt x="171" y="195"/>
                </a:lnTo>
                <a:lnTo>
                  <a:pt x="179" y="200"/>
                </a:lnTo>
                <a:lnTo>
                  <a:pt x="188" y="204"/>
                </a:lnTo>
                <a:lnTo>
                  <a:pt x="196" y="206"/>
                </a:lnTo>
                <a:lnTo>
                  <a:pt x="206" y="209"/>
                </a:lnTo>
                <a:lnTo>
                  <a:pt x="206" y="209"/>
                </a:lnTo>
                <a:lnTo>
                  <a:pt x="212" y="216"/>
                </a:lnTo>
                <a:lnTo>
                  <a:pt x="219" y="222"/>
                </a:lnTo>
                <a:lnTo>
                  <a:pt x="219" y="222"/>
                </a:lnTo>
                <a:lnTo>
                  <a:pt x="227" y="229"/>
                </a:lnTo>
                <a:lnTo>
                  <a:pt x="239" y="234"/>
                </a:lnTo>
                <a:lnTo>
                  <a:pt x="239" y="234"/>
                </a:lnTo>
                <a:lnTo>
                  <a:pt x="241" y="234"/>
                </a:lnTo>
                <a:lnTo>
                  <a:pt x="244" y="234"/>
                </a:lnTo>
                <a:lnTo>
                  <a:pt x="246" y="232"/>
                </a:lnTo>
                <a:lnTo>
                  <a:pt x="247" y="230"/>
                </a:lnTo>
                <a:lnTo>
                  <a:pt x="247" y="230"/>
                </a:lnTo>
                <a:lnTo>
                  <a:pt x="247" y="227"/>
                </a:lnTo>
                <a:lnTo>
                  <a:pt x="247" y="225"/>
                </a:lnTo>
                <a:lnTo>
                  <a:pt x="244" y="206"/>
                </a:lnTo>
                <a:lnTo>
                  <a:pt x="244" y="206"/>
                </a:lnTo>
                <a:lnTo>
                  <a:pt x="254" y="201"/>
                </a:lnTo>
                <a:lnTo>
                  <a:pt x="262" y="196"/>
                </a:lnTo>
                <a:lnTo>
                  <a:pt x="268" y="190"/>
                </a:lnTo>
                <a:lnTo>
                  <a:pt x="275" y="184"/>
                </a:lnTo>
                <a:lnTo>
                  <a:pt x="275" y="184"/>
                </a:lnTo>
                <a:lnTo>
                  <a:pt x="280" y="174"/>
                </a:lnTo>
                <a:lnTo>
                  <a:pt x="282" y="164"/>
                </a:lnTo>
                <a:lnTo>
                  <a:pt x="282" y="154"/>
                </a:lnTo>
                <a:lnTo>
                  <a:pt x="280" y="143"/>
                </a:lnTo>
                <a:lnTo>
                  <a:pt x="280" y="143"/>
                </a:lnTo>
                <a:lnTo>
                  <a:pt x="275" y="133"/>
                </a:lnTo>
                <a:lnTo>
                  <a:pt x="267" y="123"/>
                </a:lnTo>
                <a:lnTo>
                  <a:pt x="258" y="114"/>
                </a:lnTo>
                <a:lnTo>
                  <a:pt x="247" y="108"/>
                </a:lnTo>
                <a:lnTo>
                  <a:pt x="247" y="108"/>
                </a:lnTo>
                <a:lnTo>
                  <a:pt x="236" y="103"/>
                </a:lnTo>
                <a:lnTo>
                  <a:pt x="224" y="99"/>
                </a:lnTo>
                <a:lnTo>
                  <a:pt x="211" y="98"/>
                </a:lnTo>
                <a:lnTo>
                  <a:pt x="198" y="99"/>
                </a:lnTo>
                <a:lnTo>
                  <a:pt x="185" y="102"/>
                </a:lnTo>
                <a:lnTo>
                  <a:pt x="174" y="107"/>
                </a:lnTo>
                <a:lnTo>
                  <a:pt x="163" y="114"/>
                </a:lnTo>
                <a:lnTo>
                  <a:pt x="159" y="118"/>
                </a:lnTo>
                <a:lnTo>
                  <a:pt x="154" y="123"/>
                </a:lnTo>
                <a:lnTo>
                  <a:pt x="154" y="123"/>
                </a:lnTo>
                <a:close/>
                <a:moveTo>
                  <a:pt x="241" y="119"/>
                </a:moveTo>
                <a:lnTo>
                  <a:pt x="241" y="119"/>
                </a:lnTo>
                <a:lnTo>
                  <a:pt x="250" y="125"/>
                </a:lnTo>
                <a:lnTo>
                  <a:pt x="257" y="132"/>
                </a:lnTo>
                <a:lnTo>
                  <a:pt x="263" y="139"/>
                </a:lnTo>
                <a:lnTo>
                  <a:pt x="267" y="148"/>
                </a:lnTo>
                <a:lnTo>
                  <a:pt x="267" y="148"/>
                </a:lnTo>
                <a:lnTo>
                  <a:pt x="268" y="155"/>
                </a:lnTo>
                <a:lnTo>
                  <a:pt x="268" y="161"/>
                </a:lnTo>
                <a:lnTo>
                  <a:pt x="267" y="169"/>
                </a:lnTo>
                <a:lnTo>
                  <a:pt x="263" y="176"/>
                </a:lnTo>
                <a:lnTo>
                  <a:pt x="263" y="176"/>
                </a:lnTo>
                <a:lnTo>
                  <a:pt x="258" y="183"/>
                </a:lnTo>
                <a:lnTo>
                  <a:pt x="251" y="188"/>
                </a:lnTo>
                <a:lnTo>
                  <a:pt x="244" y="191"/>
                </a:lnTo>
                <a:lnTo>
                  <a:pt x="235" y="195"/>
                </a:lnTo>
                <a:lnTo>
                  <a:pt x="235" y="195"/>
                </a:lnTo>
                <a:lnTo>
                  <a:pt x="232" y="195"/>
                </a:lnTo>
                <a:lnTo>
                  <a:pt x="231" y="198"/>
                </a:lnTo>
                <a:lnTo>
                  <a:pt x="230" y="200"/>
                </a:lnTo>
                <a:lnTo>
                  <a:pt x="230" y="203"/>
                </a:lnTo>
                <a:lnTo>
                  <a:pt x="232" y="216"/>
                </a:lnTo>
                <a:lnTo>
                  <a:pt x="232" y="216"/>
                </a:lnTo>
                <a:lnTo>
                  <a:pt x="227" y="212"/>
                </a:lnTo>
                <a:lnTo>
                  <a:pt x="227" y="212"/>
                </a:lnTo>
                <a:lnTo>
                  <a:pt x="221" y="206"/>
                </a:lnTo>
                <a:lnTo>
                  <a:pt x="216" y="199"/>
                </a:lnTo>
                <a:lnTo>
                  <a:pt x="216" y="199"/>
                </a:lnTo>
                <a:lnTo>
                  <a:pt x="214" y="198"/>
                </a:lnTo>
                <a:lnTo>
                  <a:pt x="211" y="196"/>
                </a:lnTo>
                <a:lnTo>
                  <a:pt x="211" y="196"/>
                </a:lnTo>
                <a:lnTo>
                  <a:pt x="203" y="195"/>
                </a:lnTo>
                <a:lnTo>
                  <a:pt x="194" y="193"/>
                </a:lnTo>
                <a:lnTo>
                  <a:pt x="185" y="189"/>
                </a:lnTo>
                <a:lnTo>
                  <a:pt x="179" y="184"/>
                </a:lnTo>
                <a:lnTo>
                  <a:pt x="179" y="184"/>
                </a:lnTo>
                <a:lnTo>
                  <a:pt x="173" y="179"/>
                </a:lnTo>
                <a:lnTo>
                  <a:pt x="168" y="173"/>
                </a:lnTo>
                <a:lnTo>
                  <a:pt x="163" y="166"/>
                </a:lnTo>
                <a:lnTo>
                  <a:pt x="160" y="160"/>
                </a:lnTo>
                <a:lnTo>
                  <a:pt x="159" y="153"/>
                </a:lnTo>
                <a:lnTo>
                  <a:pt x="159" y="145"/>
                </a:lnTo>
                <a:lnTo>
                  <a:pt x="161" y="138"/>
                </a:lnTo>
                <a:lnTo>
                  <a:pt x="165" y="132"/>
                </a:lnTo>
                <a:lnTo>
                  <a:pt x="165" y="132"/>
                </a:lnTo>
                <a:lnTo>
                  <a:pt x="173" y="123"/>
                </a:lnTo>
                <a:lnTo>
                  <a:pt x="181" y="118"/>
                </a:lnTo>
                <a:lnTo>
                  <a:pt x="190" y="114"/>
                </a:lnTo>
                <a:lnTo>
                  <a:pt x="201" y="112"/>
                </a:lnTo>
                <a:lnTo>
                  <a:pt x="211" y="112"/>
                </a:lnTo>
                <a:lnTo>
                  <a:pt x="222" y="113"/>
                </a:lnTo>
                <a:lnTo>
                  <a:pt x="232" y="115"/>
                </a:lnTo>
                <a:lnTo>
                  <a:pt x="241" y="119"/>
                </a:lnTo>
                <a:lnTo>
                  <a:pt x="241" y="119"/>
                </a:lnTo>
                <a:close/>
              </a:path>
            </a:pathLst>
          </a:custGeom>
          <a:solidFill>
            <a:schemeClr val="tx1"/>
          </a:solidFill>
          <a:ln>
            <a:solidFill>
              <a:schemeClr val="bg1"/>
            </a:solidFill>
          </a:ln>
        </p:spPr>
        <p:txBody>
          <a:bodyPr vert="horz" wrap="square" lIns="91440" tIns="45720" rIns="91440" bIns="45720" numCol="1" anchor="t" anchorCtr="0" compatLnSpc="1">
            <a:prstTxWarp prst="textNoShape">
              <a:avLst/>
            </a:prstTxWarp>
          </a:bodyPr>
          <a:lstStyle/>
          <a:p>
            <a:endParaRPr lang="en-US" sz="1351">
              <a:latin typeface="+mj-lt"/>
            </a:endParaRPr>
          </a:p>
        </p:txBody>
      </p:sp>
      <p:sp>
        <p:nvSpPr>
          <p:cNvPr id="60" name="Freeform 164">
            <a:extLst>
              <a:ext uri="{FF2B5EF4-FFF2-40B4-BE49-F238E27FC236}">
                <a16:creationId xmlns:a16="http://schemas.microsoft.com/office/drawing/2014/main" id="{9A1ADAF1-38B4-87CB-4F98-D0B2CA8DFA11}"/>
              </a:ext>
            </a:extLst>
          </p:cNvPr>
          <p:cNvSpPr>
            <a:spLocks noEditPoints="1"/>
          </p:cNvSpPr>
          <p:nvPr/>
        </p:nvSpPr>
        <p:spPr bwMode="auto">
          <a:xfrm>
            <a:off x="10280537" y="1651728"/>
            <a:ext cx="596934" cy="531516"/>
          </a:xfrm>
          <a:custGeom>
            <a:avLst/>
            <a:gdLst>
              <a:gd name="T0" fmla="*/ 171 w 3653"/>
              <a:gd name="T1" fmla="*/ 2242 h 3248"/>
              <a:gd name="T2" fmla="*/ 171 w 3653"/>
              <a:gd name="T3" fmla="*/ 2273 h 3248"/>
              <a:gd name="T4" fmla="*/ 1756 w 3653"/>
              <a:gd name="T5" fmla="*/ 3070 h 3248"/>
              <a:gd name="T6" fmla="*/ 1897 w 3653"/>
              <a:gd name="T7" fmla="*/ 3070 h 3248"/>
              <a:gd name="T8" fmla="*/ 3481 w 3653"/>
              <a:gd name="T9" fmla="*/ 2273 h 3248"/>
              <a:gd name="T10" fmla="*/ 3481 w 3653"/>
              <a:gd name="T11" fmla="*/ 2242 h 3248"/>
              <a:gd name="T12" fmla="*/ 2005 w 3653"/>
              <a:gd name="T13" fmla="*/ 2572 h 3248"/>
              <a:gd name="T14" fmla="*/ 1827 w 3653"/>
              <a:gd name="T15" fmla="*/ 2614 h 3248"/>
              <a:gd name="T16" fmla="*/ 1647 w 3653"/>
              <a:gd name="T17" fmla="*/ 2572 h 3248"/>
              <a:gd name="T18" fmla="*/ 1962 w 3653"/>
              <a:gd name="T19" fmla="*/ 1956 h 3248"/>
              <a:gd name="T20" fmla="*/ 1780 w 3653"/>
              <a:gd name="T21" fmla="*/ 1977 h 3248"/>
              <a:gd name="T22" fmla="*/ 571 w 3653"/>
              <a:gd name="T23" fmla="*/ 1401 h 3248"/>
              <a:gd name="T24" fmla="*/ 169 w 3653"/>
              <a:gd name="T25" fmla="*/ 1617 h 3248"/>
              <a:gd name="T26" fmla="*/ 177 w 3653"/>
              <a:gd name="T27" fmla="*/ 1648 h 3248"/>
              <a:gd name="T28" fmla="*/ 1791 w 3653"/>
              <a:gd name="T29" fmla="*/ 2444 h 3248"/>
              <a:gd name="T30" fmla="*/ 1931 w 3653"/>
              <a:gd name="T31" fmla="*/ 2421 h 3248"/>
              <a:gd name="T32" fmla="*/ 3485 w 3653"/>
              <a:gd name="T33" fmla="*/ 1631 h 3248"/>
              <a:gd name="T34" fmla="*/ 3476 w 3653"/>
              <a:gd name="T35" fmla="*/ 1600 h 3248"/>
              <a:gd name="T36" fmla="*/ 1791 w 3653"/>
              <a:gd name="T37" fmla="*/ 171 h 3248"/>
              <a:gd name="T38" fmla="*/ 177 w 3653"/>
              <a:gd name="T39" fmla="*/ 966 h 3248"/>
              <a:gd name="T40" fmla="*/ 169 w 3653"/>
              <a:gd name="T41" fmla="*/ 997 h 3248"/>
              <a:gd name="T42" fmla="*/ 1722 w 3653"/>
              <a:gd name="T43" fmla="*/ 1788 h 3248"/>
              <a:gd name="T44" fmla="*/ 1862 w 3653"/>
              <a:gd name="T45" fmla="*/ 1810 h 3248"/>
              <a:gd name="T46" fmla="*/ 3476 w 3653"/>
              <a:gd name="T47" fmla="*/ 1014 h 3248"/>
              <a:gd name="T48" fmla="*/ 3485 w 3653"/>
              <a:gd name="T49" fmla="*/ 983 h 3248"/>
              <a:gd name="T50" fmla="*/ 1930 w 3653"/>
              <a:gd name="T51" fmla="*/ 192 h 3248"/>
              <a:gd name="T52" fmla="*/ 1827 w 3653"/>
              <a:gd name="T53" fmla="*/ 0 h 3248"/>
              <a:gd name="T54" fmla="*/ 2005 w 3653"/>
              <a:gd name="T55" fmla="*/ 42 h 3248"/>
              <a:gd name="T56" fmla="*/ 3613 w 3653"/>
              <a:gd name="T57" fmla="*/ 870 h 3248"/>
              <a:gd name="T58" fmla="*/ 3653 w 3653"/>
              <a:gd name="T59" fmla="*/ 990 h 3248"/>
              <a:gd name="T60" fmla="*/ 3615 w 3653"/>
              <a:gd name="T61" fmla="*/ 1109 h 3248"/>
              <a:gd name="T62" fmla="*/ 3541 w 3653"/>
              <a:gd name="T63" fmla="*/ 1171 h 3248"/>
              <a:gd name="T64" fmla="*/ 3593 w 3653"/>
              <a:gd name="T65" fmla="*/ 1481 h 3248"/>
              <a:gd name="T66" fmla="*/ 3650 w 3653"/>
              <a:gd name="T67" fmla="*/ 1591 h 3248"/>
              <a:gd name="T68" fmla="*/ 3630 w 3653"/>
              <a:gd name="T69" fmla="*/ 1717 h 3248"/>
              <a:gd name="T70" fmla="*/ 3541 w 3653"/>
              <a:gd name="T71" fmla="*/ 1805 h 3248"/>
              <a:gd name="T72" fmla="*/ 3593 w 3653"/>
              <a:gd name="T73" fmla="*/ 2114 h 3248"/>
              <a:gd name="T74" fmla="*/ 3650 w 3653"/>
              <a:gd name="T75" fmla="*/ 2225 h 3248"/>
              <a:gd name="T76" fmla="*/ 3630 w 3653"/>
              <a:gd name="T77" fmla="*/ 2350 h 3248"/>
              <a:gd name="T78" fmla="*/ 3541 w 3653"/>
              <a:gd name="T79" fmla="*/ 2439 h 3248"/>
              <a:gd name="T80" fmla="*/ 1872 w 3653"/>
              <a:gd name="T81" fmla="*/ 3245 h 3248"/>
              <a:gd name="T82" fmla="*/ 1690 w 3653"/>
              <a:gd name="T83" fmla="*/ 3224 h 3248"/>
              <a:gd name="T84" fmla="*/ 60 w 3653"/>
              <a:gd name="T85" fmla="*/ 2401 h 3248"/>
              <a:gd name="T86" fmla="*/ 2 w 3653"/>
              <a:gd name="T87" fmla="*/ 2290 h 3248"/>
              <a:gd name="T88" fmla="*/ 22 w 3653"/>
              <a:gd name="T89" fmla="*/ 2164 h 3248"/>
              <a:gd name="T90" fmla="*/ 112 w 3653"/>
              <a:gd name="T91" fmla="*/ 2077 h 3248"/>
              <a:gd name="T92" fmla="*/ 60 w 3653"/>
              <a:gd name="T93" fmla="*/ 1768 h 3248"/>
              <a:gd name="T94" fmla="*/ 2 w 3653"/>
              <a:gd name="T95" fmla="*/ 1657 h 3248"/>
              <a:gd name="T96" fmla="*/ 22 w 3653"/>
              <a:gd name="T97" fmla="*/ 1532 h 3248"/>
              <a:gd name="T98" fmla="*/ 112 w 3653"/>
              <a:gd name="T99" fmla="*/ 1443 h 3248"/>
              <a:gd name="T100" fmla="*/ 60 w 3653"/>
              <a:gd name="T101" fmla="*/ 1134 h 3248"/>
              <a:gd name="T102" fmla="*/ 2 w 3653"/>
              <a:gd name="T103" fmla="*/ 1023 h 3248"/>
              <a:gd name="T104" fmla="*/ 22 w 3653"/>
              <a:gd name="T105" fmla="*/ 898 h 3248"/>
              <a:gd name="T106" fmla="*/ 112 w 3653"/>
              <a:gd name="T107" fmla="*/ 809 h 3248"/>
              <a:gd name="T108" fmla="*/ 1780 w 3653"/>
              <a:gd name="T109" fmla="*/ 2 h 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3" h="3248">
                <a:moveTo>
                  <a:pt x="571" y="2035"/>
                </a:moveTo>
                <a:lnTo>
                  <a:pt x="187" y="2226"/>
                </a:lnTo>
                <a:lnTo>
                  <a:pt x="177" y="2234"/>
                </a:lnTo>
                <a:lnTo>
                  <a:pt x="171" y="2242"/>
                </a:lnTo>
                <a:lnTo>
                  <a:pt x="169" y="2251"/>
                </a:lnTo>
                <a:lnTo>
                  <a:pt x="167" y="2257"/>
                </a:lnTo>
                <a:lnTo>
                  <a:pt x="169" y="2265"/>
                </a:lnTo>
                <a:lnTo>
                  <a:pt x="171" y="2273"/>
                </a:lnTo>
                <a:lnTo>
                  <a:pt x="177" y="2282"/>
                </a:lnTo>
                <a:lnTo>
                  <a:pt x="187" y="2288"/>
                </a:lnTo>
                <a:lnTo>
                  <a:pt x="1722" y="3055"/>
                </a:lnTo>
                <a:lnTo>
                  <a:pt x="1756" y="3070"/>
                </a:lnTo>
                <a:lnTo>
                  <a:pt x="1791" y="3077"/>
                </a:lnTo>
                <a:lnTo>
                  <a:pt x="1827" y="3080"/>
                </a:lnTo>
                <a:lnTo>
                  <a:pt x="1862" y="3077"/>
                </a:lnTo>
                <a:lnTo>
                  <a:pt x="1897" y="3070"/>
                </a:lnTo>
                <a:lnTo>
                  <a:pt x="1931" y="3055"/>
                </a:lnTo>
                <a:lnTo>
                  <a:pt x="3466" y="2288"/>
                </a:lnTo>
                <a:lnTo>
                  <a:pt x="3476" y="2282"/>
                </a:lnTo>
                <a:lnTo>
                  <a:pt x="3481" y="2273"/>
                </a:lnTo>
                <a:lnTo>
                  <a:pt x="3485" y="2265"/>
                </a:lnTo>
                <a:lnTo>
                  <a:pt x="3485" y="2257"/>
                </a:lnTo>
                <a:lnTo>
                  <a:pt x="3485" y="2251"/>
                </a:lnTo>
                <a:lnTo>
                  <a:pt x="3481" y="2242"/>
                </a:lnTo>
                <a:lnTo>
                  <a:pt x="3476" y="2234"/>
                </a:lnTo>
                <a:lnTo>
                  <a:pt x="3466" y="2226"/>
                </a:lnTo>
                <a:lnTo>
                  <a:pt x="3081" y="2035"/>
                </a:lnTo>
                <a:lnTo>
                  <a:pt x="2005" y="2572"/>
                </a:lnTo>
                <a:lnTo>
                  <a:pt x="1962" y="2590"/>
                </a:lnTo>
                <a:lnTo>
                  <a:pt x="1918" y="2603"/>
                </a:lnTo>
                <a:lnTo>
                  <a:pt x="1872" y="2611"/>
                </a:lnTo>
                <a:lnTo>
                  <a:pt x="1827" y="2614"/>
                </a:lnTo>
                <a:lnTo>
                  <a:pt x="1780" y="2611"/>
                </a:lnTo>
                <a:lnTo>
                  <a:pt x="1735" y="2603"/>
                </a:lnTo>
                <a:lnTo>
                  <a:pt x="1690" y="2590"/>
                </a:lnTo>
                <a:lnTo>
                  <a:pt x="1647" y="2572"/>
                </a:lnTo>
                <a:lnTo>
                  <a:pt x="571" y="2035"/>
                </a:lnTo>
                <a:close/>
                <a:moveTo>
                  <a:pt x="3081" y="1401"/>
                </a:moveTo>
                <a:lnTo>
                  <a:pt x="2005" y="1938"/>
                </a:lnTo>
                <a:lnTo>
                  <a:pt x="1962" y="1956"/>
                </a:lnTo>
                <a:lnTo>
                  <a:pt x="1918" y="1969"/>
                </a:lnTo>
                <a:lnTo>
                  <a:pt x="1872" y="1977"/>
                </a:lnTo>
                <a:lnTo>
                  <a:pt x="1827" y="1980"/>
                </a:lnTo>
                <a:lnTo>
                  <a:pt x="1780" y="1977"/>
                </a:lnTo>
                <a:lnTo>
                  <a:pt x="1735" y="1969"/>
                </a:lnTo>
                <a:lnTo>
                  <a:pt x="1690" y="1956"/>
                </a:lnTo>
                <a:lnTo>
                  <a:pt x="1647" y="1938"/>
                </a:lnTo>
                <a:lnTo>
                  <a:pt x="571" y="1401"/>
                </a:lnTo>
                <a:lnTo>
                  <a:pt x="187" y="1593"/>
                </a:lnTo>
                <a:lnTo>
                  <a:pt x="177" y="1600"/>
                </a:lnTo>
                <a:lnTo>
                  <a:pt x="171" y="1608"/>
                </a:lnTo>
                <a:lnTo>
                  <a:pt x="169" y="1617"/>
                </a:lnTo>
                <a:lnTo>
                  <a:pt x="167" y="1624"/>
                </a:lnTo>
                <a:lnTo>
                  <a:pt x="169" y="1631"/>
                </a:lnTo>
                <a:lnTo>
                  <a:pt x="171" y="1639"/>
                </a:lnTo>
                <a:lnTo>
                  <a:pt x="177" y="1648"/>
                </a:lnTo>
                <a:lnTo>
                  <a:pt x="187" y="1655"/>
                </a:lnTo>
                <a:lnTo>
                  <a:pt x="1722" y="2421"/>
                </a:lnTo>
                <a:lnTo>
                  <a:pt x="1756" y="2436"/>
                </a:lnTo>
                <a:lnTo>
                  <a:pt x="1791" y="2444"/>
                </a:lnTo>
                <a:lnTo>
                  <a:pt x="1827" y="2446"/>
                </a:lnTo>
                <a:lnTo>
                  <a:pt x="1862" y="2444"/>
                </a:lnTo>
                <a:lnTo>
                  <a:pt x="1897" y="2436"/>
                </a:lnTo>
                <a:lnTo>
                  <a:pt x="1931" y="2421"/>
                </a:lnTo>
                <a:lnTo>
                  <a:pt x="3466" y="1655"/>
                </a:lnTo>
                <a:lnTo>
                  <a:pt x="3476" y="1648"/>
                </a:lnTo>
                <a:lnTo>
                  <a:pt x="3481" y="1639"/>
                </a:lnTo>
                <a:lnTo>
                  <a:pt x="3485" y="1631"/>
                </a:lnTo>
                <a:lnTo>
                  <a:pt x="3485" y="1624"/>
                </a:lnTo>
                <a:lnTo>
                  <a:pt x="3485" y="1617"/>
                </a:lnTo>
                <a:lnTo>
                  <a:pt x="3481" y="1608"/>
                </a:lnTo>
                <a:lnTo>
                  <a:pt x="3476" y="1600"/>
                </a:lnTo>
                <a:lnTo>
                  <a:pt x="3466" y="1593"/>
                </a:lnTo>
                <a:lnTo>
                  <a:pt x="3081" y="1401"/>
                </a:lnTo>
                <a:close/>
                <a:moveTo>
                  <a:pt x="1827" y="168"/>
                </a:moveTo>
                <a:lnTo>
                  <a:pt x="1791" y="171"/>
                </a:lnTo>
                <a:lnTo>
                  <a:pt x="1756" y="179"/>
                </a:lnTo>
                <a:lnTo>
                  <a:pt x="1722" y="192"/>
                </a:lnTo>
                <a:lnTo>
                  <a:pt x="187" y="959"/>
                </a:lnTo>
                <a:lnTo>
                  <a:pt x="177" y="966"/>
                </a:lnTo>
                <a:lnTo>
                  <a:pt x="171" y="974"/>
                </a:lnTo>
                <a:lnTo>
                  <a:pt x="169" y="983"/>
                </a:lnTo>
                <a:lnTo>
                  <a:pt x="167" y="990"/>
                </a:lnTo>
                <a:lnTo>
                  <a:pt x="169" y="997"/>
                </a:lnTo>
                <a:lnTo>
                  <a:pt x="171" y="1005"/>
                </a:lnTo>
                <a:lnTo>
                  <a:pt x="177" y="1014"/>
                </a:lnTo>
                <a:lnTo>
                  <a:pt x="187" y="1021"/>
                </a:lnTo>
                <a:lnTo>
                  <a:pt x="1722" y="1788"/>
                </a:lnTo>
                <a:lnTo>
                  <a:pt x="1756" y="1802"/>
                </a:lnTo>
                <a:lnTo>
                  <a:pt x="1791" y="1810"/>
                </a:lnTo>
                <a:lnTo>
                  <a:pt x="1827" y="1812"/>
                </a:lnTo>
                <a:lnTo>
                  <a:pt x="1862" y="1810"/>
                </a:lnTo>
                <a:lnTo>
                  <a:pt x="1897" y="1802"/>
                </a:lnTo>
                <a:lnTo>
                  <a:pt x="1931" y="1788"/>
                </a:lnTo>
                <a:lnTo>
                  <a:pt x="3466" y="1021"/>
                </a:lnTo>
                <a:lnTo>
                  <a:pt x="3476" y="1014"/>
                </a:lnTo>
                <a:lnTo>
                  <a:pt x="3481" y="1005"/>
                </a:lnTo>
                <a:lnTo>
                  <a:pt x="3485" y="997"/>
                </a:lnTo>
                <a:lnTo>
                  <a:pt x="3485" y="990"/>
                </a:lnTo>
                <a:lnTo>
                  <a:pt x="3485" y="983"/>
                </a:lnTo>
                <a:lnTo>
                  <a:pt x="3481" y="974"/>
                </a:lnTo>
                <a:lnTo>
                  <a:pt x="3476" y="966"/>
                </a:lnTo>
                <a:lnTo>
                  <a:pt x="3466" y="959"/>
                </a:lnTo>
                <a:lnTo>
                  <a:pt x="1930" y="192"/>
                </a:lnTo>
                <a:lnTo>
                  <a:pt x="1897" y="179"/>
                </a:lnTo>
                <a:lnTo>
                  <a:pt x="1862" y="171"/>
                </a:lnTo>
                <a:lnTo>
                  <a:pt x="1827" y="168"/>
                </a:lnTo>
                <a:close/>
                <a:moveTo>
                  <a:pt x="1827" y="0"/>
                </a:moveTo>
                <a:lnTo>
                  <a:pt x="1872" y="2"/>
                </a:lnTo>
                <a:lnTo>
                  <a:pt x="1918" y="10"/>
                </a:lnTo>
                <a:lnTo>
                  <a:pt x="1962" y="23"/>
                </a:lnTo>
                <a:lnTo>
                  <a:pt x="2005" y="42"/>
                </a:lnTo>
                <a:lnTo>
                  <a:pt x="3541" y="809"/>
                </a:lnTo>
                <a:lnTo>
                  <a:pt x="3569" y="826"/>
                </a:lnTo>
                <a:lnTo>
                  <a:pt x="3593" y="847"/>
                </a:lnTo>
                <a:lnTo>
                  <a:pt x="3613" y="870"/>
                </a:lnTo>
                <a:lnTo>
                  <a:pt x="3630" y="898"/>
                </a:lnTo>
                <a:lnTo>
                  <a:pt x="3642" y="927"/>
                </a:lnTo>
                <a:lnTo>
                  <a:pt x="3650" y="958"/>
                </a:lnTo>
                <a:lnTo>
                  <a:pt x="3653" y="990"/>
                </a:lnTo>
                <a:lnTo>
                  <a:pt x="3650" y="1023"/>
                </a:lnTo>
                <a:lnTo>
                  <a:pt x="3642" y="1054"/>
                </a:lnTo>
                <a:lnTo>
                  <a:pt x="3630" y="1083"/>
                </a:lnTo>
                <a:lnTo>
                  <a:pt x="3615" y="1109"/>
                </a:lnTo>
                <a:lnTo>
                  <a:pt x="3593" y="1134"/>
                </a:lnTo>
                <a:lnTo>
                  <a:pt x="3569" y="1154"/>
                </a:lnTo>
                <a:lnTo>
                  <a:pt x="3541" y="1171"/>
                </a:lnTo>
                <a:lnTo>
                  <a:pt x="3541" y="1171"/>
                </a:lnTo>
                <a:lnTo>
                  <a:pt x="3268" y="1307"/>
                </a:lnTo>
                <a:lnTo>
                  <a:pt x="3541" y="1443"/>
                </a:lnTo>
                <a:lnTo>
                  <a:pt x="3569" y="1460"/>
                </a:lnTo>
                <a:lnTo>
                  <a:pt x="3593" y="1481"/>
                </a:lnTo>
                <a:lnTo>
                  <a:pt x="3613" y="1504"/>
                </a:lnTo>
                <a:lnTo>
                  <a:pt x="3630" y="1532"/>
                </a:lnTo>
                <a:lnTo>
                  <a:pt x="3642" y="1560"/>
                </a:lnTo>
                <a:lnTo>
                  <a:pt x="3650" y="1591"/>
                </a:lnTo>
                <a:lnTo>
                  <a:pt x="3653" y="1624"/>
                </a:lnTo>
                <a:lnTo>
                  <a:pt x="3650" y="1657"/>
                </a:lnTo>
                <a:lnTo>
                  <a:pt x="3642" y="1688"/>
                </a:lnTo>
                <a:lnTo>
                  <a:pt x="3630" y="1717"/>
                </a:lnTo>
                <a:lnTo>
                  <a:pt x="3613" y="1743"/>
                </a:lnTo>
                <a:lnTo>
                  <a:pt x="3593" y="1768"/>
                </a:lnTo>
                <a:lnTo>
                  <a:pt x="3569" y="1788"/>
                </a:lnTo>
                <a:lnTo>
                  <a:pt x="3541" y="1805"/>
                </a:lnTo>
                <a:lnTo>
                  <a:pt x="3268" y="1940"/>
                </a:lnTo>
                <a:lnTo>
                  <a:pt x="3541" y="2077"/>
                </a:lnTo>
                <a:lnTo>
                  <a:pt x="3569" y="2093"/>
                </a:lnTo>
                <a:lnTo>
                  <a:pt x="3593" y="2114"/>
                </a:lnTo>
                <a:lnTo>
                  <a:pt x="3613" y="2138"/>
                </a:lnTo>
                <a:lnTo>
                  <a:pt x="3630" y="2164"/>
                </a:lnTo>
                <a:lnTo>
                  <a:pt x="3642" y="2194"/>
                </a:lnTo>
                <a:lnTo>
                  <a:pt x="3650" y="2225"/>
                </a:lnTo>
                <a:lnTo>
                  <a:pt x="3653" y="2257"/>
                </a:lnTo>
                <a:lnTo>
                  <a:pt x="3650" y="2290"/>
                </a:lnTo>
                <a:lnTo>
                  <a:pt x="3642" y="2322"/>
                </a:lnTo>
                <a:lnTo>
                  <a:pt x="3630" y="2350"/>
                </a:lnTo>
                <a:lnTo>
                  <a:pt x="3615" y="2377"/>
                </a:lnTo>
                <a:lnTo>
                  <a:pt x="3593" y="2401"/>
                </a:lnTo>
                <a:lnTo>
                  <a:pt x="3569" y="2421"/>
                </a:lnTo>
                <a:lnTo>
                  <a:pt x="3541" y="2439"/>
                </a:lnTo>
                <a:lnTo>
                  <a:pt x="2005" y="3206"/>
                </a:lnTo>
                <a:lnTo>
                  <a:pt x="1962" y="3224"/>
                </a:lnTo>
                <a:lnTo>
                  <a:pt x="1918" y="3237"/>
                </a:lnTo>
                <a:lnTo>
                  <a:pt x="1872" y="3245"/>
                </a:lnTo>
                <a:lnTo>
                  <a:pt x="1827" y="3248"/>
                </a:lnTo>
                <a:lnTo>
                  <a:pt x="1780" y="3245"/>
                </a:lnTo>
                <a:lnTo>
                  <a:pt x="1735" y="3237"/>
                </a:lnTo>
                <a:lnTo>
                  <a:pt x="1690" y="3224"/>
                </a:lnTo>
                <a:lnTo>
                  <a:pt x="1647" y="3206"/>
                </a:lnTo>
                <a:lnTo>
                  <a:pt x="112" y="2439"/>
                </a:lnTo>
                <a:lnTo>
                  <a:pt x="84" y="2421"/>
                </a:lnTo>
                <a:lnTo>
                  <a:pt x="60" y="2401"/>
                </a:lnTo>
                <a:lnTo>
                  <a:pt x="39" y="2377"/>
                </a:lnTo>
                <a:lnTo>
                  <a:pt x="22" y="2350"/>
                </a:lnTo>
                <a:lnTo>
                  <a:pt x="10" y="2322"/>
                </a:lnTo>
                <a:lnTo>
                  <a:pt x="2" y="2290"/>
                </a:lnTo>
                <a:lnTo>
                  <a:pt x="0" y="2257"/>
                </a:lnTo>
                <a:lnTo>
                  <a:pt x="2" y="2225"/>
                </a:lnTo>
                <a:lnTo>
                  <a:pt x="10" y="2194"/>
                </a:lnTo>
                <a:lnTo>
                  <a:pt x="22" y="2164"/>
                </a:lnTo>
                <a:lnTo>
                  <a:pt x="39" y="2138"/>
                </a:lnTo>
                <a:lnTo>
                  <a:pt x="60" y="2114"/>
                </a:lnTo>
                <a:lnTo>
                  <a:pt x="84" y="2093"/>
                </a:lnTo>
                <a:lnTo>
                  <a:pt x="112" y="2077"/>
                </a:lnTo>
                <a:lnTo>
                  <a:pt x="384" y="1940"/>
                </a:lnTo>
                <a:lnTo>
                  <a:pt x="112" y="1805"/>
                </a:lnTo>
                <a:lnTo>
                  <a:pt x="84" y="1788"/>
                </a:lnTo>
                <a:lnTo>
                  <a:pt x="60" y="1768"/>
                </a:lnTo>
                <a:lnTo>
                  <a:pt x="39" y="1743"/>
                </a:lnTo>
                <a:lnTo>
                  <a:pt x="22" y="1717"/>
                </a:lnTo>
                <a:lnTo>
                  <a:pt x="10" y="1688"/>
                </a:lnTo>
                <a:lnTo>
                  <a:pt x="2" y="1657"/>
                </a:lnTo>
                <a:lnTo>
                  <a:pt x="0" y="1624"/>
                </a:lnTo>
                <a:lnTo>
                  <a:pt x="2" y="1591"/>
                </a:lnTo>
                <a:lnTo>
                  <a:pt x="10" y="1560"/>
                </a:lnTo>
                <a:lnTo>
                  <a:pt x="22" y="1532"/>
                </a:lnTo>
                <a:lnTo>
                  <a:pt x="39" y="1504"/>
                </a:lnTo>
                <a:lnTo>
                  <a:pt x="60" y="1481"/>
                </a:lnTo>
                <a:lnTo>
                  <a:pt x="84" y="1460"/>
                </a:lnTo>
                <a:lnTo>
                  <a:pt x="112" y="1443"/>
                </a:lnTo>
                <a:lnTo>
                  <a:pt x="384" y="1307"/>
                </a:lnTo>
                <a:lnTo>
                  <a:pt x="112" y="1171"/>
                </a:lnTo>
                <a:lnTo>
                  <a:pt x="84" y="1154"/>
                </a:lnTo>
                <a:lnTo>
                  <a:pt x="60" y="1134"/>
                </a:lnTo>
                <a:lnTo>
                  <a:pt x="39" y="1109"/>
                </a:lnTo>
                <a:lnTo>
                  <a:pt x="22" y="1083"/>
                </a:lnTo>
                <a:lnTo>
                  <a:pt x="10" y="1054"/>
                </a:lnTo>
                <a:lnTo>
                  <a:pt x="2" y="1023"/>
                </a:lnTo>
                <a:lnTo>
                  <a:pt x="0" y="990"/>
                </a:lnTo>
                <a:lnTo>
                  <a:pt x="2" y="958"/>
                </a:lnTo>
                <a:lnTo>
                  <a:pt x="10" y="927"/>
                </a:lnTo>
                <a:lnTo>
                  <a:pt x="22" y="898"/>
                </a:lnTo>
                <a:lnTo>
                  <a:pt x="39" y="870"/>
                </a:lnTo>
                <a:lnTo>
                  <a:pt x="60" y="847"/>
                </a:lnTo>
                <a:lnTo>
                  <a:pt x="84" y="826"/>
                </a:lnTo>
                <a:lnTo>
                  <a:pt x="112" y="809"/>
                </a:lnTo>
                <a:lnTo>
                  <a:pt x="1647" y="42"/>
                </a:lnTo>
                <a:lnTo>
                  <a:pt x="1690" y="23"/>
                </a:lnTo>
                <a:lnTo>
                  <a:pt x="1735" y="10"/>
                </a:lnTo>
                <a:lnTo>
                  <a:pt x="1780" y="2"/>
                </a:lnTo>
                <a:lnTo>
                  <a:pt x="182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26" name="Group 125">
            <a:extLst>
              <a:ext uri="{FF2B5EF4-FFF2-40B4-BE49-F238E27FC236}">
                <a16:creationId xmlns:a16="http://schemas.microsoft.com/office/drawing/2014/main" id="{A2E31874-76F4-BCC6-3574-28956702E19F}"/>
              </a:ext>
            </a:extLst>
          </p:cNvPr>
          <p:cNvGrpSpPr/>
          <p:nvPr/>
        </p:nvGrpSpPr>
        <p:grpSpPr>
          <a:xfrm>
            <a:off x="10340086" y="2774316"/>
            <a:ext cx="477837" cy="398463"/>
            <a:chOff x="10987088" y="1993900"/>
            <a:chExt cx="477837" cy="398463"/>
          </a:xfrm>
          <a:solidFill>
            <a:schemeClr val="tx1"/>
          </a:solidFill>
        </p:grpSpPr>
        <p:sp>
          <p:nvSpPr>
            <p:cNvPr id="127" name="Freeform 107">
              <a:extLst>
                <a:ext uri="{FF2B5EF4-FFF2-40B4-BE49-F238E27FC236}">
                  <a16:creationId xmlns:a16="http://schemas.microsoft.com/office/drawing/2014/main" id="{58276E5E-BF6A-7F31-8A82-E2FFA3B0B233}"/>
                </a:ext>
              </a:extLst>
            </p:cNvPr>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108">
              <a:extLst>
                <a:ext uri="{FF2B5EF4-FFF2-40B4-BE49-F238E27FC236}">
                  <a16:creationId xmlns:a16="http://schemas.microsoft.com/office/drawing/2014/main" id="{6C53BB42-B6B7-39FA-756F-76050B64C4E0}"/>
                </a:ext>
              </a:extLst>
            </p:cNvPr>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0" name="Freeform 863">
            <a:extLst>
              <a:ext uri="{FF2B5EF4-FFF2-40B4-BE49-F238E27FC236}">
                <a16:creationId xmlns:a16="http://schemas.microsoft.com/office/drawing/2014/main" id="{1D8353BB-33FE-5207-A5BE-D2C8915FE2D5}"/>
              </a:ext>
            </a:extLst>
          </p:cNvPr>
          <p:cNvSpPr>
            <a:spLocks noEditPoints="1"/>
          </p:cNvSpPr>
          <p:nvPr/>
        </p:nvSpPr>
        <p:spPr bwMode="auto">
          <a:xfrm>
            <a:off x="10359982" y="3724693"/>
            <a:ext cx="438044" cy="584059"/>
          </a:xfrm>
          <a:custGeom>
            <a:avLst/>
            <a:gdLst>
              <a:gd name="T0" fmla="*/ 11 w 235"/>
              <a:gd name="T1" fmla="*/ 313 h 313"/>
              <a:gd name="T2" fmla="*/ 0 w 235"/>
              <a:gd name="T3" fmla="*/ 303 h 313"/>
              <a:gd name="T4" fmla="*/ 0 w 235"/>
              <a:gd name="T5" fmla="*/ 47 h 313"/>
              <a:gd name="T6" fmla="*/ 5 w 235"/>
              <a:gd name="T7" fmla="*/ 38 h 313"/>
              <a:gd name="T8" fmla="*/ 125 w 235"/>
              <a:gd name="T9" fmla="*/ 39 h 313"/>
              <a:gd name="T10" fmla="*/ 218 w 235"/>
              <a:gd name="T11" fmla="*/ 38 h 313"/>
              <a:gd name="T12" fmla="*/ 229 w 235"/>
              <a:gd name="T13" fmla="*/ 37 h 313"/>
              <a:gd name="T14" fmla="*/ 235 w 235"/>
              <a:gd name="T15" fmla="*/ 47 h 313"/>
              <a:gd name="T16" fmla="*/ 235 w 235"/>
              <a:gd name="T17" fmla="*/ 185 h 313"/>
              <a:gd name="T18" fmla="*/ 230 w 235"/>
              <a:gd name="T19" fmla="*/ 194 h 313"/>
              <a:gd name="T20" fmla="*/ 110 w 235"/>
              <a:gd name="T21" fmla="*/ 193 h 313"/>
              <a:gd name="T22" fmla="*/ 22 w 235"/>
              <a:gd name="T23" fmla="*/ 191 h 313"/>
              <a:gd name="T24" fmla="*/ 22 w 235"/>
              <a:gd name="T25" fmla="*/ 303 h 313"/>
              <a:gd name="T26" fmla="*/ 11 w 235"/>
              <a:gd name="T27" fmla="*/ 313 h 313"/>
              <a:gd name="T28" fmla="*/ 70 w 235"/>
              <a:gd name="T29" fmla="*/ 155 h 313"/>
              <a:gd name="T30" fmla="*/ 125 w 235"/>
              <a:gd name="T31" fmla="*/ 178 h 313"/>
              <a:gd name="T32" fmla="*/ 214 w 235"/>
              <a:gd name="T33" fmla="*/ 179 h 313"/>
              <a:gd name="T34" fmla="*/ 214 w 235"/>
              <a:gd name="T35" fmla="*/ 65 h 313"/>
              <a:gd name="T36" fmla="*/ 110 w 235"/>
              <a:gd name="T37" fmla="*/ 54 h 313"/>
              <a:gd name="T38" fmla="*/ 22 w 235"/>
              <a:gd name="T39" fmla="*/ 53 h 313"/>
              <a:gd name="T40" fmla="*/ 22 w 235"/>
              <a:gd name="T41" fmla="*/ 167 h 313"/>
              <a:gd name="T42" fmla="*/ 70 w 235"/>
              <a:gd name="T43" fmla="*/ 15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5" h="313">
                <a:moveTo>
                  <a:pt x="11" y="313"/>
                </a:moveTo>
                <a:cubicBezTo>
                  <a:pt x="5" y="313"/>
                  <a:pt x="0" y="309"/>
                  <a:pt x="0" y="303"/>
                </a:cubicBezTo>
                <a:cubicBezTo>
                  <a:pt x="0" y="47"/>
                  <a:pt x="0" y="47"/>
                  <a:pt x="0" y="47"/>
                </a:cubicBezTo>
                <a:cubicBezTo>
                  <a:pt x="0" y="43"/>
                  <a:pt x="2" y="40"/>
                  <a:pt x="5" y="38"/>
                </a:cubicBezTo>
                <a:cubicBezTo>
                  <a:pt x="29" y="21"/>
                  <a:pt x="86" y="0"/>
                  <a:pt x="125" y="39"/>
                </a:cubicBezTo>
                <a:cubicBezTo>
                  <a:pt x="161" y="75"/>
                  <a:pt x="218" y="38"/>
                  <a:pt x="218" y="38"/>
                </a:cubicBezTo>
                <a:cubicBezTo>
                  <a:pt x="222" y="36"/>
                  <a:pt x="226" y="35"/>
                  <a:pt x="229" y="37"/>
                </a:cubicBezTo>
                <a:cubicBezTo>
                  <a:pt x="233" y="39"/>
                  <a:pt x="235" y="43"/>
                  <a:pt x="235" y="47"/>
                </a:cubicBezTo>
                <a:cubicBezTo>
                  <a:pt x="235" y="185"/>
                  <a:pt x="235" y="185"/>
                  <a:pt x="235" y="185"/>
                </a:cubicBezTo>
                <a:cubicBezTo>
                  <a:pt x="235" y="189"/>
                  <a:pt x="233" y="192"/>
                  <a:pt x="230" y="194"/>
                </a:cubicBezTo>
                <a:cubicBezTo>
                  <a:pt x="205" y="211"/>
                  <a:pt x="148" y="231"/>
                  <a:pt x="110" y="193"/>
                </a:cubicBezTo>
                <a:cubicBezTo>
                  <a:pt x="79" y="162"/>
                  <a:pt x="36" y="183"/>
                  <a:pt x="22" y="191"/>
                </a:cubicBezTo>
                <a:cubicBezTo>
                  <a:pt x="22" y="303"/>
                  <a:pt x="22" y="303"/>
                  <a:pt x="22" y="303"/>
                </a:cubicBezTo>
                <a:cubicBezTo>
                  <a:pt x="22" y="309"/>
                  <a:pt x="17" y="313"/>
                  <a:pt x="11" y="313"/>
                </a:cubicBezTo>
                <a:close/>
                <a:moveTo>
                  <a:pt x="70" y="155"/>
                </a:moveTo>
                <a:cubicBezTo>
                  <a:pt x="89" y="155"/>
                  <a:pt x="109" y="161"/>
                  <a:pt x="125" y="178"/>
                </a:cubicBezTo>
                <a:cubicBezTo>
                  <a:pt x="155" y="207"/>
                  <a:pt x="199" y="187"/>
                  <a:pt x="214" y="179"/>
                </a:cubicBezTo>
                <a:cubicBezTo>
                  <a:pt x="214" y="65"/>
                  <a:pt x="214" y="65"/>
                  <a:pt x="214" y="65"/>
                </a:cubicBezTo>
                <a:cubicBezTo>
                  <a:pt x="185" y="78"/>
                  <a:pt x="142" y="86"/>
                  <a:pt x="110" y="54"/>
                </a:cubicBezTo>
                <a:cubicBezTo>
                  <a:pt x="80" y="24"/>
                  <a:pt x="36" y="45"/>
                  <a:pt x="22" y="53"/>
                </a:cubicBezTo>
                <a:cubicBezTo>
                  <a:pt x="22" y="167"/>
                  <a:pt x="22" y="167"/>
                  <a:pt x="22" y="167"/>
                </a:cubicBezTo>
                <a:cubicBezTo>
                  <a:pt x="35" y="161"/>
                  <a:pt x="53" y="155"/>
                  <a:pt x="70" y="155"/>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9" name="Group 78">
            <a:extLst>
              <a:ext uri="{FF2B5EF4-FFF2-40B4-BE49-F238E27FC236}">
                <a16:creationId xmlns:a16="http://schemas.microsoft.com/office/drawing/2014/main" id="{E1DB2AC0-8229-640F-636F-C2A88798D8A3}"/>
              </a:ext>
            </a:extLst>
          </p:cNvPr>
          <p:cNvGrpSpPr/>
          <p:nvPr/>
        </p:nvGrpSpPr>
        <p:grpSpPr>
          <a:xfrm>
            <a:off x="9392706" y="1639674"/>
            <a:ext cx="504825" cy="555625"/>
            <a:chOff x="5367338" y="2689225"/>
            <a:chExt cx="504825" cy="555625"/>
          </a:xfrm>
          <a:solidFill>
            <a:schemeClr val="tx1"/>
          </a:solidFill>
        </p:grpSpPr>
        <p:sp>
          <p:nvSpPr>
            <p:cNvPr id="80" name="Freeform 136">
              <a:extLst>
                <a:ext uri="{FF2B5EF4-FFF2-40B4-BE49-F238E27FC236}">
                  <a16:creationId xmlns:a16="http://schemas.microsoft.com/office/drawing/2014/main" id="{43A0AE65-B8F7-2F7D-DFF4-3A6EE4A7D328}"/>
                </a:ext>
              </a:extLst>
            </p:cNvPr>
            <p:cNvSpPr>
              <a:spLocks noEditPoints="1"/>
            </p:cNvSpPr>
            <p:nvPr/>
          </p:nvSpPr>
          <p:spPr bwMode="auto">
            <a:xfrm>
              <a:off x="5367338" y="2689225"/>
              <a:ext cx="504825" cy="555625"/>
            </a:xfrm>
            <a:custGeom>
              <a:avLst/>
              <a:gdLst>
                <a:gd name="T0" fmla="*/ 2372 w 3180"/>
                <a:gd name="T1" fmla="*/ 2591 h 3504"/>
                <a:gd name="T2" fmla="*/ 2209 w 3180"/>
                <a:gd name="T3" fmla="*/ 2829 h 3504"/>
                <a:gd name="T4" fmla="*/ 2245 w 3180"/>
                <a:gd name="T5" fmla="*/ 3123 h 3504"/>
                <a:gd name="T6" fmla="*/ 2458 w 3180"/>
                <a:gd name="T7" fmla="*/ 3314 h 3504"/>
                <a:gd name="T8" fmla="*/ 2756 w 3180"/>
                <a:gd name="T9" fmla="*/ 3314 h 3504"/>
                <a:gd name="T10" fmla="*/ 2970 w 3180"/>
                <a:gd name="T11" fmla="*/ 3123 h 3504"/>
                <a:gd name="T12" fmla="*/ 3005 w 3180"/>
                <a:gd name="T13" fmla="*/ 2829 h 3504"/>
                <a:gd name="T14" fmla="*/ 2841 w 3180"/>
                <a:gd name="T15" fmla="*/ 2591 h 3504"/>
                <a:gd name="T16" fmla="*/ 573 w 3180"/>
                <a:gd name="T17" fmla="*/ 1341 h 3504"/>
                <a:gd name="T18" fmla="*/ 300 w 3180"/>
                <a:gd name="T19" fmla="*/ 1445 h 3504"/>
                <a:gd name="T20" fmla="*/ 165 w 3180"/>
                <a:gd name="T21" fmla="*/ 1701 h 3504"/>
                <a:gd name="T22" fmla="*/ 237 w 3180"/>
                <a:gd name="T23" fmla="*/ 1987 h 3504"/>
                <a:gd name="T24" fmla="*/ 472 w 3180"/>
                <a:gd name="T25" fmla="*/ 2151 h 3504"/>
                <a:gd name="T26" fmla="*/ 766 w 3180"/>
                <a:gd name="T27" fmla="*/ 2116 h 3504"/>
                <a:gd name="T28" fmla="*/ 956 w 3180"/>
                <a:gd name="T29" fmla="*/ 1901 h 3504"/>
                <a:gd name="T30" fmla="*/ 956 w 3180"/>
                <a:gd name="T31" fmla="*/ 1603 h 3504"/>
                <a:gd name="T32" fmla="*/ 766 w 3180"/>
                <a:gd name="T33" fmla="*/ 1389 h 3504"/>
                <a:gd name="T34" fmla="*/ 2556 w 3180"/>
                <a:gd name="T35" fmla="*/ 167 h 3504"/>
                <a:gd name="T36" fmla="*/ 2300 w 3180"/>
                <a:gd name="T37" fmla="*/ 302 h 3504"/>
                <a:gd name="T38" fmla="*/ 2196 w 3180"/>
                <a:gd name="T39" fmla="*/ 576 h 3504"/>
                <a:gd name="T40" fmla="*/ 2300 w 3180"/>
                <a:gd name="T41" fmla="*/ 848 h 3504"/>
                <a:gd name="T42" fmla="*/ 2556 w 3180"/>
                <a:gd name="T43" fmla="*/ 983 h 3504"/>
                <a:gd name="T44" fmla="*/ 2841 w 3180"/>
                <a:gd name="T45" fmla="*/ 913 h 3504"/>
                <a:gd name="T46" fmla="*/ 3005 w 3180"/>
                <a:gd name="T47" fmla="*/ 677 h 3504"/>
                <a:gd name="T48" fmla="*/ 2970 w 3180"/>
                <a:gd name="T49" fmla="*/ 382 h 3504"/>
                <a:gd name="T50" fmla="*/ 2756 w 3180"/>
                <a:gd name="T51" fmla="*/ 192 h 3504"/>
                <a:gd name="T52" fmla="*/ 2730 w 3180"/>
                <a:gd name="T53" fmla="*/ 14 h 3504"/>
                <a:gd name="T54" fmla="*/ 3032 w 3180"/>
                <a:gd name="T55" fmla="*/ 191 h 3504"/>
                <a:gd name="T56" fmla="*/ 3177 w 3180"/>
                <a:gd name="T57" fmla="*/ 513 h 3504"/>
                <a:gd name="T58" fmla="*/ 3101 w 3180"/>
                <a:gd name="T59" fmla="*/ 865 h 3504"/>
                <a:gd name="T60" fmla="*/ 2844 w 3180"/>
                <a:gd name="T61" fmla="*/ 1098 h 3504"/>
                <a:gd name="T62" fmla="*/ 2489 w 3180"/>
                <a:gd name="T63" fmla="*/ 1137 h 3504"/>
                <a:gd name="T64" fmla="*/ 2194 w 3180"/>
                <a:gd name="T65" fmla="*/ 973 h 3504"/>
                <a:gd name="T66" fmla="*/ 1146 w 3180"/>
                <a:gd name="T67" fmla="*/ 1752 h 3504"/>
                <a:gd name="T68" fmla="*/ 2194 w 3180"/>
                <a:gd name="T69" fmla="*/ 2532 h 3504"/>
                <a:gd name="T70" fmla="*/ 2489 w 3180"/>
                <a:gd name="T71" fmla="*/ 2367 h 3504"/>
                <a:gd name="T72" fmla="*/ 2844 w 3180"/>
                <a:gd name="T73" fmla="*/ 2406 h 3504"/>
                <a:gd name="T74" fmla="*/ 3101 w 3180"/>
                <a:gd name="T75" fmla="*/ 2640 h 3504"/>
                <a:gd name="T76" fmla="*/ 3177 w 3180"/>
                <a:gd name="T77" fmla="*/ 2992 h 3504"/>
                <a:gd name="T78" fmla="*/ 3032 w 3180"/>
                <a:gd name="T79" fmla="*/ 3315 h 3504"/>
                <a:gd name="T80" fmla="*/ 2730 w 3180"/>
                <a:gd name="T81" fmla="*/ 3491 h 3504"/>
                <a:gd name="T82" fmla="*/ 2370 w 3180"/>
                <a:gd name="T83" fmla="*/ 3453 h 3504"/>
                <a:gd name="T84" fmla="*/ 2113 w 3180"/>
                <a:gd name="T85" fmla="*/ 3219 h 3504"/>
                <a:gd name="T86" fmla="*/ 2037 w 3180"/>
                <a:gd name="T87" fmla="*/ 2873 h 3504"/>
                <a:gd name="T88" fmla="*/ 945 w 3180"/>
                <a:gd name="T89" fmla="*/ 2188 h 3504"/>
                <a:gd name="T90" fmla="*/ 633 w 3180"/>
                <a:gd name="T91" fmla="*/ 2323 h 3504"/>
                <a:gd name="T92" fmla="*/ 284 w 3180"/>
                <a:gd name="T93" fmla="*/ 2248 h 3504"/>
                <a:gd name="T94" fmla="*/ 51 w 3180"/>
                <a:gd name="T95" fmla="*/ 1989 h 3504"/>
                <a:gd name="T96" fmla="*/ 14 w 3180"/>
                <a:gd name="T97" fmla="*/ 1629 h 3504"/>
                <a:gd name="T98" fmla="*/ 190 w 3180"/>
                <a:gd name="T99" fmla="*/ 1326 h 3504"/>
                <a:gd name="T100" fmla="*/ 511 w 3180"/>
                <a:gd name="T101" fmla="*/ 1181 h 3504"/>
                <a:gd name="T102" fmla="*/ 853 w 3180"/>
                <a:gd name="T103" fmla="*/ 1251 h 3504"/>
                <a:gd name="T104" fmla="*/ 2057 w 3180"/>
                <a:gd name="T105" fmla="*/ 739 h 3504"/>
                <a:gd name="T106" fmla="*/ 2064 w 3180"/>
                <a:gd name="T107" fmla="*/ 394 h 3504"/>
                <a:gd name="T108" fmla="*/ 2268 w 3180"/>
                <a:gd name="T109" fmla="*/ 112 h 3504"/>
                <a:gd name="T110" fmla="*/ 2607 w 3180"/>
                <a:gd name="T111" fmla="*/ 0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80" h="3504">
                  <a:moveTo>
                    <a:pt x="2607" y="2518"/>
                  </a:moveTo>
                  <a:lnTo>
                    <a:pt x="2556" y="2521"/>
                  </a:lnTo>
                  <a:lnTo>
                    <a:pt x="2506" y="2531"/>
                  </a:lnTo>
                  <a:lnTo>
                    <a:pt x="2458" y="2546"/>
                  </a:lnTo>
                  <a:lnTo>
                    <a:pt x="2414" y="2566"/>
                  </a:lnTo>
                  <a:lnTo>
                    <a:pt x="2372" y="2591"/>
                  </a:lnTo>
                  <a:lnTo>
                    <a:pt x="2334" y="2622"/>
                  </a:lnTo>
                  <a:lnTo>
                    <a:pt x="2300" y="2656"/>
                  </a:lnTo>
                  <a:lnTo>
                    <a:pt x="2271" y="2695"/>
                  </a:lnTo>
                  <a:lnTo>
                    <a:pt x="2245" y="2736"/>
                  </a:lnTo>
                  <a:lnTo>
                    <a:pt x="2224" y="2781"/>
                  </a:lnTo>
                  <a:lnTo>
                    <a:pt x="2209" y="2829"/>
                  </a:lnTo>
                  <a:lnTo>
                    <a:pt x="2200" y="2878"/>
                  </a:lnTo>
                  <a:lnTo>
                    <a:pt x="2196" y="2930"/>
                  </a:lnTo>
                  <a:lnTo>
                    <a:pt x="2200" y="2981"/>
                  </a:lnTo>
                  <a:lnTo>
                    <a:pt x="2209" y="3031"/>
                  </a:lnTo>
                  <a:lnTo>
                    <a:pt x="2224" y="3079"/>
                  </a:lnTo>
                  <a:lnTo>
                    <a:pt x="2245" y="3123"/>
                  </a:lnTo>
                  <a:lnTo>
                    <a:pt x="2271" y="3165"/>
                  </a:lnTo>
                  <a:lnTo>
                    <a:pt x="2300" y="3203"/>
                  </a:lnTo>
                  <a:lnTo>
                    <a:pt x="2334" y="3237"/>
                  </a:lnTo>
                  <a:lnTo>
                    <a:pt x="2372" y="3267"/>
                  </a:lnTo>
                  <a:lnTo>
                    <a:pt x="2414" y="3292"/>
                  </a:lnTo>
                  <a:lnTo>
                    <a:pt x="2458" y="3314"/>
                  </a:lnTo>
                  <a:lnTo>
                    <a:pt x="2506" y="3329"/>
                  </a:lnTo>
                  <a:lnTo>
                    <a:pt x="2556" y="3338"/>
                  </a:lnTo>
                  <a:lnTo>
                    <a:pt x="2607" y="3341"/>
                  </a:lnTo>
                  <a:lnTo>
                    <a:pt x="2659" y="3338"/>
                  </a:lnTo>
                  <a:lnTo>
                    <a:pt x="2708" y="3329"/>
                  </a:lnTo>
                  <a:lnTo>
                    <a:pt x="2756" y="3314"/>
                  </a:lnTo>
                  <a:lnTo>
                    <a:pt x="2800" y="3292"/>
                  </a:lnTo>
                  <a:lnTo>
                    <a:pt x="2841" y="3267"/>
                  </a:lnTo>
                  <a:lnTo>
                    <a:pt x="2880" y="3237"/>
                  </a:lnTo>
                  <a:lnTo>
                    <a:pt x="2914" y="3203"/>
                  </a:lnTo>
                  <a:lnTo>
                    <a:pt x="2944" y="3165"/>
                  </a:lnTo>
                  <a:lnTo>
                    <a:pt x="2970" y="3123"/>
                  </a:lnTo>
                  <a:lnTo>
                    <a:pt x="2990" y="3079"/>
                  </a:lnTo>
                  <a:lnTo>
                    <a:pt x="3005" y="3031"/>
                  </a:lnTo>
                  <a:lnTo>
                    <a:pt x="3014" y="2981"/>
                  </a:lnTo>
                  <a:lnTo>
                    <a:pt x="3018" y="2930"/>
                  </a:lnTo>
                  <a:lnTo>
                    <a:pt x="3014" y="2878"/>
                  </a:lnTo>
                  <a:lnTo>
                    <a:pt x="3005" y="2829"/>
                  </a:lnTo>
                  <a:lnTo>
                    <a:pt x="2990" y="2781"/>
                  </a:lnTo>
                  <a:lnTo>
                    <a:pt x="2970" y="2736"/>
                  </a:lnTo>
                  <a:lnTo>
                    <a:pt x="2944" y="2695"/>
                  </a:lnTo>
                  <a:lnTo>
                    <a:pt x="2914" y="2656"/>
                  </a:lnTo>
                  <a:lnTo>
                    <a:pt x="2880" y="2622"/>
                  </a:lnTo>
                  <a:lnTo>
                    <a:pt x="2841" y="2591"/>
                  </a:lnTo>
                  <a:lnTo>
                    <a:pt x="2800" y="2566"/>
                  </a:lnTo>
                  <a:lnTo>
                    <a:pt x="2756" y="2546"/>
                  </a:lnTo>
                  <a:lnTo>
                    <a:pt x="2708" y="2531"/>
                  </a:lnTo>
                  <a:lnTo>
                    <a:pt x="2659" y="2521"/>
                  </a:lnTo>
                  <a:lnTo>
                    <a:pt x="2607" y="2518"/>
                  </a:lnTo>
                  <a:close/>
                  <a:moveTo>
                    <a:pt x="573" y="1341"/>
                  </a:moveTo>
                  <a:lnTo>
                    <a:pt x="522" y="1344"/>
                  </a:lnTo>
                  <a:lnTo>
                    <a:pt x="472" y="1353"/>
                  </a:lnTo>
                  <a:lnTo>
                    <a:pt x="425" y="1368"/>
                  </a:lnTo>
                  <a:lnTo>
                    <a:pt x="381" y="1389"/>
                  </a:lnTo>
                  <a:lnTo>
                    <a:pt x="338" y="1415"/>
                  </a:lnTo>
                  <a:lnTo>
                    <a:pt x="300" y="1445"/>
                  </a:lnTo>
                  <a:lnTo>
                    <a:pt x="266" y="1479"/>
                  </a:lnTo>
                  <a:lnTo>
                    <a:pt x="237" y="1517"/>
                  </a:lnTo>
                  <a:lnTo>
                    <a:pt x="211" y="1559"/>
                  </a:lnTo>
                  <a:lnTo>
                    <a:pt x="190" y="1603"/>
                  </a:lnTo>
                  <a:lnTo>
                    <a:pt x="175" y="1651"/>
                  </a:lnTo>
                  <a:lnTo>
                    <a:pt x="165" y="1701"/>
                  </a:lnTo>
                  <a:lnTo>
                    <a:pt x="162" y="1752"/>
                  </a:lnTo>
                  <a:lnTo>
                    <a:pt x="165" y="1804"/>
                  </a:lnTo>
                  <a:lnTo>
                    <a:pt x="175" y="1853"/>
                  </a:lnTo>
                  <a:lnTo>
                    <a:pt x="190" y="1901"/>
                  </a:lnTo>
                  <a:lnTo>
                    <a:pt x="211" y="1946"/>
                  </a:lnTo>
                  <a:lnTo>
                    <a:pt x="237" y="1987"/>
                  </a:lnTo>
                  <a:lnTo>
                    <a:pt x="266" y="2026"/>
                  </a:lnTo>
                  <a:lnTo>
                    <a:pt x="300" y="2060"/>
                  </a:lnTo>
                  <a:lnTo>
                    <a:pt x="338" y="2090"/>
                  </a:lnTo>
                  <a:lnTo>
                    <a:pt x="381" y="2116"/>
                  </a:lnTo>
                  <a:lnTo>
                    <a:pt x="425" y="2136"/>
                  </a:lnTo>
                  <a:lnTo>
                    <a:pt x="472" y="2151"/>
                  </a:lnTo>
                  <a:lnTo>
                    <a:pt x="522" y="2161"/>
                  </a:lnTo>
                  <a:lnTo>
                    <a:pt x="573" y="2164"/>
                  </a:lnTo>
                  <a:lnTo>
                    <a:pt x="625" y="2161"/>
                  </a:lnTo>
                  <a:lnTo>
                    <a:pt x="674" y="2151"/>
                  </a:lnTo>
                  <a:lnTo>
                    <a:pt x="721" y="2136"/>
                  </a:lnTo>
                  <a:lnTo>
                    <a:pt x="766" y="2116"/>
                  </a:lnTo>
                  <a:lnTo>
                    <a:pt x="807" y="2090"/>
                  </a:lnTo>
                  <a:lnTo>
                    <a:pt x="846" y="2060"/>
                  </a:lnTo>
                  <a:lnTo>
                    <a:pt x="880" y="2026"/>
                  </a:lnTo>
                  <a:lnTo>
                    <a:pt x="910" y="1987"/>
                  </a:lnTo>
                  <a:lnTo>
                    <a:pt x="936" y="1946"/>
                  </a:lnTo>
                  <a:lnTo>
                    <a:pt x="956" y="1901"/>
                  </a:lnTo>
                  <a:lnTo>
                    <a:pt x="971" y="1853"/>
                  </a:lnTo>
                  <a:lnTo>
                    <a:pt x="980" y="1804"/>
                  </a:lnTo>
                  <a:lnTo>
                    <a:pt x="984" y="1752"/>
                  </a:lnTo>
                  <a:lnTo>
                    <a:pt x="980" y="1701"/>
                  </a:lnTo>
                  <a:lnTo>
                    <a:pt x="971" y="1651"/>
                  </a:lnTo>
                  <a:lnTo>
                    <a:pt x="956" y="1603"/>
                  </a:lnTo>
                  <a:lnTo>
                    <a:pt x="936" y="1559"/>
                  </a:lnTo>
                  <a:lnTo>
                    <a:pt x="910" y="1517"/>
                  </a:lnTo>
                  <a:lnTo>
                    <a:pt x="880" y="1479"/>
                  </a:lnTo>
                  <a:lnTo>
                    <a:pt x="846" y="1445"/>
                  </a:lnTo>
                  <a:lnTo>
                    <a:pt x="807" y="1415"/>
                  </a:lnTo>
                  <a:lnTo>
                    <a:pt x="766" y="1389"/>
                  </a:lnTo>
                  <a:lnTo>
                    <a:pt x="721" y="1368"/>
                  </a:lnTo>
                  <a:lnTo>
                    <a:pt x="674" y="1353"/>
                  </a:lnTo>
                  <a:lnTo>
                    <a:pt x="625" y="1344"/>
                  </a:lnTo>
                  <a:lnTo>
                    <a:pt x="573" y="1341"/>
                  </a:lnTo>
                  <a:close/>
                  <a:moveTo>
                    <a:pt x="2607" y="164"/>
                  </a:moveTo>
                  <a:lnTo>
                    <a:pt x="2556" y="167"/>
                  </a:lnTo>
                  <a:lnTo>
                    <a:pt x="2506" y="176"/>
                  </a:lnTo>
                  <a:lnTo>
                    <a:pt x="2458" y="192"/>
                  </a:lnTo>
                  <a:lnTo>
                    <a:pt x="2414" y="212"/>
                  </a:lnTo>
                  <a:lnTo>
                    <a:pt x="2372" y="238"/>
                  </a:lnTo>
                  <a:lnTo>
                    <a:pt x="2334" y="267"/>
                  </a:lnTo>
                  <a:lnTo>
                    <a:pt x="2300" y="302"/>
                  </a:lnTo>
                  <a:lnTo>
                    <a:pt x="2271" y="341"/>
                  </a:lnTo>
                  <a:lnTo>
                    <a:pt x="2245" y="382"/>
                  </a:lnTo>
                  <a:lnTo>
                    <a:pt x="2224" y="427"/>
                  </a:lnTo>
                  <a:lnTo>
                    <a:pt x="2209" y="474"/>
                  </a:lnTo>
                  <a:lnTo>
                    <a:pt x="2200" y="524"/>
                  </a:lnTo>
                  <a:lnTo>
                    <a:pt x="2196" y="576"/>
                  </a:lnTo>
                  <a:lnTo>
                    <a:pt x="2200" y="627"/>
                  </a:lnTo>
                  <a:lnTo>
                    <a:pt x="2209" y="677"/>
                  </a:lnTo>
                  <a:lnTo>
                    <a:pt x="2224" y="724"/>
                  </a:lnTo>
                  <a:lnTo>
                    <a:pt x="2245" y="768"/>
                  </a:lnTo>
                  <a:lnTo>
                    <a:pt x="2271" y="810"/>
                  </a:lnTo>
                  <a:lnTo>
                    <a:pt x="2300" y="848"/>
                  </a:lnTo>
                  <a:lnTo>
                    <a:pt x="2334" y="883"/>
                  </a:lnTo>
                  <a:lnTo>
                    <a:pt x="2372" y="913"/>
                  </a:lnTo>
                  <a:lnTo>
                    <a:pt x="2414" y="939"/>
                  </a:lnTo>
                  <a:lnTo>
                    <a:pt x="2458" y="959"/>
                  </a:lnTo>
                  <a:lnTo>
                    <a:pt x="2506" y="975"/>
                  </a:lnTo>
                  <a:lnTo>
                    <a:pt x="2556" y="983"/>
                  </a:lnTo>
                  <a:lnTo>
                    <a:pt x="2607" y="986"/>
                  </a:lnTo>
                  <a:lnTo>
                    <a:pt x="2659" y="983"/>
                  </a:lnTo>
                  <a:lnTo>
                    <a:pt x="2708" y="975"/>
                  </a:lnTo>
                  <a:lnTo>
                    <a:pt x="2756" y="959"/>
                  </a:lnTo>
                  <a:lnTo>
                    <a:pt x="2800" y="939"/>
                  </a:lnTo>
                  <a:lnTo>
                    <a:pt x="2841" y="913"/>
                  </a:lnTo>
                  <a:lnTo>
                    <a:pt x="2880" y="883"/>
                  </a:lnTo>
                  <a:lnTo>
                    <a:pt x="2914" y="848"/>
                  </a:lnTo>
                  <a:lnTo>
                    <a:pt x="2944" y="810"/>
                  </a:lnTo>
                  <a:lnTo>
                    <a:pt x="2970" y="768"/>
                  </a:lnTo>
                  <a:lnTo>
                    <a:pt x="2990" y="724"/>
                  </a:lnTo>
                  <a:lnTo>
                    <a:pt x="3005" y="677"/>
                  </a:lnTo>
                  <a:lnTo>
                    <a:pt x="3014" y="627"/>
                  </a:lnTo>
                  <a:lnTo>
                    <a:pt x="3018" y="576"/>
                  </a:lnTo>
                  <a:lnTo>
                    <a:pt x="3014" y="524"/>
                  </a:lnTo>
                  <a:lnTo>
                    <a:pt x="3005" y="474"/>
                  </a:lnTo>
                  <a:lnTo>
                    <a:pt x="2990" y="427"/>
                  </a:lnTo>
                  <a:lnTo>
                    <a:pt x="2970" y="382"/>
                  </a:lnTo>
                  <a:lnTo>
                    <a:pt x="2944" y="341"/>
                  </a:lnTo>
                  <a:lnTo>
                    <a:pt x="2914" y="302"/>
                  </a:lnTo>
                  <a:lnTo>
                    <a:pt x="2880" y="267"/>
                  </a:lnTo>
                  <a:lnTo>
                    <a:pt x="2841" y="238"/>
                  </a:lnTo>
                  <a:lnTo>
                    <a:pt x="2800" y="212"/>
                  </a:lnTo>
                  <a:lnTo>
                    <a:pt x="2756" y="192"/>
                  </a:lnTo>
                  <a:lnTo>
                    <a:pt x="2708" y="176"/>
                  </a:lnTo>
                  <a:lnTo>
                    <a:pt x="2659" y="167"/>
                  </a:lnTo>
                  <a:lnTo>
                    <a:pt x="2607" y="164"/>
                  </a:lnTo>
                  <a:close/>
                  <a:moveTo>
                    <a:pt x="2607" y="0"/>
                  </a:moveTo>
                  <a:lnTo>
                    <a:pt x="2670" y="5"/>
                  </a:lnTo>
                  <a:lnTo>
                    <a:pt x="2730" y="14"/>
                  </a:lnTo>
                  <a:lnTo>
                    <a:pt x="2788" y="30"/>
                  </a:lnTo>
                  <a:lnTo>
                    <a:pt x="2844" y="53"/>
                  </a:lnTo>
                  <a:lnTo>
                    <a:pt x="2896" y="79"/>
                  </a:lnTo>
                  <a:lnTo>
                    <a:pt x="2945" y="112"/>
                  </a:lnTo>
                  <a:lnTo>
                    <a:pt x="2991" y="149"/>
                  </a:lnTo>
                  <a:lnTo>
                    <a:pt x="3032" y="191"/>
                  </a:lnTo>
                  <a:lnTo>
                    <a:pt x="3070" y="237"/>
                  </a:lnTo>
                  <a:lnTo>
                    <a:pt x="3101" y="285"/>
                  </a:lnTo>
                  <a:lnTo>
                    <a:pt x="3129" y="339"/>
                  </a:lnTo>
                  <a:lnTo>
                    <a:pt x="3151" y="394"/>
                  </a:lnTo>
                  <a:lnTo>
                    <a:pt x="3167" y="452"/>
                  </a:lnTo>
                  <a:lnTo>
                    <a:pt x="3177" y="513"/>
                  </a:lnTo>
                  <a:lnTo>
                    <a:pt x="3180" y="576"/>
                  </a:lnTo>
                  <a:lnTo>
                    <a:pt x="3177" y="638"/>
                  </a:lnTo>
                  <a:lnTo>
                    <a:pt x="3167" y="698"/>
                  </a:lnTo>
                  <a:lnTo>
                    <a:pt x="3151" y="757"/>
                  </a:lnTo>
                  <a:lnTo>
                    <a:pt x="3129" y="812"/>
                  </a:lnTo>
                  <a:lnTo>
                    <a:pt x="3101" y="865"/>
                  </a:lnTo>
                  <a:lnTo>
                    <a:pt x="3070" y="914"/>
                  </a:lnTo>
                  <a:lnTo>
                    <a:pt x="3032" y="960"/>
                  </a:lnTo>
                  <a:lnTo>
                    <a:pt x="2991" y="1001"/>
                  </a:lnTo>
                  <a:lnTo>
                    <a:pt x="2945" y="1038"/>
                  </a:lnTo>
                  <a:lnTo>
                    <a:pt x="2896" y="1071"/>
                  </a:lnTo>
                  <a:lnTo>
                    <a:pt x="2844" y="1098"/>
                  </a:lnTo>
                  <a:lnTo>
                    <a:pt x="2788" y="1120"/>
                  </a:lnTo>
                  <a:lnTo>
                    <a:pt x="2730" y="1136"/>
                  </a:lnTo>
                  <a:lnTo>
                    <a:pt x="2670" y="1146"/>
                  </a:lnTo>
                  <a:lnTo>
                    <a:pt x="2607" y="1150"/>
                  </a:lnTo>
                  <a:lnTo>
                    <a:pt x="2548" y="1147"/>
                  </a:lnTo>
                  <a:lnTo>
                    <a:pt x="2489" y="1137"/>
                  </a:lnTo>
                  <a:lnTo>
                    <a:pt x="2433" y="1123"/>
                  </a:lnTo>
                  <a:lnTo>
                    <a:pt x="2379" y="1102"/>
                  </a:lnTo>
                  <a:lnTo>
                    <a:pt x="2328" y="1077"/>
                  </a:lnTo>
                  <a:lnTo>
                    <a:pt x="2279" y="1046"/>
                  </a:lnTo>
                  <a:lnTo>
                    <a:pt x="2235" y="1012"/>
                  </a:lnTo>
                  <a:lnTo>
                    <a:pt x="2194" y="973"/>
                  </a:lnTo>
                  <a:lnTo>
                    <a:pt x="2157" y="930"/>
                  </a:lnTo>
                  <a:lnTo>
                    <a:pt x="1105" y="1538"/>
                  </a:lnTo>
                  <a:lnTo>
                    <a:pt x="1123" y="1589"/>
                  </a:lnTo>
                  <a:lnTo>
                    <a:pt x="1135" y="1642"/>
                  </a:lnTo>
                  <a:lnTo>
                    <a:pt x="1144" y="1697"/>
                  </a:lnTo>
                  <a:lnTo>
                    <a:pt x="1146" y="1752"/>
                  </a:lnTo>
                  <a:lnTo>
                    <a:pt x="1144" y="1809"/>
                  </a:lnTo>
                  <a:lnTo>
                    <a:pt x="1135" y="1863"/>
                  </a:lnTo>
                  <a:lnTo>
                    <a:pt x="1123" y="1916"/>
                  </a:lnTo>
                  <a:lnTo>
                    <a:pt x="1105" y="1966"/>
                  </a:lnTo>
                  <a:lnTo>
                    <a:pt x="2157" y="2574"/>
                  </a:lnTo>
                  <a:lnTo>
                    <a:pt x="2194" y="2532"/>
                  </a:lnTo>
                  <a:lnTo>
                    <a:pt x="2235" y="2494"/>
                  </a:lnTo>
                  <a:lnTo>
                    <a:pt x="2279" y="2458"/>
                  </a:lnTo>
                  <a:lnTo>
                    <a:pt x="2328" y="2429"/>
                  </a:lnTo>
                  <a:lnTo>
                    <a:pt x="2379" y="2403"/>
                  </a:lnTo>
                  <a:lnTo>
                    <a:pt x="2433" y="2382"/>
                  </a:lnTo>
                  <a:lnTo>
                    <a:pt x="2489" y="2367"/>
                  </a:lnTo>
                  <a:lnTo>
                    <a:pt x="2548" y="2358"/>
                  </a:lnTo>
                  <a:lnTo>
                    <a:pt x="2607" y="2355"/>
                  </a:lnTo>
                  <a:lnTo>
                    <a:pt x="2670" y="2358"/>
                  </a:lnTo>
                  <a:lnTo>
                    <a:pt x="2730" y="2368"/>
                  </a:lnTo>
                  <a:lnTo>
                    <a:pt x="2788" y="2384"/>
                  </a:lnTo>
                  <a:lnTo>
                    <a:pt x="2844" y="2406"/>
                  </a:lnTo>
                  <a:lnTo>
                    <a:pt x="2896" y="2434"/>
                  </a:lnTo>
                  <a:lnTo>
                    <a:pt x="2945" y="2466"/>
                  </a:lnTo>
                  <a:lnTo>
                    <a:pt x="2991" y="2503"/>
                  </a:lnTo>
                  <a:lnTo>
                    <a:pt x="3032" y="2545"/>
                  </a:lnTo>
                  <a:lnTo>
                    <a:pt x="3070" y="2590"/>
                  </a:lnTo>
                  <a:lnTo>
                    <a:pt x="3101" y="2640"/>
                  </a:lnTo>
                  <a:lnTo>
                    <a:pt x="3129" y="2692"/>
                  </a:lnTo>
                  <a:lnTo>
                    <a:pt x="3151" y="2748"/>
                  </a:lnTo>
                  <a:lnTo>
                    <a:pt x="3167" y="2806"/>
                  </a:lnTo>
                  <a:lnTo>
                    <a:pt x="3177" y="2867"/>
                  </a:lnTo>
                  <a:lnTo>
                    <a:pt x="3180" y="2930"/>
                  </a:lnTo>
                  <a:lnTo>
                    <a:pt x="3177" y="2992"/>
                  </a:lnTo>
                  <a:lnTo>
                    <a:pt x="3167" y="3053"/>
                  </a:lnTo>
                  <a:lnTo>
                    <a:pt x="3151" y="3110"/>
                  </a:lnTo>
                  <a:lnTo>
                    <a:pt x="3129" y="3167"/>
                  </a:lnTo>
                  <a:lnTo>
                    <a:pt x="3101" y="3219"/>
                  </a:lnTo>
                  <a:lnTo>
                    <a:pt x="3070" y="3269"/>
                  </a:lnTo>
                  <a:lnTo>
                    <a:pt x="3032" y="3315"/>
                  </a:lnTo>
                  <a:lnTo>
                    <a:pt x="2991" y="3356"/>
                  </a:lnTo>
                  <a:lnTo>
                    <a:pt x="2945" y="3393"/>
                  </a:lnTo>
                  <a:lnTo>
                    <a:pt x="2896" y="3425"/>
                  </a:lnTo>
                  <a:lnTo>
                    <a:pt x="2844" y="3453"/>
                  </a:lnTo>
                  <a:lnTo>
                    <a:pt x="2788" y="3474"/>
                  </a:lnTo>
                  <a:lnTo>
                    <a:pt x="2730" y="3491"/>
                  </a:lnTo>
                  <a:lnTo>
                    <a:pt x="2670" y="3501"/>
                  </a:lnTo>
                  <a:lnTo>
                    <a:pt x="2607" y="3504"/>
                  </a:lnTo>
                  <a:lnTo>
                    <a:pt x="2544" y="3501"/>
                  </a:lnTo>
                  <a:lnTo>
                    <a:pt x="2484" y="3491"/>
                  </a:lnTo>
                  <a:lnTo>
                    <a:pt x="2427" y="3474"/>
                  </a:lnTo>
                  <a:lnTo>
                    <a:pt x="2370" y="3453"/>
                  </a:lnTo>
                  <a:lnTo>
                    <a:pt x="2318" y="3425"/>
                  </a:lnTo>
                  <a:lnTo>
                    <a:pt x="2268" y="3393"/>
                  </a:lnTo>
                  <a:lnTo>
                    <a:pt x="2223" y="3356"/>
                  </a:lnTo>
                  <a:lnTo>
                    <a:pt x="2181" y="3315"/>
                  </a:lnTo>
                  <a:lnTo>
                    <a:pt x="2144" y="3269"/>
                  </a:lnTo>
                  <a:lnTo>
                    <a:pt x="2113" y="3219"/>
                  </a:lnTo>
                  <a:lnTo>
                    <a:pt x="2085" y="3167"/>
                  </a:lnTo>
                  <a:lnTo>
                    <a:pt x="2064" y="3110"/>
                  </a:lnTo>
                  <a:lnTo>
                    <a:pt x="2047" y="3053"/>
                  </a:lnTo>
                  <a:lnTo>
                    <a:pt x="2037" y="2992"/>
                  </a:lnTo>
                  <a:lnTo>
                    <a:pt x="2034" y="2930"/>
                  </a:lnTo>
                  <a:lnTo>
                    <a:pt x="2037" y="2873"/>
                  </a:lnTo>
                  <a:lnTo>
                    <a:pt x="2045" y="2819"/>
                  </a:lnTo>
                  <a:lnTo>
                    <a:pt x="2057" y="2767"/>
                  </a:lnTo>
                  <a:lnTo>
                    <a:pt x="2075" y="2716"/>
                  </a:lnTo>
                  <a:lnTo>
                    <a:pt x="1024" y="2107"/>
                  </a:lnTo>
                  <a:lnTo>
                    <a:pt x="987" y="2150"/>
                  </a:lnTo>
                  <a:lnTo>
                    <a:pt x="945" y="2188"/>
                  </a:lnTo>
                  <a:lnTo>
                    <a:pt x="901" y="2223"/>
                  </a:lnTo>
                  <a:lnTo>
                    <a:pt x="853" y="2254"/>
                  </a:lnTo>
                  <a:lnTo>
                    <a:pt x="801" y="2280"/>
                  </a:lnTo>
                  <a:lnTo>
                    <a:pt x="748" y="2300"/>
                  </a:lnTo>
                  <a:lnTo>
                    <a:pt x="692" y="2315"/>
                  </a:lnTo>
                  <a:lnTo>
                    <a:pt x="633" y="2323"/>
                  </a:lnTo>
                  <a:lnTo>
                    <a:pt x="573" y="2327"/>
                  </a:lnTo>
                  <a:lnTo>
                    <a:pt x="511" y="2323"/>
                  </a:lnTo>
                  <a:lnTo>
                    <a:pt x="451" y="2314"/>
                  </a:lnTo>
                  <a:lnTo>
                    <a:pt x="393" y="2298"/>
                  </a:lnTo>
                  <a:lnTo>
                    <a:pt x="336" y="2276"/>
                  </a:lnTo>
                  <a:lnTo>
                    <a:pt x="284" y="2248"/>
                  </a:lnTo>
                  <a:lnTo>
                    <a:pt x="235" y="2216"/>
                  </a:lnTo>
                  <a:lnTo>
                    <a:pt x="190" y="2179"/>
                  </a:lnTo>
                  <a:lnTo>
                    <a:pt x="147" y="2137"/>
                  </a:lnTo>
                  <a:lnTo>
                    <a:pt x="111" y="2091"/>
                  </a:lnTo>
                  <a:lnTo>
                    <a:pt x="78" y="2043"/>
                  </a:lnTo>
                  <a:lnTo>
                    <a:pt x="51" y="1989"/>
                  </a:lnTo>
                  <a:lnTo>
                    <a:pt x="30" y="1934"/>
                  </a:lnTo>
                  <a:lnTo>
                    <a:pt x="14" y="1876"/>
                  </a:lnTo>
                  <a:lnTo>
                    <a:pt x="3" y="1815"/>
                  </a:lnTo>
                  <a:lnTo>
                    <a:pt x="0" y="1752"/>
                  </a:lnTo>
                  <a:lnTo>
                    <a:pt x="3" y="1689"/>
                  </a:lnTo>
                  <a:lnTo>
                    <a:pt x="14" y="1629"/>
                  </a:lnTo>
                  <a:lnTo>
                    <a:pt x="30" y="1571"/>
                  </a:lnTo>
                  <a:lnTo>
                    <a:pt x="51" y="1515"/>
                  </a:lnTo>
                  <a:lnTo>
                    <a:pt x="78" y="1463"/>
                  </a:lnTo>
                  <a:lnTo>
                    <a:pt x="111" y="1413"/>
                  </a:lnTo>
                  <a:lnTo>
                    <a:pt x="147" y="1368"/>
                  </a:lnTo>
                  <a:lnTo>
                    <a:pt x="190" y="1326"/>
                  </a:lnTo>
                  <a:lnTo>
                    <a:pt x="235" y="1288"/>
                  </a:lnTo>
                  <a:lnTo>
                    <a:pt x="284" y="1257"/>
                  </a:lnTo>
                  <a:lnTo>
                    <a:pt x="336" y="1229"/>
                  </a:lnTo>
                  <a:lnTo>
                    <a:pt x="393" y="1208"/>
                  </a:lnTo>
                  <a:lnTo>
                    <a:pt x="451" y="1192"/>
                  </a:lnTo>
                  <a:lnTo>
                    <a:pt x="511" y="1181"/>
                  </a:lnTo>
                  <a:lnTo>
                    <a:pt x="573" y="1178"/>
                  </a:lnTo>
                  <a:lnTo>
                    <a:pt x="633" y="1181"/>
                  </a:lnTo>
                  <a:lnTo>
                    <a:pt x="692" y="1191"/>
                  </a:lnTo>
                  <a:lnTo>
                    <a:pt x="748" y="1205"/>
                  </a:lnTo>
                  <a:lnTo>
                    <a:pt x="801" y="1226"/>
                  </a:lnTo>
                  <a:lnTo>
                    <a:pt x="853" y="1251"/>
                  </a:lnTo>
                  <a:lnTo>
                    <a:pt x="901" y="1281"/>
                  </a:lnTo>
                  <a:lnTo>
                    <a:pt x="945" y="1316"/>
                  </a:lnTo>
                  <a:lnTo>
                    <a:pt x="987" y="1355"/>
                  </a:lnTo>
                  <a:lnTo>
                    <a:pt x="1024" y="1398"/>
                  </a:lnTo>
                  <a:lnTo>
                    <a:pt x="2075" y="789"/>
                  </a:lnTo>
                  <a:lnTo>
                    <a:pt x="2057" y="739"/>
                  </a:lnTo>
                  <a:lnTo>
                    <a:pt x="2045" y="685"/>
                  </a:lnTo>
                  <a:lnTo>
                    <a:pt x="2037" y="631"/>
                  </a:lnTo>
                  <a:lnTo>
                    <a:pt x="2034" y="576"/>
                  </a:lnTo>
                  <a:lnTo>
                    <a:pt x="2037" y="513"/>
                  </a:lnTo>
                  <a:lnTo>
                    <a:pt x="2047" y="452"/>
                  </a:lnTo>
                  <a:lnTo>
                    <a:pt x="2064" y="394"/>
                  </a:lnTo>
                  <a:lnTo>
                    <a:pt x="2085" y="339"/>
                  </a:lnTo>
                  <a:lnTo>
                    <a:pt x="2113" y="285"/>
                  </a:lnTo>
                  <a:lnTo>
                    <a:pt x="2144" y="237"/>
                  </a:lnTo>
                  <a:lnTo>
                    <a:pt x="2181" y="191"/>
                  </a:lnTo>
                  <a:lnTo>
                    <a:pt x="2223" y="149"/>
                  </a:lnTo>
                  <a:lnTo>
                    <a:pt x="2268" y="112"/>
                  </a:lnTo>
                  <a:lnTo>
                    <a:pt x="2318" y="79"/>
                  </a:lnTo>
                  <a:lnTo>
                    <a:pt x="2370" y="53"/>
                  </a:lnTo>
                  <a:lnTo>
                    <a:pt x="2427" y="30"/>
                  </a:lnTo>
                  <a:lnTo>
                    <a:pt x="2484" y="14"/>
                  </a:lnTo>
                  <a:lnTo>
                    <a:pt x="2544" y="5"/>
                  </a:lnTo>
                  <a:lnTo>
                    <a:pt x="26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137">
              <a:extLst>
                <a:ext uri="{FF2B5EF4-FFF2-40B4-BE49-F238E27FC236}">
                  <a16:creationId xmlns:a16="http://schemas.microsoft.com/office/drawing/2014/main" id="{6B7D4361-81E8-71B3-37AF-45284662884D}"/>
                </a:ext>
              </a:extLst>
            </p:cNvPr>
            <p:cNvSpPr>
              <a:spLocks/>
            </p:cNvSpPr>
            <p:nvPr/>
          </p:nvSpPr>
          <p:spPr bwMode="auto">
            <a:xfrm>
              <a:off x="5419726" y="2928938"/>
              <a:ext cx="50800" cy="50800"/>
            </a:xfrm>
            <a:custGeom>
              <a:avLst/>
              <a:gdLst>
                <a:gd name="T0" fmla="*/ 241 w 323"/>
                <a:gd name="T1" fmla="*/ 0 h 323"/>
                <a:gd name="T2" fmla="*/ 263 w 323"/>
                <a:gd name="T3" fmla="*/ 2 h 323"/>
                <a:gd name="T4" fmla="*/ 282 w 323"/>
                <a:gd name="T5" fmla="*/ 10 h 323"/>
                <a:gd name="T6" fmla="*/ 298 w 323"/>
                <a:gd name="T7" fmla="*/ 23 h 323"/>
                <a:gd name="T8" fmla="*/ 311 w 323"/>
                <a:gd name="T9" fmla="*/ 39 h 323"/>
                <a:gd name="T10" fmla="*/ 319 w 323"/>
                <a:gd name="T11" fmla="*/ 59 h 323"/>
                <a:gd name="T12" fmla="*/ 323 w 323"/>
                <a:gd name="T13" fmla="*/ 81 h 323"/>
                <a:gd name="T14" fmla="*/ 319 w 323"/>
                <a:gd name="T15" fmla="*/ 102 h 323"/>
                <a:gd name="T16" fmla="*/ 311 w 323"/>
                <a:gd name="T17" fmla="*/ 122 h 323"/>
                <a:gd name="T18" fmla="*/ 298 w 323"/>
                <a:gd name="T19" fmla="*/ 138 h 323"/>
                <a:gd name="T20" fmla="*/ 282 w 323"/>
                <a:gd name="T21" fmla="*/ 151 h 323"/>
                <a:gd name="T22" fmla="*/ 263 w 323"/>
                <a:gd name="T23" fmla="*/ 159 h 323"/>
                <a:gd name="T24" fmla="*/ 241 w 323"/>
                <a:gd name="T25" fmla="*/ 162 h 323"/>
                <a:gd name="T26" fmla="*/ 220 w 323"/>
                <a:gd name="T27" fmla="*/ 165 h 323"/>
                <a:gd name="T28" fmla="*/ 202 w 323"/>
                <a:gd name="T29" fmla="*/ 173 h 323"/>
                <a:gd name="T30" fmla="*/ 186 w 323"/>
                <a:gd name="T31" fmla="*/ 186 h 323"/>
                <a:gd name="T32" fmla="*/ 173 w 323"/>
                <a:gd name="T33" fmla="*/ 202 h 323"/>
                <a:gd name="T34" fmla="*/ 165 w 323"/>
                <a:gd name="T35" fmla="*/ 220 h 323"/>
                <a:gd name="T36" fmla="*/ 162 w 323"/>
                <a:gd name="T37" fmla="*/ 241 h 323"/>
                <a:gd name="T38" fmla="*/ 159 w 323"/>
                <a:gd name="T39" fmla="*/ 264 h 323"/>
                <a:gd name="T40" fmla="*/ 151 w 323"/>
                <a:gd name="T41" fmla="*/ 283 h 323"/>
                <a:gd name="T42" fmla="*/ 138 w 323"/>
                <a:gd name="T43" fmla="*/ 299 h 323"/>
                <a:gd name="T44" fmla="*/ 122 w 323"/>
                <a:gd name="T45" fmla="*/ 311 h 323"/>
                <a:gd name="T46" fmla="*/ 103 w 323"/>
                <a:gd name="T47" fmla="*/ 320 h 323"/>
                <a:gd name="T48" fmla="*/ 81 w 323"/>
                <a:gd name="T49" fmla="*/ 323 h 323"/>
                <a:gd name="T50" fmla="*/ 59 w 323"/>
                <a:gd name="T51" fmla="*/ 320 h 323"/>
                <a:gd name="T52" fmla="*/ 40 w 323"/>
                <a:gd name="T53" fmla="*/ 311 h 323"/>
                <a:gd name="T54" fmla="*/ 23 w 323"/>
                <a:gd name="T55" fmla="*/ 299 h 323"/>
                <a:gd name="T56" fmla="*/ 11 w 323"/>
                <a:gd name="T57" fmla="*/ 283 h 323"/>
                <a:gd name="T58" fmla="*/ 2 w 323"/>
                <a:gd name="T59" fmla="*/ 264 h 323"/>
                <a:gd name="T60" fmla="*/ 0 w 323"/>
                <a:gd name="T61" fmla="*/ 241 h 323"/>
                <a:gd name="T62" fmla="*/ 3 w 323"/>
                <a:gd name="T63" fmla="*/ 202 h 323"/>
                <a:gd name="T64" fmla="*/ 12 w 323"/>
                <a:gd name="T65" fmla="*/ 165 h 323"/>
                <a:gd name="T66" fmla="*/ 27 w 323"/>
                <a:gd name="T67" fmla="*/ 131 h 323"/>
                <a:gd name="T68" fmla="*/ 47 w 323"/>
                <a:gd name="T69" fmla="*/ 99 h 323"/>
                <a:gd name="T70" fmla="*/ 70 w 323"/>
                <a:gd name="T71" fmla="*/ 70 h 323"/>
                <a:gd name="T72" fmla="*/ 99 w 323"/>
                <a:gd name="T73" fmla="*/ 47 h 323"/>
                <a:gd name="T74" fmla="*/ 131 w 323"/>
                <a:gd name="T75" fmla="*/ 26 h 323"/>
                <a:gd name="T76" fmla="*/ 165 w 323"/>
                <a:gd name="T77" fmla="*/ 11 h 323"/>
                <a:gd name="T78" fmla="*/ 202 w 323"/>
                <a:gd name="T79" fmla="*/ 3 h 323"/>
                <a:gd name="T80" fmla="*/ 241 w 323"/>
                <a:gd name="T8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3" h="323">
                  <a:moveTo>
                    <a:pt x="241" y="0"/>
                  </a:moveTo>
                  <a:lnTo>
                    <a:pt x="263" y="2"/>
                  </a:lnTo>
                  <a:lnTo>
                    <a:pt x="282" y="10"/>
                  </a:lnTo>
                  <a:lnTo>
                    <a:pt x="298" y="23"/>
                  </a:lnTo>
                  <a:lnTo>
                    <a:pt x="311" y="39"/>
                  </a:lnTo>
                  <a:lnTo>
                    <a:pt x="319" y="59"/>
                  </a:lnTo>
                  <a:lnTo>
                    <a:pt x="323" y="81"/>
                  </a:lnTo>
                  <a:lnTo>
                    <a:pt x="319" y="102"/>
                  </a:lnTo>
                  <a:lnTo>
                    <a:pt x="311" y="122"/>
                  </a:lnTo>
                  <a:lnTo>
                    <a:pt x="298" y="138"/>
                  </a:lnTo>
                  <a:lnTo>
                    <a:pt x="282" y="151"/>
                  </a:lnTo>
                  <a:lnTo>
                    <a:pt x="263" y="159"/>
                  </a:lnTo>
                  <a:lnTo>
                    <a:pt x="241" y="162"/>
                  </a:lnTo>
                  <a:lnTo>
                    <a:pt x="220" y="165"/>
                  </a:lnTo>
                  <a:lnTo>
                    <a:pt x="202" y="173"/>
                  </a:lnTo>
                  <a:lnTo>
                    <a:pt x="186" y="186"/>
                  </a:lnTo>
                  <a:lnTo>
                    <a:pt x="173" y="202"/>
                  </a:lnTo>
                  <a:lnTo>
                    <a:pt x="165" y="220"/>
                  </a:lnTo>
                  <a:lnTo>
                    <a:pt x="162" y="241"/>
                  </a:lnTo>
                  <a:lnTo>
                    <a:pt x="159" y="264"/>
                  </a:lnTo>
                  <a:lnTo>
                    <a:pt x="151" y="283"/>
                  </a:lnTo>
                  <a:lnTo>
                    <a:pt x="138" y="299"/>
                  </a:lnTo>
                  <a:lnTo>
                    <a:pt x="122" y="311"/>
                  </a:lnTo>
                  <a:lnTo>
                    <a:pt x="103" y="320"/>
                  </a:lnTo>
                  <a:lnTo>
                    <a:pt x="81" y="323"/>
                  </a:lnTo>
                  <a:lnTo>
                    <a:pt x="59" y="320"/>
                  </a:lnTo>
                  <a:lnTo>
                    <a:pt x="40" y="311"/>
                  </a:lnTo>
                  <a:lnTo>
                    <a:pt x="23" y="299"/>
                  </a:lnTo>
                  <a:lnTo>
                    <a:pt x="11" y="283"/>
                  </a:lnTo>
                  <a:lnTo>
                    <a:pt x="2" y="264"/>
                  </a:lnTo>
                  <a:lnTo>
                    <a:pt x="0" y="241"/>
                  </a:lnTo>
                  <a:lnTo>
                    <a:pt x="3" y="202"/>
                  </a:lnTo>
                  <a:lnTo>
                    <a:pt x="12" y="165"/>
                  </a:lnTo>
                  <a:lnTo>
                    <a:pt x="27" y="131"/>
                  </a:lnTo>
                  <a:lnTo>
                    <a:pt x="47" y="99"/>
                  </a:lnTo>
                  <a:lnTo>
                    <a:pt x="70" y="70"/>
                  </a:lnTo>
                  <a:lnTo>
                    <a:pt x="99" y="47"/>
                  </a:lnTo>
                  <a:lnTo>
                    <a:pt x="131" y="26"/>
                  </a:lnTo>
                  <a:lnTo>
                    <a:pt x="165" y="11"/>
                  </a:lnTo>
                  <a:lnTo>
                    <a:pt x="202" y="3"/>
                  </a:lnTo>
                  <a:lnTo>
                    <a:pt x="2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9" name="Group 128">
            <a:extLst>
              <a:ext uri="{FF2B5EF4-FFF2-40B4-BE49-F238E27FC236}">
                <a16:creationId xmlns:a16="http://schemas.microsoft.com/office/drawing/2014/main" id="{DCEBDF61-5AF2-E47F-B73B-5EB36326BECB}"/>
              </a:ext>
            </a:extLst>
          </p:cNvPr>
          <p:cNvGrpSpPr/>
          <p:nvPr/>
        </p:nvGrpSpPr>
        <p:grpSpPr>
          <a:xfrm>
            <a:off x="9413343" y="2769553"/>
            <a:ext cx="463550" cy="407988"/>
            <a:chOff x="10059988" y="2759075"/>
            <a:chExt cx="463550" cy="407988"/>
          </a:xfrm>
          <a:solidFill>
            <a:schemeClr val="tx1"/>
          </a:solidFill>
        </p:grpSpPr>
        <p:sp>
          <p:nvSpPr>
            <p:cNvPr id="130" name="Freeform 182">
              <a:extLst>
                <a:ext uri="{FF2B5EF4-FFF2-40B4-BE49-F238E27FC236}">
                  <a16:creationId xmlns:a16="http://schemas.microsoft.com/office/drawing/2014/main" id="{ADB96146-F20D-7D81-41CE-1D747E78A6F5}"/>
                </a:ext>
              </a:extLst>
            </p:cNvPr>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83">
              <a:extLst>
                <a:ext uri="{FF2B5EF4-FFF2-40B4-BE49-F238E27FC236}">
                  <a16:creationId xmlns:a16="http://schemas.microsoft.com/office/drawing/2014/main" id="{BF9BB636-EE38-D37C-8A7F-BC6CD8D94EBB}"/>
                </a:ext>
              </a:extLst>
            </p:cNvPr>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84">
              <a:extLst>
                <a:ext uri="{FF2B5EF4-FFF2-40B4-BE49-F238E27FC236}">
                  <a16:creationId xmlns:a16="http://schemas.microsoft.com/office/drawing/2014/main" id="{C544D354-8CDB-E88C-402E-ED04B93AF156}"/>
                </a:ext>
              </a:extLst>
            </p:cNvPr>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85">
              <a:extLst>
                <a:ext uri="{FF2B5EF4-FFF2-40B4-BE49-F238E27FC236}">
                  <a16:creationId xmlns:a16="http://schemas.microsoft.com/office/drawing/2014/main" id="{24F32A12-6D57-D945-FD56-2359F697F51F}"/>
                </a:ext>
              </a:extLst>
            </p:cNvPr>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2" name="Freeform 504">
            <a:extLst>
              <a:ext uri="{FF2B5EF4-FFF2-40B4-BE49-F238E27FC236}">
                <a16:creationId xmlns:a16="http://schemas.microsoft.com/office/drawing/2014/main" id="{ECC09C5A-0E74-3866-10C1-7DE8786AEF14}"/>
              </a:ext>
            </a:extLst>
          </p:cNvPr>
          <p:cNvSpPr>
            <a:spLocks noEditPoints="1"/>
          </p:cNvSpPr>
          <p:nvPr/>
        </p:nvSpPr>
        <p:spPr bwMode="auto">
          <a:xfrm>
            <a:off x="9392706" y="3805786"/>
            <a:ext cx="504825" cy="421872"/>
          </a:xfrm>
          <a:custGeom>
            <a:avLst/>
            <a:gdLst>
              <a:gd name="T0" fmla="*/ 319 w 321"/>
              <a:gd name="T1" fmla="*/ 252 h 268"/>
              <a:gd name="T2" fmla="*/ 170 w 321"/>
              <a:gd name="T3" fmla="*/ 6 h 268"/>
              <a:gd name="T4" fmla="*/ 152 w 321"/>
              <a:gd name="T5" fmla="*/ 6 h 268"/>
              <a:gd name="T6" fmla="*/ 2 w 321"/>
              <a:gd name="T7" fmla="*/ 252 h 268"/>
              <a:gd name="T8" fmla="*/ 2 w 321"/>
              <a:gd name="T9" fmla="*/ 263 h 268"/>
              <a:gd name="T10" fmla="*/ 11 w 321"/>
              <a:gd name="T11" fmla="*/ 268 h 268"/>
              <a:gd name="T12" fmla="*/ 310 w 321"/>
              <a:gd name="T13" fmla="*/ 268 h 268"/>
              <a:gd name="T14" fmla="*/ 319 w 321"/>
              <a:gd name="T15" fmla="*/ 263 h 268"/>
              <a:gd name="T16" fmla="*/ 319 w 321"/>
              <a:gd name="T17" fmla="*/ 252 h 268"/>
              <a:gd name="T18" fmla="*/ 30 w 321"/>
              <a:gd name="T19" fmla="*/ 247 h 268"/>
              <a:gd name="T20" fmla="*/ 161 w 321"/>
              <a:gd name="T21" fmla="*/ 33 h 268"/>
              <a:gd name="T22" fmla="*/ 291 w 321"/>
              <a:gd name="T23" fmla="*/ 247 h 268"/>
              <a:gd name="T24" fmla="*/ 30 w 321"/>
              <a:gd name="T25" fmla="*/ 247 h 268"/>
              <a:gd name="T26" fmla="*/ 161 w 321"/>
              <a:gd name="T27" fmla="*/ 87 h 268"/>
              <a:gd name="T28" fmla="*/ 171 w 321"/>
              <a:gd name="T29" fmla="*/ 97 h 268"/>
              <a:gd name="T30" fmla="*/ 171 w 321"/>
              <a:gd name="T31" fmla="*/ 172 h 268"/>
              <a:gd name="T32" fmla="*/ 161 w 321"/>
              <a:gd name="T33" fmla="*/ 183 h 268"/>
              <a:gd name="T34" fmla="*/ 150 w 321"/>
              <a:gd name="T35" fmla="*/ 172 h 268"/>
              <a:gd name="T36" fmla="*/ 150 w 321"/>
              <a:gd name="T37" fmla="*/ 97 h 268"/>
              <a:gd name="T38" fmla="*/ 161 w 321"/>
              <a:gd name="T39" fmla="*/ 87 h 268"/>
              <a:gd name="T40" fmla="*/ 171 w 321"/>
              <a:gd name="T41" fmla="*/ 215 h 268"/>
              <a:gd name="T42" fmla="*/ 161 w 321"/>
              <a:gd name="T43" fmla="*/ 225 h 268"/>
              <a:gd name="T44" fmla="*/ 150 w 321"/>
              <a:gd name="T45" fmla="*/ 215 h 268"/>
              <a:gd name="T46" fmla="*/ 161 w 321"/>
              <a:gd name="T47" fmla="*/ 204 h 268"/>
              <a:gd name="T48" fmla="*/ 171 w 321"/>
              <a:gd name="T49" fmla="*/ 21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1" h="268">
                <a:moveTo>
                  <a:pt x="319" y="252"/>
                </a:moveTo>
                <a:cubicBezTo>
                  <a:pt x="170" y="6"/>
                  <a:pt x="170" y="6"/>
                  <a:pt x="170" y="6"/>
                </a:cubicBezTo>
                <a:cubicBezTo>
                  <a:pt x="166" y="0"/>
                  <a:pt x="155" y="0"/>
                  <a:pt x="152" y="6"/>
                </a:cubicBezTo>
                <a:cubicBezTo>
                  <a:pt x="2" y="252"/>
                  <a:pt x="2" y="252"/>
                  <a:pt x="2" y="252"/>
                </a:cubicBezTo>
                <a:cubicBezTo>
                  <a:pt x="0" y="255"/>
                  <a:pt x="0" y="259"/>
                  <a:pt x="2" y="263"/>
                </a:cubicBezTo>
                <a:cubicBezTo>
                  <a:pt x="4" y="266"/>
                  <a:pt x="7" y="268"/>
                  <a:pt x="11" y="268"/>
                </a:cubicBezTo>
                <a:cubicBezTo>
                  <a:pt x="310" y="268"/>
                  <a:pt x="310" y="268"/>
                  <a:pt x="310" y="268"/>
                </a:cubicBezTo>
                <a:cubicBezTo>
                  <a:pt x="314" y="268"/>
                  <a:pt x="317" y="266"/>
                  <a:pt x="319" y="263"/>
                </a:cubicBezTo>
                <a:cubicBezTo>
                  <a:pt x="321" y="259"/>
                  <a:pt x="321" y="255"/>
                  <a:pt x="319" y="252"/>
                </a:cubicBezTo>
                <a:close/>
                <a:moveTo>
                  <a:pt x="30" y="247"/>
                </a:moveTo>
                <a:cubicBezTo>
                  <a:pt x="161" y="33"/>
                  <a:pt x="161" y="33"/>
                  <a:pt x="161" y="33"/>
                </a:cubicBezTo>
                <a:cubicBezTo>
                  <a:pt x="291" y="247"/>
                  <a:pt x="291" y="247"/>
                  <a:pt x="291" y="247"/>
                </a:cubicBezTo>
                <a:lnTo>
                  <a:pt x="30" y="247"/>
                </a:lnTo>
                <a:close/>
                <a:moveTo>
                  <a:pt x="161" y="87"/>
                </a:moveTo>
                <a:cubicBezTo>
                  <a:pt x="167" y="87"/>
                  <a:pt x="171" y="91"/>
                  <a:pt x="171" y="97"/>
                </a:cubicBezTo>
                <a:cubicBezTo>
                  <a:pt x="171" y="172"/>
                  <a:pt x="171" y="172"/>
                  <a:pt x="171" y="172"/>
                </a:cubicBezTo>
                <a:cubicBezTo>
                  <a:pt x="171" y="178"/>
                  <a:pt x="167" y="183"/>
                  <a:pt x="161" y="183"/>
                </a:cubicBezTo>
                <a:cubicBezTo>
                  <a:pt x="155" y="183"/>
                  <a:pt x="150" y="178"/>
                  <a:pt x="150" y="172"/>
                </a:cubicBezTo>
                <a:cubicBezTo>
                  <a:pt x="150" y="97"/>
                  <a:pt x="150" y="97"/>
                  <a:pt x="150" y="97"/>
                </a:cubicBezTo>
                <a:cubicBezTo>
                  <a:pt x="150" y="91"/>
                  <a:pt x="155" y="87"/>
                  <a:pt x="161" y="87"/>
                </a:cubicBezTo>
                <a:close/>
                <a:moveTo>
                  <a:pt x="171" y="215"/>
                </a:moveTo>
                <a:cubicBezTo>
                  <a:pt x="171" y="221"/>
                  <a:pt x="167" y="225"/>
                  <a:pt x="161" y="225"/>
                </a:cubicBezTo>
                <a:cubicBezTo>
                  <a:pt x="155" y="225"/>
                  <a:pt x="150" y="221"/>
                  <a:pt x="150" y="215"/>
                </a:cubicBezTo>
                <a:cubicBezTo>
                  <a:pt x="150" y="209"/>
                  <a:pt x="155" y="204"/>
                  <a:pt x="161" y="204"/>
                </a:cubicBezTo>
                <a:cubicBezTo>
                  <a:pt x="167" y="204"/>
                  <a:pt x="171" y="209"/>
                  <a:pt x="171" y="215"/>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2" name="Group 71">
            <a:extLst>
              <a:ext uri="{FF2B5EF4-FFF2-40B4-BE49-F238E27FC236}">
                <a16:creationId xmlns:a16="http://schemas.microsoft.com/office/drawing/2014/main" id="{9523C32B-B7C9-2CB8-409E-F79D0FC02B0F}"/>
              </a:ext>
            </a:extLst>
          </p:cNvPr>
          <p:cNvGrpSpPr/>
          <p:nvPr/>
        </p:nvGrpSpPr>
        <p:grpSpPr>
          <a:xfrm>
            <a:off x="7391096" y="1607166"/>
            <a:ext cx="618874" cy="620640"/>
            <a:chOff x="7216775" y="2687638"/>
            <a:chExt cx="555625" cy="557212"/>
          </a:xfrm>
          <a:solidFill>
            <a:schemeClr val="tx1"/>
          </a:solidFill>
        </p:grpSpPr>
        <p:sp>
          <p:nvSpPr>
            <p:cNvPr id="73" name="Freeform 123">
              <a:extLst>
                <a:ext uri="{FF2B5EF4-FFF2-40B4-BE49-F238E27FC236}">
                  <a16:creationId xmlns:a16="http://schemas.microsoft.com/office/drawing/2014/main" id="{B595F902-0628-F147-D457-991910410504}"/>
                </a:ext>
              </a:extLst>
            </p:cNvPr>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4">
              <a:extLst>
                <a:ext uri="{FF2B5EF4-FFF2-40B4-BE49-F238E27FC236}">
                  <a16:creationId xmlns:a16="http://schemas.microsoft.com/office/drawing/2014/main" id="{643CD8F2-B0AE-4D11-F84F-D49307CD17FC}"/>
                </a:ext>
              </a:extLst>
            </p:cNvPr>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8" name="Group 147">
            <a:extLst>
              <a:ext uri="{FF2B5EF4-FFF2-40B4-BE49-F238E27FC236}">
                <a16:creationId xmlns:a16="http://schemas.microsoft.com/office/drawing/2014/main" id="{775B30F0-C732-36B7-A161-41FEA0801372}"/>
              </a:ext>
            </a:extLst>
          </p:cNvPr>
          <p:cNvGrpSpPr/>
          <p:nvPr/>
        </p:nvGrpSpPr>
        <p:grpSpPr>
          <a:xfrm>
            <a:off x="7420494" y="2693508"/>
            <a:ext cx="560079" cy="560079"/>
            <a:chOff x="2517775" y="2660650"/>
            <a:chExt cx="609601" cy="609601"/>
          </a:xfrm>
          <a:solidFill>
            <a:schemeClr val="tx1"/>
          </a:solidFill>
        </p:grpSpPr>
        <p:sp>
          <p:nvSpPr>
            <p:cNvPr id="149" name="Freeform 45">
              <a:extLst>
                <a:ext uri="{FF2B5EF4-FFF2-40B4-BE49-F238E27FC236}">
                  <a16:creationId xmlns:a16="http://schemas.microsoft.com/office/drawing/2014/main" id="{88B0E685-33EA-A4E2-D24C-0885D5E0CDAF}"/>
                </a:ext>
              </a:extLst>
            </p:cNvPr>
            <p:cNvSpPr>
              <a:spLocks/>
            </p:cNvSpPr>
            <p:nvPr/>
          </p:nvSpPr>
          <p:spPr bwMode="auto">
            <a:xfrm>
              <a:off x="2517775" y="2954338"/>
              <a:ext cx="592138" cy="315913"/>
            </a:xfrm>
            <a:custGeom>
              <a:avLst/>
              <a:gdLst>
                <a:gd name="T0" fmla="*/ 147 w 3357"/>
                <a:gd name="T1" fmla="*/ 7 h 1793"/>
                <a:gd name="T2" fmla="*/ 150 w 3357"/>
                <a:gd name="T3" fmla="*/ 170 h 1793"/>
                <a:gd name="T4" fmla="*/ 176 w 3357"/>
                <a:gd name="T5" fmla="*/ 372 h 1793"/>
                <a:gd name="T6" fmla="*/ 228 w 3357"/>
                <a:gd name="T7" fmla="*/ 566 h 1793"/>
                <a:gd name="T8" fmla="*/ 301 w 3357"/>
                <a:gd name="T9" fmla="*/ 749 h 1793"/>
                <a:gd name="T10" fmla="*/ 396 w 3357"/>
                <a:gd name="T11" fmla="*/ 919 h 1793"/>
                <a:gd name="T12" fmla="*/ 511 w 3357"/>
                <a:gd name="T13" fmla="*/ 1077 h 1793"/>
                <a:gd name="T14" fmla="*/ 644 w 3357"/>
                <a:gd name="T15" fmla="*/ 1217 h 1793"/>
                <a:gd name="T16" fmla="*/ 793 w 3357"/>
                <a:gd name="T17" fmla="*/ 1341 h 1793"/>
                <a:gd name="T18" fmla="*/ 957 w 3357"/>
                <a:gd name="T19" fmla="*/ 1446 h 1793"/>
                <a:gd name="T20" fmla="*/ 1134 w 3357"/>
                <a:gd name="T21" fmla="*/ 1531 h 1793"/>
                <a:gd name="T22" fmla="*/ 1322 w 3357"/>
                <a:gd name="T23" fmla="*/ 1593 h 1793"/>
                <a:gd name="T24" fmla="*/ 1521 w 3357"/>
                <a:gd name="T25" fmla="*/ 1632 h 1793"/>
                <a:gd name="T26" fmla="*/ 1726 w 3357"/>
                <a:gd name="T27" fmla="*/ 1646 h 1793"/>
                <a:gd name="T28" fmla="*/ 1919 w 3357"/>
                <a:gd name="T29" fmla="*/ 1634 h 1793"/>
                <a:gd name="T30" fmla="*/ 2104 w 3357"/>
                <a:gd name="T31" fmla="*/ 1599 h 1793"/>
                <a:gd name="T32" fmla="*/ 2284 w 3357"/>
                <a:gd name="T33" fmla="*/ 1544 h 1793"/>
                <a:gd name="T34" fmla="*/ 2454 w 3357"/>
                <a:gd name="T35" fmla="*/ 1467 h 1793"/>
                <a:gd name="T36" fmla="*/ 2615 w 3357"/>
                <a:gd name="T37" fmla="*/ 1372 h 1793"/>
                <a:gd name="T38" fmla="*/ 2764 w 3357"/>
                <a:gd name="T39" fmla="*/ 1256 h 1793"/>
                <a:gd name="T40" fmla="*/ 2899 w 3357"/>
                <a:gd name="T41" fmla="*/ 1124 h 1793"/>
                <a:gd name="T42" fmla="*/ 3039 w 3357"/>
                <a:gd name="T43" fmla="*/ 936 h 1793"/>
                <a:gd name="T44" fmla="*/ 2676 w 3357"/>
                <a:gd name="T45" fmla="*/ 853 h 1793"/>
                <a:gd name="T46" fmla="*/ 3197 w 3357"/>
                <a:gd name="T47" fmla="*/ 756 h 1793"/>
                <a:gd name="T48" fmla="*/ 3233 w 3357"/>
                <a:gd name="T49" fmla="*/ 770 h 1793"/>
                <a:gd name="T50" fmla="*/ 3256 w 3357"/>
                <a:gd name="T51" fmla="*/ 798 h 1793"/>
                <a:gd name="T52" fmla="*/ 3357 w 3357"/>
                <a:gd name="T53" fmla="*/ 1315 h 1793"/>
                <a:gd name="T54" fmla="*/ 3152 w 3357"/>
                <a:gd name="T55" fmla="*/ 1037 h 1793"/>
                <a:gd name="T56" fmla="*/ 3021 w 3357"/>
                <a:gd name="T57" fmla="*/ 1215 h 1793"/>
                <a:gd name="T58" fmla="*/ 2880 w 3357"/>
                <a:gd name="T59" fmla="*/ 1354 h 1793"/>
                <a:gd name="T60" fmla="*/ 2727 w 3357"/>
                <a:gd name="T61" fmla="*/ 1476 h 1793"/>
                <a:gd name="T62" fmla="*/ 2563 w 3357"/>
                <a:gd name="T63" fmla="*/ 1578 h 1793"/>
                <a:gd name="T64" fmla="*/ 2390 w 3357"/>
                <a:gd name="T65" fmla="*/ 1661 h 1793"/>
                <a:gd name="T66" fmla="*/ 2208 w 3357"/>
                <a:gd name="T67" fmla="*/ 1724 h 1793"/>
                <a:gd name="T68" fmla="*/ 2019 w 3357"/>
                <a:gd name="T69" fmla="*/ 1767 h 1793"/>
                <a:gd name="T70" fmla="*/ 1825 w 3357"/>
                <a:gd name="T71" fmla="*/ 1789 h 1793"/>
                <a:gd name="T72" fmla="*/ 1621 w 3357"/>
                <a:gd name="T73" fmla="*/ 1789 h 1793"/>
                <a:gd name="T74" fmla="*/ 1416 w 3357"/>
                <a:gd name="T75" fmla="*/ 1764 h 1793"/>
                <a:gd name="T76" fmla="*/ 1219 w 3357"/>
                <a:gd name="T77" fmla="*/ 1717 h 1793"/>
                <a:gd name="T78" fmla="*/ 1031 w 3357"/>
                <a:gd name="T79" fmla="*/ 1647 h 1793"/>
                <a:gd name="T80" fmla="*/ 855 w 3357"/>
                <a:gd name="T81" fmla="*/ 1556 h 1793"/>
                <a:gd name="T82" fmla="*/ 691 w 3357"/>
                <a:gd name="T83" fmla="*/ 1448 h 1793"/>
                <a:gd name="T84" fmla="*/ 541 w 3357"/>
                <a:gd name="T85" fmla="*/ 1321 h 1793"/>
                <a:gd name="T86" fmla="*/ 405 w 3357"/>
                <a:gd name="T87" fmla="*/ 1178 h 1793"/>
                <a:gd name="T88" fmla="*/ 288 w 3357"/>
                <a:gd name="T89" fmla="*/ 1022 h 1793"/>
                <a:gd name="T90" fmla="*/ 188 w 3357"/>
                <a:gd name="T91" fmla="*/ 851 h 1793"/>
                <a:gd name="T92" fmla="*/ 108 w 3357"/>
                <a:gd name="T93" fmla="*/ 669 h 1793"/>
                <a:gd name="T94" fmla="*/ 49 w 3357"/>
                <a:gd name="T95" fmla="*/ 476 h 1793"/>
                <a:gd name="T96" fmla="*/ 13 w 3357"/>
                <a:gd name="T97" fmla="*/ 274 h 1793"/>
                <a:gd name="T98" fmla="*/ 0 w 3357"/>
                <a:gd name="T99" fmla="*/ 65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7" h="1793">
                  <a:moveTo>
                    <a:pt x="0" y="0"/>
                  </a:moveTo>
                  <a:lnTo>
                    <a:pt x="147" y="7"/>
                  </a:lnTo>
                  <a:lnTo>
                    <a:pt x="147" y="65"/>
                  </a:lnTo>
                  <a:lnTo>
                    <a:pt x="150" y="170"/>
                  </a:lnTo>
                  <a:lnTo>
                    <a:pt x="161" y="272"/>
                  </a:lnTo>
                  <a:lnTo>
                    <a:pt x="176" y="372"/>
                  </a:lnTo>
                  <a:lnTo>
                    <a:pt x="198" y="471"/>
                  </a:lnTo>
                  <a:lnTo>
                    <a:pt x="228" y="566"/>
                  </a:lnTo>
                  <a:lnTo>
                    <a:pt x="261" y="659"/>
                  </a:lnTo>
                  <a:lnTo>
                    <a:pt x="301" y="749"/>
                  </a:lnTo>
                  <a:lnTo>
                    <a:pt x="346" y="836"/>
                  </a:lnTo>
                  <a:lnTo>
                    <a:pt x="396" y="919"/>
                  </a:lnTo>
                  <a:lnTo>
                    <a:pt x="452" y="1000"/>
                  </a:lnTo>
                  <a:lnTo>
                    <a:pt x="511" y="1077"/>
                  </a:lnTo>
                  <a:lnTo>
                    <a:pt x="575" y="1149"/>
                  </a:lnTo>
                  <a:lnTo>
                    <a:pt x="644" y="1217"/>
                  </a:lnTo>
                  <a:lnTo>
                    <a:pt x="716" y="1281"/>
                  </a:lnTo>
                  <a:lnTo>
                    <a:pt x="793" y="1341"/>
                  </a:lnTo>
                  <a:lnTo>
                    <a:pt x="874" y="1396"/>
                  </a:lnTo>
                  <a:lnTo>
                    <a:pt x="957" y="1446"/>
                  </a:lnTo>
                  <a:lnTo>
                    <a:pt x="1044" y="1491"/>
                  </a:lnTo>
                  <a:lnTo>
                    <a:pt x="1134" y="1531"/>
                  </a:lnTo>
                  <a:lnTo>
                    <a:pt x="1227" y="1565"/>
                  </a:lnTo>
                  <a:lnTo>
                    <a:pt x="1322" y="1593"/>
                  </a:lnTo>
                  <a:lnTo>
                    <a:pt x="1420" y="1616"/>
                  </a:lnTo>
                  <a:lnTo>
                    <a:pt x="1521" y="1632"/>
                  </a:lnTo>
                  <a:lnTo>
                    <a:pt x="1622" y="1642"/>
                  </a:lnTo>
                  <a:lnTo>
                    <a:pt x="1726" y="1646"/>
                  </a:lnTo>
                  <a:lnTo>
                    <a:pt x="1823" y="1642"/>
                  </a:lnTo>
                  <a:lnTo>
                    <a:pt x="1919" y="1634"/>
                  </a:lnTo>
                  <a:lnTo>
                    <a:pt x="2012" y="1619"/>
                  </a:lnTo>
                  <a:lnTo>
                    <a:pt x="2104" y="1599"/>
                  </a:lnTo>
                  <a:lnTo>
                    <a:pt x="2196" y="1574"/>
                  </a:lnTo>
                  <a:lnTo>
                    <a:pt x="2284" y="1544"/>
                  </a:lnTo>
                  <a:lnTo>
                    <a:pt x="2370" y="1508"/>
                  </a:lnTo>
                  <a:lnTo>
                    <a:pt x="2454" y="1467"/>
                  </a:lnTo>
                  <a:lnTo>
                    <a:pt x="2536" y="1422"/>
                  </a:lnTo>
                  <a:lnTo>
                    <a:pt x="2615" y="1372"/>
                  </a:lnTo>
                  <a:lnTo>
                    <a:pt x="2690" y="1316"/>
                  </a:lnTo>
                  <a:lnTo>
                    <a:pt x="2764" y="1256"/>
                  </a:lnTo>
                  <a:lnTo>
                    <a:pt x="2833" y="1192"/>
                  </a:lnTo>
                  <a:lnTo>
                    <a:pt x="2899" y="1124"/>
                  </a:lnTo>
                  <a:lnTo>
                    <a:pt x="2961" y="1050"/>
                  </a:lnTo>
                  <a:lnTo>
                    <a:pt x="3039" y="936"/>
                  </a:lnTo>
                  <a:lnTo>
                    <a:pt x="2704" y="1000"/>
                  </a:lnTo>
                  <a:lnTo>
                    <a:pt x="2676" y="853"/>
                  </a:lnTo>
                  <a:lnTo>
                    <a:pt x="3176" y="757"/>
                  </a:lnTo>
                  <a:lnTo>
                    <a:pt x="3197" y="756"/>
                  </a:lnTo>
                  <a:lnTo>
                    <a:pt x="3217" y="760"/>
                  </a:lnTo>
                  <a:lnTo>
                    <a:pt x="3233" y="770"/>
                  </a:lnTo>
                  <a:lnTo>
                    <a:pt x="3247" y="783"/>
                  </a:lnTo>
                  <a:lnTo>
                    <a:pt x="3256" y="798"/>
                  </a:lnTo>
                  <a:lnTo>
                    <a:pt x="3262" y="815"/>
                  </a:lnTo>
                  <a:lnTo>
                    <a:pt x="3357" y="1315"/>
                  </a:lnTo>
                  <a:lnTo>
                    <a:pt x="3210" y="1344"/>
                  </a:lnTo>
                  <a:lnTo>
                    <a:pt x="3152" y="1037"/>
                  </a:lnTo>
                  <a:lnTo>
                    <a:pt x="3086" y="1138"/>
                  </a:lnTo>
                  <a:lnTo>
                    <a:pt x="3021" y="1215"/>
                  </a:lnTo>
                  <a:lnTo>
                    <a:pt x="2952" y="1287"/>
                  </a:lnTo>
                  <a:lnTo>
                    <a:pt x="2880" y="1354"/>
                  </a:lnTo>
                  <a:lnTo>
                    <a:pt x="2805" y="1417"/>
                  </a:lnTo>
                  <a:lnTo>
                    <a:pt x="2727" y="1476"/>
                  </a:lnTo>
                  <a:lnTo>
                    <a:pt x="2646" y="1529"/>
                  </a:lnTo>
                  <a:lnTo>
                    <a:pt x="2563" y="1578"/>
                  </a:lnTo>
                  <a:lnTo>
                    <a:pt x="2478" y="1623"/>
                  </a:lnTo>
                  <a:lnTo>
                    <a:pt x="2390" y="1661"/>
                  </a:lnTo>
                  <a:lnTo>
                    <a:pt x="2300" y="1696"/>
                  </a:lnTo>
                  <a:lnTo>
                    <a:pt x="2208" y="1724"/>
                  </a:lnTo>
                  <a:lnTo>
                    <a:pt x="2115" y="1749"/>
                  </a:lnTo>
                  <a:lnTo>
                    <a:pt x="2019" y="1767"/>
                  </a:lnTo>
                  <a:lnTo>
                    <a:pt x="1923" y="1781"/>
                  </a:lnTo>
                  <a:lnTo>
                    <a:pt x="1825" y="1789"/>
                  </a:lnTo>
                  <a:lnTo>
                    <a:pt x="1726" y="1793"/>
                  </a:lnTo>
                  <a:lnTo>
                    <a:pt x="1621" y="1789"/>
                  </a:lnTo>
                  <a:lnTo>
                    <a:pt x="1517" y="1780"/>
                  </a:lnTo>
                  <a:lnTo>
                    <a:pt x="1416" y="1764"/>
                  </a:lnTo>
                  <a:lnTo>
                    <a:pt x="1316" y="1743"/>
                  </a:lnTo>
                  <a:lnTo>
                    <a:pt x="1219" y="1717"/>
                  </a:lnTo>
                  <a:lnTo>
                    <a:pt x="1124" y="1684"/>
                  </a:lnTo>
                  <a:lnTo>
                    <a:pt x="1031" y="1647"/>
                  </a:lnTo>
                  <a:lnTo>
                    <a:pt x="941" y="1605"/>
                  </a:lnTo>
                  <a:lnTo>
                    <a:pt x="855" y="1556"/>
                  </a:lnTo>
                  <a:lnTo>
                    <a:pt x="771" y="1505"/>
                  </a:lnTo>
                  <a:lnTo>
                    <a:pt x="691" y="1448"/>
                  </a:lnTo>
                  <a:lnTo>
                    <a:pt x="613" y="1386"/>
                  </a:lnTo>
                  <a:lnTo>
                    <a:pt x="541" y="1321"/>
                  </a:lnTo>
                  <a:lnTo>
                    <a:pt x="471" y="1252"/>
                  </a:lnTo>
                  <a:lnTo>
                    <a:pt x="405" y="1178"/>
                  </a:lnTo>
                  <a:lnTo>
                    <a:pt x="344" y="1102"/>
                  </a:lnTo>
                  <a:lnTo>
                    <a:pt x="288" y="1022"/>
                  </a:lnTo>
                  <a:lnTo>
                    <a:pt x="235" y="938"/>
                  </a:lnTo>
                  <a:lnTo>
                    <a:pt x="188" y="851"/>
                  </a:lnTo>
                  <a:lnTo>
                    <a:pt x="146" y="762"/>
                  </a:lnTo>
                  <a:lnTo>
                    <a:pt x="108" y="669"/>
                  </a:lnTo>
                  <a:lnTo>
                    <a:pt x="76" y="574"/>
                  </a:lnTo>
                  <a:lnTo>
                    <a:pt x="49" y="476"/>
                  </a:lnTo>
                  <a:lnTo>
                    <a:pt x="28" y="376"/>
                  </a:lnTo>
                  <a:lnTo>
                    <a:pt x="13" y="274"/>
                  </a:lnTo>
                  <a:lnTo>
                    <a:pt x="3" y="171"/>
                  </a:lnTo>
                  <a:lnTo>
                    <a:pt x="0" y="6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46">
              <a:extLst>
                <a:ext uri="{FF2B5EF4-FFF2-40B4-BE49-F238E27FC236}">
                  <a16:creationId xmlns:a16="http://schemas.microsoft.com/office/drawing/2014/main" id="{CDDC467A-B53E-283F-12C8-D913866EF615}"/>
                </a:ext>
              </a:extLst>
            </p:cNvPr>
            <p:cNvSpPr>
              <a:spLocks/>
            </p:cNvSpPr>
            <p:nvPr/>
          </p:nvSpPr>
          <p:spPr bwMode="auto">
            <a:xfrm>
              <a:off x="2535238" y="2660650"/>
              <a:ext cx="592138" cy="317500"/>
            </a:xfrm>
            <a:custGeom>
              <a:avLst/>
              <a:gdLst>
                <a:gd name="T0" fmla="*/ 1729 w 3351"/>
                <a:gd name="T1" fmla="*/ 3 h 1793"/>
                <a:gd name="T2" fmla="*/ 1935 w 3351"/>
                <a:gd name="T3" fmla="*/ 28 h 1793"/>
                <a:gd name="T4" fmla="*/ 2132 w 3351"/>
                <a:gd name="T5" fmla="*/ 76 h 1793"/>
                <a:gd name="T6" fmla="*/ 2320 w 3351"/>
                <a:gd name="T7" fmla="*/ 145 h 1793"/>
                <a:gd name="T8" fmla="*/ 2496 w 3351"/>
                <a:gd name="T9" fmla="*/ 235 h 1793"/>
                <a:gd name="T10" fmla="*/ 2660 w 3351"/>
                <a:gd name="T11" fmla="*/ 345 h 1793"/>
                <a:gd name="T12" fmla="*/ 2810 w 3351"/>
                <a:gd name="T13" fmla="*/ 471 h 1793"/>
                <a:gd name="T14" fmla="*/ 2946 w 3351"/>
                <a:gd name="T15" fmla="*/ 613 h 1793"/>
                <a:gd name="T16" fmla="*/ 3063 w 3351"/>
                <a:gd name="T17" fmla="*/ 771 h 1793"/>
                <a:gd name="T18" fmla="*/ 3163 w 3351"/>
                <a:gd name="T19" fmla="*/ 941 h 1793"/>
                <a:gd name="T20" fmla="*/ 3243 w 3351"/>
                <a:gd name="T21" fmla="*/ 1124 h 1793"/>
                <a:gd name="T22" fmla="*/ 3302 w 3351"/>
                <a:gd name="T23" fmla="*/ 1316 h 1793"/>
                <a:gd name="T24" fmla="*/ 3338 w 3351"/>
                <a:gd name="T25" fmla="*/ 1517 h 1793"/>
                <a:gd name="T26" fmla="*/ 3351 w 3351"/>
                <a:gd name="T27" fmla="*/ 1726 h 1793"/>
                <a:gd name="T28" fmla="*/ 3204 w 3351"/>
                <a:gd name="T29" fmla="*/ 1785 h 1793"/>
                <a:gd name="T30" fmla="*/ 3201 w 3351"/>
                <a:gd name="T31" fmla="*/ 1622 h 1793"/>
                <a:gd name="T32" fmla="*/ 3174 w 3351"/>
                <a:gd name="T33" fmla="*/ 1420 h 1793"/>
                <a:gd name="T34" fmla="*/ 3123 w 3351"/>
                <a:gd name="T35" fmla="*/ 1227 h 1793"/>
                <a:gd name="T36" fmla="*/ 3050 w 3351"/>
                <a:gd name="T37" fmla="*/ 1044 h 1793"/>
                <a:gd name="T38" fmla="*/ 2955 w 3351"/>
                <a:gd name="T39" fmla="*/ 873 h 1793"/>
                <a:gd name="T40" fmla="*/ 2839 w 3351"/>
                <a:gd name="T41" fmla="*/ 716 h 1793"/>
                <a:gd name="T42" fmla="*/ 2707 w 3351"/>
                <a:gd name="T43" fmla="*/ 576 h 1793"/>
                <a:gd name="T44" fmla="*/ 2558 w 3351"/>
                <a:gd name="T45" fmla="*/ 452 h 1793"/>
                <a:gd name="T46" fmla="*/ 2394 w 3351"/>
                <a:gd name="T47" fmla="*/ 346 h 1793"/>
                <a:gd name="T48" fmla="*/ 2217 w 3351"/>
                <a:gd name="T49" fmla="*/ 262 h 1793"/>
                <a:gd name="T50" fmla="*/ 2029 w 3351"/>
                <a:gd name="T51" fmla="*/ 199 h 1793"/>
                <a:gd name="T52" fmla="*/ 1830 w 3351"/>
                <a:gd name="T53" fmla="*/ 160 h 1793"/>
                <a:gd name="T54" fmla="*/ 1623 w 3351"/>
                <a:gd name="T55" fmla="*/ 147 h 1793"/>
                <a:gd name="T56" fmla="*/ 1432 w 3351"/>
                <a:gd name="T57" fmla="*/ 159 h 1793"/>
                <a:gd name="T58" fmla="*/ 1246 w 3351"/>
                <a:gd name="T59" fmla="*/ 192 h 1793"/>
                <a:gd name="T60" fmla="*/ 1067 w 3351"/>
                <a:gd name="T61" fmla="*/ 249 h 1793"/>
                <a:gd name="T62" fmla="*/ 897 w 3351"/>
                <a:gd name="T63" fmla="*/ 325 h 1793"/>
                <a:gd name="T64" fmla="*/ 736 w 3351"/>
                <a:gd name="T65" fmla="*/ 421 h 1793"/>
                <a:gd name="T66" fmla="*/ 588 w 3351"/>
                <a:gd name="T67" fmla="*/ 537 h 1793"/>
                <a:gd name="T68" fmla="*/ 453 w 3351"/>
                <a:gd name="T69" fmla="*/ 670 h 1793"/>
                <a:gd name="T70" fmla="*/ 317 w 3351"/>
                <a:gd name="T71" fmla="*/ 851 h 1793"/>
                <a:gd name="T72" fmla="*/ 684 w 3351"/>
                <a:gd name="T73" fmla="*/ 934 h 1793"/>
                <a:gd name="T74" fmla="*/ 160 w 3351"/>
                <a:gd name="T75" fmla="*/ 1029 h 1793"/>
                <a:gd name="T76" fmla="*/ 120 w 3351"/>
                <a:gd name="T77" fmla="*/ 1016 h 1793"/>
                <a:gd name="T78" fmla="*/ 94 w 3351"/>
                <a:gd name="T79" fmla="*/ 988 h 1793"/>
                <a:gd name="T80" fmla="*/ 0 w 3351"/>
                <a:gd name="T81" fmla="*/ 471 h 1793"/>
                <a:gd name="T82" fmla="*/ 206 w 3351"/>
                <a:gd name="T83" fmla="*/ 745 h 1793"/>
                <a:gd name="T84" fmla="*/ 330 w 3351"/>
                <a:gd name="T85" fmla="*/ 578 h 1793"/>
                <a:gd name="T86" fmla="*/ 470 w 3351"/>
                <a:gd name="T87" fmla="*/ 438 h 1793"/>
                <a:gd name="T88" fmla="*/ 624 w 3351"/>
                <a:gd name="T89" fmla="*/ 317 h 1793"/>
                <a:gd name="T90" fmla="*/ 788 w 3351"/>
                <a:gd name="T91" fmla="*/ 214 h 1793"/>
                <a:gd name="T92" fmla="*/ 961 w 3351"/>
                <a:gd name="T93" fmla="*/ 131 h 1793"/>
                <a:gd name="T94" fmla="*/ 1142 w 3351"/>
                <a:gd name="T95" fmla="*/ 67 h 1793"/>
                <a:gd name="T96" fmla="*/ 1331 w 3351"/>
                <a:gd name="T97" fmla="*/ 24 h 1793"/>
                <a:gd name="T98" fmla="*/ 1526 w 3351"/>
                <a:gd name="T99" fmla="*/ 3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1" h="1793">
                  <a:moveTo>
                    <a:pt x="1623" y="0"/>
                  </a:moveTo>
                  <a:lnTo>
                    <a:pt x="1729" y="3"/>
                  </a:lnTo>
                  <a:lnTo>
                    <a:pt x="1833" y="13"/>
                  </a:lnTo>
                  <a:lnTo>
                    <a:pt x="1935" y="28"/>
                  </a:lnTo>
                  <a:lnTo>
                    <a:pt x="2035" y="50"/>
                  </a:lnTo>
                  <a:lnTo>
                    <a:pt x="2132" y="76"/>
                  </a:lnTo>
                  <a:lnTo>
                    <a:pt x="2227" y="108"/>
                  </a:lnTo>
                  <a:lnTo>
                    <a:pt x="2320" y="145"/>
                  </a:lnTo>
                  <a:lnTo>
                    <a:pt x="2409" y="188"/>
                  </a:lnTo>
                  <a:lnTo>
                    <a:pt x="2496" y="235"/>
                  </a:lnTo>
                  <a:lnTo>
                    <a:pt x="2580" y="288"/>
                  </a:lnTo>
                  <a:lnTo>
                    <a:pt x="2660" y="345"/>
                  </a:lnTo>
                  <a:lnTo>
                    <a:pt x="2738" y="406"/>
                  </a:lnTo>
                  <a:lnTo>
                    <a:pt x="2810" y="471"/>
                  </a:lnTo>
                  <a:lnTo>
                    <a:pt x="2879" y="541"/>
                  </a:lnTo>
                  <a:lnTo>
                    <a:pt x="2946" y="613"/>
                  </a:lnTo>
                  <a:lnTo>
                    <a:pt x="3006" y="690"/>
                  </a:lnTo>
                  <a:lnTo>
                    <a:pt x="3063" y="771"/>
                  </a:lnTo>
                  <a:lnTo>
                    <a:pt x="3116" y="855"/>
                  </a:lnTo>
                  <a:lnTo>
                    <a:pt x="3163" y="941"/>
                  </a:lnTo>
                  <a:lnTo>
                    <a:pt x="3205" y="1031"/>
                  </a:lnTo>
                  <a:lnTo>
                    <a:pt x="3243" y="1124"/>
                  </a:lnTo>
                  <a:lnTo>
                    <a:pt x="3275" y="1218"/>
                  </a:lnTo>
                  <a:lnTo>
                    <a:pt x="3302" y="1316"/>
                  </a:lnTo>
                  <a:lnTo>
                    <a:pt x="3323" y="1416"/>
                  </a:lnTo>
                  <a:lnTo>
                    <a:pt x="3338" y="1517"/>
                  </a:lnTo>
                  <a:lnTo>
                    <a:pt x="3348" y="1621"/>
                  </a:lnTo>
                  <a:lnTo>
                    <a:pt x="3351" y="1726"/>
                  </a:lnTo>
                  <a:lnTo>
                    <a:pt x="3351" y="1793"/>
                  </a:lnTo>
                  <a:lnTo>
                    <a:pt x="3204" y="1785"/>
                  </a:lnTo>
                  <a:lnTo>
                    <a:pt x="3204" y="1726"/>
                  </a:lnTo>
                  <a:lnTo>
                    <a:pt x="3201" y="1622"/>
                  </a:lnTo>
                  <a:lnTo>
                    <a:pt x="3190" y="1521"/>
                  </a:lnTo>
                  <a:lnTo>
                    <a:pt x="3174" y="1420"/>
                  </a:lnTo>
                  <a:lnTo>
                    <a:pt x="3151" y="1322"/>
                  </a:lnTo>
                  <a:lnTo>
                    <a:pt x="3123" y="1227"/>
                  </a:lnTo>
                  <a:lnTo>
                    <a:pt x="3089" y="1134"/>
                  </a:lnTo>
                  <a:lnTo>
                    <a:pt x="3050" y="1044"/>
                  </a:lnTo>
                  <a:lnTo>
                    <a:pt x="3004" y="957"/>
                  </a:lnTo>
                  <a:lnTo>
                    <a:pt x="2955" y="873"/>
                  </a:lnTo>
                  <a:lnTo>
                    <a:pt x="2899" y="793"/>
                  </a:lnTo>
                  <a:lnTo>
                    <a:pt x="2839" y="716"/>
                  </a:lnTo>
                  <a:lnTo>
                    <a:pt x="2775" y="644"/>
                  </a:lnTo>
                  <a:lnTo>
                    <a:pt x="2707" y="576"/>
                  </a:lnTo>
                  <a:lnTo>
                    <a:pt x="2635" y="511"/>
                  </a:lnTo>
                  <a:lnTo>
                    <a:pt x="2558" y="452"/>
                  </a:lnTo>
                  <a:lnTo>
                    <a:pt x="2477" y="396"/>
                  </a:lnTo>
                  <a:lnTo>
                    <a:pt x="2394" y="346"/>
                  </a:lnTo>
                  <a:lnTo>
                    <a:pt x="2307" y="302"/>
                  </a:lnTo>
                  <a:lnTo>
                    <a:pt x="2217" y="262"/>
                  </a:lnTo>
                  <a:lnTo>
                    <a:pt x="2124" y="227"/>
                  </a:lnTo>
                  <a:lnTo>
                    <a:pt x="2029" y="199"/>
                  </a:lnTo>
                  <a:lnTo>
                    <a:pt x="1931" y="177"/>
                  </a:lnTo>
                  <a:lnTo>
                    <a:pt x="1830" y="160"/>
                  </a:lnTo>
                  <a:lnTo>
                    <a:pt x="1728" y="150"/>
                  </a:lnTo>
                  <a:lnTo>
                    <a:pt x="1623" y="147"/>
                  </a:lnTo>
                  <a:lnTo>
                    <a:pt x="1528" y="150"/>
                  </a:lnTo>
                  <a:lnTo>
                    <a:pt x="1432" y="159"/>
                  </a:lnTo>
                  <a:lnTo>
                    <a:pt x="1339" y="173"/>
                  </a:lnTo>
                  <a:lnTo>
                    <a:pt x="1246" y="192"/>
                  </a:lnTo>
                  <a:lnTo>
                    <a:pt x="1155" y="218"/>
                  </a:lnTo>
                  <a:lnTo>
                    <a:pt x="1067" y="249"/>
                  </a:lnTo>
                  <a:lnTo>
                    <a:pt x="981" y="285"/>
                  </a:lnTo>
                  <a:lnTo>
                    <a:pt x="897" y="325"/>
                  </a:lnTo>
                  <a:lnTo>
                    <a:pt x="815" y="371"/>
                  </a:lnTo>
                  <a:lnTo>
                    <a:pt x="736" y="421"/>
                  </a:lnTo>
                  <a:lnTo>
                    <a:pt x="660" y="477"/>
                  </a:lnTo>
                  <a:lnTo>
                    <a:pt x="588" y="537"/>
                  </a:lnTo>
                  <a:lnTo>
                    <a:pt x="519" y="601"/>
                  </a:lnTo>
                  <a:lnTo>
                    <a:pt x="453" y="670"/>
                  </a:lnTo>
                  <a:lnTo>
                    <a:pt x="391" y="743"/>
                  </a:lnTo>
                  <a:lnTo>
                    <a:pt x="317" y="851"/>
                  </a:lnTo>
                  <a:lnTo>
                    <a:pt x="655" y="787"/>
                  </a:lnTo>
                  <a:lnTo>
                    <a:pt x="684" y="934"/>
                  </a:lnTo>
                  <a:lnTo>
                    <a:pt x="184" y="1029"/>
                  </a:lnTo>
                  <a:lnTo>
                    <a:pt x="160" y="1029"/>
                  </a:lnTo>
                  <a:lnTo>
                    <a:pt x="139" y="1025"/>
                  </a:lnTo>
                  <a:lnTo>
                    <a:pt x="120" y="1016"/>
                  </a:lnTo>
                  <a:lnTo>
                    <a:pt x="105" y="1003"/>
                  </a:lnTo>
                  <a:lnTo>
                    <a:pt x="94" y="988"/>
                  </a:lnTo>
                  <a:lnTo>
                    <a:pt x="88" y="970"/>
                  </a:lnTo>
                  <a:lnTo>
                    <a:pt x="0" y="471"/>
                  </a:lnTo>
                  <a:lnTo>
                    <a:pt x="148" y="440"/>
                  </a:lnTo>
                  <a:lnTo>
                    <a:pt x="206" y="745"/>
                  </a:lnTo>
                  <a:lnTo>
                    <a:pt x="265" y="654"/>
                  </a:lnTo>
                  <a:lnTo>
                    <a:pt x="330" y="578"/>
                  </a:lnTo>
                  <a:lnTo>
                    <a:pt x="399" y="505"/>
                  </a:lnTo>
                  <a:lnTo>
                    <a:pt x="470" y="438"/>
                  </a:lnTo>
                  <a:lnTo>
                    <a:pt x="546" y="375"/>
                  </a:lnTo>
                  <a:lnTo>
                    <a:pt x="624" y="317"/>
                  </a:lnTo>
                  <a:lnTo>
                    <a:pt x="705" y="264"/>
                  </a:lnTo>
                  <a:lnTo>
                    <a:pt x="788" y="214"/>
                  </a:lnTo>
                  <a:lnTo>
                    <a:pt x="873" y="170"/>
                  </a:lnTo>
                  <a:lnTo>
                    <a:pt x="961" y="131"/>
                  </a:lnTo>
                  <a:lnTo>
                    <a:pt x="1051" y="97"/>
                  </a:lnTo>
                  <a:lnTo>
                    <a:pt x="1142" y="67"/>
                  </a:lnTo>
                  <a:lnTo>
                    <a:pt x="1236" y="43"/>
                  </a:lnTo>
                  <a:lnTo>
                    <a:pt x="1331" y="24"/>
                  </a:lnTo>
                  <a:lnTo>
                    <a:pt x="1428" y="11"/>
                  </a:lnTo>
                  <a:lnTo>
                    <a:pt x="1526" y="3"/>
                  </a:lnTo>
                  <a:lnTo>
                    <a:pt x="16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Rectangle 47">
              <a:extLst>
                <a:ext uri="{FF2B5EF4-FFF2-40B4-BE49-F238E27FC236}">
                  <a16:creationId xmlns:a16="http://schemas.microsoft.com/office/drawing/2014/main" id="{F8290E46-2F26-5125-EB33-E89055EB38F2}"/>
                </a:ext>
              </a:extLst>
            </p:cNvPr>
            <p:cNvSpPr>
              <a:spLocks noChangeArrowheads="1"/>
            </p:cNvSpPr>
            <p:nvPr/>
          </p:nvSpPr>
          <p:spPr bwMode="auto">
            <a:xfrm>
              <a:off x="2674938" y="2840038"/>
              <a:ext cx="25400" cy="2508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 name="Rectangle 48">
              <a:extLst>
                <a:ext uri="{FF2B5EF4-FFF2-40B4-BE49-F238E27FC236}">
                  <a16:creationId xmlns:a16="http://schemas.microsoft.com/office/drawing/2014/main" id="{A632EFA2-B40C-9945-CC2C-68DA6B1BF460}"/>
                </a:ext>
              </a:extLst>
            </p:cNvPr>
            <p:cNvSpPr>
              <a:spLocks noChangeArrowheads="1"/>
            </p:cNvSpPr>
            <p:nvPr/>
          </p:nvSpPr>
          <p:spPr bwMode="auto">
            <a:xfrm>
              <a:off x="2763838" y="2924175"/>
              <a:ext cx="26988" cy="1666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 name="Rectangle 49">
              <a:extLst>
                <a:ext uri="{FF2B5EF4-FFF2-40B4-BE49-F238E27FC236}">
                  <a16:creationId xmlns:a16="http://schemas.microsoft.com/office/drawing/2014/main" id="{905B2510-BA2F-99C0-1A06-8D9C5BC2E930}"/>
                </a:ext>
              </a:extLst>
            </p:cNvPr>
            <p:cNvSpPr>
              <a:spLocks noChangeArrowheads="1"/>
            </p:cNvSpPr>
            <p:nvPr/>
          </p:nvSpPr>
          <p:spPr bwMode="auto">
            <a:xfrm>
              <a:off x="2854325" y="2882900"/>
              <a:ext cx="26988" cy="20796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 name="Rectangle 50">
              <a:extLst>
                <a:ext uri="{FF2B5EF4-FFF2-40B4-BE49-F238E27FC236}">
                  <a16:creationId xmlns:a16="http://schemas.microsoft.com/office/drawing/2014/main" id="{4E68909F-6869-D64D-797E-05EC002A7BE2}"/>
                </a:ext>
              </a:extLst>
            </p:cNvPr>
            <p:cNvSpPr>
              <a:spLocks noChangeArrowheads="1"/>
            </p:cNvSpPr>
            <p:nvPr/>
          </p:nvSpPr>
          <p:spPr bwMode="auto">
            <a:xfrm>
              <a:off x="2944813" y="2924175"/>
              <a:ext cx="25400" cy="1666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86" name="Freeform 494">
            <a:extLst>
              <a:ext uri="{FF2B5EF4-FFF2-40B4-BE49-F238E27FC236}">
                <a16:creationId xmlns:a16="http://schemas.microsoft.com/office/drawing/2014/main" id="{DC85F6C1-8837-B180-02FC-402A58543EEA}"/>
              </a:ext>
            </a:extLst>
          </p:cNvPr>
          <p:cNvSpPr>
            <a:spLocks noEditPoints="1"/>
          </p:cNvSpPr>
          <p:nvPr/>
        </p:nvSpPr>
        <p:spPr bwMode="auto">
          <a:xfrm>
            <a:off x="7509204" y="3758366"/>
            <a:ext cx="382659" cy="516712"/>
          </a:xfrm>
          <a:custGeom>
            <a:avLst/>
            <a:gdLst>
              <a:gd name="T0" fmla="*/ 235 w 236"/>
              <a:gd name="T1" fmla="*/ 252 h 320"/>
              <a:gd name="T2" fmla="*/ 215 w 236"/>
              <a:gd name="T3" fmla="*/ 138 h 320"/>
              <a:gd name="T4" fmla="*/ 147 w 236"/>
              <a:gd name="T5" fmla="*/ 46 h 320"/>
              <a:gd name="T6" fmla="*/ 151 w 236"/>
              <a:gd name="T7" fmla="*/ 32 h 320"/>
              <a:gd name="T8" fmla="*/ 119 w 236"/>
              <a:gd name="T9" fmla="*/ 0 h 320"/>
              <a:gd name="T10" fmla="*/ 87 w 236"/>
              <a:gd name="T11" fmla="*/ 32 h 320"/>
              <a:gd name="T12" fmla="*/ 90 w 236"/>
              <a:gd name="T13" fmla="*/ 46 h 320"/>
              <a:gd name="T14" fmla="*/ 23 w 236"/>
              <a:gd name="T15" fmla="*/ 138 h 320"/>
              <a:gd name="T16" fmla="*/ 2 w 236"/>
              <a:gd name="T17" fmla="*/ 252 h 320"/>
              <a:gd name="T18" fmla="*/ 7 w 236"/>
              <a:gd name="T19" fmla="*/ 265 h 320"/>
              <a:gd name="T20" fmla="*/ 77 w 236"/>
              <a:gd name="T21" fmla="*/ 283 h 320"/>
              <a:gd name="T22" fmla="*/ 119 w 236"/>
              <a:gd name="T23" fmla="*/ 320 h 320"/>
              <a:gd name="T24" fmla="*/ 161 w 236"/>
              <a:gd name="T25" fmla="*/ 281 h 320"/>
              <a:gd name="T26" fmla="*/ 229 w 236"/>
              <a:gd name="T27" fmla="*/ 266 h 320"/>
              <a:gd name="T28" fmla="*/ 235 w 236"/>
              <a:gd name="T29" fmla="*/ 261 h 320"/>
              <a:gd name="T30" fmla="*/ 235 w 236"/>
              <a:gd name="T31" fmla="*/ 252 h 320"/>
              <a:gd name="T32" fmla="*/ 108 w 236"/>
              <a:gd name="T33" fmla="*/ 32 h 320"/>
              <a:gd name="T34" fmla="*/ 119 w 236"/>
              <a:gd name="T35" fmla="*/ 21 h 320"/>
              <a:gd name="T36" fmla="*/ 129 w 236"/>
              <a:gd name="T37" fmla="*/ 32 h 320"/>
              <a:gd name="T38" fmla="*/ 119 w 236"/>
              <a:gd name="T39" fmla="*/ 42 h 320"/>
              <a:gd name="T40" fmla="*/ 108 w 236"/>
              <a:gd name="T41" fmla="*/ 32 h 320"/>
              <a:gd name="T42" fmla="*/ 119 w 236"/>
              <a:gd name="T43" fmla="*/ 298 h 320"/>
              <a:gd name="T44" fmla="*/ 99 w 236"/>
              <a:gd name="T45" fmla="*/ 284 h 320"/>
              <a:gd name="T46" fmla="*/ 112 w 236"/>
              <a:gd name="T47" fmla="*/ 285 h 320"/>
              <a:gd name="T48" fmla="*/ 139 w 236"/>
              <a:gd name="T49" fmla="*/ 283 h 320"/>
              <a:gd name="T50" fmla="*/ 119 w 236"/>
              <a:gd name="T51" fmla="*/ 298 h 320"/>
              <a:gd name="T52" fmla="*/ 25 w 236"/>
              <a:gd name="T53" fmla="*/ 249 h 320"/>
              <a:gd name="T54" fmla="*/ 44 w 236"/>
              <a:gd name="T55" fmla="*/ 138 h 320"/>
              <a:gd name="T56" fmla="*/ 119 w 236"/>
              <a:gd name="T57" fmla="*/ 64 h 320"/>
              <a:gd name="T58" fmla="*/ 193 w 236"/>
              <a:gd name="T59" fmla="*/ 138 h 320"/>
              <a:gd name="T60" fmla="*/ 212 w 236"/>
              <a:gd name="T61" fmla="*/ 249 h 320"/>
              <a:gd name="T62" fmla="*/ 25 w 236"/>
              <a:gd name="T63" fmla="*/ 24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320">
                <a:moveTo>
                  <a:pt x="235" y="252"/>
                </a:moveTo>
                <a:cubicBezTo>
                  <a:pt x="235" y="252"/>
                  <a:pt x="215" y="190"/>
                  <a:pt x="215" y="138"/>
                </a:cubicBezTo>
                <a:cubicBezTo>
                  <a:pt x="215" y="93"/>
                  <a:pt x="187" y="57"/>
                  <a:pt x="147" y="46"/>
                </a:cubicBezTo>
                <a:cubicBezTo>
                  <a:pt x="149" y="42"/>
                  <a:pt x="151" y="37"/>
                  <a:pt x="151" y="32"/>
                </a:cubicBezTo>
                <a:cubicBezTo>
                  <a:pt x="151" y="14"/>
                  <a:pt x="136" y="0"/>
                  <a:pt x="119" y="0"/>
                </a:cubicBezTo>
                <a:cubicBezTo>
                  <a:pt x="101" y="0"/>
                  <a:pt x="87" y="14"/>
                  <a:pt x="87" y="32"/>
                </a:cubicBezTo>
                <a:cubicBezTo>
                  <a:pt x="87" y="37"/>
                  <a:pt x="88" y="42"/>
                  <a:pt x="90" y="46"/>
                </a:cubicBezTo>
                <a:cubicBezTo>
                  <a:pt x="50" y="57"/>
                  <a:pt x="23" y="93"/>
                  <a:pt x="23" y="138"/>
                </a:cubicBezTo>
                <a:cubicBezTo>
                  <a:pt x="23" y="190"/>
                  <a:pt x="2" y="252"/>
                  <a:pt x="2" y="252"/>
                </a:cubicBezTo>
                <a:cubicBezTo>
                  <a:pt x="0" y="257"/>
                  <a:pt x="2" y="263"/>
                  <a:pt x="7" y="265"/>
                </a:cubicBezTo>
                <a:cubicBezTo>
                  <a:pt x="9" y="266"/>
                  <a:pt x="34" y="278"/>
                  <a:pt x="77" y="283"/>
                </a:cubicBezTo>
                <a:cubicBezTo>
                  <a:pt x="79" y="303"/>
                  <a:pt x="97" y="320"/>
                  <a:pt x="119" y="320"/>
                </a:cubicBezTo>
                <a:cubicBezTo>
                  <a:pt x="141" y="320"/>
                  <a:pt x="159" y="303"/>
                  <a:pt x="161" y="281"/>
                </a:cubicBezTo>
                <a:cubicBezTo>
                  <a:pt x="182" y="278"/>
                  <a:pt x="204" y="273"/>
                  <a:pt x="229" y="266"/>
                </a:cubicBezTo>
                <a:cubicBezTo>
                  <a:pt x="231" y="265"/>
                  <a:pt x="234" y="263"/>
                  <a:pt x="235" y="261"/>
                </a:cubicBezTo>
                <a:cubicBezTo>
                  <a:pt x="236" y="258"/>
                  <a:pt x="236" y="255"/>
                  <a:pt x="235" y="252"/>
                </a:cubicBezTo>
                <a:close/>
                <a:moveTo>
                  <a:pt x="108" y="32"/>
                </a:moveTo>
                <a:cubicBezTo>
                  <a:pt x="108" y="26"/>
                  <a:pt x="113" y="21"/>
                  <a:pt x="119" y="21"/>
                </a:cubicBezTo>
                <a:cubicBezTo>
                  <a:pt x="125" y="21"/>
                  <a:pt x="129" y="26"/>
                  <a:pt x="129" y="32"/>
                </a:cubicBezTo>
                <a:cubicBezTo>
                  <a:pt x="129" y="38"/>
                  <a:pt x="125" y="42"/>
                  <a:pt x="119" y="42"/>
                </a:cubicBezTo>
                <a:cubicBezTo>
                  <a:pt x="113" y="42"/>
                  <a:pt x="108" y="38"/>
                  <a:pt x="108" y="32"/>
                </a:cubicBezTo>
                <a:close/>
                <a:moveTo>
                  <a:pt x="119" y="298"/>
                </a:moveTo>
                <a:cubicBezTo>
                  <a:pt x="109" y="298"/>
                  <a:pt x="102" y="292"/>
                  <a:pt x="99" y="284"/>
                </a:cubicBezTo>
                <a:cubicBezTo>
                  <a:pt x="103" y="284"/>
                  <a:pt x="107" y="285"/>
                  <a:pt x="112" y="285"/>
                </a:cubicBezTo>
                <a:cubicBezTo>
                  <a:pt x="120" y="285"/>
                  <a:pt x="129" y="284"/>
                  <a:pt x="139" y="283"/>
                </a:cubicBezTo>
                <a:cubicBezTo>
                  <a:pt x="136" y="292"/>
                  <a:pt x="128" y="298"/>
                  <a:pt x="119" y="298"/>
                </a:cubicBezTo>
                <a:close/>
                <a:moveTo>
                  <a:pt x="25" y="249"/>
                </a:moveTo>
                <a:cubicBezTo>
                  <a:pt x="31" y="229"/>
                  <a:pt x="44" y="182"/>
                  <a:pt x="44" y="138"/>
                </a:cubicBezTo>
                <a:cubicBezTo>
                  <a:pt x="44" y="94"/>
                  <a:pt x="75" y="64"/>
                  <a:pt x="119" y="64"/>
                </a:cubicBezTo>
                <a:cubicBezTo>
                  <a:pt x="163" y="64"/>
                  <a:pt x="193" y="94"/>
                  <a:pt x="193" y="138"/>
                </a:cubicBezTo>
                <a:cubicBezTo>
                  <a:pt x="193" y="181"/>
                  <a:pt x="206" y="228"/>
                  <a:pt x="212" y="249"/>
                </a:cubicBezTo>
                <a:cubicBezTo>
                  <a:pt x="116" y="276"/>
                  <a:pt x="48" y="258"/>
                  <a:pt x="25" y="249"/>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33" name="Group 32">
            <a:extLst>
              <a:ext uri="{FF2B5EF4-FFF2-40B4-BE49-F238E27FC236}">
                <a16:creationId xmlns:a16="http://schemas.microsoft.com/office/drawing/2014/main" id="{CD0506DD-AA09-D339-CEE3-8AE0961900F2}"/>
              </a:ext>
            </a:extLst>
          </p:cNvPr>
          <p:cNvGrpSpPr/>
          <p:nvPr/>
        </p:nvGrpSpPr>
        <p:grpSpPr>
          <a:xfrm>
            <a:off x="8392976" y="1609124"/>
            <a:ext cx="616724" cy="616724"/>
            <a:chOff x="9085263" y="2676525"/>
            <a:chExt cx="579437" cy="579438"/>
          </a:xfrm>
          <a:solidFill>
            <a:schemeClr val="tx1"/>
          </a:solidFill>
        </p:grpSpPr>
        <p:sp>
          <p:nvSpPr>
            <p:cNvPr id="34" name="Freeform 98">
              <a:extLst>
                <a:ext uri="{FF2B5EF4-FFF2-40B4-BE49-F238E27FC236}">
                  <a16:creationId xmlns:a16="http://schemas.microsoft.com/office/drawing/2014/main" id="{CE1EECEB-A506-E21F-87EC-23E56BF81B4A}"/>
                </a:ext>
              </a:extLst>
            </p:cNvPr>
            <p:cNvSpPr>
              <a:spLocks noEditPoints="1"/>
            </p:cNvSpPr>
            <p:nvPr/>
          </p:nvSpPr>
          <p:spPr bwMode="auto">
            <a:xfrm>
              <a:off x="9085263" y="2676525"/>
              <a:ext cx="579437" cy="579438"/>
            </a:xfrm>
            <a:custGeom>
              <a:avLst/>
              <a:gdLst>
                <a:gd name="T0" fmla="*/ 199 w 3650"/>
                <a:gd name="T1" fmla="*/ 3163 h 3649"/>
                <a:gd name="T2" fmla="*/ 212 w 3650"/>
                <a:gd name="T3" fmla="*/ 3337 h 3649"/>
                <a:gd name="T4" fmla="*/ 345 w 3650"/>
                <a:gd name="T5" fmla="*/ 3450 h 3649"/>
                <a:gd name="T6" fmla="*/ 518 w 3650"/>
                <a:gd name="T7" fmla="*/ 3437 h 3649"/>
                <a:gd name="T8" fmla="*/ 941 w 3650"/>
                <a:gd name="T9" fmla="*/ 2387 h 3649"/>
                <a:gd name="T10" fmla="*/ 2326 w 3650"/>
                <a:gd name="T11" fmla="*/ 187 h 3649"/>
                <a:gd name="T12" fmla="*/ 1968 w 3650"/>
                <a:gd name="T13" fmla="*/ 245 h 3649"/>
                <a:gd name="T14" fmla="*/ 1639 w 3650"/>
                <a:gd name="T15" fmla="*/ 418 h 3649"/>
                <a:gd name="T16" fmla="*/ 1369 w 3650"/>
                <a:gd name="T17" fmla="*/ 710 h 3649"/>
                <a:gd name="T18" fmla="*/ 1216 w 3650"/>
                <a:gd name="T19" fmla="*/ 1080 h 3649"/>
                <a:gd name="T20" fmla="*/ 1201 w 3650"/>
                <a:gd name="T21" fmla="*/ 1487 h 3649"/>
                <a:gd name="T22" fmla="*/ 1327 w 3650"/>
                <a:gd name="T23" fmla="*/ 1867 h 3649"/>
                <a:gd name="T24" fmla="*/ 1582 w 3650"/>
                <a:gd name="T25" fmla="*/ 2181 h 3649"/>
                <a:gd name="T26" fmla="*/ 1916 w 3650"/>
                <a:gd name="T27" fmla="*/ 2383 h 3649"/>
                <a:gd name="T28" fmla="*/ 2288 w 3650"/>
                <a:gd name="T29" fmla="*/ 2458 h 3649"/>
                <a:gd name="T30" fmla="*/ 2663 w 3650"/>
                <a:gd name="T31" fmla="*/ 2408 h 3649"/>
                <a:gd name="T32" fmla="*/ 3007 w 3650"/>
                <a:gd name="T33" fmla="*/ 2232 h 3649"/>
                <a:gd name="T34" fmla="*/ 3283 w 3650"/>
                <a:gd name="T35" fmla="*/ 1936 h 3649"/>
                <a:gd name="T36" fmla="*/ 3437 w 3650"/>
                <a:gd name="T37" fmla="*/ 1566 h 3649"/>
                <a:gd name="T38" fmla="*/ 3451 w 3650"/>
                <a:gd name="T39" fmla="*/ 1159 h 3649"/>
                <a:gd name="T40" fmla="*/ 3324 w 3650"/>
                <a:gd name="T41" fmla="*/ 779 h 3649"/>
                <a:gd name="T42" fmla="*/ 3073 w 3650"/>
                <a:gd name="T43" fmla="*/ 467 h 3649"/>
                <a:gd name="T44" fmla="*/ 2754 w 3650"/>
                <a:gd name="T45" fmla="*/ 270 h 3649"/>
                <a:gd name="T46" fmla="*/ 2399 w 3650"/>
                <a:gd name="T47" fmla="*/ 189 h 3649"/>
                <a:gd name="T48" fmla="*/ 2579 w 3650"/>
                <a:gd name="T49" fmla="*/ 23 h 3649"/>
                <a:gd name="T50" fmla="*/ 2980 w 3650"/>
                <a:gd name="T51" fmla="*/ 172 h 3649"/>
                <a:gd name="T52" fmla="*/ 3323 w 3650"/>
                <a:gd name="T53" fmla="*/ 451 h 3649"/>
                <a:gd name="T54" fmla="*/ 3549 w 3650"/>
                <a:gd name="T55" fmla="*/ 816 h 3649"/>
                <a:gd name="T56" fmla="*/ 3647 w 3650"/>
                <a:gd name="T57" fmla="*/ 1236 h 3649"/>
                <a:gd name="T58" fmla="*/ 3605 w 3650"/>
                <a:gd name="T59" fmla="*/ 1667 h 3649"/>
                <a:gd name="T60" fmla="*/ 3429 w 3650"/>
                <a:gd name="T61" fmla="*/ 2057 h 3649"/>
                <a:gd name="T62" fmla="*/ 3127 w 3650"/>
                <a:gd name="T63" fmla="*/ 2378 h 3649"/>
                <a:gd name="T64" fmla="*/ 2744 w 3650"/>
                <a:gd name="T65" fmla="*/ 2579 h 3649"/>
                <a:gd name="T66" fmla="*/ 2326 w 3650"/>
                <a:gd name="T67" fmla="*/ 2647 h 3649"/>
                <a:gd name="T68" fmla="*/ 1909 w 3650"/>
                <a:gd name="T69" fmla="*/ 2579 h 3649"/>
                <a:gd name="T70" fmla="*/ 1527 w 3650"/>
                <a:gd name="T71" fmla="*/ 2379 h 3649"/>
                <a:gd name="T72" fmla="*/ 1482 w 3650"/>
                <a:gd name="T73" fmla="*/ 2672 h 3649"/>
                <a:gd name="T74" fmla="*/ 1473 w 3650"/>
                <a:gd name="T75" fmla="*/ 2760 h 3649"/>
                <a:gd name="T76" fmla="*/ 595 w 3650"/>
                <a:gd name="T77" fmla="*/ 3608 h 3649"/>
                <a:gd name="T78" fmla="*/ 368 w 3650"/>
                <a:gd name="T79" fmla="*/ 3647 h 3649"/>
                <a:gd name="T80" fmla="*/ 157 w 3650"/>
                <a:gd name="T81" fmla="*/ 3558 h 3649"/>
                <a:gd name="T82" fmla="*/ 23 w 3650"/>
                <a:gd name="T83" fmla="*/ 3371 h 3649"/>
                <a:gd name="T84" fmla="*/ 10 w 3650"/>
                <a:gd name="T85" fmla="*/ 3141 h 3649"/>
                <a:gd name="T86" fmla="*/ 122 w 3650"/>
                <a:gd name="T87" fmla="*/ 2940 h 3649"/>
                <a:gd name="T88" fmla="*/ 941 w 3650"/>
                <a:gd name="T89" fmla="*/ 2160 h 3649"/>
                <a:gd name="T90" fmla="*/ 1168 w 3650"/>
                <a:gd name="T91" fmla="*/ 2348 h 3649"/>
                <a:gd name="T92" fmla="*/ 1136 w 3650"/>
                <a:gd name="T93" fmla="*/ 1905 h 3649"/>
                <a:gd name="T94" fmla="*/ 1013 w 3650"/>
                <a:gd name="T95" fmla="*/ 1497 h 3649"/>
                <a:gd name="T96" fmla="*/ 1028 w 3650"/>
                <a:gd name="T97" fmla="*/ 1063 h 3649"/>
                <a:gd name="T98" fmla="*/ 1178 w 3650"/>
                <a:gd name="T99" fmla="*/ 662 h 3649"/>
                <a:gd name="T100" fmla="*/ 1456 w 3650"/>
                <a:gd name="T101" fmla="*/ 325 h 3649"/>
                <a:gd name="T102" fmla="*/ 1827 w 3650"/>
                <a:gd name="T103" fmla="*/ 96 h 3649"/>
                <a:gd name="T104" fmla="*/ 2241 w 3650"/>
                <a:gd name="T105" fmla="*/ 2 h 3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50" h="3649">
                  <a:moveTo>
                    <a:pt x="675" y="2654"/>
                  </a:moveTo>
                  <a:lnTo>
                    <a:pt x="254" y="3073"/>
                  </a:lnTo>
                  <a:lnTo>
                    <a:pt x="231" y="3100"/>
                  </a:lnTo>
                  <a:lnTo>
                    <a:pt x="212" y="3131"/>
                  </a:lnTo>
                  <a:lnTo>
                    <a:pt x="199" y="3163"/>
                  </a:lnTo>
                  <a:lnTo>
                    <a:pt x="190" y="3198"/>
                  </a:lnTo>
                  <a:lnTo>
                    <a:pt x="188" y="3234"/>
                  </a:lnTo>
                  <a:lnTo>
                    <a:pt x="190" y="3270"/>
                  </a:lnTo>
                  <a:lnTo>
                    <a:pt x="199" y="3304"/>
                  </a:lnTo>
                  <a:lnTo>
                    <a:pt x="212" y="3337"/>
                  </a:lnTo>
                  <a:lnTo>
                    <a:pt x="231" y="3367"/>
                  </a:lnTo>
                  <a:lnTo>
                    <a:pt x="254" y="3395"/>
                  </a:lnTo>
                  <a:lnTo>
                    <a:pt x="282" y="3418"/>
                  </a:lnTo>
                  <a:lnTo>
                    <a:pt x="312" y="3437"/>
                  </a:lnTo>
                  <a:lnTo>
                    <a:pt x="345" y="3450"/>
                  </a:lnTo>
                  <a:lnTo>
                    <a:pt x="379" y="3459"/>
                  </a:lnTo>
                  <a:lnTo>
                    <a:pt x="415" y="3461"/>
                  </a:lnTo>
                  <a:lnTo>
                    <a:pt x="451" y="3459"/>
                  </a:lnTo>
                  <a:lnTo>
                    <a:pt x="486" y="3450"/>
                  </a:lnTo>
                  <a:lnTo>
                    <a:pt x="518" y="3437"/>
                  </a:lnTo>
                  <a:lnTo>
                    <a:pt x="549" y="3418"/>
                  </a:lnTo>
                  <a:lnTo>
                    <a:pt x="576" y="3395"/>
                  </a:lnTo>
                  <a:lnTo>
                    <a:pt x="995" y="2974"/>
                  </a:lnTo>
                  <a:lnTo>
                    <a:pt x="675" y="2654"/>
                  </a:lnTo>
                  <a:close/>
                  <a:moveTo>
                    <a:pt x="941" y="2387"/>
                  </a:moveTo>
                  <a:lnTo>
                    <a:pt x="807" y="2521"/>
                  </a:lnTo>
                  <a:lnTo>
                    <a:pt x="1128" y="2842"/>
                  </a:lnTo>
                  <a:lnTo>
                    <a:pt x="1262" y="2708"/>
                  </a:lnTo>
                  <a:lnTo>
                    <a:pt x="941" y="2387"/>
                  </a:lnTo>
                  <a:close/>
                  <a:moveTo>
                    <a:pt x="2326" y="187"/>
                  </a:moveTo>
                  <a:lnTo>
                    <a:pt x="2253" y="189"/>
                  </a:lnTo>
                  <a:lnTo>
                    <a:pt x="2181" y="197"/>
                  </a:lnTo>
                  <a:lnTo>
                    <a:pt x="2109" y="208"/>
                  </a:lnTo>
                  <a:lnTo>
                    <a:pt x="2037" y="225"/>
                  </a:lnTo>
                  <a:lnTo>
                    <a:pt x="1968" y="245"/>
                  </a:lnTo>
                  <a:lnTo>
                    <a:pt x="1898" y="270"/>
                  </a:lnTo>
                  <a:lnTo>
                    <a:pt x="1831" y="301"/>
                  </a:lnTo>
                  <a:lnTo>
                    <a:pt x="1764" y="335"/>
                  </a:lnTo>
                  <a:lnTo>
                    <a:pt x="1701" y="374"/>
                  </a:lnTo>
                  <a:lnTo>
                    <a:pt x="1639" y="418"/>
                  </a:lnTo>
                  <a:lnTo>
                    <a:pt x="1579" y="467"/>
                  </a:lnTo>
                  <a:lnTo>
                    <a:pt x="1523" y="520"/>
                  </a:lnTo>
                  <a:lnTo>
                    <a:pt x="1467" y="580"/>
                  </a:lnTo>
                  <a:lnTo>
                    <a:pt x="1415" y="644"/>
                  </a:lnTo>
                  <a:lnTo>
                    <a:pt x="1369" y="710"/>
                  </a:lnTo>
                  <a:lnTo>
                    <a:pt x="1327" y="779"/>
                  </a:lnTo>
                  <a:lnTo>
                    <a:pt x="1292" y="851"/>
                  </a:lnTo>
                  <a:lnTo>
                    <a:pt x="1261" y="926"/>
                  </a:lnTo>
                  <a:lnTo>
                    <a:pt x="1235" y="1002"/>
                  </a:lnTo>
                  <a:lnTo>
                    <a:pt x="1216" y="1080"/>
                  </a:lnTo>
                  <a:lnTo>
                    <a:pt x="1201" y="1159"/>
                  </a:lnTo>
                  <a:lnTo>
                    <a:pt x="1192" y="1241"/>
                  </a:lnTo>
                  <a:lnTo>
                    <a:pt x="1190" y="1323"/>
                  </a:lnTo>
                  <a:lnTo>
                    <a:pt x="1192" y="1405"/>
                  </a:lnTo>
                  <a:lnTo>
                    <a:pt x="1201" y="1487"/>
                  </a:lnTo>
                  <a:lnTo>
                    <a:pt x="1216" y="1566"/>
                  </a:lnTo>
                  <a:lnTo>
                    <a:pt x="1235" y="1645"/>
                  </a:lnTo>
                  <a:lnTo>
                    <a:pt x="1261" y="1721"/>
                  </a:lnTo>
                  <a:lnTo>
                    <a:pt x="1292" y="1795"/>
                  </a:lnTo>
                  <a:lnTo>
                    <a:pt x="1327" y="1867"/>
                  </a:lnTo>
                  <a:lnTo>
                    <a:pt x="1369" y="1936"/>
                  </a:lnTo>
                  <a:lnTo>
                    <a:pt x="1415" y="2003"/>
                  </a:lnTo>
                  <a:lnTo>
                    <a:pt x="1467" y="2066"/>
                  </a:lnTo>
                  <a:lnTo>
                    <a:pt x="1523" y="2126"/>
                  </a:lnTo>
                  <a:lnTo>
                    <a:pt x="1582" y="2181"/>
                  </a:lnTo>
                  <a:lnTo>
                    <a:pt x="1644" y="2232"/>
                  </a:lnTo>
                  <a:lnTo>
                    <a:pt x="1709" y="2277"/>
                  </a:lnTo>
                  <a:lnTo>
                    <a:pt x="1776" y="2317"/>
                  </a:lnTo>
                  <a:lnTo>
                    <a:pt x="1845" y="2353"/>
                  </a:lnTo>
                  <a:lnTo>
                    <a:pt x="1916" y="2383"/>
                  </a:lnTo>
                  <a:lnTo>
                    <a:pt x="1989" y="2408"/>
                  </a:lnTo>
                  <a:lnTo>
                    <a:pt x="2062" y="2428"/>
                  </a:lnTo>
                  <a:lnTo>
                    <a:pt x="2137" y="2443"/>
                  </a:lnTo>
                  <a:lnTo>
                    <a:pt x="2212" y="2453"/>
                  </a:lnTo>
                  <a:lnTo>
                    <a:pt x="2288" y="2458"/>
                  </a:lnTo>
                  <a:lnTo>
                    <a:pt x="2364" y="2458"/>
                  </a:lnTo>
                  <a:lnTo>
                    <a:pt x="2440" y="2453"/>
                  </a:lnTo>
                  <a:lnTo>
                    <a:pt x="2515" y="2443"/>
                  </a:lnTo>
                  <a:lnTo>
                    <a:pt x="2589" y="2428"/>
                  </a:lnTo>
                  <a:lnTo>
                    <a:pt x="2663" y="2408"/>
                  </a:lnTo>
                  <a:lnTo>
                    <a:pt x="2735" y="2383"/>
                  </a:lnTo>
                  <a:lnTo>
                    <a:pt x="2807" y="2353"/>
                  </a:lnTo>
                  <a:lnTo>
                    <a:pt x="2876" y="2317"/>
                  </a:lnTo>
                  <a:lnTo>
                    <a:pt x="2943" y="2277"/>
                  </a:lnTo>
                  <a:lnTo>
                    <a:pt x="3007" y="2232"/>
                  </a:lnTo>
                  <a:lnTo>
                    <a:pt x="3070" y="2181"/>
                  </a:lnTo>
                  <a:lnTo>
                    <a:pt x="3129" y="2126"/>
                  </a:lnTo>
                  <a:lnTo>
                    <a:pt x="3185" y="2066"/>
                  </a:lnTo>
                  <a:lnTo>
                    <a:pt x="3236" y="2003"/>
                  </a:lnTo>
                  <a:lnTo>
                    <a:pt x="3283" y="1936"/>
                  </a:lnTo>
                  <a:lnTo>
                    <a:pt x="3324" y="1867"/>
                  </a:lnTo>
                  <a:lnTo>
                    <a:pt x="3360" y="1795"/>
                  </a:lnTo>
                  <a:lnTo>
                    <a:pt x="3391" y="1721"/>
                  </a:lnTo>
                  <a:lnTo>
                    <a:pt x="3417" y="1645"/>
                  </a:lnTo>
                  <a:lnTo>
                    <a:pt x="3437" y="1566"/>
                  </a:lnTo>
                  <a:lnTo>
                    <a:pt x="3451" y="1487"/>
                  </a:lnTo>
                  <a:lnTo>
                    <a:pt x="3460" y="1405"/>
                  </a:lnTo>
                  <a:lnTo>
                    <a:pt x="3462" y="1323"/>
                  </a:lnTo>
                  <a:lnTo>
                    <a:pt x="3460" y="1241"/>
                  </a:lnTo>
                  <a:lnTo>
                    <a:pt x="3451" y="1159"/>
                  </a:lnTo>
                  <a:lnTo>
                    <a:pt x="3437" y="1080"/>
                  </a:lnTo>
                  <a:lnTo>
                    <a:pt x="3417" y="1002"/>
                  </a:lnTo>
                  <a:lnTo>
                    <a:pt x="3391" y="926"/>
                  </a:lnTo>
                  <a:lnTo>
                    <a:pt x="3360" y="851"/>
                  </a:lnTo>
                  <a:lnTo>
                    <a:pt x="3324" y="779"/>
                  </a:lnTo>
                  <a:lnTo>
                    <a:pt x="3283" y="710"/>
                  </a:lnTo>
                  <a:lnTo>
                    <a:pt x="3236" y="644"/>
                  </a:lnTo>
                  <a:lnTo>
                    <a:pt x="3185" y="580"/>
                  </a:lnTo>
                  <a:lnTo>
                    <a:pt x="3129" y="520"/>
                  </a:lnTo>
                  <a:lnTo>
                    <a:pt x="3073" y="467"/>
                  </a:lnTo>
                  <a:lnTo>
                    <a:pt x="3013" y="418"/>
                  </a:lnTo>
                  <a:lnTo>
                    <a:pt x="2951" y="374"/>
                  </a:lnTo>
                  <a:lnTo>
                    <a:pt x="2887" y="335"/>
                  </a:lnTo>
                  <a:lnTo>
                    <a:pt x="2822" y="300"/>
                  </a:lnTo>
                  <a:lnTo>
                    <a:pt x="2754" y="270"/>
                  </a:lnTo>
                  <a:lnTo>
                    <a:pt x="2684" y="245"/>
                  </a:lnTo>
                  <a:lnTo>
                    <a:pt x="2615" y="225"/>
                  </a:lnTo>
                  <a:lnTo>
                    <a:pt x="2543" y="208"/>
                  </a:lnTo>
                  <a:lnTo>
                    <a:pt x="2471" y="197"/>
                  </a:lnTo>
                  <a:lnTo>
                    <a:pt x="2399" y="189"/>
                  </a:lnTo>
                  <a:lnTo>
                    <a:pt x="2326" y="187"/>
                  </a:lnTo>
                  <a:close/>
                  <a:moveTo>
                    <a:pt x="2326" y="0"/>
                  </a:moveTo>
                  <a:lnTo>
                    <a:pt x="2411" y="2"/>
                  </a:lnTo>
                  <a:lnTo>
                    <a:pt x="2495" y="10"/>
                  </a:lnTo>
                  <a:lnTo>
                    <a:pt x="2579" y="23"/>
                  </a:lnTo>
                  <a:lnTo>
                    <a:pt x="2662" y="42"/>
                  </a:lnTo>
                  <a:lnTo>
                    <a:pt x="2744" y="66"/>
                  </a:lnTo>
                  <a:lnTo>
                    <a:pt x="2825" y="96"/>
                  </a:lnTo>
                  <a:lnTo>
                    <a:pt x="2903" y="132"/>
                  </a:lnTo>
                  <a:lnTo>
                    <a:pt x="2980" y="172"/>
                  </a:lnTo>
                  <a:lnTo>
                    <a:pt x="3055" y="217"/>
                  </a:lnTo>
                  <a:lnTo>
                    <a:pt x="3127" y="269"/>
                  </a:lnTo>
                  <a:lnTo>
                    <a:pt x="3197" y="325"/>
                  </a:lnTo>
                  <a:lnTo>
                    <a:pt x="3262" y="387"/>
                  </a:lnTo>
                  <a:lnTo>
                    <a:pt x="3323" y="451"/>
                  </a:lnTo>
                  <a:lnTo>
                    <a:pt x="3378" y="519"/>
                  </a:lnTo>
                  <a:lnTo>
                    <a:pt x="3429" y="589"/>
                  </a:lnTo>
                  <a:lnTo>
                    <a:pt x="3474" y="662"/>
                  </a:lnTo>
                  <a:lnTo>
                    <a:pt x="3514" y="738"/>
                  </a:lnTo>
                  <a:lnTo>
                    <a:pt x="3549" y="816"/>
                  </a:lnTo>
                  <a:lnTo>
                    <a:pt x="3580" y="896"/>
                  </a:lnTo>
                  <a:lnTo>
                    <a:pt x="3605" y="979"/>
                  </a:lnTo>
                  <a:lnTo>
                    <a:pt x="3625" y="1063"/>
                  </a:lnTo>
                  <a:lnTo>
                    <a:pt x="3639" y="1148"/>
                  </a:lnTo>
                  <a:lnTo>
                    <a:pt x="3647" y="1236"/>
                  </a:lnTo>
                  <a:lnTo>
                    <a:pt x="3650" y="1323"/>
                  </a:lnTo>
                  <a:lnTo>
                    <a:pt x="3647" y="1411"/>
                  </a:lnTo>
                  <a:lnTo>
                    <a:pt x="3639" y="1498"/>
                  </a:lnTo>
                  <a:lnTo>
                    <a:pt x="3625" y="1583"/>
                  </a:lnTo>
                  <a:lnTo>
                    <a:pt x="3605" y="1667"/>
                  </a:lnTo>
                  <a:lnTo>
                    <a:pt x="3580" y="1750"/>
                  </a:lnTo>
                  <a:lnTo>
                    <a:pt x="3549" y="1830"/>
                  </a:lnTo>
                  <a:lnTo>
                    <a:pt x="3514" y="1908"/>
                  </a:lnTo>
                  <a:lnTo>
                    <a:pt x="3474" y="1984"/>
                  </a:lnTo>
                  <a:lnTo>
                    <a:pt x="3429" y="2057"/>
                  </a:lnTo>
                  <a:lnTo>
                    <a:pt x="3378" y="2128"/>
                  </a:lnTo>
                  <a:lnTo>
                    <a:pt x="3323" y="2196"/>
                  </a:lnTo>
                  <a:lnTo>
                    <a:pt x="3262" y="2260"/>
                  </a:lnTo>
                  <a:lnTo>
                    <a:pt x="3197" y="2321"/>
                  </a:lnTo>
                  <a:lnTo>
                    <a:pt x="3127" y="2378"/>
                  </a:lnTo>
                  <a:lnTo>
                    <a:pt x="3055" y="2429"/>
                  </a:lnTo>
                  <a:lnTo>
                    <a:pt x="2980" y="2474"/>
                  </a:lnTo>
                  <a:lnTo>
                    <a:pt x="2903" y="2514"/>
                  </a:lnTo>
                  <a:lnTo>
                    <a:pt x="2825" y="2550"/>
                  </a:lnTo>
                  <a:lnTo>
                    <a:pt x="2744" y="2579"/>
                  </a:lnTo>
                  <a:lnTo>
                    <a:pt x="2662" y="2604"/>
                  </a:lnTo>
                  <a:lnTo>
                    <a:pt x="2579" y="2623"/>
                  </a:lnTo>
                  <a:lnTo>
                    <a:pt x="2495" y="2636"/>
                  </a:lnTo>
                  <a:lnTo>
                    <a:pt x="2411" y="2644"/>
                  </a:lnTo>
                  <a:lnTo>
                    <a:pt x="2326" y="2647"/>
                  </a:lnTo>
                  <a:lnTo>
                    <a:pt x="2242" y="2644"/>
                  </a:lnTo>
                  <a:lnTo>
                    <a:pt x="2158" y="2636"/>
                  </a:lnTo>
                  <a:lnTo>
                    <a:pt x="2074" y="2623"/>
                  </a:lnTo>
                  <a:lnTo>
                    <a:pt x="1991" y="2604"/>
                  </a:lnTo>
                  <a:lnTo>
                    <a:pt x="1909" y="2579"/>
                  </a:lnTo>
                  <a:lnTo>
                    <a:pt x="1829" y="2551"/>
                  </a:lnTo>
                  <a:lnTo>
                    <a:pt x="1751" y="2515"/>
                  </a:lnTo>
                  <a:lnTo>
                    <a:pt x="1673" y="2475"/>
                  </a:lnTo>
                  <a:lnTo>
                    <a:pt x="1599" y="2430"/>
                  </a:lnTo>
                  <a:lnTo>
                    <a:pt x="1527" y="2379"/>
                  </a:lnTo>
                  <a:lnTo>
                    <a:pt x="1459" y="2323"/>
                  </a:lnTo>
                  <a:lnTo>
                    <a:pt x="1301" y="2481"/>
                  </a:lnTo>
                  <a:lnTo>
                    <a:pt x="1461" y="2641"/>
                  </a:lnTo>
                  <a:lnTo>
                    <a:pt x="1473" y="2656"/>
                  </a:lnTo>
                  <a:lnTo>
                    <a:pt x="1482" y="2672"/>
                  </a:lnTo>
                  <a:lnTo>
                    <a:pt x="1488" y="2690"/>
                  </a:lnTo>
                  <a:lnTo>
                    <a:pt x="1489" y="2708"/>
                  </a:lnTo>
                  <a:lnTo>
                    <a:pt x="1488" y="2727"/>
                  </a:lnTo>
                  <a:lnTo>
                    <a:pt x="1482" y="2744"/>
                  </a:lnTo>
                  <a:lnTo>
                    <a:pt x="1473" y="2760"/>
                  </a:lnTo>
                  <a:lnTo>
                    <a:pt x="1461" y="2774"/>
                  </a:lnTo>
                  <a:lnTo>
                    <a:pt x="709" y="3527"/>
                  </a:lnTo>
                  <a:lnTo>
                    <a:pt x="674" y="3558"/>
                  </a:lnTo>
                  <a:lnTo>
                    <a:pt x="636" y="3586"/>
                  </a:lnTo>
                  <a:lnTo>
                    <a:pt x="595" y="3608"/>
                  </a:lnTo>
                  <a:lnTo>
                    <a:pt x="552" y="3626"/>
                  </a:lnTo>
                  <a:lnTo>
                    <a:pt x="508" y="3639"/>
                  </a:lnTo>
                  <a:lnTo>
                    <a:pt x="462" y="3647"/>
                  </a:lnTo>
                  <a:lnTo>
                    <a:pt x="415" y="3649"/>
                  </a:lnTo>
                  <a:lnTo>
                    <a:pt x="368" y="3647"/>
                  </a:lnTo>
                  <a:lnTo>
                    <a:pt x="322" y="3639"/>
                  </a:lnTo>
                  <a:lnTo>
                    <a:pt x="278" y="3626"/>
                  </a:lnTo>
                  <a:lnTo>
                    <a:pt x="236" y="3608"/>
                  </a:lnTo>
                  <a:lnTo>
                    <a:pt x="195" y="3586"/>
                  </a:lnTo>
                  <a:lnTo>
                    <a:pt x="157" y="3558"/>
                  </a:lnTo>
                  <a:lnTo>
                    <a:pt x="122" y="3527"/>
                  </a:lnTo>
                  <a:lnTo>
                    <a:pt x="91" y="3492"/>
                  </a:lnTo>
                  <a:lnTo>
                    <a:pt x="63" y="3454"/>
                  </a:lnTo>
                  <a:lnTo>
                    <a:pt x="41" y="3413"/>
                  </a:lnTo>
                  <a:lnTo>
                    <a:pt x="23" y="3371"/>
                  </a:lnTo>
                  <a:lnTo>
                    <a:pt x="10" y="3327"/>
                  </a:lnTo>
                  <a:lnTo>
                    <a:pt x="2" y="3281"/>
                  </a:lnTo>
                  <a:lnTo>
                    <a:pt x="0" y="3234"/>
                  </a:lnTo>
                  <a:lnTo>
                    <a:pt x="2" y="3187"/>
                  </a:lnTo>
                  <a:lnTo>
                    <a:pt x="10" y="3141"/>
                  </a:lnTo>
                  <a:lnTo>
                    <a:pt x="23" y="3097"/>
                  </a:lnTo>
                  <a:lnTo>
                    <a:pt x="41" y="3054"/>
                  </a:lnTo>
                  <a:lnTo>
                    <a:pt x="63" y="3013"/>
                  </a:lnTo>
                  <a:lnTo>
                    <a:pt x="91" y="2975"/>
                  </a:lnTo>
                  <a:lnTo>
                    <a:pt x="122" y="2940"/>
                  </a:lnTo>
                  <a:lnTo>
                    <a:pt x="875" y="2188"/>
                  </a:lnTo>
                  <a:lnTo>
                    <a:pt x="889" y="2176"/>
                  </a:lnTo>
                  <a:lnTo>
                    <a:pt x="905" y="2167"/>
                  </a:lnTo>
                  <a:lnTo>
                    <a:pt x="922" y="2161"/>
                  </a:lnTo>
                  <a:lnTo>
                    <a:pt x="941" y="2160"/>
                  </a:lnTo>
                  <a:lnTo>
                    <a:pt x="959" y="2161"/>
                  </a:lnTo>
                  <a:lnTo>
                    <a:pt x="977" y="2167"/>
                  </a:lnTo>
                  <a:lnTo>
                    <a:pt x="993" y="2176"/>
                  </a:lnTo>
                  <a:lnTo>
                    <a:pt x="1008" y="2188"/>
                  </a:lnTo>
                  <a:lnTo>
                    <a:pt x="1168" y="2348"/>
                  </a:lnTo>
                  <a:lnTo>
                    <a:pt x="1326" y="2190"/>
                  </a:lnTo>
                  <a:lnTo>
                    <a:pt x="1271" y="2124"/>
                  </a:lnTo>
                  <a:lnTo>
                    <a:pt x="1221" y="2053"/>
                  </a:lnTo>
                  <a:lnTo>
                    <a:pt x="1176" y="1980"/>
                  </a:lnTo>
                  <a:lnTo>
                    <a:pt x="1136" y="1905"/>
                  </a:lnTo>
                  <a:lnTo>
                    <a:pt x="1101" y="1827"/>
                  </a:lnTo>
                  <a:lnTo>
                    <a:pt x="1071" y="1747"/>
                  </a:lnTo>
                  <a:lnTo>
                    <a:pt x="1046" y="1666"/>
                  </a:lnTo>
                  <a:lnTo>
                    <a:pt x="1028" y="1582"/>
                  </a:lnTo>
                  <a:lnTo>
                    <a:pt x="1013" y="1497"/>
                  </a:lnTo>
                  <a:lnTo>
                    <a:pt x="1004" y="1410"/>
                  </a:lnTo>
                  <a:lnTo>
                    <a:pt x="1002" y="1323"/>
                  </a:lnTo>
                  <a:lnTo>
                    <a:pt x="1004" y="1236"/>
                  </a:lnTo>
                  <a:lnTo>
                    <a:pt x="1013" y="1148"/>
                  </a:lnTo>
                  <a:lnTo>
                    <a:pt x="1028" y="1063"/>
                  </a:lnTo>
                  <a:lnTo>
                    <a:pt x="1046" y="979"/>
                  </a:lnTo>
                  <a:lnTo>
                    <a:pt x="1072" y="896"/>
                  </a:lnTo>
                  <a:lnTo>
                    <a:pt x="1102" y="816"/>
                  </a:lnTo>
                  <a:lnTo>
                    <a:pt x="1137" y="738"/>
                  </a:lnTo>
                  <a:lnTo>
                    <a:pt x="1178" y="662"/>
                  </a:lnTo>
                  <a:lnTo>
                    <a:pt x="1223" y="589"/>
                  </a:lnTo>
                  <a:lnTo>
                    <a:pt x="1274" y="519"/>
                  </a:lnTo>
                  <a:lnTo>
                    <a:pt x="1329" y="451"/>
                  </a:lnTo>
                  <a:lnTo>
                    <a:pt x="1389" y="387"/>
                  </a:lnTo>
                  <a:lnTo>
                    <a:pt x="1456" y="325"/>
                  </a:lnTo>
                  <a:lnTo>
                    <a:pt x="1525" y="269"/>
                  </a:lnTo>
                  <a:lnTo>
                    <a:pt x="1597" y="217"/>
                  </a:lnTo>
                  <a:lnTo>
                    <a:pt x="1672" y="172"/>
                  </a:lnTo>
                  <a:lnTo>
                    <a:pt x="1749" y="132"/>
                  </a:lnTo>
                  <a:lnTo>
                    <a:pt x="1827" y="96"/>
                  </a:lnTo>
                  <a:lnTo>
                    <a:pt x="1908" y="66"/>
                  </a:lnTo>
                  <a:lnTo>
                    <a:pt x="1990" y="42"/>
                  </a:lnTo>
                  <a:lnTo>
                    <a:pt x="2073" y="23"/>
                  </a:lnTo>
                  <a:lnTo>
                    <a:pt x="2157" y="10"/>
                  </a:lnTo>
                  <a:lnTo>
                    <a:pt x="2241" y="2"/>
                  </a:lnTo>
                  <a:lnTo>
                    <a:pt x="23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99">
              <a:extLst>
                <a:ext uri="{FF2B5EF4-FFF2-40B4-BE49-F238E27FC236}">
                  <a16:creationId xmlns:a16="http://schemas.microsoft.com/office/drawing/2014/main" id="{1668E69E-FD79-F551-35CE-60A68B5B8F6F}"/>
                </a:ext>
              </a:extLst>
            </p:cNvPr>
            <p:cNvSpPr>
              <a:spLocks noEditPoints="1"/>
            </p:cNvSpPr>
            <p:nvPr/>
          </p:nvSpPr>
          <p:spPr bwMode="auto">
            <a:xfrm>
              <a:off x="9309100" y="2741613"/>
              <a:ext cx="290512" cy="290513"/>
            </a:xfrm>
            <a:custGeom>
              <a:avLst/>
              <a:gdLst>
                <a:gd name="T0" fmla="*/ 793 w 1834"/>
                <a:gd name="T1" fmla="*/ 199 h 1834"/>
                <a:gd name="T2" fmla="*/ 613 w 1834"/>
                <a:gd name="T3" fmla="*/ 254 h 1834"/>
                <a:gd name="T4" fmla="*/ 450 w 1834"/>
                <a:gd name="T5" fmla="*/ 356 h 1834"/>
                <a:gd name="T6" fmla="*/ 318 w 1834"/>
                <a:gd name="T7" fmla="*/ 502 h 1834"/>
                <a:gd name="T8" fmla="*/ 230 w 1834"/>
                <a:gd name="T9" fmla="*/ 671 h 1834"/>
                <a:gd name="T10" fmla="*/ 190 w 1834"/>
                <a:gd name="T11" fmla="*/ 855 h 1834"/>
                <a:gd name="T12" fmla="*/ 198 w 1834"/>
                <a:gd name="T13" fmla="*/ 1041 h 1834"/>
                <a:gd name="T14" fmla="*/ 253 w 1834"/>
                <a:gd name="T15" fmla="*/ 1221 h 1834"/>
                <a:gd name="T16" fmla="*/ 356 w 1834"/>
                <a:gd name="T17" fmla="*/ 1384 h 1834"/>
                <a:gd name="T18" fmla="*/ 502 w 1834"/>
                <a:gd name="T19" fmla="*/ 1516 h 1834"/>
                <a:gd name="T20" fmla="*/ 672 w 1834"/>
                <a:gd name="T21" fmla="*/ 1604 h 1834"/>
                <a:gd name="T22" fmla="*/ 855 w 1834"/>
                <a:gd name="T23" fmla="*/ 1644 h 1834"/>
                <a:gd name="T24" fmla="*/ 1041 w 1834"/>
                <a:gd name="T25" fmla="*/ 1636 h 1834"/>
                <a:gd name="T26" fmla="*/ 1220 w 1834"/>
                <a:gd name="T27" fmla="*/ 1581 h 1834"/>
                <a:gd name="T28" fmla="*/ 1384 w 1834"/>
                <a:gd name="T29" fmla="*/ 1478 h 1834"/>
                <a:gd name="T30" fmla="*/ 1517 w 1834"/>
                <a:gd name="T31" fmla="*/ 1332 h 1834"/>
                <a:gd name="T32" fmla="*/ 1604 w 1834"/>
                <a:gd name="T33" fmla="*/ 1163 h 1834"/>
                <a:gd name="T34" fmla="*/ 1644 w 1834"/>
                <a:gd name="T35" fmla="*/ 979 h 1834"/>
                <a:gd name="T36" fmla="*/ 1635 w 1834"/>
                <a:gd name="T37" fmla="*/ 793 h 1834"/>
                <a:gd name="T38" fmla="*/ 1580 w 1834"/>
                <a:gd name="T39" fmla="*/ 614 h 1834"/>
                <a:gd name="T40" fmla="*/ 1478 w 1834"/>
                <a:gd name="T41" fmla="*/ 450 h 1834"/>
                <a:gd name="T42" fmla="*/ 1332 w 1834"/>
                <a:gd name="T43" fmla="*/ 317 h 1834"/>
                <a:gd name="T44" fmla="*/ 1161 w 1834"/>
                <a:gd name="T45" fmla="*/ 230 h 1834"/>
                <a:gd name="T46" fmla="*/ 979 w 1834"/>
                <a:gd name="T47" fmla="*/ 190 h 1834"/>
                <a:gd name="T48" fmla="*/ 988 w 1834"/>
                <a:gd name="T49" fmla="*/ 3 h 1834"/>
                <a:gd name="T50" fmla="*/ 1195 w 1834"/>
                <a:gd name="T51" fmla="*/ 43 h 1834"/>
                <a:gd name="T52" fmla="*/ 1390 w 1834"/>
                <a:gd name="T53" fmla="*/ 132 h 1834"/>
                <a:gd name="T54" fmla="*/ 1565 w 1834"/>
                <a:gd name="T55" fmla="*/ 269 h 1834"/>
                <a:gd name="T56" fmla="*/ 1702 w 1834"/>
                <a:gd name="T57" fmla="*/ 444 h 1834"/>
                <a:gd name="T58" fmla="*/ 1791 w 1834"/>
                <a:gd name="T59" fmla="*/ 639 h 1834"/>
                <a:gd name="T60" fmla="*/ 1831 w 1834"/>
                <a:gd name="T61" fmla="*/ 846 h 1834"/>
                <a:gd name="T62" fmla="*/ 1823 w 1834"/>
                <a:gd name="T63" fmla="*/ 1057 h 1834"/>
                <a:gd name="T64" fmla="*/ 1767 w 1834"/>
                <a:gd name="T65" fmla="*/ 1262 h 1834"/>
                <a:gd name="T66" fmla="*/ 1661 w 1834"/>
                <a:gd name="T67" fmla="*/ 1452 h 1834"/>
                <a:gd name="T68" fmla="*/ 1565 w 1834"/>
                <a:gd name="T69" fmla="*/ 1565 h 1834"/>
                <a:gd name="T70" fmla="*/ 1390 w 1834"/>
                <a:gd name="T71" fmla="*/ 1702 h 1834"/>
                <a:gd name="T72" fmla="*/ 1195 w 1834"/>
                <a:gd name="T73" fmla="*/ 1791 h 1834"/>
                <a:gd name="T74" fmla="*/ 988 w 1834"/>
                <a:gd name="T75" fmla="*/ 1831 h 1834"/>
                <a:gd name="T76" fmla="*/ 777 w 1834"/>
                <a:gd name="T77" fmla="*/ 1823 h 1834"/>
                <a:gd name="T78" fmla="*/ 572 w 1834"/>
                <a:gd name="T79" fmla="*/ 1766 h 1834"/>
                <a:gd name="T80" fmla="*/ 382 w 1834"/>
                <a:gd name="T81" fmla="*/ 1662 h 1834"/>
                <a:gd name="T82" fmla="*/ 218 w 1834"/>
                <a:gd name="T83" fmla="*/ 1510 h 1834"/>
                <a:gd name="T84" fmla="*/ 96 w 1834"/>
                <a:gd name="T85" fmla="*/ 1327 h 1834"/>
                <a:gd name="T86" fmla="*/ 24 w 1834"/>
                <a:gd name="T87" fmla="*/ 1127 h 1834"/>
                <a:gd name="T88" fmla="*/ 0 w 1834"/>
                <a:gd name="T89" fmla="*/ 917 h 1834"/>
                <a:gd name="T90" fmla="*/ 24 w 1834"/>
                <a:gd name="T91" fmla="*/ 707 h 1834"/>
                <a:gd name="T92" fmla="*/ 96 w 1834"/>
                <a:gd name="T93" fmla="*/ 507 h 1834"/>
                <a:gd name="T94" fmla="*/ 218 w 1834"/>
                <a:gd name="T95" fmla="*/ 324 h 1834"/>
                <a:gd name="T96" fmla="*/ 382 w 1834"/>
                <a:gd name="T97" fmla="*/ 173 h 1834"/>
                <a:gd name="T98" fmla="*/ 572 w 1834"/>
                <a:gd name="T99" fmla="*/ 68 h 1834"/>
                <a:gd name="T100" fmla="*/ 777 w 1834"/>
                <a:gd name="T101" fmla="*/ 11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4" h="1834">
                  <a:moveTo>
                    <a:pt x="917" y="188"/>
                  </a:moveTo>
                  <a:lnTo>
                    <a:pt x="855" y="190"/>
                  </a:lnTo>
                  <a:lnTo>
                    <a:pt x="793" y="199"/>
                  </a:lnTo>
                  <a:lnTo>
                    <a:pt x="732" y="211"/>
                  </a:lnTo>
                  <a:lnTo>
                    <a:pt x="672" y="230"/>
                  </a:lnTo>
                  <a:lnTo>
                    <a:pt x="613" y="254"/>
                  </a:lnTo>
                  <a:lnTo>
                    <a:pt x="556" y="283"/>
                  </a:lnTo>
                  <a:lnTo>
                    <a:pt x="502" y="317"/>
                  </a:lnTo>
                  <a:lnTo>
                    <a:pt x="450" y="356"/>
                  </a:lnTo>
                  <a:lnTo>
                    <a:pt x="402" y="402"/>
                  </a:lnTo>
                  <a:lnTo>
                    <a:pt x="356" y="450"/>
                  </a:lnTo>
                  <a:lnTo>
                    <a:pt x="318" y="502"/>
                  </a:lnTo>
                  <a:lnTo>
                    <a:pt x="283" y="556"/>
                  </a:lnTo>
                  <a:lnTo>
                    <a:pt x="253" y="614"/>
                  </a:lnTo>
                  <a:lnTo>
                    <a:pt x="230" y="671"/>
                  </a:lnTo>
                  <a:lnTo>
                    <a:pt x="211" y="732"/>
                  </a:lnTo>
                  <a:lnTo>
                    <a:pt x="198" y="793"/>
                  </a:lnTo>
                  <a:lnTo>
                    <a:pt x="190" y="855"/>
                  </a:lnTo>
                  <a:lnTo>
                    <a:pt x="188" y="917"/>
                  </a:lnTo>
                  <a:lnTo>
                    <a:pt x="190" y="979"/>
                  </a:lnTo>
                  <a:lnTo>
                    <a:pt x="198" y="1041"/>
                  </a:lnTo>
                  <a:lnTo>
                    <a:pt x="211" y="1102"/>
                  </a:lnTo>
                  <a:lnTo>
                    <a:pt x="230" y="1163"/>
                  </a:lnTo>
                  <a:lnTo>
                    <a:pt x="253" y="1221"/>
                  </a:lnTo>
                  <a:lnTo>
                    <a:pt x="283" y="1278"/>
                  </a:lnTo>
                  <a:lnTo>
                    <a:pt x="318" y="1332"/>
                  </a:lnTo>
                  <a:lnTo>
                    <a:pt x="356" y="1384"/>
                  </a:lnTo>
                  <a:lnTo>
                    <a:pt x="402" y="1432"/>
                  </a:lnTo>
                  <a:lnTo>
                    <a:pt x="450" y="1478"/>
                  </a:lnTo>
                  <a:lnTo>
                    <a:pt x="502" y="1516"/>
                  </a:lnTo>
                  <a:lnTo>
                    <a:pt x="556" y="1551"/>
                  </a:lnTo>
                  <a:lnTo>
                    <a:pt x="613" y="1581"/>
                  </a:lnTo>
                  <a:lnTo>
                    <a:pt x="672" y="1604"/>
                  </a:lnTo>
                  <a:lnTo>
                    <a:pt x="732" y="1623"/>
                  </a:lnTo>
                  <a:lnTo>
                    <a:pt x="793" y="1636"/>
                  </a:lnTo>
                  <a:lnTo>
                    <a:pt x="855" y="1644"/>
                  </a:lnTo>
                  <a:lnTo>
                    <a:pt x="917" y="1646"/>
                  </a:lnTo>
                  <a:lnTo>
                    <a:pt x="979" y="1644"/>
                  </a:lnTo>
                  <a:lnTo>
                    <a:pt x="1041" y="1636"/>
                  </a:lnTo>
                  <a:lnTo>
                    <a:pt x="1102" y="1623"/>
                  </a:lnTo>
                  <a:lnTo>
                    <a:pt x="1161" y="1604"/>
                  </a:lnTo>
                  <a:lnTo>
                    <a:pt x="1220" y="1581"/>
                  </a:lnTo>
                  <a:lnTo>
                    <a:pt x="1278" y="1551"/>
                  </a:lnTo>
                  <a:lnTo>
                    <a:pt x="1332" y="1516"/>
                  </a:lnTo>
                  <a:lnTo>
                    <a:pt x="1384" y="1478"/>
                  </a:lnTo>
                  <a:lnTo>
                    <a:pt x="1432" y="1432"/>
                  </a:lnTo>
                  <a:lnTo>
                    <a:pt x="1478" y="1384"/>
                  </a:lnTo>
                  <a:lnTo>
                    <a:pt x="1517" y="1332"/>
                  </a:lnTo>
                  <a:lnTo>
                    <a:pt x="1551" y="1278"/>
                  </a:lnTo>
                  <a:lnTo>
                    <a:pt x="1580" y="1221"/>
                  </a:lnTo>
                  <a:lnTo>
                    <a:pt x="1604" y="1163"/>
                  </a:lnTo>
                  <a:lnTo>
                    <a:pt x="1623" y="1102"/>
                  </a:lnTo>
                  <a:lnTo>
                    <a:pt x="1635" y="1041"/>
                  </a:lnTo>
                  <a:lnTo>
                    <a:pt x="1644" y="979"/>
                  </a:lnTo>
                  <a:lnTo>
                    <a:pt x="1646" y="917"/>
                  </a:lnTo>
                  <a:lnTo>
                    <a:pt x="1644" y="855"/>
                  </a:lnTo>
                  <a:lnTo>
                    <a:pt x="1635" y="793"/>
                  </a:lnTo>
                  <a:lnTo>
                    <a:pt x="1623" y="732"/>
                  </a:lnTo>
                  <a:lnTo>
                    <a:pt x="1604" y="671"/>
                  </a:lnTo>
                  <a:lnTo>
                    <a:pt x="1580" y="614"/>
                  </a:lnTo>
                  <a:lnTo>
                    <a:pt x="1551" y="556"/>
                  </a:lnTo>
                  <a:lnTo>
                    <a:pt x="1517" y="502"/>
                  </a:lnTo>
                  <a:lnTo>
                    <a:pt x="1478" y="450"/>
                  </a:lnTo>
                  <a:lnTo>
                    <a:pt x="1432" y="402"/>
                  </a:lnTo>
                  <a:lnTo>
                    <a:pt x="1384" y="356"/>
                  </a:lnTo>
                  <a:lnTo>
                    <a:pt x="1332" y="317"/>
                  </a:lnTo>
                  <a:lnTo>
                    <a:pt x="1278" y="283"/>
                  </a:lnTo>
                  <a:lnTo>
                    <a:pt x="1220" y="254"/>
                  </a:lnTo>
                  <a:lnTo>
                    <a:pt x="1161" y="230"/>
                  </a:lnTo>
                  <a:lnTo>
                    <a:pt x="1102" y="211"/>
                  </a:lnTo>
                  <a:lnTo>
                    <a:pt x="1041" y="199"/>
                  </a:lnTo>
                  <a:lnTo>
                    <a:pt x="979" y="190"/>
                  </a:lnTo>
                  <a:lnTo>
                    <a:pt x="917" y="188"/>
                  </a:lnTo>
                  <a:close/>
                  <a:moveTo>
                    <a:pt x="917" y="0"/>
                  </a:moveTo>
                  <a:lnTo>
                    <a:pt x="988" y="3"/>
                  </a:lnTo>
                  <a:lnTo>
                    <a:pt x="1058" y="11"/>
                  </a:lnTo>
                  <a:lnTo>
                    <a:pt x="1127" y="24"/>
                  </a:lnTo>
                  <a:lnTo>
                    <a:pt x="1195" y="43"/>
                  </a:lnTo>
                  <a:lnTo>
                    <a:pt x="1262" y="68"/>
                  </a:lnTo>
                  <a:lnTo>
                    <a:pt x="1327" y="97"/>
                  </a:lnTo>
                  <a:lnTo>
                    <a:pt x="1390" y="132"/>
                  </a:lnTo>
                  <a:lnTo>
                    <a:pt x="1452" y="173"/>
                  </a:lnTo>
                  <a:lnTo>
                    <a:pt x="1510" y="218"/>
                  </a:lnTo>
                  <a:lnTo>
                    <a:pt x="1565" y="269"/>
                  </a:lnTo>
                  <a:lnTo>
                    <a:pt x="1616" y="324"/>
                  </a:lnTo>
                  <a:lnTo>
                    <a:pt x="1661" y="382"/>
                  </a:lnTo>
                  <a:lnTo>
                    <a:pt x="1702" y="444"/>
                  </a:lnTo>
                  <a:lnTo>
                    <a:pt x="1737" y="507"/>
                  </a:lnTo>
                  <a:lnTo>
                    <a:pt x="1767" y="572"/>
                  </a:lnTo>
                  <a:lnTo>
                    <a:pt x="1791" y="639"/>
                  </a:lnTo>
                  <a:lnTo>
                    <a:pt x="1810" y="707"/>
                  </a:lnTo>
                  <a:lnTo>
                    <a:pt x="1823" y="776"/>
                  </a:lnTo>
                  <a:lnTo>
                    <a:pt x="1831" y="846"/>
                  </a:lnTo>
                  <a:lnTo>
                    <a:pt x="1834" y="917"/>
                  </a:lnTo>
                  <a:lnTo>
                    <a:pt x="1831" y="988"/>
                  </a:lnTo>
                  <a:lnTo>
                    <a:pt x="1823" y="1057"/>
                  </a:lnTo>
                  <a:lnTo>
                    <a:pt x="1810" y="1127"/>
                  </a:lnTo>
                  <a:lnTo>
                    <a:pt x="1791" y="1196"/>
                  </a:lnTo>
                  <a:lnTo>
                    <a:pt x="1767" y="1262"/>
                  </a:lnTo>
                  <a:lnTo>
                    <a:pt x="1737" y="1327"/>
                  </a:lnTo>
                  <a:lnTo>
                    <a:pt x="1702" y="1391"/>
                  </a:lnTo>
                  <a:lnTo>
                    <a:pt x="1661" y="1452"/>
                  </a:lnTo>
                  <a:lnTo>
                    <a:pt x="1616" y="1510"/>
                  </a:lnTo>
                  <a:lnTo>
                    <a:pt x="1565" y="1565"/>
                  </a:lnTo>
                  <a:lnTo>
                    <a:pt x="1565" y="1565"/>
                  </a:lnTo>
                  <a:lnTo>
                    <a:pt x="1510" y="1616"/>
                  </a:lnTo>
                  <a:lnTo>
                    <a:pt x="1452" y="1662"/>
                  </a:lnTo>
                  <a:lnTo>
                    <a:pt x="1390" y="1702"/>
                  </a:lnTo>
                  <a:lnTo>
                    <a:pt x="1327" y="1738"/>
                  </a:lnTo>
                  <a:lnTo>
                    <a:pt x="1262" y="1766"/>
                  </a:lnTo>
                  <a:lnTo>
                    <a:pt x="1195" y="1791"/>
                  </a:lnTo>
                  <a:lnTo>
                    <a:pt x="1127" y="1810"/>
                  </a:lnTo>
                  <a:lnTo>
                    <a:pt x="1058" y="1823"/>
                  </a:lnTo>
                  <a:lnTo>
                    <a:pt x="988" y="1831"/>
                  </a:lnTo>
                  <a:lnTo>
                    <a:pt x="917" y="1834"/>
                  </a:lnTo>
                  <a:lnTo>
                    <a:pt x="846" y="1831"/>
                  </a:lnTo>
                  <a:lnTo>
                    <a:pt x="777" y="1823"/>
                  </a:lnTo>
                  <a:lnTo>
                    <a:pt x="707" y="1810"/>
                  </a:lnTo>
                  <a:lnTo>
                    <a:pt x="638" y="1791"/>
                  </a:lnTo>
                  <a:lnTo>
                    <a:pt x="572" y="1766"/>
                  </a:lnTo>
                  <a:lnTo>
                    <a:pt x="507" y="1738"/>
                  </a:lnTo>
                  <a:lnTo>
                    <a:pt x="443" y="1702"/>
                  </a:lnTo>
                  <a:lnTo>
                    <a:pt x="382" y="1662"/>
                  </a:lnTo>
                  <a:lnTo>
                    <a:pt x="324" y="1616"/>
                  </a:lnTo>
                  <a:lnTo>
                    <a:pt x="269" y="1565"/>
                  </a:lnTo>
                  <a:lnTo>
                    <a:pt x="218" y="1510"/>
                  </a:lnTo>
                  <a:lnTo>
                    <a:pt x="172" y="1452"/>
                  </a:lnTo>
                  <a:lnTo>
                    <a:pt x="132" y="1391"/>
                  </a:lnTo>
                  <a:lnTo>
                    <a:pt x="96" y="1327"/>
                  </a:lnTo>
                  <a:lnTo>
                    <a:pt x="68" y="1262"/>
                  </a:lnTo>
                  <a:lnTo>
                    <a:pt x="43" y="1196"/>
                  </a:lnTo>
                  <a:lnTo>
                    <a:pt x="24" y="1127"/>
                  </a:lnTo>
                  <a:lnTo>
                    <a:pt x="11" y="1057"/>
                  </a:lnTo>
                  <a:lnTo>
                    <a:pt x="3" y="988"/>
                  </a:lnTo>
                  <a:lnTo>
                    <a:pt x="0" y="917"/>
                  </a:lnTo>
                  <a:lnTo>
                    <a:pt x="3" y="846"/>
                  </a:lnTo>
                  <a:lnTo>
                    <a:pt x="11" y="776"/>
                  </a:lnTo>
                  <a:lnTo>
                    <a:pt x="24" y="707"/>
                  </a:lnTo>
                  <a:lnTo>
                    <a:pt x="43" y="639"/>
                  </a:lnTo>
                  <a:lnTo>
                    <a:pt x="68" y="572"/>
                  </a:lnTo>
                  <a:lnTo>
                    <a:pt x="96" y="507"/>
                  </a:lnTo>
                  <a:lnTo>
                    <a:pt x="132" y="444"/>
                  </a:lnTo>
                  <a:lnTo>
                    <a:pt x="172" y="382"/>
                  </a:lnTo>
                  <a:lnTo>
                    <a:pt x="218" y="324"/>
                  </a:lnTo>
                  <a:lnTo>
                    <a:pt x="269" y="269"/>
                  </a:lnTo>
                  <a:lnTo>
                    <a:pt x="324" y="218"/>
                  </a:lnTo>
                  <a:lnTo>
                    <a:pt x="382" y="173"/>
                  </a:lnTo>
                  <a:lnTo>
                    <a:pt x="443" y="132"/>
                  </a:lnTo>
                  <a:lnTo>
                    <a:pt x="507" y="97"/>
                  </a:lnTo>
                  <a:lnTo>
                    <a:pt x="572" y="68"/>
                  </a:lnTo>
                  <a:lnTo>
                    <a:pt x="638" y="43"/>
                  </a:lnTo>
                  <a:lnTo>
                    <a:pt x="707" y="24"/>
                  </a:lnTo>
                  <a:lnTo>
                    <a:pt x="777" y="11"/>
                  </a:lnTo>
                  <a:lnTo>
                    <a:pt x="846" y="3"/>
                  </a:lnTo>
                  <a:lnTo>
                    <a:pt x="9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100">
              <a:extLst>
                <a:ext uri="{FF2B5EF4-FFF2-40B4-BE49-F238E27FC236}">
                  <a16:creationId xmlns:a16="http://schemas.microsoft.com/office/drawing/2014/main" id="{F39395EE-9739-7B8F-182D-7F1B52480B99}"/>
                </a:ext>
              </a:extLst>
            </p:cNvPr>
            <p:cNvSpPr>
              <a:spLocks/>
            </p:cNvSpPr>
            <p:nvPr/>
          </p:nvSpPr>
          <p:spPr bwMode="auto">
            <a:xfrm>
              <a:off x="9394825" y="2808288"/>
              <a:ext cx="119062" cy="47625"/>
            </a:xfrm>
            <a:custGeom>
              <a:avLst/>
              <a:gdLst>
                <a:gd name="T0" fmla="*/ 352 w 753"/>
                <a:gd name="T1" fmla="*/ 0 h 304"/>
                <a:gd name="T2" fmla="*/ 402 w 753"/>
                <a:gd name="T3" fmla="*/ 0 h 304"/>
                <a:gd name="T4" fmla="*/ 452 w 753"/>
                <a:gd name="T5" fmla="*/ 4 h 304"/>
                <a:gd name="T6" fmla="*/ 502 w 753"/>
                <a:gd name="T7" fmla="*/ 15 h 304"/>
                <a:gd name="T8" fmla="*/ 551 w 753"/>
                <a:gd name="T9" fmla="*/ 31 h 304"/>
                <a:gd name="T10" fmla="*/ 598 w 753"/>
                <a:gd name="T11" fmla="*/ 51 h 304"/>
                <a:gd name="T12" fmla="*/ 644 w 753"/>
                <a:gd name="T13" fmla="*/ 77 h 304"/>
                <a:gd name="T14" fmla="*/ 687 w 753"/>
                <a:gd name="T15" fmla="*/ 107 h 304"/>
                <a:gd name="T16" fmla="*/ 727 w 753"/>
                <a:gd name="T17" fmla="*/ 143 h 304"/>
                <a:gd name="T18" fmla="*/ 740 w 753"/>
                <a:gd name="T19" fmla="*/ 160 h 304"/>
                <a:gd name="T20" fmla="*/ 749 w 753"/>
                <a:gd name="T21" fmla="*/ 179 h 304"/>
                <a:gd name="T22" fmla="*/ 753 w 753"/>
                <a:gd name="T23" fmla="*/ 200 h 304"/>
                <a:gd name="T24" fmla="*/ 753 w 753"/>
                <a:gd name="T25" fmla="*/ 220 h 304"/>
                <a:gd name="T26" fmla="*/ 749 w 753"/>
                <a:gd name="T27" fmla="*/ 241 h 304"/>
                <a:gd name="T28" fmla="*/ 740 w 753"/>
                <a:gd name="T29" fmla="*/ 260 h 304"/>
                <a:gd name="T30" fmla="*/ 727 w 753"/>
                <a:gd name="T31" fmla="*/ 276 h 304"/>
                <a:gd name="T32" fmla="*/ 712 w 753"/>
                <a:gd name="T33" fmla="*/ 288 h 304"/>
                <a:gd name="T34" fmla="*/ 696 w 753"/>
                <a:gd name="T35" fmla="*/ 297 h 304"/>
                <a:gd name="T36" fmla="*/ 678 w 753"/>
                <a:gd name="T37" fmla="*/ 302 h 304"/>
                <a:gd name="T38" fmla="*/ 660 w 753"/>
                <a:gd name="T39" fmla="*/ 304 h 304"/>
                <a:gd name="T40" fmla="*/ 643 w 753"/>
                <a:gd name="T41" fmla="*/ 302 h 304"/>
                <a:gd name="T42" fmla="*/ 625 w 753"/>
                <a:gd name="T43" fmla="*/ 297 h 304"/>
                <a:gd name="T44" fmla="*/ 608 w 753"/>
                <a:gd name="T45" fmla="*/ 288 h 304"/>
                <a:gd name="T46" fmla="*/ 594 w 753"/>
                <a:gd name="T47" fmla="*/ 276 h 304"/>
                <a:gd name="T48" fmla="*/ 563 w 753"/>
                <a:gd name="T49" fmla="*/ 249 h 304"/>
                <a:gd name="T50" fmla="*/ 529 w 753"/>
                <a:gd name="T51" fmla="*/ 226 h 304"/>
                <a:gd name="T52" fmla="*/ 492 w 753"/>
                <a:gd name="T53" fmla="*/ 209 h 304"/>
                <a:gd name="T54" fmla="*/ 454 w 753"/>
                <a:gd name="T55" fmla="*/ 197 h 304"/>
                <a:gd name="T56" fmla="*/ 416 w 753"/>
                <a:gd name="T57" fmla="*/ 189 h 304"/>
                <a:gd name="T58" fmla="*/ 377 w 753"/>
                <a:gd name="T59" fmla="*/ 187 h 304"/>
                <a:gd name="T60" fmla="*/ 337 w 753"/>
                <a:gd name="T61" fmla="*/ 189 h 304"/>
                <a:gd name="T62" fmla="*/ 300 w 753"/>
                <a:gd name="T63" fmla="*/ 197 h 304"/>
                <a:gd name="T64" fmla="*/ 262 w 753"/>
                <a:gd name="T65" fmla="*/ 209 h 304"/>
                <a:gd name="T66" fmla="*/ 226 w 753"/>
                <a:gd name="T67" fmla="*/ 226 h 304"/>
                <a:gd name="T68" fmla="*/ 191 w 753"/>
                <a:gd name="T69" fmla="*/ 249 h 304"/>
                <a:gd name="T70" fmla="*/ 160 w 753"/>
                <a:gd name="T71" fmla="*/ 276 h 304"/>
                <a:gd name="T72" fmla="*/ 144 w 753"/>
                <a:gd name="T73" fmla="*/ 289 h 304"/>
                <a:gd name="T74" fmla="*/ 124 w 753"/>
                <a:gd name="T75" fmla="*/ 298 h 304"/>
                <a:gd name="T76" fmla="*/ 104 w 753"/>
                <a:gd name="T77" fmla="*/ 303 h 304"/>
                <a:gd name="T78" fmla="*/ 84 w 753"/>
                <a:gd name="T79" fmla="*/ 303 h 304"/>
                <a:gd name="T80" fmla="*/ 63 w 753"/>
                <a:gd name="T81" fmla="*/ 298 h 304"/>
                <a:gd name="T82" fmla="*/ 44 w 753"/>
                <a:gd name="T83" fmla="*/ 289 h 304"/>
                <a:gd name="T84" fmla="*/ 28 w 753"/>
                <a:gd name="T85" fmla="*/ 276 h 304"/>
                <a:gd name="T86" fmla="*/ 14 w 753"/>
                <a:gd name="T87" fmla="*/ 260 h 304"/>
                <a:gd name="T88" fmla="*/ 4 w 753"/>
                <a:gd name="T89" fmla="*/ 241 h 304"/>
                <a:gd name="T90" fmla="*/ 0 w 753"/>
                <a:gd name="T91" fmla="*/ 220 h 304"/>
                <a:gd name="T92" fmla="*/ 0 w 753"/>
                <a:gd name="T93" fmla="*/ 200 h 304"/>
                <a:gd name="T94" fmla="*/ 4 w 753"/>
                <a:gd name="T95" fmla="*/ 179 h 304"/>
                <a:gd name="T96" fmla="*/ 14 w 753"/>
                <a:gd name="T97" fmla="*/ 160 h 304"/>
                <a:gd name="T98" fmla="*/ 28 w 753"/>
                <a:gd name="T99" fmla="*/ 143 h 304"/>
                <a:gd name="T100" fmla="*/ 67 w 753"/>
                <a:gd name="T101" fmla="*/ 107 h 304"/>
                <a:gd name="T102" fmla="*/ 110 w 753"/>
                <a:gd name="T103" fmla="*/ 77 h 304"/>
                <a:gd name="T104" fmla="*/ 156 w 753"/>
                <a:gd name="T105" fmla="*/ 51 h 304"/>
                <a:gd name="T106" fmla="*/ 202 w 753"/>
                <a:gd name="T107" fmla="*/ 31 h 304"/>
                <a:gd name="T108" fmla="*/ 251 w 753"/>
                <a:gd name="T109" fmla="*/ 15 h 304"/>
                <a:gd name="T110" fmla="*/ 301 w 753"/>
                <a:gd name="T111" fmla="*/ 4 h 304"/>
                <a:gd name="T112" fmla="*/ 352 w 753"/>
                <a:gd name="T11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3" h="304">
                  <a:moveTo>
                    <a:pt x="352" y="0"/>
                  </a:moveTo>
                  <a:lnTo>
                    <a:pt x="402" y="0"/>
                  </a:lnTo>
                  <a:lnTo>
                    <a:pt x="452" y="4"/>
                  </a:lnTo>
                  <a:lnTo>
                    <a:pt x="502" y="15"/>
                  </a:lnTo>
                  <a:lnTo>
                    <a:pt x="551" y="31"/>
                  </a:lnTo>
                  <a:lnTo>
                    <a:pt x="598" y="51"/>
                  </a:lnTo>
                  <a:lnTo>
                    <a:pt x="644" y="77"/>
                  </a:lnTo>
                  <a:lnTo>
                    <a:pt x="687" y="107"/>
                  </a:lnTo>
                  <a:lnTo>
                    <a:pt x="727" y="143"/>
                  </a:lnTo>
                  <a:lnTo>
                    <a:pt x="740" y="160"/>
                  </a:lnTo>
                  <a:lnTo>
                    <a:pt x="749" y="179"/>
                  </a:lnTo>
                  <a:lnTo>
                    <a:pt x="753" y="200"/>
                  </a:lnTo>
                  <a:lnTo>
                    <a:pt x="753" y="220"/>
                  </a:lnTo>
                  <a:lnTo>
                    <a:pt x="749" y="241"/>
                  </a:lnTo>
                  <a:lnTo>
                    <a:pt x="740" y="260"/>
                  </a:lnTo>
                  <a:lnTo>
                    <a:pt x="727" y="276"/>
                  </a:lnTo>
                  <a:lnTo>
                    <a:pt x="712" y="288"/>
                  </a:lnTo>
                  <a:lnTo>
                    <a:pt x="696" y="297"/>
                  </a:lnTo>
                  <a:lnTo>
                    <a:pt x="678" y="302"/>
                  </a:lnTo>
                  <a:lnTo>
                    <a:pt x="660" y="304"/>
                  </a:lnTo>
                  <a:lnTo>
                    <a:pt x="643" y="302"/>
                  </a:lnTo>
                  <a:lnTo>
                    <a:pt x="625" y="297"/>
                  </a:lnTo>
                  <a:lnTo>
                    <a:pt x="608" y="288"/>
                  </a:lnTo>
                  <a:lnTo>
                    <a:pt x="594" y="276"/>
                  </a:lnTo>
                  <a:lnTo>
                    <a:pt x="563" y="249"/>
                  </a:lnTo>
                  <a:lnTo>
                    <a:pt x="529" y="226"/>
                  </a:lnTo>
                  <a:lnTo>
                    <a:pt x="492" y="209"/>
                  </a:lnTo>
                  <a:lnTo>
                    <a:pt x="454" y="197"/>
                  </a:lnTo>
                  <a:lnTo>
                    <a:pt x="416" y="189"/>
                  </a:lnTo>
                  <a:lnTo>
                    <a:pt x="377" y="187"/>
                  </a:lnTo>
                  <a:lnTo>
                    <a:pt x="337" y="189"/>
                  </a:lnTo>
                  <a:lnTo>
                    <a:pt x="300" y="197"/>
                  </a:lnTo>
                  <a:lnTo>
                    <a:pt x="262" y="209"/>
                  </a:lnTo>
                  <a:lnTo>
                    <a:pt x="226" y="226"/>
                  </a:lnTo>
                  <a:lnTo>
                    <a:pt x="191" y="249"/>
                  </a:lnTo>
                  <a:lnTo>
                    <a:pt x="160" y="276"/>
                  </a:lnTo>
                  <a:lnTo>
                    <a:pt x="144" y="289"/>
                  </a:lnTo>
                  <a:lnTo>
                    <a:pt x="124" y="298"/>
                  </a:lnTo>
                  <a:lnTo>
                    <a:pt x="104" y="303"/>
                  </a:lnTo>
                  <a:lnTo>
                    <a:pt x="84" y="303"/>
                  </a:lnTo>
                  <a:lnTo>
                    <a:pt x="63" y="298"/>
                  </a:lnTo>
                  <a:lnTo>
                    <a:pt x="44" y="289"/>
                  </a:lnTo>
                  <a:lnTo>
                    <a:pt x="28" y="276"/>
                  </a:lnTo>
                  <a:lnTo>
                    <a:pt x="14" y="260"/>
                  </a:lnTo>
                  <a:lnTo>
                    <a:pt x="4" y="241"/>
                  </a:lnTo>
                  <a:lnTo>
                    <a:pt x="0" y="220"/>
                  </a:lnTo>
                  <a:lnTo>
                    <a:pt x="0" y="200"/>
                  </a:lnTo>
                  <a:lnTo>
                    <a:pt x="4" y="179"/>
                  </a:lnTo>
                  <a:lnTo>
                    <a:pt x="14" y="160"/>
                  </a:lnTo>
                  <a:lnTo>
                    <a:pt x="28" y="143"/>
                  </a:lnTo>
                  <a:lnTo>
                    <a:pt x="67" y="107"/>
                  </a:lnTo>
                  <a:lnTo>
                    <a:pt x="110" y="77"/>
                  </a:lnTo>
                  <a:lnTo>
                    <a:pt x="156" y="51"/>
                  </a:lnTo>
                  <a:lnTo>
                    <a:pt x="202" y="31"/>
                  </a:lnTo>
                  <a:lnTo>
                    <a:pt x="251" y="15"/>
                  </a:lnTo>
                  <a:lnTo>
                    <a:pt x="301" y="4"/>
                  </a:lnTo>
                  <a:lnTo>
                    <a:pt x="3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1" name="Group 140">
            <a:extLst>
              <a:ext uri="{FF2B5EF4-FFF2-40B4-BE49-F238E27FC236}">
                <a16:creationId xmlns:a16="http://schemas.microsoft.com/office/drawing/2014/main" id="{23886D36-B2DC-2A1E-C125-E9C9FB3343C9}"/>
              </a:ext>
            </a:extLst>
          </p:cNvPr>
          <p:cNvGrpSpPr/>
          <p:nvPr/>
        </p:nvGrpSpPr>
        <p:grpSpPr>
          <a:xfrm>
            <a:off x="8521562" y="2709115"/>
            <a:ext cx="359552" cy="528864"/>
            <a:chOff x="9209088" y="5059363"/>
            <a:chExt cx="300038" cy="441324"/>
          </a:xfrm>
          <a:solidFill>
            <a:schemeClr val="tx1"/>
          </a:solidFill>
        </p:grpSpPr>
        <p:sp>
          <p:nvSpPr>
            <p:cNvPr id="142" name="Freeform 412">
              <a:extLst>
                <a:ext uri="{FF2B5EF4-FFF2-40B4-BE49-F238E27FC236}">
                  <a16:creationId xmlns:a16="http://schemas.microsoft.com/office/drawing/2014/main" id="{05EA465B-7018-8D86-A226-4F45C6A06B0F}"/>
                </a:ext>
              </a:extLst>
            </p:cNvPr>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413">
              <a:extLst>
                <a:ext uri="{FF2B5EF4-FFF2-40B4-BE49-F238E27FC236}">
                  <a16:creationId xmlns:a16="http://schemas.microsoft.com/office/drawing/2014/main" id="{CD3C2EF6-F78C-1EEB-B274-9D5456EC8FE9}"/>
                </a:ext>
              </a:extLst>
            </p:cNvPr>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414">
              <a:extLst>
                <a:ext uri="{FF2B5EF4-FFF2-40B4-BE49-F238E27FC236}">
                  <a16:creationId xmlns:a16="http://schemas.microsoft.com/office/drawing/2014/main" id="{764E8906-70E2-4B80-E901-257AFAB9443B}"/>
                </a:ext>
              </a:extLst>
            </p:cNvPr>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415">
              <a:extLst>
                <a:ext uri="{FF2B5EF4-FFF2-40B4-BE49-F238E27FC236}">
                  <a16:creationId xmlns:a16="http://schemas.microsoft.com/office/drawing/2014/main" id="{9AD7AAC4-F811-BA4D-141A-6C74764E2C27}"/>
                </a:ext>
              </a:extLst>
            </p:cNvPr>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416">
              <a:extLst>
                <a:ext uri="{FF2B5EF4-FFF2-40B4-BE49-F238E27FC236}">
                  <a16:creationId xmlns:a16="http://schemas.microsoft.com/office/drawing/2014/main" id="{E23900DE-8ED7-46BA-2C3D-FD58033F0CDA}"/>
                </a:ext>
              </a:extLst>
            </p:cNvPr>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417">
              <a:extLst>
                <a:ext uri="{FF2B5EF4-FFF2-40B4-BE49-F238E27FC236}">
                  <a16:creationId xmlns:a16="http://schemas.microsoft.com/office/drawing/2014/main" id="{9F86EE08-DF09-64DF-E4EF-942A730C20CD}"/>
                </a:ext>
              </a:extLst>
            </p:cNvPr>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9" name="Freeform 904">
            <a:extLst>
              <a:ext uri="{FF2B5EF4-FFF2-40B4-BE49-F238E27FC236}">
                <a16:creationId xmlns:a16="http://schemas.microsoft.com/office/drawing/2014/main" id="{C0E55E2E-C9D0-E26E-4DC9-B7C9120B7E1B}"/>
              </a:ext>
            </a:extLst>
          </p:cNvPr>
          <p:cNvSpPr>
            <a:spLocks noEditPoints="1"/>
          </p:cNvSpPr>
          <p:nvPr/>
        </p:nvSpPr>
        <p:spPr bwMode="auto">
          <a:xfrm>
            <a:off x="8469082" y="3826483"/>
            <a:ext cx="464512" cy="380479"/>
          </a:xfrm>
          <a:custGeom>
            <a:avLst/>
            <a:gdLst>
              <a:gd name="T0" fmla="*/ 296 w 300"/>
              <a:gd name="T1" fmla="*/ 25 h 246"/>
              <a:gd name="T2" fmla="*/ 281 w 300"/>
              <a:gd name="T3" fmla="*/ 24 h 246"/>
              <a:gd name="T4" fmla="*/ 245 w 300"/>
              <a:gd name="T5" fmla="*/ 55 h 246"/>
              <a:gd name="T6" fmla="*/ 245 w 300"/>
              <a:gd name="T7" fmla="*/ 11 h 246"/>
              <a:gd name="T8" fmla="*/ 235 w 300"/>
              <a:gd name="T9" fmla="*/ 0 h 246"/>
              <a:gd name="T10" fmla="*/ 11 w 300"/>
              <a:gd name="T11" fmla="*/ 0 h 246"/>
              <a:gd name="T12" fmla="*/ 0 w 300"/>
              <a:gd name="T13" fmla="*/ 11 h 246"/>
              <a:gd name="T14" fmla="*/ 0 w 300"/>
              <a:gd name="T15" fmla="*/ 235 h 246"/>
              <a:gd name="T16" fmla="*/ 11 w 300"/>
              <a:gd name="T17" fmla="*/ 246 h 246"/>
              <a:gd name="T18" fmla="*/ 235 w 300"/>
              <a:gd name="T19" fmla="*/ 246 h 246"/>
              <a:gd name="T20" fmla="*/ 245 w 300"/>
              <a:gd name="T21" fmla="*/ 235 h 246"/>
              <a:gd name="T22" fmla="*/ 245 w 300"/>
              <a:gd name="T23" fmla="*/ 84 h 246"/>
              <a:gd name="T24" fmla="*/ 295 w 300"/>
              <a:gd name="T25" fmla="*/ 40 h 246"/>
              <a:gd name="T26" fmla="*/ 296 w 300"/>
              <a:gd name="T27" fmla="*/ 25 h 246"/>
              <a:gd name="T28" fmla="*/ 224 w 300"/>
              <a:gd name="T29" fmla="*/ 224 h 246"/>
              <a:gd name="T30" fmla="*/ 21 w 300"/>
              <a:gd name="T31" fmla="*/ 224 h 246"/>
              <a:gd name="T32" fmla="*/ 21 w 300"/>
              <a:gd name="T33" fmla="*/ 22 h 246"/>
              <a:gd name="T34" fmla="*/ 224 w 300"/>
              <a:gd name="T35" fmla="*/ 22 h 246"/>
              <a:gd name="T36" fmla="*/ 224 w 300"/>
              <a:gd name="T37" fmla="*/ 74 h 246"/>
              <a:gd name="T38" fmla="*/ 119 w 300"/>
              <a:gd name="T39" fmla="*/ 166 h 246"/>
              <a:gd name="T40" fmla="*/ 72 w 300"/>
              <a:gd name="T41" fmla="*/ 111 h 246"/>
              <a:gd name="T42" fmla="*/ 57 w 300"/>
              <a:gd name="T43" fmla="*/ 109 h 246"/>
              <a:gd name="T44" fmla="*/ 56 w 300"/>
              <a:gd name="T45" fmla="*/ 125 h 246"/>
              <a:gd name="T46" fmla="*/ 109 w 300"/>
              <a:gd name="T47" fmla="*/ 189 h 246"/>
              <a:gd name="T48" fmla="*/ 109 w 300"/>
              <a:gd name="T49" fmla="*/ 189 h 246"/>
              <a:gd name="T50" fmla="*/ 117 w 300"/>
              <a:gd name="T51" fmla="*/ 192 h 246"/>
              <a:gd name="T52" fmla="*/ 124 w 300"/>
              <a:gd name="T53" fmla="*/ 190 h 246"/>
              <a:gd name="T54" fmla="*/ 224 w 300"/>
              <a:gd name="T55" fmla="*/ 103 h 246"/>
              <a:gd name="T56" fmla="*/ 224 w 300"/>
              <a:gd name="T57" fmla="*/ 22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0" h="246">
                <a:moveTo>
                  <a:pt x="296" y="25"/>
                </a:moveTo>
                <a:cubicBezTo>
                  <a:pt x="292" y="21"/>
                  <a:pt x="285" y="20"/>
                  <a:pt x="281" y="24"/>
                </a:cubicBezTo>
                <a:cubicBezTo>
                  <a:pt x="245" y="55"/>
                  <a:pt x="245" y="55"/>
                  <a:pt x="245" y="55"/>
                </a:cubicBezTo>
                <a:cubicBezTo>
                  <a:pt x="245" y="11"/>
                  <a:pt x="245" y="11"/>
                  <a:pt x="245" y="11"/>
                </a:cubicBezTo>
                <a:cubicBezTo>
                  <a:pt x="245" y="5"/>
                  <a:pt x="241" y="0"/>
                  <a:pt x="235" y="0"/>
                </a:cubicBezTo>
                <a:cubicBezTo>
                  <a:pt x="11" y="0"/>
                  <a:pt x="11" y="0"/>
                  <a:pt x="11" y="0"/>
                </a:cubicBezTo>
                <a:cubicBezTo>
                  <a:pt x="5" y="0"/>
                  <a:pt x="0" y="5"/>
                  <a:pt x="0" y="11"/>
                </a:cubicBezTo>
                <a:cubicBezTo>
                  <a:pt x="0" y="235"/>
                  <a:pt x="0" y="235"/>
                  <a:pt x="0" y="235"/>
                </a:cubicBezTo>
                <a:cubicBezTo>
                  <a:pt x="0" y="241"/>
                  <a:pt x="5" y="246"/>
                  <a:pt x="11" y="246"/>
                </a:cubicBezTo>
                <a:cubicBezTo>
                  <a:pt x="235" y="246"/>
                  <a:pt x="235" y="246"/>
                  <a:pt x="235" y="246"/>
                </a:cubicBezTo>
                <a:cubicBezTo>
                  <a:pt x="241" y="246"/>
                  <a:pt x="245" y="241"/>
                  <a:pt x="245" y="235"/>
                </a:cubicBezTo>
                <a:cubicBezTo>
                  <a:pt x="245" y="84"/>
                  <a:pt x="245" y="84"/>
                  <a:pt x="245" y="84"/>
                </a:cubicBezTo>
                <a:cubicBezTo>
                  <a:pt x="295" y="40"/>
                  <a:pt x="295" y="40"/>
                  <a:pt x="295" y="40"/>
                </a:cubicBezTo>
                <a:cubicBezTo>
                  <a:pt x="299" y="36"/>
                  <a:pt x="300" y="30"/>
                  <a:pt x="296" y="25"/>
                </a:cubicBezTo>
                <a:close/>
                <a:moveTo>
                  <a:pt x="224" y="224"/>
                </a:moveTo>
                <a:cubicBezTo>
                  <a:pt x="21" y="224"/>
                  <a:pt x="21" y="224"/>
                  <a:pt x="21" y="224"/>
                </a:cubicBezTo>
                <a:cubicBezTo>
                  <a:pt x="21" y="22"/>
                  <a:pt x="21" y="22"/>
                  <a:pt x="21" y="22"/>
                </a:cubicBezTo>
                <a:cubicBezTo>
                  <a:pt x="224" y="22"/>
                  <a:pt x="224" y="22"/>
                  <a:pt x="224" y="22"/>
                </a:cubicBezTo>
                <a:cubicBezTo>
                  <a:pt x="224" y="74"/>
                  <a:pt x="224" y="74"/>
                  <a:pt x="224" y="74"/>
                </a:cubicBezTo>
                <a:cubicBezTo>
                  <a:pt x="119" y="166"/>
                  <a:pt x="119" y="166"/>
                  <a:pt x="119" y="166"/>
                </a:cubicBezTo>
                <a:cubicBezTo>
                  <a:pt x="72" y="111"/>
                  <a:pt x="72" y="111"/>
                  <a:pt x="72" y="111"/>
                </a:cubicBezTo>
                <a:cubicBezTo>
                  <a:pt x="68" y="106"/>
                  <a:pt x="62" y="106"/>
                  <a:pt x="57" y="109"/>
                </a:cubicBezTo>
                <a:cubicBezTo>
                  <a:pt x="53" y="113"/>
                  <a:pt x="52" y="120"/>
                  <a:pt x="56" y="125"/>
                </a:cubicBezTo>
                <a:cubicBezTo>
                  <a:pt x="109" y="189"/>
                  <a:pt x="109" y="189"/>
                  <a:pt x="109" y="189"/>
                </a:cubicBezTo>
                <a:cubicBezTo>
                  <a:pt x="109" y="189"/>
                  <a:pt x="109" y="189"/>
                  <a:pt x="109" y="189"/>
                </a:cubicBezTo>
                <a:cubicBezTo>
                  <a:pt x="111" y="191"/>
                  <a:pt x="114" y="192"/>
                  <a:pt x="117" y="192"/>
                </a:cubicBezTo>
                <a:cubicBezTo>
                  <a:pt x="120" y="192"/>
                  <a:pt x="122" y="191"/>
                  <a:pt x="124" y="190"/>
                </a:cubicBezTo>
                <a:cubicBezTo>
                  <a:pt x="224" y="103"/>
                  <a:pt x="224" y="103"/>
                  <a:pt x="224" y="103"/>
                </a:cubicBezTo>
                <a:lnTo>
                  <a:pt x="224" y="224"/>
                </a:ln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27">
            <a:extLst>
              <a:ext uri="{FF2B5EF4-FFF2-40B4-BE49-F238E27FC236}">
                <a16:creationId xmlns:a16="http://schemas.microsoft.com/office/drawing/2014/main" id="{567F637D-F900-C7DC-18DC-EBF45C2D96C9}"/>
              </a:ext>
            </a:extLst>
          </p:cNvPr>
          <p:cNvSpPr>
            <a:spLocks noEditPoints="1"/>
          </p:cNvSpPr>
          <p:nvPr/>
        </p:nvSpPr>
        <p:spPr bwMode="auto">
          <a:xfrm>
            <a:off x="5411134" y="1639674"/>
            <a:ext cx="422275" cy="555625"/>
          </a:xfrm>
          <a:custGeom>
            <a:avLst/>
            <a:gdLst>
              <a:gd name="T0" fmla="*/ 593 w 2659"/>
              <a:gd name="T1" fmla="*/ 2426 h 3500"/>
              <a:gd name="T2" fmla="*/ 402 w 2659"/>
              <a:gd name="T3" fmla="*/ 2455 h 3500"/>
              <a:gd name="T4" fmla="*/ 183 w 2659"/>
              <a:gd name="T5" fmla="*/ 2675 h 3500"/>
              <a:gd name="T6" fmla="*/ 2499 w 2659"/>
              <a:gd name="T7" fmla="*/ 2765 h 3500"/>
              <a:gd name="T8" fmla="*/ 2338 w 2659"/>
              <a:gd name="T9" fmla="*/ 2499 h 3500"/>
              <a:gd name="T10" fmla="*/ 2102 w 2659"/>
              <a:gd name="T11" fmla="*/ 2430 h 3500"/>
              <a:gd name="T12" fmla="*/ 1890 w 2659"/>
              <a:gd name="T13" fmla="*/ 2381 h 3500"/>
              <a:gd name="T14" fmla="*/ 1329 w 2659"/>
              <a:gd name="T15" fmla="*/ 3055 h 3500"/>
              <a:gd name="T16" fmla="*/ 1190 w 2659"/>
              <a:gd name="T17" fmla="*/ 2981 h 3500"/>
              <a:gd name="T18" fmla="*/ 1021 w 2659"/>
              <a:gd name="T19" fmla="*/ 2184 h 3500"/>
              <a:gd name="T20" fmla="*/ 1329 w 2659"/>
              <a:gd name="T21" fmla="*/ 2897 h 3500"/>
              <a:gd name="T22" fmla="*/ 1637 w 2659"/>
              <a:gd name="T23" fmla="*/ 2184 h 3500"/>
              <a:gd name="T24" fmla="*/ 1429 w 2659"/>
              <a:gd name="T25" fmla="*/ 1956 h 3500"/>
              <a:gd name="T26" fmla="*/ 992 w 2659"/>
              <a:gd name="T27" fmla="*/ 806 h 3500"/>
              <a:gd name="T28" fmla="*/ 773 w 2659"/>
              <a:gd name="T29" fmla="*/ 1196 h 3500"/>
              <a:gd name="T30" fmla="*/ 954 w 2659"/>
              <a:gd name="T31" fmla="*/ 1608 h 3500"/>
              <a:gd name="T32" fmla="*/ 1279 w 2659"/>
              <a:gd name="T33" fmla="*/ 1803 h 3500"/>
              <a:gd name="T34" fmla="*/ 1619 w 2659"/>
              <a:gd name="T35" fmla="*/ 1696 h 3500"/>
              <a:gd name="T36" fmla="*/ 1849 w 2659"/>
              <a:gd name="T37" fmla="*/ 1345 h 3500"/>
              <a:gd name="T38" fmla="*/ 1889 w 2659"/>
              <a:gd name="T39" fmla="*/ 972 h 3500"/>
              <a:gd name="T40" fmla="*/ 1198 w 2659"/>
              <a:gd name="T41" fmla="*/ 887 h 3500"/>
              <a:gd name="T42" fmla="*/ 1396 w 2659"/>
              <a:gd name="T43" fmla="*/ 158 h 3500"/>
              <a:gd name="T44" fmla="*/ 1112 w 2659"/>
              <a:gd name="T45" fmla="*/ 230 h 3500"/>
              <a:gd name="T46" fmla="*/ 828 w 2659"/>
              <a:gd name="T47" fmla="*/ 368 h 3500"/>
              <a:gd name="T48" fmla="*/ 686 w 2659"/>
              <a:gd name="T49" fmla="*/ 688 h 3500"/>
              <a:gd name="T50" fmla="*/ 778 w 2659"/>
              <a:gd name="T51" fmla="*/ 873 h 3500"/>
              <a:gd name="T52" fmla="*/ 911 w 2659"/>
              <a:gd name="T53" fmla="*/ 599 h 3500"/>
              <a:gd name="T54" fmla="*/ 1039 w 2659"/>
              <a:gd name="T55" fmla="*/ 605 h 3500"/>
              <a:gd name="T56" fmla="*/ 1152 w 2659"/>
              <a:gd name="T57" fmla="*/ 722 h 3500"/>
              <a:gd name="T58" fmla="*/ 1908 w 2659"/>
              <a:gd name="T59" fmla="*/ 777 h 3500"/>
              <a:gd name="T60" fmla="*/ 1934 w 2659"/>
              <a:gd name="T61" fmla="*/ 550 h 3500"/>
              <a:gd name="T62" fmla="*/ 1673 w 2659"/>
              <a:gd name="T63" fmla="*/ 235 h 3500"/>
              <a:gd name="T64" fmla="*/ 1463 w 2659"/>
              <a:gd name="T65" fmla="*/ 3 h 3500"/>
              <a:gd name="T66" fmla="*/ 1872 w 2659"/>
              <a:gd name="T67" fmla="*/ 189 h 3500"/>
              <a:gd name="T68" fmla="*/ 2111 w 2659"/>
              <a:gd name="T69" fmla="*/ 589 h 3500"/>
              <a:gd name="T70" fmla="*/ 2095 w 2659"/>
              <a:gd name="T71" fmla="*/ 1068 h 3500"/>
              <a:gd name="T72" fmla="*/ 1984 w 2659"/>
              <a:gd name="T73" fmla="*/ 1435 h 3500"/>
              <a:gd name="T74" fmla="*/ 1722 w 2659"/>
              <a:gd name="T75" fmla="*/ 1815 h 3500"/>
              <a:gd name="T76" fmla="*/ 1771 w 2659"/>
              <a:gd name="T77" fmla="*/ 2100 h 3500"/>
              <a:gd name="T78" fmla="*/ 1954 w 2659"/>
              <a:gd name="T79" fmla="*/ 2236 h 3500"/>
              <a:gd name="T80" fmla="*/ 2106 w 2659"/>
              <a:gd name="T81" fmla="*/ 2272 h 3500"/>
              <a:gd name="T82" fmla="*/ 2303 w 2659"/>
              <a:gd name="T83" fmla="*/ 2305 h 3500"/>
              <a:gd name="T84" fmla="*/ 2588 w 2659"/>
              <a:gd name="T85" fmla="*/ 2545 h 3500"/>
              <a:gd name="T86" fmla="*/ 2657 w 2659"/>
              <a:gd name="T87" fmla="*/ 3442 h 3500"/>
              <a:gd name="T88" fmla="*/ 58 w 2659"/>
              <a:gd name="T89" fmla="*/ 3497 h 3500"/>
              <a:gd name="T90" fmla="*/ 3 w 2659"/>
              <a:gd name="T91" fmla="*/ 2755 h 3500"/>
              <a:gd name="T92" fmla="*/ 171 w 2659"/>
              <a:gd name="T93" fmla="*/ 2418 h 3500"/>
              <a:gd name="T94" fmla="*/ 522 w 2659"/>
              <a:gd name="T95" fmla="*/ 2273 h 3500"/>
              <a:gd name="T96" fmla="*/ 608 w 2659"/>
              <a:gd name="T97" fmla="*/ 2264 h 3500"/>
              <a:gd name="T98" fmla="*/ 786 w 2659"/>
              <a:gd name="T99" fmla="*/ 2194 h 3500"/>
              <a:gd name="T100" fmla="*/ 949 w 2659"/>
              <a:gd name="T101" fmla="*/ 1994 h 3500"/>
              <a:gd name="T102" fmla="*/ 796 w 2659"/>
              <a:gd name="T103" fmla="*/ 1661 h 3500"/>
              <a:gd name="T104" fmla="*/ 609 w 2659"/>
              <a:gd name="T105" fmla="*/ 1165 h 3500"/>
              <a:gd name="T106" fmla="*/ 522 w 2659"/>
              <a:gd name="T107" fmla="*/ 819 h 3500"/>
              <a:gd name="T108" fmla="*/ 622 w 2659"/>
              <a:gd name="T109" fmla="*/ 387 h 3500"/>
              <a:gd name="T110" fmla="*/ 923 w 2659"/>
              <a:gd name="T111" fmla="*/ 112 h 3500"/>
              <a:gd name="T112" fmla="*/ 1332 w 2659"/>
              <a:gd name="T113" fmla="*/ 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59" h="3500">
                <a:moveTo>
                  <a:pt x="769" y="2381"/>
                </a:moveTo>
                <a:lnTo>
                  <a:pt x="739" y="2394"/>
                </a:lnTo>
                <a:lnTo>
                  <a:pt x="707" y="2403"/>
                </a:lnTo>
                <a:lnTo>
                  <a:pt x="676" y="2412"/>
                </a:lnTo>
                <a:lnTo>
                  <a:pt x="647" y="2418"/>
                </a:lnTo>
                <a:lnTo>
                  <a:pt x="618" y="2422"/>
                </a:lnTo>
                <a:lnTo>
                  <a:pt x="593" y="2426"/>
                </a:lnTo>
                <a:lnTo>
                  <a:pt x="572" y="2428"/>
                </a:lnTo>
                <a:lnTo>
                  <a:pt x="556" y="2429"/>
                </a:lnTo>
                <a:lnTo>
                  <a:pt x="544" y="2430"/>
                </a:lnTo>
                <a:lnTo>
                  <a:pt x="540" y="2430"/>
                </a:lnTo>
                <a:lnTo>
                  <a:pt x="492" y="2433"/>
                </a:lnTo>
                <a:lnTo>
                  <a:pt x="446" y="2442"/>
                </a:lnTo>
                <a:lnTo>
                  <a:pt x="402" y="2455"/>
                </a:lnTo>
                <a:lnTo>
                  <a:pt x="360" y="2474"/>
                </a:lnTo>
                <a:lnTo>
                  <a:pt x="322" y="2499"/>
                </a:lnTo>
                <a:lnTo>
                  <a:pt x="286" y="2526"/>
                </a:lnTo>
                <a:lnTo>
                  <a:pt x="254" y="2559"/>
                </a:lnTo>
                <a:lnTo>
                  <a:pt x="226" y="2594"/>
                </a:lnTo>
                <a:lnTo>
                  <a:pt x="202" y="2633"/>
                </a:lnTo>
                <a:lnTo>
                  <a:pt x="183" y="2675"/>
                </a:lnTo>
                <a:lnTo>
                  <a:pt x="169" y="2719"/>
                </a:lnTo>
                <a:lnTo>
                  <a:pt x="161" y="2765"/>
                </a:lnTo>
                <a:lnTo>
                  <a:pt x="158" y="2813"/>
                </a:lnTo>
                <a:lnTo>
                  <a:pt x="158" y="3342"/>
                </a:lnTo>
                <a:lnTo>
                  <a:pt x="2502" y="3342"/>
                </a:lnTo>
                <a:lnTo>
                  <a:pt x="2502" y="2813"/>
                </a:lnTo>
                <a:lnTo>
                  <a:pt x="2499" y="2765"/>
                </a:lnTo>
                <a:lnTo>
                  <a:pt x="2491" y="2719"/>
                </a:lnTo>
                <a:lnTo>
                  <a:pt x="2476" y="2675"/>
                </a:lnTo>
                <a:lnTo>
                  <a:pt x="2457" y="2633"/>
                </a:lnTo>
                <a:lnTo>
                  <a:pt x="2433" y="2594"/>
                </a:lnTo>
                <a:lnTo>
                  <a:pt x="2405" y="2559"/>
                </a:lnTo>
                <a:lnTo>
                  <a:pt x="2373" y="2526"/>
                </a:lnTo>
                <a:lnTo>
                  <a:pt x="2338" y="2499"/>
                </a:lnTo>
                <a:lnTo>
                  <a:pt x="2299" y="2474"/>
                </a:lnTo>
                <a:lnTo>
                  <a:pt x="2258" y="2455"/>
                </a:lnTo>
                <a:lnTo>
                  <a:pt x="2213" y="2442"/>
                </a:lnTo>
                <a:lnTo>
                  <a:pt x="2167" y="2433"/>
                </a:lnTo>
                <a:lnTo>
                  <a:pt x="2119" y="2430"/>
                </a:lnTo>
                <a:lnTo>
                  <a:pt x="2115" y="2430"/>
                </a:lnTo>
                <a:lnTo>
                  <a:pt x="2102" y="2430"/>
                </a:lnTo>
                <a:lnTo>
                  <a:pt x="2084" y="2428"/>
                </a:lnTo>
                <a:lnTo>
                  <a:pt x="2060" y="2426"/>
                </a:lnTo>
                <a:lnTo>
                  <a:pt x="2031" y="2421"/>
                </a:lnTo>
                <a:lnTo>
                  <a:pt x="1999" y="2415"/>
                </a:lnTo>
                <a:lnTo>
                  <a:pt x="1965" y="2407"/>
                </a:lnTo>
                <a:lnTo>
                  <a:pt x="1927" y="2396"/>
                </a:lnTo>
                <a:lnTo>
                  <a:pt x="1890" y="2381"/>
                </a:lnTo>
                <a:lnTo>
                  <a:pt x="1469" y="2981"/>
                </a:lnTo>
                <a:lnTo>
                  <a:pt x="1452" y="3003"/>
                </a:lnTo>
                <a:lnTo>
                  <a:pt x="1431" y="3021"/>
                </a:lnTo>
                <a:lnTo>
                  <a:pt x="1409" y="3034"/>
                </a:lnTo>
                <a:lnTo>
                  <a:pt x="1383" y="3045"/>
                </a:lnTo>
                <a:lnTo>
                  <a:pt x="1357" y="3051"/>
                </a:lnTo>
                <a:lnTo>
                  <a:pt x="1329" y="3055"/>
                </a:lnTo>
                <a:lnTo>
                  <a:pt x="1329" y="3055"/>
                </a:lnTo>
                <a:lnTo>
                  <a:pt x="1302" y="3051"/>
                </a:lnTo>
                <a:lnTo>
                  <a:pt x="1275" y="3045"/>
                </a:lnTo>
                <a:lnTo>
                  <a:pt x="1251" y="3034"/>
                </a:lnTo>
                <a:lnTo>
                  <a:pt x="1228" y="3021"/>
                </a:lnTo>
                <a:lnTo>
                  <a:pt x="1208" y="3003"/>
                </a:lnTo>
                <a:lnTo>
                  <a:pt x="1190" y="2981"/>
                </a:lnTo>
                <a:lnTo>
                  <a:pt x="769" y="2381"/>
                </a:lnTo>
                <a:close/>
                <a:moveTo>
                  <a:pt x="1135" y="1929"/>
                </a:moveTo>
                <a:lnTo>
                  <a:pt x="1121" y="1984"/>
                </a:lnTo>
                <a:lnTo>
                  <a:pt x="1103" y="2038"/>
                </a:lnTo>
                <a:lnTo>
                  <a:pt x="1080" y="2089"/>
                </a:lnTo>
                <a:lnTo>
                  <a:pt x="1053" y="2138"/>
                </a:lnTo>
                <a:lnTo>
                  <a:pt x="1021" y="2184"/>
                </a:lnTo>
                <a:lnTo>
                  <a:pt x="986" y="2226"/>
                </a:lnTo>
                <a:lnTo>
                  <a:pt x="947" y="2265"/>
                </a:lnTo>
                <a:lnTo>
                  <a:pt x="906" y="2302"/>
                </a:lnTo>
                <a:lnTo>
                  <a:pt x="1319" y="2890"/>
                </a:lnTo>
                <a:lnTo>
                  <a:pt x="1322" y="2893"/>
                </a:lnTo>
                <a:lnTo>
                  <a:pt x="1325" y="2895"/>
                </a:lnTo>
                <a:lnTo>
                  <a:pt x="1329" y="2897"/>
                </a:lnTo>
                <a:lnTo>
                  <a:pt x="1334" y="2895"/>
                </a:lnTo>
                <a:lnTo>
                  <a:pt x="1338" y="2893"/>
                </a:lnTo>
                <a:lnTo>
                  <a:pt x="1341" y="2890"/>
                </a:lnTo>
                <a:lnTo>
                  <a:pt x="1754" y="2302"/>
                </a:lnTo>
                <a:lnTo>
                  <a:pt x="1712" y="2265"/>
                </a:lnTo>
                <a:lnTo>
                  <a:pt x="1673" y="2226"/>
                </a:lnTo>
                <a:lnTo>
                  <a:pt x="1637" y="2184"/>
                </a:lnTo>
                <a:lnTo>
                  <a:pt x="1607" y="2138"/>
                </a:lnTo>
                <a:lnTo>
                  <a:pt x="1579" y="2089"/>
                </a:lnTo>
                <a:lnTo>
                  <a:pt x="1557" y="2038"/>
                </a:lnTo>
                <a:lnTo>
                  <a:pt x="1538" y="1985"/>
                </a:lnTo>
                <a:lnTo>
                  <a:pt x="1525" y="1929"/>
                </a:lnTo>
                <a:lnTo>
                  <a:pt x="1478" y="1945"/>
                </a:lnTo>
                <a:lnTo>
                  <a:pt x="1429" y="1956"/>
                </a:lnTo>
                <a:lnTo>
                  <a:pt x="1380" y="1962"/>
                </a:lnTo>
                <a:lnTo>
                  <a:pt x="1329" y="1964"/>
                </a:lnTo>
                <a:lnTo>
                  <a:pt x="1280" y="1962"/>
                </a:lnTo>
                <a:lnTo>
                  <a:pt x="1230" y="1955"/>
                </a:lnTo>
                <a:lnTo>
                  <a:pt x="1181" y="1944"/>
                </a:lnTo>
                <a:lnTo>
                  <a:pt x="1135" y="1929"/>
                </a:lnTo>
                <a:close/>
                <a:moveTo>
                  <a:pt x="992" y="806"/>
                </a:moveTo>
                <a:lnTo>
                  <a:pt x="964" y="867"/>
                </a:lnTo>
                <a:lnTo>
                  <a:pt x="931" y="925"/>
                </a:lnTo>
                <a:lnTo>
                  <a:pt x="895" y="980"/>
                </a:lnTo>
                <a:lnTo>
                  <a:pt x="855" y="1032"/>
                </a:lnTo>
                <a:lnTo>
                  <a:pt x="811" y="1082"/>
                </a:lnTo>
                <a:lnTo>
                  <a:pt x="763" y="1127"/>
                </a:lnTo>
                <a:lnTo>
                  <a:pt x="773" y="1196"/>
                </a:lnTo>
                <a:lnTo>
                  <a:pt x="787" y="1263"/>
                </a:lnTo>
                <a:lnTo>
                  <a:pt x="805" y="1328"/>
                </a:lnTo>
                <a:lnTo>
                  <a:pt x="828" y="1390"/>
                </a:lnTo>
                <a:lnTo>
                  <a:pt x="854" y="1450"/>
                </a:lnTo>
                <a:lnTo>
                  <a:pt x="884" y="1506"/>
                </a:lnTo>
                <a:lnTo>
                  <a:pt x="917" y="1558"/>
                </a:lnTo>
                <a:lnTo>
                  <a:pt x="954" y="1608"/>
                </a:lnTo>
                <a:lnTo>
                  <a:pt x="994" y="1652"/>
                </a:lnTo>
                <a:lnTo>
                  <a:pt x="1037" y="1693"/>
                </a:lnTo>
                <a:lnTo>
                  <a:pt x="1082" y="1727"/>
                </a:lnTo>
                <a:lnTo>
                  <a:pt x="1129" y="1755"/>
                </a:lnTo>
                <a:lnTo>
                  <a:pt x="1178" y="1778"/>
                </a:lnTo>
                <a:lnTo>
                  <a:pt x="1228" y="1793"/>
                </a:lnTo>
                <a:lnTo>
                  <a:pt x="1279" y="1803"/>
                </a:lnTo>
                <a:lnTo>
                  <a:pt x="1329" y="1806"/>
                </a:lnTo>
                <a:lnTo>
                  <a:pt x="1382" y="1803"/>
                </a:lnTo>
                <a:lnTo>
                  <a:pt x="1433" y="1793"/>
                </a:lnTo>
                <a:lnTo>
                  <a:pt x="1482" y="1778"/>
                </a:lnTo>
                <a:lnTo>
                  <a:pt x="1529" y="1756"/>
                </a:lnTo>
                <a:lnTo>
                  <a:pt x="1576" y="1729"/>
                </a:lnTo>
                <a:lnTo>
                  <a:pt x="1619" y="1696"/>
                </a:lnTo>
                <a:lnTo>
                  <a:pt x="1661" y="1659"/>
                </a:lnTo>
                <a:lnTo>
                  <a:pt x="1700" y="1616"/>
                </a:lnTo>
                <a:lnTo>
                  <a:pt x="1736" y="1570"/>
                </a:lnTo>
                <a:lnTo>
                  <a:pt x="1769" y="1519"/>
                </a:lnTo>
                <a:lnTo>
                  <a:pt x="1798" y="1465"/>
                </a:lnTo>
                <a:lnTo>
                  <a:pt x="1826" y="1406"/>
                </a:lnTo>
                <a:lnTo>
                  <a:pt x="1849" y="1345"/>
                </a:lnTo>
                <a:lnTo>
                  <a:pt x="1868" y="1281"/>
                </a:lnTo>
                <a:lnTo>
                  <a:pt x="1883" y="1213"/>
                </a:lnTo>
                <a:lnTo>
                  <a:pt x="1895" y="1144"/>
                </a:lnTo>
                <a:lnTo>
                  <a:pt x="1902" y="1073"/>
                </a:lnTo>
                <a:lnTo>
                  <a:pt x="1904" y="999"/>
                </a:lnTo>
                <a:lnTo>
                  <a:pt x="1904" y="998"/>
                </a:lnTo>
                <a:lnTo>
                  <a:pt x="1889" y="972"/>
                </a:lnTo>
                <a:lnTo>
                  <a:pt x="1870" y="947"/>
                </a:lnTo>
                <a:lnTo>
                  <a:pt x="1849" y="927"/>
                </a:lnTo>
                <a:lnTo>
                  <a:pt x="1824" y="910"/>
                </a:lnTo>
                <a:lnTo>
                  <a:pt x="1795" y="897"/>
                </a:lnTo>
                <a:lnTo>
                  <a:pt x="1766" y="890"/>
                </a:lnTo>
                <a:lnTo>
                  <a:pt x="1734" y="887"/>
                </a:lnTo>
                <a:lnTo>
                  <a:pt x="1198" y="887"/>
                </a:lnTo>
                <a:lnTo>
                  <a:pt x="1158" y="885"/>
                </a:lnTo>
                <a:lnTo>
                  <a:pt x="1121" y="877"/>
                </a:lnTo>
                <a:lnTo>
                  <a:pt x="1084" y="865"/>
                </a:lnTo>
                <a:lnTo>
                  <a:pt x="1049" y="848"/>
                </a:lnTo>
                <a:lnTo>
                  <a:pt x="1016" y="827"/>
                </a:lnTo>
                <a:lnTo>
                  <a:pt x="992" y="806"/>
                </a:lnTo>
                <a:close/>
                <a:moveTo>
                  <a:pt x="1396" y="158"/>
                </a:moveTo>
                <a:lnTo>
                  <a:pt x="1344" y="160"/>
                </a:lnTo>
                <a:lnTo>
                  <a:pt x="1293" y="168"/>
                </a:lnTo>
                <a:lnTo>
                  <a:pt x="1243" y="180"/>
                </a:lnTo>
                <a:lnTo>
                  <a:pt x="1193" y="198"/>
                </a:lnTo>
                <a:lnTo>
                  <a:pt x="1145" y="221"/>
                </a:lnTo>
                <a:lnTo>
                  <a:pt x="1129" y="227"/>
                </a:lnTo>
                <a:lnTo>
                  <a:pt x="1112" y="230"/>
                </a:lnTo>
                <a:lnTo>
                  <a:pt x="1066" y="234"/>
                </a:lnTo>
                <a:lnTo>
                  <a:pt x="1021" y="244"/>
                </a:lnTo>
                <a:lnTo>
                  <a:pt x="978" y="260"/>
                </a:lnTo>
                <a:lnTo>
                  <a:pt x="936" y="281"/>
                </a:lnTo>
                <a:lnTo>
                  <a:pt x="896" y="305"/>
                </a:lnTo>
                <a:lnTo>
                  <a:pt x="860" y="335"/>
                </a:lnTo>
                <a:lnTo>
                  <a:pt x="828" y="368"/>
                </a:lnTo>
                <a:lnTo>
                  <a:pt x="797" y="405"/>
                </a:lnTo>
                <a:lnTo>
                  <a:pt x="769" y="445"/>
                </a:lnTo>
                <a:lnTo>
                  <a:pt x="746" y="489"/>
                </a:lnTo>
                <a:lnTo>
                  <a:pt x="725" y="536"/>
                </a:lnTo>
                <a:lnTo>
                  <a:pt x="708" y="584"/>
                </a:lnTo>
                <a:lnTo>
                  <a:pt x="695" y="635"/>
                </a:lnTo>
                <a:lnTo>
                  <a:pt x="686" y="688"/>
                </a:lnTo>
                <a:lnTo>
                  <a:pt x="681" y="742"/>
                </a:lnTo>
                <a:lnTo>
                  <a:pt x="679" y="798"/>
                </a:lnTo>
                <a:lnTo>
                  <a:pt x="682" y="854"/>
                </a:lnTo>
                <a:lnTo>
                  <a:pt x="689" y="911"/>
                </a:lnTo>
                <a:lnTo>
                  <a:pt x="701" y="968"/>
                </a:lnTo>
                <a:lnTo>
                  <a:pt x="742" y="923"/>
                </a:lnTo>
                <a:lnTo>
                  <a:pt x="778" y="873"/>
                </a:lnTo>
                <a:lnTo>
                  <a:pt x="810" y="821"/>
                </a:lnTo>
                <a:lnTo>
                  <a:pt x="838" y="766"/>
                </a:lnTo>
                <a:lnTo>
                  <a:pt x="860" y="708"/>
                </a:lnTo>
                <a:lnTo>
                  <a:pt x="878" y="649"/>
                </a:lnTo>
                <a:lnTo>
                  <a:pt x="886" y="630"/>
                </a:lnTo>
                <a:lnTo>
                  <a:pt x="896" y="613"/>
                </a:lnTo>
                <a:lnTo>
                  <a:pt x="911" y="599"/>
                </a:lnTo>
                <a:lnTo>
                  <a:pt x="927" y="589"/>
                </a:lnTo>
                <a:lnTo>
                  <a:pt x="946" y="581"/>
                </a:lnTo>
                <a:lnTo>
                  <a:pt x="966" y="577"/>
                </a:lnTo>
                <a:lnTo>
                  <a:pt x="986" y="578"/>
                </a:lnTo>
                <a:lnTo>
                  <a:pt x="1007" y="583"/>
                </a:lnTo>
                <a:lnTo>
                  <a:pt x="1024" y="592"/>
                </a:lnTo>
                <a:lnTo>
                  <a:pt x="1039" y="605"/>
                </a:lnTo>
                <a:lnTo>
                  <a:pt x="1052" y="619"/>
                </a:lnTo>
                <a:lnTo>
                  <a:pt x="1062" y="637"/>
                </a:lnTo>
                <a:lnTo>
                  <a:pt x="1074" y="662"/>
                </a:lnTo>
                <a:lnTo>
                  <a:pt x="1090" y="683"/>
                </a:lnTo>
                <a:lnTo>
                  <a:pt x="1110" y="700"/>
                </a:lnTo>
                <a:lnTo>
                  <a:pt x="1130" y="713"/>
                </a:lnTo>
                <a:lnTo>
                  <a:pt x="1152" y="722"/>
                </a:lnTo>
                <a:lnTo>
                  <a:pt x="1174" y="728"/>
                </a:lnTo>
                <a:lnTo>
                  <a:pt x="1198" y="730"/>
                </a:lnTo>
                <a:lnTo>
                  <a:pt x="1734" y="730"/>
                </a:lnTo>
                <a:lnTo>
                  <a:pt x="1780" y="733"/>
                </a:lnTo>
                <a:lnTo>
                  <a:pt x="1826" y="742"/>
                </a:lnTo>
                <a:lnTo>
                  <a:pt x="1868" y="757"/>
                </a:lnTo>
                <a:lnTo>
                  <a:pt x="1908" y="777"/>
                </a:lnTo>
                <a:lnTo>
                  <a:pt x="1945" y="803"/>
                </a:lnTo>
                <a:lnTo>
                  <a:pt x="1978" y="833"/>
                </a:lnTo>
                <a:lnTo>
                  <a:pt x="1979" y="801"/>
                </a:lnTo>
                <a:lnTo>
                  <a:pt x="1976" y="735"/>
                </a:lnTo>
                <a:lnTo>
                  <a:pt x="1968" y="671"/>
                </a:lnTo>
                <a:lnTo>
                  <a:pt x="1953" y="610"/>
                </a:lnTo>
                <a:lnTo>
                  <a:pt x="1934" y="550"/>
                </a:lnTo>
                <a:lnTo>
                  <a:pt x="1908" y="494"/>
                </a:lnTo>
                <a:lnTo>
                  <a:pt x="1880" y="441"/>
                </a:lnTo>
                <a:lnTo>
                  <a:pt x="1846" y="391"/>
                </a:lnTo>
                <a:lnTo>
                  <a:pt x="1808" y="346"/>
                </a:lnTo>
                <a:lnTo>
                  <a:pt x="1767" y="304"/>
                </a:lnTo>
                <a:lnTo>
                  <a:pt x="1722" y="267"/>
                </a:lnTo>
                <a:lnTo>
                  <a:pt x="1673" y="235"/>
                </a:lnTo>
                <a:lnTo>
                  <a:pt x="1623" y="208"/>
                </a:lnTo>
                <a:lnTo>
                  <a:pt x="1569" y="187"/>
                </a:lnTo>
                <a:lnTo>
                  <a:pt x="1514" y="171"/>
                </a:lnTo>
                <a:lnTo>
                  <a:pt x="1455" y="161"/>
                </a:lnTo>
                <a:lnTo>
                  <a:pt x="1396" y="158"/>
                </a:lnTo>
                <a:close/>
                <a:moveTo>
                  <a:pt x="1396" y="0"/>
                </a:moveTo>
                <a:lnTo>
                  <a:pt x="1463" y="3"/>
                </a:lnTo>
                <a:lnTo>
                  <a:pt x="1528" y="13"/>
                </a:lnTo>
                <a:lnTo>
                  <a:pt x="1593" y="29"/>
                </a:lnTo>
                <a:lnTo>
                  <a:pt x="1654" y="50"/>
                </a:lnTo>
                <a:lnTo>
                  <a:pt x="1713" y="77"/>
                </a:lnTo>
                <a:lnTo>
                  <a:pt x="1770" y="109"/>
                </a:lnTo>
                <a:lnTo>
                  <a:pt x="1823" y="146"/>
                </a:lnTo>
                <a:lnTo>
                  <a:pt x="1872" y="189"/>
                </a:lnTo>
                <a:lnTo>
                  <a:pt x="1919" y="234"/>
                </a:lnTo>
                <a:lnTo>
                  <a:pt x="1962" y="285"/>
                </a:lnTo>
                <a:lnTo>
                  <a:pt x="2000" y="339"/>
                </a:lnTo>
                <a:lnTo>
                  <a:pt x="2035" y="397"/>
                </a:lnTo>
                <a:lnTo>
                  <a:pt x="2065" y="458"/>
                </a:lnTo>
                <a:lnTo>
                  <a:pt x="2090" y="522"/>
                </a:lnTo>
                <a:lnTo>
                  <a:pt x="2111" y="589"/>
                </a:lnTo>
                <a:lnTo>
                  <a:pt x="2124" y="657"/>
                </a:lnTo>
                <a:lnTo>
                  <a:pt x="2134" y="728"/>
                </a:lnTo>
                <a:lnTo>
                  <a:pt x="2137" y="801"/>
                </a:lnTo>
                <a:lnTo>
                  <a:pt x="2134" y="870"/>
                </a:lnTo>
                <a:lnTo>
                  <a:pt x="2126" y="937"/>
                </a:lnTo>
                <a:lnTo>
                  <a:pt x="2113" y="1003"/>
                </a:lnTo>
                <a:lnTo>
                  <a:pt x="2095" y="1068"/>
                </a:lnTo>
                <a:lnTo>
                  <a:pt x="2071" y="1131"/>
                </a:lnTo>
                <a:lnTo>
                  <a:pt x="2063" y="1147"/>
                </a:lnTo>
                <a:lnTo>
                  <a:pt x="2051" y="1158"/>
                </a:lnTo>
                <a:lnTo>
                  <a:pt x="2041" y="1230"/>
                </a:lnTo>
                <a:lnTo>
                  <a:pt x="2025" y="1300"/>
                </a:lnTo>
                <a:lnTo>
                  <a:pt x="2006" y="1368"/>
                </a:lnTo>
                <a:lnTo>
                  <a:pt x="1984" y="1435"/>
                </a:lnTo>
                <a:lnTo>
                  <a:pt x="1957" y="1499"/>
                </a:lnTo>
                <a:lnTo>
                  <a:pt x="1926" y="1559"/>
                </a:lnTo>
                <a:lnTo>
                  <a:pt x="1893" y="1617"/>
                </a:lnTo>
                <a:lnTo>
                  <a:pt x="1854" y="1673"/>
                </a:lnTo>
                <a:lnTo>
                  <a:pt x="1813" y="1726"/>
                </a:lnTo>
                <a:lnTo>
                  <a:pt x="1769" y="1772"/>
                </a:lnTo>
                <a:lnTo>
                  <a:pt x="1722" y="1815"/>
                </a:lnTo>
                <a:lnTo>
                  <a:pt x="1673" y="1853"/>
                </a:lnTo>
                <a:lnTo>
                  <a:pt x="1682" y="1904"/>
                </a:lnTo>
                <a:lnTo>
                  <a:pt x="1695" y="1952"/>
                </a:lnTo>
                <a:lnTo>
                  <a:pt x="1710" y="1995"/>
                </a:lnTo>
                <a:lnTo>
                  <a:pt x="1728" y="2033"/>
                </a:lnTo>
                <a:lnTo>
                  <a:pt x="1749" y="2069"/>
                </a:lnTo>
                <a:lnTo>
                  <a:pt x="1771" y="2100"/>
                </a:lnTo>
                <a:lnTo>
                  <a:pt x="1794" y="2129"/>
                </a:lnTo>
                <a:lnTo>
                  <a:pt x="1819" y="2153"/>
                </a:lnTo>
                <a:lnTo>
                  <a:pt x="1846" y="2175"/>
                </a:lnTo>
                <a:lnTo>
                  <a:pt x="1872" y="2194"/>
                </a:lnTo>
                <a:lnTo>
                  <a:pt x="1900" y="2210"/>
                </a:lnTo>
                <a:lnTo>
                  <a:pt x="1926" y="2224"/>
                </a:lnTo>
                <a:lnTo>
                  <a:pt x="1954" y="2236"/>
                </a:lnTo>
                <a:lnTo>
                  <a:pt x="1980" y="2245"/>
                </a:lnTo>
                <a:lnTo>
                  <a:pt x="2005" y="2254"/>
                </a:lnTo>
                <a:lnTo>
                  <a:pt x="2029" y="2259"/>
                </a:lnTo>
                <a:lnTo>
                  <a:pt x="2051" y="2264"/>
                </a:lnTo>
                <a:lnTo>
                  <a:pt x="2072" y="2268"/>
                </a:lnTo>
                <a:lnTo>
                  <a:pt x="2090" y="2270"/>
                </a:lnTo>
                <a:lnTo>
                  <a:pt x="2106" y="2272"/>
                </a:lnTo>
                <a:lnTo>
                  <a:pt x="2119" y="2272"/>
                </a:lnTo>
                <a:lnTo>
                  <a:pt x="2130" y="2273"/>
                </a:lnTo>
                <a:lnTo>
                  <a:pt x="2135" y="2273"/>
                </a:lnTo>
                <a:lnTo>
                  <a:pt x="2138" y="2273"/>
                </a:lnTo>
                <a:lnTo>
                  <a:pt x="2195" y="2278"/>
                </a:lnTo>
                <a:lnTo>
                  <a:pt x="2250" y="2289"/>
                </a:lnTo>
                <a:lnTo>
                  <a:pt x="2303" y="2305"/>
                </a:lnTo>
                <a:lnTo>
                  <a:pt x="2354" y="2326"/>
                </a:lnTo>
                <a:lnTo>
                  <a:pt x="2402" y="2352"/>
                </a:lnTo>
                <a:lnTo>
                  <a:pt x="2446" y="2383"/>
                </a:lnTo>
                <a:lnTo>
                  <a:pt x="2487" y="2418"/>
                </a:lnTo>
                <a:lnTo>
                  <a:pt x="2526" y="2457"/>
                </a:lnTo>
                <a:lnTo>
                  <a:pt x="2558" y="2500"/>
                </a:lnTo>
                <a:lnTo>
                  <a:pt x="2588" y="2545"/>
                </a:lnTo>
                <a:lnTo>
                  <a:pt x="2613" y="2594"/>
                </a:lnTo>
                <a:lnTo>
                  <a:pt x="2632" y="2646"/>
                </a:lnTo>
                <a:lnTo>
                  <a:pt x="2647" y="2699"/>
                </a:lnTo>
                <a:lnTo>
                  <a:pt x="2656" y="2755"/>
                </a:lnTo>
                <a:lnTo>
                  <a:pt x="2659" y="2813"/>
                </a:lnTo>
                <a:lnTo>
                  <a:pt x="2659" y="3422"/>
                </a:lnTo>
                <a:lnTo>
                  <a:pt x="2657" y="3442"/>
                </a:lnTo>
                <a:lnTo>
                  <a:pt x="2648" y="3461"/>
                </a:lnTo>
                <a:lnTo>
                  <a:pt x="2636" y="3477"/>
                </a:lnTo>
                <a:lnTo>
                  <a:pt x="2620" y="3489"/>
                </a:lnTo>
                <a:lnTo>
                  <a:pt x="2602" y="3497"/>
                </a:lnTo>
                <a:lnTo>
                  <a:pt x="2581" y="3500"/>
                </a:lnTo>
                <a:lnTo>
                  <a:pt x="78" y="3500"/>
                </a:lnTo>
                <a:lnTo>
                  <a:pt x="58" y="3497"/>
                </a:lnTo>
                <a:lnTo>
                  <a:pt x="39" y="3489"/>
                </a:lnTo>
                <a:lnTo>
                  <a:pt x="23" y="3477"/>
                </a:lnTo>
                <a:lnTo>
                  <a:pt x="11" y="3461"/>
                </a:lnTo>
                <a:lnTo>
                  <a:pt x="3" y="3442"/>
                </a:lnTo>
                <a:lnTo>
                  <a:pt x="0" y="3422"/>
                </a:lnTo>
                <a:lnTo>
                  <a:pt x="0" y="2813"/>
                </a:lnTo>
                <a:lnTo>
                  <a:pt x="3" y="2755"/>
                </a:lnTo>
                <a:lnTo>
                  <a:pt x="12" y="2699"/>
                </a:lnTo>
                <a:lnTo>
                  <a:pt x="26" y="2646"/>
                </a:lnTo>
                <a:lnTo>
                  <a:pt x="47" y="2594"/>
                </a:lnTo>
                <a:lnTo>
                  <a:pt x="71" y="2545"/>
                </a:lnTo>
                <a:lnTo>
                  <a:pt x="100" y="2500"/>
                </a:lnTo>
                <a:lnTo>
                  <a:pt x="134" y="2457"/>
                </a:lnTo>
                <a:lnTo>
                  <a:pt x="171" y="2418"/>
                </a:lnTo>
                <a:lnTo>
                  <a:pt x="213" y="2383"/>
                </a:lnTo>
                <a:lnTo>
                  <a:pt x="258" y="2352"/>
                </a:lnTo>
                <a:lnTo>
                  <a:pt x="306" y="2326"/>
                </a:lnTo>
                <a:lnTo>
                  <a:pt x="357" y="2305"/>
                </a:lnTo>
                <a:lnTo>
                  <a:pt x="410" y="2289"/>
                </a:lnTo>
                <a:lnTo>
                  <a:pt x="465" y="2278"/>
                </a:lnTo>
                <a:lnTo>
                  <a:pt x="522" y="2273"/>
                </a:lnTo>
                <a:lnTo>
                  <a:pt x="524" y="2273"/>
                </a:lnTo>
                <a:lnTo>
                  <a:pt x="530" y="2273"/>
                </a:lnTo>
                <a:lnTo>
                  <a:pt x="540" y="2272"/>
                </a:lnTo>
                <a:lnTo>
                  <a:pt x="552" y="2272"/>
                </a:lnTo>
                <a:lnTo>
                  <a:pt x="568" y="2270"/>
                </a:lnTo>
                <a:lnTo>
                  <a:pt x="586" y="2268"/>
                </a:lnTo>
                <a:lnTo>
                  <a:pt x="608" y="2264"/>
                </a:lnTo>
                <a:lnTo>
                  <a:pt x="630" y="2259"/>
                </a:lnTo>
                <a:lnTo>
                  <a:pt x="654" y="2254"/>
                </a:lnTo>
                <a:lnTo>
                  <a:pt x="679" y="2245"/>
                </a:lnTo>
                <a:lnTo>
                  <a:pt x="706" y="2236"/>
                </a:lnTo>
                <a:lnTo>
                  <a:pt x="732" y="2224"/>
                </a:lnTo>
                <a:lnTo>
                  <a:pt x="760" y="2210"/>
                </a:lnTo>
                <a:lnTo>
                  <a:pt x="786" y="2194"/>
                </a:lnTo>
                <a:lnTo>
                  <a:pt x="814" y="2175"/>
                </a:lnTo>
                <a:lnTo>
                  <a:pt x="839" y="2153"/>
                </a:lnTo>
                <a:lnTo>
                  <a:pt x="865" y="2129"/>
                </a:lnTo>
                <a:lnTo>
                  <a:pt x="889" y="2100"/>
                </a:lnTo>
                <a:lnTo>
                  <a:pt x="911" y="2068"/>
                </a:lnTo>
                <a:lnTo>
                  <a:pt x="931" y="2033"/>
                </a:lnTo>
                <a:lnTo>
                  <a:pt x="949" y="1994"/>
                </a:lnTo>
                <a:lnTo>
                  <a:pt x="964" y="1952"/>
                </a:lnTo>
                <a:lnTo>
                  <a:pt x="977" y="1904"/>
                </a:lnTo>
                <a:lnTo>
                  <a:pt x="986" y="1852"/>
                </a:lnTo>
                <a:lnTo>
                  <a:pt x="935" y="1812"/>
                </a:lnTo>
                <a:lnTo>
                  <a:pt x="885" y="1767"/>
                </a:lnTo>
                <a:lnTo>
                  <a:pt x="839" y="1716"/>
                </a:lnTo>
                <a:lnTo>
                  <a:pt x="796" y="1661"/>
                </a:lnTo>
                <a:lnTo>
                  <a:pt x="757" y="1602"/>
                </a:lnTo>
                <a:lnTo>
                  <a:pt x="722" y="1538"/>
                </a:lnTo>
                <a:lnTo>
                  <a:pt x="690" y="1470"/>
                </a:lnTo>
                <a:lnTo>
                  <a:pt x="663" y="1398"/>
                </a:lnTo>
                <a:lnTo>
                  <a:pt x="640" y="1324"/>
                </a:lnTo>
                <a:lnTo>
                  <a:pt x="622" y="1245"/>
                </a:lnTo>
                <a:lnTo>
                  <a:pt x="609" y="1165"/>
                </a:lnTo>
                <a:lnTo>
                  <a:pt x="598" y="1152"/>
                </a:lnTo>
                <a:lnTo>
                  <a:pt x="591" y="1137"/>
                </a:lnTo>
                <a:lnTo>
                  <a:pt x="568" y="1078"/>
                </a:lnTo>
                <a:lnTo>
                  <a:pt x="550" y="1016"/>
                </a:lnTo>
                <a:lnTo>
                  <a:pt x="537" y="950"/>
                </a:lnTo>
                <a:lnTo>
                  <a:pt x="527" y="885"/>
                </a:lnTo>
                <a:lnTo>
                  <a:pt x="522" y="819"/>
                </a:lnTo>
                <a:lnTo>
                  <a:pt x="523" y="754"/>
                </a:lnTo>
                <a:lnTo>
                  <a:pt x="527" y="689"/>
                </a:lnTo>
                <a:lnTo>
                  <a:pt x="537" y="626"/>
                </a:lnTo>
                <a:lnTo>
                  <a:pt x="551" y="563"/>
                </a:lnTo>
                <a:lnTo>
                  <a:pt x="570" y="503"/>
                </a:lnTo>
                <a:lnTo>
                  <a:pt x="594" y="444"/>
                </a:lnTo>
                <a:lnTo>
                  <a:pt x="622" y="387"/>
                </a:lnTo>
                <a:lnTo>
                  <a:pt x="655" y="334"/>
                </a:lnTo>
                <a:lnTo>
                  <a:pt x="692" y="285"/>
                </a:lnTo>
                <a:lnTo>
                  <a:pt x="731" y="241"/>
                </a:lnTo>
                <a:lnTo>
                  <a:pt x="775" y="200"/>
                </a:lnTo>
                <a:lnTo>
                  <a:pt x="821" y="167"/>
                </a:lnTo>
                <a:lnTo>
                  <a:pt x="871" y="137"/>
                </a:lnTo>
                <a:lnTo>
                  <a:pt x="923" y="112"/>
                </a:lnTo>
                <a:lnTo>
                  <a:pt x="978" y="93"/>
                </a:lnTo>
                <a:lnTo>
                  <a:pt x="1032" y="81"/>
                </a:lnTo>
                <a:lnTo>
                  <a:pt x="1087" y="73"/>
                </a:lnTo>
                <a:lnTo>
                  <a:pt x="1146" y="47"/>
                </a:lnTo>
                <a:lnTo>
                  <a:pt x="1208" y="27"/>
                </a:lnTo>
                <a:lnTo>
                  <a:pt x="1269" y="12"/>
                </a:lnTo>
                <a:lnTo>
                  <a:pt x="1332" y="3"/>
                </a:lnTo>
                <a:lnTo>
                  <a:pt x="139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19" name="Group 118">
            <a:extLst>
              <a:ext uri="{FF2B5EF4-FFF2-40B4-BE49-F238E27FC236}">
                <a16:creationId xmlns:a16="http://schemas.microsoft.com/office/drawing/2014/main" id="{37131699-B571-BFAF-9920-FB609D245B36}"/>
              </a:ext>
            </a:extLst>
          </p:cNvPr>
          <p:cNvGrpSpPr/>
          <p:nvPr/>
        </p:nvGrpSpPr>
        <p:grpSpPr>
          <a:xfrm>
            <a:off x="5335789" y="2594123"/>
            <a:ext cx="572965" cy="758848"/>
            <a:chOff x="5422900" y="5006975"/>
            <a:chExt cx="415925" cy="550863"/>
          </a:xfrm>
          <a:solidFill>
            <a:schemeClr val="tx1"/>
          </a:solidFill>
        </p:grpSpPr>
        <p:sp>
          <p:nvSpPr>
            <p:cNvPr id="120" name="Freeform 438">
              <a:extLst>
                <a:ext uri="{FF2B5EF4-FFF2-40B4-BE49-F238E27FC236}">
                  <a16:creationId xmlns:a16="http://schemas.microsoft.com/office/drawing/2014/main" id="{5C3AAF92-4BF7-E829-27FA-602F847A5E4F}"/>
                </a:ext>
              </a:extLst>
            </p:cNvPr>
            <p:cNvSpPr>
              <a:spLocks/>
            </p:cNvSpPr>
            <p:nvPr/>
          </p:nvSpPr>
          <p:spPr bwMode="auto">
            <a:xfrm>
              <a:off x="5632450" y="5006975"/>
              <a:ext cx="22225" cy="111125"/>
            </a:xfrm>
            <a:custGeom>
              <a:avLst/>
              <a:gdLst>
                <a:gd name="T0" fmla="*/ 71 w 140"/>
                <a:gd name="T1" fmla="*/ 0 h 700"/>
                <a:gd name="T2" fmla="*/ 89 w 140"/>
                <a:gd name="T3" fmla="*/ 3 h 700"/>
                <a:gd name="T4" fmla="*/ 106 w 140"/>
                <a:gd name="T5" fmla="*/ 10 h 700"/>
                <a:gd name="T6" fmla="*/ 120 w 140"/>
                <a:gd name="T7" fmla="*/ 21 h 700"/>
                <a:gd name="T8" fmla="*/ 131 w 140"/>
                <a:gd name="T9" fmla="*/ 35 h 700"/>
                <a:gd name="T10" fmla="*/ 138 w 140"/>
                <a:gd name="T11" fmla="*/ 52 h 700"/>
                <a:gd name="T12" fmla="*/ 140 w 140"/>
                <a:gd name="T13" fmla="*/ 70 h 700"/>
                <a:gd name="T14" fmla="*/ 140 w 140"/>
                <a:gd name="T15" fmla="*/ 629 h 700"/>
                <a:gd name="T16" fmla="*/ 138 w 140"/>
                <a:gd name="T17" fmla="*/ 647 h 700"/>
                <a:gd name="T18" fmla="*/ 131 w 140"/>
                <a:gd name="T19" fmla="*/ 664 h 700"/>
                <a:gd name="T20" fmla="*/ 120 w 140"/>
                <a:gd name="T21" fmla="*/ 679 h 700"/>
                <a:gd name="T22" fmla="*/ 106 w 140"/>
                <a:gd name="T23" fmla="*/ 689 h 700"/>
                <a:gd name="T24" fmla="*/ 89 w 140"/>
                <a:gd name="T25" fmla="*/ 697 h 700"/>
                <a:gd name="T26" fmla="*/ 71 w 140"/>
                <a:gd name="T27" fmla="*/ 700 h 700"/>
                <a:gd name="T28" fmla="*/ 52 w 140"/>
                <a:gd name="T29" fmla="*/ 697 h 700"/>
                <a:gd name="T30" fmla="*/ 35 w 140"/>
                <a:gd name="T31" fmla="*/ 690 h 700"/>
                <a:gd name="T32" fmla="*/ 21 w 140"/>
                <a:gd name="T33" fmla="*/ 679 h 700"/>
                <a:gd name="T34" fmla="*/ 9 w 140"/>
                <a:gd name="T35" fmla="*/ 665 h 700"/>
                <a:gd name="T36" fmla="*/ 3 w 140"/>
                <a:gd name="T37" fmla="*/ 648 h 700"/>
                <a:gd name="T38" fmla="*/ 0 w 140"/>
                <a:gd name="T39" fmla="*/ 629 h 700"/>
                <a:gd name="T40" fmla="*/ 0 w 140"/>
                <a:gd name="T41" fmla="*/ 70 h 700"/>
                <a:gd name="T42" fmla="*/ 3 w 140"/>
                <a:gd name="T43" fmla="*/ 52 h 700"/>
                <a:gd name="T44" fmla="*/ 9 w 140"/>
                <a:gd name="T45" fmla="*/ 35 h 700"/>
                <a:gd name="T46" fmla="*/ 21 w 140"/>
                <a:gd name="T47" fmla="*/ 21 h 700"/>
                <a:gd name="T48" fmla="*/ 35 w 140"/>
                <a:gd name="T49" fmla="*/ 10 h 700"/>
                <a:gd name="T50" fmla="*/ 52 w 140"/>
                <a:gd name="T51" fmla="*/ 3 h 700"/>
                <a:gd name="T52" fmla="*/ 71 w 140"/>
                <a:gd name="T53"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700">
                  <a:moveTo>
                    <a:pt x="71" y="0"/>
                  </a:moveTo>
                  <a:lnTo>
                    <a:pt x="89" y="3"/>
                  </a:lnTo>
                  <a:lnTo>
                    <a:pt x="106" y="10"/>
                  </a:lnTo>
                  <a:lnTo>
                    <a:pt x="120" y="21"/>
                  </a:lnTo>
                  <a:lnTo>
                    <a:pt x="131" y="35"/>
                  </a:lnTo>
                  <a:lnTo>
                    <a:pt x="138" y="52"/>
                  </a:lnTo>
                  <a:lnTo>
                    <a:pt x="140" y="70"/>
                  </a:lnTo>
                  <a:lnTo>
                    <a:pt x="140" y="629"/>
                  </a:lnTo>
                  <a:lnTo>
                    <a:pt x="138" y="647"/>
                  </a:lnTo>
                  <a:lnTo>
                    <a:pt x="131" y="664"/>
                  </a:lnTo>
                  <a:lnTo>
                    <a:pt x="120" y="679"/>
                  </a:lnTo>
                  <a:lnTo>
                    <a:pt x="106" y="689"/>
                  </a:lnTo>
                  <a:lnTo>
                    <a:pt x="89" y="697"/>
                  </a:lnTo>
                  <a:lnTo>
                    <a:pt x="71" y="700"/>
                  </a:lnTo>
                  <a:lnTo>
                    <a:pt x="52" y="697"/>
                  </a:lnTo>
                  <a:lnTo>
                    <a:pt x="35" y="690"/>
                  </a:lnTo>
                  <a:lnTo>
                    <a:pt x="21" y="679"/>
                  </a:lnTo>
                  <a:lnTo>
                    <a:pt x="9" y="665"/>
                  </a:lnTo>
                  <a:lnTo>
                    <a:pt x="3" y="648"/>
                  </a:lnTo>
                  <a:lnTo>
                    <a:pt x="0" y="629"/>
                  </a:lnTo>
                  <a:lnTo>
                    <a:pt x="0" y="70"/>
                  </a:lnTo>
                  <a:lnTo>
                    <a:pt x="3" y="52"/>
                  </a:lnTo>
                  <a:lnTo>
                    <a:pt x="9" y="35"/>
                  </a:lnTo>
                  <a:lnTo>
                    <a:pt x="21" y="21"/>
                  </a:lnTo>
                  <a:lnTo>
                    <a:pt x="35" y="10"/>
                  </a:lnTo>
                  <a:lnTo>
                    <a:pt x="52" y="3"/>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439">
              <a:extLst>
                <a:ext uri="{FF2B5EF4-FFF2-40B4-BE49-F238E27FC236}">
                  <a16:creationId xmlns:a16="http://schemas.microsoft.com/office/drawing/2014/main" id="{F7F36EE2-335A-91BB-A019-97232588BAB2}"/>
                </a:ext>
              </a:extLst>
            </p:cNvPr>
            <p:cNvSpPr>
              <a:spLocks/>
            </p:cNvSpPr>
            <p:nvPr/>
          </p:nvSpPr>
          <p:spPr bwMode="auto">
            <a:xfrm>
              <a:off x="5486400" y="5057775"/>
              <a:ext cx="84138" cy="84137"/>
            </a:xfrm>
            <a:custGeom>
              <a:avLst/>
              <a:gdLst>
                <a:gd name="T0" fmla="*/ 70 w 535"/>
                <a:gd name="T1" fmla="*/ 0 h 535"/>
                <a:gd name="T2" fmla="*/ 88 w 535"/>
                <a:gd name="T3" fmla="*/ 2 h 535"/>
                <a:gd name="T4" fmla="*/ 105 w 535"/>
                <a:gd name="T5" fmla="*/ 8 h 535"/>
                <a:gd name="T6" fmla="*/ 120 w 535"/>
                <a:gd name="T7" fmla="*/ 20 h 535"/>
                <a:gd name="T8" fmla="*/ 514 w 535"/>
                <a:gd name="T9" fmla="*/ 416 h 535"/>
                <a:gd name="T10" fmla="*/ 526 w 535"/>
                <a:gd name="T11" fmla="*/ 431 h 535"/>
                <a:gd name="T12" fmla="*/ 533 w 535"/>
                <a:gd name="T13" fmla="*/ 447 h 535"/>
                <a:gd name="T14" fmla="*/ 535 w 535"/>
                <a:gd name="T15" fmla="*/ 464 h 535"/>
                <a:gd name="T16" fmla="*/ 533 w 535"/>
                <a:gd name="T17" fmla="*/ 482 h 535"/>
                <a:gd name="T18" fmla="*/ 526 w 535"/>
                <a:gd name="T19" fmla="*/ 499 h 535"/>
                <a:gd name="T20" fmla="*/ 514 w 535"/>
                <a:gd name="T21" fmla="*/ 514 h 535"/>
                <a:gd name="T22" fmla="*/ 499 w 535"/>
                <a:gd name="T23" fmla="*/ 526 h 535"/>
                <a:gd name="T24" fmla="*/ 482 w 535"/>
                <a:gd name="T25" fmla="*/ 533 h 535"/>
                <a:gd name="T26" fmla="*/ 465 w 535"/>
                <a:gd name="T27" fmla="*/ 535 h 535"/>
                <a:gd name="T28" fmla="*/ 447 w 535"/>
                <a:gd name="T29" fmla="*/ 533 h 535"/>
                <a:gd name="T30" fmla="*/ 430 w 535"/>
                <a:gd name="T31" fmla="*/ 526 h 535"/>
                <a:gd name="T32" fmla="*/ 416 w 535"/>
                <a:gd name="T33" fmla="*/ 514 h 535"/>
                <a:gd name="T34" fmla="*/ 20 w 535"/>
                <a:gd name="T35" fmla="*/ 119 h 535"/>
                <a:gd name="T36" fmla="*/ 10 w 535"/>
                <a:gd name="T37" fmla="*/ 105 h 535"/>
                <a:gd name="T38" fmla="*/ 2 w 535"/>
                <a:gd name="T39" fmla="*/ 88 h 535"/>
                <a:gd name="T40" fmla="*/ 0 w 535"/>
                <a:gd name="T41" fmla="*/ 70 h 535"/>
                <a:gd name="T42" fmla="*/ 2 w 535"/>
                <a:gd name="T43" fmla="*/ 52 h 535"/>
                <a:gd name="T44" fmla="*/ 10 w 535"/>
                <a:gd name="T45" fmla="*/ 36 h 535"/>
                <a:gd name="T46" fmla="*/ 20 w 535"/>
                <a:gd name="T47" fmla="*/ 20 h 535"/>
                <a:gd name="T48" fmla="*/ 36 w 535"/>
                <a:gd name="T49" fmla="*/ 8 h 535"/>
                <a:gd name="T50" fmla="*/ 53 w 535"/>
                <a:gd name="T51" fmla="*/ 2 h 535"/>
                <a:gd name="T52" fmla="*/ 70 w 535"/>
                <a:gd name="T5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5" h="535">
                  <a:moveTo>
                    <a:pt x="70" y="0"/>
                  </a:moveTo>
                  <a:lnTo>
                    <a:pt x="88" y="2"/>
                  </a:lnTo>
                  <a:lnTo>
                    <a:pt x="105" y="8"/>
                  </a:lnTo>
                  <a:lnTo>
                    <a:pt x="120" y="20"/>
                  </a:lnTo>
                  <a:lnTo>
                    <a:pt x="514" y="416"/>
                  </a:lnTo>
                  <a:lnTo>
                    <a:pt x="526" y="431"/>
                  </a:lnTo>
                  <a:lnTo>
                    <a:pt x="533" y="447"/>
                  </a:lnTo>
                  <a:lnTo>
                    <a:pt x="535" y="464"/>
                  </a:lnTo>
                  <a:lnTo>
                    <a:pt x="533" y="482"/>
                  </a:lnTo>
                  <a:lnTo>
                    <a:pt x="526" y="499"/>
                  </a:lnTo>
                  <a:lnTo>
                    <a:pt x="514" y="514"/>
                  </a:lnTo>
                  <a:lnTo>
                    <a:pt x="499" y="526"/>
                  </a:lnTo>
                  <a:lnTo>
                    <a:pt x="482" y="533"/>
                  </a:lnTo>
                  <a:lnTo>
                    <a:pt x="465" y="535"/>
                  </a:lnTo>
                  <a:lnTo>
                    <a:pt x="447" y="533"/>
                  </a:lnTo>
                  <a:lnTo>
                    <a:pt x="430" y="526"/>
                  </a:lnTo>
                  <a:lnTo>
                    <a:pt x="416" y="514"/>
                  </a:lnTo>
                  <a:lnTo>
                    <a:pt x="20" y="119"/>
                  </a:lnTo>
                  <a:lnTo>
                    <a:pt x="10" y="105"/>
                  </a:lnTo>
                  <a:lnTo>
                    <a:pt x="2" y="88"/>
                  </a:lnTo>
                  <a:lnTo>
                    <a:pt x="0" y="70"/>
                  </a:lnTo>
                  <a:lnTo>
                    <a:pt x="2" y="52"/>
                  </a:lnTo>
                  <a:lnTo>
                    <a:pt x="10" y="36"/>
                  </a:lnTo>
                  <a:lnTo>
                    <a:pt x="20" y="20"/>
                  </a:lnTo>
                  <a:lnTo>
                    <a:pt x="36" y="8"/>
                  </a:lnTo>
                  <a:lnTo>
                    <a:pt x="53"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440">
              <a:extLst>
                <a:ext uri="{FF2B5EF4-FFF2-40B4-BE49-F238E27FC236}">
                  <a16:creationId xmlns:a16="http://schemas.microsoft.com/office/drawing/2014/main" id="{41EF6D5D-99F9-4F57-8312-3E586D0D5543}"/>
                </a:ext>
              </a:extLst>
            </p:cNvPr>
            <p:cNvSpPr>
              <a:spLocks/>
            </p:cNvSpPr>
            <p:nvPr/>
          </p:nvSpPr>
          <p:spPr bwMode="auto">
            <a:xfrm>
              <a:off x="5727700" y="5205413"/>
              <a:ext cx="111125" cy="22225"/>
            </a:xfrm>
            <a:custGeom>
              <a:avLst/>
              <a:gdLst>
                <a:gd name="T0" fmla="*/ 71 w 699"/>
                <a:gd name="T1" fmla="*/ 0 h 141"/>
                <a:gd name="T2" fmla="*/ 629 w 699"/>
                <a:gd name="T3" fmla="*/ 0 h 141"/>
                <a:gd name="T4" fmla="*/ 647 w 699"/>
                <a:gd name="T5" fmla="*/ 2 h 141"/>
                <a:gd name="T6" fmla="*/ 664 w 699"/>
                <a:gd name="T7" fmla="*/ 10 h 141"/>
                <a:gd name="T8" fmla="*/ 679 w 699"/>
                <a:gd name="T9" fmla="*/ 20 h 141"/>
                <a:gd name="T10" fmla="*/ 689 w 699"/>
                <a:gd name="T11" fmla="*/ 35 h 141"/>
                <a:gd name="T12" fmla="*/ 697 w 699"/>
                <a:gd name="T13" fmla="*/ 52 h 141"/>
                <a:gd name="T14" fmla="*/ 699 w 699"/>
                <a:gd name="T15" fmla="*/ 70 h 141"/>
                <a:gd name="T16" fmla="*/ 697 w 699"/>
                <a:gd name="T17" fmla="*/ 89 h 141"/>
                <a:gd name="T18" fmla="*/ 689 w 699"/>
                <a:gd name="T19" fmla="*/ 106 h 141"/>
                <a:gd name="T20" fmla="*/ 679 w 699"/>
                <a:gd name="T21" fmla="*/ 120 h 141"/>
                <a:gd name="T22" fmla="*/ 664 w 699"/>
                <a:gd name="T23" fmla="*/ 131 h 141"/>
                <a:gd name="T24" fmla="*/ 647 w 699"/>
                <a:gd name="T25" fmla="*/ 138 h 141"/>
                <a:gd name="T26" fmla="*/ 629 w 699"/>
                <a:gd name="T27" fmla="*/ 141 h 141"/>
                <a:gd name="T28" fmla="*/ 71 w 699"/>
                <a:gd name="T29" fmla="*/ 141 h 141"/>
                <a:gd name="T30" fmla="*/ 52 w 699"/>
                <a:gd name="T31" fmla="*/ 138 h 141"/>
                <a:gd name="T32" fmla="*/ 35 w 699"/>
                <a:gd name="T33" fmla="*/ 131 h 141"/>
                <a:gd name="T34" fmla="*/ 21 w 699"/>
                <a:gd name="T35" fmla="*/ 120 h 141"/>
                <a:gd name="T36" fmla="*/ 10 w 699"/>
                <a:gd name="T37" fmla="*/ 106 h 141"/>
                <a:gd name="T38" fmla="*/ 3 w 699"/>
                <a:gd name="T39" fmla="*/ 89 h 141"/>
                <a:gd name="T40" fmla="*/ 0 w 699"/>
                <a:gd name="T41" fmla="*/ 70 h 141"/>
                <a:gd name="T42" fmla="*/ 3 w 699"/>
                <a:gd name="T43" fmla="*/ 52 h 141"/>
                <a:gd name="T44" fmla="*/ 10 w 699"/>
                <a:gd name="T45" fmla="*/ 35 h 141"/>
                <a:gd name="T46" fmla="*/ 21 w 699"/>
                <a:gd name="T47" fmla="*/ 20 h 141"/>
                <a:gd name="T48" fmla="*/ 35 w 699"/>
                <a:gd name="T49" fmla="*/ 10 h 141"/>
                <a:gd name="T50" fmla="*/ 52 w 699"/>
                <a:gd name="T51" fmla="*/ 2 h 141"/>
                <a:gd name="T52" fmla="*/ 71 w 699"/>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9" h="141">
                  <a:moveTo>
                    <a:pt x="71" y="0"/>
                  </a:moveTo>
                  <a:lnTo>
                    <a:pt x="629" y="0"/>
                  </a:lnTo>
                  <a:lnTo>
                    <a:pt x="647" y="2"/>
                  </a:lnTo>
                  <a:lnTo>
                    <a:pt x="664" y="10"/>
                  </a:lnTo>
                  <a:lnTo>
                    <a:pt x="679" y="20"/>
                  </a:lnTo>
                  <a:lnTo>
                    <a:pt x="689" y="35"/>
                  </a:lnTo>
                  <a:lnTo>
                    <a:pt x="697" y="52"/>
                  </a:lnTo>
                  <a:lnTo>
                    <a:pt x="699" y="70"/>
                  </a:lnTo>
                  <a:lnTo>
                    <a:pt x="697" y="89"/>
                  </a:lnTo>
                  <a:lnTo>
                    <a:pt x="689" y="106"/>
                  </a:lnTo>
                  <a:lnTo>
                    <a:pt x="679" y="120"/>
                  </a:lnTo>
                  <a:lnTo>
                    <a:pt x="664" y="131"/>
                  </a:lnTo>
                  <a:lnTo>
                    <a:pt x="647" y="138"/>
                  </a:lnTo>
                  <a:lnTo>
                    <a:pt x="629" y="141"/>
                  </a:lnTo>
                  <a:lnTo>
                    <a:pt x="71" y="141"/>
                  </a:lnTo>
                  <a:lnTo>
                    <a:pt x="52" y="138"/>
                  </a:lnTo>
                  <a:lnTo>
                    <a:pt x="35" y="131"/>
                  </a:lnTo>
                  <a:lnTo>
                    <a:pt x="21" y="120"/>
                  </a:lnTo>
                  <a:lnTo>
                    <a:pt x="10" y="106"/>
                  </a:lnTo>
                  <a:lnTo>
                    <a:pt x="3" y="89"/>
                  </a:lnTo>
                  <a:lnTo>
                    <a:pt x="0" y="70"/>
                  </a:lnTo>
                  <a:lnTo>
                    <a:pt x="3" y="52"/>
                  </a:lnTo>
                  <a:lnTo>
                    <a:pt x="10" y="35"/>
                  </a:lnTo>
                  <a:lnTo>
                    <a:pt x="21" y="20"/>
                  </a:lnTo>
                  <a:lnTo>
                    <a:pt x="35" y="10"/>
                  </a:lnTo>
                  <a:lnTo>
                    <a:pt x="52" y="2"/>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441">
              <a:extLst>
                <a:ext uri="{FF2B5EF4-FFF2-40B4-BE49-F238E27FC236}">
                  <a16:creationId xmlns:a16="http://schemas.microsoft.com/office/drawing/2014/main" id="{8FBC723D-45E0-6022-7B51-9ED77B0F4D11}"/>
                </a:ext>
              </a:extLst>
            </p:cNvPr>
            <p:cNvSpPr>
              <a:spLocks/>
            </p:cNvSpPr>
            <p:nvPr/>
          </p:nvSpPr>
          <p:spPr bwMode="auto">
            <a:xfrm>
              <a:off x="5448300" y="5205413"/>
              <a:ext cx="111125" cy="22225"/>
            </a:xfrm>
            <a:custGeom>
              <a:avLst/>
              <a:gdLst>
                <a:gd name="T0" fmla="*/ 70 w 698"/>
                <a:gd name="T1" fmla="*/ 0 h 141"/>
                <a:gd name="T2" fmla="*/ 628 w 698"/>
                <a:gd name="T3" fmla="*/ 0 h 141"/>
                <a:gd name="T4" fmla="*/ 647 w 698"/>
                <a:gd name="T5" fmla="*/ 2 h 141"/>
                <a:gd name="T6" fmla="*/ 664 w 698"/>
                <a:gd name="T7" fmla="*/ 10 h 141"/>
                <a:gd name="T8" fmla="*/ 678 w 698"/>
                <a:gd name="T9" fmla="*/ 20 h 141"/>
                <a:gd name="T10" fmla="*/ 689 w 698"/>
                <a:gd name="T11" fmla="*/ 35 h 141"/>
                <a:gd name="T12" fmla="*/ 696 w 698"/>
                <a:gd name="T13" fmla="*/ 52 h 141"/>
                <a:gd name="T14" fmla="*/ 698 w 698"/>
                <a:gd name="T15" fmla="*/ 70 h 141"/>
                <a:gd name="T16" fmla="*/ 696 w 698"/>
                <a:gd name="T17" fmla="*/ 89 h 141"/>
                <a:gd name="T18" fmla="*/ 689 w 698"/>
                <a:gd name="T19" fmla="*/ 106 h 141"/>
                <a:gd name="T20" fmla="*/ 678 w 698"/>
                <a:gd name="T21" fmla="*/ 120 h 141"/>
                <a:gd name="T22" fmla="*/ 664 w 698"/>
                <a:gd name="T23" fmla="*/ 131 h 141"/>
                <a:gd name="T24" fmla="*/ 647 w 698"/>
                <a:gd name="T25" fmla="*/ 138 h 141"/>
                <a:gd name="T26" fmla="*/ 628 w 698"/>
                <a:gd name="T27" fmla="*/ 141 h 141"/>
                <a:gd name="T28" fmla="*/ 70 w 698"/>
                <a:gd name="T29" fmla="*/ 141 h 141"/>
                <a:gd name="T30" fmla="*/ 51 w 698"/>
                <a:gd name="T31" fmla="*/ 138 h 141"/>
                <a:gd name="T32" fmla="*/ 35 w 698"/>
                <a:gd name="T33" fmla="*/ 131 h 141"/>
                <a:gd name="T34" fmla="*/ 21 w 698"/>
                <a:gd name="T35" fmla="*/ 120 h 141"/>
                <a:gd name="T36" fmla="*/ 10 w 698"/>
                <a:gd name="T37" fmla="*/ 106 h 141"/>
                <a:gd name="T38" fmla="*/ 3 w 698"/>
                <a:gd name="T39" fmla="*/ 89 h 141"/>
                <a:gd name="T40" fmla="*/ 0 w 698"/>
                <a:gd name="T41" fmla="*/ 70 h 141"/>
                <a:gd name="T42" fmla="*/ 3 w 698"/>
                <a:gd name="T43" fmla="*/ 52 h 141"/>
                <a:gd name="T44" fmla="*/ 10 w 698"/>
                <a:gd name="T45" fmla="*/ 35 h 141"/>
                <a:gd name="T46" fmla="*/ 21 w 698"/>
                <a:gd name="T47" fmla="*/ 21 h 141"/>
                <a:gd name="T48" fmla="*/ 35 w 698"/>
                <a:gd name="T49" fmla="*/ 10 h 141"/>
                <a:gd name="T50" fmla="*/ 52 w 698"/>
                <a:gd name="T51" fmla="*/ 2 h 141"/>
                <a:gd name="T52" fmla="*/ 70 w 698"/>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8" h="141">
                  <a:moveTo>
                    <a:pt x="70" y="0"/>
                  </a:moveTo>
                  <a:lnTo>
                    <a:pt x="628" y="0"/>
                  </a:lnTo>
                  <a:lnTo>
                    <a:pt x="647" y="2"/>
                  </a:lnTo>
                  <a:lnTo>
                    <a:pt x="664" y="10"/>
                  </a:lnTo>
                  <a:lnTo>
                    <a:pt x="678" y="20"/>
                  </a:lnTo>
                  <a:lnTo>
                    <a:pt x="689" y="35"/>
                  </a:lnTo>
                  <a:lnTo>
                    <a:pt x="696" y="52"/>
                  </a:lnTo>
                  <a:lnTo>
                    <a:pt x="698" y="70"/>
                  </a:lnTo>
                  <a:lnTo>
                    <a:pt x="696" y="89"/>
                  </a:lnTo>
                  <a:lnTo>
                    <a:pt x="689" y="106"/>
                  </a:lnTo>
                  <a:lnTo>
                    <a:pt x="678" y="120"/>
                  </a:lnTo>
                  <a:lnTo>
                    <a:pt x="664" y="131"/>
                  </a:lnTo>
                  <a:lnTo>
                    <a:pt x="647" y="138"/>
                  </a:lnTo>
                  <a:lnTo>
                    <a:pt x="628" y="141"/>
                  </a:lnTo>
                  <a:lnTo>
                    <a:pt x="70" y="141"/>
                  </a:lnTo>
                  <a:lnTo>
                    <a:pt x="51" y="138"/>
                  </a:lnTo>
                  <a:lnTo>
                    <a:pt x="35" y="131"/>
                  </a:lnTo>
                  <a:lnTo>
                    <a:pt x="21" y="120"/>
                  </a:lnTo>
                  <a:lnTo>
                    <a:pt x="10" y="106"/>
                  </a:lnTo>
                  <a:lnTo>
                    <a:pt x="3" y="89"/>
                  </a:lnTo>
                  <a:lnTo>
                    <a:pt x="0" y="70"/>
                  </a:lnTo>
                  <a:lnTo>
                    <a:pt x="3" y="52"/>
                  </a:lnTo>
                  <a:lnTo>
                    <a:pt x="10" y="35"/>
                  </a:lnTo>
                  <a:lnTo>
                    <a:pt x="21" y="21"/>
                  </a:lnTo>
                  <a:lnTo>
                    <a:pt x="35" y="10"/>
                  </a:lnTo>
                  <a:lnTo>
                    <a:pt x="52"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442">
              <a:extLst>
                <a:ext uri="{FF2B5EF4-FFF2-40B4-BE49-F238E27FC236}">
                  <a16:creationId xmlns:a16="http://schemas.microsoft.com/office/drawing/2014/main" id="{FAE7FB5C-D080-E554-EEBC-AE7434CC15D5}"/>
                </a:ext>
              </a:extLst>
            </p:cNvPr>
            <p:cNvSpPr>
              <a:spLocks/>
            </p:cNvSpPr>
            <p:nvPr/>
          </p:nvSpPr>
          <p:spPr bwMode="auto">
            <a:xfrm>
              <a:off x="5707063" y="5064125"/>
              <a:ext cx="84138" cy="84137"/>
            </a:xfrm>
            <a:custGeom>
              <a:avLst/>
              <a:gdLst>
                <a:gd name="T0" fmla="*/ 465 w 535"/>
                <a:gd name="T1" fmla="*/ 0 h 535"/>
                <a:gd name="T2" fmla="*/ 483 w 535"/>
                <a:gd name="T3" fmla="*/ 2 h 535"/>
                <a:gd name="T4" fmla="*/ 500 w 535"/>
                <a:gd name="T5" fmla="*/ 10 h 535"/>
                <a:gd name="T6" fmla="*/ 515 w 535"/>
                <a:gd name="T7" fmla="*/ 21 h 535"/>
                <a:gd name="T8" fmla="*/ 526 w 535"/>
                <a:gd name="T9" fmla="*/ 36 h 535"/>
                <a:gd name="T10" fmla="*/ 533 w 535"/>
                <a:gd name="T11" fmla="*/ 53 h 535"/>
                <a:gd name="T12" fmla="*/ 535 w 535"/>
                <a:gd name="T13" fmla="*/ 70 h 535"/>
                <a:gd name="T14" fmla="*/ 533 w 535"/>
                <a:gd name="T15" fmla="*/ 88 h 535"/>
                <a:gd name="T16" fmla="*/ 526 w 535"/>
                <a:gd name="T17" fmla="*/ 105 h 535"/>
                <a:gd name="T18" fmla="*/ 515 w 535"/>
                <a:gd name="T19" fmla="*/ 120 h 535"/>
                <a:gd name="T20" fmla="*/ 121 w 535"/>
                <a:gd name="T21" fmla="*/ 515 h 535"/>
                <a:gd name="T22" fmla="*/ 105 w 535"/>
                <a:gd name="T23" fmla="*/ 526 h 535"/>
                <a:gd name="T24" fmla="*/ 88 w 535"/>
                <a:gd name="T25" fmla="*/ 533 h 535"/>
                <a:gd name="T26" fmla="*/ 71 w 535"/>
                <a:gd name="T27" fmla="*/ 535 h 535"/>
                <a:gd name="T28" fmla="*/ 53 w 535"/>
                <a:gd name="T29" fmla="*/ 533 h 535"/>
                <a:gd name="T30" fmla="*/ 36 w 535"/>
                <a:gd name="T31" fmla="*/ 526 h 535"/>
                <a:gd name="T32" fmla="*/ 21 w 535"/>
                <a:gd name="T33" fmla="*/ 515 h 535"/>
                <a:gd name="T34" fmla="*/ 10 w 535"/>
                <a:gd name="T35" fmla="*/ 499 h 535"/>
                <a:gd name="T36" fmla="*/ 2 w 535"/>
                <a:gd name="T37" fmla="*/ 483 h 535"/>
                <a:gd name="T38" fmla="*/ 0 w 535"/>
                <a:gd name="T39" fmla="*/ 466 h 535"/>
                <a:gd name="T40" fmla="*/ 2 w 535"/>
                <a:gd name="T41" fmla="*/ 448 h 535"/>
                <a:gd name="T42" fmla="*/ 10 w 535"/>
                <a:gd name="T43" fmla="*/ 431 h 535"/>
                <a:gd name="T44" fmla="*/ 21 w 535"/>
                <a:gd name="T45" fmla="*/ 416 h 535"/>
                <a:gd name="T46" fmla="*/ 415 w 535"/>
                <a:gd name="T47" fmla="*/ 21 h 535"/>
                <a:gd name="T48" fmla="*/ 430 w 535"/>
                <a:gd name="T49" fmla="*/ 10 h 535"/>
                <a:gd name="T50" fmla="*/ 447 w 535"/>
                <a:gd name="T51" fmla="*/ 2 h 535"/>
                <a:gd name="T52" fmla="*/ 465 w 535"/>
                <a:gd name="T5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5" h="535">
                  <a:moveTo>
                    <a:pt x="465" y="0"/>
                  </a:moveTo>
                  <a:lnTo>
                    <a:pt x="483" y="2"/>
                  </a:lnTo>
                  <a:lnTo>
                    <a:pt x="500" y="10"/>
                  </a:lnTo>
                  <a:lnTo>
                    <a:pt x="515" y="21"/>
                  </a:lnTo>
                  <a:lnTo>
                    <a:pt x="526" y="36"/>
                  </a:lnTo>
                  <a:lnTo>
                    <a:pt x="533" y="53"/>
                  </a:lnTo>
                  <a:lnTo>
                    <a:pt x="535" y="70"/>
                  </a:lnTo>
                  <a:lnTo>
                    <a:pt x="533" y="88"/>
                  </a:lnTo>
                  <a:lnTo>
                    <a:pt x="526" y="105"/>
                  </a:lnTo>
                  <a:lnTo>
                    <a:pt x="515" y="120"/>
                  </a:lnTo>
                  <a:lnTo>
                    <a:pt x="121" y="515"/>
                  </a:lnTo>
                  <a:lnTo>
                    <a:pt x="105" y="526"/>
                  </a:lnTo>
                  <a:lnTo>
                    <a:pt x="88" y="533"/>
                  </a:lnTo>
                  <a:lnTo>
                    <a:pt x="71" y="535"/>
                  </a:lnTo>
                  <a:lnTo>
                    <a:pt x="53" y="533"/>
                  </a:lnTo>
                  <a:lnTo>
                    <a:pt x="36" y="526"/>
                  </a:lnTo>
                  <a:lnTo>
                    <a:pt x="21" y="515"/>
                  </a:lnTo>
                  <a:lnTo>
                    <a:pt x="10" y="499"/>
                  </a:lnTo>
                  <a:lnTo>
                    <a:pt x="2" y="483"/>
                  </a:lnTo>
                  <a:lnTo>
                    <a:pt x="0" y="466"/>
                  </a:lnTo>
                  <a:lnTo>
                    <a:pt x="2" y="448"/>
                  </a:lnTo>
                  <a:lnTo>
                    <a:pt x="10" y="431"/>
                  </a:lnTo>
                  <a:lnTo>
                    <a:pt x="21" y="416"/>
                  </a:lnTo>
                  <a:lnTo>
                    <a:pt x="415" y="21"/>
                  </a:lnTo>
                  <a:lnTo>
                    <a:pt x="430" y="10"/>
                  </a:lnTo>
                  <a:lnTo>
                    <a:pt x="447" y="2"/>
                  </a:lnTo>
                  <a:lnTo>
                    <a:pt x="4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443">
              <a:extLst>
                <a:ext uri="{FF2B5EF4-FFF2-40B4-BE49-F238E27FC236}">
                  <a16:creationId xmlns:a16="http://schemas.microsoft.com/office/drawing/2014/main" id="{6FD0D0CC-646C-7238-C1B7-D707A89627BA}"/>
                </a:ext>
              </a:extLst>
            </p:cNvPr>
            <p:cNvSpPr>
              <a:spLocks noEditPoints="1"/>
            </p:cNvSpPr>
            <p:nvPr/>
          </p:nvSpPr>
          <p:spPr bwMode="auto">
            <a:xfrm>
              <a:off x="5422900" y="5157788"/>
              <a:ext cx="414338" cy="400050"/>
            </a:xfrm>
            <a:custGeom>
              <a:avLst/>
              <a:gdLst>
                <a:gd name="T0" fmla="*/ 550 w 2606"/>
                <a:gd name="T1" fmla="*/ 1124 h 2518"/>
                <a:gd name="T2" fmla="*/ 1266 w 2606"/>
                <a:gd name="T3" fmla="*/ 142 h 2518"/>
                <a:gd name="T4" fmla="*/ 1235 w 2606"/>
                <a:gd name="T5" fmla="*/ 645 h 2518"/>
                <a:gd name="T6" fmla="*/ 1171 w 2606"/>
                <a:gd name="T7" fmla="*/ 820 h 2518"/>
                <a:gd name="T8" fmla="*/ 1064 w 2606"/>
                <a:gd name="T9" fmla="*/ 953 h 2518"/>
                <a:gd name="T10" fmla="*/ 942 w 2606"/>
                <a:gd name="T11" fmla="*/ 1049 h 2518"/>
                <a:gd name="T12" fmla="*/ 826 w 2606"/>
                <a:gd name="T13" fmla="*/ 1112 h 2518"/>
                <a:gd name="T14" fmla="*/ 743 w 2606"/>
                <a:gd name="T15" fmla="*/ 1144 h 2518"/>
                <a:gd name="T16" fmla="*/ 703 w 2606"/>
                <a:gd name="T17" fmla="*/ 1155 h 2518"/>
                <a:gd name="T18" fmla="*/ 702 w 2606"/>
                <a:gd name="T19" fmla="*/ 2220 h 2518"/>
                <a:gd name="T20" fmla="*/ 783 w 2606"/>
                <a:gd name="T21" fmla="*/ 2331 h 2518"/>
                <a:gd name="T22" fmla="*/ 916 w 2606"/>
                <a:gd name="T23" fmla="*/ 2376 h 2518"/>
                <a:gd name="T24" fmla="*/ 2150 w 2606"/>
                <a:gd name="T25" fmla="*/ 2358 h 2518"/>
                <a:gd name="T26" fmla="*/ 2265 w 2606"/>
                <a:gd name="T27" fmla="*/ 2281 h 2518"/>
                <a:gd name="T28" fmla="*/ 2318 w 2606"/>
                <a:gd name="T29" fmla="*/ 2141 h 2518"/>
                <a:gd name="T30" fmla="*/ 2453 w 2606"/>
                <a:gd name="T31" fmla="*/ 1126 h 2518"/>
                <a:gd name="T32" fmla="*/ 2372 w 2606"/>
                <a:gd name="T33" fmla="*/ 1017 h 2518"/>
                <a:gd name="T34" fmla="*/ 2239 w 2606"/>
                <a:gd name="T35" fmla="*/ 975 h 2518"/>
                <a:gd name="T36" fmla="*/ 1566 w 2606"/>
                <a:gd name="T37" fmla="*/ 955 h 2518"/>
                <a:gd name="T38" fmla="*/ 1546 w 2606"/>
                <a:gd name="T39" fmla="*/ 438 h 2518"/>
                <a:gd name="T40" fmla="*/ 1523 w 2606"/>
                <a:gd name="T41" fmla="*/ 280 h 2518"/>
                <a:gd name="T42" fmla="*/ 1453 w 2606"/>
                <a:gd name="T43" fmla="*/ 182 h 2518"/>
                <a:gd name="T44" fmla="*/ 1345 w 2606"/>
                <a:gd name="T45" fmla="*/ 142 h 2518"/>
                <a:gd name="T46" fmla="*/ 1393 w 2606"/>
                <a:gd name="T47" fmla="*/ 8 h 2518"/>
                <a:gd name="T48" fmla="*/ 1537 w 2606"/>
                <a:gd name="T49" fmla="*/ 69 h 2518"/>
                <a:gd name="T50" fmla="*/ 1640 w 2606"/>
                <a:gd name="T51" fmla="*/ 197 h 2518"/>
                <a:gd name="T52" fmla="*/ 1685 w 2606"/>
                <a:gd name="T53" fmla="*/ 383 h 2518"/>
                <a:gd name="T54" fmla="*/ 2289 w 2606"/>
                <a:gd name="T55" fmla="*/ 839 h 2518"/>
                <a:gd name="T56" fmla="*/ 2464 w 2606"/>
                <a:gd name="T57" fmla="*/ 913 h 2518"/>
                <a:gd name="T58" fmla="*/ 2577 w 2606"/>
                <a:gd name="T59" fmla="*/ 1060 h 2518"/>
                <a:gd name="T60" fmla="*/ 2605 w 2606"/>
                <a:gd name="T61" fmla="*/ 1208 h 2518"/>
                <a:gd name="T62" fmla="*/ 2434 w 2606"/>
                <a:gd name="T63" fmla="*/ 2257 h 2518"/>
                <a:gd name="T64" fmla="*/ 2338 w 2606"/>
                <a:gd name="T65" fmla="*/ 2409 h 2518"/>
                <a:gd name="T66" fmla="*/ 2179 w 2606"/>
                <a:gd name="T67" fmla="*/ 2496 h 2518"/>
                <a:gd name="T68" fmla="*/ 916 w 2606"/>
                <a:gd name="T69" fmla="*/ 2518 h 2518"/>
                <a:gd name="T70" fmla="*/ 738 w 2606"/>
                <a:gd name="T71" fmla="*/ 2471 h 2518"/>
                <a:gd name="T72" fmla="*/ 628 w 2606"/>
                <a:gd name="T73" fmla="*/ 2454 h 2518"/>
                <a:gd name="T74" fmla="*/ 138 w 2606"/>
                <a:gd name="T75" fmla="*/ 2476 h 2518"/>
                <a:gd name="T76" fmla="*/ 41 w 2606"/>
                <a:gd name="T77" fmla="*/ 2436 h 2518"/>
                <a:gd name="T78" fmla="*/ 0 w 2606"/>
                <a:gd name="T79" fmla="*/ 2339 h 2518"/>
                <a:gd name="T80" fmla="*/ 24 w 2606"/>
                <a:gd name="T81" fmla="*/ 1045 h 2518"/>
                <a:gd name="T82" fmla="*/ 111 w 2606"/>
                <a:gd name="T83" fmla="*/ 987 h 2518"/>
                <a:gd name="T84" fmla="*/ 609 w 2606"/>
                <a:gd name="T85" fmla="*/ 996 h 2518"/>
                <a:gd name="T86" fmla="*/ 678 w 2606"/>
                <a:gd name="T87" fmla="*/ 1017 h 2518"/>
                <a:gd name="T88" fmla="*/ 722 w 2606"/>
                <a:gd name="T89" fmla="*/ 1003 h 2518"/>
                <a:gd name="T90" fmla="*/ 814 w 2606"/>
                <a:gd name="T91" fmla="*/ 961 h 2518"/>
                <a:gd name="T92" fmla="*/ 926 w 2606"/>
                <a:gd name="T93" fmla="*/ 887 h 2518"/>
                <a:gd name="T94" fmla="*/ 1029 w 2606"/>
                <a:gd name="T95" fmla="*/ 779 h 2518"/>
                <a:gd name="T96" fmla="*/ 1095 w 2606"/>
                <a:gd name="T97" fmla="*/ 630 h 2518"/>
                <a:gd name="T98" fmla="*/ 1106 w 2606"/>
                <a:gd name="T99" fmla="*/ 71 h 2518"/>
                <a:gd name="T100" fmla="*/ 1153 w 2606"/>
                <a:gd name="T101" fmla="*/ 21 h 2518"/>
                <a:gd name="T102" fmla="*/ 1206 w 2606"/>
                <a:gd name="T103" fmla="*/ 9 h 2518"/>
                <a:gd name="T104" fmla="*/ 1322 w 2606"/>
                <a:gd name="T105" fmla="*/ 0 h 2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06" h="2518">
                  <a:moveTo>
                    <a:pt x="141" y="1124"/>
                  </a:moveTo>
                  <a:lnTo>
                    <a:pt x="141" y="2337"/>
                  </a:lnTo>
                  <a:lnTo>
                    <a:pt x="550" y="2337"/>
                  </a:lnTo>
                  <a:lnTo>
                    <a:pt x="550" y="1124"/>
                  </a:lnTo>
                  <a:lnTo>
                    <a:pt x="141" y="1124"/>
                  </a:lnTo>
                  <a:close/>
                  <a:moveTo>
                    <a:pt x="1318" y="139"/>
                  </a:moveTo>
                  <a:lnTo>
                    <a:pt x="1291" y="141"/>
                  </a:lnTo>
                  <a:lnTo>
                    <a:pt x="1266" y="142"/>
                  </a:lnTo>
                  <a:lnTo>
                    <a:pt x="1245" y="145"/>
                  </a:lnTo>
                  <a:lnTo>
                    <a:pt x="1245" y="541"/>
                  </a:lnTo>
                  <a:lnTo>
                    <a:pt x="1242" y="594"/>
                  </a:lnTo>
                  <a:lnTo>
                    <a:pt x="1235" y="645"/>
                  </a:lnTo>
                  <a:lnTo>
                    <a:pt x="1225" y="693"/>
                  </a:lnTo>
                  <a:lnTo>
                    <a:pt x="1210" y="738"/>
                  </a:lnTo>
                  <a:lnTo>
                    <a:pt x="1192" y="779"/>
                  </a:lnTo>
                  <a:lnTo>
                    <a:pt x="1171" y="820"/>
                  </a:lnTo>
                  <a:lnTo>
                    <a:pt x="1147" y="857"/>
                  </a:lnTo>
                  <a:lnTo>
                    <a:pt x="1121" y="892"/>
                  </a:lnTo>
                  <a:lnTo>
                    <a:pt x="1094" y="923"/>
                  </a:lnTo>
                  <a:lnTo>
                    <a:pt x="1064" y="953"/>
                  </a:lnTo>
                  <a:lnTo>
                    <a:pt x="1035" y="980"/>
                  </a:lnTo>
                  <a:lnTo>
                    <a:pt x="1004" y="1006"/>
                  </a:lnTo>
                  <a:lnTo>
                    <a:pt x="973" y="1028"/>
                  </a:lnTo>
                  <a:lnTo>
                    <a:pt x="942" y="1049"/>
                  </a:lnTo>
                  <a:lnTo>
                    <a:pt x="911" y="1067"/>
                  </a:lnTo>
                  <a:lnTo>
                    <a:pt x="881" y="1084"/>
                  </a:lnTo>
                  <a:lnTo>
                    <a:pt x="853" y="1099"/>
                  </a:lnTo>
                  <a:lnTo>
                    <a:pt x="826" y="1112"/>
                  </a:lnTo>
                  <a:lnTo>
                    <a:pt x="801" y="1122"/>
                  </a:lnTo>
                  <a:lnTo>
                    <a:pt x="779" y="1132"/>
                  </a:lnTo>
                  <a:lnTo>
                    <a:pt x="760" y="1139"/>
                  </a:lnTo>
                  <a:lnTo>
                    <a:pt x="743" y="1144"/>
                  </a:lnTo>
                  <a:lnTo>
                    <a:pt x="729" y="1149"/>
                  </a:lnTo>
                  <a:lnTo>
                    <a:pt x="721" y="1152"/>
                  </a:lnTo>
                  <a:lnTo>
                    <a:pt x="715" y="1153"/>
                  </a:lnTo>
                  <a:lnTo>
                    <a:pt x="703" y="1155"/>
                  </a:lnTo>
                  <a:lnTo>
                    <a:pt x="690" y="1155"/>
                  </a:lnTo>
                  <a:lnTo>
                    <a:pt x="690" y="2149"/>
                  </a:lnTo>
                  <a:lnTo>
                    <a:pt x="693" y="2186"/>
                  </a:lnTo>
                  <a:lnTo>
                    <a:pt x="702" y="2220"/>
                  </a:lnTo>
                  <a:lnTo>
                    <a:pt x="715" y="2253"/>
                  </a:lnTo>
                  <a:lnTo>
                    <a:pt x="733" y="2283"/>
                  </a:lnTo>
                  <a:lnTo>
                    <a:pt x="757" y="2309"/>
                  </a:lnTo>
                  <a:lnTo>
                    <a:pt x="783" y="2331"/>
                  </a:lnTo>
                  <a:lnTo>
                    <a:pt x="813" y="2350"/>
                  </a:lnTo>
                  <a:lnTo>
                    <a:pt x="844" y="2364"/>
                  </a:lnTo>
                  <a:lnTo>
                    <a:pt x="879" y="2373"/>
                  </a:lnTo>
                  <a:lnTo>
                    <a:pt x="916" y="2376"/>
                  </a:lnTo>
                  <a:lnTo>
                    <a:pt x="2022" y="2376"/>
                  </a:lnTo>
                  <a:lnTo>
                    <a:pt x="2068" y="2374"/>
                  </a:lnTo>
                  <a:lnTo>
                    <a:pt x="2111" y="2367"/>
                  </a:lnTo>
                  <a:lnTo>
                    <a:pt x="2150" y="2358"/>
                  </a:lnTo>
                  <a:lnTo>
                    <a:pt x="2185" y="2344"/>
                  </a:lnTo>
                  <a:lnTo>
                    <a:pt x="2215" y="2327"/>
                  </a:lnTo>
                  <a:lnTo>
                    <a:pt x="2242" y="2305"/>
                  </a:lnTo>
                  <a:lnTo>
                    <a:pt x="2265" y="2281"/>
                  </a:lnTo>
                  <a:lnTo>
                    <a:pt x="2284" y="2251"/>
                  </a:lnTo>
                  <a:lnTo>
                    <a:pt x="2299" y="2218"/>
                  </a:lnTo>
                  <a:lnTo>
                    <a:pt x="2310" y="2181"/>
                  </a:lnTo>
                  <a:lnTo>
                    <a:pt x="2318" y="2141"/>
                  </a:lnTo>
                  <a:lnTo>
                    <a:pt x="2318" y="2139"/>
                  </a:lnTo>
                  <a:lnTo>
                    <a:pt x="2466" y="1196"/>
                  </a:lnTo>
                  <a:lnTo>
                    <a:pt x="2461" y="1160"/>
                  </a:lnTo>
                  <a:lnTo>
                    <a:pt x="2453" y="1126"/>
                  </a:lnTo>
                  <a:lnTo>
                    <a:pt x="2439" y="1095"/>
                  </a:lnTo>
                  <a:lnTo>
                    <a:pt x="2420" y="1066"/>
                  </a:lnTo>
                  <a:lnTo>
                    <a:pt x="2398" y="1040"/>
                  </a:lnTo>
                  <a:lnTo>
                    <a:pt x="2372" y="1017"/>
                  </a:lnTo>
                  <a:lnTo>
                    <a:pt x="2342" y="1001"/>
                  </a:lnTo>
                  <a:lnTo>
                    <a:pt x="2310" y="987"/>
                  </a:lnTo>
                  <a:lnTo>
                    <a:pt x="2275" y="978"/>
                  </a:lnTo>
                  <a:lnTo>
                    <a:pt x="2239" y="975"/>
                  </a:lnTo>
                  <a:lnTo>
                    <a:pt x="1616" y="975"/>
                  </a:lnTo>
                  <a:lnTo>
                    <a:pt x="1598" y="973"/>
                  </a:lnTo>
                  <a:lnTo>
                    <a:pt x="1581" y="966"/>
                  </a:lnTo>
                  <a:lnTo>
                    <a:pt x="1566" y="955"/>
                  </a:lnTo>
                  <a:lnTo>
                    <a:pt x="1556" y="941"/>
                  </a:lnTo>
                  <a:lnTo>
                    <a:pt x="1548" y="924"/>
                  </a:lnTo>
                  <a:lnTo>
                    <a:pt x="1546" y="905"/>
                  </a:lnTo>
                  <a:lnTo>
                    <a:pt x="1546" y="438"/>
                  </a:lnTo>
                  <a:lnTo>
                    <a:pt x="1545" y="392"/>
                  </a:lnTo>
                  <a:lnTo>
                    <a:pt x="1541" y="351"/>
                  </a:lnTo>
                  <a:lnTo>
                    <a:pt x="1533" y="314"/>
                  </a:lnTo>
                  <a:lnTo>
                    <a:pt x="1523" y="280"/>
                  </a:lnTo>
                  <a:lnTo>
                    <a:pt x="1510" y="249"/>
                  </a:lnTo>
                  <a:lnTo>
                    <a:pt x="1494" y="223"/>
                  </a:lnTo>
                  <a:lnTo>
                    <a:pt x="1475" y="201"/>
                  </a:lnTo>
                  <a:lnTo>
                    <a:pt x="1453" y="182"/>
                  </a:lnTo>
                  <a:lnTo>
                    <a:pt x="1428" y="166"/>
                  </a:lnTo>
                  <a:lnTo>
                    <a:pt x="1401" y="154"/>
                  </a:lnTo>
                  <a:lnTo>
                    <a:pt x="1374" y="147"/>
                  </a:lnTo>
                  <a:lnTo>
                    <a:pt x="1345" y="142"/>
                  </a:lnTo>
                  <a:lnTo>
                    <a:pt x="1318" y="139"/>
                  </a:lnTo>
                  <a:close/>
                  <a:moveTo>
                    <a:pt x="1322" y="0"/>
                  </a:moveTo>
                  <a:lnTo>
                    <a:pt x="1357" y="3"/>
                  </a:lnTo>
                  <a:lnTo>
                    <a:pt x="1393" y="8"/>
                  </a:lnTo>
                  <a:lnTo>
                    <a:pt x="1430" y="17"/>
                  </a:lnTo>
                  <a:lnTo>
                    <a:pt x="1466" y="29"/>
                  </a:lnTo>
                  <a:lnTo>
                    <a:pt x="1502" y="46"/>
                  </a:lnTo>
                  <a:lnTo>
                    <a:pt x="1537" y="69"/>
                  </a:lnTo>
                  <a:lnTo>
                    <a:pt x="1568" y="95"/>
                  </a:lnTo>
                  <a:lnTo>
                    <a:pt x="1596" y="125"/>
                  </a:lnTo>
                  <a:lnTo>
                    <a:pt x="1620" y="158"/>
                  </a:lnTo>
                  <a:lnTo>
                    <a:pt x="1640" y="197"/>
                  </a:lnTo>
                  <a:lnTo>
                    <a:pt x="1657" y="237"/>
                  </a:lnTo>
                  <a:lnTo>
                    <a:pt x="1670" y="282"/>
                  </a:lnTo>
                  <a:lnTo>
                    <a:pt x="1679" y="331"/>
                  </a:lnTo>
                  <a:lnTo>
                    <a:pt x="1685" y="383"/>
                  </a:lnTo>
                  <a:lnTo>
                    <a:pt x="1687" y="438"/>
                  </a:lnTo>
                  <a:lnTo>
                    <a:pt x="1687" y="836"/>
                  </a:lnTo>
                  <a:lnTo>
                    <a:pt x="2239" y="836"/>
                  </a:lnTo>
                  <a:lnTo>
                    <a:pt x="2289" y="839"/>
                  </a:lnTo>
                  <a:lnTo>
                    <a:pt x="2337" y="849"/>
                  </a:lnTo>
                  <a:lnTo>
                    <a:pt x="2382" y="865"/>
                  </a:lnTo>
                  <a:lnTo>
                    <a:pt x="2424" y="886"/>
                  </a:lnTo>
                  <a:lnTo>
                    <a:pt x="2464" y="913"/>
                  </a:lnTo>
                  <a:lnTo>
                    <a:pt x="2498" y="943"/>
                  </a:lnTo>
                  <a:lnTo>
                    <a:pt x="2529" y="978"/>
                  </a:lnTo>
                  <a:lnTo>
                    <a:pt x="2555" y="1017"/>
                  </a:lnTo>
                  <a:lnTo>
                    <a:pt x="2577" y="1060"/>
                  </a:lnTo>
                  <a:lnTo>
                    <a:pt x="2592" y="1105"/>
                  </a:lnTo>
                  <a:lnTo>
                    <a:pt x="2602" y="1153"/>
                  </a:lnTo>
                  <a:lnTo>
                    <a:pt x="2606" y="1203"/>
                  </a:lnTo>
                  <a:lnTo>
                    <a:pt x="2605" y="1208"/>
                  </a:lnTo>
                  <a:lnTo>
                    <a:pt x="2605" y="1213"/>
                  </a:lnTo>
                  <a:lnTo>
                    <a:pt x="2456" y="2160"/>
                  </a:lnTo>
                  <a:lnTo>
                    <a:pt x="2448" y="2211"/>
                  </a:lnTo>
                  <a:lnTo>
                    <a:pt x="2434" y="2257"/>
                  </a:lnTo>
                  <a:lnTo>
                    <a:pt x="2416" y="2301"/>
                  </a:lnTo>
                  <a:lnTo>
                    <a:pt x="2395" y="2341"/>
                  </a:lnTo>
                  <a:lnTo>
                    <a:pt x="2368" y="2377"/>
                  </a:lnTo>
                  <a:lnTo>
                    <a:pt x="2338" y="2409"/>
                  </a:lnTo>
                  <a:lnTo>
                    <a:pt x="2304" y="2437"/>
                  </a:lnTo>
                  <a:lnTo>
                    <a:pt x="2266" y="2462"/>
                  </a:lnTo>
                  <a:lnTo>
                    <a:pt x="2225" y="2482"/>
                  </a:lnTo>
                  <a:lnTo>
                    <a:pt x="2179" y="2496"/>
                  </a:lnTo>
                  <a:lnTo>
                    <a:pt x="2130" y="2508"/>
                  </a:lnTo>
                  <a:lnTo>
                    <a:pt x="2078" y="2514"/>
                  </a:lnTo>
                  <a:lnTo>
                    <a:pt x="2022" y="2518"/>
                  </a:lnTo>
                  <a:lnTo>
                    <a:pt x="916" y="2518"/>
                  </a:lnTo>
                  <a:lnTo>
                    <a:pt x="869" y="2514"/>
                  </a:lnTo>
                  <a:lnTo>
                    <a:pt x="822" y="2505"/>
                  </a:lnTo>
                  <a:lnTo>
                    <a:pt x="779" y="2490"/>
                  </a:lnTo>
                  <a:lnTo>
                    <a:pt x="738" y="2471"/>
                  </a:lnTo>
                  <a:lnTo>
                    <a:pt x="700" y="2446"/>
                  </a:lnTo>
                  <a:lnTo>
                    <a:pt x="666" y="2417"/>
                  </a:lnTo>
                  <a:lnTo>
                    <a:pt x="648" y="2437"/>
                  </a:lnTo>
                  <a:lnTo>
                    <a:pt x="628" y="2454"/>
                  </a:lnTo>
                  <a:lnTo>
                    <a:pt x="604" y="2466"/>
                  </a:lnTo>
                  <a:lnTo>
                    <a:pt x="579" y="2474"/>
                  </a:lnTo>
                  <a:lnTo>
                    <a:pt x="552" y="2476"/>
                  </a:lnTo>
                  <a:lnTo>
                    <a:pt x="138" y="2476"/>
                  </a:lnTo>
                  <a:lnTo>
                    <a:pt x="111" y="2474"/>
                  </a:lnTo>
                  <a:lnTo>
                    <a:pt x="84" y="2466"/>
                  </a:lnTo>
                  <a:lnTo>
                    <a:pt x="61" y="2453"/>
                  </a:lnTo>
                  <a:lnTo>
                    <a:pt x="41" y="2436"/>
                  </a:lnTo>
                  <a:lnTo>
                    <a:pt x="24" y="2416"/>
                  </a:lnTo>
                  <a:lnTo>
                    <a:pt x="12" y="2393"/>
                  </a:lnTo>
                  <a:lnTo>
                    <a:pt x="3" y="2366"/>
                  </a:lnTo>
                  <a:lnTo>
                    <a:pt x="0" y="2339"/>
                  </a:lnTo>
                  <a:lnTo>
                    <a:pt x="0" y="1123"/>
                  </a:lnTo>
                  <a:lnTo>
                    <a:pt x="3" y="1095"/>
                  </a:lnTo>
                  <a:lnTo>
                    <a:pt x="12" y="1069"/>
                  </a:lnTo>
                  <a:lnTo>
                    <a:pt x="24" y="1045"/>
                  </a:lnTo>
                  <a:lnTo>
                    <a:pt x="41" y="1025"/>
                  </a:lnTo>
                  <a:lnTo>
                    <a:pt x="61" y="1008"/>
                  </a:lnTo>
                  <a:lnTo>
                    <a:pt x="84" y="995"/>
                  </a:lnTo>
                  <a:lnTo>
                    <a:pt x="111" y="987"/>
                  </a:lnTo>
                  <a:lnTo>
                    <a:pt x="138" y="984"/>
                  </a:lnTo>
                  <a:lnTo>
                    <a:pt x="552" y="984"/>
                  </a:lnTo>
                  <a:lnTo>
                    <a:pt x="581" y="987"/>
                  </a:lnTo>
                  <a:lnTo>
                    <a:pt x="609" y="996"/>
                  </a:lnTo>
                  <a:lnTo>
                    <a:pt x="634" y="1011"/>
                  </a:lnTo>
                  <a:lnTo>
                    <a:pt x="655" y="1030"/>
                  </a:lnTo>
                  <a:lnTo>
                    <a:pt x="666" y="1023"/>
                  </a:lnTo>
                  <a:lnTo>
                    <a:pt x="678" y="1017"/>
                  </a:lnTo>
                  <a:lnTo>
                    <a:pt x="683" y="1016"/>
                  </a:lnTo>
                  <a:lnTo>
                    <a:pt x="692" y="1013"/>
                  </a:lnTo>
                  <a:lnTo>
                    <a:pt x="705" y="1009"/>
                  </a:lnTo>
                  <a:lnTo>
                    <a:pt x="722" y="1003"/>
                  </a:lnTo>
                  <a:lnTo>
                    <a:pt x="741" y="995"/>
                  </a:lnTo>
                  <a:lnTo>
                    <a:pt x="763" y="986"/>
                  </a:lnTo>
                  <a:lnTo>
                    <a:pt x="787" y="974"/>
                  </a:lnTo>
                  <a:lnTo>
                    <a:pt x="814" y="961"/>
                  </a:lnTo>
                  <a:lnTo>
                    <a:pt x="841" y="946"/>
                  </a:lnTo>
                  <a:lnTo>
                    <a:pt x="869" y="929"/>
                  </a:lnTo>
                  <a:lnTo>
                    <a:pt x="897" y="910"/>
                  </a:lnTo>
                  <a:lnTo>
                    <a:pt x="926" y="887"/>
                  </a:lnTo>
                  <a:lnTo>
                    <a:pt x="953" y="864"/>
                  </a:lnTo>
                  <a:lnTo>
                    <a:pt x="981" y="839"/>
                  </a:lnTo>
                  <a:lnTo>
                    <a:pt x="1006" y="810"/>
                  </a:lnTo>
                  <a:lnTo>
                    <a:pt x="1029" y="779"/>
                  </a:lnTo>
                  <a:lnTo>
                    <a:pt x="1050" y="746"/>
                  </a:lnTo>
                  <a:lnTo>
                    <a:pt x="1068" y="710"/>
                  </a:lnTo>
                  <a:lnTo>
                    <a:pt x="1083" y="672"/>
                  </a:lnTo>
                  <a:lnTo>
                    <a:pt x="1095" y="630"/>
                  </a:lnTo>
                  <a:lnTo>
                    <a:pt x="1102" y="587"/>
                  </a:lnTo>
                  <a:lnTo>
                    <a:pt x="1104" y="540"/>
                  </a:lnTo>
                  <a:lnTo>
                    <a:pt x="1104" y="88"/>
                  </a:lnTo>
                  <a:lnTo>
                    <a:pt x="1106" y="71"/>
                  </a:lnTo>
                  <a:lnTo>
                    <a:pt x="1113" y="54"/>
                  </a:lnTo>
                  <a:lnTo>
                    <a:pt x="1123" y="40"/>
                  </a:lnTo>
                  <a:lnTo>
                    <a:pt x="1137" y="29"/>
                  </a:lnTo>
                  <a:lnTo>
                    <a:pt x="1153" y="21"/>
                  </a:lnTo>
                  <a:lnTo>
                    <a:pt x="1158" y="20"/>
                  </a:lnTo>
                  <a:lnTo>
                    <a:pt x="1169" y="17"/>
                  </a:lnTo>
                  <a:lnTo>
                    <a:pt x="1185" y="14"/>
                  </a:lnTo>
                  <a:lnTo>
                    <a:pt x="1206" y="9"/>
                  </a:lnTo>
                  <a:lnTo>
                    <a:pt x="1230" y="5"/>
                  </a:lnTo>
                  <a:lnTo>
                    <a:pt x="1259" y="2"/>
                  </a:lnTo>
                  <a:lnTo>
                    <a:pt x="1289" y="1"/>
                  </a:lnTo>
                  <a:lnTo>
                    <a:pt x="1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0" name="Group 487">
            <a:extLst>
              <a:ext uri="{FF2B5EF4-FFF2-40B4-BE49-F238E27FC236}">
                <a16:creationId xmlns:a16="http://schemas.microsoft.com/office/drawing/2014/main" id="{2A0048F1-6AD1-A753-33A5-0D2D39D793B1}"/>
              </a:ext>
            </a:extLst>
          </p:cNvPr>
          <p:cNvGrpSpPr>
            <a:grpSpLocks noChangeAspect="1"/>
          </p:cNvGrpSpPr>
          <p:nvPr/>
        </p:nvGrpSpPr>
        <p:grpSpPr bwMode="auto">
          <a:xfrm>
            <a:off x="5479524" y="3777312"/>
            <a:ext cx="285495" cy="478821"/>
            <a:chOff x="6673" y="2008"/>
            <a:chExt cx="127" cy="213"/>
          </a:xfrm>
          <a:solidFill>
            <a:schemeClr val="tx1"/>
          </a:solidFill>
        </p:grpSpPr>
        <p:sp>
          <p:nvSpPr>
            <p:cNvPr id="192" name="Freeform 489">
              <a:extLst>
                <a:ext uri="{FF2B5EF4-FFF2-40B4-BE49-F238E27FC236}">
                  <a16:creationId xmlns:a16="http://schemas.microsoft.com/office/drawing/2014/main" id="{6D8B1D2D-25E2-BBE0-9D8E-3F71B2D33588}"/>
                </a:ext>
              </a:extLst>
            </p:cNvPr>
            <p:cNvSpPr>
              <a:spLocks noEditPoints="1"/>
            </p:cNvSpPr>
            <p:nvPr/>
          </p:nvSpPr>
          <p:spPr bwMode="auto">
            <a:xfrm>
              <a:off x="6715" y="2178"/>
              <a:ext cx="43" cy="43"/>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21 h 64"/>
                <a:gd name="T12" fmla="*/ 21 w 64"/>
                <a:gd name="T13" fmla="*/ 32 h 64"/>
                <a:gd name="T14" fmla="*/ 32 w 64"/>
                <a:gd name="T15" fmla="*/ 42 h 64"/>
                <a:gd name="T16" fmla="*/ 4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49"/>
                    <a:pt x="0" y="32"/>
                  </a:cubicBezTo>
                  <a:cubicBezTo>
                    <a:pt x="0" y="14"/>
                    <a:pt x="14" y="0"/>
                    <a:pt x="32" y="0"/>
                  </a:cubicBezTo>
                  <a:cubicBezTo>
                    <a:pt x="49" y="0"/>
                    <a:pt x="64" y="14"/>
                    <a:pt x="64" y="32"/>
                  </a:cubicBezTo>
                  <a:cubicBezTo>
                    <a:pt x="64" y="49"/>
                    <a:pt x="49" y="64"/>
                    <a:pt x="32" y="64"/>
                  </a:cubicBezTo>
                  <a:close/>
                  <a:moveTo>
                    <a:pt x="32" y="21"/>
                  </a:moveTo>
                  <a:cubicBezTo>
                    <a:pt x="26" y="21"/>
                    <a:pt x="21" y="26"/>
                    <a:pt x="21" y="32"/>
                  </a:cubicBezTo>
                  <a:cubicBezTo>
                    <a:pt x="21" y="38"/>
                    <a:pt x="26" y="42"/>
                    <a:pt x="32" y="42"/>
                  </a:cubicBezTo>
                  <a:cubicBezTo>
                    <a:pt x="38" y="42"/>
                    <a:pt x="42" y="38"/>
                    <a:pt x="42" y="32"/>
                  </a:cubicBezTo>
                  <a:cubicBezTo>
                    <a:pt x="42" y="26"/>
                    <a:pt x="38"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490">
              <a:extLst>
                <a:ext uri="{FF2B5EF4-FFF2-40B4-BE49-F238E27FC236}">
                  <a16:creationId xmlns:a16="http://schemas.microsoft.com/office/drawing/2014/main" id="{4660EDDA-6928-6BDF-2BE3-4AEB1ACF4D57}"/>
                </a:ext>
              </a:extLst>
            </p:cNvPr>
            <p:cNvSpPr>
              <a:spLocks noEditPoints="1"/>
            </p:cNvSpPr>
            <p:nvPr/>
          </p:nvSpPr>
          <p:spPr bwMode="auto">
            <a:xfrm>
              <a:off x="6673" y="2008"/>
              <a:ext cx="127" cy="156"/>
            </a:xfrm>
            <a:custGeom>
              <a:avLst/>
              <a:gdLst>
                <a:gd name="T0" fmla="*/ 116 w 191"/>
                <a:gd name="T1" fmla="*/ 234 h 234"/>
                <a:gd name="T2" fmla="*/ 73 w 191"/>
                <a:gd name="T3" fmla="*/ 234 h 234"/>
                <a:gd name="T4" fmla="*/ 63 w 191"/>
                <a:gd name="T5" fmla="*/ 224 h 234"/>
                <a:gd name="T6" fmla="*/ 63 w 191"/>
                <a:gd name="T7" fmla="*/ 138 h 234"/>
                <a:gd name="T8" fmla="*/ 66 w 191"/>
                <a:gd name="T9" fmla="*/ 131 h 234"/>
                <a:gd name="T10" fmla="*/ 73 w 191"/>
                <a:gd name="T11" fmla="*/ 128 h 234"/>
                <a:gd name="T12" fmla="*/ 95 w 191"/>
                <a:gd name="T13" fmla="*/ 128 h 234"/>
                <a:gd name="T14" fmla="*/ 127 w 191"/>
                <a:gd name="T15" fmla="*/ 96 h 234"/>
                <a:gd name="T16" fmla="*/ 95 w 191"/>
                <a:gd name="T17" fmla="*/ 64 h 234"/>
                <a:gd name="T18" fmla="*/ 63 w 191"/>
                <a:gd name="T19" fmla="*/ 90 h 234"/>
                <a:gd name="T20" fmla="*/ 53 w 191"/>
                <a:gd name="T21" fmla="*/ 99 h 234"/>
                <a:gd name="T22" fmla="*/ 10 w 191"/>
                <a:gd name="T23" fmla="*/ 96 h 234"/>
                <a:gd name="T24" fmla="*/ 0 w 191"/>
                <a:gd name="T25" fmla="*/ 85 h 234"/>
                <a:gd name="T26" fmla="*/ 0 w 191"/>
                <a:gd name="T27" fmla="*/ 80 h 234"/>
                <a:gd name="T28" fmla="*/ 95 w 191"/>
                <a:gd name="T29" fmla="*/ 0 h 234"/>
                <a:gd name="T30" fmla="*/ 191 w 191"/>
                <a:gd name="T31" fmla="*/ 96 h 234"/>
                <a:gd name="T32" fmla="*/ 127 w 191"/>
                <a:gd name="T33" fmla="*/ 186 h 234"/>
                <a:gd name="T34" fmla="*/ 127 w 191"/>
                <a:gd name="T35" fmla="*/ 224 h 234"/>
                <a:gd name="T36" fmla="*/ 116 w 191"/>
                <a:gd name="T37" fmla="*/ 234 h 234"/>
                <a:gd name="T38" fmla="*/ 84 w 191"/>
                <a:gd name="T39" fmla="*/ 213 h 234"/>
                <a:gd name="T40" fmla="*/ 105 w 191"/>
                <a:gd name="T41" fmla="*/ 213 h 234"/>
                <a:gd name="T42" fmla="*/ 105 w 191"/>
                <a:gd name="T43" fmla="*/ 178 h 234"/>
                <a:gd name="T44" fmla="*/ 113 w 191"/>
                <a:gd name="T45" fmla="*/ 168 h 234"/>
                <a:gd name="T46" fmla="*/ 169 w 191"/>
                <a:gd name="T47" fmla="*/ 96 h 234"/>
                <a:gd name="T48" fmla="*/ 95 w 191"/>
                <a:gd name="T49" fmla="*/ 21 h 234"/>
                <a:gd name="T50" fmla="*/ 23 w 191"/>
                <a:gd name="T51" fmla="*/ 75 h 234"/>
                <a:gd name="T52" fmla="*/ 45 w 191"/>
                <a:gd name="T53" fmla="*/ 77 h 234"/>
                <a:gd name="T54" fmla="*/ 95 w 191"/>
                <a:gd name="T55" fmla="*/ 42 h 234"/>
                <a:gd name="T56" fmla="*/ 148 w 191"/>
                <a:gd name="T57" fmla="*/ 96 h 234"/>
                <a:gd name="T58" fmla="*/ 95 w 191"/>
                <a:gd name="T59" fmla="*/ 149 h 234"/>
                <a:gd name="T60" fmla="*/ 84 w 191"/>
                <a:gd name="T61" fmla="*/ 149 h 234"/>
                <a:gd name="T62" fmla="*/ 84 w 191"/>
                <a:gd name="T63" fmla="*/ 21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234">
                  <a:moveTo>
                    <a:pt x="116" y="234"/>
                  </a:moveTo>
                  <a:cubicBezTo>
                    <a:pt x="73" y="234"/>
                    <a:pt x="73" y="234"/>
                    <a:pt x="73" y="234"/>
                  </a:cubicBezTo>
                  <a:cubicBezTo>
                    <a:pt x="67" y="234"/>
                    <a:pt x="63" y="230"/>
                    <a:pt x="63" y="224"/>
                  </a:cubicBezTo>
                  <a:cubicBezTo>
                    <a:pt x="63" y="138"/>
                    <a:pt x="63" y="138"/>
                    <a:pt x="63" y="138"/>
                  </a:cubicBezTo>
                  <a:cubicBezTo>
                    <a:pt x="63" y="136"/>
                    <a:pt x="64" y="133"/>
                    <a:pt x="66" y="131"/>
                  </a:cubicBezTo>
                  <a:cubicBezTo>
                    <a:pt x="68" y="129"/>
                    <a:pt x="70" y="128"/>
                    <a:pt x="73" y="128"/>
                  </a:cubicBezTo>
                  <a:cubicBezTo>
                    <a:pt x="95" y="128"/>
                    <a:pt x="95" y="128"/>
                    <a:pt x="95" y="128"/>
                  </a:cubicBezTo>
                  <a:cubicBezTo>
                    <a:pt x="111" y="128"/>
                    <a:pt x="127" y="112"/>
                    <a:pt x="127" y="96"/>
                  </a:cubicBezTo>
                  <a:cubicBezTo>
                    <a:pt x="127" y="78"/>
                    <a:pt x="112" y="64"/>
                    <a:pt x="95" y="64"/>
                  </a:cubicBezTo>
                  <a:cubicBezTo>
                    <a:pt x="79" y="64"/>
                    <a:pt x="66" y="75"/>
                    <a:pt x="63" y="90"/>
                  </a:cubicBezTo>
                  <a:cubicBezTo>
                    <a:pt x="62" y="95"/>
                    <a:pt x="58" y="99"/>
                    <a:pt x="53" y="99"/>
                  </a:cubicBezTo>
                  <a:cubicBezTo>
                    <a:pt x="10" y="96"/>
                    <a:pt x="10" y="96"/>
                    <a:pt x="10" y="96"/>
                  </a:cubicBezTo>
                  <a:cubicBezTo>
                    <a:pt x="4" y="95"/>
                    <a:pt x="0" y="91"/>
                    <a:pt x="0" y="85"/>
                  </a:cubicBezTo>
                  <a:cubicBezTo>
                    <a:pt x="0" y="85"/>
                    <a:pt x="0" y="82"/>
                    <a:pt x="0" y="80"/>
                  </a:cubicBezTo>
                  <a:cubicBezTo>
                    <a:pt x="8" y="33"/>
                    <a:pt x="47" y="0"/>
                    <a:pt x="95" y="0"/>
                  </a:cubicBezTo>
                  <a:cubicBezTo>
                    <a:pt x="148" y="0"/>
                    <a:pt x="191" y="43"/>
                    <a:pt x="191" y="96"/>
                  </a:cubicBezTo>
                  <a:cubicBezTo>
                    <a:pt x="191" y="137"/>
                    <a:pt x="165" y="173"/>
                    <a:pt x="127" y="186"/>
                  </a:cubicBezTo>
                  <a:cubicBezTo>
                    <a:pt x="127" y="224"/>
                    <a:pt x="127" y="224"/>
                    <a:pt x="127" y="224"/>
                  </a:cubicBezTo>
                  <a:cubicBezTo>
                    <a:pt x="127" y="230"/>
                    <a:pt x="122" y="234"/>
                    <a:pt x="116" y="234"/>
                  </a:cubicBezTo>
                  <a:close/>
                  <a:moveTo>
                    <a:pt x="84" y="213"/>
                  </a:moveTo>
                  <a:cubicBezTo>
                    <a:pt x="105" y="213"/>
                    <a:pt x="105" y="213"/>
                    <a:pt x="105" y="213"/>
                  </a:cubicBezTo>
                  <a:cubicBezTo>
                    <a:pt x="105" y="178"/>
                    <a:pt x="105" y="178"/>
                    <a:pt x="105" y="178"/>
                  </a:cubicBezTo>
                  <a:cubicBezTo>
                    <a:pt x="105" y="173"/>
                    <a:pt x="109" y="169"/>
                    <a:pt x="113" y="168"/>
                  </a:cubicBezTo>
                  <a:cubicBezTo>
                    <a:pt x="146" y="159"/>
                    <a:pt x="169" y="130"/>
                    <a:pt x="169" y="96"/>
                  </a:cubicBezTo>
                  <a:cubicBezTo>
                    <a:pt x="169" y="54"/>
                    <a:pt x="136" y="21"/>
                    <a:pt x="95" y="21"/>
                  </a:cubicBezTo>
                  <a:cubicBezTo>
                    <a:pt x="61" y="21"/>
                    <a:pt x="32" y="43"/>
                    <a:pt x="23" y="75"/>
                  </a:cubicBezTo>
                  <a:cubicBezTo>
                    <a:pt x="45" y="77"/>
                    <a:pt x="45" y="77"/>
                    <a:pt x="45" y="77"/>
                  </a:cubicBezTo>
                  <a:cubicBezTo>
                    <a:pt x="52" y="56"/>
                    <a:pt x="72" y="42"/>
                    <a:pt x="95" y="42"/>
                  </a:cubicBezTo>
                  <a:cubicBezTo>
                    <a:pt x="124" y="42"/>
                    <a:pt x="148" y="66"/>
                    <a:pt x="148" y="96"/>
                  </a:cubicBezTo>
                  <a:cubicBezTo>
                    <a:pt x="148" y="125"/>
                    <a:pt x="124" y="149"/>
                    <a:pt x="95" y="149"/>
                  </a:cubicBezTo>
                  <a:cubicBezTo>
                    <a:pt x="84" y="149"/>
                    <a:pt x="84" y="149"/>
                    <a:pt x="84" y="149"/>
                  </a:cubicBezTo>
                  <a:lnTo>
                    <a:pt x="84" y="21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2" name="Group 1">
            <a:extLst>
              <a:ext uri="{FF2B5EF4-FFF2-40B4-BE49-F238E27FC236}">
                <a16:creationId xmlns:a16="http://schemas.microsoft.com/office/drawing/2014/main" id="{EDAA3744-C2B2-0049-A13A-698E7F01B97A}"/>
              </a:ext>
            </a:extLst>
          </p:cNvPr>
          <p:cNvGrpSpPr/>
          <p:nvPr/>
        </p:nvGrpSpPr>
        <p:grpSpPr>
          <a:xfrm>
            <a:off x="6291760" y="1747259"/>
            <a:ext cx="716330" cy="340454"/>
            <a:chOff x="10028238" y="2828925"/>
            <a:chExt cx="577850" cy="274638"/>
          </a:xfrm>
          <a:solidFill>
            <a:schemeClr val="tx1"/>
          </a:solidFill>
        </p:grpSpPr>
        <p:sp>
          <p:nvSpPr>
            <p:cNvPr id="30" name="Freeform 91">
              <a:extLst>
                <a:ext uri="{FF2B5EF4-FFF2-40B4-BE49-F238E27FC236}">
                  <a16:creationId xmlns:a16="http://schemas.microsoft.com/office/drawing/2014/main" id="{560F5274-F62B-457F-1A7D-B679C0CB3316}"/>
                </a:ext>
              </a:extLst>
            </p:cNvPr>
            <p:cNvSpPr>
              <a:spLocks noEditPoints="1"/>
            </p:cNvSpPr>
            <p:nvPr/>
          </p:nvSpPr>
          <p:spPr bwMode="auto">
            <a:xfrm>
              <a:off x="10028238" y="2828925"/>
              <a:ext cx="577850" cy="274638"/>
            </a:xfrm>
            <a:custGeom>
              <a:avLst/>
              <a:gdLst>
                <a:gd name="T0" fmla="*/ 227 w 3643"/>
                <a:gd name="T1" fmla="*/ 1180 h 1728"/>
                <a:gd name="T2" fmla="*/ 163 w 3643"/>
                <a:gd name="T3" fmla="*/ 1377 h 1728"/>
                <a:gd name="T4" fmla="*/ 282 w 3643"/>
                <a:gd name="T5" fmla="*/ 1542 h 1728"/>
                <a:gd name="T6" fmla="*/ 491 w 3643"/>
                <a:gd name="T7" fmla="*/ 1542 h 1728"/>
                <a:gd name="T8" fmla="*/ 611 w 3643"/>
                <a:gd name="T9" fmla="*/ 1377 h 1728"/>
                <a:gd name="T10" fmla="*/ 548 w 3643"/>
                <a:gd name="T11" fmla="*/ 1180 h 1728"/>
                <a:gd name="T12" fmla="*/ 2303 w 3643"/>
                <a:gd name="T13" fmla="*/ 1114 h 1728"/>
                <a:gd name="T14" fmla="*/ 2120 w 3643"/>
                <a:gd name="T15" fmla="*/ 1207 h 1728"/>
                <a:gd name="T16" fmla="*/ 2088 w 3643"/>
                <a:gd name="T17" fmla="*/ 1413 h 1728"/>
                <a:gd name="T18" fmla="*/ 2232 w 3643"/>
                <a:gd name="T19" fmla="*/ 1556 h 1728"/>
                <a:gd name="T20" fmla="*/ 2438 w 3643"/>
                <a:gd name="T21" fmla="*/ 1523 h 1728"/>
                <a:gd name="T22" fmla="*/ 2531 w 3643"/>
                <a:gd name="T23" fmla="*/ 1341 h 1728"/>
                <a:gd name="T24" fmla="*/ 2438 w 3643"/>
                <a:gd name="T25" fmla="*/ 1157 h 1728"/>
                <a:gd name="T26" fmla="*/ 3220 w 3643"/>
                <a:gd name="T27" fmla="*/ 163 h 1728"/>
                <a:gd name="T28" fmla="*/ 3055 w 3643"/>
                <a:gd name="T29" fmla="*/ 282 h 1728"/>
                <a:gd name="T30" fmla="*/ 3055 w 3643"/>
                <a:gd name="T31" fmla="*/ 492 h 1728"/>
                <a:gd name="T32" fmla="*/ 3220 w 3643"/>
                <a:gd name="T33" fmla="*/ 611 h 1728"/>
                <a:gd name="T34" fmla="*/ 3417 w 3643"/>
                <a:gd name="T35" fmla="*/ 547 h 1728"/>
                <a:gd name="T36" fmla="*/ 3480 w 3643"/>
                <a:gd name="T37" fmla="*/ 350 h 1728"/>
                <a:gd name="T38" fmla="*/ 3360 w 3643"/>
                <a:gd name="T39" fmla="*/ 185 h 1728"/>
                <a:gd name="T40" fmla="*/ 1268 w 3643"/>
                <a:gd name="T41" fmla="*/ 172 h 1728"/>
                <a:gd name="T42" fmla="*/ 1124 w 3643"/>
                <a:gd name="T43" fmla="*/ 316 h 1728"/>
                <a:gd name="T44" fmla="*/ 1157 w 3643"/>
                <a:gd name="T45" fmla="*/ 522 h 1728"/>
                <a:gd name="T46" fmla="*/ 1339 w 3643"/>
                <a:gd name="T47" fmla="*/ 615 h 1728"/>
                <a:gd name="T48" fmla="*/ 1523 w 3643"/>
                <a:gd name="T49" fmla="*/ 522 h 1728"/>
                <a:gd name="T50" fmla="*/ 1555 w 3643"/>
                <a:gd name="T51" fmla="*/ 316 h 1728"/>
                <a:gd name="T52" fmla="*/ 1411 w 3643"/>
                <a:gd name="T53" fmla="*/ 172 h 1728"/>
                <a:gd name="T54" fmla="*/ 3396 w 3643"/>
                <a:gd name="T55" fmla="*/ 26 h 1728"/>
                <a:gd name="T56" fmla="*/ 3598 w 3643"/>
                <a:gd name="T57" fmla="*/ 205 h 1728"/>
                <a:gd name="T58" fmla="*/ 3631 w 3643"/>
                <a:gd name="T59" fmla="*/ 482 h 1728"/>
                <a:gd name="T60" fmla="*/ 3477 w 3643"/>
                <a:gd name="T61" fmla="*/ 704 h 1728"/>
                <a:gd name="T62" fmla="*/ 3210 w 3643"/>
                <a:gd name="T63" fmla="*/ 772 h 1728"/>
                <a:gd name="T64" fmla="*/ 2649 w 3643"/>
                <a:gd name="T65" fmla="*/ 1167 h 1728"/>
                <a:gd name="T66" fmla="*/ 2678 w 3643"/>
                <a:gd name="T67" fmla="*/ 1436 h 1728"/>
                <a:gd name="T68" fmla="*/ 2524 w 3643"/>
                <a:gd name="T69" fmla="*/ 1658 h 1728"/>
                <a:gd name="T70" fmla="*/ 2255 w 3643"/>
                <a:gd name="T71" fmla="*/ 1725 h 1728"/>
                <a:gd name="T72" fmla="*/ 2014 w 3643"/>
                <a:gd name="T73" fmla="*/ 1597 h 1728"/>
                <a:gd name="T74" fmla="*/ 1917 w 3643"/>
                <a:gd name="T75" fmla="*/ 1341 h 1728"/>
                <a:gd name="T76" fmla="*/ 1551 w 3643"/>
                <a:gd name="T77" fmla="*/ 711 h 1728"/>
                <a:gd name="T78" fmla="*/ 1294 w 3643"/>
                <a:gd name="T79" fmla="*/ 772 h 1728"/>
                <a:gd name="T80" fmla="*/ 732 w 3643"/>
                <a:gd name="T81" fmla="*/ 1167 h 1728"/>
                <a:gd name="T82" fmla="*/ 762 w 3643"/>
                <a:gd name="T83" fmla="*/ 1436 h 1728"/>
                <a:gd name="T84" fmla="*/ 607 w 3643"/>
                <a:gd name="T85" fmla="*/ 1658 h 1728"/>
                <a:gd name="T86" fmla="*/ 338 w 3643"/>
                <a:gd name="T87" fmla="*/ 1725 h 1728"/>
                <a:gd name="T88" fmla="*/ 97 w 3643"/>
                <a:gd name="T89" fmla="*/ 1597 h 1728"/>
                <a:gd name="T90" fmla="*/ 0 w 3643"/>
                <a:gd name="T91" fmla="*/ 1341 h 1728"/>
                <a:gd name="T92" fmla="*/ 97 w 3643"/>
                <a:gd name="T93" fmla="*/ 1084 h 1728"/>
                <a:gd name="T94" fmla="*/ 338 w 3643"/>
                <a:gd name="T95" fmla="*/ 957 h 1728"/>
                <a:gd name="T96" fmla="*/ 597 w 3643"/>
                <a:gd name="T97" fmla="*/ 1016 h 1728"/>
                <a:gd name="T98" fmla="*/ 952 w 3643"/>
                <a:gd name="T99" fmla="*/ 387 h 1728"/>
                <a:gd name="T100" fmla="*/ 1051 w 3643"/>
                <a:gd name="T101" fmla="*/ 130 h 1728"/>
                <a:gd name="T102" fmla="*/ 1291 w 3643"/>
                <a:gd name="T103" fmla="*/ 2 h 1728"/>
                <a:gd name="T104" fmla="*/ 1561 w 3643"/>
                <a:gd name="T105" fmla="*/ 69 h 1728"/>
                <a:gd name="T106" fmla="*/ 1714 w 3643"/>
                <a:gd name="T107" fmla="*/ 291 h 1728"/>
                <a:gd name="T108" fmla="*/ 1686 w 3643"/>
                <a:gd name="T109" fmla="*/ 560 h 1728"/>
                <a:gd name="T110" fmla="*/ 2255 w 3643"/>
                <a:gd name="T111" fmla="*/ 957 h 1728"/>
                <a:gd name="T112" fmla="*/ 2514 w 3643"/>
                <a:gd name="T113" fmla="*/ 1016 h 1728"/>
                <a:gd name="T114" fmla="*/ 2869 w 3643"/>
                <a:gd name="T115" fmla="*/ 387 h 1728"/>
                <a:gd name="T116" fmla="*/ 2968 w 3643"/>
                <a:gd name="T117" fmla="*/ 130 h 1728"/>
                <a:gd name="T118" fmla="*/ 3208 w 3643"/>
                <a:gd name="T119" fmla="*/ 2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43" h="1728">
                  <a:moveTo>
                    <a:pt x="387" y="1114"/>
                  </a:moveTo>
                  <a:lnTo>
                    <a:pt x="350" y="1116"/>
                  </a:lnTo>
                  <a:lnTo>
                    <a:pt x="315" y="1125"/>
                  </a:lnTo>
                  <a:lnTo>
                    <a:pt x="282" y="1139"/>
                  </a:lnTo>
                  <a:lnTo>
                    <a:pt x="253" y="1157"/>
                  </a:lnTo>
                  <a:lnTo>
                    <a:pt x="227" y="1180"/>
                  </a:lnTo>
                  <a:lnTo>
                    <a:pt x="204" y="1207"/>
                  </a:lnTo>
                  <a:lnTo>
                    <a:pt x="185" y="1237"/>
                  </a:lnTo>
                  <a:lnTo>
                    <a:pt x="171" y="1269"/>
                  </a:lnTo>
                  <a:lnTo>
                    <a:pt x="163" y="1304"/>
                  </a:lnTo>
                  <a:lnTo>
                    <a:pt x="160" y="1341"/>
                  </a:lnTo>
                  <a:lnTo>
                    <a:pt x="163" y="1377"/>
                  </a:lnTo>
                  <a:lnTo>
                    <a:pt x="171" y="1413"/>
                  </a:lnTo>
                  <a:lnTo>
                    <a:pt x="185" y="1445"/>
                  </a:lnTo>
                  <a:lnTo>
                    <a:pt x="204" y="1475"/>
                  </a:lnTo>
                  <a:lnTo>
                    <a:pt x="227" y="1501"/>
                  </a:lnTo>
                  <a:lnTo>
                    <a:pt x="253" y="1523"/>
                  </a:lnTo>
                  <a:lnTo>
                    <a:pt x="282" y="1542"/>
                  </a:lnTo>
                  <a:lnTo>
                    <a:pt x="315" y="1556"/>
                  </a:lnTo>
                  <a:lnTo>
                    <a:pt x="350" y="1564"/>
                  </a:lnTo>
                  <a:lnTo>
                    <a:pt x="387" y="1568"/>
                  </a:lnTo>
                  <a:lnTo>
                    <a:pt x="424" y="1564"/>
                  </a:lnTo>
                  <a:lnTo>
                    <a:pt x="458" y="1556"/>
                  </a:lnTo>
                  <a:lnTo>
                    <a:pt x="491" y="1542"/>
                  </a:lnTo>
                  <a:lnTo>
                    <a:pt x="521" y="1523"/>
                  </a:lnTo>
                  <a:lnTo>
                    <a:pt x="548" y="1501"/>
                  </a:lnTo>
                  <a:lnTo>
                    <a:pt x="570" y="1475"/>
                  </a:lnTo>
                  <a:lnTo>
                    <a:pt x="588" y="1445"/>
                  </a:lnTo>
                  <a:lnTo>
                    <a:pt x="602" y="1413"/>
                  </a:lnTo>
                  <a:lnTo>
                    <a:pt x="611" y="1377"/>
                  </a:lnTo>
                  <a:lnTo>
                    <a:pt x="614" y="1341"/>
                  </a:lnTo>
                  <a:lnTo>
                    <a:pt x="611" y="1304"/>
                  </a:lnTo>
                  <a:lnTo>
                    <a:pt x="602" y="1269"/>
                  </a:lnTo>
                  <a:lnTo>
                    <a:pt x="588" y="1237"/>
                  </a:lnTo>
                  <a:lnTo>
                    <a:pt x="570" y="1207"/>
                  </a:lnTo>
                  <a:lnTo>
                    <a:pt x="548" y="1180"/>
                  </a:lnTo>
                  <a:lnTo>
                    <a:pt x="521" y="1157"/>
                  </a:lnTo>
                  <a:lnTo>
                    <a:pt x="491" y="1139"/>
                  </a:lnTo>
                  <a:lnTo>
                    <a:pt x="458" y="1125"/>
                  </a:lnTo>
                  <a:lnTo>
                    <a:pt x="424" y="1116"/>
                  </a:lnTo>
                  <a:lnTo>
                    <a:pt x="387" y="1114"/>
                  </a:lnTo>
                  <a:close/>
                  <a:moveTo>
                    <a:pt x="2303" y="1114"/>
                  </a:moveTo>
                  <a:lnTo>
                    <a:pt x="2266" y="1116"/>
                  </a:lnTo>
                  <a:lnTo>
                    <a:pt x="2232" y="1125"/>
                  </a:lnTo>
                  <a:lnTo>
                    <a:pt x="2199" y="1139"/>
                  </a:lnTo>
                  <a:lnTo>
                    <a:pt x="2169" y="1157"/>
                  </a:lnTo>
                  <a:lnTo>
                    <a:pt x="2142" y="1180"/>
                  </a:lnTo>
                  <a:lnTo>
                    <a:pt x="2120" y="1207"/>
                  </a:lnTo>
                  <a:lnTo>
                    <a:pt x="2102" y="1237"/>
                  </a:lnTo>
                  <a:lnTo>
                    <a:pt x="2088" y="1269"/>
                  </a:lnTo>
                  <a:lnTo>
                    <a:pt x="2079" y="1304"/>
                  </a:lnTo>
                  <a:lnTo>
                    <a:pt x="2076" y="1341"/>
                  </a:lnTo>
                  <a:lnTo>
                    <a:pt x="2079" y="1377"/>
                  </a:lnTo>
                  <a:lnTo>
                    <a:pt x="2088" y="1413"/>
                  </a:lnTo>
                  <a:lnTo>
                    <a:pt x="2102" y="1445"/>
                  </a:lnTo>
                  <a:lnTo>
                    <a:pt x="2120" y="1475"/>
                  </a:lnTo>
                  <a:lnTo>
                    <a:pt x="2142" y="1501"/>
                  </a:lnTo>
                  <a:lnTo>
                    <a:pt x="2169" y="1523"/>
                  </a:lnTo>
                  <a:lnTo>
                    <a:pt x="2199" y="1542"/>
                  </a:lnTo>
                  <a:lnTo>
                    <a:pt x="2232" y="1556"/>
                  </a:lnTo>
                  <a:lnTo>
                    <a:pt x="2266" y="1564"/>
                  </a:lnTo>
                  <a:lnTo>
                    <a:pt x="2303" y="1568"/>
                  </a:lnTo>
                  <a:lnTo>
                    <a:pt x="2340" y="1564"/>
                  </a:lnTo>
                  <a:lnTo>
                    <a:pt x="2375" y="1556"/>
                  </a:lnTo>
                  <a:lnTo>
                    <a:pt x="2408" y="1542"/>
                  </a:lnTo>
                  <a:lnTo>
                    <a:pt x="2438" y="1523"/>
                  </a:lnTo>
                  <a:lnTo>
                    <a:pt x="2463" y="1501"/>
                  </a:lnTo>
                  <a:lnTo>
                    <a:pt x="2486" y="1475"/>
                  </a:lnTo>
                  <a:lnTo>
                    <a:pt x="2505" y="1445"/>
                  </a:lnTo>
                  <a:lnTo>
                    <a:pt x="2519" y="1413"/>
                  </a:lnTo>
                  <a:lnTo>
                    <a:pt x="2527" y="1377"/>
                  </a:lnTo>
                  <a:lnTo>
                    <a:pt x="2531" y="1341"/>
                  </a:lnTo>
                  <a:lnTo>
                    <a:pt x="2527" y="1304"/>
                  </a:lnTo>
                  <a:lnTo>
                    <a:pt x="2519" y="1269"/>
                  </a:lnTo>
                  <a:lnTo>
                    <a:pt x="2505" y="1237"/>
                  </a:lnTo>
                  <a:lnTo>
                    <a:pt x="2486" y="1207"/>
                  </a:lnTo>
                  <a:lnTo>
                    <a:pt x="2463" y="1180"/>
                  </a:lnTo>
                  <a:lnTo>
                    <a:pt x="2438" y="1157"/>
                  </a:lnTo>
                  <a:lnTo>
                    <a:pt x="2408" y="1139"/>
                  </a:lnTo>
                  <a:lnTo>
                    <a:pt x="2375" y="1125"/>
                  </a:lnTo>
                  <a:lnTo>
                    <a:pt x="2340" y="1116"/>
                  </a:lnTo>
                  <a:lnTo>
                    <a:pt x="2303" y="1114"/>
                  </a:lnTo>
                  <a:close/>
                  <a:moveTo>
                    <a:pt x="3256" y="160"/>
                  </a:moveTo>
                  <a:lnTo>
                    <a:pt x="3220" y="163"/>
                  </a:lnTo>
                  <a:lnTo>
                    <a:pt x="3184" y="172"/>
                  </a:lnTo>
                  <a:lnTo>
                    <a:pt x="3152" y="185"/>
                  </a:lnTo>
                  <a:lnTo>
                    <a:pt x="3122" y="204"/>
                  </a:lnTo>
                  <a:lnTo>
                    <a:pt x="3096" y="226"/>
                  </a:lnTo>
                  <a:lnTo>
                    <a:pt x="3073" y="253"/>
                  </a:lnTo>
                  <a:lnTo>
                    <a:pt x="3055" y="282"/>
                  </a:lnTo>
                  <a:lnTo>
                    <a:pt x="3041" y="316"/>
                  </a:lnTo>
                  <a:lnTo>
                    <a:pt x="3032" y="350"/>
                  </a:lnTo>
                  <a:lnTo>
                    <a:pt x="3030" y="387"/>
                  </a:lnTo>
                  <a:lnTo>
                    <a:pt x="3032" y="424"/>
                  </a:lnTo>
                  <a:lnTo>
                    <a:pt x="3041" y="458"/>
                  </a:lnTo>
                  <a:lnTo>
                    <a:pt x="3055" y="492"/>
                  </a:lnTo>
                  <a:lnTo>
                    <a:pt x="3073" y="522"/>
                  </a:lnTo>
                  <a:lnTo>
                    <a:pt x="3096" y="547"/>
                  </a:lnTo>
                  <a:lnTo>
                    <a:pt x="3122" y="570"/>
                  </a:lnTo>
                  <a:lnTo>
                    <a:pt x="3152" y="589"/>
                  </a:lnTo>
                  <a:lnTo>
                    <a:pt x="3184" y="602"/>
                  </a:lnTo>
                  <a:lnTo>
                    <a:pt x="3220" y="611"/>
                  </a:lnTo>
                  <a:lnTo>
                    <a:pt x="3256" y="615"/>
                  </a:lnTo>
                  <a:lnTo>
                    <a:pt x="3293" y="611"/>
                  </a:lnTo>
                  <a:lnTo>
                    <a:pt x="3328" y="602"/>
                  </a:lnTo>
                  <a:lnTo>
                    <a:pt x="3360" y="589"/>
                  </a:lnTo>
                  <a:lnTo>
                    <a:pt x="3390" y="570"/>
                  </a:lnTo>
                  <a:lnTo>
                    <a:pt x="3417" y="547"/>
                  </a:lnTo>
                  <a:lnTo>
                    <a:pt x="3439" y="522"/>
                  </a:lnTo>
                  <a:lnTo>
                    <a:pt x="3458" y="492"/>
                  </a:lnTo>
                  <a:lnTo>
                    <a:pt x="3472" y="458"/>
                  </a:lnTo>
                  <a:lnTo>
                    <a:pt x="3480" y="424"/>
                  </a:lnTo>
                  <a:lnTo>
                    <a:pt x="3483" y="387"/>
                  </a:lnTo>
                  <a:lnTo>
                    <a:pt x="3480" y="350"/>
                  </a:lnTo>
                  <a:lnTo>
                    <a:pt x="3472" y="316"/>
                  </a:lnTo>
                  <a:lnTo>
                    <a:pt x="3458" y="282"/>
                  </a:lnTo>
                  <a:lnTo>
                    <a:pt x="3439" y="253"/>
                  </a:lnTo>
                  <a:lnTo>
                    <a:pt x="3417" y="226"/>
                  </a:lnTo>
                  <a:lnTo>
                    <a:pt x="3390" y="204"/>
                  </a:lnTo>
                  <a:lnTo>
                    <a:pt x="3360" y="185"/>
                  </a:lnTo>
                  <a:lnTo>
                    <a:pt x="3328" y="172"/>
                  </a:lnTo>
                  <a:lnTo>
                    <a:pt x="3293" y="163"/>
                  </a:lnTo>
                  <a:lnTo>
                    <a:pt x="3256" y="160"/>
                  </a:lnTo>
                  <a:close/>
                  <a:moveTo>
                    <a:pt x="1339" y="160"/>
                  </a:moveTo>
                  <a:lnTo>
                    <a:pt x="1303" y="163"/>
                  </a:lnTo>
                  <a:lnTo>
                    <a:pt x="1268" y="172"/>
                  </a:lnTo>
                  <a:lnTo>
                    <a:pt x="1235" y="185"/>
                  </a:lnTo>
                  <a:lnTo>
                    <a:pt x="1206" y="204"/>
                  </a:lnTo>
                  <a:lnTo>
                    <a:pt x="1179" y="226"/>
                  </a:lnTo>
                  <a:lnTo>
                    <a:pt x="1157" y="253"/>
                  </a:lnTo>
                  <a:lnTo>
                    <a:pt x="1138" y="282"/>
                  </a:lnTo>
                  <a:lnTo>
                    <a:pt x="1124" y="316"/>
                  </a:lnTo>
                  <a:lnTo>
                    <a:pt x="1116" y="350"/>
                  </a:lnTo>
                  <a:lnTo>
                    <a:pt x="1113" y="387"/>
                  </a:lnTo>
                  <a:lnTo>
                    <a:pt x="1116" y="424"/>
                  </a:lnTo>
                  <a:lnTo>
                    <a:pt x="1124" y="458"/>
                  </a:lnTo>
                  <a:lnTo>
                    <a:pt x="1138" y="492"/>
                  </a:lnTo>
                  <a:lnTo>
                    <a:pt x="1157" y="522"/>
                  </a:lnTo>
                  <a:lnTo>
                    <a:pt x="1179" y="547"/>
                  </a:lnTo>
                  <a:lnTo>
                    <a:pt x="1206" y="570"/>
                  </a:lnTo>
                  <a:lnTo>
                    <a:pt x="1235" y="589"/>
                  </a:lnTo>
                  <a:lnTo>
                    <a:pt x="1268" y="602"/>
                  </a:lnTo>
                  <a:lnTo>
                    <a:pt x="1303" y="611"/>
                  </a:lnTo>
                  <a:lnTo>
                    <a:pt x="1339" y="615"/>
                  </a:lnTo>
                  <a:lnTo>
                    <a:pt x="1376" y="611"/>
                  </a:lnTo>
                  <a:lnTo>
                    <a:pt x="1411" y="602"/>
                  </a:lnTo>
                  <a:lnTo>
                    <a:pt x="1443" y="589"/>
                  </a:lnTo>
                  <a:lnTo>
                    <a:pt x="1473" y="570"/>
                  </a:lnTo>
                  <a:lnTo>
                    <a:pt x="1500" y="547"/>
                  </a:lnTo>
                  <a:lnTo>
                    <a:pt x="1523" y="522"/>
                  </a:lnTo>
                  <a:lnTo>
                    <a:pt x="1541" y="492"/>
                  </a:lnTo>
                  <a:lnTo>
                    <a:pt x="1555" y="458"/>
                  </a:lnTo>
                  <a:lnTo>
                    <a:pt x="1564" y="424"/>
                  </a:lnTo>
                  <a:lnTo>
                    <a:pt x="1566" y="387"/>
                  </a:lnTo>
                  <a:lnTo>
                    <a:pt x="1564" y="350"/>
                  </a:lnTo>
                  <a:lnTo>
                    <a:pt x="1555" y="316"/>
                  </a:lnTo>
                  <a:lnTo>
                    <a:pt x="1541" y="282"/>
                  </a:lnTo>
                  <a:lnTo>
                    <a:pt x="1523" y="253"/>
                  </a:lnTo>
                  <a:lnTo>
                    <a:pt x="1500" y="226"/>
                  </a:lnTo>
                  <a:lnTo>
                    <a:pt x="1473" y="204"/>
                  </a:lnTo>
                  <a:lnTo>
                    <a:pt x="1443" y="185"/>
                  </a:lnTo>
                  <a:lnTo>
                    <a:pt x="1411" y="172"/>
                  </a:lnTo>
                  <a:lnTo>
                    <a:pt x="1376" y="163"/>
                  </a:lnTo>
                  <a:lnTo>
                    <a:pt x="1339" y="160"/>
                  </a:lnTo>
                  <a:close/>
                  <a:moveTo>
                    <a:pt x="3256" y="0"/>
                  </a:moveTo>
                  <a:lnTo>
                    <a:pt x="3305" y="2"/>
                  </a:lnTo>
                  <a:lnTo>
                    <a:pt x="3351" y="11"/>
                  </a:lnTo>
                  <a:lnTo>
                    <a:pt x="3396" y="26"/>
                  </a:lnTo>
                  <a:lnTo>
                    <a:pt x="3438" y="46"/>
                  </a:lnTo>
                  <a:lnTo>
                    <a:pt x="3477" y="69"/>
                  </a:lnTo>
                  <a:lnTo>
                    <a:pt x="3513" y="98"/>
                  </a:lnTo>
                  <a:lnTo>
                    <a:pt x="3545" y="130"/>
                  </a:lnTo>
                  <a:lnTo>
                    <a:pt x="3574" y="166"/>
                  </a:lnTo>
                  <a:lnTo>
                    <a:pt x="3598" y="205"/>
                  </a:lnTo>
                  <a:lnTo>
                    <a:pt x="3617" y="247"/>
                  </a:lnTo>
                  <a:lnTo>
                    <a:pt x="3631" y="291"/>
                  </a:lnTo>
                  <a:lnTo>
                    <a:pt x="3640" y="339"/>
                  </a:lnTo>
                  <a:lnTo>
                    <a:pt x="3643" y="387"/>
                  </a:lnTo>
                  <a:lnTo>
                    <a:pt x="3640" y="435"/>
                  </a:lnTo>
                  <a:lnTo>
                    <a:pt x="3631" y="482"/>
                  </a:lnTo>
                  <a:lnTo>
                    <a:pt x="3617" y="527"/>
                  </a:lnTo>
                  <a:lnTo>
                    <a:pt x="3598" y="569"/>
                  </a:lnTo>
                  <a:lnTo>
                    <a:pt x="3574" y="608"/>
                  </a:lnTo>
                  <a:lnTo>
                    <a:pt x="3545" y="644"/>
                  </a:lnTo>
                  <a:lnTo>
                    <a:pt x="3513" y="676"/>
                  </a:lnTo>
                  <a:lnTo>
                    <a:pt x="3477" y="704"/>
                  </a:lnTo>
                  <a:lnTo>
                    <a:pt x="3438" y="729"/>
                  </a:lnTo>
                  <a:lnTo>
                    <a:pt x="3396" y="748"/>
                  </a:lnTo>
                  <a:lnTo>
                    <a:pt x="3351" y="762"/>
                  </a:lnTo>
                  <a:lnTo>
                    <a:pt x="3305" y="771"/>
                  </a:lnTo>
                  <a:lnTo>
                    <a:pt x="3256" y="774"/>
                  </a:lnTo>
                  <a:lnTo>
                    <a:pt x="3210" y="772"/>
                  </a:lnTo>
                  <a:lnTo>
                    <a:pt x="3166" y="763"/>
                  </a:lnTo>
                  <a:lnTo>
                    <a:pt x="3124" y="751"/>
                  </a:lnTo>
                  <a:lnTo>
                    <a:pt x="3083" y="733"/>
                  </a:lnTo>
                  <a:lnTo>
                    <a:pt x="3045" y="711"/>
                  </a:lnTo>
                  <a:lnTo>
                    <a:pt x="2627" y="1129"/>
                  </a:lnTo>
                  <a:lnTo>
                    <a:pt x="2649" y="1167"/>
                  </a:lnTo>
                  <a:lnTo>
                    <a:pt x="2667" y="1208"/>
                  </a:lnTo>
                  <a:lnTo>
                    <a:pt x="2679" y="1250"/>
                  </a:lnTo>
                  <a:lnTo>
                    <a:pt x="2688" y="1294"/>
                  </a:lnTo>
                  <a:lnTo>
                    <a:pt x="2690" y="1341"/>
                  </a:lnTo>
                  <a:lnTo>
                    <a:pt x="2687" y="1389"/>
                  </a:lnTo>
                  <a:lnTo>
                    <a:pt x="2678" y="1436"/>
                  </a:lnTo>
                  <a:lnTo>
                    <a:pt x="2665" y="1480"/>
                  </a:lnTo>
                  <a:lnTo>
                    <a:pt x="2645" y="1522"/>
                  </a:lnTo>
                  <a:lnTo>
                    <a:pt x="2620" y="1562"/>
                  </a:lnTo>
                  <a:lnTo>
                    <a:pt x="2593" y="1597"/>
                  </a:lnTo>
                  <a:lnTo>
                    <a:pt x="2561" y="1629"/>
                  </a:lnTo>
                  <a:lnTo>
                    <a:pt x="2524" y="1658"/>
                  </a:lnTo>
                  <a:lnTo>
                    <a:pt x="2485" y="1683"/>
                  </a:lnTo>
                  <a:lnTo>
                    <a:pt x="2443" y="1701"/>
                  </a:lnTo>
                  <a:lnTo>
                    <a:pt x="2398" y="1716"/>
                  </a:lnTo>
                  <a:lnTo>
                    <a:pt x="2351" y="1725"/>
                  </a:lnTo>
                  <a:lnTo>
                    <a:pt x="2303" y="1728"/>
                  </a:lnTo>
                  <a:lnTo>
                    <a:pt x="2255" y="1725"/>
                  </a:lnTo>
                  <a:lnTo>
                    <a:pt x="2208" y="1716"/>
                  </a:lnTo>
                  <a:lnTo>
                    <a:pt x="2163" y="1701"/>
                  </a:lnTo>
                  <a:lnTo>
                    <a:pt x="2121" y="1683"/>
                  </a:lnTo>
                  <a:lnTo>
                    <a:pt x="2083" y="1658"/>
                  </a:lnTo>
                  <a:lnTo>
                    <a:pt x="2046" y="1629"/>
                  </a:lnTo>
                  <a:lnTo>
                    <a:pt x="2014" y="1597"/>
                  </a:lnTo>
                  <a:lnTo>
                    <a:pt x="1985" y="1562"/>
                  </a:lnTo>
                  <a:lnTo>
                    <a:pt x="1962" y="1522"/>
                  </a:lnTo>
                  <a:lnTo>
                    <a:pt x="1942" y="1480"/>
                  </a:lnTo>
                  <a:lnTo>
                    <a:pt x="1928" y="1436"/>
                  </a:lnTo>
                  <a:lnTo>
                    <a:pt x="1919" y="1389"/>
                  </a:lnTo>
                  <a:lnTo>
                    <a:pt x="1917" y="1341"/>
                  </a:lnTo>
                  <a:lnTo>
                    <a:pt x="1919" y="1296"/>
                  </a:lnTo>
                  <a:lnTo>
                    <a:pt x="1927" y="1253"/>
                  </a:lnTo>
                  <a:lnTo>
                    <a:pt x="1939" y="1212"/>
                  </a:lnTo>
                  <a:lnTo>
                    <a:pt x="1954" y="1172"/>
                  </a:lnTo>
                  <a:lnTo>
                    <a:pt x="1975" y="1136"/>
                  </a:lnTo>
                  <a:lnTo>
                    <a:pt x="1551" y="711"/>
                  </a:lnTo>
                  <a:lnTo>
                    <a:pt x="1513" y="733"/>
                  </a:lnTo>
                  <a:lnTo>
                    <a:pt x="1472" y="751"/>
                  </a:lnTo>
                  <a:lnTo>
                    <a:pt x="1430" y="763"/>
                  </a:lnTo>
                  <a:lnTo>
                    <a:pt x="1386" y="772"/>
                  </a:lnTo>
                  <a:lnTo>
                    <a:pt x="1339" y="774"/>
                  </a:lnTo>
                  <a:lnTo>
                    <a:pt x="1294" y="772"/>
                  </a:lnTo>
                  <a:lnTo>
                    <a:pt x="1249" y="763"/>
                  </a:lnTo>
                  <a:lnTo>
                    <a:pt x="1207" y="751"/>
                  </a:lnTo>
                  <a:lnTo>
                    <a:pt x="1167" y="733"/>
                  </a:lnTo>
                  <a:lnTo>
                    <a:pt x="1128" y="711"/>
                  </a:lnTo>
                  <a:lnTo>
                    <a:pt x="711" y="1129"/>
                  </a:lnTo>
                  <a:lnTo>
                    <a:pt x="732" y="1167"/>
                  </a:lnTo>
                  <a:lnTo>
                    <a:pt x="750" y="1208"/>
                  </a:lnTo>
                  <a:lnTo>
                    <a:pt x="763" y="1250"/>
                  </a:lnTo>
                  <a:lnTo>
                    <a:pt x="771" y="1294"/>
                  </a:lnTo>
                  <a:lnTo>
                    <a:pt x="773" y="1341"/>
                  </a:lnTo>
                  <a:lnTo>
                    <a:pt x="771" y="1389"/>
                  </a:lnTo>
                  <a:lnTo>
                    <a:pt x="762" y="1436"/>
                  </a:lnTo>
                  <a:lnTo>
                    <a:pt x="748" y="1480"/>
                  </a:lnTo>
                  <a:lnTo>
                    <a:pt x="728" y="1522"/>
                  </a:lnTo>
                  <a:lnTo>
                    <a:pt x="705" y="1562"/>
                  </a:lnTo>
                  <a:lnTo>
                    <a:pt x="676" y="1597"/>
                  </a:lnTo>
                  <a:lnTo>
                    <a:pt x="644" y="1629"/>
                  </a:lnTo>
                  <a:lnTo>
                    <a:pt x="607" y="1658"/>
                  </a:lnTo>
                  <a:lnTo>
                    <a:pt x="569" y="1683"/>
                  </a:lnTo>
                  <a:lnTo>
                    <a:pt x="526" y="1701"/>
                  </a:lnTo>
                  <a:lnTo>
                    <a:pt x="482" y="1716"/>
                  </a:lnTo>
                  <a:lnTo>
                    <a:pt x="436" y="1725"/>
                  </a:lnTo>
                  <a:lnTo>
                    <a:pt x="387" y="1728"/>
                  </a:lnTo>
                  <a:lnTo>
                    <a:pt x="338" y="1725"/>
                  </a:lnTo>
                  <a:lnTo>
                    <a:pt x="292" y="1716"/>
                  </a:lnTo>
                  <a:lnTo>
                    <a:pt x="247" y="1701"/>
                  </a:lnTo>
                  <a:lnTo>
                    <a:pt x="205" y="1683"/>
                  </a:lnTo>
                  <a:lnTo>
                    <a:pt x="166" y="1658"/>
                  </a:lnTo>
                  <a:lnTo>
                    <a:pt x="131" y="1629"/>
                  </a:lnTo>
                  <a:lnTo>
                    <a:pt x="97" y="1597"/>
                  </a:lnTo>
                  <a:lnTo>
                    <a:pt x="70" y="1562"/>
                  </a:lnTo>
                  <a:lnTo>
                    <a:pt x="45" y="1522"/>
                  </a:lnTo>
                  <a:lnTo>
                    <a:pt x="27" y="1480"/>
                  </a:lnTo>
                  <a:lnTo>
                    <a:pt x="12" y="1436"/>
                  </a:lnTo>
                  <a:lnTo>
                    <a:pt x="3" y="1389"/>
                  </a:lnTo>
                  <a:lnTo>
                    <a:pt x="0" y="1341"/>
                  </a:lnTo>
                  <a:lnTo>
                    <a:pt x="3" y="1292"/>
                  </a:lnTo>
                  <a:lnTo>
                    <a:pt x="12" y="1245"/>
                  </a:lnTo>
                  <a:lnTo>
                    <a:pt x="27" y="1201"/>
                  </a:lnTo>
                  <a:lnTo>
                    <a:pt x="45" y="1159"/>
                  </a:lnTo>
                  <a:lnTo>
                    <a:pt x="70" y="1119"/>
                  </a:lnTo>
                  <a:lnTo>
                    <a:pt x="97" y="1084"/>
                  </a:lnTo>
                  <a:lnTo>
                    <a:pt x="131" y="1052"/>
                  </a:lnTo>
                  <a:lnTo>
                    <a:pt x="166" y="1023"/>
                  </a:lnTo>
                  <a:lnTo>
                    <a:pt x="205" y="999"/>
                  </a:lnTo>
                  <a:lnTo>
                    <a:pt x="247" y="980"/>
                  </a:lnTo>
                  <a:lnTo>
                    <a:pt x="292" y="965"/>
                  </a:lnTo>
                  <a:lnTo>
                    <a:pt x="338" y="957"/>
                  </a:lnTo>
                  <a:lnTo>
                    <a:pt x="387" y="953"/>
                  </a:lnTo>
                  <a:lnTo>
                    <a:pt x="432" y="957"/>
                  </a:lnTo>
                  <a:lnTo>
                    <a:pt x="477" y="964"/>
                  </a:lnTo>
                  <a:lnTo>
                    <a:pt x="520" y="976"/>
                  </a:lnTo>
                  <a:lnTo>
                    <a:pt x="560" y="994"/>
                  </a:lnTo>
                  <a:lnTo>
                    <a:pt x="597" y="1016"/>
                  </a:lnTo>
                  <a:lnTo>
                    <a:pt x="1015" y="598"/>
                  </a:lnTo>
                  <a:lnTo>
                    <a:pt x="994" y="560"/>
                  </a:lnTo>
                  <a:lnTo>
                    <a:pt x="977" y="520"/>
                  </a:lnTo>
                  <a:lnTo>
                    <a:pt x="963" y="477"/>
                  </a:lnTo>
                  <a:lnTo>
                    <a:pt x="956" y="433"/>
                  </a:lnTo>
                  <a:lnTo>
                    <a:pt x="952" y="387"/>
                  </a:lnTo>
                  <a:lnTo>
                    <a:pt x="956" y="339"/>
                  </a:lnTo>
                  <a:lnTo>
                    <a:pt x="964" y="291"/>
                  </a:lnTo>
                  <a:lnTo>
                    <a:pt x="979" y="247"/>
                  </a:lnTo>
                  <a:lnTo>
                    <a:pt x="998" y="205"/>
                  </a:lnTo>
                  <a:lnTo>
                    <a:pt x="1022" y="166"/>
                  </a:lnTo>
                  <a:lnTo>
                    <a:pt x="1051" y="130"/>
                  </a:lnTo>
                  <a:lnTo>
                    <a:pt x="1083" y="98"/>
                  </a:lnTo>
                  <a:lnTo>
                    <a:pt x="1118" y="69"/>
                  </a:lnTo>
                  <a:lnTo>
                    <a:pt x="1158" y="46"/>
                  </a:lnTo>
                  <a:lnTo>
                    <a:pt x="1200" y="26"/>
                  </a:lnTo>
                  <a:lnTo>
                    <a:pt x="1244" y="11"/>
                  </a:lnTo>
                  <a:lnTo>
                    <a:pt x="1291" y="2"/>
                  </a:lnTo>
                  <a:lnTo>
                    <a:pt x="1339" y="0"/>
                  </a:lnTo>
                  <a:lnTo>
                    <a:pt x="1388" y="2"/>
                  </a:lnTo>
                  <a:lnTo>
                    <a:pt x="1435" y="11"/>
                  </a:lnTo>
                  <a:lnTo>
                    <a:pt x="1479" y="26"/>
                  </a:lnTo>
                  <a:lnTo>
                    <a:pt x="1521" y="46"/>
                  </a:lnTo>
                  <a:lnTo>
                    <a:pt x="1561" y="69"/>
                  </a:lnTo>
                  <a:lnTo>
                    <a:pt x="1596" y="98"/>
                  </a:lnTo>
                  <a:lnTo>
                    <a:pt x="1628" y="130"/>
                  </a:lnTo>
                  <a:lnTo>
                    <a:pt x="1657" y="166"/>
                  </a:lnTo>
                  <a:lnTo>
                    <a:pt x="1681" y="205"/>
                  </a:lnTo>
                  <a:lnTo>
                    <a:pt x="1700" y="247"/>
                  </a:lnTo>
                  <a:lnTo>
                    <a:pt x="1714" y="291"/>
                  </a:lnTo>
                  <a:lnTo>
                    <a:pt x="1723" y="339"/>
                  </a:lnTo>
                  <a:lnTo>
                    <a:pt x="1727" y="387"/>
                  </a:lnTo>
                  <a:lnTo>
                    <a:pt x="1723" y="433"/>
                  </a:lnTo>
                  <a:lnTo>
                    <a:pt x="1716" y="477"/>
                  </a:lnTo>
                  <a:lnTo>
                    <a:pt x="1703" y="520"/>
                  </a:lnTo>
                  <a:lnTo>
                    <a:pt x="1686" y="560"/>
                  </a:lnTo>
                  <a:lnTo>
                    <a:pt x="1664" y="598"/>
                  </a:lnTo>
                  <a:lnTo>
                    <a:pt x="2086" y="1021"/>
                  </a:lnTo>
                  <a:lnTo>
                    <a:pt x="2125" y="997"/>
                  </a:lnTo>
                  <a:lnTo>
                    <a:pt x="2166" y="979"/>
                  </a:lnTo>
                  <a:lnTo>
                    <a:pt x="2210" y="965"/>
                  </a:lnTo>
                  <a:lnTo>
                    <a:pt x="2255" y="957"/>
                  </a:lnTo>
                  <a:lnTo>
                    <a:pt x="2303" y="953"/>
                  </a:lnTo>
                  <a:lnTo>
                    <a:pt x="2349" y="957"/>
                  </a:lnTo>
                  <a:lnTo>
                    <a:pt x="2394" y="964"/>
                  </a:lnTo>
                  <a:lnTo>
                    <a:pt x="2437" y="976"/>
                  </a:lnTo>
                  <a:lnTo>
                    <a:pt x="2476" y="994"/>
                  </a:lnTo>
                  <a:lnTo>
                    <a:pt x="2514" y="1016"/>
                  </a:lnTo>
                  <a:lnTo>
                    <a:pt x="2932" y="598"/>
                  </a:lnTo>
                  <a:lnTo>
                    <a:pt x="2910" y="560"/>
                  </a:lnTo>
                  <a:lnTo>
                    <a:pt x="2892" y="520"/>
                  </a:lnTo>
                  <a:lnTo>
                    <a:pt x="2880" y="477"/>
                  </a:lnTo>
                  <a:lnTo>
                    <a:pt x="2872" y="433"/>
                  </a:lnTo>
                  <a:lnTo>
                    <a:pt x="2869" y="387"/>
                  </a:lnTo>
                  <a:lnTo>
                    <a:pt x="2872" y="339"/>
                  </a:lnTo>
                  <a:lnTo>
                    <a:pt x="2881" y="291"/>
                  </a:lnTo>
                  <a:lnTo>
                    <a:pt x="2896" y="247"/>
                  </a:lnTo>
                  <a:lnTo>
                    <a:pt x="2914" y="205"/>
                  </a:lnTo>
                  <a:lnTo>
                    <a:pt x="2939" y="166"/>
                  </a:lnTo>
                  <a:lnTo>
                    <a:pt x="2968" y="130"/>
                  </a:lnTo>
                  <a:lnTo>
                    <a:pt x="3000" y="98"/>
                  </a:lnTo>
                  <a:lnTo>
                    <a:pt x="3035" y="69"/>
                  </a:lnTo>
                  <a:lnTo>
                    <a:pt x="3075" y="46"/>
                  </a:lnTo>
                  <a:lnTo>
                    <a:pt x="3117" y="26"/>
                  </a:lnTo>
                  <a:lnTo>
                    <a:pt x="3161" y="11"/>
                  </a:lnTo>
                  <a:lnTo>
                    <a:pt x="3208" y="2"/>
                  </a:lnTo>
                  <a:lnTo>
                    <a:pt x="32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92">
              <a:extLst>
                <a:ext uri="{FF2B5EF4-FFF2-40B4-BE49-F238E27FC236}">
                  <a16:creationId xmlns:a16="http://schemas.microsoft.com/office/drawing/2014/main" id="{9C36E911-3FD6-2C19-3159-6CF28034E731}"/>
                </a:ext>
              </a:extLst>
            </p:cNvPr>
            <p:cNvSpPr>
              <a:spLocks/>
            </p:cNvSpPr>
            <p:nvPr/>
          </p:nvSpPr>
          <p:spPr bwMode="auto">
            <a:xfrm>
              <a:off x="10180638" y="2981325"/>
              <a:ext cx="50800" cy="50800"/>
            </a:xfrm>
            <a:custGeom>
              <a:avLst/>
              <a:gdLst>
                <a:gd name="T0" fmla="*/ 242 w 322"/>
                <a:gd name="T1" fmla="*/ 0 h 322"/>
                <a:gd name="T2" fmla="*/ 262 w 322"/>
                <a:gd name="T3" fmla="*/ 2 h 322"/>
                <a:gd name="T4" fmla="*/ 282 w 322"/>
                <a:gd name="T5" fmla="*/ 10 h 322"/>
                <a:gd name="T6" fmla="*/ 299 w 322"/>
                <a:gd name="T7" fmla="*/ 23 h 322"/>
                <a:gd name="T8" fmla="*/ 312 w 322"/>
                <a:gd name="T9" fmla="*/ 40 h 322"/>
                <a:gd name="T10" fmla="*/ 320 w 322"/>
                <a:gd name="T11" fmla="*/ 59 h 322"/>
                <a:gd name="T12" fmla="*/ 322 w 322"/>
                <a:gd name="T13" fmla="*/ 80 h 322"/>
                <a:gd name="T14" fmla="*/ 320 w 322"/>
                <a:gd name="T15" fmla="*/ 99 h 322"/>
                <a:gd name="T16" fmla="*/ 312 w 322"/>
                <a:gd name="T17" fmla="*/ 118 h 322"/>
                <a:gd name="T18" fmla="*/ 299 w 322"/>
                <a:gd name="T19" fmla="*/ 136 h 322"/>
                <a:gd name="T20" fmla="*/ 136 w 322"/>
                <a:gd name="T21" fmla="*/ 299 h 322"/>
                <a:gd name="T22" fmla="*/ 119 w 322"/>
                <a:gd name="T23" fmla="*/ 312 h 322"/>
                <a:gd name="T24" fmla="*/ 100 w 322"/>
                <a:gd name="T25" fmla="*/ 320 h 322"/>
                <a:gd name="T26" fmla="*/ 80 w 322"/>
                <a:gd name="T27" fmla="*/ 322 h 322"/>
                <a:gd name="T28" fmla="*/ 60 w 322"/>
                <a:gd name="T29" fmla="*/ 320 h 322"/>
                <a:gd name="T30" fmla="*/ 40 w 322"/>
                <a:gd name="T31" fmla="*/ 312 h 322"/>
                <a:gd name="T32" fmla="*/ 23 w 322"/>
                <a:gd name="T33" fmla="*/ 299 h 322"/>
                <a:gd name="T34" fmla="*/ 10 w 322"/>
                <a:gd name="T35" fmla="*/ 282 h 322"/>
                <a:gd name="T36" fmla="*/ 2 w 322"/>
                <a:gd name="T37" fmla="*/ 262 h 322"/>
                <a:gd name="T38" fmla="*/ 0 w 322"/>
                <a:gd name="T39" fmla="*/ 242 h 322"/>
                <a:gd name="T40" fmla="*/ 2 w 322"/>
                <a:gd name="T41" fmla="*/ 221 h 322"/>
                <a:gd name="T42" fmla="*/ 10 w 322"/>
                <a:gd name="T43" fmla="*/ 202 h 322"/>
                <a:gd name="T44" fmla="*/ 23 w 322"/>
                <a:gd name="T45" fmla="*/ 186 h 322"/>
                <a:gd name="T46" fmla="*/ 186 w 322"/>
                <a:gd name="T47" fmla="*/ 23 h 322"/>
                <a:gd name="T48" fmla="*/ 202 w 322"/>
                <a:gd name="T49" fmla="*/ 10 h 322"/>
                <a:gd name="T50" fmla="*/ 222 w 322"/>
                <a:gd name="T51" fmla="*/ 2 h 322"/>
                <a:gd name="T52" fmla="*/ 242 w 322"/>
                <a:gd name="T5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322">
                  <a:moveTo>
                    <a:pt x="242" y="0"/>
                  </a:moveTo>
                  <a:lnTo>
                    <a:pt x="262" y="2"/>
                  </a:lnTo>
                  <a:lnTo>
                    <a:pt x="282" y="10"/>
                  </a:lnTo>
                  <a:lnTo>
                    <a:pt x="299" y="23"/>
                  </a:lnTo>
                  <a:lnTo>
                    <a:pt x="312" y="40"/>
                  </a:lnTo>
                  <a:lnTo>
                    <a:pt x="320" y="59"/>
                  </a:lnTo>
                  <a:lnTo>
                    <a:pt x="322" y="80"/>
                  </a:lnTo>
                  <a:lnTo>
                    <a:pt x="320" y="99"/>
                  </a:lnTo>
                  <a:lnTo>
                    <a:pt x="312" y="118"/>
                  </a:lnTo>
                  <a:lnTo>
                    <a:pt x="299" y="136"/>
                  </a:lnTo>
                  <a:lnTo>
                    <a:pt x="136" y="299"/>
                  </a:lnTo>
                  <a:lnTo>
                    <a:pt x="119" y="312"/>
                  </a:lnTo>
                  <a:lnTo>
                    <a:pt x="100" y="320"/>
                  </a:lnTo>
                  <a:lnTo>
                    <a:pt x="80" y="322"/>
                  </a:lnTo>
                  <a:lnTo>
                    <a:pt x="60" y="320"/>
                  </a:lnTo>
                  <a:lnTo>
                    <a:pt x="40" y="312"/>
                  </a:lnTo>
                  <a:lnTo>
                    <a:pt x="23" y="299"/>
                  </a:lnTo>
                  <a:lnTo>
                    <a:pt x="10" y="282"/>
                  </a:lnTo>
                  <a:lnTo>
                    <a:pt x="2" y="262"/>
                  </a:lnTo>
                  <a:lnTo>
                    <a:pt x="0" y="242"/>
                  </a:lnTo>
                  <a:lnTo>
                    <a:pt x="2" y="221"/>
                  </a:lnTo>
                  <a:lnTo>
                    <a:pt x="10" y="202"/>
                  </a:lnTo>
                  <a:lnTo>
                    <a:pt x="23" y="186"/>
                  </a:lnTo>
                  <a:lnTo>
                    <a:pt x="186" y="23"/>
                  </a:lnTo>
                  <a:lnTo>
                    <a:pt x="202" y="10"/>
                  </a:lnTo>
                  <a:lnTo>
                    <a:pt x="222" y="2"/>
                  </a:lnTo>
                  <a:lnTo>
                    <a:pt x="2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93">
              <a:extLst>
                <a:ext uri="{FF2B5EF4-FFF2-40B4-BE49-F238E27FC236}">
                  <a16:creationId xmlns:a16="http://schemas.microsoft.com/office/drawing/2014/main" id="{A5ECAE08-BAAE-D2EB-1B78-1965B7826690}"/>
                </a:ext>
              </a:extLst>
            </p:cNvPr>
            <p:cNvSpPr>
              <a:spLocks/>
            </p:cNvSpPr>
            <p:nvPr/>
          </p:nvSpPr>
          <p:spPr bwMode="auto">
            <a:xfrm>
              <a:off x="10402888" y="2900363"/>
              <a:ext cx="50800" cy="50800"/>
            </a:xfrm>
            <a:custGeom>
              <a:avLst/>
              <a:gdLst>
                <a:gd name="T0" fmla="*/ 243 w 323"/>
                <a:gd name="T1" fmla="*/ 0 h 323"/>
                <a:gd name="T2" fmla="*/ 264 w 323"/>
                <a:gd name="T3" fmla="*/ 3 h 323"/>
                <a:gd name="T4" fmla="*/ 282 w 323"/>
                <a:gd name="T5" fmla="*/ 10 h 323"/>
                <a:gd name="T6" fmla="*/ 300 w 323"/>
                <a:gd name="T7" fmla="*/ 24 h 323"/>
                <a:gd name="T8" fmla="*/ 312 w 323"/>
                <a:gd name="T9" fmla="*/ 40 h 323"/>
                <a:gd name="T10" fmla="*/ 320 w 323"/>
                <a:gd name="T11" fmla="*/ 60 h 323"/>
                <a:gd name="T12" fmla="*/ 323 w 323"/>
                <a:gd name="T13" fmla="*/ 80 h 323"/>
                <a:gd name="T14" fmla="*/ 320 w 323"/>
                <a:gd name="T15" fmla="*/ 100 h 323"/>
                <a:gd name="T16" fmla="*/ 312 w 323"/>
                <a:gd name="T17" fmla="*/ 120 h 323"/>
                <a:gd name="T18" fmla="*/ 300 w 323"/>
                <a:gd name="T19" fmla="*/ 137 h 323"/>
                <a:gd name="T20" fmla="*/ 138 w 323"/>
                <a:gd name="T21" fmla="*/ 299 h 323"/>
                <a:gd name="T22" fmla="*/ 120 w 323"/>
                <a:gd name="T23" fmla="*/ 313 h 323"/>
                <a:gd name="T24" fmla="*/ 101 w 323"/>
                <a:gd name="T25" fmla="*/ 320 h 323"/>
                <a:gd name="T26" fmla="*/ 80 w 323"/>
                <a:gd name="T27" fmla="*/ 323 h 323"/>
                <a:gd name="T28" fmla="*/ 60 w 323"/>
                <a:gd name="T29" fmla="*/ 320 h 323"/>
                <a:gd name="T30" fmla="*/ 41 w 323"/>
                <a:gd name="T31" fmla="*/ 313 h 323"/>
                <a:gd name="T32" fmla="*/ 24 w 323"/>
                <a:gd name="T33" fmla="*/ 299 h 323"/>
                <a:gd name="T34" fmla="*/ 12 w 323"/>
                <a:gd name="T35" fmla="*/ 283 h 323"/>
                <a:gd name="T36" fmla="*/ 4 w 323"/>
                <a:gd name="T37" fmla="*/ 263 h 323"/>
                <a:gd name="T38" fmla="*/ 0 w 323"/>
                <a:gd name="T39" fmla="*/ 243 h 323"/>
                <a:gd name="T40" fmla="*/ 4 w 323"/>
                <a:gd name="T41" fmla="*/ 223 h 323"/>
                <a:gd name="T42" fmla="*/ 12 w 323"/>
                <a:gd name="T43" fmla="*/ 203 h 323"/>
                <a:gd name="T44" fmla="*/ 24 w 323"/>
                <a:gd name="T45" fmla="*/ 186 h 323"/>
                <a:gd name="T46" fmla="*/ 186 w 323"/>
                <a:gd name="T47" fmla="*/ 24 h 323"/>
                <a:gd name="T48" fmla="*/ 204 w 323"/>
                <a:gd name="T49" fmla="*/ 10 h 323"/>
                <a:gd name="T50" fmla="*/ 223 w 323"/>
                <a:gd name="T51" fmla="*/ 3 h 323"/>
                <a:gd name="T52" fmla="*/ 243 w 323"/>
                <a:gd name="T53"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 h="323">
                  <a:moveTo>
                    <a:pt x="243" y="0"/>
                  </a:moveTo>
                  <a:lnTo>
                    <a:pt x="264" y="3"/>
                  </a:lnTo>
                  <a:lnTo>
                    <a:pt x="282" y="10"/>
                  </a:lnTo>
                  <a:lnTo>
                    <a:pt x="300" y="24"/>
                  </a:lnTo>
                  <a:lnTo>
                    <a:pt x="312" y="40"/>
                  </a:lnTo>
                  <a:lnTo>
                    <a:pt x="320" y="60"/>
                  </a:lnTo>
                  <a:lnTo>
                    <a:pt x="323" y="80"/>
                  </a:lnTo>
                  <a:lnTo>
                    <a:pt x="320" y="100"/>
                  </a:lnTo>
                  <a:lnTo>
                    <a:pt x="312" y="120"/>
                  </a:lnTo>
                  <a:lnTo>
                    <a:pt x="300" y="137"/>
                  </a:lnTo>
                  <a:lnTo>
                    <a:pt x="138" y="299"/>
                  </a:lnTo>
                  <a:lnTo>
                    <a:pt x="120" y="313"/>
                  </a:lnTo>
                  <a:lnTo>
                    <a:pt x="101" y="320"/>
                  </a:lnTo>
                  <a:lnTo>
                    <a:pt x="80" y="323"/>
                  </a:lnTo>
                  <a:lnTo>
                    <a:pt x="60" y="320"/>
                  </a:lnTo>
                  <a:lnTo>
                    <a:pt x="41" y="313"/>
                  </a:lnTo>
                  <a:lnTo>
                    <a:pt x="24" y="299"/>
                  </a:lnTo>
                  <a:lnTo>
                    <a:pt x="12" y="283"/>
                  </a:lnTo>
                  <a:lnTo>
                    <a:pt x="4" y="263"/>
                  </a:lnTo>
                  <a:lnTo>
                    <a:pt x="0" y="243"/>
                  </a:lnTo>
                  <a:lnTo>
                    <a:pt x="4" y="223"/>
                  </a:lnTo>
                  <a:lnTo>
                    <a:pt x="12" y="203"/>
                  </a:lnTo>
                  <a:lnTo>
                    <a:pt x="24" y="186"/>
                  </a:lnTo>
                  <a:lnTo>
                    <a:pt x="186" y="24"/>
                  </a:lnTo>
                  <a:lnTo>
                    <a:pt x="204" y="10"/>
                  </a:lnTo>
                  <a:lnTo>
                    <a:pt x="223" y="3"/>
                  </a:lnTo>
                  <a:lnTo>
                    <a:pt x="2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4" name="Group 113">
            <a:extLst>
              <a:ext uri="{FF2B5EF4-FFF2-40B4-BE49-F238E27FC236}">
                <a16:creationId xmlns:a16="http://schemas.microsoft.com/office/drawing/2014/main" id="{019D700F-088C-5549-1F73-F8BBF5ABC69E}"/>
              </a:ext>
            </a:extLst>
          </p:cNvPr>
          <p:cNvGrpSpPr/>
          <p:nvPr/>
        </p:nvGrpSpPr>
        <p:grpSpPr>
          <a:xfrm>
            <a:off x="6341761" y="2667160"/>
            <a:ext cx="616329" cy="612775"/>
            <a:chOff x="3411538" y="3463925"/>
            <a:chExt cx="550863" cy="547688"/>
          </a:xfrm>
          <a:solidFill>
            <a:schemeClr val="tx1"/>
          </a:solidFill>
        </p:grpSpPr>
        <p:sp>
          <p:nvSpPr>
            <p:cNvPr id="115" name="Freeform 250">
              <a:extLst>
                <a:ext uri="{FF2B5EF4-FFF2-40B4-BE49-F238E27FC236}">
                  <a16:creationId xmlns:a16="http://schemas.microsoft.com/office/drawing/2014/main" id="{58AFB14A-4E34-0F7E-3244-5EC8EC8B8905}"/>
                </a:ext>
              </a:extLst>
            </p:cNvPr>
            <p:cNvSpPr>
              <a:spLocks/>
            </p:cNvSpPr>
            <p:nvPr/>
          </p:nvSpPr>
          <p:spPr bwMode="auto">
            <a:xfrm>
              <a:off x="3411538" y="3589338"/>
              <a:ext cx="422275" cy="422275"/>
            </a:xfrm>
            <a:custGeom>
              <a:avLst/>
              <a:gdLst>
                <a:gd name="T0" fmla="*/ 1095 w 2659"/>
                <a:gd name="T1" fmla="*/ 64 h 2665"/>
                <a:gd name="T2" fmla="*/ 1191 w 2659"/>
                <a:gd name="T3" fmla="*/ 326 h 2665"/>
                <a:gd name="T4" fmla="*/ 1099 w 2659"/>
                <a:gd name="T5" fmla="*/ 364 h 2665"/>
                <a:gd name="T6" fmla="*/ 982 w 2659"/>
                <a:gd name="T7" fmla="*/ 148 h 2665"/>
                <a:gd name="T8" fmla="*/ 757 w 2659"/>
                <a:gd name="T9" fmla="*/ 220 h 2665"/>
                <a:gd name="T10" fmla="*/ 810 w 2659"/>
                <a:gd name="T11" fmla="*/ 429 h 2665"/>
                <a:gd name="T12" fmla="*/ 732 w 2659"/>
                <a:gd name="T13" fmla="*/ 552 h 2665"/>
                <a:gd name="T14" fmla="*/ 501 w 2659"/>
                <a:gd name="T15" fmla="*/ 799 h 2665"/>
                <a:gd name="T16" fmla="*/ 256 w 2659"/>
                <a:gd name="T17" fmla="*/ 741 h 2665"/>
                <a:gd name="T18" fmla="*/ 140 w 2659"/>
                <a:gd name="T19" fmla="*/ 955 h 2665"/>
                <a:gd name="T20" fmla="*/ 342 w 2659"/>
                <a:gd name="T21" fmla="*/ 1072 h 2665"/>
                <a:gd name="T22" fmla="*/ 349 w 2659"/>
                <a:gd name="T23" fmla="*/ 1294 h 2665"/>
                <a:gd name="T24" fmla="*/ 354 w 2659"/>
                <a:gd name="T25" fmla="*/ 1578 h 2665"/>
                <a:gd name="T26" fmla="*/ 142 w 2659"/>
                <a:gd name="T27" fmla="*/ 1690 h 2665"/>
                <a:gd name="T28" fmla="*/ 228 w 2659"/>
                <a:gd name="T29" fmla="*/ 1913 h 2665"/>
                <a:gd name="T30" fmla="*/ 466 w 2659"/>
                <a:gd name="T31" fmla="*/ 1849 h 2665"/>
                <a:gd name="T32" fmla="*/ 635 w 2659"/>
                <a:gd name="T33" fmla="*/ 2028 h 2665"/>
                <a:gd name="T34" fmla="*/ 813 w 2659"/>
                <a:gd name="T35" fmla="*/ 2196 h 2665"/>
                <a:gd name="T36" fmla="*/ 742 w 2659"/>
                <a:gd name="T37" fmla="*/ 2427 h 2665"/>
                <a:gd name="T38" fmla="*/ 965 w 2659"/>
                <a:gd name="T39" fmla="*/ 2523 h 2665"/>
                <a:gd name="T40" fmla="*/ 1083 w 2659"/>
                <a:gd name="T41" fmla="*/ 2309 h 2665"/>
                <a:gd name="T42" fmla="*/ 1367 w 2659"/>
                <a:gd name="T43" fmla="*/ 2316 h 2665"/>
                <a:gd name="T44" fmla="*/ 1588 w 2659"/>
                <a:gd name="T45" fmla="*/ 2322 h 2665"/>
                <a:gd name="T46" fmla="*/ 1697 w 2659"/>
                <a:gd name="T47" fmla="*/ 2524 h 2665"/>
                <a:gd name="T48" fmla="*/ 1916 w 2659"/>
                <a:gd name="T49" fmla="*/ 2420 h 2665"/>
                <a:gd name="T50" fmla="*/ 1850 w 2659"/>
                <a:gd name="T51" fmla="*/ 2179 h 2665"/>
                <a:gd name="T52" fmla="*/ 2067 w 2659"/>
                <a:gd name="T53" fmla="*/ 1982 h 2665"/>
                <a:gd name="T54" fmla="*/ 2210 w 2659"/>
                <a:gd name="T55" fmla="*/ 1850 h 2665"/>
                <a:gd name="T56" fmla="*/ 2431 w 2659"/>
                <a:gd name="T57" fmla="*/ 1914 h 2665"/>
                <a:gd name="T58" fmla="*/ 2513 w 2659"/>
                <a:gd name="T59" fmla="*/ 1686 h 2665"/>
                <a:gd name="T60" fmla="*/ 2296 w 2659"/>
                <a:gd name="T61" fmla="*/ 1565 h 2665"/>
                <a:gd name="T62" fmla="*/ 2334 w 2659"/>
                <a:gd name="T63" fmla="*/ 1472 h 2665"/>
                <a:gd name="T64" fmla="*/ 2596 w 2659"/>
                <a:gd name="T65" fmla="*/ 1570 h 2665"/>
                <a:gd name="T66" fmla="*/ 2659 w 2659"/>
                <a:gd name="T67" fmla="*/ 1720 h 2665"/>
                <a:gd name="T68" fmla="*/ 2522 w 2659"/>
                <a:gd name="T69" fmla="*/ 2020 h 2665"/>
                <a:gd name="T70" fmla="*/ 2362 w 2659"/>
                <a:gd name="T71" fmla="*/ 2058 h 2665"/>
                <a:gd name="T72" fmla="*/ 2050 w 2659"/>
                <a:gd name="T73" fmla="*/ 2193 h 2665"/>
                <a:gd name="T74" fmla="*/ 2052 w 2659"/>
                <a:gd name="T75" fmla="*/ 2454 h 2665"/>
                <a:gd name="T76" fmla="*/ 1946 w 2659"/>
                <a:gd name="T77" fmla="*/ 2579 h 2665"/>
                <a:gd name="T78" fmla="*/ 1633 w 2659"/>
                <a:gd name="T79" fmla="*/ 2651 h 2665"/>
                <a:gd name="T80" fmla="*/ 1490 w 2659"/>
                <a:gd name="T81" fmla="*/ 2444 h 2665"/>
                <a:gd name="T82" fmla="*/ 1109 w 2659"/>
                <a:gd name="T83" fmla="*/ 2579 h 2665"/>
                <a:gd name="T84" fmla="*/ 971 w 2659"/>
                <a:gd name="T85" fmla="*/ 2663 h 2665"/>
                <a:gd name="T86" fmla="*/ 663 w 2659"/>
                <a:gd name="T87" fmla="*/ 2548 h 2665"/>
                <a:gd name="T88" fmla="*/ 600 w 2659"/>
                <a:gd name="T89" fmla="*/ 2396 h 2665"/>
                <a:gd name="T90" fmla="*/ 514 w 2659"/>
                <a:gd name="T91" fmla="*/ 2103 h 2665"/>
                <a:gd name="T92" fmla="*/ 239 w 2659"/>
                <a:gd name="T93" fmla="*/ 2062 h 2665"/>
                <a:gd name="T94" fmla="*/ 98 w 2659"/>
                <a:gd name="T95" fmla="*/ 1976 h 2665"/>
                <a:gd name="T96" fmla="*/ 5 w 2659"/>
                <a:gd name="T97" fmla="*/ 1665 h 2665"/>
                <a:gd name="T98" fmla="*/ 112 w 2659"/>
                <a:gd name="T99" fmla="*/ 1538 h 2665"/>
                <a:gd name="T100" fmla="*/ 112 w 2659"/>
                <a:gd name="T101" fmla="*/ 1126 h 2665"/>
                <a:gd name="T102" fmla="*/ 5 w 2659"/>
                <a:gd name="T103" fmla="*/ 1001 h 2665"/>
                <a:gd name="T104" fmla="*/ 100 w 2659"/>
                <a:gd name="T105" fmla="*/ 687 h 2665"/>
                <a:gd name="T106" fmla="*/ 239 w 2659"/>
                <a:gd name="T107" fmla="*/ 603 h 2665"/>
                <a:gd name="T108" fmla="*/ 515 w 2659"/>
                <a:gd name="T109" fmla="*/ 560 h 2665"/>
                <a:gd name="T110" fmla="*/ 602 w 2659"/>
                <a:gd name="T111" fmla="*/ 268 h 2665"/>
                <a:gd name="T112" fmla="*/ 665 w 2659"/>
                <a:gd name="T113" fmla="*/ 116 h 2665"/>
                <a:gd name="T114" fmla="*/ 956 w 2659"/>
                <a:gd name="T115" fmla="*/ 0 h 2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59" h="2665">
                  <a:moveTo>
                    <a:pt x="956" y="0"/>
                  </a:moveTo>
                  <a:lnTo>
                    <a:pt x="991" y="3"/>
                  </a:lnTo>
                  <a:lnTo>
                    <a:pt x="1026" y="14"/>
                  </a:lnTo>
                  <a:lnTo>
                    <a:pt x="1051" y="27"/>
                  </a:lnTo>
                  <a:lnTo>
                    <a:pt x="1075" y="44"/>
                  </a:lnTo>
                  <a:lnTo>
                    <a:pt x="1095" y="64"/>
                  </a:lnTo>
                  <a:lnTo>
                    <a:pt x="1111" y="87"/>
                  </a:lnTo>
                  <a:lnTo>
                    <a:pt x="1124" y="112"/>
                  </a:lnTo>
                  <a:lnTo>
                    <a:pt x="1191" y="273"/>
                  </a:lnTo>
                  <a:lnTo>
                    <a:pt x="1195" y="291"/>
                  </a:lnTo>
                  <a:lnTo>
                    <a:pt x="1195" y="309"/>
                  </a:lnTo>
                  <a:lnTo>
                    <a:pt x="1191" y="326"/>
                  </a:lnTo>
                  <a:lnTo>
                    <a:pt x="1181" y="342"/>
                  </a:lnTo>
                  <a:lnTo>
                    <a:pt x="1168" y="354"/>
                  </a:lnTo>
                  <a:lnTo>
                    <a:pt x="1153" y="364"/>
                  </a:lnTo>
                  <a:lnTo>
                    <a:pt x="1135" y="369"/>
                  </a:lnTo>
                  <a:lnTo>
                    <a:pt x="1116" y="369"/>
                  </a:lnTo>
                  <a:lnTo>
                    <a:pt x="1099" y="364"/>
                  </a:lnTo>
                  <a:lnTo>
                    <a:pt x="1083" y="355"/>
                  </a:lnTo>
                  <a:lnTo>
                    <a:pt x="1070" y="342"/>
                  </a:lnTo>
                  <a:lnTo>
                    <a:pt x="1061" y="326"/>
                  </a:lnTo>
                  <a:lnTo>
                    <a:pt x="994" y="166"/>
                  </a:lnTo>
                  <a:lnTo>
                    <a:pt x="989" y="157"/>
                  </a:lnTo>
                  <a:lnTo>
                    <a:pt x="982" y="148"/>
                  </a:lnTo>
                  <a:lnTo>
                    <a:pt x="972" y="143"/>
                  </a:lnTo>
                  <a:lnTo>
                    <a:pt x="962" y="141"/>
                  </a:lnTo>
                  <a:lnTo>
                    <a:pt x="951" y="141"/>
                  </a:lnTo>
                  <a:lnTo>
                    <a:pt x="941" y="143"/>
                  </a:lnTo>
                  <a:lnTo>
                    <a:pt x="767" y="215"/>
                  </a:lnTo>
                  <a:lnTo>
                    <a:pt x="757" y="220"/>
                  </a:lnTo>
                  <a:lnTo>
                    <a:pt x="750" y="229"/>
                  </a:lnTo>
                  <a:lnTo>
                    <a:pt x="745" y="238"/>
                  </a:lnTo>
                  <a:lnTo>
                    <a:pt x="741" y="249"/>
                  </a:lnTo>
                  <a:lnTo>
                    <a:pt x="741" y="259"/>
                  </a:lnTo>
                  <a:lnTo>
                    <a:pt x="745" y="270"/>
                  </a:lnTo>
                  <a:lnTo>
                    <a:pt x="810" y="429"/>
                  </a:lnTo>
                  <a:lnTo>
                    <a:pt x="815" y="448"/>
                  </a:lnTo>
                  <a:lnTo>
                    <a:pt x="814" y="467"/>
                  </a:lnTo>
                  <a:lnTo>
                    <a:pt x="809" y="485"/>
                  </a:lnTo>
                  <a:lnTo>
                    <a:pt x="798" y="501"/>
                  </a:lnTo>
                  <a:lnTo>
                    <a:pt x="784" y="515"/>
                  </a:lnTo>
                  <a:lnTo>
                    <a:pt x="732" y="552"/>
                  </a:lnTo>
                  <a:lnTo>
                    <a:pt x="682" y="592"/>
                  </a:lnTo>
                  <a:lnTo>
                    <a:pt x="635" y="637"/>
                  </a:lnTo>
                  <a:lnTo>
                    <a:pt x="592" y="683"/>
                  </a:lnTo>
                  <a:lnTo>
                    <a:pt x="552" y="733"/>
                  </a:lnTo>
                  <a:lnTo>
                    <a:pt x="514" y="786"/>
                  </a:lnTo>
                  <a:lnTo>
                    <a:pt x="501" y="799"/>
                  </a:lnTo>
                  <a:lnTo>
                    <a:pt x="485" y="810"/>
                  </a:lnTo>
                  <a:lnTo>
                    <a:pt x="467" y="815"/>
                  </a:lnTo>
                  <a:lnTo>
                    <a:pt x="448" y="815"/>
                  </a:lnTo>
                  <a:lnTo>
                    <a:pt x="429" y="811"/>
                  </a:lnTo>
                  <a:lnTo>
                    <a:pt x="270" y="744"/>
                  </a:lnTo>
                  <a:lnTo>
                    <a:pt x="256" y="741"/>
                  </a:lnTo>
                  <a:lnTo>
                    <a:pt x="244" y="743"/>
                  </a:lnTo>
                  <a:lnTo>
                    <a:pt x="232" y="747"/>
                  </a:lnTo>
                  <a:lnTo>
                    <a:pt x="221" y="756"/>
                  </a:lnTo>
                  <a:lnTo>
                    <a:pt x="215" y="768"/>
                  </a:lnTo>
                  <a:lnTo>
                    <a:pt x="142" y="941"/>
                  </a:lnTo>
                  <a:lnTo>
                    <a:pt x="140" y="955"/>
                  </a:lnTo>
                  <a:lnTo>
                    <a:pt x="141" y="967"/>
                  </a:lnTo>
                  <a:lnTo>
                    <a:pt x="146" y="979"/>
                  </a:lnTo>
                  <a:lnTo>
                    <a:pt x="154" y="989"/>
                  </a:lnTo>
                  <a:lnTo>
                    <a:pt x="166" y="996"/>
                  </a:lnTo>
                  <a:lnTo>
                    <a:pt x="325" y="1062"/>
                  </a:lnTo>
                  <a:lnTo>
                    <a:pt x="342" y="1072"/>
                  </a:lnTo>
                  <a:lnTo>
                    <a:pt x="354" y="1086"/>
                  </a:lnTo>
                  <a:lnTo>
                    <a:pt x="364" y="1103"/>
                  </a:lnTo>
                  <a:lnTo>
                    <a:pt x="368" y="1122"/>
                  </a:lnTo>
                  <a:lnTo>
                    <a:pt x="367" y="1141"/>
                  </a:lnTo>
                  <a:lnTo>
                    <a:pt x="354" y="1217"/>
                  </a:lnTo>
                  <a:lnTo>
                    <a:pt x="349" y="1294"/>
                  </a:lnTo>
                  <a:lnTo>
                    <a:pt x="348" y="1370"/>
                  </a:lnTo>
                  <a:lnTo>
                    <a:pt x="354" y="1446"/>
                  </a:lnTo>
                  <a:lnTo>
                    <a:pt x="367" y="1523"/>
                  </a:lnTo>
                  <a:lnTo>
                    <a:pt x="368" y="1542"/>
                  </a:lnTo>
                  <a:lnTo>
                    <a:pt x="364" y="1561"/>
                  </a:lnTo>
                  <a:lnTo>
                    <a:pt x="354" y="1578"/>
                  </a:lnTo>
                  <a:lnTo>
                    <a:pt x="342" y="1592"/>
                  </a:lnTo>
                  <a:lnTo>
                    <a:pt x="325" y="1601"/>
                  </a:lnTo>
                  <a:lnTo>
                    <a:pt x="166" y="1668"/>
                  </a:lnTo>
                  <a:lnTo>
                    <a:pt x="156" y="1673"/>
                  </a:lnTo>
                  <a:lnTo>
                    <a:pt x="148" y="1681"/>
                  </a:lnTo>
                  <a:lnTo>
                    <a:pt x="142" y="1690"/>
                  </a:lnTo>
                  <a:lnTo>
                    <a:pt x="140" y="1701"/>
                  </a:lnTo>
                  <a:lnTo>
                    <a:pt x="140" y="1711"/>
                  </a:lnTo>
                  <a:lnTo>
                    <a:pt x="142" y="1722"/>
                  </a:lnTo>
                  <a:lnTo>
                    <a:pt x="214" y="1896"/>
                  </a:lnTo>
                  <a:lnTo>
                    <a:pt x="219" y="1906"/>
                  </a:lnTo>
                  <a:lnTo>
                    <a:pt x="228" y="1913"/>
                  </a:lnTo>
                  <a:lnTo>
                    <a:pt x="237" y="1918"/>
                  </a:lnTo>
                  <a:lnTo>
                    <a:pt x="253" y="1922"/>
                  </a:lnTo>
                  <a:lnTo>
                    <a:pt x="269" y="1918"/>
                  </a:lnTo>
                  <a:lnTo>
                    <a:pt x="428" y="1853"/>
                  </a:lnTo>
                  <a:lnTo>
                    <a:pt x="447" y="1848"/>
                  </a:lnTo>
                  <a:lnTo>
                    <a:pt x="466" y="1849"/>
                  </a:lnTo>
                  <a:lnTo>
                    <a:pt x="484" y="1854"/>
                  </a:lnTo>
                  <a:lnTo>
                    <a:pt x="500" y="1865"/>
                  </a:lnTo>
                  <a:lnTo>
                    <a:pt x="514" y="1879"/>
                  </a:lnTo>
                  <a:lnTo>
                    <a:pt x="550" y="1931"/>
                  </a:lnTo>
                  <a:lnTo>
                    <a:pt x="592" y="1981"/>
                  </a:lnTo>
                  <a:lnTo>
                    <a:pt x="635" y="2028"/>
                  </a:lnTo>
                  <a:lnTo>
                    <a:pt x="681" y="2072"/>
                  </a:lnTo>
                  <a:lnTo>
                    <a:pt x="731" y="2112"/>
                  </a:lnTo>
                  <a:lnTo>
                    <a:pt x="784" y="2150"/>
                  </a:lnTo>
                  <a:lnTo>
                    <a:pt x="797" y="2163"/>
                  </a:lnTo>
                  <a:lnTo>
                    <a:pt x="808" y="2178"/>
                  </a:lnTo>
                  <a:lnTo>
                    <a:pt x="813" y="2196"/>
                  </a:lnTo>
                  <a:lnTo>
                    <a:pt x="813" y="2215"/>
                  </a:lnTo>
                  <a:lnTo>
                    <a:pt x="809" y="2234"/>
                  </a:lnTo>
                  <a:lnTo>
                    <a:pt x="742" y="2394"/>
                  </a:lnTo>
                  <a:lnTo>
                    <a:pt x="740" y="2406"/>
                  </a:lnTo>
                  <a:lnTo>
                    <a:pt x="740" y="2416"/>
                  </a:lnTo>
                  <a:lnTo>
                    <a:pt x="742" y="2427"/>
                  </a:lnTo>
                  <a:lnTo>
                    <a:pt x="749" y="2436"/>
                  </a:lnTo>
                  <a:lnTo>
                    <a:pt x="756" y="2444"/>
                  </a:lnTo>
                  <a:lnTo>
                    <a:pt x="766" y="2449"/>
                  </a:lnTo>
                  <a:lnTo>
                    <a:pt x="939" y="2522"/>
                  </a:lnTo>
                  <a:lnTo>
                    <a:pt x="952" y="2524"/>
                  </a:lnTo>
                  <a:lnTo>
                    <a:pt x="965" y="2523"/>
                  </a:lnTo>
                  <a:lnTo>
                    <a:pt x="977" y="2519"/>
                  </a:lnTo>
                  <a:lnTo>
                    <a:pt x="987" y="2510"/>
                  </a:lnTo>
                  <a:lnTo>
                    <a:pt x="993" y="2499"/>
                  </a:lnTo>
                  <a:lnTo>
                    <a:pt x="1060" y="2339"/>
                  </a:lnTo>
                  <a:lnTo>
                    <a:pt x="1069" y="2322"/>
                  </a:lnTo>
                  <a:lnTo>
                    <a:pt x="1083" y="2309"/>
                  </a:lnTo>
                  <a:lnTo>
                    <a:pt x="1100" y="2300"/>
                  </a:lnTo>
                  <a:lnTo>
                    <a:pt x="1119" y="2296"/>
                  </a:lnTo>
                  <a:lnTo>
                    <a:pt x="1138" y="2297"/>
                  </a:lnTo>
                  <a:lnTo>
                    <a:pt x="1214" y="2309"/>
                  </a:lnTo>
                  <a:lnTo>
                    <a:pt x="1291" y="2315"/>
                  </a:lnTo>
                  <a:lnTo>
                    <a:pt x="1367" y="2316"/>
                  </a:lnTo>
                  <a:lnTo>
                    <a:pt x="1444" y="2309"/>
                  </a:lnTo>
                  <a:lnTo>
                    <a:pt x="1520" y="2297"/>
                  </a:lnTo>
                  <a:lnTo>
                    <a:pt x="1539" y="2296"/>
                  </a:lnTo>
                  <a:lnTo>
                    <a:pt x="1558" y="2300"/>
                  </a:lnTo>
                  <a:lnTo>
                    <a:pt x="1574" y="2308"/>
                  </a:lnTo>
                  <a:lnTo>
                    <a:pt x="1588" y="2322"/>
                  </a:lnTo>
                  <a:lnTo>
                    <a:pt x="1598" y="2339"/>
                  </a:lnTo>
                  <a:lnTo>
                    <a:pt x="1664" y="2499"/>
                  </a:lnTo>
                  <a:lnTo>
                    <a:pt x="1669" y="2508"/>
                  </a:lnTo>
                  <a:lnTo>
                    <a:pt x="1677" y="2517"/>
                  </a:lnTo>
                  <a:lnTo>
                    <a:pt x="1686" y="2522"/>
                  </a:lnTo>
                  <a:lnTo>
                    <a:pt x="1697" y="2524"/>
                  </a:lnTo>
                  <a:lnTo>
                    <a:pt x="1708" y="2524"/>
                  </a:lnTo>
                  <a:lnTo>
                    <a:pt x="1718" y="2522"/>
                  </a:lnTo>
                  <a:lnTo>
                    <a:pt x="1892" y="2450"/>
                  </a:lnTo>
                  <a:lnTo>
                    <a:pt x="1903" y="2443"/>
                  </a:lnTo>
                  <a:lnTo>
                    <a:pt x="1912" y="2433"/>
                  </a:lnTo>
                  <a:lnTo>
                    <a:pt x="1916" y="2420"/>
                  </a:lnTo>
                  <a:lnTo>
                    <a:pt x="1917" y="2408"/>
                  </a:lnTo>
                  <a:lnTo>
                    <a:pt x="1914" y="2395"/>
                  </a:lnTo>
                  <a:lnTo>
                    <a:pt x="1849" y="2235"/>
                  </a:lnTo>
                  <a:lnTo>
                    <a:pt x="1843" y="2216"/>
                  </a:lnTo>
                  <a:lnTo>
                    <a:pt x="1844" y="2197"/>
                  </a:lnTo>
                  <a:lnTo>
                    <a:pt x="1850" y="2179"/>
                  </a:lnTo>
                  <a:lnTo>
                    <a:pt x="1860" y="2164"/>
                  </a:lnTo>
                  <a:lnTo>
                    <a:pt x="1875" y="2150"/>
                  </a:lnTo>
                  <a:lnTo>
                    <a:pt x="1927" y="2113"/>
                  </a:lnTo>
                  <a:lnTo>
                    <a:pt x="1976" y="2072"/>
                  </a:lnTo>
                  <a:lnTo>
                    <a:pt x="2024" y="2028"/>
                  </a:lnTo>
                  <a:lnTo>
                    <a:pt x="2067" y="1982"/>
                  </a:lnTo>
                  <a:lnTo>
                    <a:pt x="2107" y="1932"/>
                  </a:lnTo>
                  <a:lnTo>
                    <a:pt x="2145" y="1879"/>
                  </a:lnTo>
                  <a:lnTo>
                    <a:pt x="2158" y="1866"/>
                  </a:lnTo>
                  <a:lnTo>
                    <a:pt x="2173" y="1855"/>
                  </a:lnTo>
                  <a:lnTo>
                    <a:pt x="2191" y="1850"/>
                  </a:lnTo>
                  <a:lnTo>
                    <a:pt x="2210" y="1850"/>
                  </a:lnTo>
                  <a:lnTo>
                    <a:pt x="2229" y="1854"/>
                  </a:lnTo>
                  <a:lnTo>
                    <a:pt x="2390" y="1921"/>
                  </a:lnTo>
                  <a:lnTo>
                    <a:pt x="2400" y="1923"/>
                  </a:lnTo>
                  <a:lnTo>
                    <a:pt x="2411" y="1923"/>
                  </a:lnTo>
                  <a:lnTo>
                    <a:pt x="2421" y="1921"/>
                  </a:lnTo>
                  <a:lnTo>
                    <a:pt x="2431" y="1914"/>
                  </a:lnTo>
                  <a:lnTo>
                    <a:pt x="2438" y="1907"/>
                  </a:lnTo>
                  <a:lnTo>
                    <a:pt x="2443" y="1897"/>
                  </a:lnTo>
                  <a:lnTo>
                    <a:pt x="2516" y="1724"/>
                  </a:lnTo>
                  <a:lnTo>
                    <a:pt x="2519" y="1710"/>
                  </a:lnTo>
                  <a:lnTo>
                    <a:pt x="2517" y="1698"/>
                  </a:lnTo>
                  <a:lnTo>
                    <a:pt x="2513" y="1686"/>
                  </a:lnTo>
                  <a:lnTo>
                    <a:pt x="2505" y="1675"/>
                  </a:lnTo>
                  <a:lnTo>
                    <a:pt x="2493" y="1669"/>
                  </a:lnTo>
                  <a:lnTo>
                    <a:pt x="2334" y="1602"/>
                  </a:lnTo>
                  <a:lnTo>
                    <a:pt x="2318" y="1593"/>
                  </a:lnTo>
                  <a:lnTo>
                    <a:pt x="2304" y="1580"/>
                  </a:lnTo>
                  <a:lnTo>
                    <a:pt x="2296" y="1565"/>
                  </a:lnTo>
                  <a:lnTo>
                    <a:pt x="2290" y="1547"/>
                  </a:lnTo>
                  <a:lnTo>
                    <a:pt x="2290" y="1530"/>
                  </a:lnTo>
                  <a:lnTo>
                    <a:pt x="2296" y="1512"/>
                  </a:lnTo>
                  <a:lnTo>
                    <a:pt x="2305" y="1495"/>
                  </a:lnTo>
                  <a:lnTo>
                    <a:pt x="2318" y="1482"/>
                  </a:lnTo>
                  <a:lnTo>
                    <a:pt x="2334" y="1472"/>
                  </a:lnTo>
                  <a:lnTo>
                    <a:pt x="2351" y="1468"/>
                  </a:lnTo>
                  <a:lnTo>
                    <a:pt x="2369" y="1468"/>
                  </a:lnTo>
                  <a:lnTo>
                    <a:pt x="2386" y="1472"/>
                  </a:lnTo>
                  <a:lnTo>
                    <a:pt x="2547" y="1539"/>
                  </a:lnTo>
                  <a:lnTo>
                    <a:pt x="2573" y="1553"/>
                  </a:lnTo>
                  <a:lnTo>
                    <a:pt x="2596" y="1570"/>
                  </a:lnTo>
                  <a:lnTo>
                    <a:pt x="2615" y="1590"/>
                  </a:lnTo>
                  <a:lnTo>
                    <a:pt x="2632" y="1612"/>
                  </a:lnTo>
                  <a:lnTo>
                    <a:pt x="2645" y="1637"/>
                  </a:lnTo>
                  <a:lnTo>
                    <a:pt x="2653" y="1664"/>
                  </a:lnTo>
                  <a:lnTo>
                    <a:pt x="2657" y="1691"/>
                  </a:lnTo>
                  <a:lnTo>
                    <a:pt x="2659" y="1720"/>
                  </a:lnTo>
                  <a:lnTo>
                    <a:pt x="2654" y="1748"/>
                  </a:lnTo>
                  <a:lnTo>
                    <a:pt x="2645" y="1777"/>
                  </a:lnTo>
                  <a:lnTo>
                    <a:pt x="2572" y="1951"/>
                  </a:lnTo>
                  <a:lnTo>
                    <a:pt x="2559" y="1977"/>
                  </a:lnTo>
                  <a:lnTo>
                    <a:pt x="2543" y="2000"/>
                  </a:lnTo>
                  <a:lnTo>
                    <a:pt x="2522" y="2020"/>
                  </a:lnTo>
                  <a:lnTo>
                    <a:pt x="2499" y="2037"/>
                  </a:lnTo>
                  <a:lnTo>
                    <a:pt x="2474" y="2049"/>
                  </a:lnTo>
                  <a:lnTo>
                    <a:pt x="2447" y="2058"/>
                  </a:lnTo>
                  <a:lnTo>
                    <a:pt x="2419" y="2063"/>
                  </a:lnTo>
                  <a:lnTo>
                    <a:pt x="2391" y="2063"/>
                  </a:lnTo>
                  <a:lnTo>
                    <a:pt x="2362" y="2058"/>
                  </a:lnTo>
                  <a:lnTo>
                    <a:pt x="2335" y="2049"/>
                  </a:lnTo>
                  <a:lnTo>
                    <a:pt x="2227" y="2005"/>
                  </a:lnTo>
                  <a:lnTo>
                    <a:pt x="2187" y="2056"/>
                  </a:lnTo>
                  <a:lnTo>
                    <a:pt x="2144" y="2104"/>
                  </a:lnTo>
                  <a:lnTo>
                    <a:pt x="2099" y="2150"/>
                  </a:lnTo>
                  <a:lnTo>
                    <a:pt x="2050" y="2193"/>
                  </a:lnTo>
                  <a:lnTo>
                    <a:pt x="1999" y="2233"/>
                  </a:lnTo>
                  <a:lnTo>
                    <a:pt x="2044" y="2341"/>
                  </a:lnTo>
                  <a:lnTo>
                    <a:pt x="2053" y="2370"/>
                  </a:lnTo>
                  <a:lnTo>
                    <a:pt x="2057" y="2397"/>
                  </a:lnTo>
                  <a:lnTo>
                    <a:pt x="2057" y="2426"/>
                  </a:lnTo>
                  <a:lnTo>
                    <a:pt x="2052" y="2454"/>
                  </a:lnTo>
                  <a:lnTo>
                    <a:pt x="2044" y="2481"/>
                  </a:lnTo>
                  <a:lnTo>
                    <a:pt x="2031" y="2505"/>
                  </a:lnTo>
                  <a:lnTo>
                    <a:pt x="2015" y="2528"/>
                  </a:lnTo>
                  <a:lnTo>
                    <a:pt x="1995" y="2548"/>
                  </a:lnTo>
                  <a:lnTo>
                    <a:pt x="1972" y="2565"/>
                  </a:lnTo>
                  <a:lnTo>
                    <a:pt x="1946" y="2579"/>
                  </a:lnTo>
                  <a:lnTo>
                    <a:pt x="1772" y="2651"/>
                  </a:lnTo>
                  <a:lnTo>
                    <a:pt x="1745" y="2659"/>
                  </a:lnTo>
                  <a:lnTo>
                    <a:pt x="1717" y="2663"/>
                  </a:lnTo>
                  <a:lnTo>
                    <a:pt x="1688" y="2663"/>
                  </a:lnTo>
                  <a:lnTo>
                    <a:pt x="1661" y="2659"/>
                  </a:lnTo>
                  <a:lnTo>
                    <a:pt x="1633" y="2651"/>
                  </a:lnTo>
                  <a:lnTo>
                    <a:pt x="1607" y="2638"/>
                  </a:lnTo>
                  <a:lnTo>
                    <a:pt x="1585" y="2621"/>
                  </a:lnTo>
                  <a:lnTo>
                    <a:pt x="1565" y="2601"/>
                  </a:lnTo>
                  <a:lnTo>
                    <a:pt x="1548" y="2578"/>
                  </a:lnTo>
                  <a:lnTo>
                    <a:pt x="1534" y="2553"/>
                  </a:lnTo>
                  <a:lnTo>
                    <a:pt x="1490" y="2444"/>
                  </a:lnTo>
                  <a:lnTo>
                    <a:pt x="1410" y="2453"/>
                  </a:lnTo>
                  <a:lnTo>
                    <a:pt x="1329" y="2456"/>
                  </a:lnTo>
                  <a:lnTo>
                    <a:pt x="1249" y="2453"/>
                  </a:lnTo>
                  <a:lnTo>
                    <a:pt x="1167" y="2444"/>
                  </a:lnTo>
                  <a:lnTo>
                    <a:pt x="1123" y="2553"/>
                  </a:lnTo>
                  <a:lnTo>
                    <a:pt x="1109" y="2579"/>
                  </a:lnTo>
                  <a:lnTo>
                    <a:pt x="1093" y="2602"/>
                  </a:lnTo>
                  <a:lnTo>
                    <a:pt x="1072" y="2621"/>
                  </a:lnTo>
                  <a:lnTo>
                    <a:pt x="1050" y="2638"/>
                  </a:lnTo>
                  <a:lnTo>
                    <a:pt x="1025" y="2651"/>
                  </a:lnTo>
                  <a:lnTo>
                    <a:pt x="999" y="2659"/>
                  </a:lnTo>
                  <a:lnTo>
                    <a:pt x="971" y="2663"/>
                  </a:lnTo>
                  <a:lnTo>
                    <a:pt x="943" y="2665"/>
                  </a:lnTo>
                  <a:lnTo>
                    <a:pt x="914" y="2659"/>
                  </a:lnTo>
                  <a:lnTo>
                    <a:pt x="886" y="2651"/>
                  </a:lnTo>
                  <a:lnTo>
                    <a:pt x="712" y="2578"/>
                  </a:lnTo>
                  <a:lnTo>
                    <a:pt x="687" y="2565"/>
                  </a:lnTo>
                  <a:lnTo>
                    <a:pt x="663" y="2548"/>
                  </a:lnTo>
                  <a:lnTo>
                    <a:pt x="643" y="2528"/>
                  </a:lnTo>
                  <a:lnTo>
                    <a:pt x="626" y="2505"/>
                  </a:lnTo>
                  <a:lnTo>
                    <a:pt x="614" y="2480"/>
                  </a:lnTo>
                  <a:lnTo>
                    <a:pt x="605" y="2452"/>
                  </a:lnTo>
                  <a:lnTo>
                    <a:pt x="600" y="2425"/>
                  </a:lnTo>
                  <a:lnTo>
                    <a:pt x="600" y="2396"/>
                  </a:lnTo>
                  <a:lnTo>
                    <a:pt x="605" y="2368"/>
                  </a:lnTo>
                  <a:lnTo>
                    <a:pt x="614" y="2340"/>
                  </a:lnTo>
                  <a:lnTo>
                    <a:pt x="658" y="2232"/>
                  </a:lnTo>
                  <a:lnTo>
                    <a:pt x="607" y="2192"/>
                  </a:lnTo>
                  <a:lnTo>
                    <a:pt x="559" y="2149"/>
                  </a:lnTo>
                  <a:lnTo>
                    <a:pt x="514" y="2103"/>
                  </a:lnTo>
                  <a:lnTo>
                    <a:pt x="470" y="2055"/>
                  </a:lnTo>
                  <a:lnTo>
                    <a:pt x="430" y="2004"/>
                  </a:lnTo>
                  <a:lnTo>
                    <a:pt x="323" y="2048"/>
                  </a:lnTo>
                  <a:lnTo>
                    <a:pt x="295" y="2058"/>
                  </a:lnTo>
                  <a:lnTo>
                    <a:pt x="268" y="2062"/>
                  </a:lnTo>
                  <a:lnTo>
                    <a:pt x="239" y="2062"/>
                  </a:lnTo>
                  <a:lnTo>
                    <a:pt x="211" y="2058"/>
                  </a:lnTo>
                  <a:lnTo>
                    <a:pt x="183" y="2048"/>
                  </a:lnTo>
                  <a:lnTo>
                    <a:pt x="158" y="2036"/>
                  </a:lnTo>
                  <a:lnTo>
                    <a:pt x="135" y="2019"/>
                  </a:lnTo>
                  <a:lnTo>
                    <a:pt x="115" y="1999"/>
                  </a:lnTo>
                  <a:lnTo>
                    <a:pt x="98" y="1976"/>
                  </a:lnTo>
                  <a:lnTo>
                    <a:pt x="85" y="1950"/>
                  </a:lnTo>
                  <a:lnTo>
                    <a:pt x="14" y="1776"/>
                  </a:lnTo>
                  <a:lnTo>
                    <a:pt x="5" y="1748"/>
                  </a:lnTo>
                  <a:lnTo>
                    <a:pt x="1" y="1721"/>
                  </a:lnTo>
                  <a:lnTo>
                    <a:pt x="1" y="1692"/>
                  </a:lnTo>
                  <a:lnTo>
                    <a:pt x="5" y="1665"/>
                  </a:lnTo>
                  <a:lnTo>
                    <a:pt x="14" y="1637"/>
                  </a:lnTo>
                  <a:lnTo>
                    <a:pt x="26" y="1611"/>
                  </a:lnTo>
                  <a:lnTo>
                    <a:pt x="43" y="1589"/>
                  </a:lnTo>
                  <a:lnTo>
                    <a:pt x="63" y="1569"/>
                  </a:lnTo>
                  <a:lnTo>
                    <a:pt x="86" y="1552"/>
                  </a:lnTo>
                  <a:lnTo>
                    <a:pt x="112" y="1538"/>
                  </a:lnTo>
                  <a:lnTo>
                    <a:pt x="220" y="1494"/>
                  </a:lnTo>
                  <a:lnTo>
                    <a:pt x="211" y="1413"/>
                  </a:lnTo>
                  <a:lnTo>
                    <a:pt x="208" y="1332"/>
                  </a:lnTo>
                  <a:lnTo>
                    <a:pt x="211" y="1252"/>
                  </a:lnTo>
                  <a:lnTo>
                    <a:pt x="220" y="1170"/>
                  </a:lnTo>
                  <a:lnTo>
                    <a:pt x="112" y="1126"/>
                  </a:lnTo>
                  <a:lnTo>
                    <a:pt x="85" y="1112"/>
                  </a:lnTo>
                  <a:lnTo>
                    <a:pt x="62" y="1095"/>
                  </a:lnTo>
                  <a:lnTo>
                    <a:pt x="43" y="1075"/>
                  </a:lnTo>
                  <a:lnTo>
                    <a:pt x="26" y="1052"/>
                  </a:lnTo>
                  <a:lnTo>
                    <a:pt x="14" y="1028"/>
                  </a:lnTo>
                  <a:lnTo>
                    <a:pt x="5" y="1001"/>
                  </a:lnTo>
                  <a:lnTo>
                    <a:pt x="1" y="973"/>
                  </a:lnTo>
                  <a:lnTo>
                    <a:pt x="0" y="945"/>
                  </a:lnTo>
                  <a:lnTo>
                    <a:pt x="5" y="917"/>
                  </a:lnTo>
                  <a:lnTo>
                    <a:pt x="14" y="888"/>
                  </a:lnTo>
                  <a:lnTo>
                    <a:pt x="86" y="714"/>
                  </a:lnTo>
                  <a:lnTo>
                    <a:pt x="100" y="687"/>
                  </a:lnTo>
                  <a:lnTo>
                    <a:pt x="117" y="664"/>
                  </a:lnTo>
                  <a:lnTo>
                    <a:pt x="137" y="645"/>
                  </a:lnTo>
                  <a:lnTo>
                    <a:pt x="160" y="628"/>
                  </a:lnTo>
                  <a:lnTo>
                    <a:pt x="185" y="615"/>
                  </a:lnTo>
                  <a:lnTo>
                    <a:pt x="212" y="607"/>
                  </a:lnTo>
                  <a:lnTo>
                    <a:pt x="239" y="603"/>
                  </a:lnTo>
                  <a:lnTo>
                    <a:pt x="268" y="602"/>
                  </a:lnTo>
                  <a:lnTo>
                    <a:pt x="296" y="606"/>
                  </a:lnTo>
                  <a:lnTo>
                    <a:pt x="324" y="615"/>
                  </a:lnTo>
                  <a:lnTo>
                    <a:pt x="431" y="660"/>
                  </a:lnTo>
                  <a:lnTo>
                    <a:pt x="472" y="609"/>
                  </a:lnTo>
                  <a:lnTo>
                    <a:pt x="515" y="560"/>
                  </a:lnTo>
                  <a:lnTo>
                    <a:pt x="561" y="515"/>
                  </a:lnTo>
                  <a:lnTo>
                    <a:pt x="608" y="472"/>
                  </a:lnTo>
                  <a:lnTo>
                    <a:pt x="660" y="432"/>
                  </a:lnTo>
                  <a:lnTo>
                    <a:pt x="615" y="324"/>
                  </a:lnTo>
                  <a:lnTo>
                    <a:pt x="606" y="296"/>
                  </a:lnTo>
                  <a:lnTo>
                    <a:pt x="602" y="268"/>
                  </a:lnTo>
                  <a:lnTo>
                    <a:pt x="602" y="240"/>
                  </a:lnTo>
                  <a:lnTo>
                    <a:pt x="606" y="212"/>
                  </a:lnTo>
                  <a:lnTo>
                    <a:pt x="615" y="184"/>
                  </a:lnTo>
                  <a:lnTo>
                    <a:pt x="629" y="159"/>
                  </a:lnTo>
                  <a:lnTo>
                    <a:pt x="645" y="136"/>
                  </a:lnTo>
                  <a:lnTo>
                    <a:pt x="665" y="116"/>
                  </a:lnTo>
                  <a:lnTo>
                    <a:pt x="689" y="99"/>
                  </a:lnTo>
                  <a:lnTo>
                    <a:pt x="714" y="86"/>
                  </a:lnTo>
                  <a:lnTo>
                    <a:pt x="887" y="14"/>
                  </a:lnTo>
                  <a:lnTo>
                    <a:pt x="910" y="7"/>
                  </a:lnTo>
                  <a:lnTo>
                    <a:pt x="933" y="1"/>
                  </a:lnTo>
                  <a:lnTo>
                    <a:pt x="9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251">
              <a:extLst>
                <a:ext uri="{FF2B5EF4-FFF2-40B4-BE49-F238E27FC236}">
                  <a16:creationId xmlns:a16="http://schemas.microsoft.com/office/drawing/2014/main" id="{7445A90B-2EC0-80F4-88A9-F0417DAB62C0}"/>
                </a:ext>
              </a:extLst>
            </p:cNvPr>
            <p:cNvSpPr>
              <a:spLocks/>
            </p:cNvSpPr>
            <p:nvPr/>
          </p:nvSpPr>
          <p:spPr bwMode="auto">
            <a:xfrm>
              <a:off x="3532188" y="3709988"/>
              <a:ext cx="180975" cy="180975"/>
            </a:xfrm>
            <a:custGeom>
              <a:avLst/>
              <a:gdLst>
                <a:gd name="T0" fmla="*/ 568 w 1141"/>
                <a:gd name="T1" fmla="*/ 0 h 1143"/>
                <a:gd name="T2" fmla="*/ 602 w 1141"/>
                <a:gd name="T3" fmla="*/ 10 h 1143"/>
                <a:gd name="T4" fmla="*/ 628 w 1141"/>
                <a:gd name="T5" fmla="*/ 34 h 1143"/>
                <a:gd name="T6" fmla="*/ 637 w 1141"/>
                <a:gd name="T7" fmla="*/ 70 h 1143"/>
                <a:gd name="T8" fmla="*/ 629 w 1141"/>
                <a:gd name="T9" fmla="*/ 105 h 1143"/>
                <a:gd name="T10" fmla="*/ 603 w 1141"/>
                <a:gd name="T11" fmla="*/ 131 h 1143"/>
                <a:gd name="T12" fmla="*/ 569 w 1141"/>
                <a:gd name="T13" fmla="*/ 141 h 1143"/>
                <a:gd name="T14" fmla="*/ 470 w 1141"/>
                <a:gd name="T15" fmla="*/ 152 h 1143"/>
                <a:gd name="T16" fmla="*/ 380 w 1141"/>
                <a:gd name="T17" fmla="*/ 186 h 1143"/>
                <a:gd name="T18" fmla="*/ 300 w 1141"/>
                <a:gd name="T19" fmla="*/ 238 h 1143"/>
                <a:gd name="T20" fmla="*/ 233 w 1141"/>
                <a:gd name="T21" fmla="*/ 305 h 1143"/>
                <a:gd name="T22" fmla="*/ 184 w 1141"/>
                <a:gd name="T23" fmla="*/ 385 h 1143"/>
                <a:gd name="T24" fmla="*/ 152 w 1141"/>
                <a:gd name="T25" fmla="*/ 476 h 1143"/>
                <a:gd name="T26" fmla="*/ 141 w 1141"/>
                <a:gd name="T27" fmla="*/ 575 h 1143"/>
                <a:gd name="T28" fmla="*/ 154 w 1141"/>
                <a:gd name="T29" fmla="*/ 681 h 1143"/>
                <a:gd name="T30" fmla="*/ 192 w 1141"/>
                <a:gd name="T31" fmla="*/ 776 h 1143"/>
                <a:gd name="T32" fmla="*/ 250 w 1141"/>
                <a:gd name="T33" fmla="*/ 859 h 1143"/>
                <a:gd name="T34" fmla="*/ 326 w 1141"/>
                <a:gd name="T35" fmla="*/ 926 h 1143"/>
                <a:gd name="T36" fmla="*/ 417 w 1141"/>
                <a:gd name="T37" fmla="*/ 975 h 1143"/>
                <a:gd name="T38" fmla="*/ 517 w 1141"/>
                <a:gd name="T39" fmla="*/ 1000 h 1143"/>
                <a:gd name="T40" fmla="*/ 574 w 1141"/>
                <a:gd name="T41" fmla="*/ 1003 h 1143"/>
                <a:gd name="T42" fmla="*/ 670 w 1141"/>
                <a:gd name="T43" fmla="*/ 992 h 1143"/>
                <a:gd name="T44" fmla="*/ 760 w 1141"/>
                <a:gd name="T45" fmla="*/ 960 h 1143"/>
                <a:gd name="T46" fmla="*/ 841 w 1141"/>
                <a:gd name="T47" fmla="*/ 908 h 1143"/>
                <a:gd name="T48" fmla="*/ 909 w 1141"/>
                <a:gd name="T49" fmla="*/ 837 h 1143"/>
                <a:gd name="T50" fmla="*/ 960 w 1141"/>
                <a:gd name="T51" fmla="*/ 756 h 1143"/>
                <a:gd name="T52" fmla="*/ 990 w 1141"/>
                <a:gd name="T53" fmla="*/ 665 h 1143"/>
                <a:gd name="T54" fmla="*/ 1001 w 1141"/>
                <a:gd name="T55" fmla="*/ 569 h 1143"/>
                <a:gd name="T56" fmla="*/ 1011 w 1141"/>
                <a:gd name="T57" fmla="*/ 533 h 1143"/>
                <a:gd name="T58" fmla="*/ 1035 w 1141"/>
                <a:gd name="T59" fmla="*/ 507 h 1143"/>
                <a:gd name="T60" fmla="*/ 1071 w 1141"/>
                <a:gd name="T61" fmla="*/ 498 h 1143"/>
                <a:gd name="T62" fmla="*/ 1090 w 1141"/>
                <a:gd name="T63" fmla="*/ 500 h 1143"/>
                <a:gd name="T64" fmla="*/ 1120 w 1141"/>
                <a:gd name="T65" fmla="*/ 518 h 1143"/>
                <a:gd name="T66" fmla="*/ 1139 w 1141"/>
                <a:gd name="T67" fmla="*/ 549 h 1143"/>
                <a:gd name="T68" fmla="*/ 1139 w 1141"/>
                <a:gd name="T69" fmla="*/ 624 h 1143"/>
                <a:gd name="T70" fmla="*/ 1118 w 1141"/>
                <a:gd name="T71" fmla="*/ 734 h 1143"/>
                <a:gd name="T72" fmla="*/ 1076 w 1141"/>
                <a:gd name="T73" fmla="*/ 837 h 1143"/>
                <a:gd name="T74" fmla="*/ 1015 w 1141"/>
                <a:gd name="T75" fmla="*/ 930 h 1143"/>
                <a:gd name="T76" fmla="*/ 936 w 1141"/>
                <a:gd name="T77" fmla="*/ 1011 h 1143"/>
                <a:gd name="T78" fmla="*/ 843 w 1141"/>
                <a:gd name="T79" fmla="*/ 1074 h 1143"/>
                <a:gd name="T80" fmla="*/ 741 w 1141"/>
                <a:gd name="T81" fmla="*/ 1117 h 1143"/>
                <a:gd name="T82" fmla="*/ 631 w 1141"/>
                <a:gd name="T83" fmla="*/ 1139 h 1143"/>
                <a:gd name="T84" fmla="*/ 571 w 1141"/>
                <a:gd name="T85" fmla="*/ 1143 h 1143"/>
                <a:gd name="T86" fmla="*/ 448 w 1141"/>
                <a:gd name="T87" fmla="*/ 1130 h 1143"/>
                <a:gd name="T88" fmla="*/ 337 w 1141"/>
                <a:gd name="T89" fmla="*/ 1093 h 1143"/>
                <a:gd name="T90" fmla="*/ 235 w 1141"/>
                <a:gd name="T91" fmla="*/ 1034 h 1143"/>
                <a:gd name="T92" fmla="*/ 149 w 1141"/>
                <a:gd name="T93" fmla="*/ 956 h 1143"/>
                <a:gd name="T94" fmla="*/ 79 w 1141"/>
                <a:gd name="T95" fmla="*/ 863 h 1143"/>
                <a:gd name="T96" fmla="*/ 30 w 1141"/>
                <a:gd name="T97" fmla="*/ 755 h 1143"/>
                <a:gd name="T98" fmla="*/ 3 w 1141"/>
                <a:gd name="T99" fmla="*/ 637 h 1143"/>
                <a:gd name="T100" fmla="*/ 2 w 1141"/>
                <a:gd name="T101" fmla="*/ 517 h 1143"/>
                <a:gd name="T102" fmla="*/ 25 w 1141"/>
                <a:gd name="T103" fmla="*/ 406 h 1143"/>
                <a:gd name="T104" fmla="*/ 67 w 1141"/>
                <a:gd name="T105" fmla="*/ 302 h 1143"/>
                <a:gd name="T106" fmla="*/ 128 w 1141"/>
                <a:gd name="T107" fmla="*/ 212 h 1143"/>
                <a:gd name="T108" fmla="*/ 205 w 1141"/>
                <a:gd name="T109" fmla="*/ 133 h 1143"/>
                <a:gd name="T110" fmla="*/ 296 w 1141"/>
                <a:gd name="T111" fmla="*/ 71 h 1143"/>
                <a:gd name="T112" fmla="*/ 397 w 1141"/>
                <a:gd name="T113" fmla="*/ 27 h 1143"/>
                <a:gd name="T114" fmla="*/ 509 w 1141"/>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1" h="1143">
                  <a:moveTo>
                    <a:pt x="567" y="0"/>
                  </a:moveTo>
                  <a:lnTo>
                    <a:pt x="568" y="0"/>
                  </a:lnTo>
                  <a:lnTo>
                    <a:pt x="586" y="2"/>
                  </a:lnTo>
                  <a:lnTo>
                    <a:pt x="602" y="10"/>
                  </a:lnTo>
                  <a:lnTo>
                    <a:pt x="617" y="20"/>
                  </a:lnTo>
                  <a:lnTo>
                    <a:pt x="628" y="34"/>
                  </a:lnTo>
                  <a:lnTo>
                    <a:pt x="635" y="51"/>
                  </a:lnTo>
                  <a:lnTo>
                    <a:pt x="637" y="70"/>
                  </a:lnTo>
                  <a:lnTo>
                    <a:pt x="635" y="88"/>
                  </a:lnTo>
                  <a:lnTo>
                    <a:pt x="629" y="105"/>
                  </a:lnTo>
                  <a:lnTo>
                    <a:pt x="618" y="120"/>
                  </a:lnTo>
                  <a:lnTo>
                    <a:pt x="603" y="131"/>
                  </a:lnTo>
                  <a:lnTo>
                    <a:pt x="587" y="138"/>
                  </a:lnTo>
                  <a:lnTo>
                    <a:pt x="569" y="141"/>
                  </a:lnTo>
                  <a:lnTo>
                    <a:pt x="518" y="144"/>
                  </a:lnTo>
                  <a:lnTo>
                    <a:pt x="470" y="152"/>
                  </a:lnTo>
                  <a:lnTo>
                    <a:pt x="423" y="167"/>
                  </a:lnTo>
                  <a:lnTo>
                    <a:pt x="380" y="186"/>
                  </a:lnTo>
                  <a:lnTo>
                    <a:pt x="338" y="209"/>
                  </a:lnTo>
                  <a:lnTo>
                    <a:pt x="300" y="238"/>
                  </a:lnTo>
                  <a:lnTo>
                    <a:pt x="265" y="270"/>
                  </a:lnTo>
                  <a:lnTo>
                    <a:pt x="233" y="305"/>
                  </a:lnTo>
                  <a:lnTo>
                    <a:pt x="207" y="344"/>
                  </a:lnTo>
                  <a:lnTo>
                    <a:pt x="184" y="385"/>
                  </a:lnTo>
                  <a:lnTo>
                    <a:pt x="165" y="429"/>
                  </a:lnTo>
                  <a:lnTo>
                    <a:pt x="152" y="476"/>
                  </a:lnTo>
                  <a:lnTo>
                    <a:pt x="144" y="524"/>
                  </a:lnTo>
                  <a:lnTo>
                    <a:pt x="141" y="575"/>
                  </a:lnTo>
                  <a:lnTo>
                    <a:pt x="145" y="629"/>
                  </a:lnTo>
                  <a:lnTo>
                    <a:pt x="154" y="681"/>
                  </a:lnTo>
                  <a:lnTo>
                    <a:pt x="171" y="729"/>
                  </a:lnTo>
                  <a:lnTo>
                    <a:pt x="192" y="776"/>
                  </a:lnTo>
                  <a:lnTo>
                    <a:pt x="220" y="819"/>
                  </a:lnTo>
                  <a:lnTo>
                    <a:pt x="250" y="859"/>
                  </a:lnTo>
                  <a:lnTo>
                    <a:pt x="286" y="895"/>
                  </a:lnTo>
                  <a:lnTo>
                    <a:pt x="326" y="926"/>
                  </a:lnTo>
                  <a:lnTo>
                    <a:pt x="369" y="952"/>
                  </a:lnTo>
                  <a:lnTo>
                    <a:pt x="417" y="975"/>
                  </a:lnTo>
                  <a:lnTo>
                    <a:pt x="465" y="990"/>
                  </a:lnTo>
                  <a:lnTo>
                    <a:pt x="517" y="1000"/>
                  </a:lnTo>
                  <a:lnTo>
                    <a:pt x="571" y="1003"/>
                  </a:lnTo>
                  <a:lnTo>
                    <a:pt x="574" y="1003"/>
                  </a:lnTo>
                  <a:lnTo>
                    <a:pt x="622" y="1000"/>
                  </a:lnTo>
                  <a:lnTo>
                    <a:pt x="670" y="992"/>
                  </a:lnTo>
                  <a:lnTo>
                    <a:pt x="716" y="978"/>
                  </a:lnTo>
                  <a:lnTo>
                    <a:pt x="760" y="960"/>
                  </a:lnTo>
                  <a:lnTo>
                    <a:pt x="802" y="936"/>
                  </a:lnTo>
                  <a:lnTo>
                    <a:pt x="841" y="908"/>
                  </a:lnTo>
                  <a:lnTo>
                    <a:pt x="877" y="874"/>
                  </a:lnTo>
                  <a:lnTo>
                    <a:pt x="909" y="837"/>
                  </a:lnTo>
                  <a:lnTo>
                    <a:pt x="937" y="798"/>
                  </a:lnTo>
                  <a:lnTo>
                    <a:pt x="960" y="756"/>
                  </a:lnTo>
                  <a:lnTo>
                    <a:pt x="978" y="711"/>
                  </a:lnTo>
                  <a:lnTo>
                    <a:pt x="990" y="665"/>
                  </a:lnTo>
                  <a:lnTo>
                    <a:pt x="999" y="617"/>
                  </a:lnTo>
                  <a:lnTo>
                    <a:pt x="1001" y="569"/>
                  </a:lnTo>
                  <a:lnTo>
                    <a:pt x="1003" y="550"/>
                  </a:lnTo>
                  <a:lnTo>
                    <a:pt x="1011" y="533"/>
                  </a:lnTo>
                  <a:lnTo>
                    <a:pt x="1021" y="518"/>
                  </a:lnTo>
                  <a:lnTo>
                    <a:pt x="1035" y="507"/>
                  </a:lnTo>
                  <a:lnTo>
                    <a:pt x="1052" y="500"/>
                  </a:lnTo>
                  <a:lnTo>
                    <a:pt x="1071" y="498"/>
                  </a:lnTo>
                  <a:lnTo>
                    <a:pt x="1071" y="498"/>
                  </a:lnTo>
                  <a:lnTo>
                    <a:pt x="1090" y="500"/>
                  </a:lnTo>
                  <a:lnTo>
                    <a:pt x="1106" y="507"/>
                  </a:lnTo>
                  <a:lnTo>
                    <a:pt x="1120" y="518"/>
                  </a:lnTo>
                  <a:lnTo>
                    <a:pt x="1132" y="532"/>
                  </a:lnTo>
                  <a:lnTo>
                    <a:pt x="1139" y="549"/>
                  </a:lnTo>
                  <a:lnTo>
                    <a:pt x="1141" y="567"/>
                  </a:lnTo>
                  <a:lnTo>
                    <a:pt x="1139" y="624"/>
                  </a:lnTo>
                  <a:lnTo>
                    <a:pt x="1131" y="680"/>
                  </a:lnTo>
                  <a:lnTo>
                    <a:pt x="1118" y="734"/>
                  </a:lnTo>
                  <a:lnTo>
                    <a:pt x="1099" y="786"/>
                  </a:lnTo>
                  <a:lnTo>
                    <a:pt x="1076" y="837"/>
                  </a:lnTo>
                  <a:lnTo>
                    <a:pt x="1047" y="885"/>
                  </a:lnTo>
                  <a:lnTo>
                    <a:pt x="1015" y="930"/>
                  </a:lnTo>
                  <a:lnTo>
                    <a:pt x="977" y="972"/>
                  </a:lnTo>
                  <a:lnTo>
                    <a:pt x="936" y="1011"/>
                  </a:lnTo>
                  <a:lnTo>
                    <a:pt x="890" y="1044"/>
                  </a:lnTo>
                  <a:lnTo>
                    <a:pt x="843" y="1074"/>
                  </a:lnTo>
                  <a:lnTo>
                    <a:pt x="792" y="1098"/>
                  </a:lnTo>
                  <a:lnTo>
                    <a:pt x="741" y="1117"/>
                  </a:lnTo>
                  <a:lnTo>
                    <a:pt x="687" y="1131"/>
                  </a:lnTo>
                  <a:lnTo>
                    <a:pt x="631" y="1139"/>
                  </a:lnTo>
                  <a:lnTo>
                    <a:pt x="575" y="1143"/>
                  </a:lnTo>
                  <a:lnTo>
                    <a:pt x="571" y="1143"/>
                  </a:lnTo>
                  <a:lnTo>
                    <a:pt x="509" y="1139"/>
                  </a:lnTo>
                  <a:lnTo>
                    <a:pt x="448" y="1130"/>
                  </a:lnTo>
                  <a:lnTo>
                    <a:pt x="392" y="1114"/>
                  </a:lnTo>
                  <a:lnTo>
                    <a:pt x="337" y="1093"/>
                  </a:lnTo>
                  <a:lnTo>
                    <a:pt x="284" y="1065"/>
                  </a:lnTo>
                  <a:lnTo>
                    <a:pt x="235" y="1034"/>
                  </a:lnTo>
                  <a:lnTo>
                    <a:pt x="190" y="997"/>
                  </a:lnTo>
                  <a:lnTo>
                    <a:pt x="149" y="956"/>
                  </a:lnTo>
                  <a:lnTo>
                    <a:pt x="112" y="911"/>
                  </a:lnTo>
                  <a:lnTo>
                    <a:pt x="79" y="863"/>
                  </a:lnTo>
                  <a:lnTo>
                    <a:pt x="52" y="810"/>
                  </a:lnTo>
                  <a:lnTo>
                    <a:pt x="30" y="755"/>
                  </a:lnTo>
                  <a:lnTo>
                    <a:pt x="14" y="698"/>
                  </a:lnTo>
                  <a:lnTo>
                    <a:pt x="3" y="637"/>
                  </a:lnTo>
                  <a:lnTo>
                    <a:pt x="0" y="575"/>
                  </a:lnTo>
                  <a:lnTo>
                    <a:pt x="2" y="517"/>
                  </a:lnTo>
                  <a:lnTo>
                    <a:pt x="11" y="461"/>
                  </a:lnTo>
                  <a:lnTo>
                    <a:pt x="25" y="406"/>
                  </a:lnTo>
                  <a:lnTo>
                    <a:pt x="44" y="353"/>
                  </a:lnTo>
                  <a:lnTo>
                    <a:pt x="67" y="302"/>
                  </a:lnTo>
                  <a:lnTo>
                    <a:pt x="95" y="256"/>
                  </a:lnTo>
                  <a:lnTo>
                    <a:pt x="128" y="212"/>
                  </a:lnTo>
                  <a:lnTo>
                    <a:pt x="165" y="170"/>
                  </a:lnTo>
                  <a:lnTo>
                    <a:pt x="205" y="133"/>
                  </a:lnTo>
                  <a:lnTo>
                    <a:pt x="248" y="100"/>
                  </a:lnTo>
                  <a:lnTo>
                    <a:pt x="296" y="71"/>
                  </a:lnTo>
                  <a:lnTo>
                    <a:pt x="345" y="47"/>
                  </a:lnTo>
                  <a:lnTo>
                    <a:pt x="397" y="27"/>
                  </a:lnTo>
                  <a:lnTo>
                    <a:pt x="452" y="12"/>
                  </a:lnTo>
                  <a:lnTo>
                    <a:pt x="509" y="3"/>
                  </a:lnTo>
                  <a:lnTo>
                    <a:pt x="5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252">
              <a:extLst>
                <a:ext uri="{FF2B5EF4-FFF2-40B4-BE49-F238E27FC236}">
                  <a16:creationId xmlns:a16="http://schemas.microsoft.com/office/drawing/2014/main" id="{57FA1E40-A108-3F1D-359F-E4D2CFA52653}"/>
                </a:ext>
              </a:extLst>
            </p:cNvPr>
            <p:cNvSpPr>
              <a:spLocks noEditPoints="1"/>
            </p:cNvSpPr>
            <p:nvPr/>
          </p:nvSpPr>
          <p:spPr bwMode="auto">
            <a:xfrm>
              <a:off x="3636963" y="3463925"/>
              <a:ext cx="325438" cy="327025"/>
            </a:xfrm>
            <a:custGeom>
              <a:avLst/>
              <a:gdLst>
                <a:gd name="T0" fmla="*/ 946 w 2054"/>
                <a:gd name="T1" fmla="*/ 277 h 2059"/>
                <a:gd name="T2" fmla="*/ 785 w 2054"/>
                <a:gd name="T3" fmla="*/ 375 h 2059"/>
                <a:gd name="T4" fmla="*/ 568 w 2054"/>
                <a:gd name="T5" fmla="*/ 453 h 2059"/>
                <a:gd name="T6" fmla="*/ 451 w 2054"/>
                <a:gd name="T7" fmla="*/ 350 h 2059"/>
                <a:gd name="T8" fmla="*/ 349 w 2054"/>
                <a:gd name="T9" fmla="*/ 461 h 2059"/>
                <a:gd name="T10" fmla="*/ 449 w 2054"/>
                <a:gd name="T11" fmla="*/ 642 h 2059"/>
                <a:gd name="T12" fmla="*/ 327 w 2054"/>
                <a:gd name="T13" fmla="*/ 926 h 2059"/>
                <a:gd name="T14" fmla="*/ 142 w 2054"/>
                <a:gd name="T15" fmla="*/ 952 h 2059"/>
                <a:gd name="T16" fmla="*/ 147 w 2054"/>
                <a:gd name="T17" fmla="*/ 1108 h 2059"/>
                <a:gd name="T18" fmla="*/ 345 w 2054"/>
                <a:gd name="T19" fmla="*/ 1165 h 2059"/>
                <a:gd name="T20" fmla="*/ 460 w 2054"/>
                <a:gd name="T21" fmla="*/ 1451 h 2059"/>
                <a:gd name="T22" fmla="*/ 347 w 2054"/>
                <a:gd name="T23" fmla="*/ 1600 h 2059"/>
                <a:gd name="T24" fmla="*/ 455 w 2054"/>
                <a:gd name="T25" fmla="*/ 1708 h 2059"/>
                <a:gd name="T26" fmla="*/ 604 w 2054"/>
                <a:gd name="T27" fmla="*/ 1595 h 2059"/>
                <a:gd name="T28" fmla="*/ 889 w 2054"/>
                <a:gd name="T29" fmla="*/ 1711 h 2059"/>
                <a:gd name="T30" fmla="*/ 947 w 2054"/>
                <a:gd name="T31" fmla="*/ 1909 h 2059"/>
                <a:gd name="T32" fmla="*/ 1101 w 2054"/>
                <a:gd name="T33" fmla="*/ 1914 h 2059"/>
                <a:gd name="T34" fmla="*/ 1129 w 2054"/>
                <a:gd name="T35" fmla="*/ 1728 h 2059"/>
                <a:gd name="T36" fmla="*/ 1411 w 2054"/>
                <a:gd name="T37" fmla="*/ 1607 h 2059"/>
                <a:gd name="T38" fmla="*/ 1592 w 2054"/>
                <a:gd name="T39" fmla="*/ 1708 h 2059"/>
                <a:gd name="T40" fmla="*/ 1702 w 2054"/>
                <a:gd name="T41" fmla="*/ 1607 h 2059"/>
                <a:gd name="T42" fmla="*/ 1594 w 2054"/>
                <a:gd name="T43" fmla="*/ 1471 h 2059"/>
                <a:gd name="T44" fmla="*/ 1694 w 2054"/>
                <a:gd name="T45" fmla="*/ 1220 h 2059"/>
                <a:gd name="T46" fmla="*/ 1902 w 2054"/>
                <a:gd name="T47" fmla="*/ 1110 h 2059"/>
                <a:gd name="T48" fmla="*/ 1912 w 2054"/>
                <a:gd name="T49" fmla="*/ 958 h 2059"/>
                <a:gd name="T50" fmla="*/ 1739 w 2054"/>
                <a:gd name="T51" fmla="*/ 939 h 2059"/>
                <a:gd name="T52" fmla="*/ 1633 w 2054"/>
                <a:gd name="T53" fmla="*/ 689 h 2059"/>
                <a:gd name="T54" fmla="*/ 1700 w 2054"/>
                <a:gd name="T55" fmla="*/ 465 h 2059"/>
                <a:gd name="T56" fmla="*/ 1601 w 2054"/>
                <a:gd name="T57" fmla="*/ 351 h 2059"/>
                <a:gd name="T58" fmla="*/ 1485 w 2054"/>
                <a:gd name="T59" fmla="*/ 454 h 2059"/>
                <a:gd name="T60" fmla="*/ 1267 w 2054"/>
                <a:gd name="T61" fmla="*/ 376 h 2059"/>
                <a:gd name="T62" fmla="*/ 1106 w 2054"/>
                <a:gd name="T63" fmla="*/ 278 h 2059"/>
                <a:gd name="T64" fmla="*/ 958 w 2054"/>
                <a:gd name="T65" fmla="*/ 141 h 2059"/>
                <a:gd name="T66" fmla="*/ 1220 w 2054"/>
                <a:gd name="T67" fmla="*/ 68 h 2059"/>
                <a:gd name="T68" fmla="*/ 1394 w 2054"/>
                <a:gd name="T69" fmla="*/ 278 h 2059"/>
                <a:gd name="T70" fmla="*/ 1597 w 2054"/>
                <a:gd name="T71" fmla="*/ 209 h 2059"/>
                <a:gd name="T72" fmla="*/ 1831 w 2054"/>
                <a:gd name="T73" fmla="*/ 394 h 2059"/>
                <a:gd name="T74" fmla="*/ 1800 w 2054"/>
                <a:gd name="T75" fmla="*/ 565 h 2059"/>
                <a:gd name="T76" fmla="*/ 1932 w 2054"/>
                <a:gd name="T77" fmla="*/ 812 h 2059"/>
                <a:gd name="T78" fmla="*/ 2054 w 2054"/>
                <a:gd name="T79" fmla="*/ 961 h 2059"/>
                <a:gd name="T80" fmla="*/ 1961 w 2054"/>
                <a:gd name="T81" fmla="*/ 1238 h 2059"/>
                <a:gd name="T82" fmla="*/ 1751 w 2054"/>
                <a:gd name="T83" fmla="*/ 1445 h 2059"/>
                <a:gd name="T84" fmla="*/ 1839 w 2054"/>
                <a:gd name="T85" fmla="*/ 1640 h 2059"/>
                <a:gd name="T86" fmla="*/ 1644 w 2054"/>
                <a:gd name="T87" fmla="*/ 1842 h 2059"/>
                <a:gd name="T88" fmla="*/ 1441 w 2054"/>
                <a:gd name="T89" fmla="*/ 1756 h 2059"/>
                <a:gd name="T90" fmla="*/ 1235 w 2054"/>
                <a:gd name="T91" fmla="*/ 1966 h 2059"/>
                <a:gd name="T92" fmla="*/ 958 w 2054"/>
                <a:gd name="T93" fmla="*/ 2059 h 2059"/>
                <a:gd name="T94" fmla="*/ 810 w 2054"/>
                <a:gd name="T95" fmla="*/ 1937 h 2059"/>
                <a:gd name="T96" fmla="*/ 563 w 2054"/>
                <a:gd name="T97" fmla="*/ 1805 h 2059"/>
                <a:gd name="T98" fmla="*/ 398 w 2054"/>
                <a:gd name="T99" fmla="*/ 1838 h 2059"/>
                <a:gd name="T100" fmla="*/ 210 w 2054"/>
                <a:gd name="T101" fmla="*/ 1626 h 2059"/>
                <a:gd name="T102" fmla="*/ 278 w 2054"/>
                <a:gd name="T103" fmla="*/ 1398 h 2059"/>
                <a:gd name="T104" fmla="*/ 67 w 2054"/>
                <a:gd name="T105" fmla="*/ 1224 h 2059"/>
                <a:gd name="T106" fmla="*/ 2 w 2054"/>
                <a:gd name="T107" fmla="*/ 930 h 2059"/>
                <a:gd name="T108" fmla="*/ 151 w 2054"/>
                <a:gd name="T109" fmla="*/ 809 h 2059"/>
                <a:gd name="T110" fmla="*/ 237 w 2054"/>
                <a:gd name="T111" fmla="*/ 547 h 2059"/>
                <a:gd name="T112" fmla="*/ 233 w 2054"/>
                <a:gd name="T113" fmla="*/ 373 h 2059"/>
                <a:gd name="T114" fmla="*/ 456 w 2054"/>
                <a:gd name="T115" fmla="*/ 209 h 2059"/>
                <a:gd name="T116" fmla="*/ 707 w 2054"/>
                <a:gd name="T117" fmla="*/ 257 h 2059"/>
                <a:gd name="T118" fmla="*/ 851 w 2054"/>
                <a:gd name="T119" fmla="*/ 45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4" h="2059">
                  <a:moveTo>
                    <a:pt x="958" y="141"/>
                  </a:moveTo>
                  <a:lnTo>
                    <a:pt x="954" y="142"/>
                  </a:lnTo>
                  <a:lnTo>
                    <a:pt x="951" y="143"/>
                  </a:lnTo>
                  <a:lnTo>
                    <a:pt x="948" y="146"/>
                  </a:lnTo>
                  <a:lnTo>
                    <a:pt x="947" y="149"/>
                  </a:lnTo>
                  <a:lnTo>
                    <a:pt x="946" y="152"/>
                  </a:lnTo>
                  <a:lnTo>
                    <a:pt x="946" y="277"/>
                  </a:lnTo>
                  <a:lnTo>
                    <a:pt x="943" y="296"/>
                  </a:lnTo>
                  <a:lnTo>
                    <a:pt x="936" y="313"/>
                  </a:lnTo>
                  <a:lnTo>
                    <a:pt x="924" y="328"/>
                  </a:lnTo>
                  <a:lnTo>
                    <a:pt x="908" y="339"/>
                  </a:lnTo>
                  <a:lnTo>
                    <a:pt x="889" y="346"/>
                  </a:lnTo>
                  <a:lnTo>
                    <a:pt x="837" y="358"/>
                  </a:lnTo>
                  <a:lnTo>
                    <a:pt x="785" y="375"/>
                  </a:lnTo>
                  <a:lnTo>
                    <a:pt x="735" y="395"/>
                  </a:lnTo>
                  <a:lnTo>
                    <a:pt x="687" y="421"/>
                  </a:lnTo>
                  <a:lnTo>
                    <a:pt x="640" y="449"/>
                  </a:lnTo>
                  <a:lnTo>
                    <a:pt x="623" y="458"/>
                  </a:lnTo>
                  <a:lnTo>
                    <a:pt x="604" y="461"/>
                  </a:lnTo>
                  <a:lnTo>
                    <a:pt x="585" y="459"/>
                  </a:lnTo>
                  <a:lnTo>
                    <a:pt x="568" y="453"/>
                  </a:lnTo>
                  <a:lnTo>
                    <a:pt x="552" y="441"/>
                  </a:lnTo>
                  <a:lnTo>
                    <a:pt x="463" y="352"/>
                  </a:lnTo>
                  <a:lnTo>
                    <a:pt x="460" y="350"/>
                  </a:lnTo>
                  <a:lnTo>
                    <a:pt x="458" y="349"/>
                  </a:lnTo>
                  <a:lnTo>
                    <a:pt x="455" y="348"/>
                  </a:lnTo>
                  <a:lnTo>
                    <a:pt x="453" y="349"/>
                  </a:lnTo>
                  <a:lnTo>
                    <a:pt x="451" y="350"/>
                  </a:lnTo>
                  <a:lnTo>
                    <a:pt x="447" y="352"/>
                  </a:lnTo>
                  <a:lnTo>
                    <a:pt x="352" y="448"/>
                  </a:lnTo>
                  <a:lnTo>
                    <a:pt x="349" y="451"/>
                  </a:lnTo>
                  <a:lnTo>
                    <a:pt x="348" y="454"/>
                  </a:lnTo>
                  <a:lnTo>
                    <a:pt x="347" y="457"/>
                  </a:lnTo>
                  <a:lnTo>
                    <a:pt x="348" y="459"/>
                  </a:lnTo>
                  <a:lnTo>
                    <a:pt x="349" y="461"/>
                  </a:lnTo>
                  <a:lnTo>
                    <a:pt x="352" y="464"/>
                  </a:lnTo>
                  <a:lnTo>
                    <a:pt x="440" y="553"/>
                  </a:lnTo>
                  <a:lnTo>
                    <a:pt x="452" y="569"/>
                  </a:lnTo>
                  <a:lnTo>
                    <a:pt x="458" y="587"/>
                  </a:lnTo>
                  <a:lnTo>
                    <a:pt x="460" y="605"/>
                  </a:lnTo>
                  <a:lnTo>
                    <a:pt x="457" y="624"/>
                  </a:lnTo>
                  <a:lnTo>
                    <a:pt x="449" y="642"/>
                  </a:lnTo>
                  <a:lnTo>
                    <a:pt x="420" y="688"/>
                  </a:lnTo>
                  <a:lnTo>
                    <a:pt x="395" y="737"/>
                  </a:lnTo>
                  <a:lnTo>
                    <a:pt x="375" y="786"/>
                  </a:lnTo>
                  <a:lnTo>
                    <a:pt x="358" y="838"/>
                  </a:lnTo>
                  <a:lnTo>
                    <a:pt x="345" y="891"/>
                  </a:lnTo>
                  <a:lnTo>
                    <a:pt x="339" y="910"/>
                  </a:lnTo>
                  <a:lnTo>
                    <a:pt x="327" y="926"/>
                  </a:lnTo>
                  <a:lnTo>
                    <a:pt x="313" y="938"/>
                  </a:lnTo>
                  <a:lnTo>
                    <a:pt x="296" y="946"/>
                  </a:lnTo>
                  <a:lnTo>
                    <a:pt x="277" y="948"/>
                  </a:lnTo>
                  <a:lnTo>
                    <a:pt x="151" y="948"/>
                  </a:lnTo>
                  <a:lnTo>
                    <a:pt x="147" y="949"/>
                  </a:lnTo>
                  <a:lnTo>
                    <a:pt x="144" y="950"/>
                  </a:lnTo>
                  <a:lnTo>
                    <a:pt x="142" y="952"/>
                  </a:lnTo>
                  <a:lnTo>
                    <a:pt x="140" y="956"/>
                  </a:lnTo>
                  <a:lnTo>
                    <a:pt x="140" y="960"/>
                  </a:lnTo>
                  <a:lnTo>
                    <a:pt x="140" y="1096"/>
                  </a:lnTo>
                  <a:lnTo>
                    <a:pt x="140" y="1100"/>
                  </a:lnTo>
                  <a:lnTo>
                    <a:pt x="142" y="1104"/>
                  </a:lnTo>
                  <a:lnTo>
                    <a:pt x="144" y="1106"/>
                  </a:lnTo>
                  <a:lnTo>
                    <a:pt x="147" y="1108"/>
                  </a:lnTo>
                  <a:lnTo>
                    <a:pt x="151" y="1108"/>
                  </a:lnTo>
                  <a:lnTo>
                    <a:pt x="277" y="1108"/>
                  </a:lnTo>
                  <a:lnTo>
                    <a:pt x="296" y="1111"/>
                  </a:lnTo>
                  <a:lnTo>
                    <a:pt x="313" y="1118"/>
                  </a:lnTo>
                  <a:lnTo>
                    <a:pt x="327" y="1131"/>
                  </a:lnTo>
                  <a:lnTo>
                    <a:pt x="339" y="1147"/>
                  </a:lnTo>
                  <a:lnTo>
                    <a:pt x="345" y="1165"/>
                  </a:lnTo>
                  <a:lnTo>
                    <a:pt x="358" y="1218"/>
                  </a:lnTo>
                  <a:lnTo>
                    <a:pt x="375" y="1269"/>
                  </a:lnTo>
                  <a:lnTo>
                    <a:pt x="395" y="1320"/>
                  </a:lnTo>
                  <a:lnTo>
                    <a:pt x="420" y="1368"/>
                  </a:lnTo>
                  <a:lnTo>
                    <a:pt x="449" y="1414"/>
                  </a:lnTo>
                  <a:lnTo>
                    <a:pt x="457" y="1432"/>
                  </a:lnTo>
                  <a:lnTo>
                    <a:pt x="460" y="1451"/>
                  </a:lnTo>
                  <a:lnTo>
                    <a:pt x="458" y="1470"/>
                  </a:lnTo>
                  <a:lnTo>
                    <a:pt x="452" y="1488"/>
                  </a:lnTo>
                  <a:lnTo>
                    <a:pt x="440" y="1503"/>
                  </a:lnTo>
                  <a:lnTo>
                    <a:pt x="352" y="1592"/>
                  </a:lnTo>
                  <a:lnTo>
                    <a:pt x="349" y="1595"/>
                  </a:lnTo>
                  <a:lnTo>
                    <a:pt x="348" y="1598"/>
                  </a:lnTo>
                  <a:lnTo>
                    <a:pt x="347" y="1600"/>
                  </a:lnTo>
                  <a:lnTo>
                    <a:pt x="348" y="1602"/>
                  </a:lnTo>
                  <a:lnTo>
                    <a:pt x="349" y="1604"/>
                  </a:lnTo>
                  <a:lnTo>
                    <a:pt x="352" y="1608"/>
                  </a:lnTo>
                  <a:lnTo>
                    <a:pt x="447" y="1705"/>
                  </a:lnTo>
                  <a:lnTo>
                    <a:pt x="451" y="1707"/>
                  </a:lnTo>
                  <a:lnTo>
                    <a:pt x="453" y="1708"/>
                  </a:lnTo>
                  <a:lnTo>
                    <a:pt x="455" y="1708"/>
                  </a:lnTo>
                  <a:lnTo>
                    <a:pt x="458" y="1708"/>
                  </a:lnTo>
                  <a:lnTo>
                    <a:pt x="460" y="1707"/>
                  </a:lnTo>
                  <a:lnTo>
                    <a:pt x="463" y="1705"/>
                  </a:lnTo>
                  <a:lnTo>
                    <a:pt x="552" y="1616"/>
                  </a:lnTo>
                  <a:lnTo>
                    <a:pt x="568" y="1604"/>
                  </a:lnTo>
                  <a:lnTo>
                    <a:pt x="585" y="1597"/>
                  </a:lnTo>
                  <a:lnTo>
                    <a:pt x="604" y="1595"/>
                  </a:lnTo>
                  <a:lnTo>
                    <a:pt x="623" y="1598"/>
                  </a:lnTo>
                  <a:lnTo>
                    <a:pt x="640" y="1607"/>
                  </a:lnTo>
                  <a:lnTo>
                    <a:pt x="687" y="1636"/>
                  </a:lnTo>
                  <a:lnTo>
                    <a:pt x="735" y="1660"/>
                  </a:lnTo>
                  <a:lnTo>
                    <a:pt x="785" y="1682"/>
                  </a:lnTo>
                  <a:lnTo>
                    <a:pt x="837" y="1699"/>
                  </a:lnTo>
                  <a:lnTo>
                    <a:pt x="889" y="1711"/>
                  </a:lnTo>
                  <a:lnTo>
                    <a:pt x="908" y="1718"/>
                  </a:lnTo>
                  <a:lnTo>
                    <a:pt x="924" y="1728"/>
                  </a:lnTo>
                  <a:lnTo>
                    <a:pt x="936" y="1743"/>
                  </a:lnTo>
                  <a:lnTo>
                    <a:pt x="943" y="1760"/>
                  </a:lnTo>
                  <a:lnTo>
                    <a:pt x="946" y="1780"/>
                  </a:lnTo>
                  <a:lnTo>
                    <a:pt x="946" y="1906"/>
                  </a:lnTo>
                  <a:lnTo>
                    <a:pt x="947" y="1909"/>
                  </a:lnTo>
                  <a:lnTo>
                    <a:pt x="948" y="1912"/>
                  </a:lnTo>
                  <a:lnTo>
                    <a:pt x="951" y="1914"/>
                  </a:lnTo>
                  <a:lnTo>
                    <a:pt x="954" y="1916"/>
                  </a:lnTo>
                  <a:lnTo>
                    <a:pt x="958" y="1916"/>
                  </a:lnTo>
                  <a:lnTo>
                    <a:pt x="1094" y="1916"/>
                  </a:lnTo>
                  <a:lnTo>
                    <a:pt x="1098" y="1916"/>
                  </a:lnTo>
                  <a:lnTo>
                    <a:pt x="1101" y="1914"/>
                  </a:lnTo>
                  <a:lnTo>
                    <a:pt x="1103" y="1912"/>
                  </a:lnTo>
                  <a:lnTo>
                    <a:pt x="1106" y="1909"/>
                  </a:lnTo>
                  <a:lnTo>
                    <a:pt x="1106" y="1906"/>
                  </a:lnTo>
                  <a:lnTo>
                    <a:pt x="1106" y="1780"/>
                  </a:lnTo>
                  <a:lnTo>
                    <a:pt x="1109" y="1760"/>
                  </a:lnTo>
                  <a:lnTo>
                    <a:pt x="1116" y="1743"/>
                  </a:lnTo>
                  <a:lnTo>
                    <a:pt x="1129" y="1728"/>
                  </a:lnTo>
                  <a:lnTo>
                    <a:pt x="1143" y="1718"/>
                  </a:lnTo>
                  <a:lnTo>
                    <a:pt x="1162" y="1711"/>
                  </a:lnTo>
                  <a:lnTo>
                    <a:pt x="1215" y="1699"/>
                  </a:lnTo>
                  <a:lnTo>
                    <a:pt x="1267" y="1682"/>
                  </a:lnTo>
                  <a:lnTo>
                    <a:pt x="1316" y="1660"/>
                  </a:lnTo>
                  <a:lnTo>
                    <a:pt x="1365" y="1636"/>
                  </a:lnTo>
                  <a:lnTo>
                    <a:pt x="1411" y="1607"/>
                  </a:lnTo>
                  <a:lnTo>
                    <a:pt x="1429" y="1598"/>
                  </a:lnTo>
                  <a:lnTo>
                    <a:pt x="1448" y="1595"/>
                  </a:lnTo>
                  <a:lnTo>
                    <a:pt x="1467" y="1597"/>
                  </a:lnTo>
                  <a:lnTo>
                    <a:pt x="1485" y="1603"/>
                  </a:lnTo>
                  <a:lnTo>
                    <a:pt x="1500" y="1616"/>
                  </a:lnTo>
                  <a:lnTo>
                    <a:pt x="1589" y="1706"/>
                  </a:lnTo>
                  <a:lnTo>
                    <a:pt x="1592" y="1708"/>
                  </a:lnTo>
                  <a:lnTo>
                    <a:pt x="1594" y="1709"/>
                  </a:lnTo>
                  <a:lnTo>
                    <a:pt x="1597" y="1709"/>
                  </a:lnTo>
                  <a:lnTo>
                    <a:pt x="1599" y="1709"/>
                  </a:lnTo>
                  <a:lnTo>
                    <a:pt x="1601" y="1708"/>
                  </a:lnTo>
                  <a:lnTo>
                    <a:pt x="1604" y="1706"/>
                  </a:lnTo>
                  <a:lnTo>
                    <a:pt x="1700" y="1610"/>
                  </a:lnTo>
                  <a:lnTo>
                    <a:pt x="1702" y="1607"/>
                  </a:lnTo>
                  <a:lnTo>
                    <a:pt x="1703" y="1603"/>
                  </a:lnTo>
                  <a:lnTo>
                    <a:pt x="1703" y="1600"/>
                  </a:lnTo>
                  <a:lnTo>
                    <a:pt x="1702" y="1596"/>
                  </a:lnTo>
                  <a:lnTo>
                    <a:pt x="1700" y="1594"/>
                  </a:lnTo>
                  <a:lnTo>
                    <a:pt x="1612" y="1505"/>
                  </a:lnTo>
                  <a:lnTo>
                    <a:pt x="1600" y="1489"/>
                  </a:lnTo>
                  <a:lnTo>
                    <a:pt x="1594" y="1471"/>
                  </a:lnTo>
                  <a:lnTo>
                    <a:pt x="1592" y="1452"/>
                  </a:lnTo>
                  <a:lnTo>
                    <a:pt x="1595" y="1433"/>
                  </a:lnTo>
                  <a:lnTo>
                    <a:pt x="1603" y="1416"/>
                  </a:lnTo>
                  <a:lnTo>
                    <a:pt x="1633" y="1370"/>
                  </a:lnTo>
                  <a:lnTo>
                    <a:pt x="1657" y="1321"/>
                  </a:lnTo>
                  <a:lnTo>
                    <a:pt x="1678" y="1271"/>
                  </a:lnTo>
                  <a:lnTo>
                    <a:pt x="1694" y="1220"/>
                  </a:lnTo>
                  <a:lnTo>
                    <a:pt x="1707" y="1166"/>
                  </a:lnTo>
                  <a:lnTo>
                    <a:pt x="1714" y="1148"/>
                  </a:lnTo>
                  <a:lnTo>
                    <a:pt x="1725" y="1132"/>
                  </a:lnTo>
                  <a:lnTo>
                    <a:pt x="1739" y="1119"/>
                  </a:lnTo>
                  <a:lnTo>
                    <a:pt x="1756" y="1112"/>
                  </a:lnTo>
                  <a:lnTo>
                    <a:pt x="1776" y="1110"/>
                  </a:lnTo>
                  <a:lnTo>
                    <a:pt x="1902" y="1110"/>
                  </a:lnTo>
                  <a:lnTo>
                    <a:pt x="1905" y="1109"/>
                  </a:lnTo>
                  <a:lnTo>
                    <a:pt x="1908" y="1108"/>
                  </a:lnTo>
                  <a:lnTo>
                    <a:pt x="1910" y="1105"/>
                  </a:lnTo>
                  <a:lnTo>
                    <a:pt x="1912" y="1101"/>
                  </a:lnTo>
                  <a:lnTo>
                    <a:pt x="1912" y="1098"/>
                  </a:lnTo>
                  <a:lnTo>
                    <a:pt x="1912" y="961"/>
                  </a:lnTo>
                  <a:lnTo>
                    <a:pt x="1912" y="958"/>
                  </a:lnTo>
                  <a:lnTo>
                    <a:pt x="1910" y="955"/>
                  </a:lnTo>
                  <a:lnTo>
                    <a:pt x="1908" y="951"/>
                  </a:lnTo>
                  <a:lnTo>
                    <a:pt x="1905" y="950"/>
                  </a:lnTo>
                  <a:lnTo>
                    <a:pt x="1902" y="949"/>
                  </a:lnTo>
                  <a:lnTo>
                    <a:pt x="1776" y="949"/>
                  </a:lnTo>
                  <a:lnTo>
                    <a:pt x="1756" y="947"/>
                  </a:lnTo>
                  <a:lnTo>
                    <a:pt x="1739" y="939"/>
                  </a:lnTo>
                  <a:lnTo>
                    <a:pt x="1725" y="927"/>
                  </a:lnTo>
                  <a:lnTo>
                    <a:pt x="1714" y="911"/>
                  </a:lnTo>
                  <a:lnTo>
                    <a:pt x="1707" y="893"/>
                  </a:lnTo>
                  <a:lnTo>
                    <a:pt x="1694" y="839"/>
                  </a:lnTo>
                  <a:lnTo>
                    <a:pt x="1678" y="789"/>
                  </a:lnTo>
                  <a:lnTo>
                    <a:pt x="1657" y="738"/>
                  </a:lnTo>
                  <a:lnTo>
                    <a:pt x="1633" y="689"/>
                  </a:lnTo>
                  <a:lnTo>
                    <a:pt x="1603" y="643"/>
                  </a:lnTo>
                  <a:lnTo>
                    <a:pt x="1595" y="626"/>
                  </a:lnTo>
                  <a:lnTo>
                    <a:pt x="1592" y="607"/>
                  </a:lnTo>
                  <a:lnTo>
                    <a:pt x="1594" y="588"/>
                  </a:lnTo>
                  <a:lnTo>
                    <a:pt x="1600" y="570"/>
                  </a:lnTo>
                  <a:lnTo>
                    <a:pt x="1612" y="554"/>
                  </a:lnTo>
                  <a:lnTo>
                    <a:pt x="1700" y="465"/>
                  </a:lnTo>
                  <a:lnTo>
                    <a:pt x="1702" y="463"/>
                  </a:lnTo>
                  <a:lnTo>
                    <a:pt x="1703" y="460"/>
                  </a:lnTo>
                  <a:lnTo>
                    <a:pt x="1703" y="456"/>
                  </a:lnTo>
                  <a:lnTo>
                    <a:pt x="1702" y="453"/>
                  </a:lnTo>
                  <a:lnTo>
                    <a:pt x="1700" y="450"/>
                  </a:lnTo>
                  <a:lnTo>
                    <a:pt x="1604" y="353"/>
                  </a:lnTo>
                  <a:lnTo>
                    <a:pt x="1601" y="351"/>
                  </a:lnTo>
                  <a:lnTo>
                    <a:pt x="1599" y="350"/>
                  </a:lnTo>
                  <a:lnTo>
                    <a:pt x="1597" y="350"/>
                  </a:lnTo>
                  <a:lnTo>
                    <a:pt x="1594" y="350"/>
                  </a:lnTo>
                  <a:lnTo>
                    <a:pt x="1592" y="351"/>
                  </a:lnTo>
                  <a:lnTo>
                    <a:pt x="1589" y="353"/>
                  </a:lnTo>
                  <a:lnTo>
                    <a:pt x="1500" y="442"/>
                  </a:lnTo>
                  <a:lnTo>
                    <a:pt x="1485" y="454"/>
                  </a:lnTo>
                  <a:lnTo>
                    <a:pt x="1468" y="460"/>
                  </a:lnTo>
                  <a:lnTo>
                    <a:pt x="1450" y="463"/>
                  </a:lnTo>
                  <a:lnTo>
                    <a:pt x="1430" y="460"/>
                  </a:lnTo>
                  <a:lnTo>
                    <a:pt x="1411" y="450"/>
                  </a:lnTo>
                  <a:lnTo>
                    <a:pt x="1365" y="422"/>
                  </a:lnTo>
                  <a:lnTo>
                    <a:pt x="1316" y="398"/>
                  </a:lnTo>
                  <a:lnTo>
                    <a:pt x="1267" y="376"/>
                  </a:lnTo>
                  <a:lnTo>
                    <a:pt x="1215" y="360"/>
                  </a:lnTo>
                  <a:lnTo>
                    <a:pt x="1162" y="347"/>
                  </a:lnTo>
                  <a:lnTo>
                    <a:pt x="1143" y="341"/>
                  </a:lnTo>
                  <a:lnTo>
                    <a:pt x="1128" y="330"/>
                  </a:lnTo>
                  <a:lnTo>
                    <a:pt x="1116" y="315"/>
                  </a:lnTo>
                  <a:lnTo>
                    <a:pt x="1109" y="297"/>
                  </a:lnTo>
                  <a:lnTo>
                    <a:pt x="1106" y="278"/>
                  </a:lnTo>
                  <a:lnTo>
                    <a:pt x="1106" y="152"/>
                  </a:lnTo>
                  <a:lnTo>
                    <a:pt x="1106" y="149"/>
                  </a:lnTo>
                  <a:lnTo>
                    <a:pt x="1103" y="146"/>
                  </a:lnTo>
                  <a:lnTo>
                    <a:pt x="1101" y="143"/>
                  </a:lnTo>
                  <a:lnTo>
                    <a:pt x="1098" y="142"/>
                  </a:lnTo>
                  <a:lnTo>
                    <a:pt x="1094" y="141"/>
                  </a:lnTo>
                  <a:lnTo>
                    <a:pt x="958" y="141"/>
                  </a:lnTo>
                  <a:close/>
                  <a:moveTo>
                    <a:pt x="958" y="0"/>
                  </a:moveTo>
                  <a:lnTo>
                    <a:pt x="1095" y="0"/>
                  </a:lnTo>
                  <a:lnTo>
                    <a:pt x="1126" y="3"/>
                  </a:lnTo>
                  <a:lnTo>
                    <a:pt x="1154" y="13"/>
                  </a:lnTo>
                  <a:lnTo>
                    <a:pt x="1179" y="27"/>
                  </a:lnTo>
                  <a:lnTo>
                    <a:pt x="1201" y="45"/>
                  </a:lnTo>
                  <a:lnTo>
                    <a:pt x="1220" y="68"/>
                  </a:lnTo>
                  <a:lnTo>
                    <a:pt x="1234" y="93"/>
                  </a:lnTo>
                  <a:lnTo>
                    <a:pt x="1244" y="122"/>
                  </a:lnTo>
                  <a:lnTo>
                    <a:pt x="1247" y="152"/>
                  </a:lnTo>
                  <a:lnTo>
                    <a:pt x="1247" y="223"/>
                  </a:lnTo>
                  <a:lnTo>
                    <a:pt x="1297" y="238"/>
                  </a:lnTo>
                  <a:lnTo>
                    <a:pt x="1346" y="257"/>
                  </a:lnTo>
                  <a:lnTo>
                    <a:pt x="1394" y="278"/>
                  </a:lnTo>
                  <a:lnTo>
                    <a:pt x="1441" y="304"/>
                  </a:lnTo>
                  <a:lnTo>
                    <a:pt x="1490" y="254"/>
                  </a:lnTo>
                  <a:lnTo>
                    <a:pt x="1508" y="238"/>
                  </a:lnTo>
                  <a:lnTo>
                    <a:pt x="1528" y="225"/>
                  </a:lnTo>
                  <a:lnTo>
                    <a:pt x="1551" y="217"/>
                  </a:lnTo>
                  <a:lnTo>
                    <a:pt x="1574" y="212"/>
                  </a:lnTo>
                  <a:lnTo>
                    <a:pt x="1597" y="209"/>
                  </a:lnTo>
                  <a:lnTo>
                    <a:pt x="1628" y="213"/>
                  </a:lnTo>
                  <a:lnTo>
                    <a:pt x="1655" y="221"/>
                  </a:lnTo>
                  <a:lnTo>
                    <a:pt x="1681" y="235"/>
                  </a:lnTo>
                  <a:lnTo>
                    <a:pt x="1705" y="254"/>
                  </a:lnTo>
                  <a:lnTo>
                    <a:pt x="1800" y="350"/>
                  </a:lnTo>
                  <a:lnTo>
                    <a:pt x="1818" y="371"/>
                  </a:lnTo>
                  <a:lnTo>
                    <a:pt x="1831" y="394"/>
                  </a:lnTo>
                  <a:lnTo>
                    <a:pt x="1839" y="419"/>
                  </a:lnTo>
                  <a:lnTo>
                    <a:pt x="1844" y="445"/>
                  </a:lnTo>
                  <a:lnTo>
                    <a:pt x="1844" y="471"/>
                  </a:lnTo>
                  <a:lnTo>
                    <a:pt x="1839" y="496"/>
                  </a:lnTo>
                  <a:lnTo>
                    <a:pt x="1831" y="521"/>
                  </a:lnTo>
                  <a:lnTo>
                    <a:pt x="1818" y="544"/>
                  </a:lnTo>
                  <a:lnTo>
                    <a:pt x="1800" y="565"/>
                  </a:lnTo>
                  <a:lnTo>
                    <a:pt x="1751" y="614"/>
                  </a:lnTo>
                  <a:lnTo>
                    <a:pt x="1776" y="661"/>
                  </a:lnTo>
                  <a:lnTo>
                    <a:pt x="1797" y="709"/>
                  </a:lnTo>
                  <a:lnTo>
                    <a:pt x="1816" y="759"/>
                  </a:lnTo>
                  <a:lnTo>
                    <a:pt x="1832" y="809"/>
                  </a:lnTo>
                  <a:lnTo>
                    <a:pt x="1902" y="809"/>
                  </a:lnTo>
                  <a:lnTo>
                    <a:pt x="1932" y="812"/>
                  </a:lnTo>
                  <a:lnTo>
                    <a:pt x="1961" y="821"/>
                  </a:lnTo>
                  <a:lnTo>
                    <a:pt x="1987" y="835"/>
                  </a:lnTo>
                  <a:lnTo>
                    <a:pt x="2009" y="854"/>
                  </a:lnTo>
                  <a:lnTo>
                    <a:pt x="2027" y="876"/>
                  </a:lnTo>
                  <a:lnTo>
                    <a:pt x="2042" y="902"/>
                  </a:lnTo>
                  <a:lnTo>
                    <a:pt x="2050" y="930"/>
                  </a:lnTo>
                  <a:lnTo>
                    <a:pt x="2054" y="961"/>
                  </a:lnTo>
                  <a:lnTo>
                    <a:pt x="2054" y="1098"/>
                  </a:lnTo>
                  <a:lnTo>
                    <a:pt x="2050" y="1129"/>
                  </a:lnTo>
                  <a:lnTo>
                    <a:pt x="2042" y="1157"/>
                  </a:lnTo>
                  <a:lnTo>
                    <a:pt x="2027" y="1183"/>
                  </a:lnTo>
                  <a:lnTo>
                    <a:pt x="2009" y="1205"/>
                  </a:lnTo>
                  <a:lnTo>
                    <a:pt x="1987" y="1224"/>
                  </a:lnTo>
                  <a:lnTo>
                    <a:pt x="1961" y="1238"/>
                  </a:lnTo>
                  <a:lnTo>
                    <a:pt x="1932" y="1247"/>
                  </a:lnTo>
                  <a:lnTo>
                    <a:pt x="1902" y="1250"/>
                  </a:lnTo>
                  <a:lnTo>
                    <a:pt x="1832" y="1250"/>
                  </a:lnTo>
                  <a:lnTo>
                    <a:pt x="1816" y="1300"/>
                  </a:lnTo>
                  <a:lnTo>
                    <a:pt x="1797" y="1350"/>
                  </a:lnTo>
                  <a:lnTo>
                    <a:pt x="1776" y="1398"/>
                  </a:lnTo>
                  <a:lnTo>
                    <a:pt x="1751" y="1445"/>
                  </a:lnTo>
                  <a:lnTo>
                    <a:pt x="1800" y="1495"/>
                  </a:lnTo>
                  <a:lnTo>
                    <a:pt x="1818" y="1515"/>
                  </a:lnTo>
                  <a:lnTo>
                    <a:pt x="1831" y="1538"/>
                  </a:lnTo>
                  <a:lnTo>
                    <a:pt x="1839" y="1563"/>
                  </a:lnTo>
                  <a:lnTo>
                    <a:pt x="1844" y="1589"/>
                  </a:lnTo>
                  <a:lnTo>
                    <a:pt x="1844" y="1614"/>
                  </a:lnTo>
                  <a:lnTo>
                    <a:pt x="1839" y="1640"/>
                  </a:lnTo>
                  <a:lnTo>
                    <a:pt x="1831" y="1665"/>
                  </a:lnTo>
                  <a:lnTo>
                    <a:pt x="1818" y="1688"/>
                  </a:lnTo>
                  <a:lnTo>
                    <a:pt x="1800" y="1709"/>
                  </a:lnTo>
                  <a:lnTo>
                    <a:pt x="1705" y="1805"/>
                  </a:lnTo>
                  <a:lnTo>
                    <a:pt x="1687" y="1821"/>
                  </a:lnTo>
                  <a:lnTo>
                    <a:pt x="1665" y="1834"/>
                  </a:lnTo>
                  <a:lnTo>
                    <a:pt x="1644" y="1842"/>
                  </a:lnTo>
                  <a:lnTo>
                    <a:pt x="1621" y="1848"/>
                  </a:lnTo>
                  <a:lnTo>
                    <a:pt x="1597" y="1850"/>
                  </a:lnTo>
                  <a:lnTo>
                    <a:pt x="1567" y="1846"/>
                  </a:lnTo>
                  <a:lnTo>
                    <a:pt x="1539" y="1838"/>
                  </a:lnTo>
                  <a:lnTo>
                    <a:pt x="1514" y="1824"/>
                  </a:lnTo>
                  <a:lnTo>
                    <a:pt x="1490" y="1805"/>
                  </a:lnTo>
                  <a:lnTo>
                    <a:pt x="1441" y="1756"/>
                  </a:lnTo>
                  <a:lnTo>
                    <a:pt x="1394" y="1781"/>
                  </a:lnTo>
                  <a:lnTo>
                    <a:pt x="1346" y="1802"/>
                  </a:lnTo>
                  <a:lnTo>
                    <a:pt x="1297" y="1821"/>
                  </a:lnTo>
                  <a:lnTo>
                    <a:pt x="1247" y="1836"/>
                  </a:lnTo>
                  <a:lnTo>
                    <a:pt x="1247" y="1907"/>
                  </a:lnTo>
                  <a:lnTo>
                    <a:pt x="1244" y="1937"/>
                  </a:lnTo>
                  <a:lnTo>
                    <a:pt x="1235" y="1966"/>
                  </a:lnTo>
                  <a:lnTo>
                    <a:pt x="1220" y="1991"/>
                  </a:lnTo>
                  <a:lnTo>
                    <a:pt x="1203" y="2015"/>
                  </a:lnTo>
                  <a:lnTo>
                    <a:pt x="1179" y="2032"/>
                  </a:lnTo>
                  <a:lnTo>
                    <a:pt x="1154" y="2046"/>
                  </a:lnTo>
                  <a:lnTo>
                    <a:pt x="1126" y="2056"/>
                  </a:lnTo>
                  <a:lnTo>
                    <a:pt x="1095" y="2059"/>
                  </a:lnTo>
                  <a:lnTo>
                    <a:pt x="958" y="2059"/>
                  </a:lnTo>
                  <a:lnTo>
                    <a:pt x="927" y="2056"/>
                  </a:lnTo>
                  <a:lnTo>
                    <a:pt x="900" y="2046"/>
                  </a:lnTo>
                  <a:lnTo>
                    <a:pt x="874" y="2032"/>
                  </a:lnTo>
                  <a:lnTo>
                    <a:pt x="851" y="2015"/>
                  </a:lnTo>
                  <a:lnTo>
                    <a:pt x="832" y="1991"/>
                  </a:lnTo>
                  <a:lnTo>
                    <a:pt x="819" y="1966"/>
                  </a:lnTo>
                  <a:lnTo>
                    <a:pt x="810" y="1937"/>
                  </a:lnTo>
                  <a:lnTo>
                    <a:pt x="807" y="1907"/>
                  </a:lnTo>
                  <a:lnTo>
                    <a:pt x="807" y="1836"/>
                  </a:lnTo>
                  <a:lnTo>
                    <a:pt x="756" y="1821"/>
                  </a:lnTo>
                  <a:lnTo>
                    <a:pt x="707" y="1802"/>
                  </a:lnTo>
                  <a:lnTo>
                    <a:pt x="659" y="1781"/>
                  </a:lnTo>
                  <a:lnTo>
                    <a:pt x="613" y="1756"/>
                  </a:lnTo>
                  <a:lnTo>
                    <a:pt x="563" y="1805"/>
                  </a:lnTo>
                  <a:lnTo>
                    <a:pt x="545" y="1821"/>
                  </a:lnTo>
                  <a:lnTo>
                    <a:pt x="524" y="1834"/>
                  </a:lnTo>
                  <a:lnTo>
                    <a:pt x="503" y="1842"/>
                  </a:lnTo>
                  <a:lnTo>
                    <a:pt x="480" y="1848"/>
                  </a:lnTo>
                  <a:lnTo>
                    <a:pt x="456" y="1850"/>
                  </a:lnTo>
                  <a:lnTo>
                    <a:pt x="426" y="1846"/>
                  </a:lnTo>
                  <a:lnTo>
                    <a:pt x="398" y="1838"/>
                  </a:lnTo>
                  <a:lnTo>
                    <a:pt x="372" y="1824"/>
                  </a:lnTo>
                  <a:lnTo>
                    <a:pt x="349" y="1805"/>
                  </a:lnTo>
                  <a:lnTo>
                    <a:pt x="252" y="1709"/>
                  </a:lnTo>
                  <a:lnTo>
                    <a:pt x="237" y="1690"/>
                  </a:lnTo>
                  <a:lnTo>
                    <a:pt x="225" y="1670"/>
                  </a:lnTo>
                  <a:lnTo>
                    <a:pt x="215" y="1649"/>
                  </a:lnTo>
                  <a:lnTo>
                    <a:pt x="210" y="1626"/>
                  </a:lnTo>
                  <a:lnTo>
                    <a:pt x="208" y="1601"/>
                  </a:lnTo>
                  <a:lnTo>
                    <a:pt x="211" y="1572"/>
                  </a:lnTo>
                  <a:lnTo>
                    <a:pt x="220" y="1543"/>
                  </a:lnTo>
                  <a:lnTo>
                    <a:pt x="233" y="1517"/>
                  </a:lnTo>
                  <a:lnTo>
                    <a:pt x="252" y="1495"/>
                  </a:lnTo>
                  <a:lnTo>
                    <a:pt x="302" y="1445"/>
                  </a:lnTo>
                  <a:lnTo>
                    <a:pt x="278" y="1398"/>
                  </a:lnTo>
                  <a:lnTo>
                    <a:pt x="256" y="1350"/>
                  </a:lnTo>
                  <a:lnTo>
                    <a:pt x="237" y="1300"/>
                  </a:lnTo>
                  <a:lnTo>
                    <a:pt x="222" y="1250"/>
                  </a:lnTo>
                  <a:lnTo>
                    <a:pt x="151" y="1250"/>
                  </a:lnTo>
                  <a:lnTo>
                    <a:pt x="121" y="1247"/>
                  </a:lnTo>
                  <a:lnTo>
                    <a:pt x="92" y="1238"/>
                  </a:lnTo>
                  <a:lnTo>
                    <a:pt x="67" y="1224"/>
                  </a:lnTo>
                  <a:lnTo>
                    <a:pt x="45" y="1205"/>
                  </a:lnTo>
                  <a:lnTo>
                    <a:pt x="26" y="1183"/>
                  </a:lnTo>
                  <a:lnTo>
                    <a:pt x="12" y="1157"/>
                  </a:lnTo>
                  <a:lnTo>
                    <a:pt x="2" y="1129"/>
                  </a:lnTo>
                  <a:lnTo>
                    <a:pt x="0" y="1098"/>
                  </a:lnTo>
                  <a:lnTo>
                    <a:pt x="0" y="961"/>
                  </a:lnTo>
                  <a:lnTo>
                    <a:pt x="2" y="930"/>
                  </a:lnTo>
                  <a:lnTo>
                    <a:pt x="12" y="902"/>
                  </a:lnTo>
                  <a:lnTo>
                    <a:pt x="26" y="876"/>
                  </a:lnTo>
                  <a:lnTo>
                    <a:pt x="45" y="854"/>
                  </a:lnTo>
                  <a:lnTo>
                    <a:pt x="67" y="835"/>
                  </a:lnTo>
                  <a:lnTo>
                    <a:pt x="92" y="821"/>
                  </a:lnTo>
                  <a:lnTo>
                    <a:pt x="121" y="812"/>
                  </a:lnTo>
                  <a:lnTo>
                    <a:pt x="151" y="809"/>
                  </a:lnTo>
                  <a:lnTo>
                    <a:pt x="222" y="809"/>
                  </a:lnTo>
                  <a:lnTo>
                    <a:pt x="237" y="759"/>
                  </a:lnTo>
                  <a:lnTo>
                    <a:pt x="256" y="709"/>
                  </a:lnTo>
                  <a:lnTo>
                    <a:pt x="278" y="661"/>
                  </a:lnTo>
                  <a:lnTo>
                    <a:pt x="302" y="614"/>
                  </a:lnTo>
                  <a:lnTo>
                    <a:pt x="252" y="565"/>
                  </a:lnTo>
                  <a:lnTo>
                    <a:pt x="237" y="547"/>
                  </a:lnTo>
                  <a:lnTo>
                    <a:pt x="225" y="527"/>
                  </a:lnTo>
                  <a:lnTo>
                    <a:pt x="215" y="504"/>
                  </a:lnTo>
                  <a:lnTo>
                    <a:pt x="210" y="482"/>
                  </a:lnTo>
                  <a:lnTo>
                    <a:pt x="208" y="458"/>
                  </a:lnTo>
                  <a:lnTo>
                    <a:pt x="211" y="428"/>
                  </a:lnTo>
                  <a:lnTo>
                    <a:pt x="220" y="400"/>
                  </a:lnTo>
                  <a:lnTo>
                    <a:pt x="233" y="373"/>
                  </a:lnTo>
                  <a:lnTo>
                    <a:pt x="252" y="350"/>
                  </a:lnTo>
                  <a:lnTo>
                    <a:pt x="349" y="254"/>
                  </a:lnTo>
                  <a:lnTo>
                    <a:pt x="367" y="238"/>
                  </a:lnTo>
                  <a:lnTo>
                    <a:pt x="387" y="225"/>
                  </a:lnTo>
                  <a:lnTo>
                    <a:pt x="410" y="217"/>
                  </a:lnTo>
                  <a:lnTo>
                    <a:pt x="432" y="212"/>
                  </a:lnTo>
                  <a:lnTo>
                    <a:pt x="456" y="209"/>
                  </a:lnTo>
                  <a:lnTo>
                    <a:pt x="485" y="213"/>
                  </a:lnTo>
                  <a:lnTo>
                    <a:pt x="514" y="221"/>
                  </a:lnTo>
                  <a:lnTo>
                    <a:pt x="540" y="235"/>
                  </a:lnTo>
                  <a:lnTo>
                    <a:pt x="563" y="254"/>
                  </a:lnTo>
                  <a:lnTo>
                    <a:pt x="613" y="304"/>
                  </a:lnTo>
                  <a:lnTo>
                    <a:pt x="659" y="278"/>
                  </a:lnTo>
                  <a:lnTo>
                    <a:pt x="707" y="257"/>
                  </a:lnTo>
                  <a:lnTo>
                    <a:pt x="756" y="238"/>
                  </a:lnTo>
                  <a:lnTo>
                    <a:pt x="807" y="223"/>
                  </a:lnTo>
                  <a:lnTo>
                    <a:pt x="807" y="152"/>
                  </a:lnTo>
                  <a:lnTo>
                    <a:pt x="810" y="122"/>
                  </a:lnTo>
                  <a:lnTo>
                    <a:pt x="819" y="93"/>
                  </a:lnTo>
                  <a:lnTo>
                    <a:pt x="832" y="68"/>
                  </a:lnTo>
                  <a:lnTo>
                    <a:pt x="851" y="45"/>
                  </a:lnTo>
                  <a:lnTo>
                    <a:pt x="874" y="27"/>
                  </a:lnTo>
                  <a:lnTo>
                    <a:pt x="900" y="13"/>
                  </a:lnTo>
                  <a:lnTo>
                    <a:pt x="927" y="3"/>
                  </a:lnTo>
                  <a:lnTo>
                    <a:pt x="9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253">
              <a:extLst>
                <a:ext uri="{FF2B5EF4-FFF2-40B4-BE49-F238E27FC236}">
                  <a16:creationId xmlns:a16="http://schemas.microsoft.com/office/drawing/2014/main" id="{D80C19A5-32CD-CB52-D8DC-090E30D6CEDB}"/>
                </a:ext>
              </a:extLst>
            </p:cNvPr>
            <p:cNvSpPr>
              <a:spLocks noEditPoints="1"/>
            </p:cNvSpPr>
            <p:nvPr/>
          </p:nvSpPr>
          <p:spPr bwMode="auto">
            <a:xfrm>
              <a:off x="3733801" y="3562350"/>
              <a:ext cx="131763" cy="131763"/>
            </a:xfrm>
            <a:custGeom>
              <a:avLst/>
              <a:gdLst>
                <a:gd name="T0" fmla="*/ 374 w 833"/>
                <a:gd name="T1" fmla="*/ 144 h 835"/>
                <a:gd name="T2" fmla="*/ 299 w 833"/>
                <a:gd name="T3" fmla="*/ 166 h 835"/>
                <a:gd name="T4" fmla="*/ 234 w 833"/>
                <a:gd name="T5" fmla="*/ 208 h 835"/>
                <a:gd name="T6" fmla="*/ 183 w 833"/>
                <a:gd name="T7" fmla="*/ 266 h 835"/>
                <a:gd name="T8" fmla="*/ 151 w 833"/>
                <a:gd name="T9" fmla="*/ 337 h 835"/>
                <a:gd name="T10" fmla="*/ 139 w 833"/>
                <a:gd name="T11" fmla="*/ 418 h 835"/>
                <a:gd name="T12" fmla="*/ 151 w 833"/>
                <a:gd name="T13" fmla="*/ 498 h 835"/>
                <a:gd name="T14" fmla="*/ 183 w 833"/>
                <a:gd name="T15" fmla="*/ 569 h 835"/>
                <a:gd name="T16" fmla="*/ 234 w 833"/>
                <a:gd name="T17" fmla="*/ 627 h 835"/>
                <a:gd name="T18" fmla="*/ 299 w 833"/>
                <a:gd name="T19" fmla="*/ 669 h 835"/>
                <a:gd name="T20" fmla="*/ 374 w 833"/>
                <a:gd name="T21" fmla="*/ 691 h 835"/>
                <a:gd name="T22" fmla="*/ 457 w 833"/>
                <a:gd name="T23" fmla="*/ 691 h 835"/>
                <a:gd name="T24" fmla="*/ 531 w 833"/>
                <a:gd name="T25" fmla="*/ 669 h 835"/>
                <a:gd name="T26" fmla="*/ 597 w 833"/>
                <a:gd name="T27" fmla="*/ 627 h 835"/>
                <a:gd name="T28" fmla="*/ 647 w 833"/>
                <a:gd name="T29" fmla="*/ 569 h 835"/>
                <a:gd name="T30" fmla="*/ 680 w 833"/>
                <a:gd name="T31" fmla="*/ 498 h 835"/>
                <a:gd name="T32" fmla="*/ 692 w 833"/>
                <a:gd name="T33" fmla="*/ 418 h 835"/>
                <a:gd name="T34" fmla="*/ 680 w 833"/>
                <a:gd name="T35" fmla="*/ 338 h 835"/>
                <a:gd name="T36" fmla="*/ 647 w 833"/>
                <a:gd name="T37" fmla="*/ 267 h 835"/>
                <a:gd name="T38" fmla="*/ 597 w 833"/>
                <a:gd name="T39" fmla="*/ 209 h 835"/>
                <a:gd name="T40" fmla="*/ 531 w 833"/>
                <a:gd name="T41" fmla="*/ 167 h 835"/>
                <a:gd name="T42" fmla="*/ 457 w 833"/>
                <a:gd name="T43" fmla="*/ 144 h 835"/>
                <a:gd name="T44" fmla="*/ 416 w 833"/>
                <a:gd name="T45" fmla="*/ 0 h 835"/>
                <a:gd name="T46" fmla="*/ 519 w 833"/>
                <a:gd name="T47" fmla="*/ 13 h 835"/>
                <a:gd name="T48" fmla="*/ 612 w 833"/>
                <a:gd name="T49" fmla="*/ 49 h 835"/>
                <a:gd name="T50" fmla="*/ 693 w 833"/>
                <a:gd name="T51" fmla="*/ 106 h 835"/>
                <a:gd name="T52" fmla="*/ 758 w 833"/>
                <a:gd name="T53" fmla="*/ 180 h 835"/>
                <a:gd name="T54" fmla="*/ 805 w 833"/>
                <a:gd name="T55" fmla="*/ 266 h 835"/>
                <a:gd name="T56" fmla="*/ 829 w 833"/>
                <a:gd name="T57" fmla="*/ 366 h 835"/>
                <a:gd name="T58" fmla="*/ 829 w 833"/>
                <a:gd name="T59" fmla="*/ 469 h 835"/>
                <a:gd name="T60" fmla="*/ 805 w 833"/>
                <a:gd name="T61" fmla="*/ 569 h 835"/>
                <a:gd name="T62" fmla="*/ 758 w 833"/>
                <a:gd name="T63" fmla="*/ 655 h 835"/>
                <a:gd name="T64" fmla="*/ 693 w 833"/>
                <a:gd name="T65" fmla="*/ 729 h 835"/>
                <a:gd name="T66" fmla="*/ 612 w 833"/>
                <a:gd name="T67" fmla="*/ 786 h 835"/>
                <a:gd name="T68" fmla="*/ 519 w 833"/>
                <a:gd name="T69" fmla="*/ 822 h 835"/>
                <a:gd name="T70" fmla="*/ 416 w 833"/>
                <a:gd name="T71" fmla="*/ 835 h 835"/>
                <a:gd name="T72" fmla="*/ 313 w 833"/>
                <a:gd name="T73" fmla="*/ 822 h 835"/>
                <a:gd name="T74" fmla="*/ 220 w 833"/>
                <a:gd name="T75" fmla="*/ 786 h 835"/>
                <a:gd name="T76" fmla="*/ 139 w 833"/>
                <a:gd name="T77" fmla="*/ 729 h 835"/>
                <a:gd name="T78" fmla="*/ 74 w 833"/>
                <a:gd name="T79" fmla="*/ 655 h 835"/>
                <a:gd name="T80" fmla="*/ 27 w 833"/>
                <a:gd name="T81" fmla="*/ 569 h 835"/>
                <a:gd name="T82" fmla="*/ 3 w 833"/>
                <a:gd name="T83" fmla="*/ 469 h 835"/>
                <a:gd name="T84" fmla="*/ 3 w 833"/>
                <a:gd name="T85" fmla="*/ 366 h 835"/>
                <a:gd name="T86" fmla="*/ 27 w 833"/>
                <a:gd name="T87" fmla="*/ 266 h 835"/>
                <a:gd name="T88" fmla="*/ 74 w 833"/>
                <a:gd name="T89" fmla="*/ 180 h 835"/>
                <a:gd name="T90" fmla="*/ 139 w 833"/>
                <a:gd name="T91" fmla="*/ 106 h 835"/>
                <a:gd name="T92" fmla="*/ 220 w 833"/>
                <a:gd name="T93" fmla="*/ 49 h 835"/>
                <a:gd name="T94" fmla="*/ 313 w 833"/>
                <a:gd name="T95" fmla="*/ 13 h 835"/>
                <a:gd name="T96" fmla="*/ 416 w 833"/>
                <a:gd name="T97"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3" h="835">
                  <a:moveTo>
                    <a:pt x="415" y="141"/>
                  </a:moveTo>
                  <a:lnTo>
                    <a:pt x="374" y="144"/>
                  </a:lnTo>
                  <a:lnTo>
                    <a:pt x="335" y="152"/>
                  </a:lnTo>
                  <a:lnTo>
                    <a:pt x="299" y="166"/>
                  </a:lnTo>
                  <a:lnTo>
                    <a:pt x="265" y="185"/>
                  </a:lnTo>
                  <a:lnTo>
                    <a:pt x="234" y="208"/>
                  </a:lnTo>
                  <a:lnTo>
                    <a:pt x="207" y="236"/>
                  </a:lnTo>
                  <a:lnTo>
                    <a:pt x="183" y="266"/>
                  </a:lnTo>
                  <a:lnTo>
                    <a:pt x="164" y="301"/>
                  </a:lnTo>
                  <a:lnTo>
                    <a:pt x="151" y="337"/>
                  </a:lnTo>
                  <a:lnTo>
                    <a:pt x="142" y="376"/>
                  </a:lnTo>
                  <a:lnTo>
                    <a:pt x="139" y="418"/>
                  </a:lnTo>
                  <a:lnTo>
                    <a:pt x="142" y="459"/>
                  </a:lnTo>
                  <a:lnTo>
                    <a:pt x="151" y="498"/>
                  </a:lnTo>
                  <a:lnTo>
                    <a:pt x="164" y="534"/>
                  </a:lnTo>
                  <a:lnTo>
                    <a:pt x="183" y="569"/>
                  </a:lnTo>
                  <a:lnTo>
                    <a:pt x="207" y="599"/>
                  </a:lnTo>
                  <a:lnTo>
                    <a:pt x="234" y="627"/>
                  </a:lnTo>
                  <a:lnTo>
                    <a:pt x="265" y="650"/>
                  </a:lnTo>
                  <a:lnTo>
                    <a:pt x="299" y="669"/>
                  </a:lnTo>
                  <a:lnTo>
                    <a:pt x="335" y="683"/>
                  </a:lnTo>
                  <a:lnTo>
                    <a:pt x="374" y="691"/>
                  </a:lnTo>
                  <a:lnTo>
                    <a:pt x="415" y="694"/>
                  </a:lnTo>
                  <a:lnTo>
                    <a:pt x="457" y="691"/>
                  </a:lnTo>
                  <a:lnTo>
                    <a:pt x="495" y="683"/>
                  </a:lnTo>
                  <a:lnTo>
                    <a:pt x="531" y="669"/>
                  </a:lnTo>
                  <a:lnTo>
                    <a:pt x="565" y="650"/>
                  </a:lnTo>
                  <a:lnTo>
                    <a:pt x="597" y="627"/>
                  </a:lnTo>
                  <a:lnTo>
                    <a:pt x="624" y="599"/>
                  </a:lnTo>
                  <a:lnTo>
                    <a:pt x="647" y="569"/>
                  </a:lnTo>
                  <a:lnTo>
                    <a:pt x="665" y="534"/>
                  </a:lnTo>
                  <a:lnTo>
                    <a:pt x="680" y="498"/>
                  </a:lnTo>
                  <a:lnTo>
                    <a:pt x="689" y="459"/>
                  </a:lnTo>
                  <a:lnTo>
                    <a:pt x="692" y="418"/>
                  </a:lnTo>
                  <a:lnTo>
                    <a:pt x="689" y="376"/>
                  </a:lnTo>
                  <a:lnTo>
                    <a:pt x="680" y="338"/>
                  </a:lnTo>
                  <a:lnTo>
                    <a:pt x="665" y="301"/>
                  </a:lnTo>
                  <a:lnTo>
                    <a:pt x="647" y="267"/>
                  </a:lnTo>
                  <a:lnTo>
                    <a:pt x="624" y="236"/>
                  </a:lnTo>
                  <a:lnTo>
                    <a:pt x="597" y="209"/>
                  </a:lnTo>
                  <a:lnTo>
                    <a:pt x="565" y="185"/>
                  </a:lnTo>
                  <a:lnTo>
                    <a:pt x="531" y="167"/>
                  </a:lnTo>
                  <a:lnTo>
                    <a:pt x="495" y="152"/>
                  </a:lnTo>
                  <a:lnTo>
                    <a:pt x="457" y="144"/>
                  </a:lnTo>
                  <a:lnTo>
                    <a:pt x="415" y="141"/>
                  </a:lnTo>
                  <a:close/>
                  <a:moveTo>
                    <a:pt x="416" y="0"/>
                  </a:moveTo>
                  <a:lnTo>
                    <a:pt x="468" y="3"/>
                  </a:lnTo>
                  <a:lnTo>
                    <a:pt x="519" y="13"/>
                  </a:lnTo>
                  <a:lnTo>
                    <a:pt x="566" y="29"/>
                  </a:lnTo>
                  <a:lnTo>
                    <a:pt x="612" y="49"/>
                  </a:lnTo>
                  <a:lnTo>
                    <a:pt x="654" y="75"/>
                  </a:lnTo>
                  <a:lnTo>
                    <a:pt x="693" y="106"/>
                  </a:lnTo>
                  <a:lnTo>
                    <a:pt x="728" y="141"/>
                  </a:lnTo>
                  <a:lnTo>
                    <a:pt x="758" y="180"/>
                  </a:lnTo>
                  <a:lnTo>
                    <a:pt x="783" y="222"/>
                  </a:lnTo>
                  <a:lnTo>
                    <a:pt x="805" y="266"/>
                  </a:lnTo>
                  <a:lnTo>
                    <a:pt x="819" y="315"/>
                  </a:lnTo>
                  <a:lnTo>
                    <a:pt x="829" y="366"/>
                  </a:lnTo>
                  <a:lnTo>
                    <a:pt x="833" y="418"/>
                  </a:lnTo>
                  <a:lnTo>
                    <a:pt x="829" y="469"/>
                  </a:lnTo>
                  <a:lnTo>
                    <a:pt x="819" y="520"/>
                  </a:lnTo>
                  <a:lnTo>
                    <a:pt x="805" y="569"/>
                  </a:lnTo>
                  <a:lnTo>
                    <a:pt x="783" y="613"/>
                  </a:lnTo>
                  <a:lnTo>
                    <a:pt x="758" y="655"/>
                  </a:lnTo>
                  <a:lnTo>
                    <a:pt x="728" y="694"/>
                  </a:lnTo>
                  <a:lnTo>
                    <a:pt x="693" y="729"/>
                  </a:lnTo>
                  <a:lnTo>
                    <a:pt x="654" y="760"/>
                  </a:lnTo>
                  <a:lnTo>
                    <a:pt x="612" y="786"/>
                  </a:lnTo>
                  <a:lnTo>
                    <a:pt x="566" y="806"/>
                  </a:lnTo>
                  <a:lnTo>
                    <a:pt x="519" y="822"/>
                  </a:lnTo>
                  <a:lnTo>
                    <a:pt x="468" y="832"/>
                  </a:lnTo>
                  <a:lnTo>
                    <a:pt x="416" y="835"/>
                  </a:lnTo>
                  <a:lnTo>
                    <a:pt x="364" y="832"/>
                  </a:lnTo>
                  <a:lnTo>
                    <a:pt x="313" y="822"/>
                  </a:lnTo>
                  <a:lnTo>
                    <a:pt x="266" y="806"/>
                  </a:lnTo>
                  <a:lnTo>
                    <a:pt x="220" y="786"/>
                  </a:lnTo>
                  <a:lnTo>
                    <a:pt x="178" y="760"/>
                  </a:lnTo>
                  <a:lnTo>
                    <a:pt x="139" y="729"/>
                  </a:lnTo>
                  <a:lnTo>
                    <a:pt x="104" y="694"/>
                  </a:lnTo>
                  <a:lnTo>
                    <a:pt x="74" y="655"/>
                  </a:lnTo>
                  <a:lnTo>
                    <a:pt x="48" y="613"/>
                  </a:lnTo>
                  <a:lnTo>
                    <a:pt x="27" y="569"/>
                  </a:lnTo>
                  <a:lnTo>
                    <a:pt x="13" y="520"/>
                  </a:lnTo>
                  <a:lnTo>
                    <a:pt x="3" y="469"/>
                  </a:lnTo>
                  <a:lnTo>
                    <a:pt x="0" y="418"/>
                  </a:lnTo>
                  <a:lnTo>
                    <a:pt x="3" y="366"/>
                  </a:lnTo>
                  <a:lnTo>
                    <a:pt x="13" y="315"/>
                  </a:lnTo>
                  <a:lnTo>
                    <a:pt x="27" y="266"/>
                  </a:lnTo>
                  <a:lnTo>
                    <a:pt x="48" y="222"/>
                  </a:lnTo>
                  <a:lnTo>
                    <a:pt x="74" y="180"/>
                  </a:lnTo>
                  <a:lnTo>
                    <a:pt x="104" y="141"/>
                  </a:lnTo>
                  <a:lnTo>
                    <a:pt x="139" y="106"/>
                  </a:lnTo>
                  <a:lnTo>
                    <a:pt x="178" y="75"/>
                  </a:lnTo>
                  <a:lnTo>
                    <a:pt x="220" y="49"/>
                  </a:lnTo>
                  <a:lnTo>
                    <a:pt x="266" y="29"/>
                  </a:lnTo>
                  <a:lnTo>
                    <a:pt x="313" y="13"/>
                  </a:lnTo>
                  <a:lnTo>
                    <a:pt x="364"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4" name="Group 235">
            <a:extLst>
              <a:ext uri="{FF2B5EF4-FFF2-40B4-BE49-F238E27FC236}">
                <a16:creationId xmlns:a16="http://schemas.microsoft.com/office/drawing/2014/main" id="{FEF7F08A-34CC-3154-1FC9-05849C95B0E6}"/>
              </a:ext>
            </a:extLst>
          </p:cNvPr>
          <p:cNvGrpSpPr>
            <a:grpSpLocks noChangeAspect="1"/>
          </p:cNvGrpSpPr>
          <p:nvPr/>
        </p:nvGrpSpPr>
        <p:grpSpPr bwMode="auto">
          <a:xfrm>
            <a:off x="6377749" y="3780494"/>
            <a:ext cx="544353" cy="472457"/>
            <a:chOff x="4328" y="884"/>
            <a:chExt cx="212" cy="184"/>
          </a:xfrm>
          <a:solidFill>
            <a:schemeClr val="tx1"/>
          </a:solidFill>
        </p:grpSpPr>
        <p:sp>
          <p:nvSpPr>
            <p:cNvPr id="196" name="Freeform 237">
              <a:extLst>
                <a:ext uri="{FF2B5EF4-FFF2-40B4-BE49-F238E27FC236}">
                  <a16:creationId xmlns:a16="http://schemas.microsoft.com/office/drawing/2014/main" id="{14727DB9-D486-F85C-BCB2-03B47270EE28}"/>
                </a:ext>
              </a:extLst>
            </p:cNvPr>
            <p:cNvSpPr>
              <a:spLocks noEditPoints="1"/>
            </p:cNvSpPr>
            <p:nvPr/>
          </p:nvSpPr>
          <p:spPr bwMode="auto">
            <a:xfrm>
              <a:off x="4328" y="884"/>
              <a:ext cx="127" cy="113"/>
            </a:xfrm>
            <a:custGeom>
              <a:avLst/>
              <a:gdLst>
                <a:gd name="T0" fmla="*/ 192 w 192"/>
                <a:gd name="T1" fmla="*/ 118 h 171"/>
                <a:gd name="T2" fmla="*/ 192 w 192"/>
                <a:gd name="T3" fmla="*/ 11 h 171"/>
                <a:gd name="T4" fmla="*/ 181 w 192"/>
                <a:gd name="T5" fmla="*/ 0 h 171"/>
                <a:gd name="T6" fmla="*/ 10 w 192"/>
                <a:gd name="T7" fmla="*/ 0 h 171"/>
                <a:gd name="T8" fmla="*/ 0 w 192"/>
                <a:gd name="T9" fmla="*/ 11 h 171"/>
                <a:gd name="T10" fmla="*/ 0 w 192"/>
                <a:gd name="T11" fmla="*/ 118 h 171"/>
                <a:gd name="T12" fmla="*/ 10 w 192"/>
                <a:gd name="T13" fmla="*/ 128 h 171"/>
                <a:gd name="T14" fmla="*/ 32 w 192"/>
                <a:gd name="T15" fmla="*/ 128 h 171"/>
                <a:gd name="T16" fmla="*/ 32 w 192"/>
                <a:gd name="T17" fmla="*/ 160 h 171"/>
                <a:gd name="T18" fmla="*/ 38 w 192"/>
                <a:gd name="T19" fmla="*/ 170 h 171"/>
                <a:gd name="T20" fmla="*/ 42 w 192"/>
                <a:gd name="T21" fmla="*/ 171 h 171"/>
                <a:gd name="T22" fmla="*/ 50 w 192"/>
                <a:gd name="T23" fmla="*/ 168 h 171"/>
                <a:gd name="T24" fmla="*/ 89 w 192"/>
                <a:gd name="T25" fmla="*/ 128 h 171"/>
                <a:gd name="T26" fmla="*/ 181 w 192"/>
                <a:gd name="T27" fmla="*/ 128 h 171"/>
                <a:gd name="T28" fmla="*/ 192 w 192"/>
                <a:gd name="T29" fmla="*/ 118 h 171"/>
                <a:gd name="T30" fmla="*/ 170 w 192"/>
                <a:gd name="T31" fmla="*/ 107 h 171"/>
                <a:gd name="T32" fmla="*/ 85 w 192"/>
                <a:gd name="T33" fmla="*/ 107 h 171"/>
                <a:gd name="T34" fmla="*/ 77 w 192"/>
                <a:gd name="T35" fmla="*/ 110 h 171"/>
                <a:gd name="T36" fmla="*/ 53 w 192"/>
                <a:gd name="T37" fmla="*/ 135 h 171"/>
                <a:gd name="T38" fmla="*/ 53 w 192"/>
                <a:gd name="T39" fmla="*/ 118 h 171"/>
                <a:gd name="T40" fmla="*/ 42 w 192"/>
                <a:gd name="T41" fmla="*/ 107 h 171"/>
                <a:gd name="T42" fmla="*/ 21 w 192"/>
                <a:gd name="T43" fmla="*/ 107 h 171"/>
                <a:gd name="T44" fmla="*/ 21 w 192"/>
                <a:gd name="T45" fmla="*/ 22 h 171"/>
                <a:gd name="T46" fmla="*/ 170 w 192"/>
                <a:gd name="T47" fmla="*/ 22 h 171"/>
                <a:gd name="T48" fmla="*/ 170 w 192"/>
                <a:gd name="T49" fmla="*/ 10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71">
                  <a:moveTo>
                    <a:pt x="192" y="118"/>
                  </a:moveTo>
                  <a:cubicBezTo>
                    <a:pt x="192" y="11"/>
                    <a:pt x="192" y="11"/>
                    <a:pt x="192" y="11"/>
                  </a:cubicBezTo>
                  <a:cubicBezTo>
                    <a:pt x="192" y="5"/>
                    <a:pt x="187" y="0"/>
                    <a:pt x="181" y="0"/>
                  </a:cubicBezTo>
                  <a:cubicBezTo>
                    <a:pt x="10" y="0"/>
                    <a:pt x="10" y="0"/>
                    <a:pt x="10" y="0"/>
                  </a:cubicBezTo>
                  <a:cubicBezTo>
                    <a:pt x="4" y="0"/>
                    <a:pt x="0" y="5"/>
                    <a:pt x="0" y="11"/>
                  </a:cubicBezTo>
                  <a:cubicBezTo>
                    <a:pt x="0" y="118"/>
                    <a:pt x="0" y="118"/>
                    <a:pt x="0" y="118"/>
                  </a:cubicBezTo>
                  <a:cubicBezTo>
                    <a:pt x="0" y="124"/>
                    <a:pt x="4" y="128"/>
                    <a:pt x="10" y="128"/>
                  </a:cubicBezTo>
                  <a:cubicBezTo>
                    <a:pt x="32" y="128"/>
                    <a:pt x="32" y="128"/>
                    <a:pt x="32" y="128"/>
                  </a:cubicBezTo>
                  <a:cubicBezTo>
                    <a:pt x="32" y="160"/>
                    <a:pt x="32" y="160"/>
                    <a:pt x="32" y="160"/>
                  </a:cubicBezTo>
                  <a:cubicBezTo>
                    <a:pt x="32" y="165"/>
                    <a:pt x="34" y="169"/>
                    <a:pt x="38" y="170"/>
                  </a:cubicBezTo>
                  <a:cubicBezTo>
                    <a:pt x="40" y="171"/>
                    <a:pt x="41" y="171"/>
                    <a:pt x="42" y="171"/>
                  </a:cubicBezTo>
                  <a:cubicBezTo>
                    <a:pt x="45" y="171"/>
                    <a:pt x="48" y="170"/>
                    <a:pt x="50" y="168"/>
                  </a:cubicBezTo>
                  <a:cubicBezTo>
                    <a:pt x="89" y="128"/>
                    <a:pt x="89" y="128"/>
                    <a:pt x="89" y="128"/>
                  </a:cubicBezTo>
                  <a:cubicBezTo>
                    <a:pt x="181" y="128"/>
                    <a:pt x="181" y="128"/>
                    <a:pt x="181" y="128"/>
                  </a:cubicBezTo>
                  <a:cubicBezTo>
                    <a:pt x="187" y="128"/>
                    <a:pt x="192" y="124"/>
                    <a:pt x="192" y="118"/>
                  </a:cubicBezTo>
                  <a:close/>
                  <a:moveTo>
                    <a:pt x="170" y="107"/>
                  </a:moveTo>
                  <a:cubicBezTo>
                    <a:pt x="85" y="107"/>
                    <a:pt x="85" y="107"/>
                    <a:pt x="85" y="107"/>
                  </a:cubicBezTo>
                  <a:cubicBezTo>
                    <a:pt x="82" y="107"/>
                    <a:pt x="79" y="108"/>
                    <a:pt x="77" y="110"/>
                  </a:cubicBezTo>
                  <a:cubicBezTo>
                    <a:pt x="53" y="135"/>
                    <a:pt x="53" y="135"/>
                    <a:pt x="53" y="135"/>
                  </a:cubicBezTo>
                  <a:cubicBezTo>
                    <a:pt x="53" y="118"/>
                    <a:pt x="53" y="118"/>
                    <a:pt x="53" y="118"/>
                  </a:cubicBezTo>
                  <a:cubicBezTo>
                    <a:pt x="53" y="112"/>
                    <a:pt x="48" y="107"/>
                    <a:pt x="42" y="107"/>
                  </a:cubicBezTo>
                  <a:cubicBezTo>
                    <a:pt x="21" y="107"/>
                    <a:pt x="21" y="107"/>
                    <a:pt x="21" y="107"/>
                  </a:cubicBezTo>
                  <a:cubicBezTo>
                    <a:pt x="21" y="22"/>
                    <a:pt x="21" y="22"/>
                    <a:pt x="21" y="22"/>
                  </a:cubicBezTo>
                  <a:cubicBezTo>
                    <a:pt x="170" y="22"/>
                    <a:pt x="170" y="22"/>
                    <a:pt x="170" y="22"/>
                  </a:cubicBezTo>
                  <a:lnTo>
                    <a:pt x="170"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238">
              <a:extLst>
                <a:ext uri="{FF2B5EF4-FFF2-40B4-BE49-F238E27FC236}">
                  <a16:creationId xmlns:a16="http://schemas.microsoft.com/office/drawing/2014/main" id="{046F6901-AA29-664B-1322-9DA737EF5C93}"/>
                </a:ext>
              </a:extLst>
            </p:cNvPr>
            <p:cNvSpPr>
              <a:spLocks/>
            </p:cNvSpPr>
            <p:nvPr/>
          </p:nvSpPr>
          <p:spPr bwMode="auto">
            <a:xfrm>
              <a:off x="4413" y="941"/>
              <a:ext cx="127" cy="127"/>
            </a:xfrm>
            <a:custGeom>
              <a:avLst/>
              <a:gdLst>
                <a:gd name="T0" fmla="*/ 181 w 192"/>
                <a:gd name="T1" fmla="*/ 0 h 192"/>
                <a:gd name="T2" fmla="*/ 96 w 192"/>
                <a:gd name="T3" fmla="*/ 0 h 192"/>
                <a:gd name="T4" fmla="*/ 85 w 192"/>
                <a:gd name="T5" fmla="*/ 10 h 192"/>
                <a:gd name="T6" fmla="*/ 96 w 192"/>
                <a:gd name="T7" fmla="*/ 21 h 192"/>
                <a:gd name="T8" fmla="*/ 170 w 192"/>
                <a:gd name="T9" fmla="*/ 21 h 192"/>
                <a:gd name="T10" fmla="*/ 170 w 192"/>
                <a:gd name="T11" fmla="*/ 128 h 192"/>
                <a:gd name="T12" fmla="*/ 138 w 192"/>
                <a:gd name="T13" fmla="*/ 128 h 192"/>
                <a:gd name="T14" fmla="*/ 128 w 192"/>
                <a:gd name="T15" fmla="*/ 138 h 192"/>
                <a:gd name="T16" fmla="*/ 128 w 192"/>
                <a:gd name="T17" fmla="*/ 155 h 192"/>
                <a:gd name="T18" fmla="*/ 103 w 192"/>
                <a:gd name="T19" fmla="*/ 131 h 192"/>
                <a:gd name="T20" fmla="*/ 96 w 192"/>
                <a:gd name="T21" fmla="*/ 128 h 192"/>
                <a:gd name="T22" fmla="*/ 21 w 192"/>
                <a:gd name="T23" fmla="*/ 128 h 192"/>
                <a:gd name="T24" fmla="*/ 21 w 192"/>
                <a:gd name="T25" fmla="*/ 74 h 192"/>
                <a:gd name="T26" fmla="*/ 10 w 192"/>
                <a:gd name="T27" fmla="*/ 64 h 192"/>
                <a:gd name="T28" fmla="*/ 0 w 192"/>
                <a:gd name="T29" fmla="*/ 74 h 192"/>
                <a:gd name="T30" fmla="*/ 0 w 192"/>
                <a:gd name="T31" fmla="*/ 138 h 192"/>
                <a:gd name="T32" fmla="*/ 10 w 192"/>
                <a:gd name="T33" fmla="*/ 149 h 192"/>
                <a:gd name="T34" fmla="*/ 91 w 192"/>
                <a:gd name="T35" fmla="*/ 149 h 192"/>
                <a:gd name="T36" fmla="*/ 131 w 192"/>
                <a:gd name="T37" fmla="*/ 189 h 192"/>
                <a:gd name="T38" fmla="*/ 138 w 192"/>
                <a:gd name="T39" fmla="*/ 192 h 192"/>
                <a:gd name="T40" fmla="*/ 142 w 192"/>
                <a:gd name="T41" fmla="*/ 191 h 192"/>
                <a:gd name="T42" fmla="*/ 149 w 192"/>
                <a:gd name="T43" fmla="*/ 181 h 192"/>
                <a:gd name="T44" fmla="*/ 149 w 192"/>
                <a:gd name="T45" fmla="*/ 149 h 192"/>
                <a:gd name="T46" fmla="*/ 181 w 192"/>
                <a:gd name="T47" fmla="*/ 149 h 192"/>
                <a:gd name="T48" fmla="*/ 192 w 192"/>
                <a:gd name="T49" fmla="*/ 138 h 192"/>
                <a:gd name="T50" fmla="*/ 192 w 192"/>
                <a:gd name="T51" fmla="*/ 10 h 192"/>
                <a:gd name="T52" fmla="*/ 181 w 192"/>
                <a:gd name="T5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92">
                  <a:moveTo>
                    <a:pt x="181" y="0"/>
                  </a:moveTo>
                  <a:cubicBezTo>
                    <a:pt x="96" y="0"/>
                    <a:pt x="96" y="0"/>
                    <a:pt x="96" y="0"/>
                  </a:cubicBezTo>
                  <a:cubicBezTo>
                    <a:pt x="90" y="0"/>
                    <a:pt x="85" y="4"/>
                    <a:pt x="85" y="10"/>
                  </a:cubicBezTo>
                  <a:cubicBezTo>
                    <a:pt x="85" y="16"/>
                    <a:pt x="90" y="21"/>
                    <a:pt x="96" y="21"/>
                  </a:cubicBezTo>
                  <a:cubicBezTo>
                    <a:pt x="170" y="21"/>
                    <a:pt x="170" y="21"/>
                    <a:pt x="170" y="21"/>
                  </a:cubicBezTo>
                  <a:cubicBezTo>
                    <a:pt x="170" y="128"/>
                    <a:pt x="170" y="128"/>
                    <a:pt x="170" y="128"/>
                  </a:cubicBezTo>
                  <a:cubicBezTo>
                    <a:pt x="138" y="128"/>
                    <a:pt x="138" y="128"/>
                    <a:pt x="138" y="128"/>
                  </a:cubicBezTo>
                  <a:cubicBezTo>
                    <a:pt x="132" y="128"/>
                    <a:pt x="128" y="132"/>
                    <a:pt x="128" y="138"/>
                  </a:cubicBezTo>
                  <a:cubicBezTo>
                    <a:pt x="128" y="155"/>
                    <a:pt x="128" y="155"/>
                    <a:pt x="128" y="155"/>
                  </a:cubicBezTo>
                  <a:cubicBezTo>
                    <a:pt x="103" y="131"/>
                    <a:pt x="103" y="131"/>
                    <a:pt x="103" y="131"/>
                  </a:cubicBezTo>
                  <a:cubicBezTo>
                    <a:pt x="101" y="129"/>
                    <a:pt x="98" y="128"/>
                    <a:pt x="96" y="128"/>
                  </a:cubicBezTo>
                  <a:cubicBezTo>
                    <a:pt x="21" y="128"/>
                    <a:pt x="21" y="128"/>
                    <a:pt x="21" y="128"/>
                  </a:cubicBezTo>
                  <a:cubicBezTo>
                    <a:pt x="21" y="74"/>
                    <a:pt x="21" y="74"/>
                    <a:pt x="21" y="74"/>
                  </a:cubicBezTo>
                  <a:cubicBezTo>
                    <a:pt x="21" y="68"/>
                    <a:pt x="16" y="64"/>
                    <a:pt x="10" y="64"/>
                  </a:cubicBezTo>
                  <a:cubicBezTo>
                    <a:pt x="4" y="64"/>
                    <a:pt x="0" y="68"/>
                    <a:pt x="0" y="74"/>
                  </a:cubicBezTo>
                  <a:cubicBezTo>
                    <a:pt x="0" y="138"/>
                    <a:pt x="0" y="138"/>
                    <a:pt x="0" y="138"/>
                  </a:cubicBezTo>
                  <a:cubicBezTo>
                    <a:pt x="0" y="144"/>
                    <a:pt x="4" y="149"/>
                    <a:pt x="10" y="149"/>
                  </a:cubicBezTo>
                  <a:cubicBezTo>
                    <a:pt x="91" y="149"/>
                    <a:pt x="91" y="149"/>
                    <a:pt x="91" y="149"/>
                  </a:cubicBezTo>
                  <a:cubicBezTo>
                    <a:pt x="131" y="189"/>
                    <a:pt x="131" y="189"/>
                    <a:pt x="131" y="189"/>
                  </a:cubicBezTo>
                  <a:cubicBezTo>
                    <a:pt x="133" y="191"/>
                    <a:pt x="136" y="192"/>
                    <a:pt x="138" y="192"/>
                  </a:cubicBezTo>
                  <a:cubicBezTo>
                    <a:pt x="140" y="192"/>
                    <a:pt x="141" y="191"/>
                    <a:pt x="142" y="191"/>
                  </a:cubicBezTo>
                  <a:cubicBezTo>
                    <a:pt x="146" y="189"/>
                    <a:pt x="149" y="185"/>
                    <a:pt x="149" y="181"/>
                  </a:cubicBezTo>
                  <a:cubicBezTo>
                    <a:pt x="149" y="149"/>
                    <a:pt x="149" y="149"/>
                    <a:pt x="149" y="149"/>
                  </a:cubicBezTo>
                  <a:cubicBezTo>
                    <a:pt x="181" y="149"/>
                    <a:pt x="181" y="149"/>
                    <a:pt x="181" y="149"/>
                  </a:cubicBezTo>
                  <a:cubicBezTo>
                    <a:pt x="187" y="149"/>
                    <a:pt x="192" y="144"/>
                    <a:pt x="192" y="138"/>
                  </a:cubicBezTo>
                  <a:cubicBezTo>
                    <a:pt x="192" y="10"/>
                    <a:pt x="192" y="10"/>
                    <a:pt x="192" y="10"/>
                  </a:cubicBezTo>
                  <a:cubicBezTo>
                    <a:pt x="192" y="4"/>
                    <a:pt x="187" y="0"/>
                    <a:pt x="181"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9" name="Freeform 124">
            <a:extLst>
              <a:ext uri="{FF2B5EF4-FFF2-40B4-BE49-F238E27FC236}">
                <a16:creationId xmlns:a16="http://schemas.microsoft.com/office/drawing/2014/main" id="{5832DEE8-7E11-4719-FF13-FA88E9E98505}"/>
              </a:ext>
            </a:extLst>
          </p:cNvPr>
          <p:cNvSpPr>
            <a:spLocks noEditPoints="1"/>
          </p:cNvSpPr>
          <p:nvPr/>
        </p:nvSpPr>
        <p:spPr bwMode="auto">
          <a:xfrm>
            <a:off x="11260473" y="1675218"/>
            <a:ext cx="549242" cy="484536"/>
          </a:xfrm>
          <a:custGeom>
            <a:avLst/>
            <a:gdLst>
              <a:gd name="T0" fmla="*/ 1495 w 3650"/>
              <a:gd name="T1" fmla="*/ 3047 h 3224"/>
              <a:gd name="T2" fmla="*/ 1498 w 3650"/>
              <a:gd name="T3" fmla="*/ 3044 h 3224"/>
              <a:gd name="T4" fmla="*/ 198 w 3650"/>
              <a:gd name="T5" fmla="*/ 981 h 3224"/>
              <a:gd name="T6" fmla="*/ 179 w 3650"/>
              <a:gd name="T7" fmla="*/ 1543 h 3224"/>
              <a:gd name="T8" fmla="*/ 342 w 3650"/>
              <a:gd name="T9" fmla="*/ 1579 h 3224"/>
              <a:gd name="T10" fmla="*/ 3250 w 3650"/>
              <a:gd name="T11" fmla="*/ 1591 h 3224"/>
              <a:gd name="T12" fmla="*/ 3423 w 3650"/>
              <a:gd name="T13" fmla="*/ 1451 h 3224"/>
              <a:gd name="T14" fmla="*/ 3470 w 3650"/>
              <a:gd name="T15" fmla="*/ 1227 h 3224"/>
              <a:gd name="T16" fmla="*/ 3366 w 3650"/>
              <a:gd name="T17" fmla="*/ 1029 h 3224"/>
              <a:gd name="T18" fmla="*/ 617 w 3650"/>
              <a:gd name="T19" fmla="*/ 728 h 3224"/>
              <a:gd name="T20" fmla="*/ 529 w 3650"/>
              <a:gd name="T21" fmla="*/ 784 h 3224"/>
              <a:gd name="T22" fmla="*/ 521 w 3650"/>
              <a:gd name="T23" fmla="*/ 1746 h 3224"/>
              <a:gd name="T24" fmla="*/ 585 w 3650"/>
              <a:gd name="T25" fmla="*/ 1816 h 3224"/>
              <a:gd name="T26" fmla="*/ 627 w 3650"/>
              <a:gd name="T27" fmla="*/ 1821 h 3224"/>
              <a:gd name="T28" fmla="*/ 761 w 3650"/>
              <a:gd name="T29" fmla="*/ 1822 h 3224"/>
              <a:gd name="T30" fmla="*/ 949 w 3650"/>
              <a:gd name="T31" fmla="*/ 1822 h 3224"/>
              <a:gd name="T32" fmla="*/ 1083 w 3650"/>
              <a:gd name="T33" fmla="*/ 1822 h 3224"/>
              <a:gd name="T34" fmla="*/ 3024 w 3650"/>
              <a:gd name="T35" fmla="*/ 175 h 3224"/>
              <a:gd name="T36" fmla="*/ 2568 w 3650"/>
              <a:gd name="T37" fmla="*/ 398 h 3224"/>
              <a:gd name="T38" fmla="*/ 1772 w 3650"/>
              <a:gd name="T39" fmla="*/ 645 h 3224"/>
              <a:gd name="T40" fmla="*/ 1441 w 3650"/>
              <a:gd name="T41" fmla="*/ 1850 h 3224"/>
              <a:gd name="T42" fmla="*/ 2255 w 3650"/>
              <a:gd name="T43" fmla="*/ 2034 h 3224"/>
              <a:gd name="T44" fmla="*/ 3022 w 3650"/>
              <a:gd name="T45" fmla="*/ 2373 h 3224"/>
              <a:gd name="T46" fmla="*/ 3028 w 3650"/>
              <a:gd name="T47" fmla="*/ 2371 h 3224"/>
              <a:gd name="T48" fmla="*/ 3026 w 3650"/>
              <a:gd name="T49" fmla="*/ 177 h 3224"/>
              <a:gd name="T50" fmla="*/ 3116 w 3650"/>
              <a:gd name="T51" fmla="*/ 24 h 3224"/>
              <a:gd name="T52" fmla="*/ 3202 w 3650"/>
              <a:gd name="T53" fmla="*/ 148 h 3224"/>
              <a:gd name="T54" fmla="*/ 3368 w 3650"/>
              <a:gd name="T55" fmla="*/ 817 h 3224"/>
              <a:gd name="T56" fmla="*/ 3571 w 3650"/>
              <a:gd name="T57" fmla="*/ 1003 h 3224"/>
              <a:gd name="T58" fmla="*/ 3650 w 3650"/>
              <a:gd name="T59" fmla="*/ 1274 h 3224"/>
              <a:gd name="T60" fmla="*/ 3571 w 3650"/>
              <a:gd name="T61" fmla="*/ 1546 h 3224"/>
              <a:gd name="T62" fmla="*/ 3368 w 3650"/>
              <a:gd name="T63" fmla="*/ 1732 h 3224"/>
              <a:gd name="T64" fmla="*/ 3202 w 3650"/>
              <a:gd name="T65" fmla="*/ 2402 h 3224"/>
              <a:gd name="T66" fmla="*/ 3116 w 3650"/>
              <a:gd name="T67" fmla="*/ 2525 h 3224"/>
              <a:gd name="T68" fmla="*/ 2964 w 3650"/>
              <a:gd name="T69" fmla="*/ 2540 h 3224"/>
              <a:gd name="T70" fmla="*/ 2369 w 3650"/>
              <a:gd name="T71" fmla="*/ 2262 h 3224"/>
              <a:gd name="T72" fmla="*/ 1621 w 3650"/>
              <a:gd name="T73" fmla="*/ 2055 h 3224"/>
              <a:gd name="T74" fmla="*/ 1675 w 3650"/>
              <a:gd name="T75" fmla="*/ 3040 h 3224"/>
              <a:gd name="T76" fmla="*/ 1624 w 3650"/>
              <a:gd name="T77" fmla="*/ 3170 h 3224"/>
              <a:gd name="T78" fmla="*/ 1495 w 3650"/>
              <a:gd name="T79" fmla="*/ 3224 h 3224"/>
              <a:gd name="T80" fmla="*/ 969 w 3650"/>
              <a:gd name="T81" fmla="*/ 3182 h 3224"/>
              <a:gd name="T82" fmla="*/ 470 w 3650"/>
              <a:gd name="T83" fmla="*/ 1956 h 3224"/>
              <a:gd name="T84" fmla="*/ 352 w 3650"/>
              <a:gd name="T85" fmla="*/ 1797 h 3224"/>
              <a:gd name="T86" fmla="*/ 124 w 3650"/>
              <a:gd name="T87" fmla="*/ 1729 h 3224"/>
              <a:gd name="T88" fmla="*/ 12 w 3650"/>
              <a:gd name="T89" fmla="*/ 1598 h 3224"/>
              <a:gd name="T90" fmla="*/ 12 w 3650"/>
              <a:gd name="T91" fmla="*/ 951 h 3224"/>
              <a:gd name="T92" fmla="*/ 124 w 3650"/>
              <a:gd name="T93" fmla="*/ 821 h 3224"/>
              <a:gd name="T94" fmla="*/ 352 w 3650"/>
              <a:gd name="T95" fmla="*/ 755 h 3224"/>
              <a:gd name="T96" fmla="*/ 465 w 3650"/>
              <a:gd name="T97" fmla="*/ 598 h 3224"/>
              <a:gd name="T98" fmla="*/ 622 w 3650"/>
              <a:gd name="T99" fmla="*/ 552 h 3224"/>
              <a:gd name="T100" fmla="*/ 739 w 3650"/>
              <a:gd name="T101" fmla="*/ 552 h 3224"/>
              <a:gd name="T102" fmla="*/ 940 w 3650"/>
              <a:gd name="T103" fmla="*/ 551 h 3224"/>
              <a:gd name="T104" fmla="*/ 1123 w 3650"/>
              <a:gd name="T105" fmla="*/ 549 h 3224"/>
              <a:gd name="T106" fmla="*/ 1352 w 3650"/>
              <a:gd name="T107" fmla="*/ 533 h 3224"/>
              <a:gd name="T108" fmla="*/ 2169 w 3650"/>
              <a:gd name="T109" fmla="*/ 357 h 3224"/>
              <a:gd name="T110" fmla="*/ 2935 w 3650"/>
              <a:gd name="T111" fmla="*/ 23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50" h="3224">
                <a:moveTo>
                  <a:pt x="702" y="1998"/>
                </a:moveTo>
                <a:lnTo>
                  <a:pt x="1082" y="3046"/>
                </a:lnTo>
                <a:lnTo>
                  <a:pt x="1083" y="3047"/>
                </a:lnTo>
                <a:lnTo>
                  <a:pt x="1084" y="3047"/>
                </a:lnTo>
                <a:lnTo>
                  <a:pt x="1495" y="3047"/>
                </a:lnTo>
                <a:lnTo>
                  <a:pt x="1497" y="3047"/>
                </a:lnTo>
                <a:lnTo>
                  <a:pt x="1498" y="3046"/>
                </a:lnTo>
                <a:lnTo>
                  <a:pt x="1498" y="3046"/>
                </a:lnTo>
                <a:lnTo>
                  <a:pt x="1498" y="3045"/>
                </a:lnTo>
                <a:lnTo>
                  <a:pt x="1498" y="3044"/>
                </a:lnTo>
                <a:lnTo>
                  <a:pt x="1118" y="1998"/>
                </a:lnTo>
                <a:lnTo>
                  <a:pt x="702" y="1998"/>
                </a:lnTo>
                <a:close/>
                <a:moveTo>
                  <a:pt x="229" y="971"/>
                </a:moveTo>
                <a:lnTo>
                  <a:pt x="212" y="974"/>
                </a:lnTo>
                <a:lnTo>
                  <a:pt x="198" y="981"/>
                </a:lnTo>
                <a:lnTo>
                  <a:pt x="187" y="993"/>
                </a:lnTo>
                <a:lnTo>
                  <a:pt x="179" y="1008"/>
                </a:lnTo>
                <a:lnTo>
                  <a:pt x="176" y="1023"/>
                </a:lnTo>
                <a:lnTo>
                  <a:pt x="176" y="1527"/>
                </a:lnTo>
                <a:lnTo>
                  <a:pt x="179" y="1543"/>
                </a:lnTo>
                <a:lnTo>
                  <a:pt x="187" y="1558"/>
                </a:lnTo>
                <a:lnTo>
                  <a:pt x="198" y="1569"/>
                </a:lnTo>
                <a:lnTo>
                  <a:pt x="212" y="1576"/>
                </a:lnTo>
                <a:lnTo>
                  <a:pt x="229" y="1579"/>
                </a:lnTo>
                <a:lnTo>
                  <a:pt x="342" y="1579"/>
                </a:lnTo>
                <a:lnTo>
                  <a:pt x="342" y="971"/>
                </a:lnTo>
                <a:lnTo>
                  <a:pt x="229" y="971"/>
                </a:lnTo>
                <a:close/>
                <a:moveTo>
                  <a:pt x="3204" y="946"/>
                </a:moveTo>
                <a:lnTo>
                  <a:pt x="3204" y="1604"/>
                </a:lnTo>
                <a:lnTo>
                  <a:pt x="3250" y="1591"/>
                </a:lnTo>
                <a:lnTo>
                  <a:pt x="3292" y="1573"/>
                </a:lnTo>
                <a:lnTo>
                  <a:pt x="3330" y="1550"/>
                </a:lnTo>
                <a:lnTo>
                  <a:pt x="3366" y="1521"/>
                </a:lnTo>
                <a:lnTo>
                  <a:pt x="3397" y="1489"/>
                </a:lnTo>
                <a:lnTo>
                  <a:pt x="3423" y="1451"/>
                </a:lnTo>
                <a:lnTo>
                  <a:pt x="3444" y="1411"/>
                </a:lnTo>
                <a:lnTo>
                  <a:pt x="3461" y="1368"/>
                </a:lnTo>
                <a:lnTo>
                  <a:pt x="3470" y="1323"/>
                </a:lnTo>
                <a:lnTo>
                  <a:pt x="3474" y="1274"/>
                </a:lnTo>
                <a:lnTo>
                  <a:pt x="3470" y="1227"/>
                </a:lnTo>
                <a:lnTo>
                  <a:pt x="3461" y="1181"/>
                </a:lnTo>
                <a:lnTo>
                  <a:pt x="3444" y="1138"/>
                </a:lnTo>
                <a:lnTo>
                  <a:pt x="3423" y="1098"/>
                </a:lnTo>
                <a:lnTo>
                  <a:pt x="3397" y="1061"/>
                </a:lnTo>
                <a:lnTo>
                  <a:pt x="3366" y="1029"/>
                </a:lnTo>
                <a:lnTo>
                  <a:pt x="3330" y="1000"/>
                </a:lnTo>
                <a:lnTo>
                  <a:pt x="3292" y="977"/>
                </a:lnTo>
                <a:lnTo>
                  <a:pt x="3250" y="958"/>
                </a:lnTo>
                <a:lnTo>
                  <a:pt x="3204" y="946"/>
                </a:lnTo>
                <a:close/>
                <a:moveTo>
                  <a:pt x="617" y="728"/>
                </a:moveTo>
                <a:lnTo>
                  <a:pt x="595" y="731"/>
                </a:lnTo>
                <a:lnTo>
                  <a:pt x="574" y="739"/>
                </a:lnTo>
                <a:lnTo>
                  <a:pt x="555" y="750"/>
                </a:lnTo>
                <a:lnTo>
                  <a:pt x="540" y="765"/>
                </a:lnTo>
                <a:lnTo>
                  <a:pt x="529" y="784"/>
                </a:lnTo>
                <a:lnTo>
                  <a:pt x="521" y="805"/>
                </a:lnTo>
                <a:lnTo>
                  <a:pt x="518" y="827"/>
                </a:lnTo>
                <a:lnTo>
                  <a:pt x="518" y="827"/>
                </a:lnTo>
                <a:lnTo>
                  <a:pt x="518" y="1722"/>
                </a:lnTo>
                <a:lnTo>
                  <a:pt x="521" y="1746"/>
                </a:lnTo>
                <a:lnTo>
                  <a:pt x="529" y="1768"/>
                </a:lnTo>
                <a:lnTo>
                  <a:pt x="541" y="1785"/>
                </a:lnTo>
                <a:lnTo>
                  <a:pt x="557" y="1801"/>
                </a:lnTo>
                <a:lnTo>
                  <a:pt x="577" y="1813"/>
                </a:lnTo>
                <a:lnTo>
                  <a:pt x="585" y="1816"/>
                </a:lnTo>
                <a:lnTo>
                  <a:pt x="592" y="1819"/>
                </a:lnTo>
                <a:lnTo>
                  <a:pt x="601" y="1820"/>
                </a:lnTo>
                <a:lnTo>
                  <a:pt x="611" y="1821"/>
                </a:lnTo>
                <a:lnTo>
                  <a:pt x="615" y="1821"/>
                </a:lnTo>
                <a:lnTo>
                  <a:pt x="627" y="1821"/>
                </a:lnTo>
                <a:lnTo>
                  <a:pt x="645" y="1821"/>
                </a:lnTo>
                <a:lnTo>
                  <a:pt x="667" y="1821"/>
                </a:lnTo>
                <a:lnTo>
                  <a:pt x="696" y="1822"/>
                </a:lnTo>
                <a:lnTo>
                  <a:pt x="727" y="1822"/>
                </a:lnTo>
                <a:lnTo>
                  <a:pt x="761" y="1822"/>
                </a:lnTo>
                <a:lnTo>
                  <a:pt x="797" y="1822"/>
                </a:lnTo>
                <a:lnTo>
                  <a:pt x="836" y="1822"/>
                </a:lnTo>
                <a:lnTo>
                  <a:pt x="874" y="1822"/>
                </a:lnTo>
                <a:lnTo>
                  <a:pt x="911" y="1822"/>
                </a:lnTo>
                <a:lnTo>
                  <a:pt x="949" y="1822"/>
                </a:lnTo>
                <a:lnTo>
                  <a:pt x="983" y="1822"/>
                </a:lnTo>
                <a:lnTo>
                  <a:pt x="1014" y="1822"/>
                </a:lnTo>
                <a:lnTo>
                  <a:pt x="1042" y="1822"/>
                </a:lnTo>
                <a:lnTo>
                  <a:pt x="1065" y="1822"/>
                </a:lnTo>
                <a:lnTo>
                  <a:pt x="1083" y="1822"/>
                </a:lnTo>
                <a:lnTo>
                  <a:pt x="1094" y="1822"/>
                </a:lnTo>
                <a:lnTo>
                  <a:pt x="1097" y="1822"/>
                </a:lnTo>
                <a:lnTo>
                  <a:pt x="1097" y="728"/>
                </a:lnTo>
                <a:lnTo>
                  <a:pt x="617" y="728"/>
                </a:lnTo>
                <a:close/>
                <a:moveTo>
                  <a:pt x="3024" y="175"/>
                </a:moveTo>
                <a:lnTo>
                  <a:pt x="3023" y="175"/>
                </a:lnTo>
                <a:lnTo>
                  <a:pt x="3022" y="177"/>
                </a:lnTo>
                <a:lnTo>
                  <a:pt x="2872" y="256"/>
                </a:lnTo>
                <a:lnTo>
                  <a:pt x="2722" y="330"/>
                </a:lnTo>
                <a:lnTo>
                  <a:pt x="2568" y="398"/>
                </a:lnTo>
                <a:lnTo>
                  <a:pt x="2413" y="459"/>
                </a:lnTo>
                <a:lnTo>
                  <a:pt x="2255" y="514"/>
                </a:lnTo>
                <a:lnTo>
                  <a:pt x="2096" y="564"/>
                </a:lnTo>
                <a:lnTo>
                  <a:pt x="1936" y="607"/>
                </a:lnTo>
                <a:lnTo>
                  <a:pt x="1772" y="645"/>
                </a:lnTo>
                <a:lnTo>
                  <a:pt x="1608" y="676"/>
                </a:lnTo>
                <a:lnTo>
                  <a:pt x="1441" y="700"/>
                </a:lnTo>
                <a:lnTo>
                  <a:pt x="1274" y="719"/>
                </a:lnTo>
                <a:lnTo>
                  <a:pt x="1274" y="1831"/>
                </a:lnTo>
                <a:lnTo>
                  <a:pt x="1441" y="1850"/>
                </a:lnTo>
                <a:lnTo>
                  <a:pt x="1608" y="1874"/>
                </a:lnTo>
                <a:lnTo>
                  <a:pt x="1772" y="1905"/>
                </a:lnTo>
                <a:lnTo>
                  <a:pt x="1936" y="1943"/>
                </a:lnTo>
                <a:lnTo>
                  <a:pt x="2096" y="1986"/>
                </a:lnTo>
                <a:lnTo>
                  <a:pt x="2255" y="2034"/>
                </a:lnTo>
                <a:lnTo>
                  <a:pt x="2412" y="2091"/>
                </a:lnTo>
                <a:lnTo>
                  <a:pt x="2568" y="2152"/>
                </a:lnTo>
                <a:lnTo>
                  <a:pt x="2722" y="2219"/>
                </a:lnTo>
                <a:lnTo>
                  <a:pt x="2872" y="2293"/>
                </a:lnTo>
                <a:lnTo>
                  <a:pt x="3022" y="2373"/>
                </a:lnTo>
                <a:lnTo>
                  <a:pt x="3023" y="2373"/>
                </a:lnTo>
                <a:lnTo>
                  <a:pt x="3024" y="2374"/>
                </a:lnTo>
                <a:lnTo>
                  <a:pt x="3026" y="2373"/>
                </a:lnTo>
                <a:lnTo>
                  <a:pt x="3027" y="2372"/>
                </a:lnTo>
                <a:lnTo>
                  <a:pt x="3028" y="2371"/>
                </a:lnTo>
                <a:lnTo>
                  <a:pt x="3028" y="2370"/>
                </a:lnTo>
                <a:lnTo>
                  <a:pt x="3028" y="180"/>
                </a:lnTo>
                <a:lnTo>
                  <a:pt x="3028" y="179"/>
                </a:lnTo>
                <a:lnTo>
                  <a:pt x="3027" y="178"/>
                </a:lnTo>
                <a:lnTo>
                  <a:pt x="3026" y="177"/>
                </a:lnTo>
                <a:lnTo>
                  <a:pt x="3024" y="175"/>
                </a:lnTo>
                <a:close/>
                <a:moveTo>
                  <a:pt x="3026" y="0"/>
                </a:moveTo>
                <a:lnTo>
                  <a:pt x="3056" y="2"/>
                </a:lnTo>
                <a:lnTo>
                  <a:pt x="3087" y="11"/>
                </a:lnTo>
                <a:lnTo>
                  <a:pt x="3116" y="24"/>
                </a:lnTo>
                <a:lnTo>
                  <a:pt x="3141" y="43"/>
                </a:lnTo>
                <a:lnTo>
                  <a:pt x="3163" y="65"/>
                </a:lnTo>
                <a:lnTo>
                  <a:pt x="3181" y="90"/>
                </a:lnTo>
                <a:lnTo>
                  <a:pt x="3194" y="118"/>
                </a:lnTo>
                <a:lnTo>
                  <a:pt x="3202" y="148"/>
                </a:lnTo>
                <a:lnTo>
                  <a:pt x="3204" y="180"/>
                </a:lnTo>
                <a:lnTo>
                  <a:pt x="3204" y="767"/>
                </a:lnTo>
                <a:lnTo>
                  <a:pt x="3262" y="779"/>
                </a:lnTo>
                <a:lnTo>
                  <a:pt x="3316" y="795"/>
                </a:lnTo>
                <a:lnTo>
                  <a:pt x="3368" y="817"/>
                </a:lnTo>
                <a:lnTo>
                  <a:pt x="3417" y="845"/>
                </a:lnTo>
                <a:lnTo>
                  <a:pt x="3461" y="878"/>
                </a:lnTo>
                <a:lnTo>
                  <a:pt x="3503" y="916"/>
                </a:lnTo>
                <a:lnTo>
                  <a:pt x="3539" y="957"/>
                </a:lnTo>
                <a:lnTo>
                  <a:pt x="3571" y="1003"/>
                </a:lnTo>
                <a:lnTo>
                  <a:pt x="3599" y="1052"/>
                </a:lnTo>
                <a:lnTo>
                  <a:pt x="3620" y="1104"/>
                </a:lnTo>
                <a:lnTo>
                  <a:pt x="3637" y="1158"/>
                </a:lnTo>
                <a:lnTo>
                  <a:pt x="3647" y="1216"/>
                </a:lnTo>
                <a:lnTo>
                  <a:pt x="3650" y="1274"/>
                </a:lnTo>
                <a:lnTo>
                  <a:pt x="3647" y="1334"/>
                </a:lnTo>
                <a:lnTo>
                  <a:pt x="3637" y="1390"/>
                </a:lnTo>
                <a:lnTo>
                  <a:pt x="3620" y="1446"/>
                </a:lnTo>
                <a:lnTo>
                  <a:pt x="3599" y="1498"/>
                </a:lnTo>
                <a:lnTo>
                  <a:pt x="3571" y="1546"/>
                </a:lnTo>
                <a:lnTo>
                  <a:pt x="3539" y="1592"/>
                </a:lnTo>
                <a:lnTo>
                  <a:pt x="3503" y="1634"/>
                </a:lnTo>
                <a:lnTo>
                  <a:pt x="3461" y="1672"/>
                </a:lnTo>
                <a:lnTo>
                  <a:pt x="3417" y="1705"/>
                </a:lnTo>
                <a:lnTo>
                  <a:pt x="3368" y="1732"/>
                </a:lnTo>
                <a:lnTo>
                  <a:pt x="3316" y="1755"/>
                </a:lnTo>
                <a:lnTo>
                  <a:pt x="3262" y="1771"/>
                </a:lnTo>
                <a:lnTo>
                  <a:pt x="3204" y="1782"/>
                </a:lnTo>
                <a:lnTo>
                  <a:pt x="3204" y="2370"/>
                </a:lnTo>
                <a:lnTo>
                  <a:pt x="3202" y="2402"/>
                </a:lnTo>
                <a:lnTo>
                  <a:pt x="3194" y="2432"/>
                </a:lnTo>
                <a:lnTo>
                  <a:pt x="3181" y="2459"/>
                </a:lnTo>
                <a:lnTo>
                  <a:pt x="3163" y="2485"/>
                </a:lnTo>
                <a:lnTo>
                  <a:pt x="3141" y="2507"/>
                </a:lnTo>
                <a:lnTo>
                  <a:pt x="3116" y="2525"/>
                </a:lnTo>
                <a:lnTo>
                  <a:pt x="3086" y="2539"/>
                </a:lnTo>
                <a:lnTo>
                  <a:pt x="3055" y="2548"/>
                </a:lnTo>
                <a:lnTo>
                  <a:pt x="3024" y="2550"/>
                </a:lnTo>
                <a:lnTo>
                  <a:pt x="2994" y="2548"/>
                </a:lnTo>
                <a:lnTo>
                  <a:pt x="2964" y="2540"/>
                </a:lnTo>
                <a:lnTo>
                  <a:pt x="2935" y="2527"/>
                </a:lnTo>
                <a:lnTo>
                  <a:pt x="2797" y="2453"/>
                </a:lnTo>
                <a:lnTo>
                  <a:pt x="2657" y="2384"/>
                </a:lnTo>
                <a:lnTo>
                  <a:pt x="2514" y="2320"/>
                </a:lnTo>
                <a:lnTo>
                  <a:pt x="2369" y="2262"/>
                </a:lnTo>
                <a:lnTo>
                  <a:pt x="2223" y="2210"/>
                </a:lnTo>
                <a:lnTo>
                  <a:pt x="2075" y="2163"/>
                </a:lnTo>
                <a:lnTo>
                  <a:pt x="1926" y="2122"/>
                </a:lnTo>
                <a:lnTo>
                  <a:pt x="1774" y="2086"/>
                </a:lnTo>
                <a:lnTo>
                  <a:pt x="1621" y="2055"/>
                </a:lnTo>
                <a:lnTo>
                  <a:pt x="1467" y="2031"/>
                </a:lnTo>
                <a:lnTo>
                  <a:pt x="1312" y="2012"/>
                </a:lnTo>
                <a:lnTo>
                  <a:pt x="1664" y="2984"/>
                </a:lnTo>
                <a:lnTo>
                  <a:pt x="1671" y="3012"/>
                </a:lnTo>
                <a:lnTo>
                  <a:pt x="1675" y="3040"/>
                </a:lnTo>
                <a:lnTo>
                  <a:pt x="1672" y="3068"/>
                </a:lnTo>
                <a:lnTo>
                  <a:pt x="1667" y="3096"/>
                </a:lnTo>
                <a:lnTo>
                  <a:pt x="1657" y="3122"/>
                </a:lnTo>
                <a:lnTo>
                  <a:pt x="1641" y="3148"/>
                </a:lnTo>
                <a:lnTo>
                  <a:pt x="1624" y="3170"/>
                </a:lnTo>
                <a:lnTo>
                  <a:pt x="1602" y="3189"/>
                </a:lnTo>
                <a:lnTo>
                  <a:pt x="1578" y="3204"/>
                </a:lnTo>
                <a:lnTo>
                  <a:pt x="1552" y="3215"/>
                </a:lnTo>
                <a:lnTo>
                  <a:pt x="1524" y="3222"/>
                </a:lnTo>
                <a:lnTo>
                  <a:pt x="1495" y="3224"/>
                </a:lnTo>
                <a:lnTo>
                  <a:pt x="1084" y="3224"/>
                </a:lnTo>
                <a:lnTo>
                  <a:pt x="1053" y="3221"/>
                </a:lnTo>
                <a:lnTo>
                  <a:pt x="1022" y="3213"/>
                </a:lnTo>
                <a:lnTo>
                  <a:pt x="994" y="3200"/>
                </a:lnTo>
                <a:lnTo>
                  <a:pt x="969" y="3182"/>
                </a:lnTo>
                <a:lnTo>
                  <a:pt x="948" y="3160"/>
                </a:lnTo>
                <a:lnTo>
                  <a:pt x="929" y="3134"/>
                </a:lnTo>
                <a:lnTo>
                  <a:pt x="916" y="3106"/>
                </a:lnTo>
                <a:lnTo>
                  <a:pt x="507" y="1975"/>
                </a:lnTo>
                <a:lnTo>
                  <a:pt x="470" y="1956"/>
                </a:lnTo>
                <a:lnTo>
                  <a:pt x="438" y="1932"/>
                </a:lnTo>
                <a:lnTo>
                  <a:pt x="409" y="1903"/>
                </a:lnTo>
                <a:lnTo>
                  <a:pt x="385" y="1871"/>
                </a:lnTo>
                <a:lnTo>
                  <a:pt x="366" y="1835"/>
                </a:lnTo>
                <a:lnTo>
                  <a:pt x="352" y="1797"/>
                </a:lnTo>
                <a:lnTo>
                  <a:pt x="344" y="1755"/>
                </a:lnTo>
                <a:lnTo>
                  <a:pt x="229" y="1755"/>
                </a:lnTo>
                <a:lnTo>
                  <a:pt x="191" y="1752"/>
                </a:lnTo>
                <a:lnTo>
                  <a:pt x="156" y="1743"/>
                </a:lnTo>
                <a:lnTo>
                  <a:pt x="124" y="1729"/>
                </a:lnTo>
                <a:lnTo>
                  <a:pt x="94" y="1710"/>
                </a:lnTo>
                <a:lnTo>
                  <a:pt x="67" y="1688"/>
                </a:lnTo>
                <a:lnTo>
                  <a:pt x="44" y="1662"/>
                </a:lnTo>
                <a:lnTo>
                  <a:pt x="25" y="1632"/>
                </a:lnTo>
                <a:lnTo>
                  <a:pt x="12" y="1598"/>
                </a:lnTo>
                <a:lnTo>
                  <a:pt x="3" y="1563"/>
                </a:lnTo>
                <a:lnTo>
                  <a:pt x="0" y="1527"/>
                </a:lnTo>
                <a:lnTo>
                  <a:pt x="0" y="1023"/>
                </a:lnTo>
                <a:lnTo>
                  <a:pt x="3" y="987"/>
                </a:lnTo>
                <a:lnTo>
                  <a:pt x="12" y="951"/>
                </a:lnTo>
                <a:lnTo>
                  <a:pt x="25" y="919"/>
                </a:lnTo>
                <a:lnTo>
                  <a:pt x="44" y="888"/>
                </a:lnTo>
                <a:lnTo>
                  <a:pt x="67" y="862"/>
                </a:lnTo>
                <a:lnTo>
                  <a:pt x="94" y="839"/>
                </a:lnTo>
                <a:lnTo>
                  <a:pt x="124" y="821"/>
                </a:lnTo>
                <a:lnTo>
                  <a:pt x="156" y="806"/>
                </a:lnTo>
                <a:lnTo>
                  <a:pt x="191" y="797"/>
                </a:lnTo>
                <a:lnTo>
                  <a:pt x="229" y="795"/>
                </a:lnTo>
                <a:lnTo>
                  <a:pt x="344" y="795"/>
                </a:lnTo>
                <a:lnTo>
                  <a:pt x="352" y="755"/>
                </a:lnTo>
                <a:lnTo>
                  <a:pt x="365" y="717"/>
                </a:lnTo>
                <a:lnTo>
                  <a:pt x="384" y="682"/>
                </a:lnTo>
                <a:lnTo>
                  <a:pt x="406" y="650"/>
                </a:lnTo>
                <a:lnTo>
                  <a:pt x="434" y="623"/>
                </a:lnTo>
                <a:lnTo>
                  <a:pt x="465" y="598"/>
                </a:lnTo>
                <a:lnTo>
                  <a:pt x="499" y="578"/>
                </a:lnTo>
                <a:lnTo>
                  <a:pt x="536" y="564"/>
                </a:lnTo>
                <a:lnTo>
                  <a:pt x="576" y="555"/>
                </a:lnTo>
                <a:lnTo>
                  <a:pt x="617" y="552"/>
                </a:lnTo>
                <a:lnTo>
                  <a:pt x="622" y="552"/>
                </a:lnTo>
                <a:lnTo>
                  <a:pt x="633" y="552"/>
                </a:lnTo>
                <a:lnTo>
                  <a:pt x="651" y="552"/>
                </a:lnTo>
                <a:lnTo>
                  <a:pt x="676" y="552"/>
                </a:lnTo>
                <a:lnTo>
                  <a:pt x="705" y="552"/>
                </a:lnTo>
                <a:lnTo>
                  <a:pt x="739" y="552"/>
                </a:lnTo>
                <a:lnTo>
                  <a:pt x="775" y="551"/>
                </a:lnTo>
                <a:lnTo>
                  <a:pt x="815" y="551"/>
                </a:lnTo>
                <a:lnTo>
                  <a:pt x="856" y="551"/>
                </a:lnTo>
                <a:lnTo>
                  <a:pt x="898" y="551"/>
                </a:lnTo>
                <a:lnTo>
                  <a:pt x="940" y="551"/>
                </a:lnTo>
                <a:lnTo>
                  <a:pt x="982" y="551"/>
                </a:lnTo>
                <a:lnTo>
                  <a:pt x="1022" y="549"/>
                </a:lnTo>
                <a:lnTo>
                  <a:pt x="1059" y="549"/>
                </a:lnTo>
                <a:lnTo>
                  <a:pt x="1093" y="549"/>
                </a:lnTo>
                <a:lnTo>
                  <a:pt x="1123" y="549"/>
                </a:lnTo>
                <a:lnTo>
                  <a:pt x="1147" y="549"/>
                </a:lnTo>
                <a:lnTo>
                  <a:pt x="1166" y="549"/>
                </a:lnTo>
                <a:lnTo>
                  <a:pt x="1178" y="549"/>
                </a:lnTo>
                <a:lnTo>
                  <a:pt x="1183" y="548"/>
                </a:lnTo>
                <a:lnTo>
                  <a:pt x="1352" y="533"/>
                </a:lnTo>
                <a:lnTo>
                  <a:pt x="1519" y="511"/>
                </a:lnTo>
                <a:lnTo>
                  <a:pt x="1683" y="482"/>
                </a:lnTo>
                <a:lnTo>
                  <a:pt x="1847" y="447"/>
                </a:lnTo>
                <a:lnTo>
                  <a:pt x="2009" y="406"/>
                </a:lnTo>
                <a:lnTo>
                  <a:pt x="2169" y="357"/>
                </a:lnTo>
                <a:lnTo>
                  <a:pt x="2326" y="303"/>
                </a:lnTo>
                <a:lnTo>
                  <a:pt x="2482" y="242"/>
                </a:lnTo>
                <a:lnTo>
                  <a:pt x="2636" y="175"/>
                </a:lnTo>
                <a:lnTo>
                  <a:pt x="2786" y="102"/>
                </a:lnTo>
                <a:lnTo>
                  <a:pt x="2935" y="23"/>
                </a:lnTo>
                <a:lnTo>
                  <a:pt x="2964" y="9"/>
                </a:lnTo>
                <a:lnTo>
                  <a:pt x="2995" y="2"/>
                </a:lnTo>
                <a:lnTo>
                  <a:pt x="302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34" name="Group 133">
            <a:extLst>
              <a:ext uri="{FF2B5EF4-FFF2-40B4-BE49-F238E27FC236}">
                <a16:creationId xmlns:a16="http://schemas.microsoft.com/office/drawing/2014/main" id="{84CD1836-18C8-E71F-F969-E6132C2B74FE}"/>
              </a:ext>
            </a:extLst>
          </p:cNvPr>
          <p:cNvGrpSpPr/>
          <p:nvPr/>
        </p:nvGrpSpPr>
        <p:grpSpPr>
          <a:xfrm>
            <a:off x="11312844" y="2753678"/>
            <a:ext cx="444500" cy="439738"/>
            <a:chOff x="2587625" y="4291013"/>
            <a:chExt cx="444500" cy="439738"/>
          </a:xfrm>
          <a:solidFill>
            <a:schemeClr val="tx1"/>
          </a:solidFill>
        </p:grpSpPr>
        <p:sp>
          <p:nvSpPr>
            <p:cNvPr id="135" name="Freeform 290">
              <a:extLst>
                <a:ext uri="{FF2B5EF4-FFF2-40B4-BE49-F238E27FC236}">
                  <a16:creationId xmlns:a16="http://schemas.microsoft.com/office/drawing/2014/main" id="{8B401CB8-966D-1C3F-7B44-5889B71B52D3}"/>
                </a:ext>
              </a:extLst>
            </p:cNvPr>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291">
              <a:extLst>
                <a:ext uri="{FF2B5EF4-FFF2-40B4-BE49-F238E27FC236}">
                  <a16:creationId xmlns:a16="http://schemas.microsoft.com/office/drawing/2014/main" id="{681BE481-E997-A987-9D0D-51DC3B42B135}"/>
                </a:ext>
              </a:extLst>
            </p:cNvPr>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292">
              <a:extLst>
                <a:ext uri="{FF2B5EF4-FFF2-40B4-BE49-F238E27FC236}">
                  <a16:creationId xmlns:a16="http://schemas.microsoft.com/office/drawing/2014/main" id="{EB8054F9-2B45-A481-2D98-C52B3C3EDF46}"/>
                </a:ext>
              </a:extLst>
            </p:cNvPr>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293">
              <a:extLst>
                <a:ext uri="{FF2B5EF4-FFF2-40B4-BE49-F238E27FC236}">
                  <a16:creationId xmlns:a16="http://schemas.microsoft.com/office/drawing/2014/main" id="{7BEFA8F2-46EB-57CB-8858-195E01A53B80}"/>
                </a:ext>
              </a:extLst>
            </p:cNvPr>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94">
              <a:extLst>
                <a:ext uri="{FF2B5EF4-FFF2-40B4-BE49-F238E27FC236}">
                  <a16:creationId xmlns:a16="http://schemas.microsoft.com/office/drawing/2014/main" id="{4981D25D-A416-EC59-F51D-CF1A42C137D8}"/>
                </a:ext>
              </a:extLst>
            </p:cNvPr>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95">
              <a:extLst>
                <a:ext uri="{FF2B5EF4-FFF2-40B4-BE49-F238E27FC236}">
                  <a16:creationId xmlns:a16="http://schemas.microsoft.com/office/drawing/2014/main" id="{7272A536-E501-B485-454B-61C8690B7C15}"/>
                </a:ext>
              </a:extLst>
            </p:cNvPr>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8" name="Group 197">
            <a:extLst>
              <a:ext uri="{FF2B5EF4-FFF2-40B4-BE49-F238E27FC236}">
                <a16:creationId xmlns:a16="http://schemas.microsoft.com/office/drawing/2014/main" id="{D2C30C78-B6C4-2F99-1681-48EF4E86E54F}"/>
              </a:ext>
            </a:extLst>
          </p:cNvPr>
          <p:cNvGrpSpPr/>
          <p:nvPr/>
        </p:nvGrpSpPr>
        <p:grpSpPr>
          <a:xfrm>
            <a:off x="11271503" y="3713867"/>
            <a:ext cx="527182" cy="457512"/>
            <a:chOff x="8783638" y="1235076"/>
            <a:chExt cx="360363" cy="312738"/>
          </a:xfrm>
          <a:solidFill>
            <a:schemeClr val="tx1"/>
          </a:solidFill>
        </p:grpSpPr>
        <p:sp>
          <p:nvSpPr>
            <p:cNvPr id="199" name="Freeform 51">
              <a:extLst>
                <a:ext uri="{FF2B5EF4-FFF2-40B4-BE49-F238E27FC236}">
                  <a16:creationId xmlns:a16="http://schemas.microsoft.com/office/drawing/2014/main" id="{5DB0CE11-D693-5BE9-542F-1572A1F819BA}"/>
                </a:ext>
              </a:extLst>
            </p:cNvPr>
            <p:cNvSpPr>
              <a:spLocks noEditPoints="1"/>
            </p:cNvSpPr>
            <p:nvPr/>
          </p:nvSpPr>
          <p:spPr bwMode="auto">
            <a:xfrm>
              <a:off x="8842375" y="1290638"/>
              <a:ext cx="128588" cy="84138"/>
            </a:xfrm>
            <a:custGeom>
              <a:avLst/>
              <a:gdLst/>
              <a:ahLst/>
              <a:cxnLst>
                <a:cxn ang="0">
                  <a:pos x="42" y="0"/>
                </a:cxn>
                <a:cxn ang="0">
                  <a:pos x="0" y="27"/>
                </a:cxn>
                <a:cxn ang="0">
                  <a:pos x="1" y="29"/>
                </a:cxn>
                <a:cxn ang="0">
                  <a:pos x="3" y="27"/>
                </a:cxn>
                <a:cxn ang="0">
                  <a:pos x="42" y="4"/>
                </a:cxn>
                <a:cxn ang="0">
                  <a:pos x="44" y="2"/>
                </a:cxn>
                <a:cxn ang="0">
                  <a:pos x="42" y="0"/>
                </a:cxn>
                <a:cxn ang="0">
                  <a:pos x="42" y="0"/>
                </a:cxn>
                <a:cxn ang="0">
                  <a:pos x="42" y="0"/>
                </a:cxn>
              </a:cxnLst>
              <a:rect l="0" t="0" r="r" b="b"/>
              <a:pathLst>
                <a:path w="44" h="29">
                  <a:moveTo>
                    <a:pt x="42" y="0"/>
                  </a:moveTo>
                  <a:cubicBezTo>
                    <a:pt x="19" y="0"/>
                    <a:pt x="0" y="12"/>
                    <a:pt x="0" y="27"/>
                  </a:cubicBezTo>
                  <a:cubicBezTo>
                    <a:pt x="0" y="28"/>
                    <a:pt x="0" y="29"/>
                    <a:pt x="1" y="29"/>
                  </a:cubicBezTo>
                  <a:cubicBezTo>
                    <a:pt x="3" y="29"/>
                    <a:pt x="3" y="28"/>
                    <a:pt x="3" y="27"/>
                  </a:cubicBezTo>
                  <a:cubicBezTo>
                    <a:pt x="3" y="15"/>
                    <a:pt x="21" y="4"/>
                    <a:pt x="42" y="4"/>
                  </a:cubicBezTo>
                  <a:cubicBezTo>
                    <a:pt x="43" y="4"/>
                    <a:pt x="44" y="3"/>
                    <a:pt x="44" y="2"/>
                  </a:cubicBezTo>
                  <a:cubicBezTo>
                    <a:pt x="44" y="1"/>
                    <a:pt x="43" y="0"/>
                    <a:pt x="42" y="0"/>
                  </a:cubicBezTo>
                  <a:close/>
                  <a:moveTo>
                    <a:pt x="42" y="0"/>
                  </a:moveTo>
                  <a:cubicBezTo>
                    <a:pt x="42" y="0"/>
                    <a:pt x="42" y="0"/>
                    <a:pt x="4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52">
              <a:extLst>
                <a:ext uri="{FF2B5EF4-FFF2-40B4-BE49-F238E27FC236}">
                  <a16:creationId xmlns:a16="http://schemas.microsoft.com/office/drawing/2014/main" id="{F1E819FA-2E51-C4C4-B6CC-52B43D851BF2}"/>
                </a:ext>
              </a:extLst>
            </p:cNvPr>
            <p:cNvSpPr>
              <a:spLocks noEditPoints="1"/>
            </p:cNvSpPr>
            <p:nvPr/>
          </p:nvSpPr>
          <p:spPr bwMode="auto">
            <a:xfrm>
              <a:off x="8783638" y="1235076"/>
              <a:ext cx="360363" cy="312738"/>
            </a:xfrm>
            <a:custGeom>
              <a:avLst/>
              <a:gdLst/>
              <a:ahLst/>
              <a:cxnLst>
                <a:cxn ang="0">
                  <a:pos x="62" y="0"/>
                </a:cxn>
                <a:cxn ang="0">
                  <a:pos x="0" y="46"/>
                </a:cxn>
                <a:cxn ang="0">
                  <a:pos x="27" y="84"/>
                </a:cxn>
                <a:cxn ang="0">
                  <a:pos x="27" y="84"/>
                </a:cxn>
                <a:cxn ang="0">
                  <a:pos x="20" y="102"/>
                </a:cxn>
                <a:cxn ang="0">
                  <a:pos x="20" y="104"/>
                </a:cxn>
                <a:cxn ang="0">
                  <a:pos x="23" y="107"/>
                </a:cxn>
                <a:cxn ang="0">
                  <a:pos x="24" y="107"/>
                </a:cxn>
                <a:cxn ang="0">
                  <a:pos x="50" y="91"/>
                </a:cxn>
                <a:cxn ang="0">
                  <a:pos x="62" y="92"/>
                </a:cxn>
                <a:cxn ang="0">
                  <a:pos x="123" y="46"/>
                </a:cxn>
                <a:cxn ang="0">
                  <a:pos x="62" y="0"/>
                </a:cxn>
                <a:cxn ang="0">
                  <a:pos x="62" y="84"/>
                </a:cxn>
                <a:cxn ang="0">
                  <a:pos x="51" y="83"/>
                </a:cxn>
                <a:cxn ang="0">
                  <a:pos x="50" y="83"/>
                </a:cxn>
                <a:cxn ang="0">
                  <a:pos x="44" y="86"/>
                </a:cxn>
                <a:cxn ang="0">
                  <a:pos x="32" y="96"/>
                </a:cxn>
                <a:cxn ang="0">
                  <a:pos x="35" y="85"/>
                </a:cxn>
                <a:cxn ang="0">
                  <a:pos x="35" y="84"/>
                </a:cxn>
                <a:cxn ang="0">
                  <a:pos x="31" y="77"/>
                </a:cxn>
                <a:cxn ang="0">
                  <a:pos x="8" y="46"/>
                </a:cxn>
                <a:cxn ang="0">
                  <a:pos x="62" y="7"/>
                </a:cxn>
                <a:cxn ang="0">
                  <a:pos x="115" y="46"/>
                </a:cxn>
                <a:cxn ang="0">
                  <a:pos x="62" y="84"/>
                </a:cxn>
                <a:cxn ang="0">
                  <a:pos x="62" y="84"/>
                </a:cxn>
                <a:cxn ang="0">
                  <a:pos x="62" y="84"/>
                </a:cxn>
              </a:cxnLst>
              <a:rect l="0" t="0" r="r" b="b"/>
              <a:pathLst>
                <a:path w="123" h="107">
                  <a:moveTo>
                    <a:pt x="62" y="0"/>
                  </a:moveTo>
                  <a:cubicBezTo>
                    <a:pt x="28" y="0"/>
                    <a:pt x="0" y="20"/>
                    <a:pt x="0" y="46"/>
                  </a:cubicBezTo>
                  <a:cubicBezTo>
                    <a:pt x="0" y="62"/>
                    <a:pt x="11" y="76"/>
                    <a:pt x="27" y="84"/>
                  </a:cubicBezTo>
                  <a:cubicBezTo>
                    <a:pt x="27" y="84"/>
                    <a:pt x="27" y="84"/>
                    <a:pt x="27" y="84"/>
                  </a:cubicBezTo>
                  <a:cubicBezTo>
                    <a:pt x="27" y="91"/>
                    <a:pt x="22" y="98"/>
                    <a:pt x="20" y="102"/>
                  </a:cubicBezTo>
                  <a:cubicBezTo>
                    <a:pt x="20" y="103"/>
                    <a:pt x="20" y="103"/>
                    <a:pt x="20" y="104"/>
                  </a:cubicBezTo>
                  <a:cubicBezTo>
                    <a:pt x="20" y="106"/>
                    <a:pt x="21" y="107"/>
                    <a:pt x="23" y="107"/>
                  </a:cubicBezTo>
                  <a:cubicBezTo>
                    <a:pt x="23" y="107"/>
                    <a:pt x="24" y="107"/>
                    <a:pt x="24" y="107"/>
                  </a:cubicBezTo>
                  <a:cubicBezTo>
                    <a:pt x="36" y="105"/>
                    <a:pt x="47" y="94"/>
                    <a:pt x="50" y="91"/>
                  </a:cubicBezTo>
                  <a:cubicBezTo>
                    <a:pt x="54" y="92"/>
                    <a:pt x="58" y="92"/>
                    <a:pt x="62" y="92"/>
                  </a:cubicBezTo>
                  <a:cubicBezTo>
                    <a:pt x="96" y="92"/>
                    <a:pt x="123" y="71"/>
                    <a:pt x="123" y="46"/>
                  </a:cubicBezTo>
                  <a:cubicBezTo>
                    <a:pt x="123" y="20"/>
                    <a:pt x="96" y="0"/>
                    <a:pt x="62" y="0"/>
                  </a:cubicBezTo>
                  <a:close/>
                  <a:moveTo>
                    <a:pt x="62" y="84"/>
                  </a:moveTo>
                  <a:cubicBezTo>
                    <a:pt x="58" y="84"/>
                    <a:pt x="55" y="84"/>
                    <a:pt x="51" y="83"/>
                  </a:cubicBezTo>
                  <a:cubicBezTo>
                    <a:pt x="51" y="83"/>
                    <a:pt x="50" y="83"/>
                    <a:pt x="50" y="83"/>
                  </a:cubicBezTo>
                  <a:cubicBezTo>
                    <a:pt x="48" y="83"/>
                    <a:pt x="45" y="84"/>
                    <a:pt x="44" y="86"/>
                  </a:cubicBezTo>
                  <a:cubicBezTo>
                    <a:pt x="42" y="88"/>
                    <a:pt x="38" y="93"/>
                    <a:pt x="32" y="96"/>
                  </a:cubicBezTo>
                  <a:cubicBezTo>
                    <a:pt x="34" y="92"/>
                    <a:pt x="35" y="89"/>
                    <a:pt x="35" y="85"/>
                  </a:cubicBezTo>
                  <a:cubicBezTo>
                    <a:pt x="35" y="84"/>
                    <a:pt x="35" y="84"/>
                    <a:pt x="35" y="84"/>
                  </a:cubicBezTo>
                  <a:cubicBezTo>
                    <a:pt x="35" y="81"/>
                    <a:pt x="33" y="78"/>
                    <a:pt x="31" y="77"/>
                  </a:cubicBezTo>
                  <a:cubicBezTo>
                    <a:pt x="17" y="70"/>
                    <a:pt x="8" y="58"/>
                    <a:pt x="8" y="46"/>
                  </a:cubicBezTo>
                  <a:cubicBezTo>
                    <a:pt x="8" y="25"/>
                    <a:pt x="32" y="7"/>
                    <a:pt x="62" y="7"/>
                  </a:cubicBezTo>
                  <a:cubicBezTo>
                    <a:pt x="91" y="7"/>
                    <a:pt x="115" y="25"/>
                    <a:pt x="115" y="46"/>
                  </a:cubicBezTo>
                  <a:cubicBezTo>
                    <a:pt x="115" y="67"/>
                    <a:pt x="91" y="84"/>
                    <a:pt x="62" y="84"/>
                  </a:cubicBezTo>
                  <a:close/>
                  <a:moveTo>
                    <a:pt x="62" y="84"/>
                  </a:moveTo>
                  <a:cubicBezTo>
                    <a:pt x="62" y="84"/>
                    <a:pt x="62" y="84"/>
                    <a:pt x="62" y="8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 name="Group 8">
            <a:extLst>
              <a:ext uri="{FF2B5EF4-FFF2-40B4-BE49-F238E27FC236}">
                <a16:creationId xmlns:a16="http://schemas.microsoft.com/office/drawing/2014/main" id="{F4B40496-2C26-0598-8402-75B5DE2D2BBE}"/>
              </a:ext>
            </a:extLst>
          </p:cNvPr>
          <p:cNvGrpSpPr/>
          <p:nvPr/>
        </p:nvGrpSpPr>
        <p:grpSpPr>
          <a:xfrm>
            <a:off x="463662" y="1614692"/>
            <a:ext cx="612631" cy="605589"/>
            <a:chOff x="4356100" y="3465513"/>
            <a:chExt cx="552450" cy="546100"/>
          </a:xfrm>
          <a:solidFill>
            <a:schemeClr val="tx1"/>
          </a:solidFill>
        </p:grpSpPr>
        <p:sp>
          <p:nvSpPr>
            <p:cNvPr id="10" name="Freeform 242">
              <a:extLst>
                <a:ext uri="{FF2B5EF4-FFF2-40B4-BE49-F238E27FC236}">
                  <a16:creationId xmlns:a16="http://schemas.microsoft.com/office/drawing/2014/main" id="{B581FE48-E1FE-3F6A-3E96-654FE3DF61DE}"/>
                </a:ext>
              </a:extLst>
            </p:cNvPr>
            <p:cNvSpPr>
              <a:spLocks/>
            </p:cNvSpPr>
            <p:nvPr/>
          </p:nvSpPr>
          <p:spPr bwMode="auto">
            <a:xfrm>
              <a:off x="4486275" y="3465513"/>
              <a:ext cx="422275" cy="422275"/>
            </a:xfrm>
            <a:custGeom>
              <a:avLst/>
              <a:gdLst>
                <a:gd name="T0" fmla="*/ 2000 w 2664"/>
                <a:gd name="T1" fmla="*/ 115 h 2664"/>
                <a:gd name="T2" fmla="*/ 2063 w 2664"/>
                <a:gd name="T3" fmla="*/ 268 h 2664"/>
                <a:gd name="T4" fmla="*/ 2150 w 2664"/>
                <a:gd name="T5" fmla="*/ 560 h 2664"/>
                <a:gd name="T6" fmla="*/ 2425 w 2664"/>
                <a:gd name="T7" fmla="*/ 602 h 2664"/>
                <a:gd name="T8" fmla="*/ 2566 w 2664"/>
                <a:gd name="T9" fmla="*/ 688 h 2664"/>
                <a:gd name="T10" fmla="*/ 2660 w 2664"/>
                <a:gd name="T11" fmla="*/ 999 h 2664"/>
                <a:gd name="T12" fmla="*/ 2552 w 2664"/>
                <a:gd name="T13" fmla="*/ 1126 h 2664"/>
                <a:gd name="T14" fmla="*/ 2552 w 2664"/>
                <a:gd name="T15" fmla="*/ 1538 h 2664"/>
                <a:gd name="T16" fmla="*/ 2660 w 2664"/>
                <a:gd name="T17" fmla="*/ 1662 h 2664"/>
                <a:gd name="T18" fmla="*/ 2565 w 2664"/>
                <a:gd name="T19" fmla="*/ 1976 h 2664"/>
                <a:gd name="T20" fmla="*/ 2426 w 2664"/>
                <a:gd name="T21" fmla="*/ 2062 h 2664"/>
                <a:gd name="T22" fmla="*/ 2149 w 2664"/>
                <a:gd name="T23" fmla="*/ 2103 h 2664"/>
                <a:gd name="T24" fmla="*/ 2062 w 2664"/>
                <a:gd name="T25" fmla="*/ 2395 h 2664"/>
                <a:gd name="T26" fmla="*/ 1999 w 2664"/>
                <a:gd name="T27" fmla="*/ 2548 h 2664"/>
                <a:gd name="T28" fmla="*/ 1706 w 2664"/>
                <a:gd name="T29" fmla="*/ 2664 h 2664"/>
                <a:gd name="T30" fmla="*/ 1551 w 2664"/>
                <a:gd name="T31" fmla="*/ 2576 h 2664"/>
                <a:gd name="T32" fmla="*/ 1481 w 2664"/>
                <a:gd name="T33" fmla="*/ 2322 h 2664"/>
                <a:gd name="T34" fmla="*/ 1579 w 2664"/>
                <a:gd name="T35" fmla="*/ 2308 h 2664"/>
                <a:gd name="T36" fmla="*/ 1691 w 2664"/>
                <a:gd name="T37" fmla="*/ 2520 h 2664"/>
                <a:gd name="T38" fmla="*/ 1914 w 2664"/>
                <a:gd name="T39" fmla="*/ 2435 h 2664"/>
                <a:gd name="T40" fmla="*/ 1849 w 2664"/>
                <a:gd name="T41" fmla="*/ 2216 h 2664"/>
                <a:gd name="T42" fmla="*/ 1982 w 2664"/>
                <a:gd name="T43" fmla="*/ 2071 h 2664"/>
                <a:gd name="T44" fmla="*/ 2179 w 2664"/>
                <a:gd name="T45" fmla="*/ 1854 h 2664"/>
                <a:gd name="T46" fmla="*/ 2421 w 2664"/>
                <a:gd name="T47" fmla="*/ 1921 h 2664"/>
                <a:gd name="T48" fmla="*/ 2524 w 2664"/>
                <a:gd name="T49" fmla="*/ 1696 h 2664"/>
                <a:gd name="T50" fmla="*/ 2310 w 2664"/>
                <a:gd name="T51" fmla="*/ 1578 h 2664"/>
                <a:gd name="T52" fmla="*/ 2316 w 2664"/>
                <a:gd name="T53" fmla="*/ 1293 h 2664"/>
                <a:gd name="T54" fmla="*/ 2322 w 2664"/>
                <a:gd name="T55" fmla="*/ 1072 h 2664"/>
                <a:gd name="T56" fmla="*/ 2525 w 2664"/>
                <a:gd name="T57" fmla="*/ 962 h 2664"/>
                <a:gd name="T58" fmla="*/ 2428 w 2664"/>
                <a:gd name="T59" fmla="*/ 745 h 2664"/>
                <a:gd name="T60" fmla="*/ 2180 w 2664"/>
                <a:gd name="T61" fmla="*/ 810 h 2664"/>
                <a:gd name="T62" fmla="*/ 1983 w 2664"/>
                <a:gd name="T63" fmla="*/ 593 h 2664"/>
                <a:gd name="T64" fmla="*/ 1850 w 2664"/>
                <a:gd name="T65" fmla="*/ 448 h 2664"/>
                <a:gd name="T66" fmla="*/ 1915 w 2664"/>
                <a:gd name="T67" fmla="*/ 228 h 2664"/>
                <a:gd name="T68" fmla="*/ 1686 w 2664"/>
                <a:gd name="T69" fmla="*/ 146 h 2664"/>
                <a:gd name="T70" fmla="*/ 1563 w 2664"/>
                <a:gd name="T71" fmla="*/ 364 h 2664"/>
                <a:gd name="T72" fmla="*/ 1218 w 2664"/>
                <a:gd name="T73" fmla="*/ 354 h 2664"/>
                <a:gd name="T74" fmla="*/ 1063 w 2664"/>
                <a:gd name="T75" fmla="*/ 325 h 2664"/>
                <a:gd name="T76" fmla="*/ 953 w 2664"/>
                <a:gd name="T77" fmla="*/ 139 h 2664"/>
                <a:gd name="T78" fmla="*/ 743 w 2664"/>
                <a:gd name="T79" fmla="*/ 255 h 2664"/>
                <a:gd name="T80" fmla="*/ 801 w 2664"/>
                <a:gd name="T81" fmla="*/ 501 h 2664"/>
                <a:gd name="T82" fmla="*/ 553 w 2664"/>
                <a:gd name="T83" fmla="*/ 732 h 2664"/>
                <a:gd name="T84" fmla="*/ 430 w 2664"/>
                <a:gd name="T85" fmla="*/ 810 h 2664"/>
                <a:gd name="T86" fmla="*/ 221 w 2664"/>
                <a:gd name="T87" fmla="*/ 757 h 2664"/>
                <a:gd name="T88" fmla="*/ 154 w 2664"/>
                <a:gd name="T89" fmla="*/ 988 h 2664"/>
                <a:gd name="T90" fmla="*/ 368 w 2664"/>
                <a:gd name="T91" fmla="*/ 1116 h 2664"/>
                <a:gd name="T92" fmla="*/ 309 w 2664"/>
                <a:gd name="T93" fmla="*/ 1195 h 2664"/>
                <a:gd name="T94" fmla="*/ 43 w 2664"/>
                <a:gd name="T95" fmla="*/ 1074 h 2664"/>
                <a:gd name="T96" fmla="*/ 4 w 2664"/>
                <a:gd name="T97" fmla="*/ 915 h 2664"/>
                <a:gd name="T98" fmla="*/ 159 w 2664"/>
                <a:gd name="T99" fmla="*/ 627 h 2664"/>
                <a:gd name="T100" fmla="*/ 324 w 2664"/>
                <a:gd name="T101" fmla="*/ 615 h 2664"/>
                <a:gd name="T102" fmla="*/ 660 w 2664"/>
                <a:gd name="T103" fmla="*/ 430 h 2664"/>
                <a:gd name="T104" fmla="*/ 616 w 2664"/>
                <a:gd name="T105" fmla="*/ 184 h 2664"/>
                <a:gd name="T106" fmla="*/ 889 w 2664"/>
                <a:gd name="T107" fmla="*/ 13 h 2664"/>
                <a:gd name="T108" fmla="*/ 1054 w 2664"/>
                <a:gd name="T109" fmla="*/ 27 h 2664"/>
                <a:gd name="T110" fmla="*/ 1252 w 2664"/>
                <a:gd name="T111" fmla="*/ 211 h 2664"/>
                <a:gd name="T112" fmla="*/ 1570 w 2664"/>
                <a:gd name="T113" fmla="*/ 62 h 2664"/>
                <a:gd name="T114" fmla="*/ 1720 w 2664"/>
                <a:gd name="T115" fmla="*/ 0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4" h="2664">
                  <a:moveTo>
                    <a:pt x="1720" y="0"/>
                  </a:moveTo>
                  <a:lnTo>
                    <a:pt x="1749" y="4"/>
                  </a:lnTo>
                  <a:lnTo>
                    <a:pt x="1777" y="13"/>
                  </a:lnTo>
                  <a:lnTo>
                    <a:pt x="1951" y="86"/>
                  </a:lnTo>
                  <a:lnTo>
                    <a:pt x="1977" y="98"/>
                  </a:lnTo>
                  <a:lnTo>
                    <a:pt x="2000" y="115"/>
                  </a:lnTo>
                  <a:lnTo>
                    <a:pt x="2020" y="135"/>
                  </a:lnTo>
                  <a:lnTo>
                    <a:pt x="2036" y="158"/>
                  </a:lnTo>
                  <a:lnTo>
                    <a:pt x="2050" y="185"/>
                  </a:lnTo>
                  <a:lnTo>
                    <a:pt x="2059" y="212"/>
                  </a:lnTo>
                  <a:lnTo>
                    <a:pt x="2063" y="240"/>
                  </a:lnTo>
                  <a:lnTo>
                    <a:pt x="2063" y="268"/>
                  </a:lnTo>
                  <a:lnTo>
                    <a:pt x="2059" y="296"/>
                  </a:lnTo>
                  <a:lnTo>
                    <a:pt x="2050" y="324"/>
                  </a:lnTo>
                  <a:lnTo>
                    <a:pt x="2005" y="431"/>
                  </a:lnTo>
                  <a:lnTo>
                    <a:pt x="2055" y="471"/>
                  </a:lnTo>
                  <a:lnTo>
                    <a:pt x="2104" y="515"/>
                  </a:lnTo>
                  <a:lnTo>
                    <a:pt x="2150" y="560"/>
                  </a:lnTo>
                  <a:lnTo>
                    <a:pt x="2193" y="608"/>
                  </a:lnTo>
                  <a:lnTo>
                    <a:pt x="2234" y="660"/>
                  </a:lnTo>
                  <a:lnTo>
                    <a:pt x="2341" y="615"/>
                  </a:lnTo>
                  <a:lnTo>
                    <a:pt x="2369" y="606"/>
                  </a:lnTo>
                  <a:lnTo>
                    <a:pt x="2396" y="602"/>
                  </a:lnTo>
                  <a:lnTo>
                    <a:pt x="2425" y="602"/>
                  </a:lnTo>
                  <a:lnTo>
                    <a:pt x="2453" y="606"/>
                  </a:lnTo>
                  <a:lnTo>
                    <a:pt x="2480" y="615"/>
                  </a:lnTo>
                  <a:lnTo>
                    <a:pt x="2506" y="628"/>
                  </a:lnTo>
                  <a:lnTo>
                    <a:pt x="2529" y="645"/>
                  </a:lnTo>
                  <a:lnTo>
                    <a:pt x="2549" y="665"/>
                  </a:lnTo>
                  <a:lnTo>
                    <a:pt x="2566" y="688"/>
                  </a:lnTo>
                  <a:lnTo>
                    <a:pt x="2580" y="714"/>
                  </a:lnTo>
                  <a:lnTo>
                    <a:pt x="2651" y="888"/>
                  </a:lnTo>
                  <a:lnTo>
                    <a:pt x="2660" y="915"/>
                  </a:lnTo>
                  <a:lnTo>
                    <a:pt x="2664" y="944"/>
                  </a:lnTo>
                  <a:lnTo>
                    <a:pt x="2664" y="971"/>
                  </a:lnTo>
                  <a:lnTo>
                    <a:pt x="2660" y="999"/>
                  </a:lnTo>
                  <a:lnTo>
                    <a:pt x="2651" y="1027"/>
                  </a:lnTo>
                  <a:lnTo>
                    <a:pt x="2638" y="1052"/>
                  </a:lnTo>
                  <a:lnTo>
                    <a:pt x="2621" y="1075"/>
                  </a:lnTo>
                  <a:lnTo>
                    <a:pt x="2601" y="1095"/>
                  </a:lnTo>
                  <a:lnTo>
                    <a:pt x="2577" y="1112"/>
                  </a:lnTo>
                  <a:lnTo>
                    <a:pt x="2552" y="1126"/>
                  </a:lnTo>
                  <a:lnTo>
                    <a:pt x="2445" y="1170"/>
                  </a:lnTo>
                  <a:lnTo>
                    <a:pt x="2453" y="1251"/>
                  </a:lnTo>
                  <a:lnTo>
                    <a:pt x="2456" y="1331"/>
                  </a:lnTo>
                  <a:lnTo>
                    <a:pt x="2453" y="1413"/>
                  </a:lnTo>
                  <a:lnTo>
                    <a:pt x="2445" y="1493"/>
                  </a:lnTo>
                  <a:lnTo>
                    <a:pt x="2552" y="1538"/>
                  </a:lnTo>
                  <a:lnTo>
                    <a:pt x="2579" y="1552"/>
                  </a:lnTo>
                  <a:lnTo>
                    <a:pt x="2602" y="1568"/>
                  </a:lnTo>
                  <a:lnTo>
                    <a:pt x="2622" y="1589"/>
                  </a:lnTo>
                  <a:lnTo>
                    <a:pt x="2638" y="1612"/>
                  </a:lnTo>
                  <a:lnTo>
                    <a:pt x="2650" y="1636"/>
                  </a:lnTo>
                  <a:lnTo>
                    <a:pt x="2660" y="1662"/>
                  </a:lnTo>
                  <a:lnTo>
                    <a:pt x="2664" y="1691"/>
                  </a:lnTo>
                  <a:lnTo>
                    <a:pt x="2664" y="1719"/>
                  </a:lnTo>
                  <a:lnTo>
                    <a:pt x="2660" y="1748"/>
                  </a:lnTo>
                  <a:lnTo>
                    <a:pt x="2651" y="1775"/>
                  </a:lnTo>
                  <a:lnTo>
                    <a:pt x="2579" y="1949"/>
                  </a:lnTo>
                  <a:lnTo>
                    <a:pt x="2565" y="1976"/>
                  </a:lnTo>
                  <a:lnTo>
                    <a:pt x="2548" y="2000"/>
                  </a:lnTo>
                  <a:lnTo>
                    <a:pt x="2528" y="2019"/>
                  </a:lnTo>
                  <a:lnTo>
                    <a:pt x="2505" y="2035"/>
                  </a:lnTo>
                  <a:lnTo>
                    <a:pt x="2479" y="2048"/>
                  </a:lnTo>
                  <a:lnTo>
                    <a:pt x="2453" y="2056"/>
                  </a:lnTo>
                  <a:lnTo>
                    <a:pt x="2426" y="2062"/>
                  </a:lnTo>
                  <a:lnTo>
                    <a:pt x="2397" y="2062"/>
                  </a:lnTo>
                  <a:lnTo>
                    <a:pt x="2369" y="2058"/>
                  </a:lnTo>
                  <a:lnTo>
                    <a:pt x="2340" y="2048"/>
                  </a:lnTo>
                  <a:lnTo>
                    <a:pt x="2233" y="2004"/>
                  </a:lnTo>
                  <a:lnTo>
                    <a:pt x="2192" y="2054"/>
                  </a:lnTo>
                  <a:lnTo>
                    <a:pt x="2149" y="2103"/>
                  </a:lnTo>
                  <a:lnTo>
                    <a:pt x="2103" y="2149"/>
                  </a:lnTo>
                  <a:lnTo>
                    <a:pt x="2054" y="2191"/>
                  </a:lnTo>
                  <a:lnTo>
                    <a:pt x="2004" y="2232"/>
                  </a:lnTo>
                  <a:lnTo>
                    <a:pt x="2048" y="2340"/>
                  </a:lnTo>
                  <a:lnTo>
                    <a:pt x="2058" y="2367"/>
                  </a:lnTo>
                  <a:lnTo>
                    <a:pt x="2062" y="2395"/>
                  </a:lnTo>
                  <a:lnTo>
                    <a:pt x="2062" y="2423"/>
                  </a:lnTo>
                  <a:lnTo>
                    <a:pt x="2058" y="2452"/>
                  </a:lnTo>
                  <a:lnTo>
                    <a:pt x="2048" y="2479"/>
                  </a:lnTo>
                  <a:lnTo>
                    <a:pt x="2035" y="2504"/>
                  </a:lnTo>
                  <a:lnTo>
                    <a:pt x="2019" y="2528"/>
                  </a:lnTo>
                  <a:lnTo>
                    <a:pt x="1999" y="2548"/>
                  </a:lnTo>
                  <a:lnTo>
                    <a:pt x="1975" y="2564"/>
                  </a:lnTo>
                  <a:lnTo>
                    <a:pt x="1950" y="2578"/>
                  </a:lnTo>
                  <a:lnTo>
                    <a:pt x="1776" y="2650"/>
                  </a:lnTo>
                  <a:lnTo>
                    <a:pt x="1753" y="2657"/>
                  </a:lnTo>
                  <a:lnTo>
                    <a:pt x="1730" y="2661"/>
                  </a:lnTo>
                  <a:lnTo>
                    <a:pt x="1706" y="2664"/>
                  </a:lnTo>
                  <a:lnTo>
                    <a:pt x="1672" y="2660"/>
                  </a:lnTo>
                  <a:lnTo>
                    <a:pt x="1637" y="2650"/>
                  </a:lnTo>
                  <a:lnTo>
                    <a:pt x="1610" y="2636"/>
                  </a:lnTo>
                  <a:lnTo>
                    <a:pt x="1588" y="2619"/>
                  </a:lnTo>
                  <a:lnTo>
                    <a:pt x="1568" y="2599"/>
                  </a:lnTo>
                  <a:lnTo>
                    <a:pt x="1551" y="2576"/>
                  </a:lnTo>
                  <a:lnTo>
                    <a:pt x="1538" y="2551"/>
                  </a:lnTo>
                  <a:lnTo>
                    <a:pt x="1472" y="2391"/>
                  </a:lnTo>
                  <a:lnTo>
                    <a:pt x="1467" y="2373"/>
                  </a:lnTo>
                  <a:lnTo>
                    <a:pt x="1467" y="2355"/>
                  </a:lnTo>
                  <a:lnTo>
                    <a:pt x="1472" y="2338"/>
                  </a:lnTo>
                  <a:lnTo>
                    <a:pt x="1481" y="2322"/>
                  </a:lnTo>
                  <a:lnTo>
                    <a:pt x="1493" y="2309"/>
                  </a:lnTo>
                  <a:lnTo>
                    <a:pt x="1510" y="2299"/>
                  </a:lnTo>
                  <a:lnTo>
                    <a:pt x="1528" y="2295"/>
                  </a:lnTo>
                  <a:lnTo>
                    <a:pt x="1546" y="2295"/>
                  </a:lnTo>
                  <a:lnTo>
                    <a:pt x="1564" y="2300"/>
                  </a:lnTo>
                  <a:lnTo>
                    <a:pt x="1579" y="2308"/>
                  </a:lnTo>
                  <a:lnTo>
                    <a:pt x="1593" y="2321"/>
                  </a:lnTo>
                  <a:lnTo>
                    <a:pt x="1602" y="2338"/>
                  </a:lnTo>
                  <a:lnTo>
                    <a:pt x="1667" y="2497"/>
                  </a:lnTo>
                  <a:lnTo>
                    <a:pt x="1674" y="2508"/>
                  </a:lnTo>
                  <a:lnTo>
                    <a:pt x="1681" y="2515"/>
                  </a:lnTo>
                  <a:lnTo>
                    <a:pt x="1691" y="2520"/>
                  </a:lnTo>
                  <a:lnTo>
                    <a:pt x="1701" y="2523"/>
                  </a:lnTo>
                  <a:lnTo>
                    <a:pt x="1713" y="2523"/>
                  </a:lnTo>
                  <a:lnTo>
                    <a:pt x="1722" y="2520"/>
                  </a:lnTo>
                  <a:lnTo>
                    <a:pt x="1896" y="2449"/>
                  </a:lnTo>
                  <a:lnTo>
                    <a:pt x="1906" y="2443"/>
                  </a:lnTo>
                  <a:lnTo>
                    <a:pt x="1914" y="2435"/>
                  </a:lnTo>
                  <a:lnTo>
                    <a:pt x="1919" y="2425"/>
                  </a:lnTo>
                  <a:lnTo>
                    <a:pt x="1923" y="2415"/>
                  </a:lnTo>
                  <a:lnTo>
                    <a:pt x="1923" y="2404"/>
                  </a:lnTo>
                  <a:lnTo>
                    <a:pt x="1919" y="2394"/>
                  </a:lnTo>
                  <a:lnTo>
                    <a:pt x="1853" y="2235"/>
                  </a:lnTo>
                  <a:lnTo>
                    <a:pt x="1849" y="2216"/>
                  </a:lnTo>
                  <a:lnTo>
                    <a:pt x="1849" y="2197"/>
                  </a:lnTo>
                  <a:lnTo>
                    <a:pt x="1855" y="2178"/>
                  </a:lnTo>
                  <a:lnTo>
                    <a:pt x="1865" y="2162"/>
                  </a:lnTo>
                  <a:lnTo>
                    <a:pt x="1879" y="2149"/>
                  </a:lnTo>
                  <a:lnTo>
                    <a:pt x="1932" y="2111"/>
                  </a:lnTo>
                  <a:lnTo>
                    <a:pt x="1982" y="2071"/>
                  </a:lnTo>
                  <a:lnTo>
                    <a:pt x="2028" y="2027"/>
                  </a:lnTo>
                  <a:lnTo>
                    <a:pt x="2072" y="1981"/>
                  </a:lnTo>
                  <a:lnTo>
                    <a:pt x="2112" y="1931"/>
                  </a:lnTo>
                  <a:lnTo>
                    <a:pt x="2150" y="1878"/>
                  </a:lnTo>
                  <a:lnTo>
                    <a:pt x="2163" y="1864"/>
                  </a:lnTo>
                  <a:lnTo>
                    <a:pt x="2179" y="1854"/>
                  </a:lnTo>
                  <a:lnTo>
                    <a:pt x="2197" y="1849"/>
                  </a:lnTo>
                  <a:lnTo>
                    <a:pt x="2216" y="1848"/>
                  </a:lnTo>
                  <a:lnTo>
                    <a:pt x="2236" y="1853"/>
                  </a:lnTo>
                  <a:lnTo>
                    <a:pt x="2395" y="1919"/>
                  </a:lnTo>
                  <a:lnTo>
                    <a:pt x="2408" y="1922"/>
                  </a:lnTo>
                  <a:lnTo>
                    <a:pt x="2421" y="1921"/>
                  </a:lnTo>
                  <a:lnTo>
                    <a:pt x="2433" y="1916"/>
                  </a:lnTo>
                  <a:lnTo>
                    <a:pt x="2442" y="1908"/>
                  </a:lnTo>
                  <a:lnTo>
                    <a:pt x="2450" y="1896"/>
                  </a:lnTo>
                  <a:lnTo>
                    <a:pt x="2523" y="1722"/>
                  </a:lnTo>
                  <a:lnTo>
                    <a:pt x="2525" y="1710"/>
                  </a:lnTo>
                  <a:lnTo>
                    <a:pt x="2524" y="1696"/>
                  </a:lnTo>
                  <a:lnTo>
                    <a:pt x="2519" y="1684"/>
                  </a:lnTo>
                  <a:lnTo>
                    <a:pt x="2511" y="1675"/>
                  </a:lnTo>
                  <a:lnTo>
                    <a:pt x="2499" y="1668"/>
                  </a:lnTo>
                  <a:lnTo>
                    <a:pt x="2340" y="1602"/>
                  </a:lnTo>
                  <a:lnTo>
                    <a:pt x="2323" y="1592"/>
                  </a:lnTo>
                  <a:lnTo>
                    <a:pt x="2310" y="1578"/>
                  </a:lnTo>
                  <a:lnTo>
                    <a:pt x="2301" y="1561"/>
                  </a:lnTo>
                  <a:lnTo>
                    <a:pt x="2297" y="1542"/>
                  </a:lnTo>
                  <a:lnTo>
                    <a:pt x="2298" y="1523"/>
                  </a:lnTo>
                  <a:lnTo>
                    <a:pt x="2310" y="1447"/>
                  </a:lnTo>
                  <a:lnTo>
                    <a:pt x="2316" y="1370"/>
                  </a:lnTo>
                  <a:lnTo>
                    <a:pt x="2316" y="1293"/>
                  </a:lnTo>
                  <a:lnTo>
                    <a:pt x="2310" y="1218"/>
                  </a:lnTo>
                  <a:lnTo>
                    <a:pt x="2298" y="1141"/>
                  </a:lnTo>
                  <a:lnTo>
                    <a:pt x="2297" y="1122"/>
                  </a:lnTo>
                  <a:lnTo>
                    <a:pt x="2301" y="1103"/>
                  </a:lnTo>
                  <a:lnTo>
                    <a:pt x="2310" y="1086"/>
                  </a:lnTo>
                  <a:lnTo>
                    <a:pt x="2322" y="1072"/>
                  </a:lnTo>
                  <a:lnTo>
                    <a:pt x="2340" y="1063"/>
                  </a:lnTo>
                  <a:lnTo>
                    <a:pt x="2499" y="996"/>
                  </a:lnTo>
                  <a:lnTo>
                    <a:pt x="2509" y="991"/>
                  </a:lnTo>
                  <a:lnTo>
                    <a:pt x="2517" y="983"/>
                  </a:lnTo>
                  <a:lnTo>
                    <a:pt x="2523" y="973"/>
                  </a:lnTo>
                  <a:lnTo>
                    <a:pt x="2525" y="962"/>
                  </a:lnTo>
                  <a:lnTo>
                    <a:pt x="2525" y="952"/>
                  </a:lnTo>
                  <a:lnTo>
                    <a:pt x="2523" y="941"/>
                  </a:lnTo>
                  <a:lnTo>
                    <a:pt x="2451" y="768"/>
                  </a:lnTo>
                  <a:lnTo>
                    <a:pt x="2445" y="758"/>
                  </a:lnTo>
                  <a:lnTo>
                    <a:pt x="2437" y="751"/>
                  </a:lnTo>
                  <a:lnTo>
                    <a:pt x="2428" y="745"/>
                  </a:lnTo>
                  <a:lnTo>
                    <a:pt x="2412" y="742"/>
                  </a:lnTo>
                  <a:lnTo>
                    <a:pt x="2396" y="745"/>
                  </a:lnTo>
                  <a:lnTo>
                    <a:pt x="2236" y="811"/>
                  </a:lnTo>
                  <a:lnTo>
                    <a:pt x="2217" y="816"/>
                  </a:lnTo>
                  <a:lnTo>
                    <a:pt x="2198" y="815"/>
                  </a:lnTo>
                  <a:lnTo>
                    <a:pt x="2180" y="810"/>
                  </a:lnTo>
                  <a:lnTo>
                    <a:pt x="2164" y="799"/>
                  </a:lnTo>
                  <a:lnTo>
                    <a:pt x="2150" y="784"/>
                  </a:lnTo>
                  <a:lnTo>
                    <a:pt x="2113" y="732"/>
                  </a:lnTo>
                  <a:lnTo>
                    <a:pt x="2072" y="682"/>
                  </a:lnTo>
                  <a:lnTo>
                    <a:pt x="2029" y="636"/>
                  </a:lnTo>
                  <a:lnTo>
                    <a:pt x="1983" y="593"/>
                  </a:lnTo>
                  <a:lnTo>
                    <a:pt x="1933" y="551"/>
                  </a:lnTo>
                  <a:lnTo>
                    <a:pt x="1880" y="515"/>
                  </a:lnTo>
                  <a:lnTo>
                    <a:pt x="1866" y="501"/>
                  </a:lnTo>
                  <a:lnTo>
                    <a:pt x="1855" y="485"/>
                  </a:lnTo>
                  <a:lnTo>
                    <a:pt x="1850" y="467"/>
                  </a:lnTo>
                  <a:lnTo>
                    <a:pt x="1850" y="448"/>
                  </a:lnTo>
                  <a:lnTo>
                    <a:pt x="1855" y="429"/>
                  </a:lnTo>
                  <a:lnTo>
                    <a:pt x="1920" y="269"/>
                  </a:lnTo>
                  <a:lnTo>
                    <a:pt x="1924" y="258"/>
                  </a:lnTo>
                  <a:lnTo>
                    <a:pt x="1924" y="248"/>
                  </a:lnTo>
                  <a:lnTo>
                    <a:pt x="1920" y="237"/>
                  </a:lnTo>
                  <a:lnTo>
                    <a:pt x="1915" y="228"/>
                  </a:lnTo>
                  <a:lnTo>
                    <a:pt x="1908" y="221"/>
                  </a:lnTo>
                  <a:lnTo>
                    <a:pt x="1898" y="215"/>
                  </a:lnTo>
                  <a:lnTo>
                    <a:pt x="1724" y="143"/>
                  </a:lnTo>
                  <a:lnTo>
                    <a:pt x="1711" y="139"/>
                  </a:lnTo>
                  <a:lnTo>
                    <a:pt x="1698" y="140"/>
                  </a:lnTo>
                  <a:lnTo>
                    <a:pt x="1686" y="146"/>
                  </a:lnTo>
                  <a:lnTo>
                    <a:pt x="1676" y="154"/>
                  </a:lnTo>
                  <a:lnTo>
                    <a:pt x="1670" y="165"/>
                  </a:lnTo>
                  <a:lnTo>
                    <a:pt x="1603" y="325"/>
                  </a:lnTo>
                  <a:lnTo>
                    <a:pt x="1594" y="342"/>
                  </a:lnTo>
                  <a:lnTo>
                    <a:pt x="1580" y="354"/>
                  </a:lnTo>
                  <a:lnTo>
                    <a:pt x="1563" y="364"/>
                  </a:lnTo>
                  <a:lnTo>
                    <a:pt x="1544" y="368"/>
                  </a:lnTo>
                  <a:lnTo>
                    <a:pt x="1524" y="367"/>
                  </a:lnTo>
                  <a:lnTo>
                    <a:pt x="1448" y="354"/>
                  </a:lnTo>
                  <a:lnTo>
                    <a:pt x="1372" y="348"/>
                  </a:lnTo>
                  <a:lnTo>
                    <a:pt x="1295" y="348"/>
                  </a:lnTo>
                  <a:lnTo>
                    <a:pt x="1218" y="354"/>
                  </a:lnTo>
                  <a:lnTo>
                    <a:pt x="1142" y="367"/>
                  </a:lnTo>
                  <a:lnTo>
                    <a:pt x="1122" y="368"/>
                  </a:lnTo>
                  <a:lnTo>
                    <a:pt x="1104" y="364"/>
                  </a:lnTo>
                  <a:lnTo>
                    <a:pt x="1087" y="355"/>
                  </a:lnTo>
                  <a:lnTo>
                    <a:pt x="1074" y="342"/>
                  </a:lnTo>
                  <a:lnTo>
                    <a:pt x="1063" y="325"/>
                  </a:lnTo>
                  <a:lnTo>
                    <a:pt x="998" y="165"/>
                  </a:lnTo>
                  <a:lnTo>
                    <a:pt x="991" y="155"/>
                  </a:lnTo>
                  <a:lnTo>
                    <a:pt x="984" y="148"/>
                  </a:lnTo>
                  <a:lnTo>
                    <a:pt x="975" y="143"/>
                  </a:lnTo>
                  <a:lnTo>
                    <a:pt x="964" y="139"/>
                  </a:lnTo>
                  <a:lnTo>
                    <a:pt x="953" y="139"/>
                  </a:lnTo>
                  <a:lnTo>
                    <a:pt x="943" y="143"/>
                  </a:lnTo>
                  <a:lnTo>
                    <a:pt x="769" y="214"/>
                  </a:lnTo>
                  <a:lnTo>
                    <a:pt x="757" y="222"/>
                  </a:lnTo>
                  <a:lnTo>
                    <a:pt x="749" y="231"/>
                  </a:lnTo>
                  <a:lnTo>
                    <a:pt x="745" y="243"/>
                  </a:lnTo>
                  <a:lnTo>
                    <a:pt x="743" y="255"/>
                  </a:lnTo>
                  <a:lnTo>
                    <a:pt x="746" y="269"/>
                  </a:lnTo>
                  <a:lnTo>
                    <a:pt x="812" y="428"/>
                  </a:lnTo>
                  <a:lnTo>
                    <a:pt x="817" y="447"/>
                  </a:lnTo>
                  <a:lnTo>
                    <a:pt x="816" y="466"/>
                  </a:lnTo>
                  <a:lnTo>
                    <a:pt x="811" y="484"/>
                  </a:lnTo>
                  <a:lnTo>
                    <a:pt x="801" y="501"/>
                  </a:lnTo>
                  <a:lnTo>
                    <a:pt x="786" y="514"/>
                  </a:lnTo>
                  <a:lnTo>
                    <a:pt x="733" y="551"/>
                  </a:lnTo>
                  <a:lnTo>
                    <a:pt x="684" y="592"/>
                  </a:lnTo>
                  <a:lnTo>
                    <a:pt x="637" y="635"/>
                  </a:lnTo>
                  <a:lnTo>
                    <a:pt x="593" y="682"/>
                  </a:lnTo>
                  <a:lnTo>
                    <a:pt x="553" y="732"/>
                  </a:lnTo>
                  <a:lnTo>
                    <a:pt x="515" y="784"/>
                  </a:lnTo>
                  <a:lnTo>
                    <a:pt x="502" y="798"/>
                  </a:lnTo>
                  <a:lnTo>
                    <a:pt x="486" y="809"/>
                  </a:lnTo>
                  <a:lnTo>
                    <a:pt x="468" y="814"/>
                  </a:lnTo>
                  <a:lnTo>
                    <a:pt x="449" y="815"/>
                  </a:lnTo>
                  <a:lnTo>
                    <a:pt x="430" y="810"/>
                  </a:lnTo>
                  <a:lnTo>
                    <a:pt x="270" y="743"/>
                  </a:lnTo>
                  <a:lnTo>
                    <a:pt x="260" y="741"/>
                  </a:lnTo>
                  <a:lnTo>
                    <a:pt x="249" y="741"/>
                  </a:lnTo>
                  <a:lnTo>
                    <a:pt x="238" y="743"/>
                  </a:lnTo>
                  <a:lnTo>
                    <a:pt x="229" y="750"/>
                  </a:lnTo>
                  <a:lnTo>
                    <a:pt x="221" y="757"/>
                  </a:lnTo>
                  <a:lnTo>
                    <a:pt x="215" y="766"/>
                  </a:lnTo>
                  <a:lnTo>
                    <a:pt x="144" y="940"/>
                  </a:lnTo>
                  <a:lnTo>
                    <a:pt x="140" y="953"/>
                  </a:lnTo>
                  <a:lnTo>
                    <a:pt x="141" y="966"/>
                  </a:lnTo>
                  <a:lnTo>
                    <a:pt x="146" y="978"/>
                  </a:lnTo>
                  <a:lnTo>
                    <a:pt x="154" y="988"/>
                  </a:lnTo>
                  <a:lnTo>
                    <a:pt x="166" y="995"/>
                  </a:lnTo>
                  <a:lnTo>
                    <a:pt x="326" y="1061"/>
                  </a:lnTo>
                  <a:lnTo>
                    <a:pt x="342" y="1070"/>
                  </a:lnTo>
                  <a:lnTo>
                    <a:pt x="354" y="1083"/>
                  </a:lnTo>
                  <a:lnTo>
                    <a:pt x="364" y="1098"/>
                  </a:lnTo>
                  <a:lnTo>
                    <a:pt x="368" y="1116"/>
                  </a:lnTo>
                  <a:lnTo>
                    <a:pt x="369" y="1134"/>
                  </a:lnTo>
                  <a:lnTo>
                    <a:pt x="364" y="1152"/>
                  </a:lnTo>
                  <a:lnTo>
                    <a:pt x="354" y="1169"/>
                  </a:lnTo>
                  <a:lnTo>
                    <a:pt x="342" y="1182"/>
                  </a:lnTo>
                  <a:lnTo>
                    <a:pt x="326" y="1191"/>
                  </a:lnTo>
                  <a:lnTo>
                    <a:pt x="309" y="1195"/>
                  </a:lnTo>
                  <a:lnTo>
                    <a:pt x="290" y="1195"/>
                  </a:lnTo>
                  <a:lnTo>
                    <a:pt x="272" y="1191"/>
                  </a:lnTo>
                  <a:lnTo>
                    <a:pt x="113" y="1125"/>
                  </a:lnTo>
                  <a:lnTo>
                    <a:pt x="87" y="1111"/>
                  </a:lnTo>
                  <a:lnTo>
                    <a:pt x="62" y="1094"/>
                  </a:lnTo>
                  <a:lnTo>
                    <a:pt x="43" y="1074"/>
                  </a:lnTo>
                  <a:lnTo>
                    <a:pt x="27" y="1051"/>
                  </a:lnTo>
                  <a:lnTo>
                    <a:pt x="14" y="1027"/>
                  </a:lnTo>
                  <a:lnTo>
                    <a:pt x="5" y="999"/>
                  </a:lnTo>
                  <a:lnTo>
                    <a:pt x="0" y="972"/>
                  </a:lnTo>
                  <a:lnTo>
                    <a:pt x="0" y="944"/>
                  </a:lnTo>
                  <a:lnTo>
                    <a:pt x="4" y="915"/>
                  </a:lnTo>
                  <a:lnTo>
                    <a:pt x="14" y="887"/>
                  </a:lnTo>
                  <a:lnTo>
                    <a:pt x="87" y="713"/>
                  </a:lnTo>
                  <a:lnTo>
                    <a:pt x="99" y="687"/>
                  </a:lnTo>
                  <a:lnTo>
                    <a:pt x="116" y="664"/>
                  </a:lnTo>
                  <a:lnTo>
                    <a:pt x="136" y="644"/>
                  </a:lnTo>
                  <a:lnTo>
                    <a:pt x="159" y="627"/>
                  </a:lnTo>
                  <a:lnTo>
                    <a:pt x="185" y="615"/>
                  </a:lnTo>
                  <a:lnTo>
                    <a:pt x="212" y="605"/>
                  </a:lnTo>
                  <a:lnTo>
                    <a:pt x="241" y="601"/>
                  </a:lnTo>
                  <a:lnTo>
                    <a:pt x="269" y="601"/>
                  </a:lnTo>
                  <a:lnTo>
                    <a:pt x="296" y="605"/>
                  </a:lnTo>
                  <a:lnTo>
                    <a:pt x="324" y="615"/>
                  </a:lnTo>
                  <a:lnTo>
                    <a:pt x="433" y="659"/>
                  </a:lnTo>
                  <a:lnTo>
                    <a:pt x="473" y="608"/>
                  </a:lnTo>
                  <a:lnTo>
                    <a:pt x="516" y="560"/>
                  </a:lnTo>
                  <a:lnTo>
                    <a:pt x="561" y="514"/>
                  </a:lnTo>
                  <a:lnTo>
                    <a:pt x="610" y="470"/>
                  </a:lnTo>
                  <a:lnTo>
                    <a:pt x="660" y="430"/>
                  </a:lnTo>
                  <a:lnTo>
                    <a:pt x="616" y="323"/>
                  </a:lnTo>
                  <a:lnTo>
                    <a:pt x="607" y="294"/>
                  </a:lnTo>
                  <a:lnTo>
                    <a:pt x="602" y="266"/>
                  </a:lnTo>
                  <a:lnTo>
                    <a:pt x="603" y="237"/>
                  </a:lnTo>
                  <a:lnTo>
                    <a:pt x="608" y="210"/>
                  </a:lnTo>
                  <a:lnTo>
                    <a:pt x="616" y="184"/>
                  </a:lnTo>
                  <a:lnTo>
                    <a:pt x="629" y="158"/>
                  </a:lnTo>
                  <a:lnTo>
                    <a:pt x="646" y="136"/>
                  </a:lnTo>
                  <a:lnTo>
                    <a:pt x="666" y="115"/>
                  </a:lnTo>
                  <a:lnTo>
                    <a:pt x="689" y="98"/>
                  </a:lnTo>
                  <a:lnTo>
                    <a:pt x="715" y="85"/>
                  </a:lnTo>
                  <a:lnTo>
                    <a:pt x="889" y="13"/>
                  </a:lnTo>
                  <a:lnTo>
                    <a:pt x="917" y="4"/>
                  </a:lnTo>
                  <a:lnTo>
                    <a:pt x="944" y="0"/>
                  </a:lnTo>
                  <a:lnTo>
                    <a:pt x="972" y="0"/>
                  </a:lnTo>
                  <a:lnTo>
                    <a:pt x="1001" y="4"/>
                  </a:lnTo>
                  <a:lnTo>
                    <a:pt x="1028" y="13"/>
                  </a:lnTo>
                  <a:lnTo>
                    <a:pt x="1054" y="27"/>
                  </a:lnTo>
                  <a:lnTo>
                    <a:pt x="1077" y="43"/>
                  </a:lnTo>
                  <a:lnTo>
                    <a:pt x="1097" y="64"/>
                  </a:lnTo>
                  <a:lnTo>
                    <a:pt x="1114" y="87"/>
                  </a:lnTo>
                  <a:lnTo>
                    <a:pt x="1126" y="112"/>
                  </a:lnTo>
                  <a:lnTo>
                    <a:pt x="1172" y="219"/>
                  </a:lnTo>
                  <a:lnTo>
                    <a:pt x="1252" y="211"/>
                  </a:lnTo>
                  <a:lnTo>
                    <a:pt x="1333" y="208"/>
                  </a:lnTo>
                  <a:lnTo>
                    <a:pt x="1414" y="211"/>
                  </a:lnTo>
                  <a:lnTo>
                    <a:pt x="1494" y="219"/>
                  </a:lnTo>
                  <a:lnTo>
                    <a:pt x="1540" y="112"/>
                  </a:lnTo>
                  <a:lnTo>
                    <a:pt x="1552" y="86"/>
                  </a:lnTo>
                  <a:lnTo>
                    <a:pt x="1570" y="62"/>
                  </a:lnTo>
                  <a:lnTo>
                    <a:pt x="1590" y="42"/>
                  </a:lnTo>
                  <a:lnTo>
                    <a:pt x="1613" y="26"/>
                  </a:lnTo>
                  <a:lnTo>
                    <a:pt x="1638" y="13"/>
                  </a:lnTo>
                  <a:lnTo>
                    <a:pt x="1664" y="4"/>
                  </a:lnTo>
                  <a:lnTo>
                    <a:pt x="1692" y="0"/>
                  </a:lnTo>
                  <a:lnTo>
                    <a:pt x="17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1" name="Freeform 243">
              <a:extLst>
                <a:ext uri="{FF2B5EF4-FFF2-40B4-BE49-F238E27FC236}">
                  <a16:creationId xmlns:a16="http://schemas.microsoft.com/office/drawing/2014/main" id="{9F193FD0-7A8A-B320-67BF-2AA95E3AA31F}"/>
                </a:ext>
              </a:extLst>
            </p:cNvPr>
            <p:cNvSpPr>
              <a:spLocks/>
            </p:cNvSpPr>
            <p:nvPr/>
          </p:nvSpPr>
          <p:spPr bwMode="auto">
            <a:xfrm>
              <a:off x="4606925" y="3586163"/>
              <a:ext cx="180975" cy="180975"/>
            </a:xfrm>
            <a:custGeom>
              <a:avLst/>
              <a:gdLst>
                <a:gd name="T0" fmla="*/ 573 w 1145"/>
                <a:gd name="T1" fmla="*/ 0 h 1143"/>
                <a:gd name="T2" fmla="*/ 694 w 1145"/>
                <a:gd name="T3" fmla="*/ 13 h 1143"/>
                <a:gd name="T4" fmla="*/ 807 w 1145"/>
                <a:gd name="T5" fmla="*/ 51 h 1143"/>
                <a:gd name="T6" fmla="*/ 908 w 1145"/>
                <a:gd name="T7" fmla="*/ 109 h 1143"/>
                <a:gd name="T8" fmla="*/ 995 w 1145"/>
                <a:gd name="T9" fmla="*/ 187 h 1143"/>
                <a:gd name="T10" fmla="*/ 1065 w 1145"/>
                <a:gd name="T11" fmla="*/ 280 h 1143"/>
                <a:gd name="T12" fmla="*/ 1114 w 1145"/>
                <a:gd name="T13" fmla="*/ 388 h 1143"/>
                <a:gd name="T14" fmla="*/ 1140 w 1145"/>
                <a:gd name="T15" fmla="*/ 505 h 1143"/>
                <a:gd name="T16" fmla="*/ 1142 w 1145"/>
                <a:gd name="T17" fmla="*/ 625 h 1143"/>
                <a:gd name="T18" fmla="*/ 1119 w 1145"/>
                <a:gd name="T19" fmla="*/ 737 h 1143"/>
                <a:gd name="T20" fmla="*/ 1077 w 1145"/>
                <a:gd name="T21" fmla="*/ 840 h 1143"/>
                <a:gd name="T22" fmla="*/ 1016 w 1145"/>
                <a:gd name="T23" fmla="*/ 932 h 1143"/>
                <a:gd name="T24" fmla="*/ 939 w 1145"/>
                <a:gd name="T25" fmla="*/ 1010 h 1143"/>
                <a:gd name="T26" fmla="*/ 848 w 1145"/>
                <a:gd name="T27" fmla="*/ 1072 h 1143"/>
                <a:gd name="T28" fmla="*/ 746 w 1145"/>
                <a:gd name="T29" fmla="*/ 1116 h 1143"/>
                <a:gd name="T30" fmla="*/ 634 w 1145"/>
                <a:gd name="T31" fmla="*/ 1139 h 1143"/>
                <a:gd name="T32" fmla="*/ 575 w 1145"/>
                <a:gd name="T33" fmla="*/ 1143 h 1143"/>
                <a:gd name="T34" fmla="*/ 540 w 1145"/>
                <a:gd name="T35" fmla="*/ 1133 h 1143"/>
                <a:gd name="T36" fmla="*/ 515 w 1145"/>
                <a:gd name="T37" fmla="*/ 1108 h 1143"/>
                <a:gd name="T38" fmla="*/ 506 w 1145"/>
                <a:gd name="T39" fmla="*/ 1073 h 1143"/>
                <a:gd name="T40" fmla="*/ 514 w 1145"/>
                <a:gd name="T41" fmla="*/ 1037 h 1143"/>
                <a:gd name="T42" fmla="*/ 539 w 1145"/>
                <a:gd name="T43" fmla="*/ 1012 h 1143"/>
                <a:gd name="T44" fmla="*/ 575 w 1145"/>
                <a:gd name="T45" fmla="*/ 1002 h 1143"/>
                <a:gd name="T46" fmla="*/ 673 w 1145"/>
                <a:gd name="T47" fmla="*/ 990 h 1143"/>
                <a:gd name="T48" fmla="*/ 764 w 1145"/>
                <a:gd name="T49" fmla="*/ 957 h 1143"/>
                <a:gd name="T50" fmla="*/ 844 w 1145"/>
                <a:gd name="T51" fmla="*/ 905 h 1143"/>
                <a:gd name="T52" fmla="*/ 910 w 1145"/>
                <a:gd name="T53" fmla="*/ 838 h 1143"/>
                <a:gd name="T54" fmla="*/ 960 w 1145"/>
                <a:gd name="T55" fmla="*/ 758 h 1143"/>
                <a:gd name="T56" fmla="*/ 992 w 1145"/>
                <a:gd name="T57" fmla="*/ 666 h 1143"/>
                <a:gd name="T58" fmla="*/ 1003 w 1145"/>
                <a:gd name="T59" fmla="*/ 568 h 1143"/>
                <a:gd name="T60" fmla="*/ 990 w 1145"/>
                <a:gd name="T61" fmla="*/ 463 h 1143"/>
                <a:gd name="T62" fmla="*/ 952 w 1145"/>
                <a:gd name="T63" fmla="*/ 367 h 1143"/>
                <a:gd name="T64" fmla="*/ 893 w 1145"/>
                <a:gd name="T65" fmla="*/ 284 h 1143"/>
                <a:gd name="T66" fmla="*/ 817 w 1145"/>
                <a:gd name="T67" fmla="*/ 216 h 1143"/>
                <a:gd name="T68" fmla="*/ 727 w 1145"/>
                <a:gd name="T69" fmla="*/ 169 h 1143"/>
                <a:gd name="T70" fmla="*/ 626 w 1145"/>
                <a:gd name="T71" fmla="*/ 143 h 1143"/>
                <a:gd name="T72" fmla="*/ 569 w 1145"/>
                <a:gd name="T73" fmla="*/ 139 h 1143"/>
                <a:gd name="T74" fmla="*/ 473 w 1145"/>
                <a:gd name="T75" fmla="*/ 151 h 1143"/>
                <a:gd name="T76" fmla="*/ 382 w 1145"/>
                <a:gd name="T77" fmla="*/ 184 h 1143"/>
                <a:gd name="T78" fmla="*/ 301 w 1145"/>
                <a:gd name="T79" fmla="*/ 235 h 1143"/>
                <a:gd name="T80" fmla="*/ 232 w 1145"/>
                <a:gd name="T81" fmla="*/ 305 h 1143"/>
                <a:gd name="T82" fmla="*/ 182 w 1145"/>
                <a:gd name="T83" fmla="*/ 387 h 1143"/>
                <a:gd name="T84" fmla="*/ 151 w 1145"/>
                <a:gd name="T85" fmla="*/ 478 h 1143"/>
                <a:gd name="T86" fmla="*/ 141 w 1145"/>
                <a:gd name="T87" fmla="*/ 575 h 1143"/>
                <a:gd name="T88" fmla="*/ 132 w 1145"/>
                <a:gd name="T89" fmla="*/ 610 h 1143"/>
                <a:gd name="T90" fmla="*/ 107 w 1145"/>
                <a:gd name="T91" fmla="*/ 636 h 1143"/>
                <a:gd name="T92" fmla="*/ 71 w 1145"/>
                <a:gd name="T93" fmla="*/ 645 h 1143"/>
                <a:gd name="T94" fmla="*/ 52 w 1145"/>
                <a:gd name="T95" fmla="*/ 643 h 1143"/>
                <a:gd name="T96" fmla="*/ 21 w 1145"/>
                <a:gd name="T97" fmla="*/ 625 h 1143"/>
                <a:gd name="T98" fmla="*/ 3 w 1145"/>
                <a:gd name="T99" fmla="*/ 593 h 1143"/>
                <a:gd name="T100" fmla="*/ 3 w 1145"/>
                <a:gd name="T101" fmla="*/ 519 h 1143"/>
                <a:gd name="T102" fmla="*/ 24 w 1145"/>
                <a:gd name="T103" fmla="*/ 409 h 1143"/>
                <a:gd name="T104" fmla="*/ 66 w 1145"/>
                <a:gd name="T105" fmla="*/ 306 h 1143"/>
                <a:gd name="T106" fmla="*/ 127 w 1145"/>
                <a:gd name="T107" fmla="*/ 213 h 1143"/>
                <a:gd name="T108" fmla="*/ 207 w 1145"/>
                <a:gd name="T109" fmla="*/ 132 h 1143"/>
                <a:gd name="T110" fmla="*/ 300 w 1145"/>
                <a:gd name="T111" fmla="*/ 69 h 1143"/>
                <a:gd name="T112" fmla="*/ 402 w 1145"/>
                <a:gd name="T113" fmla="*/ 25 h 1143"/>
                <a:gd name="T114" fmla="*/ 512 w 1145"/>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5" h="1143">
                  <a:moveTo>
                    <a:pt x="569" y="0"/>
                  </a:moveTo>
                  <a:lnTo>
                    <a:pt x="573" y="0"/>
                  </a:lnTo>
                  <a:lnTo>
                    <a:pt x="634" y="3"/>
                  </a:lnTo>
                  <a:lnTo>
                    <a:pt x="694" y="13"/>
                  </a:lnTo>
                  <a:lnTo>
                    <a:pt x="752" y="29"/>
                  </a:lnTo>
                  <a:lnTo>
                    <a:pt x="807" y="51"/>
                  </a:lnTo>
                  <a:lnTo>
                    <a:pt x="860" y="77"/>
                  </a:lnTo>
                  <a:lnTo>
                    <a:pt x="908" y="109"/>
                  </a:lnTo>
                  <a:lnTo>
                    <a:pt x="954" y="146"/>
                  </a:lnTo>
                  <a:lnTo>
                    <a:pt x="995" y="187"/>
                  </a:lnTo>
                  <a:lnTo>
                    <a:pt x="1033" y="232"/>
                  </a:lnTo>
                  <a:lnTo>
                    <a:pt x="1065" y="280"/>
                  </a:lnTo>
                  <a:lnTo>
                    <a:pt x="1092" y="332"/>
                  </a:lnTo>
                  <a:lnTo>
                    <a:pt x="1114" y="388"/>
                  </a:lnTo>
                  <a:lnTo>
                    <a:pt x="1130" y="445"/>
                  </a:lnTo>
                  <a:lnTo>
                    <a:pt x="1140" y="505"/>
                  </a:lnTo>
                  <a:lnTo>
                    <a:pt x="1145" y="567"/>
                  </a:lnTo>
                  <a:lnTo>
                    <a:pt x="1142" y="625"/>
                  </a:lnTo>
                  <a:lnTo>
                    <a:pt x="1133" y="682"/>
                  </a:lnTo>
                  <a:lnTo>
                    <a:pt x="1119" y="737"/>
                  </a:lnTo>
                  <a:lnTo>
                    <a:pt x="1101" y="790"/>
                  </a:lnTo>
                  <a:lnTo>
                    <a:pt x="1077" y="840"/>
                  </a:lnTo>
                  <a:lnTo>
                    <a:pt x="1049" y="888"/>
                  </a:lnTo>
                  <a:lnTo>
                    <a:pt x="1016" y="932"/>
                  </a:lnTo>
                  <a:lnTo>
                    <a:pt x="979" y="972"/>
                  </a:lnTo>
                  <a:lnTo>
                    <a:pt x="939" y="1010"/>
                  </a:lnTo>
                  <a:lnTo>
                    <a:pt x="896" y="1042"/>
                  </a:lnTo>
                  <a:lnTo>
                    <a:pt x="848" y="1072"/>
                  </a:lnTo>
                  <a:lnTo>
                    <a:pt x="799" y="1096"/>
                  </a:lnTo>
                  <a:lnTo>
                    <a:pt x="746" y="1116"/>
                  </a:lnTo>
                  <a:lnTo>
                    <a:pt x="691" y="1130"/>
                  </a:lnTo>
                  <a:lnTo>
                    <a:pt x="634" y="1139"/>
                  </a:lnTo>
                  <a:lnTo>
                    <a:pt x="576" y="1143"/>
                  </a:lnTo>
                  <a:lnTo>
                    <a:pt x="575" y="1143"/>
                  </a:lnTo>
                  <a:lnTo>
                    <a:pt x="557" y="1140"/>
                  </a:lnTo>
                  <a:lnTo>
                    <a:pt x="540" y="1133"/>
                  </a:lnTo>
                  <a:lnTo>
                    <a:pt x="526" y="1123"/>
                  </a:lnTo>
                  <a:lnTo>
                    <a:pt x="515" y="1108"/>
                  </a:lnTo>
                  <a:lnTo>
                    <a:pt x="508" y="1092"/>
                  </a:lnTo>
                  <a:lnTo>
                    <a:pt x="506" y="1073"/>
                  </a:lnTo>
                  <a:lnTo>
                    <a:pt x="508" y="1054"/>
                  </a:lnTo>
                  <a:lnTo>
                    <a:pt x="514" y="1037"/>
                  </a:lnTo>
                  <a:lnTo>
                    <a:pt x="525" y="1022"/>
                  </a:lnTo>
                  <a:lnTo>
                    <a:pt x="539" y="1012"/>
                  </a:lnTo>
                  <a:lnTo>
                    <a:pt x="556" y="1005"/>
                  </a:lnTo>
                  <a:lnTo>
                    <a:pt x="575" y="1002"/>
                  </a:lnTo>
                  <a:lnTo>
                    <a:pt x="625" y="999"/>
                  </a:lnTo>
                  <a:lnTo>
                    <a:pt x="673" y="990"/>
                  </a:lnTo>
                  <a:lnTo>
                    <a:pt x="720" y="976"/>
                  </a:lnTo>
                  <a:lnTo>
                    <a:pt x="764" y="957"/>
                  </a:lnTo>
                  <a:lnTo>
                    <a:pt x="805" y="933"/>
                  </a:lnTo>
                  <a:lnTo>
                    <a:pt x="844" y="905"/>
                  </a:lnTo>
                  <a:lnTo>
                    <a:pt x="879" y="873"/>
                  </a:lnTo>
                  <a:lnTo>
                    <a:pt x="910" y="838"/>
                  </a:lnTo>
                  <a:lnTo>
                    <a:pt x="937" y="799"/>
                  </a:lnTo>
                  <a:lnTo>
                    <a:pt x="960" y="758"/>
                  </a:lnTo>
                  <a:lnTo>
                    <a:pt x="979" y="714"/>
                  </a:lnTo>
                  <a:lnTo>
                    <a:pt x="992" y="666"/>
                  </a:lnTo>
                  <a:lnTo>
                    <a:pt x="1000" y="618"/>
                  </a:lnTo>
                  <a:lnTo>
                    <a:pt x="1003" y="568"/>
                  </a:lnTo>
                  <a:lnTo>
                    <a:pt x="999" y="514"/>
                  </a:lnTo>
                  <a:lnTo>
                    <a:pt x="990" y="463"/>
                  </a:lnTo>
                  <a:lnTo>
                    <a:pt x="973" y="413"/>
                  </a:lnTo>
                  <a:lnTo>
                    <a:pt x="952" y="367"/>
                  </a:lnTo>
                  <a:lnTo>
                    <a:pt x="924" y="324"/>
                  </a:lnTo>
                  <a:lnTo>
                    <a:pt x="893" y="284"/>
                  </a:lnTo>
                  <a:lnTo>
                    <a:pt x="857" y="248"/>
                  </a:lnTo>
                  <a:lnTo>
                    <a:pt x="817" y="216"/>
                  </a:lnTo>
                  <a:lnTo>
                    <a:pt x="773" y="190"/>
                  </a:lnTo>
                  <a:lnTo>
                    <a:pt x="727" y="169"/>
                  </a:lnTo>
                  <a:lnTo>
                    <a:pt x="678" y="153"/>
                  </a:lnTo>
                  <a:lnTo>
                    <a:pt x="626" y="143"/>
                  </a:lnTo>
                  <a:lnTo>
                    <a:pt x="572" y="139"/>
                  </a:lnTo>
                  <a:lnTo>
                    <a:pt x="569" y="139"/>
                  </a:lnTo>
                  <a:lnTo>
                    <a:pt x="520" y="142"/>
                  </a:lnTo>
                  <a:lnTo>
                    <a:pt x="473" y="151"/>
                  </a:lnTo>
                  <a:lnTo>
                    <a:pt x="427" y="165"/>
                  </a:lnTo>
                  <a:lnTo>
                    <a:pt x="382" y="184"/>
                  </a:lnTo>
                  <a:lnTo>
                    <a:pt x="341" y="207"/>
                  </a:lnTo>
                  <a:lnTo>
                    <a:pt x="301" y="235"/>
                  </a:lnTo>
                  <a:lnTo>
                    <a:pt x="265" y="268"/>
                  </a:lnTo>
                  <a:lnTo>
                    <a:pt x="232" y="305"/>
                  </a:lnTo>
                  <a:lnTo>
                    <a:pt x="205" y="345"/>
                  </a:lnTo>
                  <a:lnTo>
                    <a:pt x="182" y="387"/>
                  </a:lnTo>
                  <a:lnTo>
                    <a:pt x="164" y="431"/>
                  </a:lnTo>
                  <a:lnTo>
                    <a:pt x="151" y="478"/>
                  </a:lnTo>
                  <a:lnTo>
                    <a:pt x="143" y="525"/>
                  </a:lnTo>
                  <a:lnTo>
                    <a:pt x="141" y="575"/>
                  </a:lnTo>
                  <a:lnTo>
                    <a:pt x="139" y="592"/>
                  </a:lnTo>
                  <a:lnTo>
                    <a:pt x="132" y="610"/>
                  </a:lnTo>
                  <a:lnTo>
                    <a:pt x="121" y="624"/>
                  </a:lnTo>
                  <a:lnTo>
                    <a:pt x="107" y="636"/>
                  </a:lnTo>
                  <a:lnTo>
                    <a:pt x="90" y="643"/>
                  </a:lnTo>
                  <a:lnTo>
                    <a:pt x="71" y="645"/>
                  </a:lnTo>
                  <a:lnTo>
                    <a:pt x="70" y="645"/>
                  </a:lnTo>
                  <a:lnTo>
                    <a:pt x="52" y="643"/>
                  </a:lnTo>
                  <a:lnTo>
                    <a:pt x="35" y="636"/>
                  </a:lnTo>
                  <a:lnTo>
                    <a:pt x="21" y="625"/>
                  </a:lnTo>
                  <a:lnTo>
                    <a:pt x="10" y="610"/>
                  </a:lnTo>
                  <a:lnTo>
                    <a:pt x="3" y="593"/>
                  </a:lnTo>
                  <a:lnTo>
                    <a:pt x="0" y="576"/>
                  </a:lnTo>
                  <a:lnTo>
                    <a:pt x="3" y="519"/>
                  </a:lnTo>
                  <a:lnTo>
                    <a:pt x="11" y="463"/>
                  </a:lnTo>
                  <a:lnTo>
                    <a:pt x="24" y="409"/>
                  </a:lnTo>
                  <a:lnTo>
                    <a:pt x="42" y="356"/>
                  </a:lnTo>
                  <a:lnTo>
                    <a:pt x="66" y="306"/>
                  </a:lnTo>
                  <a:lnTo>
                    <a:pt x="94" y="258"/>
                  </a:lnTo>
                  <a:lnTo>
                    <a:pt x="127" y="213"/>
                  </a:lnTo>
                  <a:lnTo>
                    <a:pt x="165" y="170"/>
                  </a:lnTo>
                  <a:lnTo>
                    <a:pt x="207" y="132"/>
                  </a:lnTo>
                  <a:lnTo>
                    <a:pt x="251" y="98"/>
                  </a:lnTo>
                  <a:lnTo>
                    <a:pt x="300" y="69"/>
                  </a:lnTo>
                  <a:lnTo>
                    <a:pt x="350" y="44"/>
                  </a:lnTo>
                  <a:lnTo>
                    <a:pt x="402" y="25"/>
                  </a:lnTo>
                  <a:lnTo>
                    <a:pt x="456" y="12"/>
                  </a:lnTo>
                  <a:lnTo>
                    <a:pt x="512" y="3"/>
                  </a:lnTo>
                  <a:lnTo>
                    <a:pt x="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2" name="Freeform 244">
              <a:extLst>
                <a:ext uri="{FF2B5EF4-FFF2-40B4-BE49-F238E27FC236}">
                  <a16:creationId xmlns:a16="http://schemas.microsoft.com/office/drawing/2014/main" id="{0BE031BF-F3F2-CA94-50AB-C91F0600906D}"/>
                </a:ext>
              </a:extLst>
            </p:cNvPr>
            <p:cNvSpPr>
              <a:spLocks noEditPoints="1"/>
            </p:cNvSpPr>
            <p:nvPr/>
          </p:nvSpPr>
          <p:spPr bwMode="auto">
            <a:xfrm>
              <a:off x="4356100" y="3684588"/>
              <a:ext cx="327025" cy="327025"/>
            </a:xfrm>
            <a:custGeom>
              <a:avLst/>
              <a:gdLst>
                <a:gd name="T0" fmla="*/ 950 w 2058"/>
                <a:gd name="T1" fmla="*/ 279 h 2058"/>
                <a:gd name="T2" fmla="*/ 789 w 2058"/>
                <a:gd name="T3" fmla="*/ 378 h 2058"/>
                <a:gd name="T4" fmla="*/ 571 w 2058"/>
                <a:gd name="T5" fmla="*/ 455 h 2058"/>
                <a:gd name="T6" fmla="*/ 453 w 2058"/>
                <a:gd name="T7" fmla="*/ 350 h 2058"/>
                <a:gd name="T8" fmla="*/ 353 w 2058"/>
                <a:gd name="T9" fmla="*/ 465 h 2058"/>
                <a:gd name="T10" fmla="*/ 422 w 2058"/>
                <a:gd name="T11" fmla="*/ 688 h 2058"/>
                <a:gd name="T12" fmla="*/ 315 w 2058"/>
                <a:gd name="T13" fmla="*/ 938 h 2058"/>
                <a:gd name="T14" fmla="*/ 142 w 2058"/>
                <a:gd name="T15" fmla="*/ 957 h 2058"/>
                <a:gd name="T16" fmla="*/ 153 w 2058"/>
                <a:gd name="T17" fmla="*/ 1109 h 2058"/>
                <a:gd name="T18" fmla="*/ 360 w 2058"/>
                <a:gd name="T19" fmla="*/ 1219 h 2058"/>
                <a:gd name="T20" fmla="*/ 461 w 2058"/>
                <a:gd name="T21" fmla="*/ 1470 h 2058"/>
                <a:gd name="T22" fmla="*/ 351 w 2058"/>
                <a:gd name="T23" fmla="*/ 1605 h 2058"/>
                <a:gd name="T24" fmla="*/ 463 w 2058"/>
                <a:gd name="T25" fmla="*/ 1708 h 2058"/>
                <a:gd name="T26" fmla="*/ 643 w 2058"/>
                <a:gd name="T27" fmla="*/ 1607 h 2058"/>
                <a:gd name="T28" fmla="*/ 928 w 2058"/>
                <a:gd name="T29" fmla="*/ 1730 h 2058"/>
                <a:gd name="T30" fmla="*/ 954 w 2058"/>
                <a:gd name="T31" fmla="*/ 1916 h 2058"/>
                <a:gd name="T32" fmla="*/ 1109 w 2058"/>
                <a:gd name="T33" fmla="*/ 1911 h 2058"/>
                <a:gd name="T34" fmla="*/ 1167 w 2058"/>
                <a:gd name="T35" fmla="*/ 1713 h 2058"/>
                <a:gd name="T36" fmla="*/ 1453 w 2058"/>
                <a:gd name="T37" fmla="*/ 1597 h 2058"/>
                <a:gd name="T38" fmla="*/ 1602 w 2058"/>
                <a:gd name="T39" fmla="*/ 1710 h 2058"/>
                <a:gd name="T40" fmla="*/ 1710 w 2058"/>
                <a:gd name="T41" fmla="*/ 1602 h 2058"/>
                <a:gd name="T42" fmla="*/ 1598 w 2058"/>
                <a:gd name="T43" fmla="*/ 1454 h 2058"/>
                <a:gd name="T44" fmla="*/ 1713 w 2058"/>
                <a:gd name="T45" fmla="*/ 1167 h 2058"/>
                <a:gd name="T46" fmla="*/ 1911 w 2058"/>
                <a:gd name="T47" fmla="*/ 1110 h 2058"/>
                <a:gd name="T48" fmla="*/ 1917 w 2058"/>
                <a:gd name="T49" fmla="*/ 955 h 2058"/>
                <a:gd name="T50" fmla="*/ 1731 w 2058"/>
                <a:gd name="T51" fmla="*/ 928 h 2058"/>
                <a:gd name="T52" fmla="*/ 1609 w 2058"/>
                <a:gd name="T53" fmla="*/ 644 h 2058"/>
                <a:gd name="T54" fmla="*/ 1708 w 2058"/>
                <a:gd name="T55" fmla="*/ 464 h 2058"/>
                <a:gd name="T56" fmla="*/ 1607 w 2058"/>
                <a:gd name="T57" fmla="*/ 352 h 2058"/>
                <a:gd name="T58" fmla="*/ 1490 w 2058"/>
                <a:gd name="T59" fmla="*/ 455 h 2058"/>
                <a:gd name="T60" fmla="*/ 1272 w 2058"/>
                <a:gd name="T61" fmla="*/ 378 h 2058"/>
                <a:gd name="T62" fmla="*/ 1110 w 2058"/>
                <a:gd name="T63" fmla="*/ 279 h 2058"/>
                <a:gd name="T64" fmla="*/ 962 w 2058"/>
                <a:gd name="T65" fmla="*/ 141 h 2058"/>
                <a:gd name="T66" fmla="*/ 1224 w 2058"/>
                <a:gd name="T67" fmla="*/ 67 h 2058"/>
                <a:gd name="T68" fmla="*/ 1398 w 2058"/>
                <a:gd name="T69" fmla="*/ 279 h 2058"/>
                <a:gd name="T70" fmla="*/ 1602 w 2058"/>
                <a:gd name="T71" fmla="*/ 209 h 2058"/>
                <a:gd name="T72" fmla="*/ 1834 w 2058"/>
                <a:gd name="T73" fmla="*/ 388 h 2058"/>
                <a:gd name="T74" fmla="*/ 1805 w 2058"/>
                <a:gd name="T75" fmla="*/ 564 h 2058"/>
                <a:gd name="T76" fmla="*/ 1937 w 2058"/>
                <a:gd name="T77" fmla="*/ 812 h 2058"/>
                <a:gd name="T78" fmla="*/ 2058 w 2058"/>
                <a:gd name="T79" fmla="*/ 960 h 2058"/>
                <a:gd name="T80" fmla="*/ 1966 w 2058"/>
                <a:gd name="T81" fmla="*/ 1238 h 2058"/>
                <a:gd name="T82" fmla="*/ 1756 w 2058"/>
                <a:gd name="T83" fmla="*/ 1444 h 2058"/>
                <a:gd name="T84" fmla="*/ 1848 w 2058"/>
                <a:gd name="T85" fmla="*/ 1631 h 2058"/>
                <a:gd name="T86" fmla="*/ 1648 w 2058"/>
                <a:gd name="T87" fmla="*/ 1841 h 2058"/>
                <a:gd name="T88" fmla="*/ 1445 w 2058"/>
                <a:gd name="T89" fmla="*/ 1755 h 2058"/>
                <a:gd name="T90" fmla="*/ 1238 w 2058"/>
                <a:gd name="T91" fmla="*/ 1965 h 2058"/>
                <a:gd name="T92" fmla="*/ 961 w 2058"/>
                <a:gd name="T93" fmla="*/ 2058 h 2058"/>
                <a:gd name="T94" fmla="*/ 812 w 2058"/>
                <a:gd name="T95" fmla="*/ 1936 h 2058"/>
                <a:gd name="T96" fmla="*/ 564 w 2058"/>
                <a:gd name="T97" fmla="*/ 1805 h 2058"/>
                <a:gd name="T98" fmla="*/ 400 w 2058"/>
                <a:gd name="T99" fmla="*/ 1837 h 2058"/>
                <a:gd name="T100" fmla="*/ 210 w 2058"/>
                <a:gd name="T101" fmla="*/ 1614 h 2058"/>
                <a:gd name="T102" fmla="*/ 278 w 2058"/>
                <a:gd name="T103" fmla="*/ 1397 h 2058"/>
                <a:gd name="T104" fmla="*/ 67 w 2058"/>
                <a:gd name="T105" fmla="*/ 1223 h 2058"/>
                <a:gd name="T106" fmla="*/ 3 w 2058"/>
                <a:gd name="T107" fmla="*/ 930 h 2058"/>
                <a:gd name="T108" fmla="*/ 152 w 2058"/>
                <a:gd name="T109" fmla="*/ 809 h 2058"/>
                <a:gd name="T110" fmla="*/ 236 w 2058"/>
                <a:gd name="T111" fmla="*/ 543 h 2058"/>
                <a:gd name="T112" fmla="*/ 236 w 2058"/>
                <a:gd name="T113" fmla="*/ 371 h 2058"/>
                <a:gd name="T114" fmla="*/ 458 w 2058"/>
                <a:gd name="T115" fmla="*/ 209 h 2058"/>
                <a:gd name="T116" fmla="*/ 709 w 2058"/>
                <a:gd name="T117" fmla="*/ 256 h 2058"/>
                <a:gd name="T118" fmla="*/ 853 w 2058"/>
                <a:gd name="T119" fmla="*/ 45 h 2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8" h="2058">
                  <a:moveTo>
                    <a:pt x="962" y="141"/>
                  </a:moveTo>
                  <a:lnTo>
                    <a:pt x="958" y="143"/>
                  </a:lnTo>
                  <a:lnTo>
                    <a:pt x="954" y="145"/>
                  </a:lnTo>
                  <a:lnTo>
                    <a:pt x="952" y="147"/>
                  </a:lnTo>
                  <a:lnTo>
                    <a:pt x="951" y="150"/>
                  </a:lnTo>
                  <a:lnTo>
                    <a:pt x="950" y="153"/>
                  </a:lnTo>
                  <a:lnTo>
                    <a:pt x="950" y="279"/>
                  </a:lnTo>
                  <a:lnTo>
                    <a:pt x="947" y="299"/>
                  </a:lnTo>
                  <a:lnTo>
                    <a:pt x="940" y="315"/>
                  </a:lnTo>
                  <a:lnTo>
                    <a:pt x="928" y="330"/>
                  </a:lnTo>
                  <a:lnTo>
                    <a:pt x="912" y="342"/>
                  </a:lnTo>
                  <a:lnTo>
                    <a:pt x="893" y="348"/>
                  </a:lnTo>
                  <a:lnTo>
                    <a:pt x="840" y="361"/>
                  </a:lnTo>
                  <a:lnTo>
                    <a:pt x="789" y="378"/>
                  </a:lnTo>
                  <a:lnTo>
                    <a:pt x="738" y="398"/>
                  </a:lnTo>
                  <a:lnTo>
                    <a:pt x="690" y="423"/>
                  </a:lnTo>
                  <a:lnTo>
                    <a:pt x="643" y="451"/>
                  </a:lnTo>
                  <a:lnTo>
                    <a:pt x="625" y="460"/>
                  </a:lnTo>
                  <a:lnTo>
                    <a:pt x="607" y="464"/>
                  </a:lnTo>
                  <a:lnTo>
                    <a:pt x="588" y="462"/>
                  </a:lnTo>
                  <a:lnTo>
                    <a:pt x="571" y="455"/>
                  </a:lnTo>
                  <a:lnTo>
                    <a:pt x="555" y="443"/>
                  </a:lnTo>
                  <a:lnTo>
                    <a:pt x="466" y="352"/>
                  </a:lnTo>
                  <a:lnTo>
                    <a:pt x="463" y="350"/>
                  </a:lnTo>
                  <a:lnTo>
                    <a:pt x="461" y="349"/>
                  </a:lnTo>
                  <a:lnTo>
                    <a:pt x="458" y="349"/>
                  </a:lnTo>
                  <a:lnTo>
                    <a:pt x="456" y="349"/>
                  </a:lnTo>
                  <a:lnTo>
                    <a:pt x="453" y="350"/>
                  </a:lnTo>
                  <a:lnTo>
                    <a:pt x="450" y="352"/>
                  </a:lnTo>
                  <a:lnTo>
                    <a:pt x="353" y="449"/>
                  </a:lnTo>
                  <a:lnTo>
                    <a:pt x="351" y="452"/>
                  </a:lnTo>
                  <a:lnTo>
                    <a:pt x="350" y="456"/>
                  </a:lnTo>
                  <a:lnTo>
                    <a:pt x="350" y="459"/>
                  </a:lnTo>
                  <a:lnTo>
                    <a:pt x="351" y="462"/>
                  </a:lnTo>
                  <a:lnTo>
                    <a:pt x="353" y="465"/>
                  </a:lnTo>
                  <a:lnTo>
                    <a:pt x="443" y="554"/>
                  </a:lnTo>
                  <a:lnTo>
                    <a:pt x="455" y="569"/>
                  </a:lnTo>
                  <a:lnTo>
                    <a:pt x="461" y="587"/>
                  </a:lnTo>
                  <a:lnTo>
                    <a:pt x="463" y="606"/>
                  </a:lnTo>
                  <a:lnTo>
                    <a:pt x="460" y="625"/>
                  </a:lnTo>
                  <a:lnTo>
                    <a:pt x="451" y="642"/>
                  </a:lnTo>
                  <a:lnTo>
                    <a:pt x="422" y="688"/>
                  </a:lnTo>
                  <a:lnTo>
                    <a:pt x="398" y="737"/>
                  </a:lnTo>
                  <a:lnTo>
                    <a:pt x="376" y="788"/>
                  </a:lnTo>
                  <a:lnTo>
                    <a:pt x="360" y="839"/>
                  </a:lnTo>
                  <a:lnTo>
                    <a:pt x="347" y="892"/>
                  </a:lnTo>
                  <a:lnTo>
                    <a:pt x="341" y="911"/>
                  </a:lnTo>
                  <a:lnTo>
                    <a:pt x="330" y="927"/>
                  </a:lnTo>
                  <a:lnTo>
                    <a:pt x="315" y="938"/>
                  </a:lnTo>
                  <a:lnTo>
                    <a:pt x="297" y="947"/>
                  </a:lnTo>
                  <a:lnTo>
                    <a:pt x="278" y="949"/>
                  </a:lnTo>
                  <a:lnTo>
                    <a:pt x="153" y="949"/>
                  </a:lnTo>
                  <a:lnTo>
                    <a:pt x="149" y="950"/>
                  </a:lnTo>
                  <a:lnTo>
                    <a:pt x="146" y="951"/>
                  </a:lnTo>
                  <a:lnTo>
                    <a:pt x="143" y="954"/>
                  </a:lnTo>
                  <a:lnTo>
                    <a:pt x="142" y="957"/>
                  </a:lnTo>
                  <a:lnTo>
                    <a:pt x="141" y="960"/>
                  </a:lnTo>
                  <a:lnTo>
                    <a:pt x="141" y="1097"/>
                  </a:lnTo>
                  <a:lnTo>
                    <a:pt x="142" y="1101"/>
                  </a:lnTo>
                  <a:lnTo>
                    <a:pt x="143" y="1104"/>
                  </a:lnTo>
                  <a:lnTo>
                    <a:pt x="146" y="1107"/>
                  </a:lnTo>
                  <a:lnTo>
                    <a:pt x="149" y="1108"/>
                  </a:lnTo>
                  <a:lnTo>
                    <a:pt x="153" y="1109"/>
                  </a:lnTo>
                  <a:lnTo>
                    <a:pt x="278" y="1109"/>
                  </a:lnTo>
                  <a:lnTo>
                    <a:pt x="297" y="1111"/>
                  </a:lnTo>
                  <a:lnTo>
                    <a:pt x="315" y="1120"/>
                  </a:lnTo>
                  <a:lnTo>
                    <a:pt x="330" y="1131"/>
                  </a:lnTo>
                  <a:lnTo>
                    <a:pt x="341" y="1147"/>
                  </a:lnTo>
                  <a:lnTo>
                    <a:pt x="347" y="1166"/>
                  </a:lnTo>
                  <a:lnTo>
                    <a:pt x="360" y="1219"/>
                  </a:lnTo>
                  <a:lnTo>
                    <a:pt x="376" y="1270"/>
                  </a:lnTo>
                  <a:lnTo>
                    <a:pt x="398" y="1321"/>
                  </a:lnTo>
                  <a:lnTo>
                    <a:pt x="422" y="1368"/>
                  </a:lnTo>
                  <a:lnTo>
                    <a:pt x="451" y="1416"/>
                  </a:lnTo>
                  <a:lnTo>
                    <a:pt x="460" y="1433"/>
                  </a:lnTo>
                  <a:lnTo>
                    <a:pt x="463" y="1452"/>
                  </a:lnTo>
                  <a:lnTo>
                    <a:pt x="461" y="1470"/>
                  </a:lnTo>
                  <a:lnTo>
                    <a:pt x="455" y="1488"/>
                  </a:lnTo>
                  <a:lnTo>
                    <a:pt x="443" y="1504"/>
                  </a:lnTo>
                  <a:lnTo>
                    <a:pt x="353" y="1593"/>
                  </a:lnTo>
                  <a:lnTo>
                    <a:pt x="351" y="1596"/>
                  </a:lnTo>
                  <a:lnTo>
                    <a:pt x="350" y="1599"/>
                  </a:lnTo>
                  <a:lnTo>
                    <a:pt x="350" y="1602"/>
                  </a:lnTo>
                  <a:lnTo>
                    <a:pt x="351" y="1605"/>
                  </a:lnTo>
                  <a:lnTo>
                    <a:pt x="353" y="1609"/>
                  </a:lnTo>
                  <a:lnTo>
                    <a:pt x="450" y="1704"/>
                  </a:lnTo>
                  <a:lnTo>
                    <a:pt x="453" y="1708"/>
                  </a:lnTo>
                  <a:lnTo>
                    <a:pt x="456" y="1709"/>
                  </a:lnTo>
                  <a:lnTo>
                    <a:pt x="458" y="1709"/>
                  </a:lnTo>
                  <a:lnTo>
                    <a:pt x="461" y="1709"/>
                  </a:lnTo>
                  <a:lnTo>
                    <a:pt x="463" y="1708"/>
                  </a:lnTo>
                  <a:lnTo>
                    <a:pt x="466" y="1704"/>
                  </a:lnTo>
                  <a:lnTo>
                    <a:pt x="555" y="1616"/>
                  </a:lnTo>
                  <a:lnTo>
                    <a:pt x="569" y="1605"/>
                  </a:lnTo>
                  <a:lnTo>
                    <a:pt x="586" y="1598"/>
                  </a:lnTo>
                  <a:lnTo>
                    <a:pt x="604" y="1596"/>
                  </a:lnTo>
                  <a:lnTo>
                    <a:pt x="624" y="1599"/>
                  </a:lnTo>
                  <a:lnTo>
                    <a:pt x="643" y="1607"/>
                  </a:lnTo>
                  <a:lnTo>
                    <a:pt x="690" y="1636"/>
                  </a:lnTo>
                  <a:lnTo>
                    <a:pt x="738" y="1661"/>
                  </a:lnTo>
                  <a:lnTo>
                    <a:pt x="789" y="1682"/>
                  </a:lnTo>
                  <a:lnTo>
                    <a:pt x="840" y="1699"/>
                  </a:lnTo>
                  <a:lnTo>
                    <a:pt x="893" y="1713"/>
                  </a:lnTo>
                  <a:lnTo>
                    <a:pt x="912" y="1719"/>
                  </a:lnTo>
                  <a:lnTo>
                    <a:pt x="928" y="1730"/>
                  </a:lnTo>
                  <a:lnTo>
                    <a:pt x="940" y="1745"/>
                  </a:lnTo>
                  <a:lnTo>
                    <a:pt x="948" y="1762"/>
                  </a:lnTo>
                  <a:lnTo>
                    <a:pt x="950" y="1781"/>
                  </a:lnTo>
                  <a:lnTo>
                    <a:pt x="950" y="1907"/>
                  </a:lnTo>
                  <a:lnTo>
                    <a:pt x="951" y="1911"/>
                  </a:lnTo>
                  <a:lnTo>
                    <a:pt x="952" y="1914"/>
                  </a:lnTo>
                  <a:lnTo>
                    <a:pt x="954" y="1916"/>
                  </a:lnTo>
                  <a:lnTo>
                    <a:pt x="958" y="1918"/>
                  </a:lnTo>
                  <a:lnTo>
                    <a:pt x="962" y="1918"/>
                  </a:lnTo>
                  <a:lnTo>
                    <a:pt x="1099" y="1918"/>
                  </a:lnTo>
                  <a:lnTo>
                    <a:pt x="1102" y="1918"/>
                  </a:lnTo>
                  <a:lnTo>
                    <a:pt x="1105" y="1916"/>
                  </a:lnTo>
                  <a:lnTo>
                    <a:pt x="1108" y="1914"/>
                  </a:lnTo>
                  <a:lnTo>
                    <a:pt x="1109" y="1911"/>
                  </a:lnTo>
                  <a:lnTo>
                    <a:pt x="1110" y="1907"/>
                  </a:lnTo>
                  <a:lnTo>
                    <a:pt x="1110" y="1781"/>
                  </a:lnTo>
                  <a:lnTo>
                    <a:pt x="1113" y="1762"/>
                  </a:lnTo>
                  <a:lnTo>
                    <a:pt x="1121" y="1745"/>
                  </a:lnTo>
                  <a:lnTo>
                    <a:pt x="1133" y="1730"/>
                  </a:lnTo>
                  <a:lnTo>
                    <a:pt x="1148" y="1719"/>
                  </a:lnTo>
                  <a:lnTo>
                    <a:pt x="1167" y="1713"/>
                  </a:lnTo>
                  <a:lnTo>
                    <a:pt x="1220" y="1700"/>
                  </a:lnTo>
                  <a:lnTo>
                    <a:pt x="1272" y="1683"/>
                  </a:lnTo>
                  <a:lnTo>
                    <a:pt x="1321" y="1662"/>
                  </a:lnTo>
                  <a:lnTo>
                    <a:pt x="1370" y="1638"/>
                  </a:lnTo>
                  <a:lnTo>
                    <a:pt x="1417" y="1610"/>
                  </a:lnTo>
                  <a:lnTo>
                    <a:pt x="1434" y="1600"/>
                  </a:lnTo>
                  <a:lnTo>
                    <a:pt x="1453" y="1597"/>
                  </a:lnTo>
                  <a:lnTo>
                    <a:pt x="1472" y="1599"/>
                  </a:lnTo>
                  <a:lnTo>
                    <a:pt x="1490" y="1605"/>
                  </a:lnTo>
                  <a:lnTo>
                    <a:pt x="1506" y="1618"/>
                  </a:lnTo>
                  <a:lnTo>
                    <a:pt x="1594" y="1707"/>
                  </a:lnTo>
                  <a:lnTo>
                    <a:pt x="1598" y="1709"/>
                  </a:lnTo>
                  <a:lnTo>
                    <a:pt x="1600" y="1710"/>
                  </a:lnTo>
                  <a:lnTo>
                    <a:pt x="1602" y="1710"/>
                  </a:lnTo>
                  <a:lnTo>
                    <a:pt x="1605" y="1710"/>
                  </a:lnTo>
                  <a:lnTo>
                    <a:pt x="1607" y="1709"/>
                  </a:lnTo>
                  <a:lnTo>
                    <a:pt x="1610" y="1707"/>
                  </a:lnTo>
                  <a:lnTo>
                    <a:pt x="1706" y="1610"/>
                  </a:lnTo>
                  <a:lnTo>
                    <a:pt x="1708" y="1607"/>
                  </a:lnTo>
                  <a:lnTo>
                    <a:pt x="1709" y="1604"/>
                  </a:lnTo>
                  <a:lnTo>
                    <a:pt x="1710" y="1602"/>
                  </a:lnTo>
                  <a:lnTo>
                    <a:pt x="1709" y="1600"/>
                  </a:lnTo>
                  <a:lnTo>
                    <a:pt x="1708" y="1597"/>
                  </a:lnTo>
                  <a:lnTo>
                    <a:pt x="1706" y="1594"/>
                  </a:lnTo>
                  <a:lnTo>
                    <a:pt x="1618" y="1505"/>
                  </a:lnTo>
                  <a:lnTo>
                    <a:pt x="1606" y="1489"/>
                  </a:lnTo>
                  <a:lnTo>
                    <a:pt x="1600" y="1473"/>
                  </a:lnTo>
                  <a:lnTo>
                    <a:pt x="1598" y="1454"/>
                  </a:lnTo>
                  <a:lnTo>
                    <a:pt x="1601" y="1435"/>
                  </a:lnTo>
                  <a:lnTo>
                    <a:pt x="1609" y="1417"/>
                  </a:lnTo>
                  <a:lnTo>
                    <a:pt x="1638" y="1370"/>
                  </a:lnTo>
                  <a:lnTo>
                    <a:pt x="1663" y="1322"/>
                  </a:lnTo>
                  <a:lnTo>
                    <a:pt x="1683" y="1271"/>
                  </a:lnTo>
                  <a:lnTo>
                    <a:pt x="1700" y="1220"/>
                  </a:lnTo>
                  <a:lnTo>
                    <a:pt x="1713" y="1167"/>
                  </a:lnTo>
                  <a:lnTo>
                    <a:pt x="1719" y="1148"/>
                  </a:lnTo>
                  <a:lnTo>
                    <a:pt x="1731" y="1132"/>
                  </a:lnTo>
                  <a:lnTo>
                    <a:pt x="1745" y="1121"/>
                  </a:lnTo>
                  <a:lnTo>
                    <a:pt x="1762" y="1113"/>
                  </a:lnTo>
                  <a:lnTo>
                    <a:pt x="1782" y="1110"/>
                  </a:lnTo>
                  <a:lnTo>
                    <a:pt x="1908" y="1110"/>
                  </a:lnTo>
                  <a:lnTo>
                    <a:pt x="1911" y="1110"/>
                  </a:lnTo>
                  <a:lnTo>
                    <a:pt x="1914" y="1108"/>
                  </a:lnTo>
                  <a:lnTo>
                    <a:pt x="1917" y="1106"/>
                  </a:lnTo>
                  <a:lnTo>
                    <a:pt x="1918" y="1103"/>
                  </a:lnTo>
                  <a:lnTo>
                    <a:pt x="1919" y="1098"/>
                  </a:lnTo>
                  <a:lnTo>
                    <a:pt x="1919" y="961"/>
                  </a:lnTo>
                  <a:lnTo>
                    <a:pt x="1918" y="958"/>
                  </a:lnTo>
                  <a:lnTo>
                    <a:pt x="1917" y="955"/>
                  </a:lnTo>
                  <a:lnTo>
                    <a:pt x="1914" y="953"/>
                  </a:lnTo>
                  <a:lnTo>
                    <a:pt x="1911" y="951"/>
                  </a:lnTo>
                  <a:lnTo>
                    <a:pt x="1908" y="951"/>
                  </a:lnTo>
                  <a:lnTo>
                    <a:pt x="1782" y="951"/>
                  </a:lnTo>
                  <a:lnTo>
                    <a:pt x="1762" y="948"/>
                  </a:lnTo>
                  <a:lnTo>
                    <a:pt x="1745" y="940"/>
                  </a:lnTo>
                  <a:lnTo>
                    <a:pt x="1731" y="928"/>
                  </a:lnTo>
                  <a:lnTo>
                    <a:pt x="1719" y="912"/>
                  </a:lnTo>
                  <a:lnTo>
                    <a:pt x="1713" y="894"/>
                  </a:lnTo>
                  <a:lnTo>
                    <a:pt x="1700" y="840"/>
                  </a:lnTo>
                  <a:lnTo>
                    <a:pt x="1683" y="789"/>
                  </a:lnTo>
                  <a:lnTo>
                    <a:pt x="1663" y="739"/>
                  </a:lnTo>
                  <a:lnTo>
                    <a:pt x="1638" y="691"/>
                  </a:lnTo>
                  <a:lnTo>
                    <a:pt x="1609" y="644"/>
                  </a:lnTo>
                  <a:lnTo>
                    <a:pt x="1601" y="626"/>
                  </a:lnTo>
                  <a:lnTo>
                    <a:pt x="1598" y="607"/>
                  </a:lnTo>
                  <a:lnTo>
                    <a:pt x="1599" y="588"/>
                  </a:lnTo>
                  <a:lnTo>
                    <a:pt x="1606" y="570"/>
                  </a:lnTo>
                  <a:lnTo>
                    <a:pt x="1618" y="555"/>
                  </a:lnTo>
                  <a:lnTo>
                    <a:pt x="1706" y="466"/>
                  </a:lnTo>
                  <a:lnTo>
                    <a:pt x="1708" y="464"/>
                  </a:lnTo>
                  <a:lnTo>
                    <a:pt x="1709" y="461"/>
                  </a:lnTo>
                  <a:lnTo>
                    <a:pt x="1710" y="459"/>
                  </a:lnTo>
                  <a:lnTo>
                    <a:pt x="1709" y="457"/>
                  </a:lnTo>
                  <a:lnTo>
                    <a:pt x="1708" y="453"/>
                  </a:lnTo>
                  <a:lnTo>
                    <a:pt x="1706" y="450"/>
                  </a:lnTo>
                  <a:lnTo>
                    <a:pt x="1610" y="354"/>
                  </a:lnTo>
                  <a:lnTo>
                    <a:pt x="1607" y="352"/>
                  </a:lnTo>
                  <a:lnTo>
                    <a:pt x="1605" y="351"/>
                  </a:lnTo>
                  <a:lnTo>
                    <a:pt x="1602" y="350"/>
                  </a:lnTo>
                  <a:lnTo>
                    <a:pt x="1600" y="351"/>
                  </a:lnTo>
                  <a:lnTo>
                    <a:pt x="1598" y="352"/>
                  </a:lnTo>
                  <a:lnTo>
                    <a:pt x="1594" y="354"/>
                  </a:lnTo>
                  <a:lnTo>
                    <a:pt x="1506" y="443"/>
                  </a:lnTo>
                  <a:lnTo>
                    <a:pt x="1490" y="455"/>
                  </a:lnTo>
                  <a:lnTo>
                    <a:pt x="1472" y="462"/>
                  </a:lnTo>
                  <a:lnTo>
                    <a:pt x="1453" y="463"/>
                  </a:lnTo>
                  <a:lnTo>
                    <a:pt x="1434" y="460"/>
                  </a:lnTo>
                  <a:lnTo>
                    <a:pt x="1417" y="451"/>
                  </a:lnTo>
                  <a:lnTo>
                    <a:pt x="1370" y="423"/>
                  </a:lnTo>
                  <a:lnTo>
                    <a:pt x="1321" y="398"/>
                  </a:lnTo>
                  <a:lnTo>
                    <a:pt x="1272" y="378"/>
                  </a:lnTo>
                  <a:lnTo>
                    <a:pt x="1220" y="361"/>
                  </a:lnTo>
                  <a:lnTo>
                    <a:pt x="1167" y="348"/>
                  </a:lnTo>
                  <a:lnTo>
                    <a:pt x="1148" y="342"/>
                  </a:lnTo>
                  <a:lnTo>
                    <a:pt x="1133" y="330"/>
                  </a:lnTo>
                  <a:lnTo>
                    <a:pt x="1120" y="315"/>
                  </a:lnTo>
                  <a:lnTo>
                    <a:pt x="1113" y="299"/>
                  </a:lnTo>
                  <a:lnTo>
                    <a:pt x="1110" y="279"/>
                  </a:lnTo>
                  <a:lnTo>
                    <a:pt x="1110" y="153"/>
                  </a:lnTo>
                  <a:lnTo>
                    <a:pt x="1109" y="150"/>
                  </a:lnTo>
                  <a:lnTo>
                    <a:pt x="1108" y="147"/>
                  </a:lnTo>
                  <a:lnTo>
                    <a:pt x="1105" y="145"/>
                  </a:lnTo>
                  <a:lnTo>
                    <a:pt x="1102" y="143"/>
                  </a:lnTo>
                  <a:lnTo>
                    <a:pt x="1099" y="141"/>
                  </a:lnTo>
                  <a:lnTo>
                    <a:pt x="962" y="141"/>
                  </a:lnTo>
                  <a:close/>
                  <a:moveTo>
                    <a:pt x="961" y="0"/>
                  </a:moveTo>
                  <a:lnTo>
                    <a:pt x="1098" y="0"/>
                  </a:lnTo>
                  <a:lnTo>
                    <a:pt x="1128" y="3"/>
                  </a:lnTo>
                  <a:lnTo>
                    <a:pt x="1157" y="12"/>
                  </a:lnTo>
                  <a:lnTo>
                    <a:pt x="1183" y="26"/>
                  </a:lnTo>
                  <a:lnTo>
                    <a:pt x="1205" y="45"/>
                  </a:lnTo>
                  <a:lnTo>
                    <a:pt x="1224" y="67"/>
                  </a:lnTo>
                  <a:lnTo>
                    <a:pt x="1238" y="93"/>
                  </a:lnTo>
                  <a:lnTo>
                    <a:pt x="1246" y="121"/>
                  </a:lnTo>
                  <a:lnTo>
                    <a:pt x="1250" y="152"/>
                  </a:lnTo>
                  <a:lnTo>
                    <a:pt x="1250" y="223"/>
                  </a:lnTo>
                  <a:lnTo>
                    <a:pt x="1300" y="237"/>
                  </a:lnTo>
                  <a:lnTo>
                    <a:pt x="1350" y="256"/>
                  </a:lnTo>
                  <a:lnTo>
                    <a:pt x="1398" y="279"/>
                  </a:lnTo>
                  <a:lnTo>
                    <a:pt x="1445" y="303"/>
                  </a:lnTo>
                  <a:lnTo>
                    <a:pt x="1494" y="253"/>
                  </a:lnTo>
                  <a:lnTo>
                    <a:pt x="1512" y="237"/>
                  </a:lnTo>
                  <a:lnTo>
                    <a:pt x="1532" y="225"/>
                  </a:lnTo>
                  <a:lnTo>
                    <a:pt x="1554" y="216"/>
                  </a:lnTo>
                  <a:lnTo>
                    <a:pt x="1578" y="211"/>
                  </a:lnTo>
                  <a:lnTo>
                    <a:pt x="1602" y="209"/>
                  </a:lnTo>
                  <a:lnTo>
                    <a:pt x="1631" y="212"/>
                  </a:lnTo>
                  <a:lnTo>
                    <a:pt x="1660" y="221"/>
                  </a:lnTo>
                  <a:lnTo>
                    <a:pt x="1686" y="234"/>
                  </a:lnTo>
                  <a:lnTo>
                    <a:pt x="1708" y="253"/>
                  </a:lnTo>
                  <a:lnTo>
                    <a:pt x="1805" y="350"/>
                  </a:lnTo>
                  <a:lnTo>
                    <a:pt x="1821" y="368"/>
                  </a:lnTo>
                  <a:lnTo>
                    <a:pt x="1834" y="388"/>
                  </a:lnTo>
                  <a:lnTo>
                    <a:pt x="1842" y="410"/>
                  </a:lnTo>
                  <a:lnTo>
                    <a:pt x="1849" y="433"/>
                  </a:lnTo>
                  <a:lnTo>
                    <a:pt x="1850" y="457"/>
                  </a:lnTo>
                  <a:lnTo>
                    <a:pt x="1848" y="487"/>
                  </a:lnTo>
                  <a:lnTo>
                    <a:pt x="1838" y="516"/>
                  </a:lnTo>
                  <a:lnTo>
                    <a:pt x="1824" y="541"/>
                  </a:lnTo>
                  <a:lnTo>
                    <a:pt x="1805" y="564"/>
                  </a:lnTo>
                  <a:lnTo>
                    <a:pt x="1756" y="614"/>
                  </a:lnTo>
                  <a:lnTo>
                    <a:pt x="1781" y="661"/>
                  </a:lnTo>
                  <a:lnTo>
                    <a:pt x="1802" y="709"/>
                  </a:lnTo>
                  <a:lnTo>
                    <a:pt x="1821" y="758"/>
                  </a:lnTo>
                  <a:lnTo>
                    <a:pt x="1837" y="809"/>
                  </a:lnTo>
                  <a:lnTo>
                    <a:pt x="1907" y="809"/>
                  </a:lnTo>
                  <a:lnTo>
                    <a:pt x="1937" y="812"/>
                  </a:lnTo>
                  <a:lnTo>
                    <a:pt x="1966" y="820"/>
                  </a:lnTo>
                  <a:lnTo>
                    <a:pt x="1992" y="835"/>
                  </a:lnTo>
                  <a:lnTo>
                    <a:pt x="2014" y="853"/>
                  </a:lnTo>
                  <a:lnTo>
                    <a:pt x="2033" y="875"/>
                  </a:lnTo>
                  <a:lnTo>
                    <a:pt x="2047" y="901"/>
                  </a:lnTo>
                  <a:lnTo>
                    <a:pt x="2055" y="930"/>
                  </a:lnTo>
                  <a:lnTo>
                    <a:pt x="2058" y="960"/>
                  </a:lnTo>
                  <a:lnTo>
                    <a:pt x="2058" y="1097"/>
                  </a:lnTo>
                  <a:lnTo>
                    <a:pt x="2055" y="1128"/>
                  </a:lnTo>
                  <a:lnTo>
                    <a:pt x="2047" y="1156"/>
                  </a:lnTo>
                  <a:lnTo>
                    <a:pt x="2033" y="1182"/>
                  </a:lnTo>
                  <a:lnTo>
                    <a:pt x="2014" y="1205"/>
                  </a:lnTo>
                  <a:lnTo>
                    <a:pt x="1992" y="1223"/>
                  </a:lnTo>
                  <a:lnTo>
                    <a:pt x="1966" y="1238"/>
                  </a:lnTo>
                  <a:lnTo>
                    <a:pt x="1937" y="1246"/>
                  </a:lnTo>
                  <a:lnTo>
                    <a:pt x="1907" y="1249"/>
                  </a:lnTo>
                  <a:lnTo>
                    <a:pt x="1837" y="1249"/>
                  </a:lnTo>
                  <a:lnTo>
                    <a:pt x="1821" y="1300"/>
                  </a:lnTo>
                  <a:lnTo>
                    <a:pt x="1802" y="1349"/>
                  </a:lnTo>
                  <a:lnTo>
                    <a:pt x="1781" y="1397"/>
                  </a:lnTo>
                  <a:lnTo>
                    <a:pt x="1756" y="1444"/>
                  </a:lnTo>
                  <a:lnTo>
                    <a:pt x="1805" y="1494"/>
                  </a:lnTo>
                  <a:lnTo>
                    <a:pt x="1821" y="1512"/>
                  </a:lnTo>
                  <a:lnTo>
                    <a:pt x="1834" y="1532"/>
                  </a:lnTo>
                  <a:lnTo>
                    <a:pt x="1842" y="1554"/>
                  </a:lnTo>
                  <a:lnTo>
                    <a:pt x="1849" y="1577"/>
                  </a:lnTo>
                  <a:lnTo>
                    <a:pt x="1850" y="1600"/>
                  </a:lnTo>
                  <a:lnTo>
                    <a:pt x="1848" y="1631"/>
                  </a:lnTo>
                  <a:lnTo>
                    <a:pt x="1838" y="1659"/>
                  </a:lnTo>
                  <a:lnTo>
                    <a:pt x="1824" y="1684"/>
                  </a:lnTo>
                  <a:lnTo>
                    <a:pt x="1805" y="1708"/>
                  </a:lnTo>
                  <a:lnTo>
                    <a:pt x="1708" y="1805"/>
                  </a:lnTo>
                  <a:lnTo>
                    <a:pt x="1690" y="1820"/>
                  </a:lnTo>
                  <a:lnTo>
                    <a:pt x="1670" y="1833"/>
                  </a:lnTo>
                  <a:lnTo>
                    <a:pt x="1648" y="1841"/>
                  </a:lnTo>
                  <a:lnTo>
                    <a:pt x="1625" y="1847"/>
                  </a:lnTo>
                  <a:lnTo>
                    <a:pt x="1602" y="1849"/>
                  </a:lnTo>
                  <a:lnTo>
                    <a:pt x="1571" y="1846"/>
                  </a:lnTo>
                  <a:lnTo>
                    <a:pt x="1544" y="1837"/>
                  </a:lnTo>
                  <a:lnTo>
                    <a:pt x="1517" y="1824"/>
                  </a:lnTo>
                  <a:lnTo>
                    <a:pt x="1494" y="1805"/>
                  </a:lnTo>
                  <a:lnTo>
                    <a:pt x="1445" y="1755"/>
                  </a:lnTo>
                  <a:lnTo>
                    <a:pt x="1398" y="1779"/>
                  </a:lnTo>
                  <a:lnTo>
                    <a:pt x="1350" y="1801"/>
                  </a:lnTo>
                  <a:lnTo>
                    <a:pt x="1300" y="1820"/>
                  </a:lnTo>
                  <a:lnTo>
                    <a:pt x="1250" y="1835"/>
                  </a:lnTo>
                  <a:lnTo>
                    <a:pt x="1250" y="1906"/>
                  </a:lnTo>
                  <a:lnTo>
                    <a:pt x="1246" y="1936"/>
                  </a:lnTo>
                  <a:lnTo>
                    <a:pt x="1238" y="1965"/>
                  </a:lnTo>
                  <a:lnTo>
                    <a:pt x="1224" y="1991"/>
                  </a:lnTo>
                  <a:lnTo>
                    <a:pt x="1205" y="2013"/>
                  </a:lnTo>
                  <a:lnTo>
                    <a:pt x="1183" y="2032"/>
                  </a:lnTo>
                  <a:lnTo>
                    <a:pt x="1157" y="2046"/>
                  </a:lnTo>
                  <a:lnTo>
                    <a:pt x="1128" y="2054"/>
                  </a:lnTo>
                  <a:lnTo>
                    <a:pt x="1098" y="2058"/>
                  </a:lnTo>
                  <a:lnTo>
                    <a:pt x="961" y="2058"/>
                  </a:lnTo>
                  <a:lnTo>
                    <a:pt x="930" y="2054"/>
                  </a:lnTo>
                  <a:lnTo>
                    <a:pt x="903" y="2046"/>
                  </a:lnTo>
                  <a:lnTo>
                    <a:pt x="876" y="2032"/>
                  </a:lnTo>
                  <a:lnTo>
                    <a:pt x="854" y="2013"/>
                  </a:lnTo>
                  <a:lnTo>
                    <a:pt x="835" y="1991"/>
                  </a:lnTo>
                  <a:lnTo>
                    <a:pt x="821" y="1965"/>
                  </a:lnTo>
                  <a:lnTo>
                    <a:pt x="812" y="1936"/>
                  </a:lnTo>
                  <a:lnTo>
                    <a:pt x="809" y="1906"/>
                  </a:lnTo>
                  <a:lnTo>
                    <a:pt x="809" y="1835"/>
                  </a:lnTo>
                  <a:lnTo>
                    <a:pt x="758" y="1820"/>
                  </a:lnTo>
                  <a:lnTo>
                    <a:pt x="709" y="1801"/>
                  </a:lnTo>
                  <a:lnTo>
                    <a:pt x="661" y="1779"/>
                  </a:lnTo>
                  <a:lnTo>
                    <a:pt x="615" y="1755"/>
                  </a:lnTo>
                  <a:lnTo>
                    <a:pt x="564" y="1805"/>
                  </a:lnTo>
                  <a:lnTo>
                    <a:pt x="546" y="1820"/>
                  </a:lnTo>
                  <a:lnTo>
                    <a:pt x="526" y="1833"/>
                  </a:lnTo>
                  <a:lnTo>
                    <a:pt x="504" y="1841"/>
                  </a:lnTo>
                  <a:lnTo>
                    <a:pt x="481" y="1847"/>
                  </a:lnTo>
                  <a:lnTo>
                    <a:pt x="458" y="1849"/>
                  </a:lnTo>
                  <a:lnTo>
                    <a:pt x="427" y="1846"/>
                  </a:lnTo>
                  <a:lnTo>
                    <a:pt x="400" y="1837"/>
                  </a:lnTo>
                  <a:lnTo>
                    <a:pt x="373" y="1824"/>
                  </a:lnTo>
                  <a:lnTo>
                    <a:pt x="350" y="1805"/>
                  </a:lnTo>
                  <a:lnTo>
                    <a:pt x="253" y="1708"/>
                  </a:lnTo>
                  <a:lnTo>
                    <a:pt x="236" y="1687"/>
                  </a:lnTo>
                  <a:lnTo>
                    <a:pt x="223" y="1663"/>
                  </a:lnTo>
                  <a:lnTo>
                    <a:pt x="214" y="1639"/>
                  </a:lnTo>
                  <a:lnTo>
                    <a:pt x="210" y="1614"/>
                  </a:lnTo>
                  <a:lnTo>
                    <a:pt x="210" y="1587"/>
                  </a:lnTo>
                  <a:lnTo>
                    <a:pt x="214" y="1562"/>
                  </a:lnTo>
                  <a:lnTo>
                    <a:pt x="223" y="1538"/>
                  </a:lnTo>
                  <a:lnTo>
                    <a:pt x="236" y="1515"/>
                  </a:lnTo>
                  <a:lnTo>
                    <a:pt x="253" y="1494"/>
                  </a:lnTo>
                  <a:lnTo>
                    <a:pt x="304" y="1444"/>
                  </a:lnTo>
                  <a:lnTo>
                    <a:pt x="278" y="1397"/>
                  </a:lnTo>
                  <a:lnTo>
                    <a:pt x="256" y="1349"/>
                  </a:lnTo>
                  <a:lnTo>
                    <a:pt x="237" y="1300"/>
                  </a:lnTo>
                  <a:lnTo>
                    <a:pt x="223" y="1249"/>
                  </a:lnTo>
                  <a:lnTo>
                    <a:pt x="152" y="1249"/>
                  </a:lnTo>
                  <a:lnTo>
                    <a:pt x="121" y="1246"/>
                  </a:lnTo>
                  <a:lnTo>
                    <a:pt x="93" y="1238"/>
                  </a:lnTo>
                  <a:lnTo>
                    <a:pt x="67" y="1223"/>
                  </a:lnTo>
                  <a:lnTo>
                    <a:pt x="44" y="1205"/>
                  </a:lnTo>
                  <a:lnTo>
                    <a:pt x="26" y="1182"/>
                  </a:lnTo>
                  <a:lnTo>
                    <a:pt x="12" y="1156"/>
                  </a:lnTo>
                  <a:lnTo>
                    <a:pt x="3" y="1128"/>
                  </a:lnTo>
                  <a:lnTo>
                    <a:pt x="0" y="1097"/>
                  </a:lnTo>
                  <a:lnTo>
                    <a:pt x="0" y="960"/>
                  </a:lnTo>
                  <a:lnTo>
                    <a:pt x="3" y="930"/>
                  </a:lnTo>
                  <a:lnTo>
                    <a:pt x="12" y="901"/>
                  </a:lnTo>
                  <a:lnTo>
                    <a:pt x="26" y="875"/>
                  </a:lnTo>
                  <a:lnTo>
                    <a:pt x="44" y="853"/>
                  </a:lnTo>
                  <a:lnTo>
                    <a:pt x="67" y="835"/>
                  </a:lnTo>
                  <a:lnTo>
                    <a:pt x="93" y="820"/>
                  </a:lnTo>
                  <a:lnTo>
                    <a:pt x="121" y="812"/>
                  </a:lnTo>
                  <a:lnTo>
                    <a:pt x="152" y="809"/>
                  </a:lnTo>
                  <a:lnTo>
                    <a:pt x="223" y="809"/>
                  </a:lnTo>
                  <a:lnTo>
                    <a:pt x="237" y="758"/>
                  </a:lnTo>
                  <a:lnTo>
                    <a:pt x="256" y="709"/>
                  </a:lnTo>
                  <a:lnTo>
                    <a:pt x="278" y="661"/>
                  </a:lnTo>
                  <a:lnTo>
                    <a:pt x="304" y="614"/>
                  </a:lnTo>
                  <a:lnTo>
                    <a:pt x="253" y="564"/>
                  </a:lnTo>
                  <a:lnTo>
                    <a:pt x="236" y="543"/>
                  </a:lnTo>
                  <a:lnTo>
                    <a:pt x="223" y="520"/>
                  </a:lnTo>
                  <a:lnTo>
                    <a:pt x="214" y="496"/>
                  </a:lnTo>
                  <a:lnTo>
                    <a:pt x="210" y="470"/>
                  </a:lnTo>
                  <a:lnTo>
                    <a:pt x="210" y="444"/>
                  </a:lnTo>
                  <a:lnTo>
                    <a:pt x="214" y="419"/>
                  </a:lnTo>
                  <a:lnTo>
                    <a:pt x="223" y="394"/>
                  </a:lnTo>
                  <a:lnTo>
                    <a:pt x="236" y="371"/>
                  </a:lnTo>
                  <a:lnTo>
                    <a:pt x="253" y="350"/>
                  </a:lnTo>
                  <a:lnTo>
                    <a:pt x="350" y="253"/>
                  </a:lnTo>
                  <a:lnTo>
                    <a:pt x="368" y="237"/>
                  </a:lnTo>
                  <a:lnTo>
                    <a:pt x="388" y="225"/>
                  </a:lnTo>
                  <a:lnTo>
                    <a:pt x="410" y="216"/>
                  </a:lnTo>
                  <a:lnTo>
                    <a:pt x="433" y="211"/>
                  </a:lnTo>
                  <a:lnTo>
                    <a:pt x="458" y="209"/>
                  </a:lnTo>
                  <a:lnTo>
                    <a:pt x="487" y="212"/>
                  </a:lnTo>
                  <a:lnTo>
                    <a:pt x="516" y="221"/>
                  </a:lnTo>
                  <a:lnTo>
                    <a:pt x="542" y="234"/>
                  </a:lnTo>
                  <a:lnTo>
                    <a:pt x="564" y="253"/>
                  </a:lnTo>
                  <a:lnTo>
                    <a:pt x="615" y="303"/>
                  </a:lnTo>
                  <a:lnTo>
                    <a:pt x="661" y="279"/>
                  </a:lnTo>
                  <a:lnTo>
                    <a:pt x="709" y="256"/>
                  </a:lnTo>
                  <a:lnTo>
                    <a:pt x="758" y="237"/>
                  </a:lnTo>
                  <a:lnTo>
                    <a:pt x="809" y="223"/>
                  </a:lnTo>
                  <a:lnTo>
                    <a:pt x="809" y="152"/>
                  </a:lnTo>
                  <a:lnTo>
                    <a:pt x="812" y="121"/>
                  </a:lnTo>
                  <a:lnTo>
                    <a:pt x="820" y="93"/>
                  </a:lnTo>
                  <a:lnTo>
                    <a:pt x="835" y="67"/>
                  </a:lnTo>
                  <a:lnTo>
                    <a:pt x="853" y="45"/>
                  </a:lnTo>
                  <a:lnTo>
                    <a:pt x="876" y="26"/>
                  </a:lnTo>
                  <a:lnTo>
                    <a:pt x="902" y="12"/>
                  </a:lnTo>
                  <a:lnTo>
                    <a:pt x="930" y="3"/>
                  </a:lnTo>
                  <a:lnTo>
                    <a:pt x="9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3" name="Freeform 245">
              <a:extLst>
                <a:ext uri="{FF2B5EF4-FFF2-40B4-BE49-F238E27FC236}">
                  <a16:creationId xmlns:a16="http://schemas.microsoft.com/office/drawing/2014/main" id="{B29EE335-B72A-D383-BD5B-D8CEC9357F15}"/>
                </a:ext>
              </a:extLst>
            </p:cNvPr>
            <p:cNvSpPr>
              <a:spLocks noEditPoints="1"/>
            </p:cNvSpPr>
            <p:nvPr/>
          </p:nvSpPr>
          <p:spPr bwMode="auto">
            <a:xfrm>
              <a:off x="4452938" y="3783013"/>
              <a:ext cx="133350" cy="131763"/>
            </a:xfrm>
            <a:custGeom>
              <a:avLst/>
              <a:gdLst>
                <a:gd name="T0" fmla="*/ 376 w 834"/>
                <a:gd name="T1" fmla="*/ 143 h 834"/>
                <a:gd name="T2" fmla="*/ 300 w 834"/>
                <a:gd name="T3" fmla="*/ 166 h 834"/>
                <a:gd name="T4" fmla="*/ 235 w 834"/>
                <a:gd name="T5" fmla="*/ 208 h 834"/>
                <a:gd name="T6" fmla="*/ 184 w 834"/>
                <a:gd name="T7" fmla="*/ 266 h 834"/>
                <a:gd name="T8" fmla="*/ 152 w 834"/>
                <a:gd name="T9" fmla="*/ 337 h 834"/>
                <a:gd name="T10" fmla="*/ 140 w 834"/>
                <a:gd name="T11" fmla="*/ 417 h 834"/>
                <a:gd name="T12" fmla="*/ 152 w 834"/>
                <a:gd name="T13" fmla="*/ 497 h 834"/>
                <a:gd name="T14" fmla="*/ 184 w 834"/>
                <a:gd name="T15" fmla="*/ 568 h 834"/>
                <a:gd name="T16" fmla="*/ 235 w 834"/>
                <a:gd name="T17" fmla="*/ 626 h 834"/>
                <a:gd name="T18" fmla="*/ 300 w 834"/>
                <a:gd name="T19" fmla="*/ 668 h 834"/>
                <a:gd name="T20" fmla="*/ 376 w 834"/>
                <a:gd name="T21" fmla="*/ 691 h 834"/>
                <a:gd name="T22" fmla="*/ 457 w 834"/>
                <a:gd name="T23" fmla="*/ 691 h 834"/>
                <a:gd name="T24" fmla="*/ 533 w 834"/>
                <a:gd name="T25" fmla="*/ 668 h 834"/>
                <a:gd name="T26" fmla="*/ 599 w 834"/>
                <a:gd name="T27" fmla="*/ 626 h 834"/>
                <a:gd name="T28" fmla="*/ 649 w 834"/>
                <a:gd name="T29" fmla="*/ 568 h 834"/>
                <a:gd name="T30" fmla="*/ 682 w 834"/>
                <a:gd name="T31" fmla="*/ 497 h 834"/>
                <a:gd name="T32" fmla="*/ 694 w 834"/>
                <a:gd name="T33" fmla="*/ 417 h 834"/>
                <a:gd name="T34" fmla="*/ 682 w 834"/>
                <a:gd name="T35" fmla="*/ 337 h 834"/>
                <a:gd name="T36" fmla="*/ 649 w 834"/>
                <a:gd name="T37" fmla="*/ 266 h 834"/>
                <a:gd name="T38" fmla="*/ 599 w 834"/>
                <a:gd name="T39" fmla="*/ 208 h 834"/>
                <a:gd name="T40" fmla="*/ 533 w 834"/>
                <a:gd name="T41" fmla="*/ 166 h 834"/>
                <a:gd name="T42" fmla="*/ 457 w 834"/>
                <a:gd name="T43" fmla="*/ 143 h 834"/>
                <a:gd name="T44" fmla="*/ 416 w 834"/>
                <a:gd name="T45" fmla="*/ 0 h 834"/>
                <a:gd name="T46" fmla="*/ 519 w 834"/>
                <a:gd name="T47" fmla="*/ 12 h 834"/>
                <a:gd name="T48" fmla="*/ 612 w 834"/>
                <a:gd name="T49" fmla="*/ 48 h 834"/>
                <a:gd name="T50" fmla="*/ 694 w 834"/>
                <a:gd name="T51" fmla="*/ 105 h 834"/>
                <a:gd name="T52" fmla="*/ 759 w 834"/>
                <a:gd name="T53" fmla="*/ 179 h 834"/>
                <a:gd name="T54" fmla="*/ 805 w 834"/>
                <a:gd name="T55" fmla="*/ 266 h 834"/>
                <a:gd name="T56" fmla="*/ 831 w 834"/>
                <a:gd name="T57" fmla="*/ 364 h 834"/>
                <a:gd name="T58" fmla="*/ 831 w 834"/>
                <a:gd name="T59" fmla="*/ 470 h 834"/>
                <a:gd name="T60" fmla="*/ 805 w 834"/>
                <a:gd name="T61" fmla="*/ 568 h 834"/>
                <a:gd name="T62" fmla="*/ 759 w 834"/>
                <a:gd name="T63" fmla="*/ 655 h 834"/>
                <a:gd name="T64" fmla="*/ 694 w 834"/>
                <a:gd name="T65" fmla="*/ 729 h 834"/>
                <a:gd name="T66" fmla="*/ 612 w 834"/>
                <a:gd name="T67" fmla="*/ 785 h 834"/>
                <a:gd name="T68" fmla="*/ 520 w 834"/>
                <a:gd name="T69" fmla="*/ 822 h 834"/>
                <a:gd name="T70" fmla="*/ 417 w 834"/>
                <a:gd name="T71" fmla="*/ 834 h 834"/>
                <a:gd name="T72" fmla="*/ 314 w 834"/>
                <a:gd name="T73" fmla="*/ 822 h 834"/>
                <a:gd name="T74" fmla="*/ 221 w 834"/>
                <a:gd name="T75" fmla="*/ 785 h 834"/>
                <a:gd name="T76" fmla="*/ 140 w 834"/>
                <a:gd name="T77" fmla="*/ 729 h 834"/>
                <a:gd name="T78" fmla="*/ 75 w 834"/>
                <a:gd name="T79" fmla="*/ 655 h 834"/>
                <a:gd name="T80" fmla="*/ 27 w 834"/>
                <a:gd name="T81" fmla="*/ 568 h 834"/>
                <a:gd name="T82" fmla="*/ 3 w 834"/>
                <a:gd name="T83" fmla="*/ 470 h 834"/>
                <a:gd name="T84" fmla="*/ 3 w 834"/>
                <a:gd name="T85" fmla="*/ 364 h 834"/>
                <a:gd name="T86" fmla="*/ 27 w 834"/>
                <a:gd name="T87" fmla="*/ 266 h 834"/>
                <a:gd name="T88" fmla="*/ 74 w 834"/>
                <a:gd name="T89" fmla="*/ 179 h 834"/>
                <a:gd name="T90" fmla="*/ 139 w 834"/>
                <a:gd name="T91" fmla="*/ 105 h 834"/>
                <a:gd name="T92" fmla="*/ 220 w 834"/>
                <a:gd name="T93" fmla="*/ 48 h 834"/>
                <a:gd name="T94" fmla="*/ 314 w 834"/>
                <a:gd name="T95" fmla="*/ 12 h 834"/>
                <a:gd name="T96" fmla="*/ 416 w 834"/>
                <a:gd name="T9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4" h="834">
                  <a:moveTo>
                    <a:pt x="417" y="140"/>
                  </a:moveTo>
                  <a:lnTo>
                    <a:pt x="376" y="143"/>
                  </a:lnTo>
                  <a:lnTo>
                    <a:pt x="337" y="151"/>
                  </a:lnTo>
                  <a:lnTo>
                    <a:pt x="300" y="166"/>
                  </a:lnTo>
                  <a:lnTo>
                    <a:pt x="266" y="185"/>
                  </a:lnTo>
                  <a:lnTo>
                    <a:pt x="235" y="208"/>
                  </a:lnTo>
                  <a:lnTo>
                    <a:pt x="207" y="236"/>
                  </a:lnTo>
                  <a:lnTo>
                    <a:pt x="184" y="266"/>
                  </a:lnTo>
                  <a:lnTo>
                    <a:pt x="165" y="300"/>
                  </a:lnTo>
                  <a:lnTo>
                    <a:pt x="152" y="337"/>
                  </a:lnTo>
                  <a:lnTo>
                    <a:pt x="143" y="376"/>
                  </a:lnTo>
                  <a:lnTo>
                    <a:pt x="140" y="417"/>
                  </a:lnTo>
                  <a:lnTo>
                    <a:pt x="143" y="458"/>
                  </a:lnTo>
                  <a:lnTo>
                    <a:pt x="152" y="497"/>
                  </a:lnTo>
                  <a:lnTo>
                    <a:pt x="165" y="533"/>
                  </a:lnTo>
                  <a:lnTo>
                    <a:pt x="184" y="568"/>
                  </a:lnTo>
                  <a:lnTo>
                    <a:pt x="207" y="598"/>
                  </a:lnTo>
                  <a:lnTo>
                    <a:pt x="235" y="626"/>
                  </a:lnTo>
                  <a:lnTo>
                    <a:pt x="266" y="649"/>
                  </a:lnTo>
                  <a:lnTo>
                    <a:pt x="300" y="668"/>
                  </a:lnTo>
                  <a:lnTo>
                    <a:pt x="337" y="681"/>
                  </a:lnTo>
                  <a:lnTo>
                    <a:pt x="376" y="691"/>
                  </a:lnTo>
                  <a:lnTo>
                    <a:pt x="417" y="694"/>
                  </a:lnTo>
                  <a:lnTo>
                    <a:pt x="457" y="691"/>
                  </a:lnTo>
                  <a:lnTo>
                    <a:pt x="496" y="681"/>
                  </a:lnTo>
                  <a:lnTo>
                    <a:pt x="533" y="668"/>
                  </a:lnTo>
                  <a:lnTo>
                    <a:pt x="567" y="649"/>
                  </a:lnTo>
                  <a:lnTo>
                    <a:pt x="599" y="626"/>
                  </a:lnTo>
                  <a:lnTo>
                    <a:pt x="626" y="598"/>
                  </a:lnTo>
                  <a:lnTo>
                    <a:pt x="649" y="568"/>
                  </a:lnTo>
                  <a:lnTo>
                    <a:pt x="668" y="534"/>
                  </a:lnTo>
                  <a:lnTo>
                    <a:pt x="682" y="497"/>
                  </a:lnTo>
                  <a:lnTo>
                    <a:pt x="690" y="458"/>
                  </a:lnTo>
                  <a:lnTo>
                    <a:pt x="694" y="417"/>
                  </a:lnTo>
                  <a:lnTo>
                    <a:pt x="690" y="376"/>
                  </a:lnTo>
                  <a:lnTo>
                    <a:pt x="682" y="337"/>
                  </a:lnTo>
                  <a:lnTo>
                    <a:pt x="668" y="300"/>
                  </a:lnTo>
                  <a:lnTo>
                    <a:pt x="649" y="266"/>
                  </a:lnTo>
                  <a:lnTo>
                    <a:pt x="626" y="236"/>
                  </a:lnTo>
                  <a:lnTo>
                    <a:pt x="599" y="208"/>
                  </a:lnTo>
                  <a:lnTo>
                    <a:pt x="567" y="185"/>
                  </a:lnTo>
                  <a:lnTo>
                    <a:pt x="533" y="166"/>
                  </a:lnTo>
                  <a:lnTo>
                    <a:pt x="496" y="151"/>
                  </a:lnTo>
                  <a:lnTo>
                    <a:pt x="457" y="143"/>
                  </a:lnTo>
                  <a:lnTo>
                    <a:pt x="417" y="140"/>
                  </a:lnTo>
                  <a:close/>
                  <a:moveTo>
                    <a:pt x="416" y="0"/>
                  </a:moveTo>
                  <a:lnTo>
                    <a:pt x="468" y="3"/>
                  </a:lnTo>
                  <a:lnTo>
                    <a:pt x="519" y="12"/>
                  </a:lnTo>
                  <a:lnTo>
                    <a:pt x="567" y="28"/>
                  </a:lnTo>
                  <a:lnTo>
                    <a:pt x="612" y="48"/>
                  </a:lnTo>
                  <a:lnTo>
                    <a:pt x="655" y="74"/>
                  </a:lnTo>
                  <a:lnTo>
                    <a:pt x="694" y="105"/>
                  </a:lnTo>
                  <a:lnTo>
                    <a:pt x="728" y="140"/>
                  </a:lnTo>
                  <a:lnTo>
                    <a:pt x="759" y="179"/>
                  </a:lnTo>
                  <a:lnTo>
                    <a:pt x="784" y="221"/>
                  </a:lnTo>
                  <a:lnTo>
                    <a:pt x="805" y="266"/>
                  </a:lnTo>
                  <a:lnTo>
                    <a:pt x="821" y="315"/>
                  </a:lnTo>
                  <a:lnTo>
                    <a:pt x="831" y="364"/>
                  </a:lnTo>
                  <a:lnTo>
                    <a:pt x="834" y="417"/>
                  </a:lnTo>
                  <a:lnTo>
                    <a:pt x="831" y="470"/>
                  </a:lnTo>
                  <a:lnTo>
                    <a:pt x="821" y="519"/>
                  </a:lnTo>
                  <a:lnTo>
                    <a:pt x="805" y="568"/>
                  </a:lnTo>
                  <a:lnTo>
                    <a:pt x="785" y="613"/>
                  </a:lnTo>
                  <a:lnTo>
                    <a:pt x="759" y="655"/>
                  </a:lnTo>
                  <a:lnTo>
                    <a:pt x="728" y="694"/>
                  </a:lnTo>
                  <a:lnTo>
                    <a:pt x="694" y="729"/>
                  </a:lnTo>
                  <a:lnTo>
                    <a:pt x="655" y="759"/>
                  </a:lnTo>
                  <a:lnTo>
                    <a:pt x="612" y="785"/>
                  </a:lnTo>
                  <a:lnTo>
                    <a:pt x="567" y="806"/>
                  </a:lnTo>
                  <a:lnTo>
                    <a:pt x="520" y="822"/>
                  </a:lnTo>
                  <a:lnTo>
                    <a:pt x="469" y="831"/>
                  </a:lnTo>
                  <a:lnTo>
                    <a:pt x="417" y="834"/>
                  </a:lnTo>
                  <a:lnTo>
                    <a:pt x="365" y="831"/>
                  </a:lnTo>
                  <a:lnTo>
                    <a:pt x="314" y="822"/>
                  </a:lnTo>
                  <a:lnTo>
                    <a:pt x="266" y="806"/>
                  </a:lnTo>
                  <a:lnTo>
                    <a:pt x="221" y="785"/>
                  </a:lnTo>
                  <a:lnTo>
                    <a:pt x="179" y="759"/>
                  </a:lnTo>
                  <a:lnTo>
                    <a:pt x="140" y="729"/>
                  </a:lnTo>
                  <a:lnTo>
                    <a:pt x="105" y="694"/>
                  </a:lnTo>
                  <a:lnTo>
                    <a:pt x="75" y="655"/>
                  </a:lnTo>
                  <a:lnTo>
                    <a:pt x="48" y="613"/>
                  </a:lnTo>
                  <a:lnTo>
                    <a:pt x="27" y="568"/>
                  </a:lnTo>
                  <a:lnTo>
                    <a:pt x="12" y="519"/>
                  </a:lnTo>
                  <a:lnTo>
                    <a:pt x="3" y="470"/>
                  </a:lnTo>
                  <a:lnTo>
                    <a:pt x="0" y="417"/>
                  </a:lnTo>
                  <a:lnTo>
                    <a:pt x="3" y="364"/>
                  </a:lnTo>
                  <a:lnTo>
                    <a:pt x="12" y="315"/>
                  </a:lnTo>
                  <a:lnTo>
                    <a:pt x="27" y="266"/>
                  </a:lnTo>
                  <a:lnTo>
                    <a:pt x="48" y="221"/>
                  </a:lnTo>
                  <a:lnTo>
                    <a:pt x="74" y="179"/>
                  </a:lnTo>
                  <a:lnTo>
                    <a:pt x="104" y="140"/>
                  </a:lnTo>
                  <a:lnTo>
                    <a:pt x="139" y="105"/>
                  </a:lnTo>
                  <a:lnTo>
                    <a:pt x="178" y="74"/>
                  </a:lnTo>
                  <a:lnTo>
                    <a:pt x="220" y="48"/>
                  </a:lnTo>
                  <a:lnTo>
                    <a:pt x="265" y="28"/>
                  </a:lnTo>
                  <a:lnTo>
                    <a:pt x="314" y="12"/>
                  </a:lnTo>
                  <a:lnTo>
                    <a:pt x="364"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104" name="Group 103">
            <a:extLst>
              <a:ext uri="{FF2B5EF4-FFF2-40B4-BE49-F238E27FC236}">
                <a16:creationId xmlns:a16="http://schemas.microsoft.com/office/drawing/2014/main" id="{5355E312-9C59-23A1-1601-F8463C8C0872}"/>
              </a:ext>
            </a:extLst>
          </p:cNvPr>
          <p:cNvGrpSpPr/>
          <p:nvPr/>
        </p:nvGrpSpPr>
        <p:grpSpPr>
          <a:xfrm>
            <a:off x="480258" y="2744947"/>
            <a:ext cx="579438" cy="457201"/>
            <a:chOff x="6308725" y="5054600"/>
            <a:chExt cx="579438" cy="457201"/>
          </a:xfrm>
          <a:solidFill>
            <a:schemeClr val="tx1"/>
          </a:solidFill>
        </p:grpSpPr>
        <p:sp>
          <p:nvSpPr>
            <p:cNvPr id="105" name="Freeform 385">
              <a:extLst>
                <a:ext uri="{FF2B5EF4-FFF2-40B4-BE49-F238E27FC236}">
                  <a16:creationId xmlns:a16="http://schemas.microsoft.com/office/drawing/2014/main" id="{F8E7AA49-F834-CB18-1848-68C689E9C2D7}"/>
                </a:ext>
              </a:extLst>
            </p:cNvPr>
            <p:cNvSpPr>
              <a:spLocks/>
            </p:cNvSpPr>
            <p:nvPr/>
          </p:nvSpPr>
          <p:spPr bwMode="auto">
            <a:xfrm>
              <a:off x="6308725" y="5054600"/>
              <a:ext cx="579438" cy="403225"/>
            </a:xfrm>
            <a:custGeom>
              <a:avLst/>
              <a:gdLst>
                <a:gd name="T0" fmla="*/ 2195 w 3653"/>
                <a:gd name="T1" fmla="*/ 51 h 2535"/>
                <a:gd name="T2" fmla="*/ 2534 w 3653"/>
                <a:gd name="T3" fmla="*/ 243 h 2535"/>
                <a:gd name="T4" fmla="*/ 2778 w 3653"/>
                <a:gd name="T5" fmla="*/ 543 h 2535"/>
                <a:gd name="T6" fmla="*/ 2891 w 3653"/>
                <a:gd name="T7" fmla="*/ 922 h 2535"/>
                <a:gd name="T8" fmla="*/ 3175 w 3653"/>
                <a:gd name="T9" fmla="*/ 1062 h 2535"/>
                <a:gd name="T10" fmla="*/ 3455 w 3653"/>
                <a:gd name="T11" fmla="*/ 1259 h 2535"/>
                <a:gd name="T12" fmla="*/ 3622 w 3653"/>
                <a:gd name="T13" fmla="*/ 1557 h 2535"/>
                <a:gd name="T14" fmla="*/ 3639 w 3653"/>
                <a:gd name="T15" fmla="*/ 1915 h 2535"/>
                <a:gd name="T16" fmla="*/ 3496 w 3653"/>
                <a:gd name="T17" fmla="*/ 2234 h 2535"/>
                <a:gd name="T18" fmla="*/ 3232 w 3653"/>
                <a:gd name="T19" fmla="*/ 2454 h 2535"/>
                <a:gd name="T20" fmla="*/ 2885 w 3653"/>
                <a:gd name="T21" fmla="*/ 2535 h 2535"/>
                <a:gd name="T22" fmla="*/ 2182 w 3653"/>
                <a:gd name="T23" fmla="*/ 2497 h 2535"/>
                <a:gd name="T24" fmla="*/ 2194 w 3653"/>
                <a:gd name="T25" fmla="*/ 2403 h 2535"/>
                <a:gd name="T26" fmla="*/ 2948 w 3653"/>
                <a:gd name="T27" fmla="*/ 2377 h 2535"/>
                <a:gd name="T28" fmla="*/ 3227 w 3653"/>
                <a:gd name="T29" fmla="*/ 2276 h 2535"/>
                <a:gd name="T30" fmla="*/ 3423 w 3653"/>
                <a:gd name="T31" fmla="*/ 2061 h 2535"/>
                <a:gd name="T32" fmla="*/ 3497 w 3653"/>
                <a:gd name="T33" fmla="*/ 1770 h 2535"/>
                <a:gd name="T34" fmla="*/ 3423 w 3653"/>
                <a:gd name="T35" fmla="*/ 1480 h 2535"/>
                <a:gd name="T36" fmla="*/ 3227 w 3653"/>
                <a:gd name="T37" fmla="*/ 1264 h 2535"/>
                <a:gd name="T38" fmla="*/ 2948 w 3653"/>
                <a:gd name="T39" fmla="*/ 1163 h 2535"/>
                <a:gd name="T40" fmla="*/ 2774 w 3653"/>
                <a:gd name="T41" fmla="*/ 1152 h 2535"/>
                <a:gd name="T42" fmla="*/ 2737 w 3653"/>
                <a:gd name="T43" fmla="*/ 1081 h 2535"/>
                <a:gd name="T44" fmla="*/ 2726 w 3653"/>
                <a:gd name="T45" fmla="*/ 864 h 2535"/>
                <a:gd name="T46" fmla="*/ 2582 w 3653"/>
                <a:gd name="T47" fmla="*/ 521 h 2535"/>
                <a:gd name="T48" fmla="*/ 2311 w 3653"/>
                <a:gd name="T49" fmla="*/ 273 h 2535"/>
                <a:gd name="T50" fmla="*/ 1953 w 3653"/>
                <a:gd name="T51" fmla="*/ 160 h 2535"/>
                <a:gd name="T52" fmla="*/ 1602 w 3653"/>
                <a:gd name="T53" fmla="*/ 199 h 2535"/>
                <a:gd name="T54" fmla="*/ 1303 w 3653"/>
                <a:gd name="T55" fmla="*/ 371 h 2535"/>
                <a:gd name="T56" fmla="*/ 1097 w 3653"/>
                <a:gd name="T57" fmla="*/ 642 h 2535"/>
                <a:gd name="T58" fmla="*/ 1013 w 3653"/>
                <a:gd name="T59" fmla="*/ 921 h 2535"/>
                <a:gd name="T60" fmla="*/ 933 w 3653"/>
                <a:gd name="T61" fmla="*/ 969 h 2535"/>
                <a:gd name="T62" fmla="*/ 667 w 3653"/>
                <a:gd name="T63" fmla="*/ 993 h 2535"/>
                <a:gd name="T64" fmla="*/ 387 w 3653"/>
                <a:gd name="T65" fmla="*/ 1150 h 2535"/>
                <a:gd name="T66" fmla="*/ 205 w 3653"/>
                <a:gd name="T67" fmla="*/ 1412 h 2535"/>
                <a:gd name="T68" fmla="*/ 159 w 3653"/>
                <a:gd name="T69" fmla="*/ 1741 h 2535"/>
                <a:gd name="T70" fmla="*/ 264 w 3653"/>
                <a:gd name="T71" fmla="*/ 2048 h 2535"/>
                <a:gd name="T72" fmla="*/ 489 w 3653"/>
                <a:gd name="T73" fmla="*/ 2272 h 2535"/>
                <a:gd name="T74" fmla="*/ 797 w 3653"/>
                <a:gd name="T75" fmla="*/ 2377 h 2535"/>
                <a:gd name="T76" fmla="*/ 1525 w 3653"/>
                <a:gd name="T77" fmla="*/ 2403 h 2535"/>
                <a:gd name="T78" fmla="*/ 1537 w 3653"/>
                <a:gd name="T79" fmla="*/ 2497 h 2535"/>
                <a:gd name="T80" fmla="*/ 866 w 3653"/>
                <a:gd name="T81" fmla="*/ 2535 h 2535"/>
                <a:gd name="T82" fmla="*/ 495 w 3653"/>
                <a:gd name="T83" fmla="*/ 2453 h 2535"/>
                <a:gd name="T84" fmla="*/ 204 w 3653"/>
                <a:gd name="T85" fmla="*/ 2228 h 2535"/>
                <a:gd name="T86" fmla="*/ 31 w 3653"/>
                <a:gd name="T87" fmla="*/ 1902 h 2535"/>
                <a:gd name="T88" fmla="*/ 14 w 3653"/>
                <a:gd name="T89" fmla="*/ 1517 h 2535"/>
                <a:gd name="T90" fmla="*/ 159 w 3653"/>
                <a:gd name="T91" fmla="*/ 1176 h 2535"/>
                <a:gd name="T92" fmla="*/ 429 w 3653"/>
                <a:gd name="T93" fmla="*/ 928 h 2535"/>
                <a:gd name="T94" fmla="*/ 787 w 3653"/>
                <a:gd name="T95" fmla="*/ 813 h 2535"/>
                <a:gd name="T96" fmla="*/ 943 w 3653"/>
                <a:gd name="T97" fmla="*/ 603 h 2535"/>
                <a:gd name="T98" fmla="*/ 1147 w 3653"/>
                <a:gd name="T99" fmla="*/ 304 h 2535"/>
                <a:gd name="T100" fmla="*/ 1446 w 3653"/>
                <a:gd name="T101" fmla="*/ 94 h 2535"/>
                <a:gd name="T102" fmla="*/ 1800 w 3653"/>
                <a:gd name="T103" fmla="*/ 4 h 2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53" h="2535">
                  <a:moveTo>
                    <a:pt x="1874" y="0"/>
                  </a:moveTo>
                  <a:lnTo>
                    <a:pt x="1958" y="4"/>
                  </a:lnTo>
                  <a:lnTo>
                    <a:pt x="2039" y="14"/>
                  </a:lnTo>
                  <a:lnTo>
                    <a:pt x="2118" y="30"/>
                  </a:lnTo>
                  <a:lnTo>
                    <a:pt x="2195" y="51"/>
                  </a:lnTo>
                  <a:lnTo>
                    <a:pt x="2269" y="80"/>
                  </a:lnTo>
                  <a:lnTo>
                    <a:pt x="2340" y="113"/>
                  </a:lnTo>
                  <a:lnTo>
                    <a:pt x="2409" y="151"/>
                  </a:lnTo>
                  <a:lnTo>
                    <a:pt x="2473" y="194"/>
                  </a:lnTo>
                  <a:lnTo>
                    <a:pt x="2534" y="243"/>
                  </a:lnTo>
                  <a:lnTo>
                    <a:pt x="2592" y="295"/>
                  </a:lnTo>
                  <a:lnTo>
                    <a:pt x="2645" y="351"/>
                  </a:lnTo>
                  <a:lnTo>
                    <a:pt x="2694" y="412"/>
                  </a:lnTo>
                  <a:lnTo>
                    <a:pt x="2738" y="476"/>
                  </a:lnTo>
                  <a:lnTo>
                    <a:pt x="2778" y="543"/>
                  </a:lnTo>
                  <a:lnTo>
                    <a:pt x="2812" y="614"/>
                  </a:lnTo>
                  <a:lnTo>
                    <a:pt x="2840" y="687"/>
                  </a:lnTo>
                  <a:lnTo>
                    <a:pt x="2864" y="763"/>
                  </a:lnTo>
                  <a:lnTo>
                    <a:pt x="2881" y="842"/>
                  </a:lnTo>
                  <a:lnTo>
                    <a:pt x="2891" y="922"/>
                  </a:lnTo>
                  <a:lnTo>
                    <a:pt x="2896" y="1005"/>
                  </a:lnTo>
                  <a:lnTo>
                    <a:pt x="2969" y="1010"/>
                  </a:lnTo>
                  <a:lnTo>
                    <a:pt x="3040" y="1021"/>
                  </a:lnTo>
                  <a:lnTo>
                    <a:pt x="3109" y="1039"/>
                  </a:lnTo>
                  <a:lnTo>
                    <a:pt x="3175" y="1062"/>
                  </a:lnTo>
                  <a:lnTo>
                    <a:pt x="3239" y="1091"/>
                  </a:lnTo>
                  <a:lnTo>
                    <a:pt x="3298" y="1125"/>
                  </a:lnTo>
                  <a:lnTo>
                    <a:pt x="3354" y="1165"/>
                  </a:lnTo>
                  <a:lnTo>
                    <a:pt x="3407" y="1209"/>
                  </a:lnTo>
                  <a:lnTo>
                    <a:pt x="3455" y="1259"/>
                  </a:lnTo>
                  <a:lnTo>
                    <a:pt x="3499" y="1311"/>
                  </a:lnTo>
                  <a:lnTo>
                    <a:pt x="3538" y="1368"/>
                  </a:lnTo>
                  <a:lnTo>
                    <a:pt x="3571" y="1428"/>
                  </a:lnTo>
                  <a:lnTo>
                    <a:pt x="3600" y="1492"/>
                  </a:lnTo>
                  <a:lnTo>
                    <a:pt x="3622" y="1557"/>
                  </a:lnTo>
                  <a:lnTo>
                    <a:pt x="3639" y="1627"/>
                  </a:lnTo>
                  <a:lnTo>
                    <a:pt x="3649" y="1697"/>
                  </a:lnTo>
                  <a:lnTo>
                    <a:pt x="3653" y="1770"/>
                  </a:lnTo>
                  <a:lnTo>
                    <a:pt x="3649" y="1843"/>
                  </a:lnTo>
                  <a:lnTo>
                    <a:pt x="3639" y="1915"/>
                  </a:lnTo>
                  <a:lnTo>
                    <a:pt x="3622" y="1985"/>
                  </a:lnTo>
                  <a:lnTo>
                    <a:pt x="3599" y="2051"/>
                  </a:lnTo>
                  <a:lnTo>
                    <a:pt x="3570" y="2115"/>
                  </a:lnTo>
                  <a:lnTo>
                    <a:pt x="3536" y="2176"/>
                  </a:lnTo>
                  <a:lnTo>
                    <a:pt x="3496" y="2234"/>
                  </a:lnTo>
                  <a:lnTo>
                    <a:pt x="3451" y="2287"/>
                  </a:lnTo>
                  <a:lnTo>
                    <a:pt x="3403" y="2335"/>
                  </a:lnTo>
                  <a:lnTo>
                    <a:pt x="3349" y="2380"/>
                  </a:lnTo>
                  <a:lnTo>
                    <a:pt x="3292" y="2419"/>
                  </a:lnTo>
                  <a:lnTo>
                    <a:pt x="3232" y="2454"/>
                  </a:lnTo>
                  <a:lnTo>
                    <a:pt x="3168" y="2482"/>
                  </a:lnTo>
                  <a:lnTo>
                    <a:pt x="3100" y="2505"/>
                  </a:lnTo>
                  <a:lnTo>
                    <a:pt x="3031" y="2522"/>
                  </a:lnTo>
                  <a:lnTo>
                    <a:pt x="2959" y="2532"/>
                  </a:lnTo>
                  <a:lnTo>
                    <a:pt x="2885" y="2535"/>
                  </a:lnTo>
                  <a:lnTo>
                    <a:pt x="2249" y="2535"/>
                  </a:lnTo>
                  <a:lnTo>
                    <a:pt x="2228" y="2533"/>
                  </a:lnTo>
                  <a:lnTo>
                    <a:pt x="2210" y="2526"/>
                  </a:lnTo>
                  <a:lnTo>
                    <a:pt x="2194" y="2513"/>
                  </a:lnTo>
                  <a:lnTo>
                    <a:pt x="2182" y="2497"/>
                  </a:lnTo>
                  <a:lnTo>
                    <a:pt x="2174" y="2479"/>
                  </a:lnTo>
                  <a:lnTo>
                    <a:pt x="2172" y="2458"/>
                  </a:lnTo>
                  <a:lnTo>
                    <a:pt x="2174" y="2437"/>
                  </a:lnTo>
                  <a:lnTo>
                    <a:pt x="2182" y="2418"/>
                  </a:lnTo>
                  <a:lnTo>
                    <a:pt x="2194" y="2403"/>
                  </a:lnTo>
                  <a:lnTo>
                    <a:pt x="2210" y="2391"/>
                  </a:lnTo>
                  <a:lnTo>
                    <a:pt x="2228" y="2383"/>
                  </a:lnTo>
                  <a:lnTo>
                    <a:pt x="2249" y="2381"/>
                  </a:lnTo>
                  <a:lnTo>
                    <a:pt x="2885" y="2381"/>
                  </a:lnTo>
                  <a:lnTo>
                    <a:pt x="2948" y="2377"/>
                  </a:lnTo>
                  <a:lnTo>
                    <a:pt x="3008" y="2367"/>
                  </a:lnTo>
                  <a:lnTo>
                    <a:pt x="3067" y="2353"/>
                  </a:lnTo>
                  <a:lnTo>
                    <a:pt x="3123" y="2332"/>
                  </a:lnTo>
                  <a:lnTo>
                    <a:pt x="3176" y="2307"/>
                  </a:lnTo>
                  <a:lnTo>
                    <a:pt x="3227" y="2276"/>
                  </a:lnTo>
                  <a:lnTo>
                    <a:pt x="3274" y="2241"/>
                  </a:lnTo>
                  <a:lnTo>
                    <a:pt x="3317" y="2202"/>
                  </a:lnTo>
                  <a:lnTo>
                    <a:pt x="3357" y="2158"/>
                  </a:lnTo>
                  <a:lnTo>
                    <a:pt x="3393" y="2111"/>
                  </a:lnTo>
                  <a:lnTo>
                    <a:pt x="3423" y="2061"/>
                  </a:lnTo>
                  <a:lnTo>
                    <a:pt x="3449" y="2007"/>
                  </a:lnTo>
                  <a:lnTo>
                    <a:pt x="3469" y="1952"/>
                  </a:lnTo>
                  <a:lnTo>
                    <a:pt x="3485" y="1893"/>
                  </a:lnTo>
                  <a:lnTo>
                    <a:pt x="3494" y="1832"/>
                  </a:lnTo>
                  <a:lnTo>
                    <a:pt x="3497" y="1770"/>
                  </a:lnTo>
                  <a:lnTo>
                    <a:pt x="3494" y="1709"/>
                  </a:lnTo>
                  <a:lnTo>
                    <a:pt x="3485" y="1648"/>
                  </a:lnTo>
                  <a:lnTo>
                    <a:pt x="3469" y="1589"/>
                  </a:lnTo>
                  <a:lnTo>
                    <a:pt x="3449" y="1533"/>
                  </a:lnTo>
                  <a:lnTo>
                    <a:pt x="3423" y="1480"/>
                  </a:lnTo>
                  <a:lnTo>
                    <a:pt x="3393" y="1430"/>
                  </a:lnTo>
                  <a:lnTo>
                    <a:pt x="3357" y="1382"/>
                  </a:lnTo>
                  <a:lnTo>
                    <a:pt x="3317" y="1339"/>
                  </a:lnTo>
                  <a:lnTo>
                    <a:pt x="3274" y="1299"/>
                  </a:lnTo>
                  <a:lnTo>
                    <a:pt x="3227" y="1264"/>
                  </a:lnTo>
                  <a:lnTo>
                    <a:pt x="3176" y="1234"/>
                  </a:lnTo>
                  <a:lnTo>
                    <a:pt x="3123" y="1209"/>
                  </a:lnTo>
                  <a:lnTo>
                    <a:pt x="3067" y="1188"/>
                  </a:lnTo>
                  <a:lnTo>
                    <a:pt x="3008" y="1172"/>
                  </a:lnTo>
                  <a:lnTo>
                    <a:pt x="2948" y="1163"/>
                  </a:lnTo>
                  <a:lnTo>
                    <a:pt x="2885" y="1160"/>
                  </a:lnTo>
                  <a:lnTo>
                    <a:pt x="2823" y="1163"/>
                  </a:lnTo>
                  <a:lnTo>
                    <a:pt x="2806" y="1163"/>
                  </a:lnTo>
                  <a:lnTo>
                    <a:pt x="2789" y="1159"/>
                  </a:lnTo>
                  <a:lnTo>
                    <a:pt x="2774" y="1152"/>
                  </a:lnTo>
                  <a:lnTo>
                    <a:pt x="2761" y="1141"/>
                  </a:lnTo>
                  <a:lnTo>
                    <a:pt x="2751" y="1129"/>
                  </a:lnTo>
                  <a:lnTo>
                    <a:pt x="2743" y="1114"/>
                  </a:lnTo>
                  <a:lnTo>
                    <a:pt x="2738" y="1097"/>
                  </a:lnTo>
                  <a:lnTo>
                    <a:pt x="2737" y="1081"/>
                  </a:lnTo>
                  <a:lnTo>
                    <a:pt x="2738" y="1073"/>
                  </a:lnTo>
                  <a:lnTo>
                    <a:pt x="2739" y="1045"/>
                  </a:lnTo>
                  <a:lnTo>
                    <a:pt x="2741" y="1020"/>
                  </a:lnTo>
                  <a:lnTo>
                    <a:pt x="2737" y="941"/>
                  </a:lnTo>
                  <a:lnTo>
                    <a:pt x="2726" y="864"/>
                  </a:lnTo>
                  <a:lnTo>
                    <a:pt x="2710" y="790"/>
                  </a:lnTo>
                  <a:lnTo>
                    <a:pt x="2686" y="718"/>
                  </a:lnTo>
                  <a:lnTo>
                    <a:pt x="2657" y="649"/>
                  </a:lnTo>
                  <a:lnTo>
                    <a:pt x="2622" y="584"/>
                  </a:lnTo>
                  <a:lnTo>
                    <a:pt x="2582" y="521"/>
                  </a:lnTo>
                  <a:lnTo>
                    <a:pt x="2536" y="464"/>
                  </a:lnTo>
                  <a:lnTo>
                    <a:pt x="2487" y="409"/>
                  </a:lnTo>
                  <a:lnTo>
                    <a:pt x="2432" y="360"/>
                  </a:lnTo>
                  <a:lnTo>
                    <a:pt x="2373" y="314"/>
                  </a:lnTo>
                  <a:lnTo>
                    <a:pt x="2311" y="273"/>
                  </a:lnTo>
                  <a:lnTo>
                    <a:pt x="2246" y="239"/>
                  </a:lnTo>
                  <a:lnTo>
                    <a:pt x="2176" y="210"/>
                  </a:lnTo>
                  <a:lnTo>
                    <a:pt x="2105" y="187"/>
                  </a:lnTo>
                  <a:lnTo>
                    <a:pt x="2030" y="170"/>
                  </a:lnTo>
                  <a:lnTo>
                    <a:pt x="1953" y="160"/>
                  </a:lnTo>
                  <a:lnTo>
                    <a:pt x="1874" y="156"/>
                  </a:lnTo>
                  <a:lnTo>
                    <a:pt x="1804" y="159"/>
                  </a:lnTo>
                  <a:lnTo>
                    <a:pt x="1736" y="167"/>
                  </a:lnTo>
                  <a:lnTo>
                    <a:pt x="1668" y="181"/>
                  </a:lnTo>
                  <a:lnTo>
                    <a:pt x="1602" y="199"/>
                  </a:lnTo>
                  <a:lnTo>
                    <a:pt x="1537" y="224"/>
                  </a:lnTo>
                  <a:lnTo>
                    <a:pt x="1475" y="254"/>
                  </a:lnTo>
                  <a:lnTo>
                    <a:pt x="1415" y="288"/>
                  </a:lnTo>
                  <a:lnTo>
                    <a:pt x="1358" y="327"/>
                  </a:lnTo>
                  <a:lnTo>
                    <a:pt x="1303" y="371"/>
                  </a:lnTo>
                  <a:lnTo>
                    <a:pt x="1253" y="418"/>
                  </a:lnTo>
                  <a:lnTo>
                    <a:pt x="1208" y="469"/>
                  </a:lnTo>
                  <a:lnTo>
                    <a:pt x="1166" y="524"/>
                  </a:lnTo>
                  <a:lnTo>
                    <a:pt x="1129" y="581"/>
                  </a:lnTo>
                  <a:lnTo>
                    <a:pt x="1097" y="642"/>
                  </a:lnTo>
                  <a:lnTo>
                    <a:pt x="1069" y="704"/>
                  </a:lnTo>
                  <a:lnTo>
                    <a:pt x="1047" y="768"/>
                  </a:lnTo>
                  <a:lnTo>
                    <a:pt x="1029" y="834"/>
                  </a:lnTo>
                  <a:lnTo>
                    <a:pt x="1018" y="901"/>
                  </a:lnTo>
                  <a:lnTo>
                    <a:pt x="1013" y="921"/>
                  </a:lnTo>
                  <a:lnTo>
                    <a:pt x="1003" y="938"/>
                  </a:lnTo>
                  <a:lnTo>
                    <a:pt x="989" y="952"/>
                  </a:lnTo>
                  <a:lnTo>
                    <a:pt x="973" y="962"/>
                  </a:lnTo>
                  <a:lnTo>
                    <a:pt x="954" y="968"/>
                  </a:lnTo>
                  <a:lnTo>
                    <a:pt x="933" y="969"/>
                  </a:lnTo>
                  <a:lnTo>
                    <a:pt x="898" y="966"/>
                  </a:lnTo>
                  <a:lnTo>
                    <a:pt x="866" y="966"/>
                  </a:lnTo>
                  <a:lnTo>
                    <a:pt x="797" y="968"/>
                  </a:lnTo>
                  <a:lnTo>
                    <a:pt x="731" y="978"/>
                  </a:lnTo>
                  <a:lnTo>
                    <a:pt x="667" y="993"/>
                  </a:lnTo>
                  <a:lnTo>
                    <a:pt x="604" y="1014"/>
                  </a:lnTo>
                  <a:lnTo>
                    <a:pt x="546" y="1041"/>
                  </a:lnTo>
                  <a:lnTo>
                    <a:pt x="489" y="1073"/>
                  </a:lnTo>
                  <a:lnTo>
                    <a:pt x="436" y="1109"/>
                  </a:lnTo>
                  <a:lnTo>
                    <a:pt x="387" y="1150"/>
                  </a:lnTo>
                  <a:lnTo>
                    <a:pt x="342" y="1196"/>
                  </a:lnTo>
                  <a:lnTo>
                    <a:pt x="301" y="1245"/>
                  </a:lnTo>
                  <a:lnTo>
                    <a:pt x="264" y="1297"/>
                  </a:lnTo>
                  <a:lnTo>
                    <a:pt x="232" y="1354"/>
                  </a:lnTo>
                  <a:lnTo>
                    <a:pt x="205" y="1412"/>
                  </a:lnTo>
                  <a:lnTo>
                    <a:pt x="184" y="1474"/>
                  </a:lnTo>
                  <a:lnTo>
                    <a:pt x="169" y="1538"/>
                  </a:lnTo>
                  <a:lnTo>
                    <a:pt x="159" y="1605"/>
                  </a:lnTo>
                  <a:lnTo>
                    <a:pt x="155" y="1673"/>
                  </a:lnTo>
                  <a:lnTo>
                    <a:pt x="159" y="1741"/>
                  </a:lnTo>
                  <a:lnTo>
                    <a:pt x="169" y="1807"/>
                  </a:lnTo>
                  <a:lnTo>
                    <a:pt x="184" y="1871"/>
                  </a:lnTo>
                  <a:lnTo>
                    <a:pt x="205" y="1933"/>
                  </a:lnTo>
                  <a:lnTo>
                    <a:pt x="232" y="1992"/>
                  </a:lnTo>
                  <a:lnTo>
                    <a:pt x="264" y="2048"/>
                  </a:lnTo>
                  <a:lnTo>
                    <a:pt x="301" y="2101"/>
                  </a:lnTo>
                  <a:lnTo>
                    <a:pt x="342" y="2150"/>
                  </a:lnTo>
                  <a:lnTo>
                    <a:pt x="387" y="2195"/>
                  </a:lnTo>
                  <a:lnTo>
                    <a:pt x="436" y="2236"/>
                  </a:lnTo>
                  <a:lnTo>
                    <a:pt x="489" y="2272"/>
                  </a:lnTo>
                  <a:lnTo>
                    <a:pt x="546" y="2304"/>
                  </a:lnTo>
                  <a:lnTo>
                    <a:pt x="604" y="2331"/>
                  </a:lnTo>
                  <a:lnTo>
                    <a:pt x="667" y="2352"/>
                  </a:lnTo>
                  <a:lnTo>
                    <a:pt x="731" y="2367"/>
                  </a:lnTo>
                  <a:lnTo>
                    <a:pt x="797" y="2377"/>
                  </a:lnTo>
                  <a:lnTo>
                    <a:pt x="866" y="2381"/>
                  </a:lnTo>
                  <a:lnTo>
                    <a:pt x="1471" y="2381"/>
                  </a:lnTo>
                  <a:lnTo>
                    <a:pt x="1491" y="2383"/>
                  </a:lnTo>
                  <a:lnTo>
                    <a:pt x="1509" y="2391"/>
                  </a:lnTo>
                  <a:lnTo>
                    <a:pt x="1525" y="2403"/>
                  </a:lnTo>
                  <a:lnTo>
                    <a:pt x="1537" y="2418"/>
                  </a:lnTo>
                  <a:lnTo>
                    <a:pt x="1545" y="2437"/>
                  </a:lnTo>
                  <a:lnTo>
                    <a:pt x="1548" y="2458"/>
                  </a:lnTo>
                  <a:lnTo>
                    <a:pt x="1545" y="2479"/>
                  </a:lnTo>
                  <a:lnTo>
                    <a:pt x="1537" y="2497"/>
                  </a:lnTo>
                  <a:lnTo>
                    <a:pt x="1525" y="2513"/>
                  </a:lnTo>
                  <a:lnTo>
                    <a:pt x="1509" y="2526"/>
                  </a:lnTo>
                  <a:lnTo>
                    <a:pt x="1491" y="2533"/>
                  </a:lnTo>
                  <a:lnTo>
                    <a:pt x="1471" y="2535"/>
                  </a:lnTo>
                  <a:lnTo>
                    <a:pt x="866" y="2535"/>
                  </a:lnTo>
                  <a:lnTo>
                    <a:pt x="787" y="2532"/>
                  </a:lnTo>
                  <a:lnTo>
                    <a:pt x="710" y="2522"/>
                  </a:lnTo>
                  <a:lnTo>
                    <a:pt x="636" y="2505"/>
                  </a:lnTo>
                  <a:lnTo>
                    <a:pt x="563" y="2481"/>
                  </a:lnTo>
                  <a:lnTo>
                    <a:pt x="495" y="2453"/>
                  </a:lnTo>
                  <a:lnTo>
                    <a:pt x="429" y="2417"/>
                  </a:lnTo>
                  <a:lnTo>
                    <a:pt x="367" y="2377"/>
                  </a:lnTo>
                  <a:lnTo>
                    <a:pt x="308" y="2332"/>
                  </a:lnTo>
                  <a:lnTo>
                    <a:pt x="254" y="2282"/>
                  </a:lnTo>
                  <a:lnTo>
                    <a:pt x="204" y="2228"/>
                  </a:lnTo>
                  <a:lnTo>
                    <a:pt x="159" y="2170"/>
                  </a:lnTo>
                  <a:lnTo>
                    <a:pt x="119" y="2108"/>
                  </a:lnTo>
                  <a:lnTo>
                    <a:pt x="83" y="2042"/>
                  </a:lnTo>
                  <a:lnTo>
                    <a:pt x="54" y="1974"/>
                  </a:lnTo>
                  <a:lnTo>
                    <a:pt x="31" y="1902"/>
                  </a:lnTo>
                  <a:lnTo>
                    <a:pt x="14" y="1828"/>
                  </a:lnTo>
                  <a:lnTo>
                    <a:pt x="3" y="1752"/>
                  </a:lnTo>
                  <a:lnTo>
                    <a:pt x="0" y="1673"/>
                  </a:lnTo>
                  <a:lnTo>
                    <a:pt x="3" y="1595"/>
                  </a:lnTo>
                  <a:lnTo>
                    <a:pt x="14" y="1517"/>
                  </a:lnTo>
                  <a:lnTo>
                    <a:pt x="31" y="1443"/>
                  </a:lnTo>
                  <a:lnTo>
                    <a:pt x="54" y="1372"/>
                  </a:lnTo>
                  <a:lnTo>
                    <a:pt x="83" y="1303"/>
                  </a:lnTo>
                  <a:lnTo>
                    <a:pt x="119" y="1238"/>
                  </a:lnTo>
                  <a:lnTo>
                    <a:pt x="159" y="1176"/>
                  </a:lnTo>
                  <a:lnTo>
                    <a:pt x="204" y="1117"/>
                  </a:lnTo>
                  <a:lnTo>
                    <a:pt x="254" y="1063"/>
                  </a:lnTo>
                  <a:lnTo>
                    <a:pt x="308" y="1013"/>
                  </a:lnTo>
                  <a:lnTo>
                    <a:pt x="367" y="968"/>
                  </a:lnTo>
                  <a:lnTo>
                    <a:pt x="429" y="928"/>
                  </a:lnTo>
                  <a:lnTo>
                    <a:pt x="495" y="893"/>
                  </a:lnTo>
                  <a:lnTo>
                    <a:pt x="563" y="864"/>
                  </a:lnTo>
                  <a:lnTo>
                    <a:pt x="636" y="841"/>
                  </a:lnTo>
                  <a:lnTo>
                    <a:pt x="710" y="824"/>
                  </a:lnTo>
                  <a:lnTo>
                    <a:pt x="787" y="813"/>
                  </a:lnTo>
                  <a:lnTo>
                    <a:pt x="866" y="810"/>
                  </a:lnTo>
                  <a:lnTo>
                    <a:pt x="875" y="810"/>
                  </a:lnTo>
                  <a:lnTo>
                    <a:pt x="893" y="739"/>
                  </a:lnTo>
                  <a:lnTo>
                    <a:pt x="915" y="670"/>
                  </a:lnTo>
                  <a:lnTo>
                    <a:pt x="943" y="603"/>
                  </a:lnTo>
                  <a:lnTo>
                    <a:pt x="975" y="538"/>
                  </a:lnTo>
                  <a:lnTo>
                    <a:pt x="1011" y="476"/>
                  </a:lnTo>
                  <a:lnTo>
                    <a:pt x="1053" y="416"/>
                  </a:lnTo>
                  <a:lnTo>
                    <a:pt x="1098" y="359"/>
                  </a:lnTo>
                  <a:lnTo>
                    <a:pt x="1147" y="304"/>
                  </a:lnTo>
                  <a:lnTo>
                    <a:pt x="1200" y="255"/>
                  </a:lnTo>
                  <a:lnTo>
                    <a:pt x="1258" y="207"/>
                  </a:lnTo>
                  <a:lnTo>
                    <a:pt x="1319" y="165"/>
                  </a:lnTo>
                  <a:lnTo>
                    <a:pt x="1381" y="128"/>
                  </a:lnTo>
                  <a:lnTo>
                    <a:pt x="1446" y="94"/>
                  </a:lnTo>
                  <a:lnTo>
                    <a:pt x="1514" y="66"/>
                  </a:lnTo>
                  <a:lnTo>
                    <a:pt x="1584" y="42"/>
                  </a:lnTo>
                  <a:lnTo>
                    <a:pt x="1655" y="25"/>
                  </a:lnTo>
                  <a:lnTo>
                    <a:pt x="1727" y="11"/>
                  </a:lnTo>
                  <a:lnTo>
                    <a:pt x="1800" y="4"/>
                  </a:lnTo>
                  <a:lnTo>
                    <a:pt x="18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386">
              <a:extLst>
                <a:ext uri="{FF2B5EF4-FFF2-40B4-BE49-F238E27FC236}">
                  <a16:creationId xmlns:a16="http://schemas.microsoft.com/office/drawing/2014/main" id="{163FF23F-A5ED-FD52-4EA2-35E50033F1F7}"/>
                </a:ext>
              </a:extLst>
            </p:cNvPr>
            <p:cNvSpPr>
              <a:spLocks/>
            </p:cNvSpPr>
            <p:nvPr/>
          </p:nvSpPr>
          <p:spPr bwMode="auto">
            <a:xfrm>
              <a:off x="6503988" y="5113338"/>
              <a:ext cx="114300" cy="103188"/>
            </a:xfrm>
            <a:custGeom>
              <a:avLst/>
              <a:gdLst>
                <a:gd name="T0" fmla="*/ 648 w 726"/>
                <a:gd name="T1" fmla="*/ 0 h 654"/>
                <a:gd name="T2" fmla="*/ 669 w 726"/>
                <a:gd name="T3" fmla="*/ 4 h 654"/>
                <a:gd name="T4" fmla="*/ 688 w 726"/>
                <a:gd name="T5" fmla="*/ 11 h 654"/>
                <a:gd name="T6" fmla="*/ 704 w 726"/>
                <a:gd name="T7" fmla="*/ 23 h 654"/>
                <a:gd name="T8" fmla="*/ 716 w 726"/>
                <a:gd name="T9" fmla="*/ 39 h 654"/>
                <a:gd name="T10" fmla="*/ 724 w 726"/>
                <a:gd name="T11" fmla="*/ 58 h 654"/>
                <a:gd name="T12" fmla="*/ 726 w 726"/>
                <a:gd name="T13" fmla="*/ 79 h 654"/>
                <a:gd name="T14" fmla="*/ 724 w 726"/>
                <a:gd name="T15" fmla="*/ 99 h 654"/>
                <a:gd name="T16" fmla="*/ 716 w 726"/>
                <a:gd name="T17" fmla="*/ 117 h 654"/>
                <a:gd name="T18" fmla="*/ 704 w 726"/>
                <a:gd name="T19" fmla="*/ 133 h 654"/>
                <a:gd name="T20" fmla="*/ 688 w 726"/>
                <a:gd name="T21" fmla="*/ 145 h 654"/>
                <a:gd name="T22" fmla="*/ 669 w 726"/>
                <a:gd name="T23" fmla="*/ 153 h 654"/>
                <a:gd name="T24" fmla="*/ 648 w 726"/>
                <a:gd name="T25" fmla="*/ 156 h 654"/>
                <a:gd name="T26" fmla="*/ 592 w 726"/>
                <a:gd name="T27" fmla="*/ 159 h 654"/>
                <a:gd name="T28" fmla="*/ 537 w 726"/>
                <a:gd name="T29" fmla="*/ 168 h 654"/>
                <a:gd name="T30" fmla="*/ 484 w 726"/>
                <a:gd name="T31" fmla="*/ 184 h 654"/>
                <a:gd name="T32" fmla="*/ 434 w 726"/>
                <a:gd name="T33" fmla="*/ 205 h 654"/>
                <a:gd name="T34" fmla="*/ 387 w 726"/>
                <a:gd name="T35" fmla="*/ 231 h 654"/>
                <a:gd name="T36" fmla="*/ 342 w 726"/>
                <a:gd name="T37" fmla="*/ 262 h 654"/>
                <a:gd name="T38" fmla="*/ 301 w 726"/>
                <a:gd name="T39" fmla="*/ 298 h 654"/>
                <a:gd name="T40" fmla="*/ 265 w 726"/>
                <a:gd name="T41" fmla="*/ 337 h 654"/>
                <a:gd name="T42" fmla="*/ 232 w 726"/>
                <a:gd name="T43" fmla="*/ 381 h 654"/>
                <a:gd name="T44" fmla="*/ 205 w 726"/>
                <a:gd name="T45" fmla="*/ 427 h 654"/>
                <a:gd name="T46" fmla="*/ 183 w 726"/>
                <a:gd name="T47" fmla="*/ 478 h 654"/>
                <a:gd name="T48" fmla="*/ 165 w 726"/>
                <a:gd name="T49" fmla="*/ 531 h 654"/>
                <a:gd name="T50" fmla="*/ 155 w 726"/>
                <a:gd name="T51" fmla="*/ 586 h 654"/>
                <a:gd name="T52" fmla="*/ 149 w 726"/>
                <a:gd name="T53" fmla="*/ 605 h 654"/>
                <a:gd name="T54" fmla="*/ 140 w 726"/>
                <a:gd name="T55" fmla="*/ 620 h 654"/>
                <a:gd name="T56" fmla="*/ 128 w 726"/>
                <a:gd name="T57" fmla="*/ 634 h 654"/>
                <a:gd name="T58" fmla="*/ 113 w 726"/>
                <a:gd name="T59" fmla="*/ 645 h 654"/>
                <a:gd name="T60" fmla="*/ 96 w 726"/>
                <a:gd name="T61" fmla="*/ 651 h 654"/>
                <a:gd name="T62" fmla="*/ 77 w 726"/>
                <a:gd name="T63" fmla="*/ 654 h 654"/>
                <a:gd name="T64" fmla="*/ 67 w 726"/>
                <a:gd name="T65" fmla="*/ 653 h 654"/>
                <a:gd name="T66" fmla="*/ 46 w 726"/>
                <a:gd name="T67" fmla="*/ 647 h 654"/>
                <a:gd name="T68" fmla="*/ 29 w 726"/>
                <a:gd name="T69" fmla="*/ 637 h 654"/>
                <a:gd name="T70" fmla="*/ 15 w 726"/>
                <a:gd name="T71" fmla="*/ 623 h 654"/>
                <a:gd name="T72" fmla="*/ 5 w 726"/>
                <a:gd name="T73" fmla="*/ 605 h 654"/>
                <a:gd name="T74" fmla="*/ 0 w 726"/>
                <a:gd name="T75" fmla="*/ 586 h 654"/>
                <a:gd name="T76" fmla="*/ 0 w 726"/>
                <a:gd name="T77" fmla="*/ 565 h 654"/>
                <a:gd name="T78" fmla="*/ 12 w 726"/>
                <a:gd name="T79" fmla="*/ 502 h 654"/>
                <a:gd name="T80" fmla="*/ 29 w 726"/>
                <a:gd name="T81" fmla="*/ 441 h 654"/>
                <a:gd name="T82" fmla="*/ 53 w 726"/>
                <a:gd name="T83" fmla="*/ 383 h 654"/>
                <a:gd name="T84" fmla="*/ 82 w 726"/>
                <a:gd name="T85" fmla="*/ 328 h 654"/>
                <a:gd name="T86" fmla="*/ 115 w 726"/>
                <a:gd name="T87" fmla="*/ 276 h 654"/>
                <a:gd name="T88" fmla="*/ 154 w 726"/>
                <a:gd name="T89" fmla="*/ 227 h 654"/>
                <a:gd name="T90" fmla="*/ 196 w 726"/>
                <a:gd name="T91" fmla="*/ 183 h 654"/>
                <a:gd name="T92" fmla="*/ 242 w 726"/>
                <a:gd name="T93" fmla="*/ 143 h 654"/>
                <a:gd name="T94" fmla="*/ 292 w 726"/>
                <a:gd name="T95" fmla="*/ 106 h 654"/>
                <a:gd name="T96" fmla="*/ 346 w 726"/>
                <a:gd name="T97" fmla="*/ 75 h 654"/>
                <a:gd name="T98" fmla="*/ 402 w 726"/>
                <a:gd name="T99" fmla="*/ 49 h 654"/>
                <a:gd name="T100" fmla="*/ 460 w 726"/>
                <a:gd name="T101" fmla="*/ 28 h 654"/>
                <a:gd name="T102" fmla="*/ 521 w 726"/>
                <a:gd name="T103" fmla="*/ 14 h 654"/>
                <a:gd name="T104" fmla="*/ 584 w 726"/>
                <a:gd name="T105" fmla="*/ 4 h 654"/>
                <a:gd name="T106" fmla="*/ 648 w 726"/>
                <a:gd name="T107"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6" h="654">
                  <a:moveTo>
                    <a:pt x="648" y="0"/>
                  </a:moveTo>
                  <a:lnTo>
                    <a:pt x="669" y="4"/>
                  </a:lnTo>
                  <a:lnTo>
                    <a:pt x="688" y="11"/>
                  </a:lnTo>
                  <a:lnTo>
                    <a:pt x="704" y="23"/>
                  </a:lnTo>
                  <a:lnTo>
                    <a:pt x="716" y="39"/>
                  </a:lnTo>
                  <a:lnTo>
                    <a:pt x="724" y="58"/>
                  </a:lnTo>
                  <a:lnTo>
                    <a:pt x="726" y="79"/>
                  </a:lnTo>
                  <a:lnTo>
                    <a:pt x="724" y="99"/>
                  </a:lnTo>
                  <a:lnTo>
                    <a:pt x="716" y="117"/>
                  </a:lnTo>
                  <a:lnTo>
                    <a:pt x="704" y="133"/>
                  </a:lnTo>
                  <a:lnTo>
                    <a:pt x="688" y="145"/>
                  </a:lnTo>
                  <a:lnTo>
                    <a:pt x="669" y="153"/>
                  </a:lnTo>
                  <a:lnTo>
                    <a:pt x="648" y="156"/>
                  </a:lnTo>
                  <a:lnTo>
                    <a:pt x="592" y="159"/>
                  </a:lnTo>
                  <a:lnTo>
                    <a:pt x="537" y="168"/>
                  </a:lnTo>
                  <a:lnTo>
                    <a:pt x="484" y="184"/>
                  </a:lnTo>
                  <a:lnTo>
                    <a:pt x="434" y="205"/>
                  </a:lnTo>
                  <a:lnTo>
                    <a:pt x="387" y="231"/>
                  </a:lnTo>
                  <a:lnTo>
                    <a:pt x="342" y="262"/>
                  </a:lnTo>
                  <a:lnTo>
                    <a:pt x="301" y="298"/>
                  </a:lnTo>
                  <a:lnTo>
                    <a:pt x="265" y="337"/>
                  </a:lnTo>
                  <a:lnTo>
                    <a:pt x="232" y="381"/>
                  </a:lnTo>
                  <a:lnTo>
                    <a:pt x="205" y="427"/>
                  </a:lnTo>
                  <a:lnTo>
                    <a:pt x="183" y="478"/>
                  </a:lnTo>
                  <a:lnTo>
                    <a:pt x="165" y="531"/>
                  </a:lnTo>
                  <a:lnTo>
                    <a:pt x="155" y="586"/>
                  </a:lnTo>
                  <a:lnTo>
                    <a:pt x="149" y="605"/>
                  </a:lnTo>
                  <a:lnTo>
                    <a:pt x="140" y="620"/>
                  </a:lnTo>
                  <a:lnTo>
                    <a:pt x="128" y="634"/>
                  </a:lnTo>
                  <a:lnTo>
                    <a:pt x="113" y="645"/>
                  </a:lnTo>
                  <a:lnTo>
                    <a:pt x="96" y="651"/>
                  </a:lnTo>
                  <a:lnTo>
                    <a:pt x="77" y="654"/>
                  </a:lnTo>
                  <a:lnTo>
                    <a:pt x="67" y="653"/>
                  </a:lnTo>
                  <a:lnTo>
                    <a:pt x="46" y="647"/>
                  </a:lnTo>
                  <a:lnTo>
                    <a:pt x="29" y="637"/>
                  </a:lnTo>
                  <a:lnTo>
                    <a:pt x="15" y="623"/>
                  </a:lnTo>
                  <a:lnTo>
                    <a:pt x="5" y="605"/>
                  </a:lnTo>
                  <a:lnTo>
                    <a:pt x="0" y="586"/>
                  </a:lnTo>
                  <a:lnTo>
                    <a:pt x="0" y="565"/>
                  </a:lnTo>
                  <a:lnTo>
                    <a:pt x="12" y="502"/>
                  </a:lnTo>
                  <a:lnTo>
                    <a:pt x="29" y="441"/>
                  </a:lnTo>
                  <a:lnTo>
                    <a:pt x="53" y="383"/>
                  </a:lnTo>
                  <a:lnTo>
                    <a:pt x="82" y="328"/>
                  </a:lnTo>
                  <a:lnTo>
                    <a:pt x="115" y="276"/>
                  </a:lnTo>
                  <a:lnTo>
                    <a:pt x="154" y="227"/>
                  </a:lnTo>
                  <a:lnTo>
                    <a:pt x="196" y="183"/>
                  </a:lnTo>
                  <a:lnTo>
                    <a:pt x="242" y="143"/>
                  </a:lnTo>
                  <a:lnTo>
                    <a:pt x="292" y="106"/>
                  </a:lnTo>
                  <a:lnTo>
                    <a:pt x="346" y="75"/>
                  </a:lnTo>
                  <a:lnTo>
                    <a:pt x="402" y="49"/>
                  </a:lnTo>
                  <a:lnTo>
                    <a:pt x="460" y="28"/>
                  </a:lnTo>
                  <a:lnTo>
                    <a:pt x="521" y="14"/>
                  </a:lnTo>
                  <a:lnTo>
                    <a:pt x="584" y="4"/>
                  </a:lnTo>
                  <a:lnTo>
                    <a:pt x="6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387">
              <a:extLst>
                <a:ext uri="{FF2B5EF4-FFF2-40B4-BE49-F238E27FC236}">
                  <a16:creationId xmlns:a16="http://schemas.microsoft.com/office/drawing/2014/main" id="{4C9C6D8D-6B8B-C20D-5BA0-3CCCEEF3C600}"/>
                </a:ext>
              </a:extLst>
            </p:cNvPr>
            <p:cNvSpPr>
              <a:spLocks/>
            </p:cNvSpPr>
            <p:nvPr/>
          </p:nvSpPr>
          <p:spPr bwMode="auto">
            <a:xfrm>
              <a:off x="6542088" y="5310188"/>
              <a:ext cx="123825" cy="201613"/>
            </a:xfrm>
            <a:custGeom>
              <a:avLst/>
              <a:gdLst>
                <a:gd name="T0" fmla="*/ 382 w 790"/>
                <a:gd name="T1" fmla="*/ 0 h 1267"/>
                <a:gd name="T2" fmla="*/ 408 w 790"/>
                <a:gd name="T3" fmla="*/ 0 h 1267"/>
                <a:gd name="T4" fmla="*/ 434 w 790"/>
                <a:gd name="T5" fmla="*/ 6 h 1267"/>
                <a:gd name="T6" fmla="*/ 458 w 790"/>
                <a:gd name="T7" fmla="*/ 17 h 1267"/>
                <a:gd name="T8" fmla="*/ 480 w 790"/>
                <a:gd name="T9" fmla="*/ 32 h 1267"/>
                <a:gd name="T10" fmla="*/ 764 w 790"/>
                <a:gd name="T11" fmla="*/ 284 h 1267"/>
                <a:gd name="T12" fmla="*/ 778 w 790"/>
                <a:gd name="T13" fmla="*/ 301 h 1267"/>
                <a:gd name="T14" fmla="*/ 786 w 790"/>
                <a:gd name="T15" fmla="*/ 318 h 1267"/>
                <a:gd name="T16" fmla="*/ 790 w 790"/>
                <a:gd name="T17" fmla="*/ 338 h 1267"/>
                <a:gd name="T18" fmla="*/ 789 w 790"/>
                <a:gd name="T19" fmla="*/ 358 h 1267"/>
                <a:gd name="T20" fmla="*/ 782 w 790"/>
                <a:gd name="T21" fmla="*/ 377 h 1267"/>
                <a:gd name="T22" fmla="*/ 770 w 790"/>
                <a:gd name="T23" fmla="*/ 395 h 1267"/>
                <a:gd name="T24" fmla="*/ 758 w 790"/>
                <a:gd name="T25" fmla="*/ 406 h 1267"/>
                <a:gd name="T26" fmla="*/ 743 w 790"/>
                <a:gd name="T27" fmla="*/ 414 h 1267"/>
                <a:gd name="T28" fmla="*/ 728 w 790"/>
                <a:gd name="T29" fmla="*/ 419 h 1267"/>
                <a:gd name="T30" fmla="*/ 712 w 790"/>
                <a:gd name="T31" fmla="*/ 420 h 1267"/>
                <a:gd name="T32" fmla="*/ 693 w 790"/>
                <a:gd name="T33" fmla="*/ 418 h 1267"/>
                <a:gd name="T34" fmla="*/ 676 w 790"/>
                <a:gd name="T35" fmla="*/ 411 h 1267"/>
                <a:gd name="T36" fmla="*/ 660 w 790"/>
                <a:gd name="T37" fmla="*/ 400 h 1267"/>
                <a:gd name="T38" fmla="*/ 473 w 790"/>
                <a:gd name="T39" fmla="*/ 233 h 1267"/>
                <a:gd name="T40" fmla="*/ 473 w 790"/>
                <a:gd name="T41" fmla="*/ 1189 h 1267"/>
                <a:gd name="T42" fmla="*/ 470 w 790"/>
                <a:gd name="T43" fmla="*/ 1210 h 1267"/>
                <a:gd name="T44" fmla="*/ 463 w 790"/>
                <a:gd name="T45" fmla="*/ 1228 h 1267"/>
                <a:gd name="T46" fmla="*/ 450 w 790"/>
                <a:gd name="T47" fmla="*/ 1244 h 1267"/>
                <a:gd name="T48" fmla="*/ 434 w 790"/>
                <a:gd name="T49" fmla="*/ 1256 h 1267"/>
                <a:gd name="T50" fmla="*/ 416 w 790"/>
                <a:gd name="T51" fmla="*/ 1264 h 1267"/>
                <a:gd name="T52" fmla="*/ 395 w 790"/>
                <a:gd name="T53" fmla="*/ 1267 h 1267"/>
                <a:gd name="T54" fmla="*/ 374 w 790"/>
                <a:gd name="T55" fmla="*/ 1264 h 1267"/>
                <a:gd name="T56" fmla="*/ 355 w 790"/>
                <a:gd name="T57" fmla="*/ 1256 h 1267"/>
                <a:gd name="T58" fmla="*/ 339 w 790"/>
                <a:gd name="T59" fmla="*/ 1244 h 1267"/>
                <a:gd name="T60" fmla="*/ 327 w 790"/>
                <a:gd name="T61" fmla="*/ 1228 h 1267"/>
                <a:gd name="T62" fmla="*/ 320 w 790"/>
                <a:gd name="T63" fmla="*/ 1210 h 1267"/>
                <a:gd name="T64" fmla="*/ 317 w 790"/>
                <a:gd name="T65" fmla="*/ 1189 h 1267"/>
                <a:gd name="T66" fmla="*/ 317 w 790"/>
                <a:gd name="T67" fmla="*/ 233 h 1267"/>
                <a:gd name="T68" fmla="*/ 130 w 790"/>
                <a:gd name="T69" fmla="*/ 400 h 1267"/>
                <a:gd name="T70" fmla="*/ 112 w 790"/>
                <a:gd name="T71" fmla="*/ 412 h 1267"/>
                <a:gd name="T72" fmla="*/ 93 w 790"/>
                <a:gd name="T73" fmla="*/ 419 h 1267"/>
                <a:gd name="T74" fmla="*/ 73 w 790"/>
                <a:gd name="T75" fmla="*/ 420 h 1267"/>
                <a:gd name="T76" fmla="*/ 53 w 790"/>
                <a:gd name="T77" fmla="*/ 417 h 1267"/>
                <a:gd name="T78" fmla="*/ 36 w 790"/>
                <a:gd name="T79" fmla="*/ 408 h 1267"/>
                <a:gd name="T80" fmla="*/ 20 w 790"/>
                <a:gd name="T81" fmla="*/ 395 h 1267"/>
                <a:gd name="T82" fmla="*/ 8 w 790"/>
                <a:gd name="T83" fmla="*/ 377 h 1267"/>
                <a:gd name="T84" fmla="*/ 1 w 790"/>
                <a:gd name="T85" fmla="*/ 358 h 1267"/>
                <a:gd name="T86" fmla="*/ 0 w 790"/>
                <a:gd name="T87" fmla="*/ 338 h 1267"/>
                <a:gd name="T88" fmla="*/ 3 w 790"/>
                <a:gd name="T89" fmla="*/ 318 h 1267"/>
                <a:gd name="T90" fmla="*/ 12 w 790"/>
                <a:gd name="T91" fmla="*/ 301 h 1267"/>
                <a:gd name="T92" fmla="*/ 26 w 790"/>
                <a:gd name="T93" fmla="*/ 284 h 1267"/>
                <a:gd name="T94" fmla="*/ 310 w 790"/>
                <a:gd name="T95" fmla="*/ 32 h 1267"/>
                <a:gd name="T96" fmla="*/ 332 w 790"/>
                <a:gd name="T97" fmla="*/ 17 h 1267"/>
                <a:gd name="T98" fmla="*/ 356 w 790"/>
                <a:gd name="T99" fmla="*/ 6 h 1267"/>
                <a:gd name="T100" fmla="*/ 382 w 790"/>
                <a:gd name="T101" fmla="*/ 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90" h="1267">
                  <a:moveTo>
                    <a:pt x="382" y="0"/>
                  </a:moveTo>
                  <a:lnTo>
                    <a:pt x="408" y="0"/>
                  </a:lnTo>
                  <a:lnTo>
                    <a:pt x="434" y="6"/>
                  </a:lnTo>
                  <a:lnTo>
                    <a:pt x="458" y="17"/>
                  </a:lnTo>
                  <a:lnTo>
                    <a:pt x="480" y="32"/>
                  </a:lnTo>
                  <a:lnTo>
                    <a:pt x="764" y="284"/>
                  </a:lnTo>
                  <a:lnTo>
                    <a:pt x="778" y="301"/>
                  </a:lnTo>
                  <a:lnTo>
                    <a:pt x="786" y="318"/>
                  </a:lnTo>
                  <a:lnTo>
                    <a:pt x="790" y="338"/>
                  </a:lnTo>
                  <a:lnTo>
                    <a:pt x="789" y="358"/>
                  </a:lnTo>
                  <a:lnTo>
                    <a:pt x="782" y="377"/>
                  </a:lnTo>
                  <a:lnTo>
                    <a:pt x="770" y="395"/>
                  </a:lnTo>
                  <a:lnTo>
                    <a:pt x="758" y="406"/>
                  </a:lnTo>
                  <a:lnTo>
                    <a:pt x="743" y="414"/>
                  </a:lnTo>
                  <a:lnTo>
                    <a:pt x="728" y="419"/>
                  </a:lnTo>
                  <a:lnTo>
                    <a:pt x="712" y="420"/>
                  </a:lnTo>
                  <a:lnTo>
                    <a:pt x="693" y="418"/>
                  </a:lnTo>
                  <a:lnTo>
                    <a:pt x="676" y="411"/>
                  </a:lnTo>
                  <a:lnTo>
                    <a:pt x="660" y="400"/>
                  </a:lnTo>
                  <a:lnTo>
                    <a:pt x="473" y="233"/>
                  </a:lnTo>
                  <a:lnTo>
                    <a:pt x="473" y="1189"/>
                  </a:lnTo>
                  <a:lnTo>
                    <a:pt x="470" y="1210"/>
                  </a:lnTo>
                  <a:lnTo>
                    <a:pt x="463" y="1228"/>
                  </a:lnTo>
                  <a:lnTo>
                    <a:pt x="450" y="1244"/>
                  </a:lnTo>
                  <a:lnTo>
                    <a:pt x="434" y="1256"/>
                  </a:lnTo>
                  <a:lnTo>
                    <a:pt x="416" y="1264"/>
                  </a:lnTo>
                  <a:lnTo>
                    <a:pt x="395" y="1267"/>
                  </a:lnTo>
                  <a:lnTo>
                    <a:pt x="374" y="1264"/>
                  </a:lnTo>
                  <a:lnTo>
                    <a:pt x="355" y="1256"/>
                  </a:lnTo>
                  <a:lnTo>
                    <a:pt x="339" y="1244"/>
                  </a:lnTo>
                  <a:lnTo>
                    <a:pt x="327" y="1228"/>
                  </a:lnTo>
                  <a:lnTo>
                    <a:pt x="320" y="1210"/>
                  </a:lnTo>
                  <a:lnTo>
                    <a:pt x="317" y="1189"/>
                  </a:lnTo>
                  <a:lnTo>
                    <a:pt x="317" y="233"/>
                  </a:lnTo>
                  <a:lnTo>
                    <a:pt x="130" y="400"/>
                  </a:lnTo>
                  <a:lnTo>
                    <a:pt x="112" y="412"/>
                  </a:lnTo>
                  <a:lnTo>
                    <a:pt x="93" y="419"/>
                  </a:lnTo>
                  <a:lnTo>
                    <a:pt x="73" y="420"/>
                  </a:lnTo>
                  <a:lnTo>
                    <a:pt x="53" y="417"/>
                  </a:lnTo>
                  <a:lnTo>
                    <a:pt x="36" y="408"/>
                  </a:lnTo>
                  <a:lnTo>
                    <a:pt x="20" y="395"/>
                  </a:lnTo>
                  <a:lnTo>
                    <a:pt x="8" y="377"/>
                  </a:lnTo>
                  <a:lnTo>
                    <a:pt x="1" y="358"/>
                  </a:lnTo>
                  <a:lnTo>
                    <a:pt x="0" y="338"/>
                  </a:lnTo>
                  <a:lnTo>
                    <a:pt x="3" y="318"/>
                  </a:lnTo>
                  <a:lnTo>
                    <a:pt x="12" y="301"/>
                  </a:lnTo>
                  <a:lnTo>
                    <a:pt x="26" y="284"/>
                  </a:lnTo>
                  <a:lnTo>
                    <a:pt x="310" y="32"/>
                  </a:lnTo>
                  <a:lnTo>
                    <a:pt x="332" y="17"/>
                  </a:lnTo>
                  <a:lnTo>
                    <a:pt x="356" y="6"/>
                  </a:lnTo>
                  <a:lnTo>
                    <a:pt x="3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9" name="Group 168">
            <a:extLst>
              <a:ext uri="{FF2B5EF4-FFF2-40B4-BE49-F238E27FC236}">
                <a16:creationId xmlns:a16="http://schemas.microsoft.com/office/drawing/2014/main" id="{49ACC7F1-566C-05AF-9AB1-71860C1A4357}"/>
              </a:ext>
            </a:extLst>
          </p:cNvPr>
          <p:cNvGrpSpPr/>
          <p:nvPr/>
        </p:nvGrpSpPr>
        <p:grpSpPr>
          <a:xfrm>
            <a:off x="517286" y="3786596"/>
            <a:ext cx="505383" cy="460253"/>
            <a:chOff x="433387" y="638175"/>
            <a:chExt cx="1062038" cy="1092200"/>
          </a:xfrm>
          <a:solidFill>
            <a:schemeClr val="tx1"/>
          </a:solidFill>
        </p:grpSpPr>
        <p:sp>
          <p:nvSpPr>
            <p:cNvPr id="170" name="Freeform 6">
              <a:extLst>
                <a:ext uri="{FF2B5EF4-FFF2-40B4-BE49-F238E27FC236}">
                  <a16:creationId xmlns:a16="http://schemas.microsoft.com/office/drawing/2014/main" id="{3ED24079-4D1D-C671-0CE7-6B90414E3D2A}"/>
                </a:ext>
              </a:extLst>
            </p:cNvPr>
            <p:cNvSpPr>
              <a:spLocks noEditPoints="1"/>
            </p:cNvSpPr>
            <p:nvPr/>
          </p:nvSpPr>
          <p:spPr bwMode="auto">
            <a:xfrm>
              <a:off x="433387" y="638175"/>
              <a:ext cx="1062038" cy="1092200"/>
            </a:xfrm>
            <a:custGeom>
              <a:avLst/>
              <a:gdLst>
                <a:gd name="T0" fmla="*/ 77 w 459"/>
                <a:gd name="T1" fmla="*/ 61 h 471"/>
                <a:gd name="T2" fmla="*/ 54 w 459"/>
                <a:gd name="T3" fmla="*/ 66 h 471"/>
                <a:gd name="T4" fmla="*/ 6 w 459"/>
                <a:gd name="T5" fmla="*/ 126 h 471"/>
                <a:gd name="T6" fmla="*/ 10 w 459"/>
                <a:gd name="T7" fmla="*/ 147 h 471"/>
                <a:gd name="T8" fmla="*/ 31 w 459"/>
                <a:gd name="T9" fmla="*/ 142 h 471"/>
                <a:gd name="T10" fmla="*/ 77 w 459"/>
                <a:gd name="T11" fmla="*/ 61 h 471"/>
                <a:gd name="T12" fmla="*/ 370 w 459"/>
                <a:gd name="T13" fmla="*/ 0 h 471"/>
                <a:gd name="T14" fmla="*/ 296 w 459"/>
                <a:gd name="T15" fmla="*/ 15 h 471"/>
                <a:gd name="T16" fmla="*/ 251 w 459"/>
                <a:gd name="T17" fmla="*/ 96 h 471"/>
                <a:gd name="T18" fmla="*/ 324 w 459"/>
                <a:gd name="T19" fmla="*/ 80 h 471"/>
                <a:gd name="T20" fmla="*/ 370 w 459"/>
                <a:gd name="T21" fmla="*/ 0 h 471"/>
                <a:gd name="T22" fmla="*/ 445 w 459"/>
                <a:gd name="T23" fmla="*/ 34 h 471"/>
                <a:gd name="T24" fmla="*/ 429 w 459"/>
                <a:gd name="T25" fmla="*/ 9 h 471"/>
                <a:gd name="T26" fmla="*/ 397 w 459"/>
                <a:gd name="T27" fmla="*/ 65 h 471"/>
                <a:gd name="T28" fmla="*/ 449 w 459"/>
                <a:gd name="T29" fmla="*/ 54 h 471"/>
                <a:gd name="T30" fmla="*/ 445 w 459"/>
                <a:gd name="T31" fmla="*/ 34 h 471"/>
                <a:gd name="T32" fmla="*/ 223 w 459"/>
                <a:gd name="T33" fmla="*/ 30 h 471"/>
                <a:gd name="T34" fmla="*/ 150 w 459"/>
                <a:gd name="T35" fmla="*/ 46 h 471"/>
                <a:gd name="T36" fmla="*/ 104 w 459"/>
                <a:gd name="T37" fmla="*/ 127 h 471"/>
                <a:gd name="T38" fmla="*/ 177 w 459"/>
                <a:gd name="T39" fmla="*/ 111 h 471"/>
                <a:gd name="T40" fmla="*/ 223 w 459"/>
                <a:gd name="T41" fmla="*/ 30 h 471"/>
                <a:gd name="T42" fmla="*/ 406 w 459"/>
                <a:gd name="T43" fmla="*/ 150 h 471"/>
                <a:gd name="T44" fmla="*/ 459 w 459"/>
                <a:gd name="T45" fmla="*/ 210 h 471"/>
                <a:gd name="T46" fmla="*/ 459 w 459"/>
                <a:gd name="T47" fmla="*/ 150 h 471"/>
                <a:gd name="T48" fmla="*/ 406 w 459"/>
                <a:gd name="T49" fmla="*/ 150 h 471"/>
                <a:gd name="T50" fmla="*/ 331 w 459"/>
                <a:gd name="T51" fmla="*/ 150 h 471"/>
                <a:gd name="T52" fmla="*/ 257 w 459"/>
                <a:gd name="T53" fmla="*/ 150 h 471"/>
                <a:gd name="T54" fmla="*/ 316 w 459"/>
                <a:gd name="T55" fmla="*/ 217 h 471"/>
                <a:gd name="T56" fmla="*/ 241 w 459"/>
                <a:gd name="T57" fmla="*/ 217 h 471"/>
                <a:gd name="T58" fmla="*/ 182 w 459"/>
                <a:gd name="T59" fmla="*/ 150 h 471"/>
                <a:gd name="T60" fmla="*/ 107 w 459"/>
                <a:gd name="T61" fmla="*/ 150 h 471"/>
                <a:gd name="T62" fmla="*/ 166 w 459"/>
                <a:gd name="T63" fmla="*/ 217 h 471"/>
                <a:gd name="T64" fmla="*/ 91 w 459"/>
                <a:gd name="T65" fmla="*/ 217 h 471"/>
                <a:gd name="T66" fmla="*/ 32 w 459"/>
                <a:gd name="T67" fmla="*/ 150 h 471"/>
                <a:gd name="T68" fmla="*/ 10 w 459"/>
                <a:gd name="T69" fmla="*/ 150 h 471"/>
                <a:gd name="T70" fmla="*/ 10 w 459"/>
                <a:gd name="T71" fmla="*/ 412 h 471"/>
                <a:gd name="T72" fmla="*/ 69 w 459"/>
                <a:gd name="T73" fmla="*/ 471 h 471"/>
                <a:gd name="T74" fmla="*/ 400 w 459"/>
                <a:gd name="T75" fmla="*/ 471 h 471"/>
                <a:gd name="T76" fmla="*/ 459 w 459"/>
                <a:gd name="T77" fmla="*/ 412 h 471"/>
                <a:gd name="T78" fmla="*/ 459 w 459"/>
                <a:gd name="T79" fmla="*/ 217 h 471"/>
                <a:gd name="T80" fmla="*/ 391 w 459"/>
                <a:gd name="T81" fmla="*/ 217 h 471"/>
                <a:gd name="T82" fmla="*/ 331 w 459"/>
                <a:gd name="T83" fmla="*/ 150 h 471"/>
                <a:gd name="T84" fmla="*/ 408 w 459"/>
                <a:gd name="T85" fmla="*/ 304 h 471"/>
                <a:gd name="T86" fmla="*/ 408 w 459"/>
                <a:gd name="T87" fmla="*/ 384 h 471"/>
                <a:gd name="T88" fmla="*/ 367 w 459"/>
                <a:gd name="T89" fmla="*/ 424 h 471"/>
                <a:gd name="T90" fmla="*/ 99 w 459"/>
                <a:gd name="T91" fmla="*/ 424 h 471"/>
                <a:gd name="T92" fmla="*/ 59 w 459"/>
                <a:gd name="T93" fmla="*/ 384 h 471"/>
                <a:gd name="T94" fmla="*/ 59 w 459"/>
                <a:gd name="T95" fmla="*/ 304 h 471"/>
                <a:gd name="T96" fmla="*/ 99 w 459"/>
                <a:gd name="T97" fmla="*/ 263 h 471"/>
                <a:gd name="T98" fmla="*/ 367 w 459"/>
                <a:gd name="T99" fmla="*/ 263 h 471"/>
                <a:gd name="T100" fmla="*/ 408 w 459"/>
                <a:gd name="T101" fmla="*/ 30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9" h="471">
                  <a:moveTo>
                    <a:pt x="77" y="61"/>
                  </a:moveTo>
                  <a:cubicBezTo>
                    <a:pt x="54" y="66"/>
                    <a:pt x="54" y="66"/>
                    <a:pt x="54" y="66"/>
                  </a:cubicBezTo>
                  <a:cubicBezTo>
                    <a:pt x="22" y="73"/>
                    <a:pt x="0" y="100"/>
                    <a:pt x="6" y="126"/>
                  </a:cubicBezTo>
                  <a:cubicBezTo>
                    <a:pt x="10" y="147"/>
                    <a:pt x="10" y="147"/>
                    <a:pt x="10" y="147"/>
                  </a:cubicBezTo>
                  <a:cubicBezTo>
                    <a:pt x="31" y="142"/>
                    <a:pt x="31" y="142"/>
                    <a:pt x="31" y="142"/>
                  </a:cubicBezTo>
                  <a:lnTo>
                    <a:pt x="77" y="61"/>
                  </a:lnTo>
                  <a:close/>
                  <a:moveTo>
                    <a:pt x="370" y="0"/>
                  </a:moveTo>
                  <a:cubicBezTo>
                    <a:pt x="296" y="15"/>
                    <a:pt x="296" y="15"/>
                    <a:pt x="296" y="15"/>
                  </a:cubicBezTo>
                  <a:cubicBezTo>
                    <a:pt x="251" y="96"/>
                    <a:pt x="251" y="96"/>
                    <a:pt x="251" y="96"/>
                  </a:cubicBezTo>
                  <a:cubicBezTo>
                    <a:pt x="324" y="80"/>
                    <a:pt x="324" y="80"/>
                    <a:pt x="324" y="80"/>
                  </a:cubicBezTo>
                  <a:lnTo>
                    <a:pt x="370" y="0"/>
                  </a:lnTo>
                  <a:close/>
                  <a:moveTo>
                    <a:pt x="445" y="34"/>
                  </a:moveTo>
                  <a:cubicBezTo>
                    <a:pt x="443" y="24"/>
                    <a:pt x="437" y="15"/>
                    <a:pt x="429" y="9"/>
                  </a:cubicBezTo>
                  <a:cubicBezTo>
                    <a:pt x="397" y="65"/>
                    <a:pt x="397" y="65"/>
                    <a:pt x="397" y="65"/>
                  </a:cubicBezTo>
                  <a:cubicBezTo>
                    <a:pt x="449" y="54"/>
                    <a:pt x="449" y="54"/>
                    <a:pt x="449" y="54"/>
                  </a:cubicBezTo>
                  <a:lnTo>
                    <a:pt x="445" y="34"/>
                  </a:lnTo>
                  <a:close/>
                  <a:moveTo>
                    <a:pt x="223" y="30"/>
                  </a:moveTo>
                  <a:cubicBezTo>
                    <a:pt x="150" y="46"/>
                    <a:pt x="150" y="46"/>
                    <a:pt x="150" y="46"/>
                  </a:cubicBezTo>
                  <a:cubicBezTo>
                    <a:pt x="104" y="127"/>
                    <a:pt x="104" y="127"/>
                    <a:pt x="104" y="127"/>
                  </a:cubicBezTo>
                  <a:cubicBezTo>
                    <a:pt x="177" y="111"/>
                    <a:pt x="177" y="111"/>
                    <a:pt x="177" y="111"/>
                  </a:cubicBezTo>
                  <a:lnTo>
                    <a:pt x="223" y="30"/>
                  </a:lnTo>
                  <a:close/>
                  <a:moveTo>
                    <a:pt x="406" y="150"/>
                  </a:moveTo>
                  <a:cubicBezTo>
                    <a:pt x="459" y="210"/>
                    <a:pt x="459" y="210"/>
                    <a:pt x="459" y="210"/>
                  </a:cubicBezTo>
                  <a:cubicBezTo>
                    <a:pt x="459" y="150"/>
                    <a:pt x="459" y="150"/>
                    <a:pt x="459" y="150"/>
                  </a:cubicBezTo>
                  <a:lnTo>
                    <a:pt x="406" y="150"/>
                  </a:lnTo>
                  <a:close/>
                  <a:moveTo>
                    <a:pt x="331" y="150"/>
                  </a:moveTo>
                  <a:cubicBezTo>
                    <a:pt x="257" y="150"/>
                    <a:pt x="257" y="150"/>
                    <a:pt x="257" y="150"/>
                  </a:cubicBezTo>
                  <a:cubicBezTo>
                    <a:pt x="316" y="217"/>
                    <a:pt x="316" y="217"/>
                    <a:pt x="316" y="217"/>
                  </a:cubicBezTo>
                  <a:cubicBezTo>
                    <a:pt x="241" y="217"/>
                    <a:pt x="241" y="217"/>
                    <a:pt x="241" y="217"/>
                  </a:cubicBezTo>
                  <a:cubicBezTo>
                    <a:pt x="182" y="150"/>
                    <a:pt x="182" y="150"/>
                    <a:pt x="182" y="150"/>
                  </a:cubicBezTo>
                  <a:cubicBezTo>
                    <a:pt x="107" y="150"/>
                    <a:pt x="107" y="150"/>
                    <a:pt x="107" y="150"/>
                  </a:cubicBezTo>
                  <a:cubicBezTo>
                    <a:pt x="166" y="217"/>
                    <a:pt x="166" y="217"/>
                    <a:pt x="166" y="217"/>
                  </a:cubicBezTo>
                  <a:cubicBezTo>
                    <a:pt x="91" y="217"/>
                    <a:pt x="91" y="217"/>
                    <a:pt x="91" y="217"/>
                  </a:cubicBezTo>
                  <a:cubicBezTo>
                    <a:pt x="32" y="150"/>
                    <a:pt x="32" y="150"/>
                    <a:pt x="32" y="150"/>
                  </a:cubicBezTo>
                  <a:cubicBezTo>
                    <a:pt x="10" y="150"/>
                    <a:pt x="10" y="150"/>
                    <a:pt x="10" y="150"/>
                  </a:cubicBezTo>
                  <a:cubicBezTo>
                    <a:pt x="10" y="412"/>
                    <a:pt x="10" y="412"/>
                    <a:pt x="10" y="412"/>
                  </a:cubicBezTo>
                  <a:cubicBezTo>
                    <a:pt x="10" y="444"/>
                    <a:pt x="37" y="471"/>
                    <a:pt x="69" y="471"/>
                  </a:cubicBezTo>
                  <a:cubicBezTo>
                    <a:pt x="400" y="471"/>
                    <a:pt x="400" y="471"/>
                    <a:pt x="400" y="471"/>
                  </a:cubicBezTo>
                  <a:cubicBezTo>
                    <a:pt x="433" y="471"/>
                    <a:pt x="459" y="444"/>
                    <a:pt x="459" y="412"/>
                  </a:cubicBezTo>
                  <a:cubicBezTo>
                    <a:pt x="459" y="217"/>
                    <a:pt x="459" y="217"/>
                    <a:pt x="459" y="217"/>
                  </a:cubicBezTo>
                  <a:cubicBezTo>
                    <a:pt x="391" y="217"/>
                    <a:pt x="391" y="217"/>
                    <a:pt x="391" y="217"/>
                  </a:cubicBezTo>
                  <a:lnTo>
                    <a:pt x="331" y="150"/>
                  </a:lnTo>
                  <a:close/>
                  <a:moveTo>
                    <a:pt x="408" y="304"/>
                  </a:moveTo>
                  <a:cubicBezTo>
                    <a:pt x="408" y="384"/>
                    <a:pt x="408" y="384"/>
                    <a:pt x="408" y="384"/>
                  </a:cubicBezTo>
                  <a:cubicBezTo>
                    <a:pt x="408" y="406"/>
                    <a:pt x="390" y="424"/>
                    <a:pt x="367" y="424"/>
                  </a:cubicBezTo>
                  <a:cubicBezTo>
                    <a:pt x="99" y="424"/>
                    <a:pt x="99" y="424"/>
                    <a:pt x="99" y="424"/>
                  </a:cubicBezTo>
                  <a:cubicBezTo>
                    <a:pt x="77" y="424"/>
                    <a:pt x="59" y="406"/>
                    <a:pt x="59" y="384"/>
                  </a:cubicBezTo>
                  <a:cubicBezTo>
                    <a:pt x="59" y="304"/>
                    <a:pt x="59" y="304"/>
                    <a:pt x="59" y="304"/>
                  </a:cubicBezTo>
                  <a:cubicBezTo>
                    <a:pt x="59" y="281"/>
                    <a:pt x="77" y="263"/>
                    <a:pt x="99" y="263"/>
                  </a:cubicBezTo>
                  <a:cubicBezTo>
                    <a:pt x="367" y="263"/>
                    <a:pt x="367" y="263"/>
                    <a:pt x="367" y="263"/>
                  </a:cubicBezTo>
                  <a:cubicBezTo>
                    <a:pt x="390" y="263"/>
                    <a:pt x="408" y="281"/>
                    <a:pt x="408" y="304"/>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71" name="Freeform 7">
              <a:extLst>
                <a:ext uri="{FF2B5EF4-FFF2-40B4-BE49-F238E27FC236}">
                  <a16:creationId xmlns:a16="http://schemas.microsoft.com/office/drawing/2014/main" id="{4D261076-DCB1-D97E-1702-06C8373A2A3C}"/>
                </a:ext>
              </a:extLst>
            </p:cNvPr>
            <p:cNvSpPr>
              <a:spLocks noEditPoints="1"/>
            </p:cNvSpPr>
            <p:nvPr/>
          </p:nvSpPr>
          <p:spPr bwMode="auto">
            <a:xfrm>
              <a:off x="646113" y="1352550"/>
              <a:ext cx="652463" cy="173038"/>
            </a:xfrm>
            <a:custGeom>
              <a:avLst/>
              <a:gdLst>
                <a:gd name="T0" fmla="*/ 9 w 282"/>
                <a:gd name="T1" fmla="*/ 0 h 75"/>
                <a:gd name="T2" fmla="*/ 273 w 282"/>
                <a:gd name="T3" fmla="*/ 0 h 75"/>
                <a:gd name="T4" fmla="*/ 282 w 282"/>
                <a:gd name="T5" fmla="*/ 9 h 75"/>
                <a:gd name="T6" fmla="*/ 273 w 282"/>
                <a:gd name="T7" fmla="*/ 18 h 75"/>
                <a:gd name="T8" fmla="*/ 9 w 282"/>
                <a:gd name="T9" fmla="*/ 18 h 75"/>
                <a:gd name="T10" fmla="*/ 0 w 282"/>
                <a:gd name="T11" fmla="*/ 9 h 75"/>
                <a:gd name="T12" fmla="*/ 9 w 282"/>
                <a:gd name="T13" fmla="*/ 0 h 75"/>
                <a:gd name="T14" fmla="*/ 273 w 282"/>
                <a:gd name="T15" fmla="*/ 75 h 75"/>
                <a:gd name="T16" fmla="*/ 9 w 282"/>
                <a:gd name="T17" fmla="*/ 75 h 75"/>
                <a:gd name="T18" fmla="*/ 0 w 282"/>
                <a:gd name="T19" fmla="*/ 66 h 75"/>
                <a:gd name="T20" fmla="*/ 9 w 282"/>
                <a:gd name="T21" fmla="*/ 57 h 75"/>
                <a:gd name="T22" fmla="*/ 273 w 282"/>
                <a:gd name="T23" fmla="*/ 57 h 75"/>
                <a:gd name="T24" fmla="*/ 282 w 282"/>
                <a:gd name="T25" fmla="*/ 66 h 75"/>
                <a:gd name="T26" fmla="*/ 273 w 282"/>
                <a:gd name="T2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2" h="75">
                  <a:moveTo>
                    <a:pt x="9" y="0"/>
                  </a:moveTo>
                  <a:cubicBezTo>
                    <a:pt x="273" y="0"/>
                    <a:pt x="273" y="0"/>
                    <a:pt x="273" y="0"/>
                  </a:cubicBezTo>
                  <a:cubicBezTo>
                    <a:pt x="278" y="0"/>
                    <a:pt x="282" y="4"/>
                    <a:pt x="282" y="9"/>
                  </a:cubicBezTo>
                  <a:cubicBezTo>
                    <a:pt x="282" y="14"/>
                    <a:pt x="278" y="18"/>
                    <a:pt x="273" y="18"/>
                  </a:cubicBezTo>
                  <a:cubicBezTo>
                    <a:pt x="9" y="18"/>
                    <a:pt x="9" y="18"/>
                    <a:pt x="9" y="18"/>
                  </a:cubicBezTo>
                  <a:cubicBezTo>
                    <a:pt x="4" y="18"/>
                    <a:pt x="0" y="14"/>
                    <a:pt x="0" y="9"/>
                  </a:cubicBezTo>
                  <a:cubicBezTo>
                    <a:pt x="0" y="4"/>
                    <a:pt x="4" y="0"/>
                    <a:pt x="9" y="0"/>
                  </a:cubicBezTo>
                  <a:close/>
                  <a:moveTo>
                    <a:pt x="273" y="75"/>
                  </a:moveTo>
                  <a:cubicBezTo>
                    <a:pt x="9" y="75"/>
                    <a:pt x="9" y="75"/>
                    <a:pt x="9" y="75"/>
                  </a:cubicBezTo>
                  <a:cubicBezTo>
                    <a:pt x="4" y="75"/>
                    <a:pt x="0" y="71"/>
                    <a:pt x="0" y="66"/>
                  </a:cubicBezTo>
                  <a:cubicBezTo>
                    <a:pt x="0" y="61"/>
                    <a:pt x="4" y="57"/>
                    <a:pt x="9" y="57"/>
                  </a:cubicBezTo>
                  <a:cubicBezTo>
                    <a:pt x="273" y="57"/>
                    <a:pt x="273" y="57"/>
                    <a:pt x="273" y="57"/>
                  </a:cubicBezTo>
                  <a:cubicBezTo>
                    <a:pt x="278" y="57"/>
                    <a:pt x="282" y="61"/>
                    <a:pt x="282" y="66"/>
                  </a:cubicBezTo>
                  <a:cubicBezTo>
                    <a:pt x="282" y="71"/>
                    <a:pt x="278" y="75"/>
                    <a:pt x="273" y="75"/>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grpSp>
      <p:sp>
        <p:nvSpPr>
          <p:cNvPr id="201" name="Freeform 144">
            <a:extLst>
              <a:ext uri="{FF2B5EF4-FFF2-40B4-BE49-F238E27FC236}">
                <a16:creationId xmlns:a16="http://schemas.microsoft.com/office/drawing/2014/main" id="{84DF914A-F6FC-A76F-A956-3D702749342D}"/>
              </a:ext>
            </a:extLst>
          </p:cNvPr>
          <p:cNvSpPr>
            <a:spLocks noEditPoints="1"/>
          </p:cNvSpPr>
          <p:nvPr/>
        </p:nvSpPr>
        <p:spPr bwMode="auto">
          <a:xfrm>
            <a:off x="500581" y="4716126"/>
            <a:ext cx="538792" cy="527182"/>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AD3E589F-B0C1-7C16-FB42-38D9288C8922}"/>
              </a:ext>
            </a:extLst>
          </p:cNvPr>
          <p:cNvGrpSpPr/>
          <p:nvPr/>
        </p:nvGrpSpPr>
        <p:grpSpPr>
          <a:xfrm>
            <a:off x="1490583" y="1621524"/>
            <a:ext cx="516871" cy="591925"/>
            <a:chOff x="9990138" y="2690813"/>
            <a:chExt cx="481013" cy="550863"/>
          </a:xfrm>
          <a:solidFill>
            <a:schemeClr val="tx1"/>
          </a:solidFill>
        </p:grpSpPr>
        <p:sp>
          <p:nvSpPr>
            <p:cNvPr id="14" name="Freeform 107">
              <a:extLst>
                <a:ext uri="{FF2B5EF4-FFF2-40B4-BE49-F238E27FC236}">
                  <a16:creationId xmlns:a16="http://schemas.microsoft.com/office/drawing/2014/main" id="{6C81940A-E06F-1530-EC4C-E9F0CC7DD9C5}"/>
                </a:ext>
              </a:extLst>
            </p:cNvPr>
            <p:cNvSpPr>
              <a:spLocks/>
            </p:cNvSpPr>
            <p:nvPr/>
          </p:nvSpPr>
          <p:spPr bwMode="auto">
            <a:xfrm>
              <a:off x="10121901" y="3182938"/>
              <a:ext cx="219075" cy="58738"/>
            </a:xfrm>
            <a:custGeom>
              <a:avLst/>
              <a:gdLst>
                <a:gd name="T0" fmla="*/ 689 w 1378"/>
                <a:gd name="T1" fmla="*/ 0 h 371"/>
                <a:gd name="T2" fmla="*/ 708 w 1378"/>
                <a:gd name="T3" fmla="*/ 2 h 371"/>
                <a:gd name="T4" fmla="*/ 724 w 1378"/>
                <a:gd name="T5" fmla="*/ 10 h 371"/>
                <a:gd name="T6" fmla="*/ 739 w 1378"/>
                <a:gd name="T7" fmla="*/ 20 h 371"/>
                <a:gd name="T8" fmla="*/ 749 w 1378"/>
                <a:gd name="T9" fmla="*/ 35 h 371"/>
                <a:gd name="T10" fmla="*/ 757 w 1378"/>
                <a:gd name="T11" fmla="*/ 51 h 371"/>
                <a:gd name="T12" fmla="*/ 759 w 1378"/>
                <a:gd name="T13" fmla="*/ 70 h 371"/>
                <a:gd name="T14" fmla="*/ 759 w 1378"/>
                <a:gd name="T15" fmla="*/ 230 h 371"/>
                <a:gd name="T16" fmla="*/ 1307 w 1378"/>
                <a:gd name="T17" fmla="*/ 230 h 371"/>
                <a:gd name="T18" fmla="*/ 1326 w 1378"/>
                <a:gd name="T19" fmla="*/ 232 h 371"/>
                <a:gd name="T20" fmla="*/ 1343 w 1378"/>
                <a:gd name="T21" fmla="*/ 239 h 371"/>
                <a:gd name="T22" fmla="*/ 1357 w 1378"/>
                <a:gd name="T23" fmla="*/ 250 h 371"/>
                <a:gd name="T24" fmla="*/ 1368 w 1378"/>
                <a:gd name="T25" fmla="*/ 265 h 371"/>
                <a:gd name="T26" fmla="*/ 1375 w 1378"/>
                <a:gd name="T27" fmla="*/ 282 h 371"/>
                <a:gd name="T28" fmla="*/ 1378 w 1378"/>
                <a:gd name="T29" fmla="*/ 300 h 371"/>
                <a:gd name="T30" fmla="*/ 1376 w 1378"/>
                <a:gd name="T31" fmla="*/ 319 h 371"/>
                <a:gd name="T32" fmla="*/ 1368 w 1378"/>
                <a:gd name="T33" fmla="*/ 336 h 371"/>
                <a:gd name="T34" fmla="*/ 1358 w 1378"/>
                <a:gd name="T35" fmla="*/ 349 h 371"/>
                <a:gd name="T36" fmla="*/ 1343 w 1378"/>
                <a:gd name="T37" fmla="*/ 361 h 371"/>
                <a:gd name="T38" fmla="*/ 1326 w 1378"/>
                <a:gd name="T39" fmla="*/ 367 h 371"/>
                <a:gd name="T40" fmla="*/ 1308 w 1378"/>
                <a:gd name="T41" fmla="*/ 371 h 371"/>
                <a:gd name="T42" fmla="*/ 71 w 1378"/>
                <a:gd name="T43" fmla="*/ 371 h 371"/>
                <a:gd name="T44" fmla="*/ 52 w 1378"/>
                <a:gd name="T45" fmla="*/ 367 h 371"/>
                <a:gd name="T46" fmla="*/ 35 w 1378"/>
                <a:gd name="T47" fmla="*/ 361 h 371"/>
                <a:gd name="T48" fmla="*/ 21 w 1378"/>
                <a:gd name="T49" fmla="*/ 349 h 371"/>
                <a:gd name="T50" fmla="*/ 9 w 1378"/>
                <a:gd name="T51" fmla="*/ 336 h 371"/>
                <a:gd name="T52" fmla="*/ 3 w 1378"/>
                <a:gd name="T53" fmla="*/ 319 h 371"/>
                <a:gd name="T54" fmla="*/ 0 w 1378"/>
                <a:gd name="T55" fmla="*/ 300 h 371"/>
                <a:gd name="T56" fmla="*/ 3 w 1378"/>
                <a:gd name="T57" fmla="*/ 282 h 371"/>
                <a:gd name="T58" fmla="*/ 9 w 1378"/>
                <a:gd name="T59" fmla="*/ 265 h 371"/>
                <a:gd name="T60" fmla="*/ 21 w 1378"/>
                <a:gd name="T61" fmla="*/ 250 h 371"/>
                <a:gd name="T62" fmla="*/ 35 w 1378"/>
                <a:gd name="T63" fmla="*/ 239 h 371"/>
                <a:gd name="T64" fmla="*/ 52 w 1378"/>
                <a:gd name="T65" fmla="*/ 232 h 371"/>
                <a:gd name="T66" fmla="*/ 71 w 1378"/>
                <a:gd name="T67" fmla="*/ 230 h 371"/>
                <a:gd name="T68" fmla="*/ 618 w 1378"/>
                <a:gd name="T69" fmla="*/ 230 h 371"/>
                <a:gd name="T70" fmla="*/ 618 w 1378"/>
                <a:gd name="T71" fmla="*/ 70 h 371"/>
                <a:gd name="T72" fmla="*/ 621 w 1378"/>
                <a:gd name="T73" fmla="*/ 51 h 371"/>
                <a:gd name="T74" fmla="*/ 627 w 1378"/>
                <a:gd name="T75" fmla="*/ 35 h 371"/>
                <a:gd name="T76" fmla="*/ 639 w 1378"/>
                <a:gd name="T77" fmla="*/ 20 h 371"/>
                <a:gd name="T78" fmla="*/ 653 w 1378"/>
                <a:gd name="T79" fmla="*/ 10 h 371"/>
                <a:gd name="T80" fmla="*/ 670 w 1378"/>
                <a:gd name="T81" fmla="*/ 2 h 371"/>
                <a:gd name="T82" fmla="*/ 689 w 1378"/>
                <a:gd name="T8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78" h="371">
                  <a:moveTo>
                    <a:pt x="689" y="0"/>
                  </a:moveTo>
                  <a:lnTo>
                    <a:pt x="708" y="2"/>
                  </a:lnTo>
                  <a:lnTo>
                    <a:pt x="724" y="10"/>
                  </a:lnTo>
                  <a:lnTo>
                    <a:pt x="739" y="20"/>
                  </a:lnTo>
                  <a:lnTo>
                    <a:pt x="749" y="35"/>
                  </a:lnTo>
                  <a:lnTo>
                    <a:pt x="757" y="51"/>
                  </a:lnTo>
                  <a:lnTo>
                    <a:pt x="759" y="70"/>
                  </a:lnTo>
                  <a:lnTo>
                    <a:pt x="759" y="230"/>
                  </a:lnTo>
                  <a:lnTo>
                    <a:pt x="1307" y="230"/>
                  </a:lnTo>
                  <a:lnTo>
                    <a:pt x="1326" y="232"/>
                  </a:lnTo>
                  <a:lnTo>
                    <a:pt x="1343" y="239"/>
                  </a:lnTo>
                  <a:lnTo>
                    <a:pt x="1357" y="250"/>
                  </a:lnTo>
                  <a:lnTo>
                    <a:pt x="1368" y="265"/>
                  </a:lnTo>
                  <a:lnTo>
                    <a:pt x="1375" y="282"/>
                  </a:lnTo>
                  <a:lnTo>
                    <a:pt x="1378" y="300"/>
                  </a:lnTo>
                  <a:lnTo>
                    <a:pt x="1376" y="319"/>
                  </a:lnTo>
                  <a:lnTo>
                    <a:pt x="1368" y="336"/>
                  </a:lnTo>
                  <a:lnTo>
                    <a:pt x="1358" y="349"/>
                  </a:lnTo>
                  <a:lnTo>
                    <a:pt x="1343" y="361"/>
                  </a:lnTo>
                  <a:lnTo>
                    <a:pt x="1326" y="367"/>
                  </a:lnTo>
                  <a:lnTo>
                    <a:pt x="1308" y="371"/>
                  </a:lnTo>
                  <a:lnTo>
                    <a:pt x="71" y="371"/>
                  </a:lnTo>
                  <a:lnTo>
                    <a:pt x="52" y="367"/>
                  </a:lnTo>
                  <a:lnTo>
                    <a:pt x="35" y="361"/>
                  </a:lnTo>
                  <a:lnTo>
                    <a:pt x="21" y="349"/>
                  </a:lnTo>
                  <a:lnTo>
                    <a:pt x="9" y="336"/>
                  </a:lnTo>
                  <a:lnTo>
                    <a:pt x="3" y="319"/>
                  </a:lnTo>
                  <a:lnTo>
                    <a:pt x="0" y="300"/>
                  </a:lnTo>
                  <a:lnTo>
                    <a:pt x="3" y="282"/>
                  </a:lnTo>
                  <a:lnTo>
                    <a:pt x="9" y="265"/>
                  </a:lnTo>
                  <a:lnTo>
                    <a:pt x="21" y="250"/>
                  </a:lnTo>
                  <a:lnTo>
                    <a:pt x="35" y="239"/>
                  </a:lnTo>
                  <a:lnTo>
                    <a:pt x="52" y="232"/>
                  </a:lnTo>
                  <a:lnTo>
                    <a:pt x="71" y="230"/>
                  </a:lnTo>
                  <a:lnTo>
                    <a:pt x="618" y="230"/>
                  </a:lnTo>
                  <a:lnTo>
                    <a:pt x="618" y="70"/>
                  </a:lnTo>
                  <a:lnTo>
                    <a:pt x="621" y="51"/>
                  </a:lnTo>
                  <a:lnTo>
                    <a:pt x="627" y="35"/>
                  </a:lnTo>
                  <a:lnTo>
                    <a:pt x="639" y="20"/>
                  </a:lnTo>
                  <a:lnTo>
                    <a:pt x="653" y="10"/>
                  </a:lnTo>
                  <a:lnTo>
                    <a:pt x="670" y="2"/>
                  </a:lnTo>
                  <a:lnTo>
                    <a:pt x="6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5" name="Freeform 108">
              <a:extLst>
                <a:ext uri="{FF2B5EF4-FFF2-40B4-BE49-F238E27FC236}">
                  <a16:creationId xmlns:a16="http://schemas.microsoft.com/office/drawing/2014/main" id="{B4F5A366-AAC8-1D27-20F5-10D3D5C9B021}"/>
                </a:ext>
              </a:extLst>
            </p:cNvPr>
            <p:cNvSpPr>
              <a:spLocks noEditPoints="1"/>
            </p:cNvSpPr>
            <p:nvPr/>
          </p:nvSpPr>
          <p:spPr bwMode="auto">
            <a:xfrm>
              <a:off x="9990138" y="2809875"/>
              <a:ext cx="481013" cy="347663"/>
            </a:xfrm>
            <a:custGeom>
              <a:avLst/>
              <a:gdLst>
                <a:gd name="T0" fmla="*/ 1388 w 3034"/>
                <a:gd name="T1" fmla="*/ 1364 h 2187"/>
                <a:gd name="T2" fmla="*/ 1263 w 3034"/>
                <a:gd name="T3" fmla="*/ 1465 h 2187"/>
                <a:gd name="T4" fmla="*/ 1808 w 3034"/>
                <a:gd name="T5" fmla="*/ 1577 h 2187"/>
                <a:gd name="T6" fmla="*/ 1732 w 3034"/>
                <a:gd name="T7" fmla="*/ 1434 h 2187"/>
                <a:gd name="T8" fmla="*/ 1594 w 3034"/>
                <a:gd name="T9" fmla="*/ 1351 h 2187"/>
                <a:gd name="T10" fmla="*/ 2873 w 3034"/>
                <a:gd name="T11" fmla="*/ 0 h 2187"/>
                <a:gd name="T12" fmla="*/ 2986 w 3034"/>
                <a:gd name="T13" fmla="*/ 47 h 2187"/>
                <a:gd name="T14" fmla="*/ 3034 w 3034"/>
                <a:gd name="T15" fmla="*/ 160 h 2187"/>
                <a:gd name="T16" fmla="*/ 3006 w 3034"/>
                <a:gd name="T17" fmla="*/ 2117 h 2187"/>
                <a:gd name="T18" fmla="*/ 2906 w 3034"/>
                <a:gd name="T19" fmla="*/ 2184 h 2187"/>
                <a:gd name="T20" fmla="*/ 98 w 3034"/>
                <a:gd name="T21" fmla="*/ 2175 h 2187"/>
                <a:gd name="T22" fmla="*/ 13 w 3034"/>
                <a:gd name="T23" fmla="*/ 2089 h 2187"/>
                <a:gd name="T24" fmla="*/ 2 w 3034"/>
                <a:gd name="T25" fmla="*/ 1625 h 2187"/>
                <a:gd name="T26" fmla="*/ 51 w 3034"/>
                <a:gd name="T27" fmla="*/ 1576 h 2187"/>
                <a:gd name="T28" fmla="*/ 645 w 3034"/>
                <a:gd name="T29" fmla="*/ 1577 h 2187"/>
                <a:gd name="T30" fmla="*/ 716 w 3034"/>
                <a:gd name="T31" fmla="*/ 1411 h 2187"/>
                <a:gd name="T32" fmla="*/ 851 w 3034"/>
                <a:gd name="T33" fmla="*/ 1296 h 2187"/>
                <a:gd name="T34" fmla="*/ 1030 w 3034"/>
                <a:gd name="T35" fmla="*/ 1252 h 2187"/>
                <a:gd name="T36" fmla="*/ 1090 w 3034"/>
                <a:gd name="T37" fmla="*/ 1287 h 2187"/>
                <a:gd name="T38" fmla="*/ 1090 w 3034"/>
                <a:gd name="T39" fmla="*/ 1358 h 2187"/>
                <a:gd name="T40" fmla="*/ 1030 w 3034"/>
                <a:gd name="T41" fmla="*/ 1393 h 2187"/>
                <a:gd name="T42" fmla="*/ 892 w 3034"/>
                <a:gd name="T43" fmla="*/ 1434 h 2187"/>
                <a:gd name="T44" fmla="*/ 801 w 3034"/>
                <a:gd name="T45" fmla="*/ 1542 h 2187"/>
                <a:gd name="T46" fmla="*/ 1096 w 3034"/>
                <a:gd name="T47" fmla="*/ 1482 h 2187"/>
                <a:gd name="T48" fmla="*/ 1200 w 3034"/>
                <a:gd name="T49" fmla="*/ 1324 h 2187"/>
                <a:gd name="T50" fmla="*/ 1362 w 3034"/>
                <a:gd name="T51" fmla="*/ 1224 h 2187"/>
                <a:gd name="T52" fmla="*/ 1432 w 3034"/>
                <a:gd name="T53" fmla="*/ 1206 h 2187"/>
                <a:gd name="T54" fmla="*/ 1519 w 3034"/>
                <a:gd name="T55" fmla="*/ 1199 h 2187"/>
                <a:gd name="T56" fmla="*/ 1695 w 3034"/>
                <a:gd name="T57" fmla="*/ 1238 h 2187"/>
                <a:gd name="T58" fmla="*/ 1849 w 3034"/>
                <a:gd name="T59" fmla="*/ 1356 h 2187"/>
                <a:gd name="T60" fmla="*/ 1940 w 3034"/>
                <a:gd name="T61" fmla="*/ 1528 h 2187"/>
                <a:gd name="T62" fmla="*/ 2201 w 3034"/>
                <a:gd name="T63" fmla="*/ 1511 h 2187"/>
                <a:gd name="T64" fmla="*/ 2096 w 3034"/>
                <a:gd name="T65" fmla="*/ 1417 h 2187"/>
                <a:gd name="T66" fmla="*/ 1970 w 3034"/>
                <a:gd name="T67" fmla="*/ 1391 h 2187"/>
                <a:gd name="T68" fmla="*/ 1920 w 3034"/>
                <a:gd name="T69" fmla="*/ 1342 h 2187"/>
                <a:gd name="T70" fmla="*/ 1938 w 3034"/>
                <a:gd name="T71" fmla="*/ 1273 h 2187"/>
                <a:gd name="T72" fmla="*/ 2035 w 3034"/>
                <a:gd name="T73" fmla="*/ 1255 h 2187"/>
                <a:gd name="T74" fmla="*/ 2206 w 3034"/>
                <a:gd name="T75" fmla="*/ 1319 h 2187"/>
                <a:gd name="T76" fmla="*/ 2328 w 3034"/>
                <a:gd name="T77" fmla="*/ 1449 h 2187"/>
                <a:gd name="T78" fmla="*/ 2674 w 3034"/>
                <a:gd name="T79" fmla="*/ 1577 h 2187"/>
                <a:gd name="T80" fmla="*/ 2734 w 3034"/>
                <a:gd name="T81" fmla="*/ 1612 h 2187"/>
                <a:gd name="T82" fmla="*/ 2734 w 3034"/>
                <a:gd name="T83" fmla="*/ 1683 h 2187"/>
                <a:gd name="T84" fmla="*/ 2674 w 3034"/>
                <a:gd name="T85" fmla="*/ 1718 h 2187"/>
                <a:gd name="T86" fmla="*/ 150 w 3034"/>
                <a:gd name="T87" fmla="*/ 2045 h 2187"/>
                <a:gd name="T88" fmla="*/ 2891 w 3034"/>
                <a:gd name="T89" fmla="*/ 2037 h 2187"/>
                <a:gd name="T90" fmla="*/ 2883 w 3034"/>
                <a:gd name="T91" fmla="*/ 143 h 2187"/>
                <a:gd name="T92" fmla="*/ 2078 w 3034"/>
                <a:gd name="T93" fmla="*/ 131 h 2187"/>
                <a:gd name="T94" fmla="*/ 2044 w 3034"/>
                <a:gd name="T95" fmla="*/ 70 h 2187"/>
                <a:gd name="T96" fmla="*/ 2078 w 3034"/>
                <a:gd name="T97" fmla="*/ 9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4" h="2187">
                  <a:moveTo>
                    <a:pt x="1510" y="1339"/>
                  </a:moveTo>
                  <a:lnTo>
                    <a:pt x="1467" y="1342"/>
                  </a:lnTo>
                  <a:lnTo>
                    <a:pt x="1427" y="1351"/>
                  </a:lnTo>
                  <a:lnTo>
                    <a:pt x="1388" y="1364"/>
                  </a:lnTo>
                  <a:lnTo>
                    <a:pt x="1352" y="1383"/>
                  </a:lnTo>
                  <a:lnTo>
                    <a:pt x="1318" y="1407"/>
                  </a:lnTo>
                  <a:lnTo>
                    <a:pt x="1288" y="1434"/>
                  </a:lnTo>
                  <a:lnTo>
                    <a:pt x="1263" y="1465"/>
                  </a:lnTo>
                  <a:lnTo>
                    <a:pt x="1242" y="1500"/>
                  </a:lnTo>
                  <a:lnTo>
                    <a:pt x="1225" y="1537"/>
                  </a:lnTo>
                  <a:lnTo>
                    <a:pt x="1213" y="1577"/>
                  </a:lnTo>
                  <a:lnTo>
                    <a:pt x="1808" y="1577"/>
                  </a:lnTo>
                  <a:lnTo>
                    <a:pt x="1795" y="1537"/>
                  </a:lnTo>
                  <a:lnTo>
                    <a:pt x="1778" y="1500"/>
                  </a:lnTo>
                  <a:lnTo>
                    <a:pt x="1757" y="1465"/>
                  </a:lnTo>
                  <a:lnTo>
                    <a:pt x="1732" y="1434"/>
                  </a:lnTo>
                  <a:lnTo>
                    <a:pt x="1702" y="1407"/>
                  </a:lnTo>
                  <a:lnTo>
                    <a:pt x="1669" y="1383"/>
                  </a:lnTo>
                  <a:lnTo>
                    <a:pt x="1633" y="1364"/>
                  </a:lnTo>
                  <a:lnTo>
                    <a:pt x="1594" y="1351"/>
                  </a:lnTo>
                  <a:lnTo>
                    <a:pt x="1553" y="1342"/>
                  </a:lnTo>
                  <a:lnTo>
                    <a:pt x="1510" y="1339"/>
                  </a:lnTo>
                  <a:close/>
                  <a:moveTo>
                    <a:pt x="2114" y="0"/>
                  </a:moveTo>
                  <a:lnTo>
                    <a:pt x="2873" y="0"/>
                  </a:lnTo>
                  <a:lnTo>
                    <a:pt x="2906" y="3"/>
                  </a:lnTo>
                  <a:lnTo>
                    <a:pt x="2935" y="12"/>
                  </a:lnTo>
                  <a:lnTo>
                    <a:pt x="2963" y="27"/>
                  </a:lnTo>
                  <a:lnTo>
                    <a:pt x="2986" y="47"/>
                  </a:lnTo>
                  <a:lnTo>
                    <a:pt x="3006" y="71"/>
                  </a:lnTo>
                  <a:lnTo>
                    <a:pt x="3021" y="98"/>
                  </a:lnTo>
                  <a:lnTo>
                    <a:pt x="3030" y="128"/>
                  </a:lnTo>
                  <a:lnTo>
                    <a:pt x="3034" y="160"/>
                  </a:lnTo>
                  <a:lnTo>
                    <a:pt x="3034" y="2027"/>
                  </a:lnTo>
                  <a:lnTo>
                    <a:pt x="3030" y="2058"/>
                  </a:lnTo>
                  <a:lnTo>
                    <a:pt x="3021" y="2089"/>
                  </a:lnTo>
                  <a:lnTo>
                    <a:pt x="3006" y="2117"/>
                  </a:lnTo>
                  <a:lnTo>
                    <a:pt x="2986" y="2140"/>
                  </a:lnTo>
                  <a:lnTo>
                    <a:pt x="2963" y="2160"/>
                  </a:lnTo>
                  <a:lnTo>
                    <a:pt x="2935" y="2175"/>
                  </a:lnTo>
                  <a:lnTo>
                    <a:pt x="2906" y="2184"/>
                  </a:lnTo>
                  <a:lnTo>
                    <a:pt x="2873" y="2187"/>
                  </a:lnTo>
                  <a:lnTo>
                    <a:pt x="161" y="2187"/>
                  </a:lnTo>
                  <a:lnTo>
                    <a:pt x="128" y="2184"/>
                  </a:lnTo>
                  <a:lnTo>
                    <a:pt x="98" y="2175"/>
                  </a:lnTo>
                  <a:lnTo>
                    <a:pt x="71" y="2160"/>
                  </a:lnTo>
                  <a:lnTo>
                    <a:pt x="47" y="2140"/>
                  </a:lnTo>
                  <a:lnTo>
                    <a:pt x="28" y="2117"/>
                  </a:lnTo>
                  <a:lnTo>
                    <a:pt x="13" y="2089"/>
                  </a:lnTo>
                  <a:lnTo>
                    <a:pt x="3" y="2058"/>
                  </a:lnTo>
                  <a:lnTo>
                    <a:pt x="0" y="2027"/>
                  </a:lnTo>
                  <a:lnTo>
                    <a:pt x="0" y="1644"/>
                  </a:lnTo>
                  <a:lnTo>
                    <a:pt x="2" y="1625"/>
                  </a:lnTo>
                  <a:lnTo>
                    <a:pt x="10" y="1608"/>
                  </a:lnTo>
                  <a:lnTo>
                    <a:pt x="20" y="1594"/>
                  </a:lnTo>
                  <a:lnTo>
                    <a:pt x="34" y="1582"/>
                  </a:lnTo>
                  <a:lnTo>
                    <a:pt x="51" y="1576"/>
                  </a:lnTo>
                  <a:lnTo>
                    <a:pt x="70" y="1573"/>
                  </a:lnTo>
                  <a:lnTo>
                    <a:pt x="80" y="1574"/>
                  </a:lnTo>
                  <a:lnTo>
                    <a:pt x="91" y="1577"/>
                  </a:lnTo>
                  <a:lnTo>
                    <a:pt x="645" y="1577"/>
                  </a:lnTo>
                  <a:lnTo>
                    <a:pt x="655" y="1532"/>
                  </a:lnTo>
                  <a:lnTo>
                    <a:pt x="671" y="1489"/>
                  </a:lnTo>
                  <a:lnTo>
                    <a:pt x="691" y="1448"/>
                  </a:lnTo>
                  <a:lnTo>
                    <a:pt x="716" y="1411"/>
                  </a:lnTo>
                  <a:lnTo>
                    <a:pt x="744" y="1376"/>
                  </a:lnTo>
                  <a:lnTo>
                    <a:pt x="777" y="1345"/>
                  </a:lnTo>
                  <a:lnTo>
                    <a:pt x="813" y="1318"/>
                  </a:lnTo>
                  <a:lnTo>
                    <a:pt x="851" y="1296"/>
                  </a:lnTo>
                  <a:lnTo>
                    <a:pt x="893" y="1277"/>
                  </a:lnTo>
                  <a:lnTo>
                    <a:pt x="937" y="1264"/>
                  </a:lnTo>
                  <a:lnTo>
                    <a:pt x="982" y="1255"/>
                  </a:lnTo>
                  <a:lnTo>
                    <a:pt x="1030" y="1252"/>
                  </a:lnTo>
                  <a:lnTo>
                    <a:pt x="1049" y="1254"/>
                  </a:lnTo>
                  <a:lnTo>
                    <a:pt x="1066" y="1262"/>
                  </a:lnTo>
                  <a:lnTo>
                    <a:pt x="1080" y="1272"/>
                  </a:lnTo>
                  <a:lnTo>
                    <a:pt x="1090" y="1287"/>
                  </a:lnTo>
                  <a:lnTo>
                    <a:pt x="1098" y="1304"/>
                  </a:lnTo>
                  <a:lnTo>
                    <a:pt x="1100" y="1322"/>
                  </a:lnTo>
                  <a:lnTo>
                    <a:pt x="1098" y="1341"/>
                  </a:lnTo>
                  <a:lnTo>
                    <a:pt x="1090" y="1358"/>
                  </a:lnTo>
                  <a:lnTo>
                    <a:pt x="1080" y="1372"/>
                  </a:lnTo>
                  <a:lnTo>
                    <a:pt x="1066" y="1383"/>
                  </a:lnTo>
                  <a:lnTo>
                    <a:pt x="1049" y="1390"/>
                  </a:lnTo>
                  <a:lnTo>
                    <a:pt x="1030" y="1393"/>
                  </a:lnTo>
                  <a:lnTo>
                    <a:pt x="993" y="1395"/>
                  </a:lnTo>
                  <a:lnTo>
                    <a:pt x="957" y="1404"/>
                  </a:lnTo>
                  <a:lnTo>
                    <a:pt x="923" y="1416"/>
                  </a:lnTo>
                  <a:lnTo>
                    <a:pt x="892" y="1434"/>
                  </a:lnTo>
                  <a:lnTo>
                    <a:pt x="864" y="1456"/>
                  </a:lnTo>
                  <a:lnTo>
                    <a:pt x="838" y="1482"/>
                  </a:lnTo>
                  <a:lnTo>
                    <a:pt x="818" y="1510"/>
                  </a:lnTo>
                  <a:lnTo>
                    <a:pt x="801" y="1542"/>
                  </a:lnTo>
                  <a:lnTo>
                    <a:pt x="789" y="1577"/>
                  </a:lnTo>
                  <a:lnTo>
                    <a:pt x="1070" y="1577"/>
                  </a:lnTo>
                  <a:lnTo>
                    <a:pt x="1080" y="1528"/>
                  </a:lnTo>
                  <a:lnTo>
                    <a:pt x="1096" y="1482"/>
                  </a:lnTo>
                  <a:lnTo>
                    <a:pt x="1116" y="1438"/>
                  </a:lnTo>
                  <a:lnTo>
                    <a:pt x="1140" y="1397"/>
                  </a:lnTo>
                  <a:lnTo>
                    <a:pt x="1169" y="1359"/>
                  </a:lnTo>
                  <a:lnTo>
                    <a:pt x="1200" y="1324"/>
                  </a:lnTo>
                  <a:lnTo>
                    <a:pt x="1236" y="1292"/>
                  </a:lnTo>
                  <a:lnTo>
                    <a:pt x="1275" y="1265"/>
                  </a:lnTo>
                  <a:lnTo>
                    <a:pt x="1318" y="1242"/>
                  </a:lnTo>
                  <a:lnTo>
                    <a:pt x="1362" y="1224"/>
                  </a:lnTo>
                  <a:lnTo>
                    <a:pt x="1410" y="1210"/>
                  </a:lnTo>
                  <a:lnTo>
                    <a:pt x="1412" y="1209"/>
                  </a:lnTo>
                  <a:lnTo>
                    <a:pt x="1419" y="1208"/>
                  </a:lnTo>
                  <a:lnTo>
                    <a:pt x="1432" y="1206"/>
                  </a:lnTo>
                  <a:lnTo>
                    <a:pt x="1448" y="1204"/>
                  </a:lnTo>
                  <a:lnTo>
                    <a:pt x="1468" y="1201"/>
                  </a:lnTo>
                  <a:lnTo>
                    <a:pt x="1492" y="1199"/>
                  </a:lnTo>
                  <a:lnTo>
                    <a:pt x="1519" y="1199"/>
                  </a:lnTo>
                  <a:lnTo>
                    <a:pt x="1550" y="1200"/>
                  </a:lnTo>
                  <a:lnTo>
                    <a:pt x="1600" y="1208"/>
                  </a:lnTo>
                  <a:lnTo>
                    <a:pt x="1648" y="1220"/>
                  </a:lnTo>
                  <a:lnTo>
                    <a:pt x="1695" y="1238"/>
                  </a:lnTo>
                  <a:lnTo>
                    <a:pt x="1738" y="1262"/>
                  </a:lnTo>
                  <a:lnTo>
                    <a:pt x="1778" y="1289"/>
                  </a:lnTo>
                  <a:lnTo>
                    <a:pt x="1815" y="1320"/>
                  </a:lnTo>
                  <a:lnTo>
                    <a:pt x="1849" y="1356"/>
                  </a:lnTo>
                  <a:lnTo>
                    <a:pt x="1879" y="1394"/>
                  </a:lnTo>
                  <a:lnTo>
                    <a:pt x="1903" y="1436"/>
                  </a:lnTo>
                  <a:lnTo>
                    <a:pt x="1924" y="1481"/>
                  </a:lnTo>
                  <a:lnTo>
                    <a:pt x="1940" y="1528"/>
                  </a:lnTo>
                  <a:lnTo>
                    <a:pt x="1950" y="1577"/>
                  </a:lnTo>
                  <a:lnTo>
                    <a:pt x="2229" y="1577"/>
                  </a:lnTo>
                  <a:lnTo>
                    <a:pt x="2218" y="1543"/>
                  </a:lnTo>
                  <a:lnTo>
                    <a:pt x="2201" y="1511"/>
                  </a:lnTo>
                  <a:lnTo>
                    <a:pt x="2179" y="1483"/>
                  </a:lnTo>
                  <a:lnTo>
                    <a:pt x="2155" y="1456"/>
                  </a:lnTo>
                  <a:lnTo>
                    <a:pt x="2127" y="1435"/>
                  </a:lnTo>
                  <a:lnTo>
                    <a:pt x="2096" y="1417"/>
                  </a:lnTo>
                  <a:lnTo>
                    <a:pt x="2062" y="1405"/>
                  </a:lnTo>
                  <a:lnTo>
                    <a:pt x="2026" y="1396"/>
                  </a:lnTo>
                  <a:lnTo>
                    <a:pt x="1988" y="1393"/>
                  </a:lnTo>
                  <a:lnTo>
                    <a:pt x="1970" y="1391"/>
                  </a:lnTo>
                  <a:lnTo>
                    <a:pt x="1953" y="1383"/>
                  </a:lnTo>
                  <a:lnTo>
                    <a:pt x="1938" y="1373"/>
                  </a:lnTo>
                  <a:lnTo>
                    <a:pt x="1928" y="1359"/>
                  </a:lnTo>
                  <a:lnTo>
                    <a:pt x="1920" y="1342"/>
                  </a:lnTo>
                  <a:lnTo>
                    <a:pt x="1918" y="1323"/>
                  </a:lnTo>
                  <a:lnTo>
                    <a:pt x="1920" y="1304"/>
                  </a:lnTo>
                  <a:lnTo>
                    <a:pt x="1928" y="1287"/>
                  </a:lnTo>
                  <a:lnTo>
                    <a:pt x="1938" y="1273"/>
                  </a:lnTo>
                  <a:lnTo>
                    <a:pt x="1953" y="1263"/>
                  </a:lnTo>
                  <a:lnTo>
                    <a:pt x="1970" y="1255"/>
                  </a:lnTo>
                  <a:lnTo>
                    <a:pt x="1988" y="1253"/>
                  </a:lnTo>
                  <a:lnTo>
                    <a:pt x="2035" y="1255"/>
                  </a:lnTo>
                  <a:lnTo>
                    <a:pt x="2082" y="1264"/>
                  </a:lnTo>
                  <a:lnTo>
                    <a:pt x="2125" y="1278"/>
                  </a:lnTo>
                  <a:lnTo>
                    <a:pt x="2167" y="1296"/>
                  </a:lnTo>
                  <a:lnTo>
                    <a:pt x="2206" y="1319"/>
                  </a:lnTo>
                  <a:lnTo>
                    <a:pt x="2242" y="1346"/>
                  </a:lnTo>
                  <a:lnTo>
                    <a:pt x="2274" y="1377"/>
                  </a:lnTo>
                  <a:lnTo>
                    <a:pt x="2302" y="1412"/>
                  </a:lnTo>
                  <a:lnTo>
                    <a:pt x="2328" y="1449"/>
                  </a:lnTo>
                  <a:lnTo>
                    <a:pt x="2348" y="1489"/>
                  </a:lnTo>
                  <a:lnTo>
                    <a:pt x="2363" y="1533"/>
                  </a:lnTo>
                  <a:lnTo>
                    <a:pt x="2373" y="1577"/>
                  </a:lnTo>
                  <a:lnTo>
                    <a:pt x="2674" y="1577"/>
                  </a:lnTo>
                  <a:lnTo>
                    <a:pt x="2692" y="1580"/>
                  </a:lnTo>
                  <a:lnTo>
                    <a:pt x="2709" y="1588"/>
                  </a:lnTo>
                  <a:lnTo>
                    <a:pt x="2724" y="1598"/>
                  </a:lnTo>
                  <a:lnTo>
                    <a:pt x="2734" y="1612"/>
                  </a:lnTo>
                  <a:lnTo>
                    <a:pt x="2742" y="1629"/>
                  </a:lnTo>
                  <a:lnTo>
                    <a:pt x="2744" y="1648"/>
                  </a:lnTo>
                  <a:lnTo>
                    <a:pt x="2742" y="1667"/>
                  </a:lnTo>
                  <a:lnTo>
                    <a:pt x="2734" y="1683"/>
                  </a:lnTo>
                  <a:lnTo>
                    <a:pt x="2724" y="1698"/>
                  </a:lnTo>
                  <a:lnTo>
                    <a:pt x="2709" y="1708"/>
                  </a:lnTo>
                  <a:lnTo>
                    <a:pt x="2692" y="1716"/>
                  </a:lnTo>
                  <a:lnTo>
                    <a:pt x="2674" y="1718"/>
                  </a:lnTo>
                  <a:lnTo>
                    <a:pt x="140" y="1718"/>
                  </a:lnTo>
                  <a:lnTo>
                    <a:pt x="140" y="2027"/>
                  </a:lnTo>
                  <a:lnTo>
                    <a:pt x="143" y="2037"/>
                  </a:lnTo>
                  <a:lnTo>
                    <a:pt x="150" y="2045"/>
                  </a:lnTo>
                  <a:lnTo>
                    <a:pt x="161" y="2048"/>
                  </a:lnTo>
                  <a:lnTo>
                    <a:pt x="2873" y="2048"/>
                  </a:lnTo>
                  <a:lnTo>
                    <a:pt x="2883" y="2045"/>
                  </a:lnTo>
                  <a:lnTo>
                    <a:pt x="2891" y="2037"/>
                  </a:lnTo>
                  <a:lnTo>
                    <a:pt x="2893" y="2027"/>
                  </a:lnTo>
                  <a:lnTo>
                    <a:pt x="2893" y="160"/>
                  </a:lnTo>
                  <a:lnTo>
                    <a:pt x="2891" y="150"/>
                  </a:lnTo>
                  <a:lnTo>
                    <a:pt x="2883" y="143"/>
                  </a:lnTo>
                  <a:lnTo>
                    <a:pt x="2873" y="140"/>
                  </a:lnTo>
                  <a:lnTo>
                    <a:pt x="2114" y="140"/>
                  </a:lnTo>
                  <a:lnTo>
                    <a:pt x="2095" y="137"/>
                  </a:lnTo>
                  <a:lnTo>
                    <a:pt x="2078" y="131"/>
                  </a:lnTo>
                  <a:lnTo>
                    <a:pt x="2064" y="119"/>
                  </a:lnTo>
                  <a:lnTo>
                    <a:pt x="2053" y="105"/>
                  </a:lnTo>
                  <a:lnTo>
                    <a:pt x="2046" y="89"/>
                  </a:lnTo>
                  <a:lnTo>
                    <a:pt x="2044" y="70"/>
                  </a:lnTo>
                  <a:lnTo>
                    <a:pt x="2046" y="52"/>
                  </a:lnTo>
                  <a:lnTo>
                    <a:pt x="2053" y="35"/>
                  </a:lnTo>
                  <a:lnTo>
                    <a:pt x="2064" y="20"/>
                  </a:lnTo>
                  <a:lnTo>
                    <a:pt x="2078" y="9"/>
                  </a:lnTo>
                  <a:lnTo>
                    <a:pt x="2095" y="2"/>
                  </a:lnTo>
                  <a:lnTo>
                    <a:pt x="21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6" name="Freeform 109">
              <a:extLst>
                <a:ext uri="{FF2B5EF4-FFF2-40B4-BE49-F238E27FC236}">
                  <a16:creationId xmlns:a16="http://schemas.microsoft.com/office/drawing/2014/main" id="{9D33231E-5D1D-05E8-818D-5FBE45123D7F}"/>
                </a:ext>
              </a:extLst>
            </p:cNvPr>
            <p:cNvSpPr>
              <a:spLocks/>
            </p:cNvSpPr>
            <p:nvPr/>
          </p:nvSpPr>
          <p:spPr bwMode="auto">
            <a:xfrm>
              <a:off x="9990144" y="2809875"/>
              <a:ext cx="157163" cy="231775"/>
            </a:xfrm>
            <a:custGeom>
              <a:avLst/>
              <a:gdLst>
                <a:gd name="T0" fmla="*/ 161 w 993"/>
                <a:gd name="T1" fmla="*/ 0 h 1455"/>
                <a:gd name="T2" fmla="*/ 922 w 993"/>
                <a:gd name="T3" fmla="*/ 0 h 1455"/>
                <a:gd name="T4" fmla="*/ 941 w 993"/>
                <a:gd name="T5" fmla="*/ 2 h 1455"/>
                <a:gd name="T6" fmla="*/ 958 w 993"/>
                <a:gd name="T7" fmla="*/ 9 h 1455"/>
                <a:gd name="T8" fmla="*/ 972 w 993"/>
                <a:gd name="T9" fmla="*/ 20 h 1455"/>
                <a:gd name="T10" fmla="*/ 983 w 993"/>
                <a:gd name="T11" fmla="*/ 35 h 1455"/>
                <a:gd name="T12" fmla="*/ 990 w 993"/>
                <a:gd name="T13" fmla="*/ 52 h 1455"/>
                <a:gd name="T14" fmla="*/ 993 w 993"/>
                <a:gd name="T15" fmla="*/ 70 h 1455"/>
                <a:gd name="T16" fmla="*/ 990 w 993"/>
                <a:gd name="T17" fmla="*/ 89 h 1455"/>
                <a:gd name="T18" fmla="*/ 983 w 993"/>
                <a:gd name="T19" fmla="*/ 105 h 1455"/>
                <a:gd name="T20" fmla="*/ 972 w 993"/>
                <a:gd name="T21" fmla="*/ 119 h 1455"/>
                <a:gd name="T22" fmla="*/ 958 w 993"/>
                <a:gd name="T23" fmla="*/ 131 h 1455"/>
                <a:gd name="T24" fmla="*/ 941 w 993"/>
                <a:gd name="T25" fmla="*/ 137 h 1455"/>
                <a:gd name="T26" fmla="*/ 922 w 993"/>
                <a:gd name="T27" fmla="*/ 140 h 1455"/>
                <a:gd name="T28" fmla="*/ 161 w 993"/>
                <a:gd name="T29" fmla="*/ 140 h 1455"/>
                <a:gd name="T30" fmla="*/ 150 w 993"/>
                <a:gd name="T31" fmla="*/ 143 h 1455"/>
                <a:gd name="T32" fmla="*/ 143 w 993"/>
                <a:gd name="T33" fmla="*/ 150 h 1455"/>
                <a:gd name="T34" fmla="*/ 140 w 993"/>
                <a:gd name="T35" fmla="*/ 160 h 1455"/>
                <a:gd name="T36" fmla="*/ 140 w 993"/>
                <a:gd name="T37" fmla="*/ 1384 h 1455"/>
                <a:gd name="T38" fmla="*/ 138 w 993"/>
                <a:gd name="T39" fmla="*/ 1404 h 1455"/>
                <a:gd name="T40" fmla="*/ 130 w 993"/>
                <a:gd name="T41" fmla="*/ 1420 h 1455"/>
                <a:gd name="T42" fmla="*/ 120 w 993"/>
                <a:gd name="T43" fmla="*/ 1434 h 1455"/>
                <a:gd name="T44" fmla="*/ 105 w 993"/>
                <a:gd name="T45" fmla="*/ 1446 h 1455"/>
                <a:gd name="T46" fmla="*/ 89 w 993"/>
                <a:gd name="T47" fmla="*/ 1452 h 1455"/>
                <a:gd name="T48" fmla="*/ 70 w 993"/>
                <a:gd name="T49" fmla="*/ 1455 h 1455"/>
                <a:gd name="T50" fmla="*/ 51 w 993"/>
                <a:gd name="T51" fmla="*/ 1452 h 1455"/>
                <a:gd name="T52" fmla="*/ 34 w 993"/>
                <a:gd name="T53" fmla="*/ 1446 h 1455"/>
                <a:gd name="T54" fmla="*/ 20 w 993"/>
                <a:gd name="T55" fmla="*/ 1434 h 1455"/>
                <a:gd name="T56" fmla="*/ 10 w 993"/>
                <a:gd name="T57" fmla="*/ 1420 h 1455"/>
                <a:gd name="T58" fmla="*/ 2 w 993"/>
                <a:gd name="T59" fmla="*/ 1404 h 1455"/>
                <a:gd name="T60" fmla="*/ 0 w 993"/>
                <a:gd name="T61" fmla="*/ 1384 h 1455"/>
                <a:gd name="T62" fmla="*/ 0 w 993"/>
                <a:gd name="T63" fmla="*/ 160 h 1455"/>
                <a:gd name="T64" fmla="*/ 3 w 993"/>
                <a:gd name="T65" fmla="*/ 128 h 1455"/>
                <a:gd name="T66" fmla="*/ 13 w 993"/>
                <a:gd name="T67" fmla="*/ 98 h 1455"/>
                <a:gd name="T68" fmla="*/ 28 w 993"/>
                <a:gd name="T69" fmla="*/ 71 h 1455"/>
                <a:gd name="T70" fmla="*/ 47 w 993"/>
                <a:gd name="T71" fmla="*/ 47 h 1455"/>
                <a:gd name="T72" fmla="*/ 71 w 993"/>
                <a:gd name="T73" fmla="*/ 27 h 1455"/>
                <a:gd name="T74" fmla="*/ 98 w 993"/>
                <a:gd name="T75" fmla="*/ 12 h 1455"/>
                <a:gd name="T76" fmla="*/ 128 w 993"/>
                <a:gd name="T77" fmla="*/ 3 h 1455"/>
                <a:gd name="T78" fmla="*/ 161 w 993"/>
                <a:gd name="T79" fmla="*/ 0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3" h="1455">
                  <a:moveTo>
                    <a:pt x="161" y="0"/>
                  </a:moveTo>
                  <a:lnTo>
                    <a:pt x="922" y="0"/>
                  </a:lnTo>
                  <a:lnTo>
                    <a:pt x="941" y="2"/>
                  </a:lnTo>
                  <a:lnTo>
                    <a:pt x="958" y="9"/>
                  </a:lnTo>
                  <a:lnTo>
                    <a:pt x="972" y="20"/>
                  </a:lnTo>
                  <a:lnTo>
                    <a:pt x="983" y="35"/>
                  </a:lnTo>
                  <a:lnTo>
                    <a:pt x="990" y="52"/>
                  </a:lnTo>
                  <a:lnTo>
                    <a:pt x="993" y="70"/>
                  </a:lnTo>
                  <a:lnTo>
                    <a:pt x="990" y="89"/>
                  </a:lnTo>
                  <a:lnTo>
                    <a:pt x="983" y="105"/>
                  </a:lnTo>
                  <a:lnTo>
                    <a:pt x="972" y="119"/>
                  </a:lnTo>
                  <a:lnTo>
                    <a:pt x="958" y="131"/>
                  </a:lnTo>
                  <a:lnTo>
                    <a:pt x="941" y="137"/>
                  </a:lnTo>
                  <a:lnTo>
                    <a:pt x="922" y="140"/>
                  </a:lnTo>
                  <a:lnTo>
                    <a:pt x="161" y="140"/>
                  </a:lnTo>
                  <a:lnTo>
                    <a:pt x="150" y="143"/>
                  </a:lnTo>
                  <a:lnTo>
                    <a:pt x="143" y="150"/>
                  </a:lnTo>
                  <a:lnTo>
                    <a:pt x="140" y="160"/>
                  </a:lnTo>
                  <a:lnTo>
                    <a:pt x="140" y="1384"/>
                  </a:lnTo>
                  <a:lnTo>
                    <a:pt x="138" y="1404"/>
                  </a:lnTo>
                  <a:lnTo>
                    <a:pt x="130" y="1420"/>
                  </a:lnTo>
                  <a:lnTo>
                    <a:pt x="120" y="1434"/>
                  </a:lnTo>
                  <a:lnTo>
                    <a:pt x="105" y="1446"/>
                  </a:lnTo>
                  <a:lnTo>
                    <a:pt x="89" y="1452"/>
                  </a:lnTo>
                  <a:lnTo>
                    <a:pt x="70" y="1455"/>
                  </a:lnTo>
                  <a:lnTo>
                    <a:pt x="51" y="1452"/>
                  </a:lnTo>
                  <a:lnTo>
                    <a:pt x="34" y="1446"/>
                  </a:lnTo>
                  <a:lnTo>
                    <a:pt x="20" y="1434"/>
                  </a:lnTo>
                  <a:lnTo>
                    <a:pt x="10" y="1420"/>
                  </a:lnTo>
                  <a:lnTo>
                    <a:pt x="2" y="1404"/>
                  </a:lnTo>
                  <a:lnTo>
                    <a:pt x="0" y="1384"/>
                  </a:lnTo>
                  <a:lnTo>
                    <a:pt x="0" y="160"/>
                  </a:lnTo>
                  <a:lnTo>
                    <a:pt x="3" y="128"/>
                  </a:lnTo>
                  <a:lnTo>
                    <a:pt x="13" y="98"/>
                  </a:lnTo>
                  <a:lnTo>
                    <a:pt x="28" y="71"/>
                  </a:lnTo>
                  <a:lnTo>
                    <a:pt x="47" y="47"/>
                  </a:lnTo>
                  <a:lnTo>
                    <a:pt x="71" y="27"/>
                  </a:lnTo>
                  <a:lnTo>
                    <a:pt x="98" y="12"/>
                  </a:lnTo>
                  <a:lnTo>
                    <a:pt x="128" y="3"/>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7" name="Freeform 110">
              <a:extLst>
                <a:ext uri="{FF2B5EF4-FFF2-40B4-BE49-F238E27FC236}">
                  <a16:creationId xmlns:a16="http://schemas.microsoft.com/office/drawing/2014/main" id="{3345E44F-4456-35A5-39F0-748E83131272}"/>
                </a:ext>
              </a:extLst>
            </p:cNvPr>
            <p:cNvSpPr>
              <a:spLocks/>
            </p:cNvSpPr>
            <p:nvPr/>
          </p:nvSpPr>
          <p:spPr bwMode="auto">
            <a:xfrm>
              <a:off x="10139363" y="2690813"/>
              <a:ext cx="179388" cy="300038"/>
            </a:xfrm>
            <a:custGeom>
              <a:avLst/>
              <a:gdLst>
                <a:gd name="T0" fmla="*/ 603 w 1137"/>
                <a:gd name="T1" fmla="*/ 7 h 1894"/>
                <a:gd name="T2" fmla="*/ 887 w 1137"/>
                <a:gd name="T3" fmla="*/ 325 h 1894"/>
                <a:gd name="T4" fmla="*/ 951 w 1137"/>
                <a:gd name="T5" fmla="*/ 433 h 1894"/>
                <a:gd name="T6" fmla="*/ 974 w 1137"/>
                <a:gd name="T7" fmla="*/ 557 h 1894"/>
                <a:gd name="T8" fmla="*/ 980 w 1137"/>
                <a:gd name="T9" fmla="*/ 1155 h 1894"/>
                <a:gd name="T10" fmla="*/ 1114 w 1137"/>
                <a:gd name="T11" fmla="*/ 1375 h 1894"/>
                <a:gd name="T12" fmla="*/ 1137 w 1137"/>
                <a:gd name="T13" fmla="*/ 1477 h 1894"/>
                <a:gd name="T14" fmla="*/ 1127 w 1137"/>
                <a:gd name="T15" fmla="*/ 1653 h 1894"/>
                <a:gd name="T16" fmla="*/ 1086 w 1137"/>
                <a:gd name="T17" fmla="*/ 1685 h 1894"/>
                <a:gd name="T18" fmla="*/ 912 w 1137"/>
                <a:gd name="T19" fmla="*/ 1823 h 1894"/>
                <a:gd name="T20" fmla="*/ 891 w 1137"/>
                <a:gd name="T21" fmla="*/ 1873 h 1894"/>
                <a:gd name="T22" fmla="*/ 841 w 1137"/>
                <a:gd name="T23" fmla="*/ 1893 h 1894"/>
                <a:gd name="T24" fmla="*/ 793 w 1137"/>
                <a:gd name="T25" fmla="*/ 1873 h 1894"/>
                <a:gd name="T26" fmla="*/ 771 w 1137"/>
                <a:gd name="T27" fmla="*/ 1823 h 1894"/>
                <a:gd name="T28" fmla="*/ 747 w 1137"/>
                <a:gd name="T29" fmla="*/ 1652 h 1894"/>
                <a:gd name="T30" fmla="*/ 740 w 1137"/>
                <a:gd name="T31" fmla="*/ 1598 h 1894"/>
                <a:gd name="T32" fmla="*/ 772 w 1137"/>
                <a:gd name="T33" fmla="*/ 1556 h 1894"/>
                <a:gd name="T34" fmla="*/ 996 w 1137"/>
                <a:gd name="T35" fmla="*/ 1546 h 1894"/>
                <a:gd name="T36" fmla="*/ 988 w 1137"/>
                <a:gd name="T37" fmla="*/ 1436 h 1894"/>
                <a:gd name="T38" fmla="*/ 854 w 1137"/>
                <a:gd name="T39" fmla="*/ 1216 h 1894"/>
                <a:gd name="T40" fmla="*/ 833 w 1137"/>
                <a:gd name="T41" fmla="*/ 1116 h 1894"/>
                <a:gd name="T42" fmla="*/ 824 w 1137"/>
                <a:gd name="T43" fmla="*/ 497 h 1894"/>
                <a:gd name="T44" fmla="*/ 781 w 1137"/>
                <a:gd name="T45" fmla="*/ 416 h 1894"/>
                <a:gd name="T46" fmla="*/ 352 w 1137"/>
                <a:gd name="T47" fmla="*/ 442 h 1894"/>
                <a:gd name="T48" fmla="*/ 321 w 1137"/>
                <a:gd name="T49" fmla="*/ 526 h 1894"/>
                <a:gd name="T50" fmla="*/ 316 w 1137"/>
                <a:gd name="T51" fmla="*/ 1149 h 1894"/>
                <a:gd name="T52" fmla="*/ 276 w 1137"/>
                <a:gd name="T53" fmla="*/ 1252 h 1894"/>
                <a:gd name="T54" fmla="*/ 143 w 1137"/>
                <a:gd name="T55" fmla="*/ 1459 h 1894"/>
                <a:gd name="T56" fmla="*/ 338 w 1137"/>
                <a:gd name="T57" fmla="*/ 1547 h 1894"/>
                <a:gd name="T58" fmla="*/ 388 w 1137"/>
                <a:gd name="T59" fmla="*/ 1567 h 1894"/>
                <a:gd name="T60" fmla="*/ 409 w 1137"/>
                <a:gd name="T61" fmla="*/ 1617 h 1894"/>
                <a:gd name="T62" fmla="*/ 388 w 1137"/>
                <a:gd name="T63" fmla="*/ 1667 h 1894"/>
                <a:gd name="T64" fmla="*/ 338 w 1137"/>
                <a:gd name="T65" fmla="*/ 1688 h 1894"/>
                <a:gd name="T66" fmla="*/ 335 w 1137"/>
                <a:gd name="T67" fmla="*/ 1842 h 1894"/>
                <a:gd name="T68" fmla="*/ 303 w 1137"/>
                <a:gd name="T69" fmla="*/ 1885 h 1894"/>
                <a:gd name="T70" fmla="*/ 250 w 1137"/>
                <a:gd name="T71" fmla="*/ 1891 h 1894"/>
                <a:gd name="T72" fmla="*/ 207 w 1137"/>
                <a:gd name="T73" fmla="*/ 1859 h 1894"/>
                <a:gd name="T74" fmla="*/ 198 w 1137"/>
                <a:gd name="T75" fmla="*/ 1688 h 1894"/>
                <a:gd name="T76" fmla="*/ 35 w 1137"/>
                <a:gd name="T77" fmla="*/ 1678 h 1894"/>
                <a:gd name="T78" fmla="*/ 2 w 1137"/>
                <a:gd name="T79" fmla="*/ 1636 h 1894"/>
                <a:gd name="T80" fmla="*/ 3 w 1137"/>
                <a:gd name="T81" fmla="*/ 1443 h 1894"/>
                <a:gd name="T82" fmla="*/ 45 w 1137"/>
                <a:gd name="T83" fmla="*/ 1338 h 1894"/>
                <a:gd name="T84" fmla="*/ 178 w 1137"/>
                <a:gd name="T85" fmla="*/ 1134 h 1894"/>
                <a:gd name="T86" fmla="*/ 182 w 1137"/>
                <a:gd name="T87" fmla="*/ 515 h 1894"/>
                <a:gd name="T88" fmla="*/ 218 w 1137"/>
                <a:gd name="T89" fmla="*/ 395 h 1894"/>
                <a:gd name="T90" fmla="*/ 522 w 1137"/>
                <a:gd name="T91" fmla="*/ 25 h 1894"/>
                <a:gd name="T92" fmla="*/ 574 w 1137"/>
                <a:gd name="T93" fmla="*/ 0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7" h="1894">
                  <a:moveTo>
                    <a:pt x="574" y="0"/>
                  </a:moveTo>
                  <a:lnTo>
                    <a:pt x="589" y="3"/>
                  </a:lnTo>
                  <a:lnTo>
                    <a:pt x="603" y="7"/>
                  </a:lnTo>
                  <a:lnTo>
                    <a:pt x="617" y="14"/>
                  </a:lnTo>
                  <a:lnTo>
                    <a:pt x="627" y="25"/>
                  </a:lnTo>
                  <a:lnTo>
                    <a:pt x="887" y="325"/>
                  </a:lnTo>
                  <a:lnTo>
                    <a:pt x="913" y="359"/>
                  </a:lnTo>
                  <a:lnTo>
                    <a:pt x="934" y="395"/>
                  </a:lnTo>
                  <a:lnTo>
                    <a:pt x="951" y="433"/>
                  </a:lnTo>
                  <a:lnTo>
                    <a:pt x="964" y="473"/>
                  </a:lnTo>
                  <a:lnTo>
                    <a:pt x="971" y="515"/>
                  </a:lnTo>
                  <a:lnTo>
                    <a:pt x="974" y="557"/>
                  </a:lnTo>
                  <a:lnTo>
                    <a:pt x="974" y="1118"/>
                  </a:lnTo>
                  <a:lnTo>
                    <a:pt x="976" y="1137"/>
                  </a:lnTo>
                  <a:lnTo>
                    <a:pt x="980" y="1155"/>
                  </a:lnTo>
                  <a:lnTo>
                    <a:pt x="989" y="1173"/>
                  </a:lnTo>
                  <a:lnTo>
                    <a:pt x="1097" y="1343"/>
                  </a:lnTo>
                  <a:lnTo>
                    <a:pt x="1114" y="1375"/>
                  </a:lnTo>
                  <a:lnTo>
                    <a:pt x="1127" y="1407"/>
                  </a:lnTo>
                  <a:lnTo>
                    <a:pt x="1134" y="1442"/>
                  </a:lnTo>
                  <a:lnTo>
                    <a:pt x="1137" y="1477"/>
                  </a:lnTo>
                  <a:lnTo>
                    <a:pt x="1137" y="1617"/>
                  </a:lnTo>
                  <a:lnTo>
                    <a:pt x="1134" y="1636"/>
                  </a:lnTo>
                  <a:lnTo>
                    <a:pt x="1127" y="1653"/>
                  </a:lnTo>
                  <a:lnTo>
                    <a:pt x="1116" y="1667"/>
                  </a:lnTo>
                  <a:lnTo>
                    <a:pt x="1102" y="1678"/>
                  </a:lnTo>
                  <a:lnTo>
                    <a:pt x="1086" y="1685"/>
                  </a:lnTo>
                  <a:lnTo>
                    <a:pt x="1067" y="1688"/>
                  </a:lnTo>
                  <a:lnTo>
                    <a:pt x="912" y="1688"/>
                  </a:lnTo>
                  <a:lnTo>
                    <a:pt x="912" y="1823"/>
                  </a:lnTo>
                  <a:lnTo>
                    <a:pt x="909" y="1841"/>
                  </a:lnTo>
                  <a:lnTo>
                    <a:pt x="903" y="1858"/>
                  </a:lnTo>
                  <a:lnTo>
                    <a:pt x="891" y="1873"/>
                  </a:lnTo>
                  <a:lnTo>
                    <a:pt x="877" y="1883"/>
                  </a:lnTo>
                  <a:lnTo>
                    <a:pt x="860" y="1891"/>
                  </a:lnTo>
                  <a:lnTo>
                    <a:pt x="841" y="1893"/>
                  </a:lnTo>
                  <a:lnTo>
                    <a:pt x="823" y="1891"/>
                  </a:lnTo>
                  <a:lnTo>
                    <a:pt x="806" y="1883"/>
                  </a:lnTo>
                  <a:lnTo>
                    <a:pt x="793" y="1873"/>
                  </a:lnTo>
                  <a:lnTo>
                    <a:pt x="781" y="1858"/>
                  </a:lnTo>
                  <a:lnTo>
                    <a:pt x="773" y="1841"/>
                  </a:lnTo>
                  <a:lnTo>
                    <a:pt x="771" y="1823"/>
                  </a:lnTo>
                  <a:lnTo>
                    <a:pt x="771" y="1676"/>
                  </a:lnTo>
                  <a:lnTo>
                    <a:pt x="758" y="1666"/>
                  </a:lnTo>
                  <a:lnTo>
                    <a:pt x="747" y="1652"/>
                  </a:lnTo>
                  <a:lnTo>
                    <a:pt x="740" y="1635"/>
                  </a:lnTo>
                  <a:lnTo>
                    <a:pt x="737" y="1617"/>
                  </a:lnTo>
                  <a:lnTo>
                    <a:pt x="740" y="1598"/>
                  </a:lnTo>
                  <a:lnTo>
                    <a:pt x="747" y="1581"/>
                  </a:lnTo>
                  <a:lnTo>
                    <a:pt x="758" y="1567"/>
                  </a:lnTo>
                  <a:lnTo>
                    <a:pt x="772" y="1556"/>
                  </a:lnTo>
                  <a:lnTo>
                    <a:pt x="789" y="1549"/>
                  </a:lnTo>
                  <a:lnTo>
                    <a:pt x="807" y="1546"/>
                  </a:lnTo>
                  <a:lnTo>
                    <a:pt x="996" y="1546"/>
                  </a:lnTo>
                  <a:lnTo>
                    <a:pt x="996" y="1477"/>
                  </a:lnTo>
                  <a:lnTo>
                    <a:pt x="995" y="1456"/>
                  </a:lnTo>
                  <a:lnTo>
                    <a:pt x="988" y="1436"/>
                  </a:lnTo>
                  <a:lnTo>
                    <a:pt x="979" y="1417"/>
                  </a:lnTo>
                  <a:lnTo>
                    <a:pt x="871" y="1247"/>
                  </a:lnTo>
                  <a:lnTo>
                    <a:pt x="854" y="1216"/>
                  </a:lnTo>
                  <a:lnTo>
                    <a:pt x="842" y="1184"/>
                  </a:lnTo>
                  <a:lnTo>
                    <a:pt x="836" y="1151"/>
                  </a:lnTo>
                  <a:lnTo>
                    <a:pt x="833" y="1116"/>
                  </a:lnTo>
                  <a:lnTo>
                    <a:pt x="833" y="556"/>
                  </a:lnTo>
                  <a:lnTo>
                    <a:pt x="831" y="526"/>
                  </a:lnTo>
                  <a:lnTo>
                    <a:pt x="824" y="497"/>
                  </a:lnTo>
                  <a:lnTo>
                    <a:pt x="814" y="468"/>
                  </a:lnTo>
                  <a:lnTo>
                    <a:pt x="800" y="442"/>
                  </a:lnTo>
                  <a:lnTo>
                    <a:pt x="781" y="416"/>
                  </a:lnTo>
                  <a:lnTo>
                    <a:pt x="576" y="178"/>
                  </a:lnTo>
                  <a:lnTo>
                    <a:pt x="370" y="417"/>
                  </a:lnTo>
                  <a:lnTo>
                    <a:pt x="352" y="442"/>
                  </a:lnTo>
                  <a:lnTo>
                    <a:pt x="338" y="468"/>
                  </a:lnTo>
                  <a:lnTo>
                    <a:pt x="328" y="497"/>
                  </a:lnTo>
                  <a:lnTo>
                    <a:pt x="321" y="526"/>
                  </a:lnTo>
                  <a:lnTo>
                    <a:pt x="319" y="556"/>
                  </a:lnTo>
                  <a:lnTo>
                    <a:pt x="319" y="1112"/>
                  </a:lnTo>
                  <a:lnTo>
                    <a:pt x="316" y="1149"/>
                  </a:lnTo>
                  <a:lnTo>
                    <a:pt x="308" y="1185"/>
                  </a:lnTo>
                  <a:lnTo>
                    <a:pt x="294" y="1219"/>
                  </a:lnTo>
                  <a:lnTo>
                    <a:pt x="276" y="1252"/>
                  </a:lnTo>
                  <a:lnTo>
                    <a:pt x="160" y="1418"/>
                  </a:lnTo>
                  <a:lnTo>
                    <a:pt x="149" y="1438"/>
                  </a:lnTo>
                  <a:lnTo>
                    <a:pt x="143" y="1459"/>
                  </a:lnTo>
                  <a:lnTo>
                    <a:pt x="140" y="1481"/>
                  </a:lnTo>
                  <a:lnTo>
                    <a:pt x="140" y="1547"/>
                  </a:lnTo>
                  <a:lnTo>
                    <a:pt x="338" y="1547"/>
                  </a:lnTo>
                  <a:lnTo>
                    <a:pt x="357" y="1549"/>
                  </a:lnTo>
                  <a:lnTo>
                    <a:pt x="374" y="1557"/>
                  </a:lnTo>
                  <a:lnTo>
                    <a:pt x="388" y="1567"/>
                  </a:lnTo>
                  <a:lnTo>
                    <a:pt x="400" y="1582"/>
                  </a:lnTo>
                  <a:lnTo>
                    <a:pt x="406" y="1599"/>
                  </a:lnTo>
                  <a:lnTo>
                    <a:pt x="409" y="1617"/>
                  </a:lnTo>
                  <a:lnTo>
                    <a:pt x="406" y="1636"/>
                  </a:lnTo>
                  <a:lnTo>
                    <a:pt x="400" y="1653"/>
                  </a:lnTo>
                  <a:lnTo>
                    <a:pt x="388" y="1667"/>
                  </a:lnTo>
                  <a:lnTo>
                    <a:pt x="374" y="1678"/>
                  </a:lnTo>
                  <a:lnTo>
                    <a:pt x="357" y="1685"/>
                  </a:lnTo>
                  <a:lnTo>
                    <a:pt x="338" y="1688"/>
                  </a:lnTo>
                  <a:lnTo>
                    <a:pt x="338" y="1688"/>
                  </a:lnTo>
                  <a:lnTo>
                    <a:pt x="338" y="1823"/>
                  </a:lnTo>
                  <a:lnTo>
                    <a:pt x="335" y="1842"/>
                  </a:lnTo>
                  <a:lnTo>
                    <a:pt x="329" y="1859"/>
                  </a:lnTo>
                  <a:lnTo>
                    <a:pt x="317" y="1873"/>
                  </a:lnTo>
                  <a:lnTo>
                    <a:pt x="303" y="1885"/>
                  </a:lnTo>
                  <a:lnTo>
                    <a:pt x="287" y="1891"/>
                  </a:lnTo>
                  <a:lnTo>
                    <a:pt x="268" y="1894"/>
                  </a:lnTo>
                  <a:lnTo>
                    <a:pt x="250" y="1891"/>
                  </a:lnTo>
                  <a:lnTo>
                    <a:pt x="233" y="1885"/>
                  </a:lnTo>
                  <a:lnTo>
                    <a:pt x="218" y="1873"/>
                  </a:lnTo>
                  <a:lnTo>
                    <a:pt x="207" y="1859"/>
                  </a:lnTo>
                  <a:lnTo>
                    <a:pt x="200" y="1842"/>
                  </a:lnTo>
                  <a:lnTo>
                    <a:pt x="198" y="1823"/>
                  </a:lnTo>
                  <a:lnTo>
                    <a:pt x="198" y="1688"/>
                  </a:lnTo>
                  <a:lnTo>
                    <a:pt x="70" y="1688"/>
                  </a:lnTo>
                  <a:lnTo>
                    <a:pt x="52" y="1685"/>
                  </a:lnTo>
                  <a:lnTo>
                    <a:pt x="35" y="1678"/>
                  </a:lnTo>
                  <a:lnTo>
                    <a:pt x="20" y="1667"/>
                  </a:lnTo>
                  <a:lnTo>
                    <a:pt x="9" y="1653"/>
                  </a:lnTo>
                  <a:lnTo>
                    <a:pt x="2" y="1636"/>
                  </a:lnTo>
                  <a:lnTo>
                    <a:pt x="0" y="1617"/>
                  </a:lnTo>
                  <a:lnTo>
                    <a:pt x="0" y="1481"/>
                  </a:lnTo>
                  <a:lnTo>
                    <a:pt x="3" y="1443"/>
                  </a:lnTo>
                  <a:lnTo>
                    <a:pt x="11" y="1406"/>
                  </a:lnTo>
                  <a:lnTo>
                    <a:pt x="25" y="1371"/>
                  </a:lnTo>
                  <a:lnTo>
                    <a:pt x="45" y="1338"/>
                  </a:lnTo>
                  <a:lnTo>
                    <a:pt x="161" y="1171"/>
                  </a:lnTo>
                  <a:lnTo>
                    <a:pt x="171" y="1154"/>
                  </a:lnTo>
                  <a:lnTo>
                    <a:pt x="178" y="1134"/>
                  </a:lnTo>
                  <a:lnTo>
                    <a:pt x="180" y="1113"/>
                  </a:lnTo>
                  <a:lnTo>
                    <a:pt x="180" y="556"/>
                  </a:lnTo>
                  <a:lnTo>
                    <a:pt x="182" y="515"/>
                  </a:lnTo>
                  <a:lnTo>
                    <a:pt x="189" y="473"/>
                  </a:lnTo>
                  <a:lnTo>
                    <a:pt x="201" y="433"/>
                  </a:lnTo>
                  <a:lnTo>
                    <a:pt x="218" y="395"/>
                  </a:lnTo>
                  <a:lnTo>
                    <a:pt x="239" y="359"/>
                  </a:lnTo>
                  <a:lnTo>
                    <a:pt x="264" y="326"/>
                  </a:lnTo>
                  <a:lnTo>
                    <a:pt x="522" y="25"/>
                  </a:lnTo>
                  <a:lnTo>
                    <a:pt x="536" y="12"/>
                  </a:lnTo>
                  <a:lnTo>
                    <a:pt x="554" y="4"/>
                  </a:lnTo>
                  <a:lnTo>
                    <a:pt x="5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8" name="Freeform 111">
              <a:extLst>
                <a:ext uri="{FF2B5EF4-FFF2-40B4-BE49-F238E27FC236}">
                  <a16:creationId xmlns:a16="http://schemas.microsoft.com/office/drawing/2014/main" id="{D148BA2C-ADBC-320A-79AD-1495E4E16C56}"/>
                </a:ext>
              </a:extLst>
            </p:cNvPr>
            <p:cNvSpPr>
              <a:spLocks/>
            </p:cNvSpPr>
            <p:nvPr/>
          </p:nvSpPr>
          <p:spPr bwMode="auto">
            <a:xfrm>
              <a:off x="10217151" y="2943225"/>
              <a:ext cx="22225" cy="71438"/>
            </a:xfrm>
            <a:custGeom>
              <a:avLst/>
              <a:gdLst>
                <a:gd name="T0" fmla="*/ 70 w 140"/>
                <a:gd name="T1" fmla="*/ 0 h 445"/>
                <a:gd name="T2" fmla="*/ 89 w 140"/>
                <a:gd name="T3" fmla="*/ 2 h 445"/>
                <a:gd name="T4" fmla="*/ 106 w 140"/>
                <a:gd name="T5" fmla="*/ 9 h 445"/>
                <a:gd name="T6" fmla="*/ 120 w 140"/>
                <a:gd name="T7" fmla="*/ 20 h 445"/>
                <a:gd name="T8" fmla="*/ 130 w 140"/>
                <a:gd name="T9" fmla="*/ 35 h 445"/>
                <a:gd name="T10" fmla="*/ 138 w 140"/>
                <a:gd name="T11" fmla="*/ 52 h 445"/>
                <a:gd name="T12" fmla="*/ 140 w 140"/>
                <a:gd name="T13" fmla="*/ 70 h 445"/>
                <a:gd name="T14" fmla="*/ 140 w 140"/>
                <a:gd name="T15" fmla="*/ 375 h 445"/>
                <a:gd name="T16" fmla="*/ 138 w 140"/>
                <a:gd name="T17" fmla="*/ 394 h 445"/>
                <a:gd name="T18" fmla="*/ 130 w 140"/>
                <a:gd name="T19" fmla="*/ 412 h 445"/>
                <a:gd name="T20" fmla="*/ 119 w 140"/>
                <a:gd name="T21" fmla="*/ 426 h 445"/>
                <a:gd name="T22" fmla="*/ 103 w 140"/>
                <a:gd name="T23" fmla="*/ 438 h 445"/>
                <a:gd name="T24" fmla="*/ 86 w 140"/>
                <a:gd name="T25" fmla="*/ 444 h 445"/>
                <a:gd name="T26" fmla="*/ 66 w 140"/>
                <a:gd name="T27" fmla="*/ 445 h 445"/>
                <a:gd name="T28" fmla="*/ 48 w 140"/>
                <a:gd name="T29" fmla="*/ 442 h 445"/>
                <a:gd name="T30" fmla="*/ 32 w 140"/>
                <a:gd name="T31" fmla="*/ 435 h 445"/>
                <a:gd name="T32" fmla="*/ 19 w 140"/>
                <a:gd name="T33" fmla="*/ 422 h 445"/>
                <a:gd name="T34" fmla="*/ 9 w 140"/>
                <a:gd name="T35" fmla="*/ 408 h 445"/>
                <a:gd name="T36" fmla="*/ 2 w 140"/>
                <a:gd name="T37" fmla="*/ 391 h 445"/>
                <a:gd name="T38" fmla="*/ 0 w 140"/>
                <a:gd name="T39" fmla="*/ 372 h 445"/>
                <a:gd name="T40" fmla="*/ 0 w 140"/>
                <a:gd name="T41" fmla="*/ 70 h 445"/>
                <a:gd name="T42" fmla="*/ 2 w 140"/>
                <a:gd name="T43" fmla="*/ 52 h 445"/>
                <a:gd name="T44" fmla="*/ 10 w 140"/>
                <a:gd name="T45" fmla="*/ 35 h 445"/>
                <a:gd name="T46" fmla="*/ 20 w 140"/>
                <a:gd name="T47" fmla="*/ 20 h 445"/>
                <a:gd name="T48" fmla="*/ 35 w 140"/>
                <a:gd name="T49" fmla="*/ 9 h 445"/>
                <a:gd name="T50" fmla="*/ 51 w 140"/>
                <a:gd name="T51" fmla="*/ 2 h 445"/>
                <a:gd name="T52" fmla="*/ 70 w 140"/>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445">
                  <a:moveTo>
                    <a:pt x="70" y="0"/>
                  </a:moveTo>
                  <a:lnTo>
                    <a:pt x="89" y="2"/>
                  </a:lnTo>
                  <a:lnTo>
                    <a:pt x="106" y="9"/>
                  </a:lnTo>
                  <a:lnTo>
                    <a:pt x="120" y="20"/>
                  </a:lnTo>
                  <a:lnTo>
                    <a:pt x="130" y="35"/>
                  </a:lnTo>
                  <a:lnTo>
                    <a:pt x="138" y="52"/>
                  </a:lnTo>
                  <a:lnTo>
                    <a:pt x="140" y="70"/>
                  </a:lnTo>
                  <a:lnTo>
                    <a:pt x="140" y="375"/>
                  </a:lnTo>
                  <a:lnTo>
                    <a:pt x="138" y="394"/>
                  </a:lnTo>
                  <a:lnTo>
                    <a:pt x="130" y="412"/>
                  </a:lnTo>
                  <a:lnTo>
                    <a:pt x="119" y="426"/>
                  </a:lnTo>
                  <a:lnTo>
                    <a:pt x="103" y="438"/>
                  </a:lnTo>
                  <a:lnTo>
                    <a:pt x="86" y="444"/>
                  </a:lnTo>
                  <a:lnTo>
                    <a:pt x="66" y="445"/>
                  </a:lnTo>
                  <a:lnTo>
                    <a:pt x="48" y="442"/>
                  </a:lnTo>
                  <a:lnTo>
                    <a:pt x="32" y="435"/>
                  </a:lnTo>
                  <a:lnTo>
                    <a:pt x="19" y="422"/>
                  </a:lnTo>
                  <a:lnTo>
                    <a:pt x="9" y="408"/>
                  </a:lnTo>
                  <a:lnTo>
                    <a:pt x="2" y="391"/>
                  </a:lnTo>
                  <a:lnTo>
                    <a:pt x="0" y="372"/>
                  </a:lnTo>
                  <a:lnTo>
                    <a:pt x="0" y="70"/>
                  </a:lnTo>
                  <a:lnTo>
                    <a:pt x="2" y="52"/>
                  </a:lnTo>
                  <a:lnTo>
                    <a:pt x="10" y="35"/>
                  </a:lnTo>
                  <a:lnTo>
                    <a:pt x="20" y="20"/>
                  </a:lnTo>
                  <a:lnTo>
                    <a:pt x="35" y="9"/>
                  </a:lnTo>
                  <a:lnTo>
                    <a:pt x="51"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82" name="Group 81">
            <a:extLst>
              <a:ext uri="{FF2B5EF4-FFF2-40B4-BE49-F238E27FC236}">
                <a16:creationId xmlns:a16="http://schemas.microsoft.com/office/drawing/2014/main" id="{194A2796-01DE-1263-BCF7-B2DE160444A4}"/>
              </a:ext>
            </a:extLst>
          </p:cNvPr>
          <p:cNvGrpSpPr/>
          <p:nvPr/>
        </p:nvGrpSpPr>
        <p:grpSpPr>
          <a:xfrm>
            <a:off x="1459299" y="2737803"/>
            <a:ext cx="579438" cy="471488"/>
            <a:chOff x="10945813" y="2730500"/>
            <a:chExt cx="579438" cy="471488"/>
          </a:xfrm>
          <a:solidFill>
            <a:schemeClr val="tx1"/>
          </a:solidFill>
        </p:grpSpPr>
        <p:sp>
          <p:nvSpPr>
            <p:cNvPr id="83" name="Freeform 85">
              <a:extLst>
                <a:ext uri="{FF2B5EF4-FFF2-40B4-BE49-F238E27FC236}">
                  <a16:creationId xmlns:a16="http://schemas.microsoft.com/office/drawing/2014/main" id="{BCD77726-E6D5-236E-C67A-75945D2855B7}"/>
                </a:ext>
              </a:extLst>
            </p:cNvPr>
            <p:cNvSpPr>
              <a:spLocks/>
            </p:cNvSpPr>
            <p:nvPr/>
          </p:nvSpPr>
          <p:spPr bwMode="auto">
            <a:xfrm>
              <a:off x="11050588" y="3103563"/>
              <a:ext cx="39688" cy="39688"/>
            </a:xfrm>
            <a:custGeom>
              <a:avLst/>
              <a:gdLst>
                <a:gd name="T0" fmla="*/ 123 w 246"/>
                <a:gd name="T1" fmla="*/ 0 h 247"/>
                <a:gd name="T2" fmla="*/ 151 w 246"/>
                <a:gd name="T3" fmla="*/ 3 h 247"/>
                <a:gd name="T4" fmla="*/ 178 w 246"/>
                <a:gd name="T5" fmla="*/ 13 h 247"/>
                <a:gd name="T6" fmla="*/ 201 w 246"/>
                <a:gd name="T7" fmla="*/ 28 h 247"/>
                <a:gd name="T8" fmla="*/ 220 w 246"/>
                <a:gd name="T9" fmla="*/ 46 h 247"/>
                <a:gd name="T10" fmla="*/ 234 w 246"/>
                <a:gd name="T11" fmla="*/ 70 h 247"/>
                <a:gd name="T12" fmla="*/ 243 w 246"/>
                <a:gd name="T13" fmla="*/ 95 h 247"/>
                <a:gd name="T14" fmla="*/ 246 w 246"/>
                <a:gd name="T15" fmla="*/ 124 h 247"/>
                <a:gd name="T16" fmla="*/ 243 w 246"/>
                <a:gd name="T17" fmla="*/ 152 h 247"/>
                <a:gd name="T18" fmla="*/ 234 w 246"/>
                <a:gd name="T19" fmla="*/ 178 h 247"/>
                <a:gd name="T20" fmla="*/ 220 w 246"/>
                <a:gd name="T21" fmla="*/ 200 h 247"/>
                <a:gd name="T22" fmla="*/ 201 w 246"/>
                <a:gd name="T23" fmla="*/ 220 h 247"/>
                <a:gd name="T24" fmla="*/ 178 w 246"/>
                <a:gd name="T25" fmla="*/ 235 h 247"/>
                <a:gd name="T26" fmla="*/ 151 w 246"/>
                <a:gd name="T27" fmla="*/ 244 h 247"/>
                <a:gd name="T28" fmla="*/ 123 w 246"/>
                <a:gd name="T29" fmla="*/ 247 h 247"/>
                <a:gd name="T30" fmla="*/ 95 w 246"/>
                <a:gd name="T31" fmla="*/ 244 h 247"/>
                <a:gd name="T32" fmla="*/ 69 w 246"/>
                <a:gd name="T33" fmla="*/ 235 h 247"/>
                <a:gd name="T34" fmla="*/ 46 w 246"/>
                <a:gd name="T35" fmla="*/ 220 h 247"/>
                <a:gd name="T36" fmla="*/ 27 w 246"/>
                <a:gd name="T37" fmla="*/ 200 h 247"/>
                <a:gd name="T38" fmla="*/ 12 w 246"/>
                <a:gd name="T39" fmla="*/ 178 h 247"/>
                <a:gd name="T40" fmla="*/ 4 w 246"/>
                <a:gd name="T41" fmla="*/ 152 h 247"/>
                <a:gd name="T42" fmla="*/ 0 w 246"/>
                <a:gd name="T43" fmla="*/ 124 h 247"/>
                <a:gd name="T44" fmla="*/ 4 w 246"/>
                <a:gd name="T45" fmla="*/ 95 h 247"/>
                <a:gd name="T46" fmla="*/ 12 w 246"/>
                <a:gd name="T47" fmla="*/ 70 h 247"/>
                <a:gd name="T48" fmla="*/ 27 w 246"/>
                <a:gd name="T49" fmla="*/ 46 h 247"/>
                <a:gd name="T50" fmla="*/ 46 w 246"/>
                <a:gd name="T51" fmla="*/ 28 h 247"/>
                <a:gd name="T52" fmla="*/ 69 w 246"/>
                <a:gd name="T53" fmla="*/ 13 h 247"/>
                <a:gd name="T54" fmla="*/ 95 w 246"/>
                <a:gd name="T55" fmla="*/ 3 h 247"/>
                <a:gd name="T56" fmla="*/ 123 w 246"/>
                <a:gd name="T57"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6" h="247">
                  <a:moveTo>
                    <a:pt x="123" y="0"/>
                  </a:moveTo>
                  <a:lnTo>
                    <a:pt x="151" y="3"/>
                  </a:lnTo>
                  <a:lnTo>
                    <a:pt x="178" y="13"/>
                  </a:lnTo>
                  <a:lnTo>
                    <a:pt x="201" y="28"/>
                  </a:lnTo>
                  <a:lnTo>
                    <a:pt x="220" y="46"/>
                  </a:lnTo>
                  <a:lnTo>
                    <a:pt x="234" y="70"/>
                  </a:lnTo>
                  <a:lnTo>
                    <a:pt x="243" y="95"/>
                  </a:lnTo>
                  <a:lnTo>
                    <a:pt x="246" y="124"/>
                  </a:lnTo>
                  <a:lnTo>
                    <a:pt x="243" y="152"/>
                  </a:lnTo>
                  <a:lnTo>
                    <a:pt x="234" y="178"/>
                  </a:lnTo>
                  <a:lnTo>
                    <a:pt x="220" y="200"/>
                  </a:lnTo>
                  <a:lnTo>
                    <a:pt x="201" y="220"/>
                  </a:lnTo>
                  <a:lnTo>
                    <a:pt x="178" y="235"/>
                  </a:lnTo>
                  <a:lnTo>
                    <a:pt x="151" y="244"/>
                  </a:lnTo>
                  <a:lnTo>
                    <a:pt x="123" y="247"/>
                  </a:lnTo>
                  <a:lnTo>
                    <a:pt x="95" y="244"/>
                  </a:lnTo>
                  <a:lnTo>
                    <a:pt x="69" y="235"/>
                  </a:lnTo>
                  <a:lnTo>
                    <a:pt x="46" y="220"/>
                  </a:lnTo>
                  <a:lnTo>
                    <a:pt x="27" y="200"/>
                  </a:lnTo>
                  <a:lnTo>
                    <a:pt x="12" y="178"/>
                  </a:lnTo>
                  <a:lnTo>
                    <a:pt x="4" y="152"/>
                  </a:lnTo>
                  <a:lnTo>
                    <a:pt x="0" y="124"/>
                  </a:lnTo>
                  <a:lnTo>
                    <a:pt x="4" y="95"/>
                  </a:lnTo>
                  <a:lnTo>
                    <a:pt x="12" y="70"/>
                  </a:lnTo>
                  <a:lnTo>
                    <a:pt x="27" y="46"/>
                  </a:lnTo>
                  <a:lnTo>
                    <a:pt x="46" y="28"/>
                  </a:lnTo>
                  <a:lnTo>
                    <a:pt x="69" y="13"/>
                  </a:lnTo>
                  <a:lnTo>
                    <a:pt x="95" y="3"/>
                  </a:lnTo>
                  <a:lnTo>
                    <a:pt x="1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6">
              <a:extLst>
                <a:ext uri="{FF2B5EF4-FFF2-40B4-BE49-F238E27FC236}">
                  <a16:creationId xmlns:a16="http://schemas.microsoft.com/office/drawing/2014/main" id="{CCE4F8F9-96FC-EE2E-B05D-4475676974A8}"/>
                </a:ext>
              </a:extLst>
            </p:cNvPr>
            <p:cNvSpPr>
              <a:spLocks noEditPoints="1"/>
            </p:cNvSpPr>
            <p:nvPr/>
          </p:nvSpPr>
          <p:spPr bwMode="auto">
            <a:xfrm>
              <a:off x="10945813" y="2730500"/>
              <a:ext cx="579438" cy="471488"/>
            </a:xfrm>
            <a:custGeom>
              <a:avLst/>
              <a:gdLst>
                <a:gd name="T0" fmla="*/ 177 w 3653"/>
                <a:gd name="T1" fmla="*/ 1061 h 2966"/>
                <a:gd name="T2" fmla="*/ 2363 w 3653"/>
                <a:gd name="T3" fmla="*/ 226 h 2966"/>
                <a:gd name="T4" fmla="*/ 2330 w 3653"/>
                <a:gd name="T5" fmla="*/ 307 h 2966"/>
                <a:gd name="T6" fmla="*/ 2289 w 3653"/>
                <a:gd name="T7" fmla="*/ 428 h 2966"/>
                <a:gd name="T8" fmla="*/ 2175 w 3653"/>
                <a:gd name="T9" fmla="*/ 679 h 2966"/>
                <a:gd name="T10" fmla="*/ 1528 w 3653"/>
                <a:gd name="T11" fmla="*/ 1312 h 2966"/>
                <a:gd name="T12" fmla="*/ 1366 w 3653"/>
                <a:gd name="T13" fmla="*/ 2473 h 2966"/>
                <a:gd name="T14" fmla="*/ 1812 w 3653"/>
                <a:gd name="T15" fmla="*/ 2650 h 2966"/>
                <a:gd name="T16" fmla="*/ 3141 w 3653"/>
                <a:gd name="T17" fmla="*/ 2719 h 2966"/>
                <a:gd name="T18" fmla="*/ 3250 w 3653"/>
                <a:gd name="T19" fmla="*/ 2634 h 2966"/>
                <a:gd name="T20" fmla="*/ 3191 w 3653"/>
                <a:gd name="T21" fmla="*/ 2508 h 2966"/>
                <a:gd name="T22" fmla="*/ 3026 w 3653"/>
                <a:gd name="T23" fmla="*/ 2470 h 2966"/>
                <a:gd name="T24" fmla="*/ 3026 w 3653"/>
                <a:gd name="T25" fmla="*/ 2345 h 2966"/>
                <a:gd name="T26" fmla="*/ 3264 w 3653"/>
                <a:gd name="T27" fmla="*/ 2307 h 2966"/>
                <a:gd name="T28" fmla="*/ 3324 w 3653"/>
                <a:gd name="T29" fmla="*/ 2181 h 2966"/>
                <a:gd name="T30" fmla="*/ 3215 w 3653"/>
                <a:gd name="T31" fmla="*/ 2094 h 2966"/>
                <a:gd name="T32" fmla="*/ 3078 w 3653"/>
                <a:gd name="T33" fmla="*/ 2030 h 2966"/>
                <a:gd name="T34" fmla="*/ 3140 w 3653"/>
                <a:gd name="T35" fmla="*/ 1921 h 2966"/>
                <a:gd name="T36" fmla="*/ 3377 w 3653"/>
                <a:gd name="T37" fmla="*/ 1875 h 2966"/>
                <a:gd name="T38" fmla="*/ 3377 w 3653"/>
                <a:gd name="T39" fmla="*/ 1736 h 2966"/>
                <a:gd name="T40" fmla="*/ 3213 w 3653"/>
                <a:gd name="T41" fmla="*/ 1690 h 2966"/>
                <a:gd name="T42" fmla="*/ 3151 w 3653"/>
                <a:gd name="T43" fmla="*/ 1582 h 2966"/>
                <a:gd name="T44" fmla="*/ 3364 w 3653"/>
                <a:gd name="T45" fmla="*/ 1516 h 2966"/>
                <a:gd name="T46" fmla="*/ 3473 w 3653"/>
                <a:gd name="T47" fmla="*/ 1430 h 2966"/>
                <a:gd name="T48" fmla="*/ 3413 w 3653"/>
                <a:gd name="T49" fmla="*/ 1305 h 2966"/>
                <a:gd name="T50" fmla="*/ 2416 w 3653"/>
                <a:gd name="T51" fmla="*/ 1277 h 2966"/>
                <a:gd name="T52" fmla="*/ 2381 w 3653"/>
                <a:gd name="T53" fmla="*/ 1229 h 2966"/>
                <a:gd name="T54" fmla="*/ 2539 w 3653"/>
                <a:gd name="T55" fmla="*/ 798 h 2966"/>
                <a:gd name="T56" fmla="*/ 2580 w 3653"/>
                <a:gd name="T57" fmla="*/ 493 h 2966"/>
                <a:gd name="T58" fmla="*/ 2580 w 3653"/>
                <a:gd name="T59" fmla="*/ 353 h 2966"/>
                <a:gd name="T60" fmla="*/ 2568 w 3653"/>
                <a:gd name="T61" fmla="*/ 245 h 2966"/>
                <a:gd name="T62" fmla="*/ 2460 w 3653"/>
                <a:gd name="T63" fmla="*/ 0 h 2966"/>
                <a:gd name="T64" fmla="*/ 2684 w 3653"/>
                <a:gd name="T65" fmla="*/ 102 h 2966"/>
                <a:gd name="T66" fmla="*/ 2757 w 3653"/>
                <a:gd name="T67" fmla="*/ 302 h 2966"/>
                <a:gd name="T68" fmla="*/ 2757 w 3653"/>
                <a:gd name="T69" fmla="*/ 430 h 2966"/>
                <a:gd name="T70" fmla="*/ 2754 w 3653"/>
                <a:gd name="T71" fmla="*/ 595 h 2966"/>
                <a:gd name="T72" fmla="*/ 2602 w 3653"/>
                <a:gd name="T73" fmla="*/ 1116 h 2966"/>
                <a:gd name="T74" fmla="*/ 3554 w 3653"/>
                <a:gd name="T75" fmla="*/ 1186 h 2966"/>
                <a:gd name="T76" fmla="*/ 3653 w 3653"/>
                <a:gd name="T77" fmla="*/ 1405 h 2966"/>
                <a:gd name="T78" fmla="*/ 3559 w 3653"/>
                <a:gd name="T79" fmla="*/ 1618 h 2966"/>
                <a:gd name="T80" fmla="*/ 3576 w 3653"/>
                <a:gd name="T81" fmla="*/ 1848 h 2966"/>
                <a:gd name="T82" fmla="*/ 3454 w 3653"/>
                <a:gd name="T83" fmla="*/ 2044 h 2966"/>
                <a:gd name="T84" fmla="*/ 3494 w 3653"/>
                <a:gd name="T85" fmla="*/ 2287 h 2966"/>
                <a:gd name="T86" fmla="*/ 3402 w 3653"/>
                <a:gd name="T87" fmla="*/ 2481 h 2966"/>
                <a:gd name="T88" fmla="*/ 3404 w 3653"/>
                <a:gd name="T89" fmla="*/ 2729 h 2966"/>
                <a:gd name="T90" fmla="*/ 3224 w 3653"/>
                <a:gd name="T91" fmla="*/ 2884 h 2966"/>
                <a:gd name="T92" fmla="*/ 1975 w 3653"/>
                <a:gd name="T93" fmla="*/ 2869 h 2966"/>
                <a:gd name="T94" fmla="*/ 1346 w 3653"/>
                <a:gd name="T95" fmla="*/ 2650 h 2966"/>
                <a:gd name="T96" fmla="*/ 1193 w 3653"/>
                <a:gd name="T97" fmla="*/ 2903 h 2966"/>
                <a:gd name="T98" fmla="*/ 177 w 3653"/>
                <a:gd name="T99" fmla="*/ 2966 h 2966"/>
                <a:gd name="T100" fmla="*/ 24 w 3653"/>
                <a:gd name="T101" fmla="*/ 2879 h 2966"/>
                <a:gd name="T102" fmla="*/ 11 w 3653"/>
                <a:gd name="T103" fmla="*/ 999 h 2966"/>
                <a:gd name="T104" fmla="*/ 145 w 3653"/>
                <a:gd name="T105" fmla="*/ 887 h 2966"/>
                <a:gd name="T106" fmla="*/ 1172 w 3653"/>
                <a:gd name="T107" fmla="*/ 926 h 2966"/>
                <a:gd name="T108" fmla="*/ 1236 w 3653"/>
                <a:gd name="T109" fmla="*/ 1154 h 2966"/>
                <a:gd name="T110" fmla="*/ 1984 w 3653"/>
                <a:gd name="T111" fmla="*/ 649 h 2966"/>
                <a:gd name="T112" fmla="*/ 2116 w 3653"/>
                <a:gd name="T113" fmla="*/ 384 h 2966"/>
                <a:gd name="T114" fmla="*/ 2155 w 3653"/>
                <a:gd name="T115" fmla="*/ 271 h 2966"/>
                <a:gd name="T116" fmla="*/ 2184 w 3653"/>
                <a:gd name="T117" fmla="*/ 186 h 2966"/>
                <a:gd name="T118" fmla="*/ 2345 w 3653"/>
                <a:gd name="T119" fmla="*/ 24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53" h="2966">
                  <a:moveTo>
                    <a:pt x="177" y="1061"/>
                  </a:moveTo>
                  <a:lnTo>
                    <a:pt x="177" y="2789"/>
                  </a:lnTo>
                  <a:lnTo>
                    <a:pt x="1057" y="2789"/>
                  </a:lnTo>
                  <a:lnTo>
                    <a:pt x="1058" y="2789"/>
                  </a:lnTo>
                  <a:lnTo>
                    <a:pt x="1057" y="1061"/>
                  </a:lnTo>
                  <a:lnTo>
                    <a:pt x="177" y="1061"/>
                  </a:lnTo>
                  <a:close/>
                  <a:moveTo>
                    <a:pt x="2460" y="178"/>
                  </a:moveTo>
                  <a:lnTo>
                    <a:pt x="2437" y="180"/>
                  </a:lnTo>
                  <a:lnTo>
                    <a:pt x="2416" y="186"/>
                  </a:lnTo>
                  <a:lnTo>
                    <a:pt x="2396" y="196"/>
                  </a:lnTo>
                  <a:lnTo>
                    <a:pt x="2378" y="210"/>
                  </a:lnTo>
                  <a:lnTo>
                    <a:pt x="2363" y="226"/>
                  </a:lnTo>
                  <a:lnTo>
                    <a:pt x="2351" y="246"/>
                  </a:lnTo>
                  <a:lnTo>
                    <a:pt x="2350" y="250"/>
                  </a:lnTo>
                  <a:lnTo>
                    <a:pt x="2348" y="257"/>
                  </a:lnTo>
                  <a:lnTo>
                    <a:pt x="2344" y="271"/>
                  </a:lnTo>
                  <a:lnTo>
                    <a:pt x="2337" y="287"/>
                  </a:lnTo>
                  <a:lnTo>
                    <a:pt x="2330" y="307"/>
                  </a:lnTo>
                  <a:lnTo>
                    <a:pt x="2324" y="328"/>
                  </a:lnTo>
                  <a:lnTo>
                    <a:pt x="2316" y="349"/>
                  </a:lnTo>
                  <a:lnTo>
                    <a:pt x="2308" y="371"/>
                  </a:lnTo>
                  <a:lnTo>
                    <a:pt x="2301" y="392"/>
                  </a:lnTo>
                  <a:lnTo>
                    <a:pt x="2295" y="411"/>
                  </a:lnTo>
                  <a:lnTo>
                    <a:pt x="2289" y="428"/>
                  </a:lnTo>
                  <a:lnTo>
                    <a:pt x="2285" y="441"/>
                  </a:lnTo>
                  <a:lnTo>
                    <a:pt x="2281" y="450"/>
                  </a:lnTo>
                  <a:lnTo>
                    <a:pt x="2280" y="452"/>
                  </a:lnTo>
                  <a:lnTo>
                    <a:pt x="2250" y="531"/>
                  </a:lnTo>
                  <a:lnTo>
                    <a:pt x="2216" y="606"/>
                  </a:lnTo>
                  <a:lnTo>
                    <a:pt x="2175" y="679"/>
                  </a:lnTo>
                  <a:lnTo>
                    <a:pt x="2131" y="749"/>
                  </a:lnTo>
                  <a:lnTo>
                    <a:pt x="2081" y="817"/>
                  </a:lnTo>
                  <a:lnTo>
                    <a:pt x="2027" y="880"/>
                  </a:lnTo>
                  <a:lnTo>
                    <a:pt x="1969" y="939"/>
                  </a:lnTo>
                  <a:lnTo>
                    <a:pt x="1907" y="996"/>
                  </a:lnTo>
                  <a:lnTo>
                    <a:pt x="1528" y="1312"/>
                  </a:lnTo>
                  <a:lnTo>
                    <a:pt x="1511" y="1323"/>
                  </a:lnTo>
                  <a:lnTo>
                    <a:pt x="1492" y="1329"/>
                  </a:lnTo>
                  <a:lnTo>
                    <a:pt x="1472" y="1332"/>
                  </a:lnTo>
                  <a:lnTo>
                    <a:pt x="1236" y="1332"/>
                  </a:lnTo>
                  <a:lnTo>
                    <a:pt x="1236" y="2473"/>
                  </a:lnTo>
                  <a:lnTo>
                    <a:pt x="1366" y="2473"/>
                  </a:lnTo>
                  <a:lnTo>
                    <a:pt x="1386" y="2475"/>
                  </a:lnTo>
                  <a:lnTo>
                    <a:pt x="1405" y="2482"/>
                  </a:lnTo>
                  <a:lnTo>
                    <a:pt x="1534" y="2544"/>
                  </a:lnTo>
                  <a:lnTo>
                    <a:pt x="1625" y="2585"/>
                  </a:lnTo>
                  <a:lnTo>
                    <a:pt x="1718" y="2619"/>
                  </a:lnTo>
                  <a:lnTo>
                    <a:pt x="1812" y="2650"/>
                  </a:lnTo>
                  <a:lnTo>
                    <a:pt x="1908" y="2675"/>
                  </a:lnTo>
                  <a:lnTo>
                    <a:pt x="2005" y="2695"/>
                  </a:lnTo>
                  <a:lnTo>
                    <a:pt x="2104" y="2708"/>
                  </a:lnTo>
                  <a:lnTo>
                    <a:pt x="2203" y="2717"/>
                  </a:lnTo>
                  <a:lnTo>
                    <a:pt x="2301" y="2719"/>
                  </a:lnTo>
                  <a:lnTo>
                    <a:pt x="3141" y="2719"/>
                  </a:lnTo>
                  <a:lnTo>
                    <a:pt x="3166" y="2717"/>
                  </a:lnTo>
                  <a:lnTo>
                    <a:pt x="3191" y="2708"/>
                  </a:lnTo>
                  <a:lnTo>
                    <a:pt x="3211" y="2695"/>
                  </a:lnTo>
                  <a:lnTo>
                    <a:pt x="3229" y="2678"/>
                  </a:lnTo>
                  <a:lnTo>
                    <a:pt x="3242" y="2657"/>
                  </a:lnTo>
                  <a:lnTo>
                    <a:pt x="3250" y="2634"/>
                  </a:lnTo>
                  <a:lnTo>
                    <a:pt x="3253" y="2607"/>
                  </a:lnTo>
                  <a:lnTo>
                    <a:pt x="3250" y="2582"/>
                  </a:lnTo>
                  <a:lnTo>
                    <a:pt x="3242" y="2558"/>
                  </a:lnTo>
                  <a:lnTo>
                    <a:pt x="3229" y="2537"/>
                  </a:lnTo>
                  <a:lnTo>
                    <a:pt x="3211" y="2521"/>
                  </a:lnTo>
                  <a:lnTo>
                    <a:pt x="3191" y="2508"/>
                  </a:lnTo>
                  <a:lnTo>
                    <a:pt x="3166" y="2499"/>
                  </a:lnTo>
                  <a:lnTo>
                    <a:pt x="3141" y="2495"/>
                  </a:lnTo>
                  <a:lnTo>
                    <a:pt x="3089" y="2495"/>
                  </a:lnTo>
                  <a:lnTo>
                    <a:pt x="3066" y="2493"/>
                  </a:lnTo>
                  <a:lnTo>
                    <a:pt x="3044" y="2483"/>
                  </a:lnTo>
                  <a:lnTo>
                    <a:pt x="3026" y="2470"/>
                  </a:lnTo>
                  <a:lnTo>
                    <a:pt x="3012" y="2452"/>
                  </a:lnTo>
                  <a:lnTo>
                    <a:pt x="3003" y="2431"/>
                  </a:lnTo>
                  <a:lnTo>
                    <a:pt x="3000" y="2407"/>
                  </a:lnTo>
                  <a:lnTo>
                    <a:pt x="3003" y="2384"/>
                  </a:lnTo>
                  <a:lnTo>
                    <a:pt x="3012" y="2362"/>
                  </a:lnTo>
                  <a:lnTo>
                    <a:pt x="3026" y="2345"/>
                  </a:lnTo>
                  <a:lnTo>
                    <a:pt x="3044" y="2330"/>
                  </a:lnTo>
                  <a:lnTo>
                    <a:pt x="3066" y="2322"/>
                  </a:lnTo>
                  <a:lnTo>
                    <a:pt x="3089" y="2318"/>
                  </a:lnTo>
                  <a:lnTo>
                    <a:pt x="3215" y="2318"/>
                  </a:lnTo>
                  <a:lnTo>
                    <a:pt x="3241" y="2316"/>
                  </a:lnTo>
                  <a:lnTo>
                    <a:pt x="3264" y="2307"/>
                  </a:lnTo>
                  <a:lnTo>
                    <a:pt x="3285" y="2294"/>
                  </a:lnTo>
                  <a:lnTo>
                    <a:pt x="3303" y="2276"/>
                  </a:lnTo>
                  <a:lnTo>
                    <a:pt x="3316" y="2256"/>
                  </a:lnTo>
                  <a:lnTo>
                    <a:pt x="3324" y="2232"/>
                  </a:lnTo>
                  <a:lnTo>
                    <a:pt x="3327" y="2206"/>
                  </a:lnTo>
                  <a:lnTo>
                    <a:pt x="3324" y="2181"/>
                  </a:lnTo>
                  <a:lnTo>
                    <a:pt x="3316" y="2158"/>
                  </a:lnTo>
                  <a:lnTo>
                    <a:pt x="3303" y="2137"/>
                  </a:lnTo>
                  <a:lnTo>
                    <a:pt x="3285" y="2120"/>
                  </a:lnTo>
                  <a:lnTo>
                    <a:pt x="3264" y="2107"/>
                  </a:lnTo>
                  <a:lnTo>
                    <a:pt x="3241" y="2098"/>
                  </a:lnTo>
                  <a:lnTo>
                    <a:pt x="3215" y="2094"/>
                  </a:lnTo>
                  <a:lnTo>
                    <a:pt x="3163" y="2094"/>
                  </a:lnTo>
                  <a:lnTo>
                    <a:pt x="3140" y="2091"/>
                  </a:lnTo>
                  <a:lnTo>
                    <a:pt x="3118" y="2082"/>
                  </a:lnTo>
                  <a:lnTo>
                    <a:pt x="3100" y="2069"/>
                  </a:lnTo>
                  <a:lnTo>
                    <a:pt x="3087" y="2051"/>
                  </a:lnTo>
                  <a:lnTo>
                    <a:pt x="3078" y="2030"/>
                  </a:lnTo>
                  <a:lnTo>
                    <a:pt x="3074" y="2006"/>
                  </a:lnTo>
                  <a:lnTo>
                    <a:pt x="3078" y="1983"/>
                  </a:lnTo>
                  <a:lnTo>
                    <a:pt x="3087" y="1962"/>
                  </a:lnTo>
                  <a:lnTo>
                    <a:pt x="3100" y="1944"/>
                  </a:lnTo>
                  <a:lnTo>
                    <a:pt x="3118" y="1929"/>
                  </a:lnTo>
                  <a:lnTo>
                    <a:pt x="3140" y="1921"/>
                  </a:lnTo>
                  <a:lnTo>
                    <a:pt x="3163" y="1917"/>
                  </a:lnTo>
                  <a:lnTo>
                    <a:pt x="3290" y="1917"/>
                  </a:lnTo>
                  <a:lnTo>
                    <a:pt x="3315" y="1915"/>
                  </a:lnTo>
                  <a:lnTo>
                    <a:pt x="3338" y="1906"/>
                  </a:lnTo>
                  <a:lnTo>
                    <a:pt x="3359" y="1893"/>
                  </a:lnTo>
                  <a:lnTo>
                    <a:pt x="3377" y="1875"/>
                  </a:lnTo>
                  <a:lnTo>
                    <a:pt x="3389" y="1855"/>
                  </a:lnTo>
                  <a:lnTo>
                    <a:pt x="3398" y="1831"/>
                  </a:lnTo>
                  <a:lnTo>
                    <a:pt x="3402" y="1805"/>
                  </a:lnTo>
                  <a:lnTo>
                    <a:pt x="3398" y="1780"/>
                  </a:lnTo>
                  <a:lnTo>
                    <a:pt x="3389" y="1757"/>
                  </a:lnTo>
                  <a:lnTo>
                    <a:pt x="3377" y="1736"/>
                  </a:lnTo>
                  <a:lnTo>
                    <a:pt x="3359" y="1719"/>
                  </a:lnTo>
                  <a:lnTo>
                    <a:pt x="3338" y="1706"/>
                  </a:lnTo>
                  <a:lnTo>
                    <a:pt x="3315" y="1697"/>
                  </a:lnTo>
                  <a:lnTo>
                    <a:pt x="3290" y="1694"/>
                  </a:lnTo>
                  <a:lnTo>
                    <a:pt x="3237" y="1694"/>
                  </a:lnTo>
                  <a:lnTo>
                    <a:pt x="3213" y="1690"/>
                  </a:lnTo>
                  <a:lnTo>
                    <a:pt x="3192" y="1681"/>
                  </a:lnTo>
                  <a:lnTo>
                    <a:pt x="3174" y="1668"/>
                  </a:lnTo>
                  <a:lnTo>
                    <a:pt x="3161" y="1650"/>
                  </a:lnTo>
                  <a:lnTo>
                    <a:pt x="3151" y="1629"/>
                  </a:lnTo>
                  <a:lnTo>
                    <a:pt x="3149" y="1605"/>
                  </a:lnTo>
                  <a:lnTo>
                    <a:pt x="3151" y="1582"/>
                  </a:lnTo>
                  <a:lnTo>
                    <a:pt x="3161" y="1561"/>
                  </a:lnTo>
                  <a:lnTo>
                    <a:pt x="3174" y="1543"/>
                  </a:lnTo>
                  <a:lnTo>
                    <a:pt x="3192" y="1529"/>
                  </a:lnTo>
                  <a:lnTo>
                    <a:pt x="3213" y="1520"/>
                  </a:lnTo>
                  <a:lnTo>
                    <a:pt x="3237" y="1516"/>
                  </a:lnTo>
                  <a:lnTo>
                    <a:pt x="3364" y="1516"/>
                  </a:lnTo>
                  <a:lnTo>
                    <a:pt x="3389" y="1514"/>
                  </a:lnTo>
                  <a:lnTo>
                    <a:pt x="3413" y="1505"/>
                  </a:lnTo>
                  <a:lnTo>
                    <a:pt x="3434" y="1492"/>
                  </a:lnTo>
                  <a:lnTo>
                    <a:pt x="3450" y="1474"/>
                  </a:lnTo>
                  <a:lnTo>
                    <a:pt x="3464" y="1454"/>
                  </a:lnTo>
                  <a:lnTo>
                    <a:pt x="3473" y="1430"/>
                  </a:lnTo>
                  <a:lnTo>
                    <a:pt x="3475" y="1405"/>
                  </a:lnTo>
                  <a:lnTo>
                    <a:pt x="3473" y="1379"/>
                  </a:lnTo>
                  <a:lnTo>
                    <a:pt x="3464" y="1356"/>
                  </a:lnTo>
                  <a:lnTo>
                    <a:pt x="3450" y="1335"/>
                  </a:lnTo>
                  <a:lnTo>
                    <a:pt x="3434" y="1317"/>
                  </a:lnTo>
                  <a:lnTo>
                    <a:pt x="3413" y="1305"/>
                  </a:lnTo>
                  <a:lnTo>
                    <a:pt x="3389" y="1296"/>
                  </a:lnTo>
                  <a:lnTo>
                    <a:pt x="3364" y="1293"/>
                  </a:lnTo>
                  <a:lnTo>
                    <a:pt x="2467" y="1293"/>
                  </a:lnTo>
                  <a:lnTo>
                    <a:pt x="2446" y="1291"/>
                  </a:lnTo>
                  <a:lnTo>
                    <a:pt x="2429" y="1285"/>
                  </a:lnTo>
                  <a:lnTo>
                    <a:pt x="2416" y="1277"/>
                  </a:lnTo>
                  <a:lnTo>
                    <a:pt x="2403" y="1267"/>
                  </a:lnTo>
                  <a:lnTo>
                    <a:pt x="2396" y="1256"/>
                  </a:lnTo>
                  <a:lnTo>
                    <a:pt x="2389" y="1246"/>
                  </a:lnTo>
                  <a:lnTo>
                    <a:pt x="2385" y="1237"/>
                  </a:lnTo>
                  <a:lnTo>
                    <a:pt x="2382" y="1232"/>
                  </a:lnTo>
                  <a:lnTo>
                    <a:pt x="2381" y="1229"/>
                  </a:lnTo>
                  <a:lnTo>
                    <a:pt x="2377" y="1209"/>
                  </a:lnTo>
                  <a:lnTo>
                    <a:pt x="2378" y="1188"/>
                  </a:lnTo>
                  <a:lnTo>
                    <a:pt x="2385" y="1168"/>
                  </a:lnTo>
                  <a:lnTo>
                    <a:pt x="2488" y="935"/>
                  </a:lnTo>
                  <a:lnTo>
                    <a:pt x="2515" y="868"/>
                  </a:lnTo>
                  <a:lnTo>
                    <a:pt x="2539" y="798"/>
                  </a:lnTo>
                  <a:lnTo>
                    <a:pt x="2556" y="727"/>
                  </a:lnTo>
                  <a:lnTo>
                    <a:pt x="2569" y="655"/>
                  </a:lnTo>
                  <a:lnTo>
                    <a:pt x="2576" y="583"/>
                  </a:lnTo>
                  <a:lnTo>
                    <a:pt x="2580" y="509"/>
                  </a:lnTo>
                  <a:lnTo>
                    <a:pt x="2580" y="505"/>
                  </a:lnTo>
                  <a:lnTo>
                    <a:pt x="2580" y="493"/>
                  </a:lnTo>
                  <a:lnTo>
                    <a:pt x="2580" y="477"/>
                  </a:lnTo>
                  <a:lnTo>
                    <a:pt x="2580" y="454"/>
                  </a:lnTo>
                  <a:lnTo>
                    <a:pt x="2580" y="430"/>
                  </a:lnTo>
                  <a:lnTo>
                    <a:pt x="2580" y="404"/>
                  </a:lnTo>
                  <a:lnTo>
                    <a:pt x="2580" y="378"/>
                  </a:lnTo>
                  <a:lnTo>
                    <a:pt x="2580" y="353"/>
                  </a:lnTo>
                  <a:lnTo>
                    <a:pt x="2580" y="330"/>
                  </a:lnTo>
                  <a:lnTo>
                    <a:pt x="2580" y="314"/>
                  </a:lnTo>
                  <a:lnTo>
                    <a:pt x="2580" y="302"/>
                  </a:lnTo>
                  <a:lnTo>
                    <a:pt x="2580" y="297"/>
                  </a:lnTo>
                  <a:lnTo>
                    <a:pt x="2576" y="270"/>
                  </a:lnTo>
                  <a:lnTo>
                    <a:pt x="2568" y="245"/>
                  </a:lnTo>
                  <a:lnTo>
                    <a:pt x="2553" y="223"/>
                  </a:lnTo>
                  <a:lnTo>
                    <a:pt x="2535" y="204"/>
                  </a:lnTo>
                  <a:lnTo>
                    <a:pt x="2513" y="190"/>
                  </a:lnTo>
                  <a:lnTo>
                    <a:pt x="2488" y="181"/>
                  </a:lnTo>
                  <a:lnTo>
                    <a:pt x="2460" y="178"/>
                  </a:lnTo>
                  <a:close/>
                  <a:moveTo>
                    <a:pt x="2460" y="0"/>
                  </a:moveTo>
                  <a:lnTo>
                    <a:pt x="2504" y="4"/>
                  </a:lnTo>
                  <a:lnTo>
                    <a:pt x="2545" y="13"/>
                  </a:lnTo>
                  <a:lnTo>
                    <a:pt x="2585" y="28"/>
                  </a:lnTo>
                  <a:lnTo>
                    <a:pt x="2622" y="48"/>
                  </a:lnTo>
                  <a:lnTo>
                    <a:pt x="2655" y="74"/>
                  </a:lnTo>
                  <a:lnTo>
                    <a:pt x="2684" y="102"/>
                  </a:lnTo>
                  <a:lnTo>
                    <a:pt x="2710" y="136"/>
                  </a:lnTo>
                  <a:lnTo>
                    <a:pt x="2729" y="172"/>
                  </a:lnTo>
                  <a:lnTo>
                    <a:pt x="2745" y="212"/>
                  </a:lnTo>
                  <a:lnTo>
                    <a:pt x="2754" y="254"/>
                  </a:lnTo>
                  <a:lnTo>
                    <a:pt x="2757" y="297"/>
                  </a:lnTo>
                  <a:lnTo>
                    <a:pt x="2757" y="302"/>
                  </a:lnTo>
                  <a:lnTo>
                    <a:pt x="2757" y="314"/>
                  </a:lnTo>
                  <a:lnTo>
                    <a:pt x="2757" y="332"/>
                  </a:lnTo>
                  <a:lnTo>
                    <a:pt x="2757" y="353"/>
                  </a:lnTo>
                  <a:lnTo>
                    <a:pt x="2757" y="378"/>
                  </a:lnTo>
                  <a:lnTo>
                    <a:pt x="2757" y="404"/>
                  </a:lnTo>
                  <a:lnTo>
                    <a:pt x="2757" y="430"/>
                  </a:lnTo>
                  <a:lnTo>
                    <a:pt x="2757" y="454"/>
                  </a:lnTo>
                  <a:lnTo>
                    <a:pt x="2757" y="477"/>
                  </a:lnTo>
                  <a:lnTo>
                    <a:pt x="2757" y="494"/>
                  </a:lnTo>
                  <a:lnTo>
                    <a:pt x="2757" y="505"/>
                  </a:lnTo>
                  <a:lnTo>
                    <a:pt x="2757" y="510"/>
                  </a:lnTo>
                  <a:lnTo>
                    <a:pt x="2754" y="595"/>
                  </a:lnTo>
                  <a:lnTo>
                    <a:pt x="2745" y="680"/>
                  </a:lnTo>
                  <a:lnTo>
                    <a:pt x="2729" y="765"/>
                  </a:lnTo>
                  <a:lnTo>
                    <a:pt x="2710" y="846"/>
                  </a:lnTo>
                  <a:lnTo>
                    <a:pt x="2683" y="928"/>
                  </a:lnTo>
                  <a:lnTo>
                    <a:pt x="2651" y="1008"/>
                  </a:lnTo>
                  <a:lnTo>
                    <a:pt x="2602" y="1116"/>
                  </a:lnTo>
                  <a:lnTo>
                    <a:pt x="3364" y="1116"/>
                  </a:lnTo>
                  <a:lnTo>
                    <a:pt x="3406" y="1119"/>
                  </a:lnTo>
                  <a:lnTo>
                    <a:pt x="3447" y="1128"/>
                  </a:lnTo>
                  <a:lnTo>
                    <a:pt x="3485" y="1142"/>
                  </a:lnTo>
                  <a:lnTo>
                    <a:pt x="3521" y="1162"/>
                  </a:lnTo>
                  <a:lnTo>
                    <a:pt x="3554" y="1186"/>
                  </a:lnTo>
                  <a:lnTo>
                    <a:pt x="3581" y="1215"/>
                  </a:lnTo>
                  <a:lnTo>
                    <a:pt x="3606" y="1247"/>
                  </a:lnTo>
                  <a:lnTo>
                    <a:pt x="3626" y="1283"/>
                  </a:lnTo>
                  <a:lnTo>
                    <a:pt x="3641" y="1322"/>
                  </a:lnTo>
                  <a:lnTo>
                    <a:pt x="3650" y="1363"/>
                  </a:lnTo>
                  <a:lnTo>
                    <a:pt x="3653" y="1405"/>
                  </a:lnTo>
                  <a:lnTo>
                    <a:pt x="3650" y="1447"/>
                  </a:lnTo>
                  <a:lnTo>
                    <a:pt x="3641" y="1485"/>
                  </a:lnTo>
                  <a:lnTo>
                    <a:pt x="3628" y="1523"/>
                  </a:lnTo>
                  <a:lnTo>
                    <a:pt x="3609" y="1557"/>
                  </a:lnTo>
                  <a:lnTo>
                    <a:pt x="3586" y="1590"/>
                  </a:lnTo>
                  <a:lnTo>
                    <a:pt x="3559" y="1618"/>
                  </a:lnTo>
                  <a:lnTo>
                    <a:pt x="3528" y="1643"/>
                  </a:lnTo>
                  <a:lnTo>
                    <a:pt x="3549" y="1679"/>
                  </a:lnTo>
                  <a:lnTo>
                    <a:pt x="3566" y="1719"/>
                  </a:lnTo>
                  <a:lnTo>
                    <a:pt x="3576" y="1761"/>
                  </a:lnTo>
                  <a:lnTo>
                    <a:pt x="3579" y="1805"/>
                  </a:lnTo>
                  <a:lnTo>
                    <a:pt x="3576" y="1848"/>
                  </a:lnTo>
                  <a:lnTo>
                    <a:pt x="3567" y="1886"/>
                  </a:lnTo>
                  <a:lnTo>
                    <a:pt x="3554" y="1924"/>
                  </a:lnTo>
                  <a:lnTo>
                    <a:pt x="3535" y="1959"/>
                  </a:lnTo>
                  <a:lnTo>
                    <a:pt x="3511" y="1990"/>
                  </a:lnTo>
                  <a:lnTo>
                    <a:pt x="3485" y="2019"/>
                  </a:lnTo>
                  <a:lnTo>
                    <a:pt x="3454" y="2044"/>
                  </a:lnTo>
                  <a:lnTo>
                    <a:pt x="3476" y="2080"/>
                  </a:lnTo>
                  <a:lnTo>
                    <a:pt x="3491" y="2120"/>
                  </a:lnTo>
                  <a:lnTo>
                    <a:pt x="3501" y="2162"/>
                  </a:lnTo>
                  <a:lnTo>
                    <a:pt x="3505" y="2206"/>
                  </a:lnTo>
                  <a:lnTo>
                    <a:pt x="3501" y="2248"/>
                  </a:lnTo>
                  <a:lnTo>
                    <a:pt x="3494" y="2287"/>
                  </a:lnTo>
                  <a:lnTo>
                    <a:pt x="3479" y="2325"/>
                  </a:lnTo>
                  <a:lnTo>
                    <a:pt x="3460" y="2360"/>
                  </a:lnTo>
                  <a:lnTo>
                    <a:pt x="3437" y="2391"/>
                  </a:lnTo>
                  <a:lnTo>
                    <a:pt x="3410" y="2420"/>
                  </a:lnTo>
                  <a:lnTo>
                    <a:pt x="3379" y="2444"/>
                  </a:lnTo>
                  <a:lnTo>
                    <a:pt x="3402" y="2481"/>
                  </a:lnTo>
                  <a:lnTo>
                    <a:pt x="3417" y="2521"/>
                  </a:lnTo>
                  <a:lnTo>
                    <a:pt x="3427" y="2563"/>
                  </a:lnTo>
                  <a:lnTo>
                    <a:pt x="3430" y="2607"/>
                  </a:lnTo>
                  <a:lnTo>
                    <a:pt x="3427" y="2650"/>
                  </a:lnTo>
                  <a:lnTo>
                    <a:pt x="3418" y="2691"/>
                  </a:lnTo>
                  <a:lnTo>
                    <a:pt x="3404" y="2729"/>
                  </a:lnTo>
                  <a:lnTo>
                    <a:pt x="3384" y="2764"/>
                  </a:lnTo>
                  <a:lnTo>
                    <a:pt x="3359" y="2798"/>
                  </a:lnTo>
                  <a:lnTo>
                    <a:pt x="3331" y="2825"/>
                  </a:lnTo>
                  <a:lnTo>
                    <a:pt x="3298" y="2850"/>
                  </a:lnTo>
                  <a:lnTo>
                    <a:pt x="3263" y="2870"/>
                  </a:lnTo>
                  <a:lnTo>
                    <a:pt x="3224" y="2884"/>
                  </a:lnTo>
                  <a:lnTo>
                    <a:pt x="3184" y="2894"/>
                  </a:lnTo>
                  <a:lnTo>
                    <a:pt x="3141" y="2896"/>
                  </a:lnTo>
                  <a:lnTo>
                    <a:pt x="2301" y="2896"/>
                  </a:lnTo>
                  <a:lnTo>
                    <a:pt x="2193" y="2894"/>
                  </a:lnTo>
                  <a:lnTo>
                    <a:pt x="2084" y="2884"/>
                  </a:lnTo>
                  <a:lnTo>
                    <a:pt x="1975" y="2869"/>
                  </a:lnTo>
                  <a:lnTo>
                    <a:pt x="1869" y="2848"/>
                  </a:lnTo>
                  <a:lnTo>
                    <a:pt x="1762" y="2820"/>
                  </a:lnTo>
                  <a:lnTo>
                    <a:pt x="1658" y="2787"/>
                  </a:lnTo>
                  <a:lnTo>
                    <a:pt x="1557" y="2748"/>
                  </a:lnTo>
                  <a:lnTo>
                    <a:pt x="1457" y="2704"/>
                  </a:lnTo>
                  <a:lnTo>
                    <a:pt x="1346" y="2650"/>
                  </a:lnTo>
                  <a:lnTo>
                    <a:pt x="1236" y="2650"/>
                  </a:lnTo>
                  <a:lnTo>
                    <a:pt x="1236" y="2789"/>
                  </a:lnTo>
                  <a:lnTo>
                    <a:pt x="1232" y="2821"/>
                  </a:lnTo>
                  <a:lnTo>
                    <a:pt x="1224" y="2851"/>
                  </a:lnTo>
                  <a:lnTo>
                    <a:pt x="1211" y="2879"/>
                  </a:lnTo>
                  <a:lnTo>
                    <a:pt x="1193" y="2903"/>
                  </a:lnTo>
                  <a:lnTo>
                    <a:pt x="1172" y="2925"/>
                  </a:lnTo>
                  <a:lnTo>
                    <a:pt x="1147" y="2942"/>
                  </a:lnTo>
                  <a:lnTo>
                    <a:pt x="1119" y="2955"/>
                  </a:lnTo>
                  <a:lnTo>
                    <a:pt x="1089" y="2964"/>
                  </a:lnTo>
                  <a:lnTo>
                    <a:pt x="1057" y="2966"/>
                  </a:lnTo>
                  <a:lnTo>
                    <a:pt x="177" y="2966"/>
                  </a:lnTo>
                  <a:lnTo>
                    <a:pt x="145" y="2964"/>
                  </a:lnTo>
                  <a:lnTo>
                    <a:pt x="115" y="2955"/>
                  </a:lnTo>
                  <a:lnTo>
                    <a:pt x="88" y="2942"/>
                  </a:lnTo>
                  <a:lnTo>
                    <a:pt x="63" y="2925"/>
                  </a:lnTo>
                  <a:lnTo>
                    <a:pt x="42" y="2903"/>
                  </a:lnTo>
                  <a:lnTo>
                    <a:pt x="24" y="2879"/>
                  </a:lnTo>
                  <a:lnTo>
                    <a:pt x="11" y="2851"/>
                  </a:lnTo>
                  <a:lnTo>
                    <a:pt x="3" y="2821"/>
                  </a:lnTo>
                  <a:lnTo>
                    <a:pt x="0" y="2789"/>
                  </a:lnTo>
                  <a:lnTo>
                    <a:pt x="0" y="1061"/>
                  </a:lnTo>
                  <a:lnTo>
                    <a:pt x="3" y="1029"/>
                  </a:lnTo>
                  <a:lnTo>
                    <a:pt x="11" y="999"/>
                  </a:lnTo>
                  <a:lnTo>
                    <a:pt x="24" y="972"/>
                  </a:lnTo>
                  <a:lnTo>
                    <a:pt x="42" y="947"/>
                  </a:lnTo>
                  <a:lnTo>
                    <a:pt x="63" y="926"/>
                  </a:lnTo>
                  <a:lnTo>
                    <a:pt x="88" y="908"/>
                  </a:lnTo>
                  <a:lnTo>
                    <a:pt x="115" y="895"/>
                  </a:lnTo>
                  <a:lnTo>
                    <a:pt x="145" y="887"/>
                  </a:lnTo>
                  <a:lnTo>
                    <a:pt x="177" y="884"/>
                  </a:lnTo>
                  <a:lnTo>
                    <a:pt x="1057" y="884"/>
                  </a:lnTo>
                  <a:lnTo>
                    <a:pt x="1089" y="887"/>
                  </a:lnTo>
                  <a:lnTo>
                    <a:pt x="1119" y="895"/>
                  </a:lnTo>
                  <a:lnTo>
                    <a:pt x="1147" y="908"/>
                  </a:lnTo>
                  <a:lnTo>
                    <a:pt x="1172" y="926"/>
                  </a:lnTo>
                  <a:lnTo>
                    <a:pt x="1193" y="947"/>
                  </a:lnTo>
                  <a:lnTo>
                    <a:pt x="1211" y="972"/>
                  </a:lnTo>
                  <a:lnTo>
                    <a:pt x="1224" y="999"/>
                  </a:lnTo>
                  <a:lnTo>
                    <a:pt x="1232" y="1029"/>
                  </a:lnTo>
                  <a:lnTo>
                    <a:pt x="1236" y="1061"/>
                  </a:lnTo>
                  <a:lnTo>
                    <a:pt x="1236" y="1154"/>
                  </a:lnTo>
                  <a:lnTo>
                    <a:pt x="1440" y="1154"/>
                  </a:lnTo>
                  <a:lnTo>
                    <a:pt x="1792" y="860"/>
                  </a:lnTo>
                  <a:lnTo>
                    <a:pt x="1846" y="812"/>
                  </a:lnTo>
                  <a:lnTo>
                    <a:pt x="1895" y="760"/>
                  </a:lnTo>
                  <a:lnTo>
                    <a:pt x="1942" y="706"/>
                  </a:lnTo>
                  <a:lnTo>
                    <a:pt x="1984" y="649"/>
                  </a:lnTo>
                  <a:lnTo>
                    <a:pt x="2023" y="590"/>
                  </a:lnTo>
                  <a:lnTo>
                    <a:pt x="2057" y="526"/>
                  </a:lnTo>
                  <a:lnTo>
                    <a:pt x="2087" y="462"/>
                  </a:lnTo>
                  <a:lnTo>
                    <a:pt x="2113" y="395"/>
                  </a:lnTo>
                  <a:lnTo>
                    <a:pt x="2114" y="391"/>
                  </a:lnTo>
                  <a:lnTo>
                    <a:pt x="2116" y="384"/>
                  </a:lnTo>
                  <a:lnTo>
                    <a:pt x="2121" y="370"/>
                  </a:lnTo>
                  <a:lnTo>
                    <a:pt x="2126" y="355"/>
                  </a:lnTo>
                  <a:lnTo>
                    <a:pt x="2133" y="335"/>
                  </a:lnTo>
                  <a:lnTo>
                    <a:pt x="2141" y="314"/>
                  </a:lnTo>
                  <a:lnTo>
                    <a:pt x="2147" y="293"/>
                  </a:lnTo>
                  <a:lnTo>
                    <a:pt x="2155" y="271"/>
                  </a:lnTo>
                  <a:lnTo>
                    <a:pt x="2163" y="250"/>
                  </a:lnTo>
                  <a:lnTo>
                    <a:pt x="2169" y="230"/>
                  </a:lnTo>
                  <a:lnTo>
                    <a:pt x="2175" y="213"/>
                  </a:lnTo>
                  <a:lnTo>
                    <a:pt x="2179" y="200"/>
                  </a:lnTo>
                  <a:lnTo>
                    <a:pt x="2183" y="190"/>
                  </a:lnTo>
                  <a:lnTo>
                    <a:pt x="2184" y="186"/>
                  </a:lnTo>
                  <a:lnTo>
                    <a:pt x="2202" y="150"/>
                  </a:lnTo>
                  <a:lnTo>
                    <a:pt x="2223" y="117"/>
                  </a:lnTo>
                  <a:lnTo>
                    <a:pt x="2249" y="88"/>
                  </a:lnTo>
                  <a:lnTo>
                    <a:pt x="2278" y="62"/>
                  </a:lnTo>
                  <a:lnTo>
                    <a:pt x="2310" y="40"/>
                  </a:lnTo>
                  <a:lnTo>
                    <a:pt x="2345" y="24"/>
                  </a:lnTo>
                  <a:lnTo>
                    <a:pt x="2381" y="10"/>
                  </a:lnTo>
                  <a:lnTo>
                    <a:pt x="2420" y="3"/>
                  </a:lnTo>
                  <a:lnTo>
                    <a:pt x="24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2" name="Group 171">
            <a:extLst>
              <a:ext uri="{FF2B5EF4-FFF2-40B4-BE49-F238E27FC236}">
                <a16:creationId xmlns:a16="http://schemas.microsoft.com/office/drawing/2014/main" id="{E99AA46F-0439-85DF-9C78-9206205157B7}"/>
              </a:ext>
            </a:extLst>
          </p:cNvPr>
          <p:cNvGrpSpPr/>
          <p:nvPr/>
        </p:nvGrpSpPr>
        <p:grpSpPr>
          <a:xfrm>
            <a:off x="1478940" y="3816697"/>
            <a:ext cx="540156" cy="400051"/>
            <a:chOff x="430213" y="3795713"/>
            <a:chExt cx="1071562" cy="730250"/>
          </a:xfrm>
          <a:solidFill>
            <a:schemeClr val="tx1"/>
          </a:solidFill>
        </p:grpSpPr>
        <p:sp>
          <p:nvSpPr>
            <p:cNvPr id="173" name="Freeform 69">
              <a:extLst>
                <a:ext uri="{FF2B5EF4-FFF2-40B4-BE49-F238E27FC236}">
                  <a16:creationId xmlns:a16="http://schemas.microsoft.com/office/drawing/2014/main" id="{F028AE72-E2D1-EB6A-C336-45FC1CDCACCE}"/>
                </a:ext>
              </a:extLst>
            </p:cNvPr>
            <p:cNvSpPr>
              <a:spLocks/>
            </p:cNvSpPr>
            <p:nvPr/>
          </p:nvSpPr>
          <p:spPr bwMode="auto">
            <a:xfrm>
              <a:off x="519113" y="3795713"/>
              <a:ext cx="890587" cy="571500"/>
            </a:xfrm>
            <a:custGeom>
              <a:avLst/>
              <a:gdLst>
                <a:gd name="T0" fmla="*/ 19 w 299"/>
                <a:gd name="T1" fmla="*/ 192 h 192"/>
                <a:gd name="T2" fmla="*/ 19 w 299"/>
                <a:gd name="T3" fmla="*/ 20 h 192"/>
                <a:gd name="T4" fmla="*/ 281 w 299"/>
                <a:gd name="T5" fmla="*/ 20 h 192"/>
                <a:gd name="T6" fmla="*/ 281 w 299"/>
                <a:gd name="T7" fmla="*/ 192 h 192"/>
                <a:gd name="T8" fmla="*/ 299 w 299"/>
                <a:gd name="T9" fmla="*/ 192 h 192"/>
                <a:gd name="T10" fmla="*/ 299 w 299"/>
                <a:gd name="T11" fmla="*/ 18 h 192"/>
                <a:gd name="T12" fmla="*/ 281 w 299"/>
                <a:gd name="T13" fmla="*/ 0 h 192"/>
                <a:gd name="T14" fmla="*/ 18 w 299"/>
                <a:gd name="T15" fmla="*/ 0 h 192"/>
                <a:gd name="T16" fmla="*/ 0 w 299"/>
                <a:gd name="T17" fmla="*/ 18 h 192"/>
                <a:gd name="T18" fmla="*/ 0 w 299"/>
                <a:gd name="T19" fmla="*/ 192 h 192"/>
                <a:gd name="T20" fmla="*/ 19 w 299"/>
                <a:gd name="T21"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192">
                  <a:moveTo>
                    <a:pt x="19" y="192"/>
                  </a:moveTo>
                  <a:cubicBezTo>
                    <a:pt x="19" y="20"/>
                    <a:pt x="19" y="20"/>
                    <a:pt x="19" y="20"/>
                  </a:cubicBezTo>
                  <a:cubicBezTo>
                    <a:pt x="281" y="20"/>
                    <a:pt x="281" y="20"/>
                    <a:pt x="281" y="20"/>
                  </a:cubicBezTo>
                  <a:cubicBezTo>
                    <a:pt x="281" y="192"/>
                    <a:pt x="281" y="192"/>
                    <a:pt x="281" y="192"/>
                  </a:cubicBezTo>
                  <a:cubicBezTo>
                    <a:pt x="299" y="192"/>
                    <a:pt x="299" y="192"/>
                    <a:pt x="299" y="192"/>
                  </a:cubicBezTo>
                  <a:cubicBezTo>
                    <a:pt x="299" y="18"/>
                    <a:pt x="299" y="18"/>
                    <a:pt x="299" y="18"/>
                  </a:cubicBezTo>
                  <a:cubicBezTo>
                    <a:pt x="299" y="8"/>
                    <a:pt x="291" y="0"/>
                    <a:pt x="281" y="0"/>
                  </a:cubicBezTo>
                  <a:cubicBezTo>
                    <a:pt x="18" y="0"/>
                    <a:pt x="18" y="0"/>
                    <a:pt x="18" y="0"/>
                  </a:cubicBezTo>
                  <a:cubicBezTo>
                    <a:pt x="9" y="0"/>
                    <a:pt x="0" y="8"/>
                    <a:pt x="0" y="18"/>
                  </a:cubicBezTo>
                  <a:cubicBezTo>
                    <a:pt x="0" y="192"/>
                    <a:pt x="0" y="192"/>
                    <a:pt x="0" y="192"/>
                  </a:cubicBezTo>
                  <a:lnTo>
                    <a:pt x="19" y="192"/>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74" name="Freeform 70">
              <a:extLst>
                <a:ext uri="{FF2B5EF4-FFF2-40B4-BE49-F238E27FC236}">
                  <a16:creationId xmlns:a16="http://schemas.microsoft.com/office/drawing/2014/main" id="{996F9100-730A-FC6E-77CC-102CDF1E4BD7}"/>
                </a:ext>
              </a:extLst>
            </p:cNvPr>
            <p:cNvSpPr>
              <a:spLocks noEditPoints="1"/>
            </p:cNvSpPr>
            <p:nvPr/>
          </p:nvSpPr>
          <p:spPr bwMode="auto">
            <a:xfrm>
              <a:off x="430213" y="4418013"/>
              <a:ext cx="1071562" cy="107950"/>
            </a:xfrm>
            <a:custGeom>
              <a:avLst/>
              <a:gdLst>
                <a:gd name="T0" fmla="*/ 359 w 360"/>
                <a:gd name="T1" fmla="*/ 4 h 36"/>
                <a:gd name="T2" fmla="*/ 353 w 360"/>
                <a:gd name="T3" fmla="*/ 0 h 36"/>
                <a:gd name="T4" fmla="*/ 7 w 360"/>
                <a:gd name="T5" fmla="*/ 0 h 36"/>
                <a:gd name="T6" fmla="*/ 1 w 360"/>
                <a:gd name="T7" fmla="*/ 4 h 36"/>
                <a:gd name="T8" fmla="*/ 0 w 360"/>
                <a:gd name="T9" fmla="*/ 9 h 36"/>
                <a:gd name="T10" fmla="*/ 0 w 360"/>
                <a:gd name="T11" fmla="*/ 19 h 36"/>
                <a:gd name="T12" fmla="*/ 19 w 360"/>
                <a:gd name="T13" fmla="*/ 36 h 36"/>
                <a:gd name="T14" fmla="*/ 341 w 360"/>
                <a:gd name="T15" fmla="*/ 36 h 36"/>
                <a:gd name="T16" fmla="*/ 360 w 360"/>
                <a:gd name="T17" fmla="*/ 19 h 36"/>
                <a:gd name="T18" fmla="*/ 360 w 360"/>
                <a:gd name="T19" fmla="*/ 19 h 36"/>
                <a:gd name="T20" fmla="*/ 360 w 360"/>
                <a:gd name="T21" fmla="*/ 9 h 36"/>
                <a:gd name="T22" fmla="*/ 359 w 360"/>
                <a:gd name="T23" fmla="*/ 4 h 36"/>
                <a:gd name="T24" fmla="*/ 213 w 360"/>
                <a:gd name="T25" fmla="*/ 20 h 36"/>
                <a:gd name="T26" fmla="*/ 146 w 360"/>
                <a:gd name="T27" fmla="*/ 20 h 36"/>
                <a:gd name="T28" fmla="*/ 141 w 360"/>
                <a:gd name="T29" fmla="*/ 14 h 36"/>
                <a:gd name="T30" fmla="*/ 146 w 360"/>
                <a:gd name="T31" fmla="*/ 9 h 36"/>
                <a:gd name="T32" fmla="*/ 213 w 360"/>
                <a:gd name="T33" fmla="*/ 9 h 36"/>
                <a:gd name="T34" fmla="*/ 219 w 360"/>
                <a:gd name="T35" fmla="*/ 14 h 36"/>
                <a:gd name="T36" fmla="*/ 213 w 360"/>
                <a:gd name="T37" fmla="*/ 20 h 36"/>
                <a:gd name="T38" fmla="*/ 325 w 360"/>
                <a:gd name="T39" fmla="*/ 27 h 36"/>
                <a:gd name="T40" fmla="*/ 315 w 360"/>
                <a:gd name="T41" fmla="*/ 17 h 36"/>
                <a:gd name="T42" fmla="*/ 325 w 360"/>
                <a:gd name="T43" fmla="*/ 7 h 36"/>
                <a:gd name="T44" fmla="*/ 335 w 360"/>
                <a:gd name="T45" fmla="*/ 17 h 36"/>
                <a:gd name="T46" fmla="*/ 325 w 360"/>
                <a:gd name="T4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0" h="36">
                  <a:moveTo>
                    <a:pt x="359" y="4"/>
                  </a:moveTo>
                  <a:cubicBezTo>
                    <a:pt x="358" y="2"/>
                    <a:pt x="356" y="0"/>
                    <a:pt x="353" y="0"/>
                  </a:cubicBezTo>
                  <a:cubicBezTo>
                    <a:pt x="7" y="0"/>
                    <a:pt x="7" y="0"/>
                    <a:pt x="7" y="0"/>
                  </a:cubicBezTo>
                  <a:cubicBezTo>
                    <a:pt x="4" y="0"/>
                    <a:pt x="2" y="2"/>
                    <a:pt x="1" y="4"/>
                  </a:cubicBezTo>
                  <a:cubicBezTo>
                    <a:pt x="0" y="5"/>
                    <a:pt x="0" y="8"/>
                    <a:pt x="0" y="9"/>
                  </a:cubicBezTo>
                  <a:cubicBezTo>
                    <a:pt x="0" y="19"/>
                    <a:pt x="0" y="19"/>
                    <a:pt x="0" y="19"/>
                  </a:cubicBezTo>
                  <a:cubicBezTo>
                    <a:pt x="0" y="28"/>
                    <a:pt x="9" y="36"/>
                    <a:pt x="19" y="36"/>
                  </a:cubicBezTo>
                  <a:cubicBezTo>
                    <a:pt x="341" y="36"/>
                    <a:pt x="341" y="36"/>
                    <a:pt x="341" y="36"/>
                  </a:cubicBezTo>
                  <a:cubicBezTo>
                    <a:pt x="351" y="36"/>
                    <a:pt x="360" y="28"/>
                    <a:pt x="360" y="19"/>
                  </a:cubicBezTo>
                  <a:cubicBezTo>
                    <a:pt x="360" y="19"/>
                    <a:pt x="360" y="19"/>
                    <a:pt x="360" y="19"/>
                  </a:cubicBezTo>
                  <a:cubicBezTo>
                    <a:pt x="360" y="9"/>
                    <a:pt x="360" y="9"/>
                    <a:pt x="360" y="9"/>
                  </a:cubicBezTo>
                  <a:cubicBezTo>
                    <a:pt x="360" y="8"/>
                    <a:pt x="360" y="5"/>
                    <a:pt x="359" y="4"/>
                  </a:cubicBezTo>
                  <a:close/>
                  <a:moveTo>
                    <a:pt x="213" y="20"/>
                  </a:moveTo>
                  <a:cubicBezTo>
                    <a:pt x="146" y="20"/>
                    <a:pt x="146" y="20"/>
                    <a:pt x="146" y="20"/>
                  </a:cubicBezTo>
                  <a:cubicBezTo>
                    <a:pt x="143" y="20"/>
                    <a:pt x="141" y="17"/>
                    <a:pt x="141" y="14"/>
                  </a:cubicBezTo>
                  <a:cubicBezTo>
                    <a:pt x="141" y="11"/>
                    <a:pt x="143" y="9"/>
                    <a:pt x="146" y="9"/>
                  </a:cubicBezTo>
                  <a:cubicBezTo>
                    <a:pt x="213" y="9"/>
                    <a:pt x="213" y="9"/>
                    <a:pt x="213" y="9"/>
                  </a:cubicBezTo>
                  <a:cubicBezTo>
                    <a:pt x="217" y="9"/>
                    <a:pt x="219" y="11"/>
                    <a:pt x="219" y="14"/>
                  </a:cubicBezTo>
                  <a:cubicBezTo>
                    <a:pt x="219" y="17"/>
                    <a:pt x="217" y="20"/>
                    <a:pt x="213" y="20"/>
                  </a:cubicBezTo>
                  <a:close/>
                  <a:moveTo>
                    <a:pt x="325" y="27"/>
                  </a:moveTo>
                  <a:cubicBezTo>
                    <a:pt x="320" y="27"/>
                    <a:pt x="315" y="23"/>
                    <a:pt x="315" y="17"/>
                  </a:cubicBezTo>
                  <a:cubicBezTo>
                    <a:pt x="315" y="11"/>
                    <a:pt x="320" y="7"/>
                    <a:pt x="325" y="7"/>
                  </a:cubicBezTo>
                  <a:cubicBezTo>
                    <a:pt x="331" y="7"/>
                    <a:pt x="335" y="11"/>
                    <a:pt x="335" y="17"/>
                  </a:cubicBezTo>
                  <a:cubicBezTo>
                    <a:pt x="335" y="23"/>
                    <a:pt x="331" y="27"/>
                    <a:pt x="325" y="27"/>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75" name="Freeform 71">
              <a:extLst>
                <a:ext uri="{FF2B5EF4-FFF2-40B4-BE49-F238E27FC236}">
                  <a16:creationId xmlns:a16="http://schemas.microsoft.com/office/drawing/2014/main" id="{FA27AE62-8A7B-D67F-E60E-85D2E2D00158}"/>
                </a:ext>
              </a:extLst>
            </p:cNvPr>
            <p:cNvSpPr>
              <a:spLocks noEditPoints="1"/>
            </p:cNvSpPr>
            <p:nvPr/>
          </p:nvSpPr>
          <p:spPr bwMode="auto">
            <a:xfrm>
              <a:off x="820738" y="3911601"/>
              <a:ext cx="290512" cy="411163"/>
            </a:xfrm>
            <a:custGeom>
              <a:avLst/>
              <a:gdLst>
                <a:gd name="T0" fmla="*/ 90 w 98"/>
                <a:gd name="T1" fmla="*/ 66 h 138"/>
                <a:gd name="T2" fmla="*/ 8 w 98"/>
                <a:gd name="T3" fmla="*/ 66 h 138"/>
                <a:gd name="T4" fmla="*/ 0 w 98"/>
                <a:gd name="T5" fmla="*/ 74 h 138"/>
                <a:gd name="T6" fmla="*/ 0 w 98"/>
                <a:gd name="T7" fmla="*/ 82 h 138"/>
                <a:gd name="T8" fmla="*/ 10 w 98"/>
                <a:gd name="T9" fmla="*/ 82 h 138"/>
                <a:gd name="T10" fmla="*/ 15 w 98"/>
                <a:gd name="T11" fmla="*/ 88 h 138"/>
                <a:gd name="T12" fmla="*/ 10 w 98"/>
                <a:gd name="T13" fmla="*/ 93 h 138"/>
                <a:gd name="T14" fmla="*/ 0 w 98"/>
                <a:gd name="T15" fmla="*/ 93 h 138"/>
                <a:gd name="T16" fmla="*/ 0 w 98"/>
                <a:gd name="T17" fmla="*/ 99 h 138"/>
                <a:gd name="T18" fmla="*/ 10 w 98"/>
                <a:gd name="T19" fmla="*/ 99 h 138"/>
                <a:gd name="T20" fmla="*/ 15 w 98"/>
                <a:gd name="T21" fmla="*/ 104 h 138"/>
                <a:gd name="T22" fmla="*/ 10 w 98"/>
                <a:gd name="T23" fmla="*/ 109 h 138"/>
                <a:gd name="T24" fmla="*/ 0 w 98"/>
                <a:gd name="T25" fmla="*/ 109 h 138"/>
                <a:gd name="T26" fmla="*/ 0 w 98"/>
                <a:gd name="T27" fmla="*/ 115 h 138"/>
                <a:gd name="T28" fmla="*/ 10 w 98"/>
                <a:gd name="T29" fmla="*/ 115 h 138"/>
                <a:gd name="T30" fmla="*/ 15 w 98"/>
                <a:gd name="T31" fmla="*/ 121 h 138"/>
                <a:gd name="T32" fmla="*/ 10 w 98"/>
                <a:gd name="T33" fmla="*/ 126 h 138"/>
                <a:gd name="T34" fmla="*/ 0 w 98"/>
                <a:gd name="T35" fmla="*/ 126 h 138"/>
                <a:gd name="T36" fmla="*/ 0 w 98"/>
                <a:gd name="T37" fmla="*/ 130 h 138"/>
                <a:gd name="T38" fmla="*/ 8 w 98"/>
                <a:gd name="T39" fmla="*/ 138 h 138"/>
                <a:gd name="T40" fmla="*/ 90 w 98"/>
                <a:gd name="T41" fmla="*/ 138 h 138"/>
                <a:gd name="T42" fmla="*/ 98 w 98"/>
                <a:gd name="T43" fmla="*/ 130 h 138"/>
                <a:gd name="T44" fmla="*/ 98 w 98"/>
                <a:gd name="T45" fmla="*/ 74 h 138"/>
                <a:gd name="T46" fmla="*/ 90 w 98"/>
                <a:gd name="T47" fmla="*/ 66 h 138"/>
                <a:gd name="T48" fmla="*/ 28 w 98"/>
                <a:gd name="T49" fmla="*/ 33 h 138"/>
                <a:gd name="T50" fmla="*/ 49 w 98"/>
                <a:gd name="T51" fmla="*/ 12 h 138"/>
                <a:gd name="T52" fmla="*/ 70 w 98"/>
                <a:gd name="T53" fmla="*/ 33 h 138"/>
                <a:gd name="T54" fmla="*/ 70 w 98"/>
                <a:gd name="T55" fmla="*/ 58 h 138"/>
                <a:gd name="T56" fmla="*/ 81 w 98"/>
                <a:gd name="T57" fmla="*/ 58 h 138"/>
                <a:gd name="T58" fmla="*/ 81 w 98"/>
                <a:gd name="T59" fmla="*/ 33 h 138"/>
                <a:gd name="T60" fmla="*/ 49 w 98"/>
                <a:gd name="T61" fmla="*/ 0 h 138"/>
                <a:gd name="T62" fmla="*/ 17 w 98"/>
                <a:gd name="T63" fmla="*/ 33 h 138"/>
                <a:gd name="T64" fmla="*/ 17 w 98"/>
                <a:gd name="T65" fmla="*/ 58 h 138"/>
                <a:gd name="T66" fmla="*/ 28 w 98"/>
                <a:gd name="T67" fmla="*/ 58 h 138"/>
                <a:gd name="T68" fmla="*/ 28 w 98"/>
                <a:gd name="T69" fmla="*/ 3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38">
                  <a:moveTo>
                    <a:pt x="90" y="66"/>
                  </a:moveTo>
                  <a:cubicBezTo>
                    <a:pt x="8" y="66"/>
                    <a:pt x="8" y="66"/>
                    <a:pt x="8" y="66"/>
                  </a:cubicBezTo>
                  <a:cubicBezTo>
                    <a:pt x="3" y="66"/>
                    <a:pt x="0" y="70"/>
                    <a:pt x="0" y="74"/>
                  </a:cubicBezTo>
                  <a:cubicBezTo>
                    <a:pt x="0" y="82"/>
                    <a:pt x="0" y="82"/>
                    <a:pt x="0" y="82"/>
                  </a:cubicBezTo>
                  <a:cubicBezTo>
                    <a:pt x="10" y="82"/>
                    <a:pt x="10" y="82"/>
                    <a:pt x="10" y="82"/>
                  </a:cubicBezTo>
                  <a:cubicBezTo>
                    <a:pt x="13" y="82"/>
                    <a:pt x="15" y="85"/>
                    <a:pt x="15" y="88"/>
                  </a:cubicBezTo>
                  <a:cubicBezTo>
                    <a:pt x="15" y="90"/>
                    <a:pt x="13" y="93"/>
                    <a:pt x="10" y="93"/>
                  </a:cubicBezTo>
                  <a:cubicBezTo>
                    <a:pt x="0" y="93"/>
                    <a:pt x="0" y="93"/>
                    <a:pt x="0" y="93"/>
                  </a:cubicBezTo>
                  <a:cubicBezTo>
                    <a:pt x="0" y="99"/>
                    <a:pt x="0" y="99"/>
                    <a:pt x="0" y="99"/>
                  </a:cubicBezTo>
                  <a:cubicBezTo>
                    <a:pt x="10" y="99"/>
                    <a:pt x="10" y="99"/>
                    <a:pt x="10" y="99"/>
                  </a:cubicBezTo>
                  <a:cubicBezTo>
                    <a:pt x="13" y="99"/>
                    <a:pt x="15" y="101"/>
                    <a:pt x="15" y="104"/>
                  </a:cubicBezTo>
                  <a:cubicBezTo>
                    <a:pt x="15" y="107"/>
                    <a:pt x="13" y="109"/>
                    <a:pt x="10" y="109"/>
                  </a:cubicBezTo>
                  <a:cubicBezTo>
                    <a:pt x="0" y="109"/>
                    <a:pt x="0" y="109"/>
                    <a:pt x="0" y="109"/>
                  </a:cubicBezTo>
                  <a:cubicBezTo>
                    <a:pt x="0" y="115"/>
                    <a:pt x="0" y="115"/>
                    <a:pt x="0" y="115"/>
                  </a:cubicBezTo>
                  <a:cubicBezTo>
                    <a:pt x="10" y="115"/>
                    <a:pt x="10" y="115"/>
                    <a:pt x="10" y="115"/>
                  </a:cubicBezTo>
                  <a:cubicBezTo>
                    <a:pt x="13" y="115"/>
                    <a:pt x="15" y="118"/>
                    <a:pt x="15" y="121"/>
                  </a:cubicBezTo>
                  <a:cubicBezTo>
                    <a:pt x="15" y="123"/>
                    <a:pt x="13" y="126"/>
                    <a:pt x="10" y="126"/>
                  </a:cubicBezTo>
                  <a:cubicBezTo>
                    <a:pt x="0" y="126"/>
                    <a:pt x="0" y="126"/>
                    <a:pt x="0" y="126"/>
                  </a:cubicBezTo>
                  <a:cubicBezTo>
                    <a:pt x="0" y="130"/>
                    <a:pt x="0" y="130"/>
                    <a:pt x="0" y="130"/>
                  </a:cubicBezTo>
                  <a:cubicBezTo>
                    <a:pt x="0" y="134"/>
                    <a:pt x="3" y="138"/>
                    <a:pt x="8" y="138"/>
                  </a:cubicBezTo>
                  <a:cubicBezTo>
                    <a:pt x="90" y="138"/>
                    <a:pt x="90" y="138"/>
                    <a:pt x="90" y="138"/>
                  </a:cubicBezTo>
                  <a:cubicBezTo>
                    <a:pt x="94" y="138"/>
                    <a:pt x="98" y="134"/>
                    <a:pt x="98" y="130"/>
                  </a:cubicBezTo>
                  <a:cubicBezTo>
                    <a:pt x="98" y="74"/>
                    <a:pt x="98" y="74"/>
                    <a:pt x="98" y="74"/>
                  </a:cubicBezTo>
                  <a:cubicBezTo>
                    <a:pt x="98" y="70"/>
                    <a:pt x="94" y="66"/>
                    <a:pt x="90" y="66"/>
                  </a:cubicBezTo>
                  <a:close/>
                  <a:moveTo>
                    <a:pt x="28" y="33"/>
                  </a:moveTo>
                  <a:cubicBezTo>
                    <a:pt x="28" y="21"/>
                    <a:pt x="37" y="12"/>
                    <a:pt x="49" y="12"/>
                  </a:cubicBezTo>
                  <a:cubicBezTo>
                    <a:pt x="61" y="12"/>
                    <a:pt x="70" y="21"/>
                    <a:pt x="70" y="33"/>
                  </a:cubicBezTo>
                  <a:cubicBezTo>
                    <a:pt x="70" y="58"/>
                    <a:pt x="70" y="58"/>
                    <a:pt x="70" y="58"/>
                  </a:cubicBezTo>
                  <a:cubicBezTo>
                    <a:pt x="81" y="58"/>
                    <a:pt x="81" y="58"/>
                    <a:pt x="81" y="58"/>
                  </a:cubicBezTo>
                  <a:cubicBezTo>
                    <a:pt x="81" y="33"/>
                    <a:pt x="81" y="33"/>
                    <a:pt x="81" y="33"/>
                  </a:cubicBezTo>
                  <a:cubicBezTo>
                    <a:pt x="81" y="15"/>
                    <a:pt x="67" y="0"/>
                    <a:pt x="49" y="0"/>
                  </a:cubicBezTo>
                  <a:cubicBezTo>
                    <a:pt x="31" y="0"/>
                    <a:pt x="17" y="15"/>
                    <a:pt x="17" y="33"/>
                  </a:cubicBezTo>
                  <a:cubicBezTo>
                    <a:pt x="17" y="58"/>
                    <a:pt x="17" y="58"/>
                    <a:pt x="17" y="58"/>
                  </a:cubicBezTo>
                  <a:cubicBezTo>
                    <a:pt x="28" y="58"/>
                    <a:pt x="28" y="58"/>
                    <a:pt x="28" y="58"/>
                  </a:cubicBezTo>
                  <a:lnTo>
                    <a:pt x="28" y="33"/>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grpSp>
      <p:grpSp>
        <p:nvGrpSpPr>
          <p:cNvPr id="202" name="Group 201">
            <a:extLst>
              <a:ext uri="{FF2B5EF4-FFF2-40B4-BE49-F238E27FC236}">
                <a16:creationId xmlns:a16="http://schemas.microsoft.com/office/drawing/2014/main" id="{FDBC6FB4-D1A4-369E-CB2C-25DF4508DECF}"/>
              </a:ext>
            </a:extLst>
          </p:cNvPr>
          <p:cNvGrpSpPr/>
          <p:nvPr/>
        </p:nvGrpSpPr>
        <p:grpSpPr>
          <a:xfrm>
            <a:off x="1559648" y="4669649"/>
            <a:ext cx="378740" cy="551114"/>
            <a:chOff x="4075113" y="1909763"/>
            <a:chExt cx="247650" cy="360363"/>
          </a:xfrm>
          <a:solidFill>
            <a:schemeClr val="tx1"/>
          </a:solidFill>
        </p:grpSpPr>
        <p:sp>
          <p:nvSpPr>
            <p:cNvPr id="203" name="Freeform 78">
              <a:extLst>
                <a:ext uri="{FF2B5EF4-FFF2-40B4-BE49-F238E27FC236}">
                  <a16:creationId xmlns:a16="http://schemas.microsoft.com/office/drawing/2014/main" id="{C067399E-658F-DCF1-8096-69649783599B}"/>
                </a:ext>
              </a:extLst>
            </p:cNvPr>
            <p:cNvSpPr>
              <a:spLocks noEditPoints="1"/>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79">
              <a:extLst>
                <a:ext uri="{FF2B5EF4-FFF2-40B4-BE49-F238E27FC236}">
                  <a16:creationId xmlns:a16="http://schemas.microsoft.com/office/drawing/2014/main" id="{7EA98B3A-4104-AA48-DC14-C0E536FD66E6}"/>
                </a:ext>
              </a:extLst>
            </p:cNvPr>
            <p:cNvSpPr>
              <a:spLocks noEditPoints="1"/>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5">
            <a:extLst>
              <a:ext uri="{FF2B5EF4-FFF2-40B4-BE49-F238E27FC236}">
                <a16:creationId xmlns:a16="http://schemas.microsoft.com/office/drawing/2014/main" id="{5EE6A861-9180-FB85-EF77-3569EC94BF1A}"/>
              </a:ext>
            </a:extLst>
          </p:cNvPr>
          <p:cNvGrpSpPr/>
          <p:nvPr/>
        </p:nvGrpSpPr>
        <p:grpSpPr>
          <a:xfrm>
            <a:off x="2442454" y="1617261"/>
            <a:ext cx="536426" cy="600450"/>
            <a:chOff x="3471863" y="1916113"/>
            <a:chExt cx="492125" cy="550863"/>
          </a:xfrm>
          <a:solidFill>
            <a:schemeClr val="tx1"/>
          </a:solidFill>
        </p:grpSpPr>
        <p:sp>
          <p:nvSpPr>
            <p:cNvPr id="24" name="Freeform 70">
              <a:extLst>
                <a:ext uri="{FF2B5EF4-FFF2-40B4-BE49-F238E27FC236}">
                  <a16:creationId xmlns:a16="http://schemas.microsoft.com/office/drawing/2014/main" id="{5AFF61F9-AEDB-74D5-4E9A-E3F2650B9E24}"/>
                </a:ext>
              </a:extLst>
            </p:cNvPr>
            <p:cNvSpPr>
              <a:spLocks noEditPoints="1"/>
            </p:cNvSpPr>
            <p:nvPr/>
          </p:nvSpPr>
          <p:spPr bwMode="auto">
            <a:xfrm>
              <a:off x="3633788" y="1916113"/>
              <a:ext cx="330200" cy="330200"/>
            </a:xfrm>
            <a:custGeom>
              <a:avLst/>
              <a:gdLst>
                <a:gd name="T0" fmla="*/ 958 w 2077"/>
                <a:gd name="T1" fmla="*/ 277 h 2076"/>
                <a:gd name="T2" fmla="*/ 796 w 2077"/>
                <a:gd name="T3" fmla="*/ 377 h 2076"/>
                <a:gd name="T4" fmla="*/ 576 w 2077"/>
                <a:gd name="T5" fmla="*/ 455 h 2076"/>
                <a:gd name="T6" fmla="*/ 456 w 2077"/>
                <a:gd name="T7" fmla="*/ 350 h 2076"/>
                <a:gd name="T8" fmla="*/ 457 w 2077"/>
                <a:gd name="T9" fmla="*/ 573 h 2076"/>
                <a:gd name="T10" fmla="*/ 379 w 2077"/>
                <a:gd name="T11" fmla="*/ 793 h 2076"/>
                <a:gd name="T12" fmla="*/ 281 w 2077"/>
                <a:gd name="T13" fmla="*/ 955 h 2076"/>
                <a:gd name="T14" fmla="*/ 142 w 2077"/>
                <a:gd name="T15" fmla="*/ 1105 h 2076"/>
                <a:gd name="T16" fmla="*/ 300 w 2077"/>
                <a:gd name="T17" fmla="*/ 1120 h 2076"/>
                <a:gd name="T18" fmla="*/ 400 w 2077"/>
                <a:gd name="T19" fmla="*/ 1331 h 2076"/>
                <a:gd name="T20" fmla="*/ 446 w 2077"/>
                <a:gd name="T21" fmla="*/ 1515 h 2076"/>
                <a:gd name="T22" fmla="*/ 459 w 2077"/>
                <a:gd name="T23" fmla="*/ 1723 h 2076"/>
                <a:gd name="T24" fmla="*/ 591 w 2077"/>
                <a:gd name="T25" fmla="*/ 1612 h 2076"/>
                <a:gd name="T26" fmla="*/ 846 w 2077"/>
                <a:gd name="T27" fmla="*/ 1714 h 2076"/>
                <a:gd name="T28" fmla="*/ 957 w 2077"/>
                <a:gd name="T29" fmla="*/ 1922 h 2076"/>
                <a:gd name="T30" fmla="*/ 1111 w 2077"/>
                <a:gd name="T31" fmla="*/ 1934 h 2076"/>
                <a:gd name="T32" fmla="*/ 1130 w 2077"/>
                <a:gd name="T33" fmla="*/ 1759 h 2076"/>
                <a:gd name="T34" fmla="*/ 1382 w 2077"/>
                <a:gd name="T35" fmla="*/ 1650 h 2076"/>
                <a:gd name="T36" fmla="*/ 1608 w 2077"/>
                <a:gd name="T37" fmla="*/ 1720 h 2076"/>
                <a:gd name="T38" fmla="*/ 1723 w 2077"/>
                <a:gd name="T39" fmla="*/ 1623 h 2076"/>
                <a:gd name="T40" fmla="*/ 1613 w 2077"/>
                <a:gd name="T41" fmla="*/ 1464 h 2076"/>
                <a:gd name="T42" fmla="*/ 1730 w 2077"/>
                <a:gd name="T43" fmla="*/ 1175 h 2076"/>
                <a:gd name="T44" fmla="*/ 1929 w 2077"/>
                <a:gd name="T45" fmla="*/ 1118 h 2076"/>
                <a:gd name="T46" fmla="*/ 1934 w 2077"/>
                <a:gd name="T47" fmla="*/ 962 h 2076"/>
                <a:gd name="T48" fmla="*/ 1747 w 2077"/>
                <a:gd name="T49" fmla="*/ 934 h 2076"/>
                <a:gd name="T50" fmla="*/ 1624 w 2077"/>
                <a:gd name="T51" fmla="*/ 648 h 2076"/>
                <a:gd name="T52" fmla="*/ 1728 w 2077"/>
                <a:gd name="T53" fmla="*/ 463 h 2076"/>
                <a:gd name="T54" fmla="*/ 1616 w 2077"/>
                <a:gd name="T55" fmla="*/ 350 h 2076"/>
                <a:gd name="T56" fmla="*/ 1449 w 2077"/>
                <a:gd name="T57" fmla="*/ 461 h 2076"/>
                <a:gd name="T58" fmla="*/ 1159 w 2077"/>
                <a:gd name="T59" fmla="*/ 341 h 2076"/>
                <a:gd name="T60" fmla="*/ 1119 w 2077"/>
                <a:gd name="T61" fmla="*/ 145 h 2076"/>
                <a:gd name="T62" fmla="*/ 1139 w 2077"/>
                <a:gd name="T63" fmla="*/ 3 h 2076"/>
                <a:gd name="T64" fmla="*/ 1260 w 2077"/>
                <a:gd name="T65" fmla="*/ 152 h 2076"/>
                <a:gd name="T66" fmla="*/ 1547 w 2077"/>
                <a:gd name="T67" fmla="*/ 227 h 2076"/>
                <a:gd name="T68" fmla="*/ 1705 w 2077"/>
                <a:gd name="T69" fmla="*/ 239 h 2076"/>
                <a:gd name="T70" fmla="*/ 1866 w 2077"/>
                <a:gd name="T71" fmla="*/ 474 h 2076"/>
                <a:gd name="T72" fmla="*/ 1819 w 2077"/>
                <a:gd name="T73" fmla="*/ 714 h 2076"/>
                <a:gd name="T74" fmla="*/ 2032 w 2077"/>
                <a:gd name="T75" fmla="*/ 861 h 2076"/>
                <a:gd name="T76" fmla="*/ 2065 w 2077"/>
                <a:gd name="T77" fmla="*/ 1165 h 2076"/>
                <a:gd name="T78" fmla="*/ 1925 w 2077"/>
                <a:gd name="T79" fmla="*/ 1259 h 2076"/>
                <a:gd name="T80" fmla="*/ 1852 w 2077"/>
                <a:gd name="T81" fmla="*/ 1551 h 2076"/>
                <a:gd name="T82" fmla="*/ 1821 w 2077"/>
                <a:gd name="T83" fmla="*/ 1722 h 2076"/>
                <a:gd name="T84" fmla="*/ 1592 w 2077"/>
                <a:gd name="T85" fmla="*/ 1863 h 2076"/>
                <a:gd name="T86" fmla="*/ 1361 w 2077"/>
                <a:gd name="T87" fmla="*/ 1818 h 2076"/>
                <a:gd name="T88" fmla="*/ 1216 w 2077"/>
                <a:gd name="T89" fmla="*/ 2031 h 2076"/>
                <a:gd name="T90" fmla="*/ 910 w 2077"/>
                <a:gd name="T91" fmla="*/ 2064 h 2076"/>
                <a:gd name="T92" fmla="*/ 817 w 2077"/>
                <a:gd name="T93" fmla="*/ 1852 h 2076"/>
                <a:gd name="T94" fmla="*/ 508 w 2077"/>
                <a:gd name="T95" fmla="*/ 1857 h 2076"/>
                <a:gd name="T96" fmla="*/ 354 w 2077"/>
                <a:gd name="T97" fmla="*/ 1820 h 2076"/>
                <a:gd name="T98" fmla="*/ 216 w 2077"/>
                <a:gd name="T99" fmla="*/ 1577 h 2076"/>
                <a:gd name="T100" fmla="*/ 240 w 2077"/>
                <a:gd name="T101" fmla="*/ 1311 h 2076"/>
                <a:gd name="T102" fmla="*/ 26 w 2077"/>
                <a:gd name="T103" fmla="*/ 1192 h 2076"/>
                <a:gd name="T104" fmla="*/ 26 w 2077"/>
                <a:gd name="T105" fmla="*/ 884 h 2076"/>
                <a:gd name="T106" fmla="*/ 246 w 2077"/>
                <a:gd name="T107" fmla="*/ 748 h 2076"/>
                <a:gd name="T108" fmla="*/ 211 w 2077"/>
                <a:gd name="T109" fmla="*/ 474 h 2076"/>
                <a:gd name="T110" fmla="*/ 372 w 2077"/>
                <a:gd name="T111" fmla="*/ 239 h 2076"/>
                <a:gd name="T112" fmla="*/ 530 w 2077"/>
                <a:gd name="T113" fmla="*/ 227 h 2076"/>
                <a:gd name="T114" fmla="*/ 817 w 2077"/>
                <a:gd name="T115" fmla="*/ 224 h 2076"/>
                <a:gd name="T116" fmla="*/ 910 w 2077"/>
                <a:gd name="T117" fmla="*/ 12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7" h="2076">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5" name="Freeform 71">
              <a:extLst>
                <a:ext uri="{FF2B5EF4-FFF2-40B4-BE49-F238E27FC236}">
                  <a16:creationId xmlns:a16="http://schemas.microsoft.com/office/drawing/2014/main" id="{4C5ADA91-BB96-CA1F-79C2-A6FC5FB09FC0}"/>
                </a:ext>
              </a:extLst>
            </p:cNvPr>
            <p:cNvSpPr>
              <a:spLocks noEditPoints="1"/>
            </p:cNvSpPr>
            <p:nvPr/>
          </p:nvSpPr>
          <p:spPr bwMode="auto">
            <a:xfrm>
              <a:off x="3729038" y="2011363"/>
              <a:ext cx="139700" cy="139700"/>
            </a:xfrm>
            <a:custGeom>
              <a:avLst/>
              <a:gdLst>
                <a:gd name="T0" fmla="*/ 398 w 886"/>
                <a:gd name="T1" fmla="*/ 143 h 884"/>
                <a:gd name="T2" fmla="*/ 316 w 886"/>
                <a:gd name="T3" fmla="*/ 169 h 884"/>
                <a:gd name="T4" fmla="*/ 245 w 886"/>
                <a:gd name="T5" fmla="*/ 214 h 884"/>
                <a:gd name="T6" fmla="*/ 189 w 886"/>
                <a:gd name="T7" fmla="*/ 277 h 884"/>
                <a:gd name="T8" fmla="*/ 153 w 886"/>
                <a:gd name="T9" fmla="*/ 355 h 884"/>
                <a:gd name="T10" fmla="*/ 141 w 886"/>
                <a:gd name="T11" fmla="*/ 442 h 884"/>
                <a:gd name="T12" fmla="*/ 153 w 886"/>
                <a:gd name="T13" fmla="*/ 529 h 884"/>
                <a:gd name="T14" fmla="*/ 189 w 886"/>
                <a:gd name="T15" fmla="*/ 606 h 884"/>
                <a:gd name="T16" fmla="*/ 245 w 886"/>
                <a:gd name="T17" fmla="*/ 669 h 884"/>
                <a:gd name="T18" fmla="*/ 316 w 886"/>
                <a:gd name="T19" fmla="*/ 716 h 884"/>
                <a:gd name="T20" fmla="*/ 398 w 886"/>
                <a:gd name="T21" fmla="*/ 740 h 884"/>
                <a:gd name="T22" fmla="*/ 488 w 886"/>
                <a:gd name="T23" fmla="*/ 740 h 884"/>
                <a:gd name="T24" fmla="*/ 570 w 886"/>
                <a:gd name="T25" fmla="*/ 716 h 884"/>
                <a:gd name="T26" fmla="*/ 641 w 886"/>
                <a:gd name="T27" fmla="*/ 669 h 884"/>
                <a:gd name="T28" fmla="*/ 696 w 886"/>
                <a:gd name="T29" fmla="*/ 606 h 884"/>
                <a:gd name="T30" fmla="*/ 732 w 886"/>
                <a:gd name="T31" fmla="*/ 529 h 884"/>
                <a:gd name="T32" fmla="*/ 745 w 886"/>
                <a:gd name="T33" fmla="*/ 442 h 884"/>
                <a:gd name="T34" fmla="*/ 732 w 886"/>
                <a:gd name="T35" fmla="*/ 355 h 884"/>
                <a:gd name="T36" fmla="*/ 696 w 886"/>
                <a:gd name="T37" fmla="*/ 277 h 884"/>
                <a:gd name="T38" fmla="*/ 641 w 886"/>
                <a:gd name="T39" fmla="*/ 214 h 884"/>
                <a:gd name="T40" fmla="*/ 570 w 886"/>
                <a:gd name="T41" fmla="*/ 169 h 884"/>
                <a:gd name="T42" fmla="*/ 488 w 886"/>
                <a:gd name="T43" fmla="*/ 143 h 884"/>
                <a:gd name="T44" fmla="*/ 443 w 886"/>
                <a:gd name="T45" fmla="*/ 0 h 884"/>
                <a:gd name="T46" fmla="*/ 544 w 886"/>
                <a:gd name="T47" fmla="*/ 11 h 884"/>
                <a:gd name="T48" fmla="*/ 638 w 886"/>
                <a:gd name="T49" fmla="*/ 45 h 884"/>
                <a:gd name="T50" fmla="*/ 719 w 886"/>
                <a:gd name="T51" fmla="*/ 97 h 884"/>
                <a:gd name="T52" fmla="*/ 788 w 886"/>
                <a:gd name="T53" fmla="*/ 165 h 884"/>
                <a:gd name="T54" fmla="*/ 840 w 886"/>
                <a:gd name="T55" fmla="*/ 248 h 884"/>
                <a:gd name="T56" fmla="*/ 873 w 886"/>
                <a:gd name="T57" fmla="*/ 340 h 884"/>
                <a:gd name="T58" fmla="*/ 886 w 886"/>
                <a:gd name="T59" fmla="*/ 442 h 884"/>
                <a:gd name="T60" fmla="*/ 873 w 886"/>
                <a:gd name="T61" fmla="*/ 543 h 884"/>
                <a:gd name="T62" fmla="*/ 840 w 886"/>
                <a:gd name="T63" fmla="*/ 636 h 884"/>
                <a:gd name="T64" fmla="*/ 788 w 886"/>
                <a:gd name="T65" fmla="*/ 718 h 884"/>
                <a:gd name="T66" fmla="*/ 719 w 886"/>
                <a:gd name="T67" fmla="*/ 787 h 884"/>
                <a:gd name="T68" fmla="*/ 638 w 886"/>
                <a:gd name="T69" fmla="*/ 839 h 884"/>
                <a:gd name="T70" fmla="*/ 544 w 886"/>
                <a:gd name="T71" fmla="*/ 872 h 884"/>
                <a:gd name="T72" fmla="*/ 443 w 886"/>
                <a:gd name="T73" fmla="*/ 884 h 884"/>
                <a:gd name="T74" fmla="*/ 341 w 886"/>
                <a:gd name="T75" fmla="*/ 872 h 884"/>
                <a:gd name="T76" fmla="*/ 248 w 886"/>
                <a:gd name="T77" fmla="*/ 839 h 884"/>
                <a:gd name="T78" fmla="*/ 166 w 886"/>
                <a:gd name="T79" fmla="*/ 787 h 884"/>
                <a:gd name="T80" fmla="*/ 97 w 886"/>
                <a:gd name="T81" fmla="*/ 718 h 884"/>
                <a:gd name="T82" fmla="*/ 46 w 886"/>
                <a:gd name="T83" fmla="*/ 636 h 884"/>
                <a:gd name="T84" fmla="*/ 12 w 886"/>
                <a:gd name="T85" fmla="*/ 543 h 884"/>
                <a:gd name="T86" fmla="*/ 0 w 886"/>
                <a:gd name="T87" fmla="*/ 442 h 884"/>
                <a:gd name="T88" fmla="*/ 12 w 886"/>
                <a:gd name="T89" fmla="*/ 340 h 884"/>
                <a:gd name="T90" fmla="*/ 46 w 886"/>
                <a:gd name="T91" fmla="*/ 248 h 884"/>
                <a:gd name="T92" fmla="*/ 97 w 886"/>
                <a:gd name="T93" fmla="*/ 165 h 884"/>
                <a:gd name="T94" fmla="*/ 166 w 886"/>
                <a:gd name="T95" fmla="*/ 97 h 884"/>
                <a:gd name="T96" fmla="*/ 248 w 886"/>
                <a:gd name="T97" fmla="*/ 45 h 884"/>
                <a:gd name="T98" fmla="*/ 341 w 886"/>
                <a:gd name="T99" fmla="*/ 11 h 884"/>
                <a:gd name="T100" fmla="*/ 443 w 886"/>
                <a:gd name="T101"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6" h="884">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6" name="Freeform 72">
              <a:extLst>
                <a:ext uri="{FF2B5EF4-FFF2-40B4-BE49-F238E27FC236}">
                  <a16:creationId xmlns:a16="http://schemas.microsoft.com/office/drawing/2014/main" id="{0F82DDBF-C60F-6777-5A02-9423B7597C5B}"/>
                </a:ext>
              </a:extLst>
            </p:cNvPr>
            <p:cNvSpPr>
              <a:spLocks/>
            </p:cNvSpPr>
            <p:nvPr/>
          </p:nvSpPr>
          <p:spPr bwMode="auto">
            <a:xfrm>
              <a:off x="3471863" y="2006601"/>
              <a:ext cx="403225" cy="460375"/>
            </a:xfrm>
            <a:custGeom>
              <a:avLst/>
              <a:gdLst>
                <a:gd name="T0" fmla="*/ 1098 w 2541"/>
                <a:gd name="T1" fmla="*/ 8 h 2906"/>
                <a:gd name="T2" fmla="*/ 1133 w 2541"/>
                <a:gd name="T3" fmla="*/ 48 h 2906"/>
                <a:gd name="T4" fmla="*/ 1130 w 2541"/>
                <a:gd name="T5" fmla="*/ 102 h 2906"/>
                <a:gd name="T6" fmla="*/ 1090 w 2541"/>
                <a:gd name="T7" fmla="*/ 136 h 2906"/>
                <a:gd name="T8" fmla="*/ 917 w 2541"/>
                <a:gd name="T9" fmla="*/ 214 h 2906"/>
                <a:gd name="T10" fmla="*/ 736 w 2541"/>
                <a:gd name="T11" fmla="*/ 341 h 2906"/>
                <a:gd name="T12" fmla="*/ 590 w 2541"/>
                <a:gd name="T13" fmla="*/ 501 h 2906"/>
                <a:gd name="T14" fmla="*/ 479 w 2541"/>
                <a:gd name="T15" fmla="*/ 688 h 2906"/>
                <a:gd name="T16" fmla="*/ 409 w 2541"/>
                <a:gd name="T17" fmla="*/ 895 h 2906"/>
                <a:gd name="T18" fmla="*/ 386 w 2541"/>
                <a:gd name="T19" fmla="*/ 1114 h 2906"/>
                <a:gd name="T20" fmla="*/ 378 w 2541"/>
                <a:gd name="T21" fmla="*/ 1330 h 2906"/>
                <a:gd name="T22" fmla="*/ 141 w 2541"/>
                <a:gd name="T23" fmla="*/ 1791 h 2906"/>
                <a:gd name="T24" fmla="*/ 145 w 2541"/>
                <a:gd name="T25" fmla="*/ 1829 h 2906"/>
                <a:gd name="T26" fmla="*/ 188 w 2541"/>
                <a:gd name="T27" fmla="*/ 1851 h 2906"/>
                <a:gd name="T28" fmla="*/ 336 w 2541"/>
                <a:gd name="T29" fmla="*/ 1855 h 2906"/>
                <a:gd name="T30" fmla="*/ 377 w 2541"/>
                <a:gd name="T31" fmla="*/ 1887 h 2906"/>
                <a:gd name="T32" fmla="*/ 386 w 2541"/>
                <a:gd name="T33" fmla="*/ 2330 h 2906"/>
                <a:gd name="T34" fmla="*/ 414 w 2541"/>
                <a:gd name="T35" fmla="*/ 2418 h 2906"/>
                <a:gd name="T36" fmla="*/ 482 w 2541"/>
                <a:gd name="T37" fmla="*/ 2477 h 2906"/>
                <a:gd name="T38" fmla="*/ 856 w 2541"/>
                <a:gd name="T39" fmla="*/ 2445 h 2906"/>
                <a:gd name="T40" fmla="*/ 899 w 2541"/>
                <a:gd name="T41" fmla="*/ 2452 h 2906"/>
                <a:gd name="T42" fmla="*/ 933 w 2541"/>
                <a:gd name="T43" fmla="*/ 2494 h 2906"/>
                <a:gd name="T44" fmla="*/ 2099 w 2541"/>
                <a:gd name="T45" fmla="*/ 2764 h 2906"/>
                <a:gd name="T46" fmla="*/ 2109 w 2541"/>
                <a:gd name="T47" fmla="*/ 1888 h 2906"/>
                <a:gd name="T48" fmla="*/ 2224 w 2541"/>
                <a:gd name="T49" fmla="*/ 1763 h 2906"/>
                <a:gd name="T50" fmla="*/ 2347 w 2541"/>
                <a:gd name="T51" fmla="*/ 1575 h 2906"/>
                <a:gd name="T52" fmla="*/ 2412 w 2541"/>
                <a:gd name="T53" fmla="*/ 1419 h 2906"/>
                <a:gd name="T54" fmla="*/ 2455 w 2541"/>
                <a:gd name="T55" fmla="*/ 1389 h 2906"/>
                <a:gd name="T56" fmla="*/ 2509 w 2541"/>
                <a:gd name="T57" fmla="*/ 1400 h 2906"/>
                <a:gd name="T58" fmla="*/ 2539 w 2541"/>
                <a:gd name="T59" fmla="*/ 1443 h 2906"/>
                <a:gd name="T60" fmla="*/ 2509 w 2541"/>
                <a:gd name="T61" fmla="*/ 1556 h 2906"/>
                <a:gd name="T62" fmla="*/ 2395 w 2541"/>
                <a:gd name="T63" fmla="*/ 1770 h 2906"/>
                <a:gd name="T64" fmla="*/ 2239 w 2541"/>
                <a:gd name="T65" fmla="*/ 1955 h 2906"/>
                <a:gd name="T66" fmla="*/ 2230 w 2541"/>
                <a:gd name="T67" fmla="*/ 2871 h 2906"/>
                <a:gd name="T68" fmla="*/ 2187 w 2541"/>
                <a:gd name="T69" fmla="*/ 2902 h 2906"/>
                <a:gd name="T70" fmla="*/ 847 w 2541"/>
                <a:gd name="T71" fmla="*/ 2902 h 2906"/>
                <a:gd name="T72" fmla="*/ 805 w 2541"/>
                <a:gd name="T73" fmla="*/ 2871 h 2906"/>
                <a:gd name="T74" fmla="*/ 796 w 2541"/>
                <a:gd name="T75" fmla="*/ 2596 h 2906"/>
                <a:gd name="T76" fmla="*/ 551 w 2541"/>
                <a:gd name="T77" fmla="*/ 2631 h 2906"/>
                <a:gd name="T78" fmla="*/ 461 w 2541"/>
                <a:gd name="T79" fmla="*/ 2618 h 2906"/>
                <a:gd name="T80" fmla="*/ 350 w 2541"/>
                <a:gd name="T81" fmla="*/ 2557 h 2906"/>
                <a:gd name="T82" fmla="*/ 274 w 2541"/>
                <a:gd name="T83" fmla="*/ 2455 h 2906"/>
                <a:gd name="T84" fmla="*/ 246 w 2541"/>
                <a:gd name="T85" fmla="*/ 2329 h 2906"/>
                <a:gd name="T86" fmla="*/ 176 w 2541"/>
                <a:gd name="T87" fmla="*/ 1989 h 2906"/>
                <a:gd name="T88" fmla="*/ 87 w 2541"/>
                <a:gd name="T89" fmla="*/ 1961 h 2906"/>
                <a:gd name="T90" fmla="*/ 24 w 2541"/>
                <a:gd name="T91" fmla="*/ 1900 h 2906"/>
                <a:gd name="T92" fmla="*/ 0 w 2541"/>
                <a:gd name="T93" fmla="*/ 1817 h 2906"/>
                <a:gd name="T94" fmla="*/ 16 w 2541"/>
                <a:gd name="T95" fmla="*/ 1724 h 2906"/>
                <a:gd name="T96" fmla="*/ 247 w 2541"/>
                <a:gd name="T97" fmla="*/ 1114 h 2906"/>
                <a:gd name="T98" fmla="*/ 271 w 2541"/>
                <a:gd name="T99" fmla="*/ 878 h 2906"/>
                <a:gd name="T100" fmla="*/ 341 w 2541"/>
                <a:gd name="T101" fmla="*/ 655 h 2906"/>
                <a:gd name="T102" fmla="*/ 453 w 2541"/>
                <a:gd name="T103" fmla="*/ 453 h 2906"/>
                <a:gd name="T104" fmla="*/ 602 w 2541"/>
                <a:gd name="T105" fmla="*/ 274 h 2906"/>
                <a:gd name="T106" fmla="*/ 785 w 2541"/>
                <a:gd name="T107" fmla="*/ 129 h 2906"/>
                <a:gd name="T108" fmla="*/ 983 w 2541"/>
                <a:gd name="T109" fmla="*/ 27 h 2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41" h="2906">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89" name="Group 88">
            <a:extLst>
              <a:ext uri="{FF2B5EF4-FFF2-40B4-BE49-F238E27FC236}">
                <a16:creationId xmlns:a16="http://schemas.microsoft.com/office/drawing/2014/main" id="{401DE156-D082-1984-AAD6-DA5B68BCC8B3}"/>
              </a:ext>
            </a:extLst>
          </p:cNvPr>
          <p:cNvGrpSpPr/>
          <p:nvPr/>
        </p:nvGrpSpPr>
        <p:grpSpPr>
          <a:xfrm>
            <a:off x="2421743" y="2683035"/>
            <a:ext cx="577849" cy="581025"/>
            <a:chOff x="5402263" y="3448050"/>
            <a:chExt cx="577849" cy="581025"/>
          </a:xfrm>
          <a:solidFill>
            <a:schemeClr val="tx1"/>
          </a:solidFill>
        </p:grpSpPr>
        <p:sp>
          <p:nvSpPr>
            <p:cNvPr id="90" name="Freeform 217">
              <a:extLst>
                <a:ext uri="{FF2B5EF4-FFF2-40B4-BE49-F238E27FC236}">
                  <a16:creationId xmlns:a16="http://schemas.microsoft.com/office/drawing/2014/main" id="{2B6593EB-F9CB-C465-1A91-4783D5D0C580}"/>
                </a:ext>
              </a:extLst>
            </p:cNvPr>
            <p:cNvSpPr>
              <a:spLocks/>
            </p:cNvSpPr>
            <p:nvPr/>
          </p:nvSpPr>
          <p:spPr bwMode="auto">
            <a:xfrm>
              <a:off x="5402263" y="3636963"/>
              <a:ext cx="77787" cy="28575"/>
            </a:xfrm>
            <a:custGeom>
              <a:avLst/>
              <a:gdLst>
                <a:gd name="T0" fmla="*/ 88 w 494"/>
                <a:gd name="T1" fmla="*/ 0 h 177"/>
                <a:gd name="T2" fmla="*/ 406 w 494"/>
                <a:gd name="T3" fmla="*/ 0 h 177"/>
                <a:gd name="T4" fmla="*/ 429 w 494"/>
                <a:gd name="T5" fmla="*/ 3 h 177"/>
                <a:gd name="T6" fmla="*/ 450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0 w 494"/>
                <a:gd name="T23" fmla="*/ 165 h 177"/>
                <a:gd name="T24" fmla="*/ 429 w 494"/>
                <a:gd name="T25" fmla="*/ 174 h 177"/>
                <a:gd name="T26" fmla="*/ 406 w 494"/>
                <a:gd name="T27" fmla="*/ 177 h 177"/>
                <a:gd name="T28" fmla="*/ 88 w 494"/>
                <a:gd name="T29" fmla="*/ 177 h 177"/>
                <a:gd name="T30" fmla="*/ 65 w 494"/>
                <a:gd name="T31" fmla="*/ 174 h 177"/>
                <a:gd name="T32" fmla="*/ 44 w 494"/>
                <a:gd name="T33" fmla="*/ 165 h 177"/>
                <a:gd name="T34" fmla="*/ 25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5 w 494"/>
                <a:gd name="T47" fmla="*/ 25 h 177"/>
                <a:gd name="T48" fmla="*/ 44 w 494"/>
                <a:gd name="T49" fmla="*/ 12 h 177"/>
                <a:gd name="T50" fmla="*/ 65 w 494"/>
                <a:gd name="T51" fmla="*/ 3 h 177"/>
                <a:gd name="T52" fmla="*/ 88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8" y="0"/>
                  </a:moveTo>
                  <a:lnTo>
                    <a:pt x="406" y="0"/>
                  </a:lnTo>
                  <a:lnTo>
                    <a:pt x="429" y="3"/>
                  </a:lnTo>
                  <a:lnTo>
                    <a:pt x="450" y="12"/>
                  </a:lnTo>
                  <a:lnTo>
                    <a:pt x="469" y="25"/>
                  </a:lnTo>
                  <a:lnTo>
                    <a:pt x="482" y="43"/>
                  </a:lnTo>
                  <a:lnTo>
                    <a:pt x="491" y="65"/>
                  </a:lnTo>
                  <a:lnTo>
                    <a:pt x="494" y="89"/>
                  </a:lnTo>
                  <a:lnTo>
                    <a:pt x="491" y="112"/>
                  </a:lnTo>
                  <a:lnTo>
                    <a:pt x="482" y="133"/>
                  </a:lnTo>
                  <a:lnTo>
                    <a:pt x="469" y="151"/>
                  </a:lnTo>
                  <a:lnTo>
                    <a:pt x="450" y="165"/>
                  </a:lnTo>
                  <a:lnTo>
                    <a:pt x="429" y="174"/>
                  </a:lnTo>
                  <a:lnTo>
                    <a:pt x="406" y="177"/>
                  </a:lnTo>
                  <a:lnTo>
                    <a:pt x="88" y="177"/>
                  </a:lnTo>
                  <a:lnTo>
                    <a:pt x="65" y="174"/>
                  </a:lnTo>
                  <a:lnTo>
                    <a:pt x="44" y="165"/>
                  </a:lnTo>
                  <a:lnTo>
                    <a:pt x="25" y="151"/>
                  </a:lnTo>
                  <a:lnTo>
                    <a:pt x="12" y="133"/>
                  </a:lnTo>
                  <a:lnTo>
                    <a:pt x="3" y="112"/>
                  </a:lnTo>
                  <a:lnTo>
                    <a:pt x="0" y="89"/>
                  </a:lnTo>
                  <a:lnTo>
                    <a:pt x="3" y="65"/>
                  </a:lnTo>
                  <a:lnTo>
                    <a:pt x="12" y="43"/>
                  </a:lnTo>
                  <a:lnTo>
                    <a:pt x="25" y="25"/>
                  </a:lnTo>
                  <a:lnTo>
                    <a:pt x="44" y="12"/>
                  </a:lnTo>
                  <a:lnTo>
                    <a:pt x="65" y="3"/>
                  </a:lnTo>
                  <a:lnTo>
                    <a:pt x="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218">
              <a:extLst>
                <a:ext uri="{FF2B5EF4-FFF2-40B4-BE49-F238E27FC236}">
                  <a16:creationId xmlns:a16="http://schemas.microsoft.com/office/drawing/2014/main" id="{C3DCF60C-33AA-3A57-9B58-F56894734E68}"/>
                </a:ext>
              </a:extLst>
            </p:cNvPr>
            <p:cNvSpPr>
              <a:spLocks/>
            </p:cNvSpPr>
            <p:nvPr/>
          </p:nvSpPr>
          <p:spPr bwMode="auto">
            <a:xfrm>
              <a:off x="5902325" y="3636963"/>
              <a:ext cx="77787" cy="28575"/>
            </a:xfrm>
            <a:custGeom>
              <a:avLst/>
              <a:gdLst>
                <a:gd name="T0" fmla="*/ 89 w 494"/>
                <a:gd name="T1" fmla="*/ 0 h 177"/>
                <a:gd name="T2" fmla="*/ 407 w 494"/>
                <a:gd name="T3" fmla="*/ 0 h 177"/>
                <a:gd name="T4" fmla="*/ 430 w 494"/>
                <a:gd name="T5" fmla="*/ 3 h 177"/>
                <a:gd name="T6" fmla="*/ 451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1 w 494"/>
                <a:gd name="T23" fmla="*/ 165 h 177"/>
                <a:gd name="T24" fmla="*/ 430 w 494"/>
                <a:gd name="T25" fmla="*/ 174 h 177"/>
                <a:gd name="T26" fmla="*/ 407 w 494"/>
                <a:gd name="T27" fmla="*/ 177 h 177"/>
                <a:gd name="T28" fmla="*/ 89 w 494"/>
                <a:gd name="T29" fmla="*/ 177 h 177"/>
                <a:gd name="T30" fmla="*/ 65 w 494"/>
                <a:gd name="T31" fmla="*/ 174 h 177"/>
                <a:gd name="T32" fmla="*/ 44 w 494"/>
                <a:gd name="T33" fmla="*/ 165 h 177"/>
                <a:gd name="T34" fmla="*/ 27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7 w 494"/>
                <a:gd name="T47" fmla="*/ 25 h 177"/>
                <a:gd name="T48" fmla="*/ 44 w 494"/>
                <a:gd name="T49" fmla="*/ 12 h 177"/>
                <a:gd name="T50" fmla="*/ 65 w 494"/>
                <a:gd name="T51" fmla="*/ 3 h 177"/>
                <a:gd name="T52" fmla="*/ 89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9" y="0"/>
                  </a:moveTo>
                  <a:lnTo>
                    <a:pt x="407" y="0"/>
                  </a:lnTo>
                  <a:lnTo>
                    <a:pt x="430" y="3"/>
                  </a:lnTo>
                  <a:lnTo>
                    <a:pt x="451" y="12"/>
                  </a:lnTo>
                  <a:lnTo>
                    <a:pt x="469" y="25"/>
                  </a:lnTo>
                  <a:lnTo>
                    <a:pt x="482" y="43"/>
                  </a:lnTo>
                  <a:lnTo>
                    <a:pt x="491" y="65"/>
                  </a:lnTo>
                  <a:lnTo>
                    <a:pt x="494" y="89"/>
                  </a:lnTo>
                  <a:lnTo>
                    <a:pt x="491" y="112"/>
                  </a:lnTo>
                  <a:lnTo>
                    <a:pt x="482" y="133"/>
                  </a:lnTo>
                  <a:lnTo>
                    <a:pt x="469" y="151"/>
                  </a:lnTo>
                  <a:lnTo>
                    <a:pt x="451" y="165"/>
                  </a:lnTo>
                  <a:lnTo>
                    <a:pt x="430" y="174"/>
                  </a:lnTo>
                  <a:lnTo>
                    <a:pt x="407" y="177"/>
                  </a:lnTo>
                  <a:lnTo>
                    <a:pt x="89" y="177"/>
                  </a:lnTo>
                  <a:lnTo>
                    <a:pt x="65" y="174"/>
                  </a:lnTo>
                  <a:lnTo>
                    <a:pt x="44" y="165"/>
                  </a:lnTo>
                  <a:lnTo>
                    <a:pt x="27" y="151"/>
                  </a:lnTo>
                  <a:lnTo>
                    <a:pt x="12" y="133"/>
                  </a:lnTo>
                  <a:lnTo>
                    <a:pt x="3" y="112"/>
                  </a:lnTo>
                  <a:lnTo>
                    <a:pt x="0" y="89"/>
                  </a:lnTo>
                  <a:lnTo>
                    <a:pt x="3" y="65"/>
                  </a:lnTo>
                  <a:lnTo>
                    <a:pt x="12" y="43"/>
                  </a:lnTo>
                  <a:lnTo>
                    <a:pt x="27" y="25"/>
                  </a:lnTo>
                  <a:lnTo>
                    <a:pt x="44" y="12"/>
                  </a:lnTo>
                  <a:lnTo>
                    <a:pt x="65" y="3"/>
                  </a:lnTo>
                  <a:lnTo>
                    <a:pt x="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219">
              <a:extLst>
                <a:ext uri="{FF2B5EF4-FFF2-40B4-BE49-F238E27FC236}">
                  <a16:creationId xmlns:a16="http://schemas.microsoft.com/office/drawing/2014/main" id="{F4536BAA-7C7F-1367-C705-C88A0D70517C}"/>
                </a:ext>
              </a:extLst>
            </p:cNvPr>
            <p:cNvSpPr>
              <a:spLocks/>
            </p:cNvSpPr>
            <p:nvPr/>
          </p:nvSpPr>
          <p:spPr bwMode="auto">
            <a:xfrm>
              <a:off x="5464175" y="3814763"/>
              <a:ext cx="65087" cy="65088"/>
            </a:xfrm>
            <a:custGeom>
              <a:avLst/>
              <a:gdLst>
                <a:gd name="T0" fmla="*/ 310 w 407"/>
                <a:gd name="T1" fmla="*/ 0 h 408"/>
                <a:gd name="T2" fmla="*/ 329 w 407"/>
                <a:gd name="T3" fmla="*/ 0 h 408"/>
                <a:gd name="T4" fmla="*/ 348 w 407"/>
                <a:gd name="T5" fmla="*/ 3 h 408"/>
                <a:gd name="T6" fmla="*/ 366 w 407"/>
                <a:gd name="T7" fmla="*/ 12 h 408"/>
                <a:gd name="T8" fmla="*/ 382 w 407"/>
                <a:gd name="T9" fmla="*/ 24 h 408"/>
                <a:gd name="T10" fmla="*/ 394 w 407"/>
                <a:gd name="T11" fmla="*/ 41 h 408"/>
                <a:gd name="T12" fmla="*/ 403 w 407"/>
                <a:gd name="T13" fmla="*/ 59 h 408"/>
                <a:gd name="T14" fmla="*/ 407 w 407"/>
                <a:gd name="T15" fmla="*/ 78 h 408"/>
                <a:gd name="T16" fmla="*/ 407 w 407"/>
                <a:gd name="T17" fmla="*/ 98 h 408"/>
                <a:gd name="T18" fmla="*/ 403 w 407"/>
                <a:gd name="T19" fmla="*/ 116 h 408"/>
                <a:gd name="T20" fmla="*/ 394 w 407"/>
                <a:gd name="T21" fmla="*/ 134 h 408"/>
                <a:gd name="T22" fmla="*/ 382 w 407"/>
                <a:gd name="T23" fmla="*/ 150 h 408"/>
                <a:gd name="T24" fmla="*/ 151 w 407"/>
                <a:gd name="T25" fmla="*/ 381 h 408"/>
                <a:gd name="T26" fmla="*/ 137 w 407"/>
                <a:gd name="T27" fmla="*/ 394 h 408"/>
                <a:gd name="T28" fmla="*/ 122 w 407"/>
                <a:gd name="T29" fmla="*/ 401 h 408"/>
                <a:gd name="T30" fmla="*/ 105 w 407"/>
                <a:gd name="T31" fmla="*/ 406 h 408"/>
                <a:gd name="T32" fmla="*/ 89 w 407"/>
                <a:gd name="T33" fmla="*/ 408 h 408"/>
                <a:gd name="T34" fmla="*/ 71 w 407"/>
                <a:gd name="T35" fmla="*/ 406 h 408"/>
                <a:gd name="T36" fmla="*/ 56 w 407"/>
                <a:gd name="T37" fmla="*/ 401 h 408"/>
                <a:gd name="T38" fmla="*/ 40 w 407"/>
                <a:gd name="T39" fmla="*/ 394 h 408"/>
                <a:gd name="T40" fmla="*/ 26 w 407"/>
                <a:gd name="T41" fmla="*/ 381 h 408"/>
                <a:gd name="T42" fmla="*/ 14 w 407"/>
                <a:gd name="T43" fmla="*/ 366 h 408"/>
                <a:gd name="T44" fmla="*/ 5 w 407"/>
                <a:gd name="T45" fmla="*/ 348 h 408"/>
                <a:gd name="T46" fmla="*/ 0 w 407"/>
                <a:gd name="T47" fmla="*/ 329 h 408"/>
                <a:gd name="T48" fmla="*/ 0 w 407"/>
                <a:gd name="T49" fmla="*/ 309 h 408"/>
                <a:gd name="T50" fmla="*/ 5 w 407"/>
                <a:gd name="T51" fmla="*/ 290 h 408"/>
                <a:gd name="T52" fmla="*/ 14 w 407"/>
                <a:gd name="T53" fmla="*/ 273 h 408"/>
                <a:gd name="T54" fmla="*/ 26 w 407"/>
                <a:gd name="T55" fmla="*/ 256 h 408"/>
                <a:gd name="T56" fmla="*/ 257 w 407"/>
                <a:gd name="T57" fmla="*/ 24 h 408"/>
                <a:gd name="T58" fmla="*/ 273 w 407"/>
                <a:gd name="T59" fmla="*/ 12 h 408"/>
                <a:gd name="T60" fmla="*/ 291 w 407"/>
                <a:gd name="T61" fmla="*/ 3 h 408"/>
                <a:gd name="T62" fmla="*/ 310 w 407"/>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7" h="408">
                  <a:moveTo>
                    <a:pt x="310" y="0"/>
                  </a:moveTo>
                  <a:lnTo>
                    <a:pt x="329" y="0"/>
                  </a:lnTo>
                  <a:lnTo>
                    <a:pt x="348" y="3"/>
                  </a:lnTo>
                  <a:lnTo>
                    <a:pt x="366" y="12"/>
                  </a:lnTo>
                  <a:lnTo>
                    <a:pt x="382" y="24"/>
                  </a:lnTo>
                  <a:lnTo>
                    <a:pt x="394" y="41"/>
                  </a:lnTo>
                  <a:lnTo>
                    <a:pt x="403" y="59"/>
                  </a:lnTo>
                  <a:lnTo>
                    <a:pt x="407" y="78"/>
                  </a:lnTo>
                  <a:lnTo>
                    <a:pt x="407" y="98"/>
                  </a:lnTo>
                  <a:lnTo>
                    <a:pt x="403" y="116"/>
                  </a:lnTo>
                  <a:lnTo>
                    <a:pt x="394" y="134"/>
                  </a:lnTo>
                  <a:lnTo>
                    <a:pt x="382" y="150"/>
                  </a:lnTo>
                  <a:lnTo>
                    <a:pt x="151" y="381"/>
                  </a:lnTo>
                  <a:lnTo>
                    <a:pt x="137" y="394"/>
                  </a:lnTo>
                  <a:lnTo>
                    <a:pt x="122" y="401"/>
                  </a:lnTo>
                  <a:lnTo>
                    <a:pt x="105" y="406"/>
                  </a:lnTo>
                  <a:lnTo>
                    <a:pt x="89" y="408"/>
                  </a:lnTo>
                  <a:lnTo>
                    <a:pt x="71" y="406"/>
                  </a:lnTo>
                  <a:lnTo>
                    <a:pt x="56" y="401"/>
                  </a:lnTo>
                  <a:lnTo>
                    <a:pt x="40" y="394"/>
                  </a:lnTo>
                  <a:lnTo>
                    <a:pt x="26" y="381"/>
                  </a:lnTo>
                  <a:lnTo>
                    <a:pt x="14" y="366"/>
                  </a:lnTo>
                  <a:lnTo>
                    <a:pt x="5" y="348"/>
                  </a:lnTo>
                  <a:lnTo>
                    <a:pt x="0" y="329"/>
                  </a:lnTo>
                  <a:lnTo>
                    <a:pt x="0" y="309"/>
                  </a:lnTo>
                  <a:lnTo>
                    <a:pt x="5" y="290"/>
                  </a:lnTo>
                  <a:lnTo>
                    <a:pt x="14" y="273"/>
                  </a:lnTo>
                  <a:lnTo>
                    <a:pt x="26" y="256"/>
                  </a:lnTo>
                  <a:lnTo>
                    <a:pt x="257" y="24"/>
                  </a:lnTo>
                  <a:lnTo>
                    <a:pt x="273" y="12"/>
                  </a:lnTo>
                  <a:lnTo>
                    <a:pt x="291" y="3"/>
                  </a:lnTo>
                  <a:lnTo>
                    <a:pt x="3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220">
              <a:extLst>
                <a:ext uri="{FF2B5EF4-FFF2-40B4-BE49-F238E27FC236}">
                  <a16:creationId xmlns:a16="http://schemas.microsoft.com/office/drawing/2014/main" id="{D68CB16D-3458-12AF-19E3-F9E49020A10E}"/>
                </a:ext>
              </a:extLst>
            </p:cNvPr>
            <p:cNvSpPr>
              <a:spLocks/>
            </p:cNvSpPr>
            <p:nvPr/>
          </p:nvSpPr>
          <p:spPr bwMode="auto">
            <a:xfrm>
              <a:off x="5829300" y="3448050"/>
              <a:ext cx="63500" cy="63500"/>
            </a:xfrm>
            <a:custGeom>
              <a:avLst/>
              <a:gdLst>
                <a:gd name="T0" fmla="*/ 303 w 401"/>
                <a:gd name="T1" fmla="*/ 0 h 403"/>
                <a:gd name="T2" fmla="*/ 322 w 401"/>
                <a:gd name="T3" fmla="*/ 0 h 403"/>
                <a:gd name="T4" fmla="*/ 341 w 401"/>
                <a:gd name="T5" fmla="*/ 4 h 403"/>
                <a:gd name="T6" fmla="*/ 360 w 401"/>
                <a:gd name="T7" fmla="*/ 13 h 403"/>
                <a:gd name="T8" fmla="*/ 375 w 401"/>
                <a:gd name="T9" fmla="*/ 26 h 403"/>
                <a:gd name="T10" fmla="*/ 387 w 401"/>
                <a:gd name="T11" fmla="*/ 42 h 403"/>
                <a:gd name="T12" fmla="*/ 396 w 401"/>
                <a:gd name="T13" fmla="*/ 60 h 403"/>
                <a:gd name="T14" fmla="*/ 401 w 401"/>
                <a:gd name="T15" fmla="*/ 79 h 403"/>
                <a:gd name="T16" fmla="*/ 401 w 401"/>
                <a:gd name="T17" fmla="*/ 99 h 403"/>
                <a:gd name="T18" fmla="*/ 396 w 401"/>
                <a:gd name="T19" fmla="*/ 118 h 403"/>
                <a:gd name="T20" fmla="*/ 387 w 401"/>
                <a:gd name="T21" fmla="*/ 135 h 403"/>
                <a:gd name="T22" fmla="*/ 375 w 401"/>
                <a:gd name="T23" fmla="*/ 151 h 403"/>
                <a:gd name="T24" fmla="*/ 151 w 401"/>
                <a:gd name="T25" fmla="*/ 377 h 403"/>
                <a:gd name="T26" fmla="*/ 136 w 401"/>
                <a:gd name="T27" fmla="*/ 388 h 403"/>
                <a:gd name="T28" fmla="*/ 121 w 401"/>
                <a:gd name="T29" fmla="*/ 396 h 403"/>
                <a:gd name="T30" fmla="*/ 105 w 401"/>
                <a:gd name="T31" fmla="*/ 400 h 403"/>
                <a:gd name="T32" fmla="*/ 88 w 401"/>
                <a:gd name="T33" fmla="*/ 403 h 403"/>
                <a:gd name="T34" fmla="*/ 71 w 401"/>
                <a:gd name="T35" fmla="*/ 400 h 403"/>
                <a:gd name="T36" fmla="*/ 55 w 401"/>
                <a:gd name="T37" fmla="*/ 396 h 403"/>
                <a:gd name="T38" fmla="*/ 39 w 401"/>
                <a:gd name="T39" fmla="*/ 388 h 403"/>
                <a:gd name="T40" fmla="*/ 26 w 401"/>
                <a:gd name="T41" fmla="*/ 377 h 403"/>
                <a:gd name="T42" fmla="*/ 13 w 401"/>
                <a:gd name="T43" fmla="*/ 360 h 403"/>
                <a:gd name="T44" fmla="*/ 5 w 401"/>
                <a:gd name="T45" fmla="*/ 343 h 403"/>
                <a:gd name="T46" fmla="*/ 0 w 401"/>
                <a:gd name="T47" fmla="*/ 324 h 403"/>
                <a:gd name="T48" fmla="*/ 0 w 401"/>
                <a:gd name="T49" fmla="*/ 304 h 403"/>
                <a:gd name="T50" fmla="*/ 5 w 401"/>
                <a:gd name="T51" fmla="*/ 285 h 403"/>
                <a:gd name="T52" fmla="*/ 13 w 401"/>
                <a:gd name="T53" fmla="*/ 267 h 403"/>
                <a:gd name="T54" fmla="*/ 26 w 401"/>
                <a:gd name="T55" fmla="*/ 252 h 403"/>
                <a:gd name="T56" fmla="*/ 250 w 401"/>
                <a:gd name="T57" fmla="*/ 26 h 403"/>
                <a:gd name="T58" fmla="*/ 267 w 401"/>
                <a:gd name="T59" fmla="*/ 13 h 403"/>
                <a:gd name="T60" fmla="*/ 285 w 401"/>
                <a:gd name="T61" fmla="*/ 4 h 403"/>
                <a:gd name="T62" fmla="*/ 303 w 401"/>
                <a:gd name="T63"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1" h="403">
                  <a:moveTo>
                    <a:pt x="303" y="0"/>
                  </a:moveTo>
                  <a:lnTo>
                    <a:pt x="322" y="0"/>
                  </a:lnTo>
                  <a:lnTo>
                    <a:pt x="341" y="4"/>
                  </a:lnTo>
                  <a:lnTo>
                    <a:pt x="360" y="13"/>
                  </a:lnTo>
                  <a:lnTo>
                    <a:pt x="375" y="26"/>
                  </a:lnTo>
                  <a:lnTo>
                    <a:pt x="387" y="42"/>
                  </a:lnTo>
                  <a:lnTo>
                    <a:pt x="396" y="60"/>
                  </a:lnTo>
                  <a:lnTo>
                    <a:pt x="401" y="79"/>
                  </a:lnTo>
                  <a:lnTo>
                    <a:pt x="401" y="99"/>
                  </a:lnTo>
                  <a:lnTo>
                    <a:pt x="396" y="118"/>
                  </a:lnTo>
                  <a:lnTo>
                    <a:pt x="387" y="135"/>
                  </a:lnTo>
                  <a:lnTo>
                    <a:pt x="375" y="151"/>
                  </a:lnTo>
                  <a:lnTo>
                    <a:pt x="151" y="377"/>
                  </a:lnTo>
                  <a:lnTo>
                    <a:pt x="136" y="388"/>
                  </a:lnTo>
                  <a:lnTo>
                    <a:pt x="121" y="396"/>
                  </a:lnTo>
                  <a:lnTo>
                    <a:pt x="105" y="400"/>
                  </a:lnTo>
                  <a:lnTo>
                    <a:pt x="88" y="403"/>
                  </a:lnTo>
                  <a:lnTo>
                    <a:pt x="71" y="400"/>
                  </a:lnTo>
                  <a:lnTo>
                    <a:pt x="55" y="396"/>
                  </a:lnTo>
                  <a:lnTo>
                    <a:pt x="39" y="388"/>
                  </a:lnTo>
                  <a:lnTo>
                    <a:pt x="26" y="377"/>
                  </a:lnTo>
                  <a:lnTo>
                    <a:pt x="13" y="360"/>
                  </a:lnTo>
                  <a:lnTo>
                    <a:pt x="5" y="343"/>
                  </a:lnTo>
                  <a:lnTo>
                    <a:pt x="0" y="324"/>
                  </a:lnTo>
                  <a:lnTo>
                    <a:pt x="0" y="304"/>
                  </a:lnTo>
                  <a:lnTo>
                    <a:pt x="5" y="285"/>
                  </a:lnTo>
                  <a:lnTo>
                    <a:pt x="13" y="267"/>
                  </a:lnTo>
                  <a:lnTo>
                    <a:pt x="26" y="252"/>
                  </a:lnTo>
                  <a:lnTo>
                    <a:pt x="250" y="26"/>
                  </a:lnTo>
                  <a:lnTo>
                    <a:pt x="267" y="13"/>
                  </a:lnTo>
                  <a:lnTo>
                    <a:pt x="285" y="4"/>
                  </a:lnTo>
                  <a:lnTo>
                    <a:pt x="3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221">
              <a:extLst>
                <a:ext uri="{FF2B5EF4-FFF2-40B4-BE49-F238E27FC236}">
                  <a16:creationId xmlns:a16="http://schemas.microsoft.com/office/drawing/2014/main" id="{939E7A5D-147D-14F5-A4B2-0F5C9102D437}"/>
                </a:ext>
              </a:extLst>
            </p:cNvPr>
            <p:cNvSpPr>
              <a:spLocks/>
            </p:cNvSpPr>
            <p:nvPr/>
          </p:nvSpPr>
          <p:spPr bwMode="auto">
            <a:xfrm>
              <a:off x="5489575" y="3448050"/>
              <a:ext cx="63500" cy="63500"/>
            </a:xfrm>
            <a:custGeom>
              <a:avLst/>
              <a:gdLst>
                <a:gd name="T0" fmla="*/ 97 w 400"/>
                <a:gd name="T1" fmla="*/ 0 h 402"/>
                <a:gd name="T2" fmla="*/ 117 w 400"/>
                <a:gd name="T3" fmla="*/ 3 h 402"/>
                <a:gd name="T4" fmla="*/ 135 w 400"/>
                <a:gd name="T5" fmla="*/ 12 h 402"/>
                <a:gd name="T6" fmla="*/ 150 w 400"/>
                <a:gd name="T7" fmla="*/ 25 h 402"/>
                <a:gd name="T8" fmla="*/ 375 w 400"/>
                <a:gd name="T9" fmla="*/ 251 h 402"/>
                <a:gd name="T10" fmla="*/ 388 w 400"/>
                <a:gd name="T11" fmla="*/ 266 h 402"/>
                <a:gd name="T12" fmla="*/ 396 w 400"/>
                <a:gd name="T13" fmla="*/ 284 h 402"/>
                <a:gd name="T14" fmla="*/ 400 w 400"/>
                <a:gd name="T15" fmla="*/ 303 h 402"/>
                <a:gd name="T16" fmla="*/ 400 w 400"/>
                <a:gd name="T17" fmla="*/ 323 h 402"/>
                <a:gd name="T18" fmla="*/ 396 w 400"/>
                <a:gd name="T19" fmla="*/ 342 h 402"/>
                <a:gd name="T20" fmla="*/ 388 w 400"/>
                <a:gd name="T21" fmla="*/ 359 h 402"/>
                <a:gd name="T22" fmla="*/ 375 w 400"/>
                <a:gd name="T23" fmla="*/ 375 h 402"/>
                <a:gd name="T24" fmla="*/ 361 w 400"/>
                <a:gd name="T25" fmla="*/ 387 h 402"/>
                <a:gd name="T26" fmla="*/ 346 w 400"/>
                <a:gd name="T27" fmla="*/ 395 h 402"/>
                <a:gd name="T28" fmla="*/ 329 w 400"/>
                <a:gd name="T29" fmla="*/ 399 h 402"/>
                <a:gd name="T30" fmla="*/ 313 w 400"/>
                <a:gd name="T31" fmla="*/ 402 h 402"/>
                <a:gd name="T32" fmla="*/ 296 w 400"/>
                <a:gd name="T33" fmla="*/ 399 h 402"/>
                <a:gd name="T34" fmla="*/ 280 w 400"/>
                <a:gd name="T35" fmla="*/ 395 h 402"/>
                <a:gd name="T36" fmla="*/ 264 w 400"/>
                <a:gd name="T37" fmla="*/ 387 h 402"/>
                <a:gd name="T38" fmla="*/ 250 w 400"/>
                <a:gd name="T39" fmla="*/ 375 h 402"/>
                <a:gd name="T40" fmla="*/ 25 w 400"/>
                <a:gd name="T41" fmla="*/ 150 h 402"/>
                <a:gd name="T42" fmla="*/ 13 w 400"/>
                <a:gd name="T43" fmla="*/ 134 h 402"/>
                <a:gd name="T44" fmla="*/ 4 w 400"/>
                <a:gd name="T45" fmla="*/ 117 h 402"/>
                <a:gd name="T46" fmla="*/ 0 w 400"/>
                <a:gd name="T47" fmla="*/ 98 h 402"/>
                <a:gd name="T48" fmla="*/ 0 w 400"/>
                <a:gd name="T49" fmla="*/ 78 h 402"/>
                <a:gd name="T50" fmla="*/ 4 w 400"/>
                <a:gd name="T51" fmla="*/ 59 h 402"/>
                <a:gd name="T52" fmla="*/ 13 w 400"/>
                <a:gd name="T53" fmla="*/ 41 h 402"/>
                <a:gd name="T54" fmla="*/ 25 w 400"/>
                <a:gd name="T55" fmla="*/ 25 h 402"/>
                <a:gd name="T56" fmla="*/ 42 w 400"/>
                <a:gd name="T57" fmla="*/ 12 h 402"/>
                <a:gd name="T58" fmla="*/ 59 w 400"/>
                <a:gd name="T59" fmla="*/ 3 h 402"/>
                <a:gd name="T60" fmla="*/ 78 w 400"/>
                <a:gd name="T61" fmla="*/ 0 h 402"/>
                <a:gd name="T62" fmla="*/ 97 w 400"/>
                <a:gd name="T63"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2">
                  <a:moveTo>
                    <a:pt x="97" y="0"/>
                  </a:moveTo>
                  <a:lnTo>
                    <a:pt x="117" y="3"/>
                  </a:lnTo>
                  <a:lnTo>
                    <a:pt x="135" y="12"/>
                  </a:lnTo>
                  <a:lnTo>
                    <a:pt x="150" y="25"/>
                  </a:lnTo>
                  <a:lnTo>
                    <a:pt x="375" y="251"/>
                  </a:lnTo>
                  <a:lnTo>
                    <a:pt x="388" y="266"/>
                  </a:lnTo>
                  <a:lnTo>
                    <a:pt x="396" y="284"/>
                  </a:lnTo>
                  <a:lnTo>
                    <a:pt x="400" y="303"/>
                  </a:lnTo>
                  <a:lnTo>
                    <a:pt x="400" y="323"/>
                  </a:lnTo>
                  <a:lnTo>
                    <a:pt x="396" y="342"/>
                  </a:lnTo>
                  <a:lnTo>
                    <a:pt x="388" y="359"/>
                  </a:lnTo>
                  <a:lnTo>
                    <a:pt x="375" y="375"/>
                  </a:lnTo>
                  <a:lnTo>
                    <a:pt x="361" y="387"/>
                  </a:lnTo>
                  <a:lnTo>
                    <a:pt x="346" y="395"/>
                  </a:lnTo>
                  <a:lnTo>
                    <a:pt x="329" y="399"/>
                  </a:lnTo>
                  <a:lnTo>
                    <a:pt x="313" y="402"/>
                  </a:lnTo>
                  <a:lnTo>
                    <a:pt x="296" y="399"/>
                  </a:lnTo>
                  <a:lnTo>
                    <a:pt x="280" y="395"/>
                  </a:lnTo>
                  <a:lnTo>
                    <a:pt x="264" y="387"/>
                  </a:lnTo>
                  <a:lnTo>
                    <a:pt x="250" y="375"/>
                  </a:lnTo>
                  <a:lnTo>
                    <a:pt x="25" y="150"/>
                  </a:lnTo>
                  <a:lnTo>
                    <a:pt x="13" y="134"/>
                  </a:lnTo>
                  <a:lnTo>
                    <a:pt x="4" y="117"/>
                  </a:lnTo>
                  <a:lnTo>
                    <a:pt x="0" y="98"/>
                  </a:lnTo>
                  <a:lnTo>
                    <a:pt x="0" y="78"/>
                  </a:lnTo>
                  <a:lnTo>
                    <a:pt x="4" y="59"/>
                  </a:lnTo>
                  <a:lnTo>
                    <a:pt x="13" y="41"/>
                  </a:lnTo>
                  <a:lnTo>
                    <a:pt x="25" y="25"/>
                  </a:lnTo>
                  <a:lnTo>
                    <a:pt x="42" y="12"/>
                  </a:lnTo>
                  <a:lnTo>
                    <a:pt x="59" y="3"/>
                  </a:lnTo>
                  <a:lnTo>
                    <a:pt x="78" y="0"/>
                  </a:lnTo>
                  <a:lnTo>
                    <a:pt x="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222">
              <a:extLst>
                <a:ext uri="{FF2B5EF4-FFF2-40B4-BE49-F238E27FC236}">
                  <a16:creationId xmlns:a16="http://schemas.microsoft.com/office/drawing/2014/main" id="{B6CA1366-9CE2-2494-CB74-797255845509}"/>
                </a:ext>
              </a:extLst>
            </p:cNvPr>
            <p:cNvSpPr>
              <a:spLocks/>
            </p:cNvSpPr>
            <p:nvPr/>
          </p:nvSpPr>
          <p:spPr bwMode="auto">
            <a:xfrm>
              <a:off x="5854700" y="3814763"/>
              <a:ext cx="65087" cy="65088"/>
            </a:xfrm>
            <a:custGeom>
              <a:avLst/>
              <a:gdLst>
                <a:gd name="T0" fmla="*/ 98 w 406"/>
                <a:gd name="T1" fmla="*/ 0 h 408"/>
                <a:gd name="T2" fmla="*/ 116 w 406"/>
                <a:gd name="T3" fmla="*/ 4 h 408"/>
                <a:gd name="T4" fmla="*/ 135 w 406"/>
                <a:gd name="T5" fmla="*/ 13 h 408"/>
                <a:gd name="T6" fmla="*/ 151 w 406"/>
                <a:gd name="T7" fmla="*/ 25 h 408"/>
                <a:gd name="T8" fmla="*/ 381 w 406"/>
                <a:gd name="T9" fmla="*/ 256 h 408"/>
                <a:gd name="T10" fmla="*/ 394 w 406"/>
                <a:gd name="T11" fmla="*/ 273 h 408"/>
                <a:gd name="T12" fmla="*/ 402 w 406"/>
                <a:gd name="T13" fmla="*/ 290 h 408"/>
                <a:gd name="T14" fmla="*/ 406 w 406"/>
                <a:gd name="T15" fmla="*/ 309 h 408"/>
                <a:gd name="T16" fmla="*/ 406 w 406"/>
                <a:gd name="T17" fmla="*/ 329 h 408"/>
                <a:gd name="T18" fmla="*/ 402 w 406"/>
                <a:gd name="T19" fmla="*/ 348 h 408"/>
                <a:gd name="T20" fmla="*/ 394 w 406"/>
                <a:gd name="T21" fmla="*/ 366 h 408"/>
                <a:gd name="T22" fmla="*/ 381 w 406"/>
                <a:gd name="T23" fmla="*/ 381 h 408"/>
                <a:gd name="T24" fmla="*/ 368 w 406"/>
                <a:gd name="T25" fmla="*/ 394 h 408"/>
                <a:gd name="T26" fmla="*/ 352 w 406"/>
                <a:gd name="T27" fmla="*/ 401 h 408"/>
                <a:gd name="T28" fmla="*/ 335 w 406"/>
                <a:gd name="T29" fmla="*/ 406 h 408"/>
                <a:gd name="T30" fmla="*/ 319 w 406"/>
                <a:gd name="T31" fmla="*/ 408 h 408"/>
                <a:gd name="T32" fmla="*/ 301 w 406"/>
                <a:gd name="T33" fmla="*/ 406 h 408"/>
                <a:gd name="T34" fmla="*/ 286 w 406"/>
                <a:gd name="T35" fmla="*/ 401 h 408"/>
                <a:gd name="T36" fmla="*/ 270 w 406"/>
                <a:gd name="T37" fmla="*/ 394 h 408"/>
                <a:gd name="T38" fmla="*/ 256 w 406"/>
                <a:gd name="T39" fmla="*/ 381 h 408"/>
                <a:gd name="T40" fmla="*/ 26 w 406"/>
                <a:gd name="T41" fmla="*/ 151 h 408"/>
                <a:gd name="T42" fmla="*/ 14 w 406"/>
                <a:gd name="T43" fmla="*/ 135 h 408"/>
                <a:gd name="T44" fmla="*/ 5 w 406"/>
                <a:gd name="T45" fmla="*/ 117 h 408"/>
                <a:gd name="T46" fmla="*/ 0 w 406"/>
                <a:gd name="T47" fmla="*/ 98 h 408"/>
                <a:gd name="T48" fmla="*/ 0 w 406"/>
                <a:gd name="T49" fmla="*/ 79 h 408"/>
                <a:gd name="T50" fmla="*/ 5 w 406"/>
                <a:gd name="T51" fmla="*/ 60 h 408"/>
                <a:gd name="T52" fmla="*/ 14 w 406"/>
                <a:gd name="T53" fmla="*/ 42 h 408"/>
                <a:gd name="T54" fmla="*/ 26 w 406"/>
                <a:gd name="T55" fmla="*/ 25 h 408"/>
                <a:gd name="T56" fmla="*/ 42 w 406"/>
                <a:gd name="T57" fmla="*/ 13 h 408"/>
                <a:gd name="T58" fmla="*/ 60 w 406"/>
                <a:gd name="T59" fmla="*/ 4 h 408"/>
                <a:gd name="T60" fmla="*/ 79 w 406"/>
                <a:gd name="T61" fmla="*/ 0 h 408"/>
                <a:gd name="T62" fmla="*/ 98 w 406"/>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6" h="408">
                  <a:moveTo>
                    <a:pt x="98" y="0"/>
                  </a:moveTo>
                  <a:lnTo>
                    <a:pt x="116" y="4"/>
                  </a:lnTo>
                  <a:lnTo>
                    <a:pt x="135" y="13"/>
                  </a:lnTo>
                  <a:lnTo>
                    <a:pt x="151" y="25"/>
                  </a:lnTo>
                  <a:lnTo>
                    <a:pt x="381" y="256"/>
                  </a:lnTo>
                  <a:lnTo>
                    <a:pt x="394" y="273"/>
                  </a:lnTo>
                  <a:lnTo>
                    <a:pt x="402" y="290"/>
                  </a:lnTo>
                  <a:lnTo>
                    <a:pt x="406" y="309"/>
                  </a:lnTo>
                  <a:lnTo>
                    <a:pt x="406" y="329"/>
                  </a:lnTo>
                  <a:lnTo>
                    <a:pt x="402" y="348"/>
                  </a:lnTo>
                  <a:lnTo>
                    <a:pt x="394" y="366"/>
                  </a:lnTo>
                  <a:lnTo>
                    <a:pt x="381" y="381"/>
                  </a:lnTo>
                  <a:lnTo>
                    <a:pt x="368" y="394"/>
                  </a:lnTo>
                  <a:lnTo>
                    <a:pt x="352" y="401"/>
                  </a:lnTo>
                  <a:lnTo>
                    <a:pt x="335" y="406"/>
                  </a:lnTo>
                  <a:lnTo>
                    <a:pt x="319" y="408"/>
                  </a:lnTo>
                  <a:lnTo>
                    <a:pt x="301" y="406"/>
                  </a:lnTo>
                  <a:lnTo>
                    <a:pt x="286" y="401"/>
                  </a:lnTo>
                  <a:lnTo>
                    <a:pt x="270" y="394"/>
                  </a:lnTo>
                  <a:lnTo>
                    <a:pt x="256" y="381"/>
                  </a:lnTo>
                  <a:lnTo>
                    <a:pt x="26" y="151"/>
                  </a:lnTo>
                  <a:lnTo>
                    <a:pt x="14" y="135"/>
                  </a:lnTo>
                  <a:lnTo>
                    <a:pt x="5" y="117"/>
                  </a:lnTo>
                  <a:lnTo>
                    <a:pt x="0" y="98"/>
                  </a:lnTo>
                  <a:lnTo>
                    <a:pt x="0" y="79"/>
                  </a:lnTo>
                  <a:lnTo>
                    <a:pt x="5" y="60"/>
                  </a:lnTo>
                  <a:lnTo>
                    <a:pt x="14" y="42"/>
                  </a:lnTo>
                  <a:lnTo>
                    <a:pt x="26" y="25"/>
                  </a:lnTo>
                  <a:lnTo>
                    <a:pt x="42" y="13"/>
                  </a:lnTo>
                  <a:lnTo>
                    <a:pt x="60" y="4"/>
                  </a:lnTo>
                  <a:lnTo>
                    <a:pt x="79" y="0"/>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223">
              <a:extLst>
                <a:ext uri="{FF2B5EF4-FFF2-40B4-BE49-F238E27FC236}">
                  <a16:creationId xmlns:a16="http://schemas.microsoft.com/office/drawing/2014/main" id="{125CB717-DB11-E5F8-E90C-F13FC4981203}"/>
                </a:ext>
              </a:extLst>
            </p:cNvPr>
            <p:cNvSpPr>
              <a:spLocks noEditPoints="1"/>
            </p:cNvSpPr>
            <p:nvPr/>
          </p:nvSpPr>
          <p:spPr bwMode="auto">
            <a:xfrm>
              <a:off x="5516563" y="3486150"/>
              <a:ext cx="350837" cy="542925"/>
            </a:xfrm>
            <a:custGeom>
              <a:avLst/>
              <a:gdLst>
                <a:gd name="T0" fmla="*/ 1130 w 2214"/>
                <a:gd name="T1" fmla="*/ 2952 h 3419"/>
                <a:gd name="T2" fmla="*/ 1192 w 2214"/>
                <a:gd name="T3" fmla="*/ 3014 h 3419"/>
                <a:gd name="T4" fmla="*/ 1169 w 2214"/>
                <a:gd name="T5" fmla="*/ 3101 h 3419"/>
                <a:gd name="T6" fmla="*/ 685 w 2214"/>
                <a:gd name="T7" fmla="*/ 3126 h 3419"/>
                <a:gd name="T8" fmla="*/ 1527 w 2214"/>
                <a:gd name="T9" fmla="*/ 2833 h 3419"/>
                <a:gd name="T10" fmla="*/ 988 w 2214"/>
                <a:gd name="T11" fmla="*/ 1606 h 3419"/>
                <a:gd name="T12" fmla="*/ 1222 w 2214"/>
                <a:gd name="T13" fmla="*/ 1621 h 3419"/>
                <a:gd name="T14" fmla="*/ 865 w 2214"/>
                <a:gd name="T15" fmla="*/ 1337 h 3419"/>
                <a:gd name="T16" fmla="*/ 883 w 2214"/>
                <a:gd name="T17" fmla="*/ 205 h 3419"/>
                <a:gd name="T18" fmla="*/ 617 w 2214"/>
                <a:gd name="T19" fmla="*/ 325 h 3419"/>
                <a:gd name="T20" fmla="*/ 400 w 2214"/>
                <a:gd name="T21" fmla="*/ 521 h 3419"/>
                <a:gd name="T22" fmla="*/ 248 w 2214"/>
                <a:gd name="T23" fmla="*/ 778 h 3419"/>
                <a:gd name="T24" fmla="*/ 179 w 2214"/>
                <a:gd name="T25" fmla="*/ 1080 h 3419"/>
                <a:gd name="T26" fmla="*/ 201 w 2214"/>
                <a:gd name="T27" fmla="*/ 1399 h 3419"/>
                <a:gd name="T28" fmla="*/ 307 w 2214"/>
                <a:gd name="T29" fmla="*/ 1718 h 3419"/>
                <a:gd name="T30" fmla="*/ 485 w 2214"/>
                <a:gd name="T31" fmla="*/ 2013 h 3419"/>
                <a:gd name="T32" fmla="*/ 630 w 2214"/>
                <a:gd name="T33" fmla="*/ 2328 h 3419"/>
                <a:gd name="T34" fmla="*/ 685 w 2214"/>
                <a:gd name="T35" fmla="*/ 2656 h 3419"/>
                <a:gd name="T36" fmla="*/ 639 w 2214"/>
                <a:gd name="T37" fmla="*/ 1265 h 3419"/>
                <a:gd name="T38" fmla="*/ 665 w 2214"/>
                <a:gd name="T39" fmla="*/ 1184 h 3419"/>
                <a:gd name="T40" fmla="*/ 1487 w 2214"/>
                <a:gd name="T41" fmla="*/ 1160 h 3419"/>
                <a:gd name="T42" fmla="*/ 1561 w 2214"/>
                <a:gd name="T43" fmla="*/ 1201 h 3419"/>
                <a:gd name="T44" fmla="*/ 1567 w 2214"/>
                <a:gd name="T45" fmla="*/ 1286 h 3419"/>
                <a:gd name="T46" fmla="*/ 1533 w 2214"/>
                <a:gd name="T47" fmla="*/ 2573 h 3419"/>
                <a:gd name="T48" fmla="*/ 1611 w 2214"/>
                <a:gd name="T49" fmla="*/ 2247 h 3419"/>
                <a:gd name="T50" fmla="*/ 1778 w 2214"/>
                <a:gd name="T51" fmla="*/ 1937 h 3419"/>
                <a:gd name="T52" fmla="*/ 1940 w 2214"/>
                <a:gd name="T53" fmla="*/ 1640 h 3419"/>
                <a:gd name="T54" fmla="*/ 2026 w 2214"/>
                <a:gd name="T55" fmla="*/ 1318 h 3419"/>
                <a:gd name="T56" fmla="*/ 2025 w 2214"/>
                <a:gd name="T57" fmla="*/ 1001 h 3419"/>
                <a:gd name="T58" fmla="*/ 1933 w 2214"/>
                <a:gd name="T59" fmla="*/ 708 h 3419"/>
                <a:gd name="T60" fmla="*/ 1764 w 2214"/>
                <a:gd name="T61" fmla="*/ 465 h 3419"/>
                <a:gd name="T62" fmla="*/ 1534 w 2214"/>
                <a:gd name="T63" fmla="*/ 287 h 3419"/>
                <a:gd name="T64" fmla="*/ 1257 w 2214"/>
                <a:gd name="T65" fmla="*/ 189 h 3419"/>
                <a:gd name="T66" fmla="*/ 1193 w 2214"/>
                <a:gd name="T67" fmla="*/ 3 h 3419"/>
                <a:gd name="T68" fmla="*/ 1518 w 2214"/>
                <a:gd name="T69" fmla="*/ 83 h 3419"/>
                <a:gd name="T70" fmla="*/ 1798 w 2214"/>
                <a:gd name="T71" fmla="*/ 255 h 3419"/>
                <a:gd name="T72" fmla="*/ 2018 w 2214"/>
                <a:gd name="T73" fmla="*/ 503 h 3419"/>
                <a:gd name="T74" fmla="*/ 2162 w 2214"/>
                <a:gd name="T75" fmla="*/ 810 h 3419"/>
                <a:gd name="T76" fmla="*/ 2214 w 2214"/>
                <a:gd name="T77" fmla="*/ 1161 h 3419"/>
                <a:gd name="T78" fmla="*/ 2164 w 2214"/>
                <a:gd name="T79" fmla="*/ 1524 h 3419"/>
                <a:gd name="T80" fmla="*/ 2024 w 2214"/>
                <a:gd name="T81" fmla="*/ 1877 h 3419"/>
                <a:gd name="T82" fmla="*/ 1828 w 2214"/>
                <a:gd name="T83" fmla="*/ 2195 h 3419"/>
                <a:gd name="T84" fmla="*/ 1718 w 2214"/>
                <a:gd name="T85" fmla="*/ 2520 h 3419"/>
                <a:gd name="T86" fmla="*/ 1702 w 2214"/>
                <a:gd name="T87" fmla="*/ 3274 h 3419"/>
                <a:gd name="T88" fmla="*/ 1641 w 2214"/>
                <a:gd name="T89" fmla="*/ 3377 h 3419"/>
                <a:gd name="T90" fmla="*/ 1527 w 2214"/>
                <a:gd name="T91" fmla="*/ 3419 h 3419"/>
                <a:gd name="T92" fmla="*/ 596 w 2214"/>
                <a:gd name="T93" fmla="*/ 3395 h 3419"/>
                <a:gd name="T94" fmla="*/ 519 w 2214"/>
                <a:gd name="T95" fmla="*/ 3304 h 3419"/>
                <a:gd name="T96" fmla="*/ 505 w 2214"/>
                <a:gd name="T97" fmla="*/ 2602 h 3419"/>
                <a:gd name="T98" fmla="*/ 422 w 2214"/>
                <a:gd name="T99" fmla="*/ 2274 h 3419"/>
                <a:gd name="T100" fmla="*/ 237 w 2214"/>
                <a:gd name="T101" fmla="*/ 1961 h 3419"/>
                <a:gd name="T102" fmla="*/ 76 w 2214"/>
                <a:gd name="T103" fmla="*/ 1615 h 3419"/>
                <a:gd name="T104" fmla="*/ 2 w 2214"/>
                <a:gd name="T105" fmla="*/ 1251 h 3419"/>
                <a:gd name="T106" fmla="*/ 28 w 2214"/>
                <a:gd name="T107" fmla="*/ 895 h 3419"/>
                <a:gd name="T108" fmla="*/ 150 w 2214"/>
                <a:gd name="T109" fmla="*/ 575 h 3419"/>
                <a:gd name="T110" fmla="*/ 352 w 2214"/>
                <a:gd name="T111" fmla="*/ 310 h 3419"/>
                <a:gd name="T112" fmla="*/ 620 w 2214"/>
                <a:gd name="T113" fmla="*/ 117 h 3419"/>
                <a:gd name="T114" fmla="*/ 935 w 2214"/>
                <a:gd name="T115" fmla="*/ 13 h 3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14" h="3419">
                  <a:moveTo>
                    <a:pt x="685" y="2833"/>
                  </a:moveTo>
                  <a:lnTo>
                    <a:pt x="685" y="2949"/>
                  </a:lnTo>
                  <a:lnTo>
                    <a:pt x="1107" y="2949"/>
                  </a:lnTo>
                  <a:lnTo>
                    <a:pt x="1130" y="2952"/>
                  </a:lnTo>
                  <a:lnTo>
                    <a:pt x="1151" y="2961"/>
                  </a:lnTo>
                  <a:lnTo>
                    <a:pt x="1169" y="2975"/>
                  </a:lnTo>
                  <a:lnTo>
                    <a:pt x="1183" y="2993"/>
                  </a:lnTo>
                  <a:lnTo>
                    <a:pt x="1192" y="3014"/>
                  </a:lnTo>
                  <a:lnTo>
                    <a:pt x="1194" y="3037"/>
                  </a:lnTo>
                  <a:lnTo>
                    <a:pt x="1192" y="3061"/>
                  </a:lnTo>
                  <a:lnTo>
                    <a:pt x="1183" y="3082"/>
                  </a:lnTo>
                  <a:lnTo>
                    <a:pt x="1169" y="3101"/>
                  </a:lnTo>
                  <a:lnTo>
                    <a:pt x="1151" y="3114"/>
                  </a:lnTo>
                  <a:lnTo>
                    <a:pt x="1130" y="3123"/>
                  </a:lnTo>
                  <a:lnTo>
                    <a:pt x="1107" y="3126"/>
                  </a:lnTo>
                  <a:lnTo>
                    <a:pt x="685" y="3126"/>
                  </a:lnTo>
                  <a:lnTo>
                    <a:pt x="685" y="3242"/>
                  </a:lnTo>
                  <a:lnTo>
                    <a:pt x="1527" y="3242"/>
                  </a:lnTo>
                  <a:lnTo>
                    <a:pt x="1528" y="3242"/>
                  </a:lnTo>
                  <a:lnTo>
                    <a:pt x="1527" y="2833"/>
                  </a:lnTo>
                  <a:lnTo>
                    <a:pt x="685" y="2833"/>
                  </a:lnTo>
                  <a:close/>
                  <a:moveTo>
                    <a:pt x="865" y="1337"/>
                  </a:moveTo>
                  <a:lnTo>
                    <a:pt x="983" y="1590"/>
                  </a:lnTo>
                  <a:lnTo>
                    <a:pt x="988" y="1606"/>
                  </a:lnTo>
                  <a:lnTo>
                    <a:pt x="991" y="1621"/>
                  </a:lnTo>
                  <a:lnTo>
                    <a:pt x="1059" y="2656"/>
                  </a:lnTo>
                  <a:lnTo>
                    <a:pt x="1153" y="2656"/>
                  </a:lnTo>
                  <a:lnTo>
                    <a:pt x="1222" y="1621"/>
                  </a:lnTo>
                  <a:lnTo>
                    <a:pt x="1225" y="1606"/>
                  </a:lnTo>
                  <a:lnTo>
                    <a:pt x="1231" y="1590"/>
                  </a:lnTo>
                  <a:lnTo>
                    <a:pt x="1348" y="1337"/>
                  </a:lnTo>
                  <a:lnTo>
                    <a:pt x="865" y="1337"/>
                  </a:lnTo>
                  <a:close/>
                  <a:moveTo>
                    <a:pt x="1107" y="176"/>
                  </a:moveTo>
                  <a:lnTo>
                    <a:pt x="1030" y="179"/>
                  </a:lnTo>
                  <a:lnTo>
                    <a:pt x="955" y="189"/>
                  </a:lnTo>
                  <a:lnTo>
                    <a:pt x="883" y="205"/>
                  </a:lnTo>
                  <a:lnTo>
                    <a:pt x="813" y="227"/>
                  </a:lnTo>
                  <a:lnTo>
                    <a:pt x="744" y="254"/>
                  </a:lnTo>
                  <a:lnTo>
                    <a:pt x="679" y="287"/>
                  </a:lnTo>
                  <a:lnTo>
                    <a:pt x="617" y="325"/>
                  </a:lnTo>
                  <a:lnTo>
                    <a:pt x="557" y="367"/>
                  </a:lnTo>
                  <a:lnTo>
                    <a:pt x="501" y="413"/>
                  </a:lnTo>
                  <a:lnTo>
                    <a:pt x="449" y="465"/>
                  </a:lnTo>
                  <a:lnTo>
                    <a:pt x="400" y="521"/>
                  </a:lnTo>
                  <a:lnTo>
                    <a:pt x="356" y="580"/>
                  </a:lnTo>
                  <a:lnTo>
                    <a:pt x="315" y="643"/>
                  </a:lnTo>
                  <a:lnTo>
                    <a:pt x="279" y="708"/>
                  </a:lnTo>
                  <a:lnTo>
                    <a:pt x="248" y="778"/>
                  </a:lnTo>
                  <a:lnTo>
                    <a:pt x="223" y="850"/>
                  </a:lnTo>
                  <a:lnTo>
                    <a:pt x="203" y="925"/>
                  </a:lnTo>
                  <a:lnTo>
                    <a:pt x="188" y="1001"/>
                  </a:lnTo>
                  <a:lnTo>
                    <a:pt x="179" y="1080"/>
                  </a:lnTo>
                  <a:lnTo>
                    <a:pt x="175" y="1161"/>
                  </a:lnTo>
                  <a:lnTo>
                    <a:pt x="179" y="1240"/>
                  </a:lnTo>
                  <a:lnTo>
                    <a:pt x="187" y="1318"/>
                  </a:lnTo>
                  <a:lnTo>
                    <a:pt x="201" y="1399"/>
                  </a:lnTo>
                  <a:lnTo>
                    <a:pt x="220" y="1480"/>
                  </a:lnTo>
                  <a:lnTo>
                    <a:pt x="244" y="1560"/>
                  </a:lnTo>
                  <a:lnTo>
                    <a:pt x="274" y="1640"/>
                  </a:lnTo>
                  <a:lnTo>
                    <a:pt x="307" y="1718"/>
                  </a:lnTo>
                  <a:lnTo>
                    <a:pt x="346" y="1794"/>
                  </a:lnTo>
                  <a:lnTo>
                    <a:pt x="388" y="1867"/>
                  </a:lnTo>
                  <a:lnTo>
                    <a:pt x="434" y="1937"/>
                  </a:lnTo>
                  <a:lnTo>
                    <a:pt x="485" y="2013"/>
                  </a:lnTo>
                  <a:lnTo>
                    <a:pt x="529" y="2089"/>
                  </a:lnTo>
                  <a:lnTo>
                    <a:pt x="568" y="2167"/>
                  </a:lnTo>
                  <a:lnTo>
                    <a:pt x="602" y="2247"/>
                  </a:lnTo>
                  <a:lnTo>
                    <a:pt x="630" y="2328"/>
                  </a:lnTo>
                  <a:lnTo>
                    <a:pt x="652" y="2409"/>
                  </a:lnTo>
                  <a:lnTo>
                    <a:pt x="669" y="2491"/>
                  </a:lnTo>
                  <a:lnTo>
                    <a:pt x="680" y="2573"/>
                  </a:lnTo>
                  <a:lnTo>
                    <a:pt x="685" y="2656"/>
                  </a:lnTo>
                  <a:lnTo>
                    <a:pt x="882" y="2656"/>
                  </a:lnTo>
                  <a:lnTo>
                    <a:pt x="816" y="1650"/>
                  </a:lnTo>
                  <a:lnTo>
                    <a:pt x="646" y="1286"/>
                  </a:lnTo>
                  <a:lnTo>
                    <a:pt x="639" y="1265"/>
                  </a:lnTo>
                  <a:lnTo>
                    <a:pt x="638" y="1243"/>
                  </a:lnTo>
                  <a:lnTo>
                    <a:pt x="642" y="1221"/>
                  </a:lnTo>
                  <a:lnTo>
                    <a:pt x="651" y="1201"/>
                  </a:lnTo>
                  <a:lnTo>
                    <a:pt x="665" y="1184"/>
                  </a:lnTo>
                  <a:lnTo>
                    <a:pt x="683" y="1171"/>
                  </a:lnTo>
                  <a:lnTo>
                    <a:pt x="703" y="1163"/>
                  </a:lnTo>
                  <a:lnTo>
                    <a:pt x="725" y="1160"/>
                  </a:lnTo>
                  <a:lnTo>
                    <a:pt x="1487" y="1160"/>
                  </a:lnTo>
                  <a:lnTo>
                    <a:pt x="1509" y="1163"/>
                  </a:lnTo>
                  <a:lnTo>
                    <a:pt x="1529" y="1171"/>
                  </a:lnTo>
                  <a:lnTo>
                    <a:pt x="1547" y="1184"/>
                  </a:lnTo>
                  <a:lnTo>
                    <a:pt x="1561" y="1201"/>
                  </a:lnTo>
                  <a:lnTo>
                    <a:pt x="1571" y="1221"/>
                  </a:lnTo>
                  <a:lnTo>
                    <a:pt x="1576" y="1243"/>
                  </a:lnTo>
                  <a:lnTo>
                    <a:pt x="1574" y="1265"/>
                  </a:lnTo>
                  <a:lnTo>
                    <a:pt x="1567" y="1286"/>
                  </a:lnTo>
                  <a:lnTo>
                    <a:pt x="1398" y="1650"/>
                  </a:lnTo>
                  <a:lnTo>
                    <a:pt x="1330" y="2656"/>
                  </a:lnTo>
                  <a:lnTo>
                    <a:pt x="1528" y="2656"/>
                  </a:lnTo>
                  <a:lnTo>
                    <a:pt x="1533" y="2573"/>
                  </a:lnTo>
                  <a:lnTo>
                    <a:pt x="1544" y="2491"/>
                  </a:lnTo>
                  <a:lnTo>
                    <a:pt x="1560" y="2409"/>
                  </a:lnTo>
                  <a:lnTo>
                    <a:pt x="1582" y="2328"/>
                  </a:lnTo>
                  <a:lnTo>
                    <a:pt x="1611" y="2247"/>
                  </a:lnTo>
                  <a:lnTo>
                    <a:pt x="1644" y="2167"/>
                  </a:lnTo>
                  <a:lnTo>
                    <a:pt x="1684" y="2089"/>
                  </a:lnTo>
                  <a:lnTo>
                    <a:pt x="1728" y="2013"/>
                  </a:lnTo>
                  <a:lnTo>
                    <a:pt x="1778" y="1937"/>
                  </a:lnTo>
                  <a:lnTo>
                    <a:pt x="1825" y="1867"/>
                  </a:lnTo>
                  <a:lnTo>
                    <a:pt x="1868" y="1794"/>
                  </a:lnTo>
                  <a:lnTo>
                    <a:pt x="1905" y="1718"/>
                  </a:lnTo>
                  <a:lnTo>
                    <a:pt x="1940" y="1640"/>
                  </a:lnTo>
                  <a:lnTo>
                    <a:pt x="1968" y="1560"/>
                  </a:lnTo>
                  <a:lnTo>
                    <a:pt x="1993" y="1480"/>
                  </a:lnTo>
                  <a:lnTo>
                    <a:pt x="2012" y="1399"/>
                  </a:lnTo>
                  <a:lnTo>
                    <a:pt x="2026" y="1318"/>
                  </a:lnTo>
                  <a:lnTo>
                    <a:pt x="2035" y="1240"/>
                  </a:lnTo>
                  <a:lnTo>
                    <a:pt x="2037" y="1161"/>
                  </a:lnTo>
                  <a:lnTo>
                    <a:pt x="2034" y="1080"/>
                  </a:lnTo>
                  <a:lnTo>
                    <a:pt x="2025" y="1001"/>
                  </a:lnTo>
                  <a:lnTo>
                    <a:pt x="2010" y="925"/>
                  </a:lnTo>
                  <a:lnTo>
                    <a:pt x="1989" y="850"/>
                  </a:lnTo>
                  <a:lnTo>
                    <a:pt x="1964" y="778"/>
                  </a:lnTo>
                  <a:lnTo>
                    <a:pt x="1933" y="708"/>
                  </a:lnTo>
                  <a:lnTo>
                    <a:pt x="1898" y="643"/>
                  </a:lnTo>
                  <a:lnTo>
                    <a:pt x="1858" y="580"/>
                  </a:lnTo>
                  <a:lnTo>
                    <a:pt x="1812" y="521"/>
                  </a:lnTo>
                  <a:lnTo>
                    <a:pt x="1764" y="465"/>
                  </a:lnTo>
                  <a:lnTo>
                    <a:pt x="1712" y="413"/>
                  </a:lnTo>
                  <a:lnTo>
                    <a:pt x="1655" y="367"/>
                  </a:lnTo>
                  <a:lnTo>
                    <a:pt x="1597" y="325"/>
                  </a:lnTo>
                  <a:lnTo>
                    <a:pt x="1534" y="287"/>
                  </a:lnTo>
                  <a:lnTo>
                    <a:pt x="1468" y="254"/>
                  </a:lnTo>
                  <a:lnTo>
                    <a:pt x="1400" y="227"/>
                  </a:lnTo>
                  <a:lnTo>
                    <a:pt x="1330" y="205"/>
                  </a:lnTo>
                  <a:lnTo>
                    <a:pt x="1257" y="189"/>
                  </a:lnTo>
                  <a:lnTo>
                    <a:pt x="1183" y="179"/>
                  </a:lnTo>
                  <a:lnTo>
                    <a:pt x="1107" y="176"/>
                  </a:lnTo>
                  <a:close/>
                  <a:moveTo>
                    <a:pt x="1107" y="0"/>
                  </a:moveTo>
                  <a:lnTo>
                    <a:pt x="1193" y="3"/>
                  </a:lnTo>
                  <a:lnTo>
                    <a:pt x="1277" y="13"/>
                  </a:lnTo>
                  <a:lnTo>
                    <a:pt x="1360" y="31"/>
                  </a:lnTo>
                  <a:lnTo>
                    <a:pt x="1441" y="53"/>
                  </a:lnTo>
                  <a:lnTo>
                    <a:pt x="1518" y="83"/>
                  </a:lnTo>
                  <a:lnTo>
                    <a:pt x="1593" y="117"/>
                  </a:lnTo>
                  <a:lnTo>
                    <a:pt x="1665" y="158"/>
                  </a:lnTo>
                  <a:lnTo>
                    <a:pt x="1734" y="204"/>
                  </a:lnTo>
                  <a:lnTo>
                    <a:pt x="1798" y="255"/>
                  </a:lnTo>
                  <a:lnTo>
                    <a:pt x="1860" y="310"/>
                  </a:lnTo>
                  <a:lnTo>
                    <a:pt x="1918" y="370"/>
                  </a:lnTo>
                  <a:lnTo>
                    <a:pt x="1971" y="434"/>
                  </a:lnTo>
                  <a:lnTo>
                    <a:pt x="2018" y="503"/>
                  </a:lnTo>
                  <a:lnTo>
                    <a:pt x="2062" y="575"/>
                  </a:lnTo>
                  <a:lnTo>
                    <a:pt x="2101" y="651"/>
                  </a:lnTo>
                  <a:lnTo>
                    <a:pt x="2134" y="729"/>
                  </a:lnTo>
                  <a:lnTo>
                    <a:pt x="2162" y="810"/>
                  </a:lnTo>
                  <a:lnTo>
                    <a:pt x="2184" y="895"/>
                  </a:lnTo>
                  <a:lnTo>
                    <a:pt x="2201" y="981"/>
                  </a:lnTo>
                  <a:lnTo>
                    <a:pt x="2211" y="1070"/>
                  </a:lnTo>
                  <a:lnTo>
                    <a:pt x="2214" y="1161"/>
                  </a:lnTo>
                  <a:lnTo>
                    <a:pt x="2211" y="1251"/>
                  </a:lnTo>
                  <a:lnTo>
                    <a:pt x="2201" y="1342"/>
                  </a:lnTo>
                  <a:lnTo>
                    <a:pt x="2185" y="1433"/>
                  </a:lnTo>
                  <a:lnTo>
                    <a:pt x="2164" y="1524"/>
                  </a:lnTo>
                  <a:lnTo>
                    <a:pt x="2138" y="1615"/>
                  </a:lnTo>
                  <a:lnTo>
                    <a:pt x="2104" y="1703"/>
                  </a:lnTo>
                  <a:lnTo>
                    <a:pt x="2067" y="1791"/>
                  </a:lnTo>
                  <a:lnTo>
                    <a:pt x="2024" y="1877"/>
                  </a:lnTo>
                  <a:lnTo>
                    <a:pt x="1975" y="1961"/>
                  </a:lnTo>
                  <a:lnTo>
                    <a:pt x="1922" y="2040"/>
                  </a:lnTo>
                  <a:lnTo>
                    <a:pt x="1872" y="2116"/>
                  </a:lnTo>
                  <a:lnTo>
                    <a:pt x="1828" y="2195"/>
                  </a:lnTo>
                  <a:lnTo>
                    <a:pt x="1790" y="2274"/>
                  </a:lnTo>
                  <a:lnTo>
                    <a:pt x="1759" y="2354"/>
                  </a:lnTo>
                  <a:lnTo>
                    <a:pt x="1735" y="2436"/>
                  </a:lnTo>
                  <a:lnTo>
                    <a:pt x="1718" y="2520"/>
                  </a:lnTo>
                  <a:lnTo>
                    <a:pt x="1707" y="2602"/>
                  </a:lnTo>
                  <a:lnTo>
                    <a:pt x="1704" y="2685"/>
                  </a:lnTo>
                  <a:lnTo>
                    <a:pt x="1704" y="3242"/>
                  </a:lnTo>
                  <a:lnTo>
                    <a:pt x="1702" y="3274"/>
                  </a:lnTo>
                  <a:lnTo>
                    <a:pt x="1693" y="3304"/>
                  </a:lnTo>
                  <a:lnTo>
                    <a:pt x="1680" y="3331"/>
                  </a:lnTo>
                  <a:lnTo>
                    <a:pt x="1663" y="3356"/>
                  </a:lnTo>
                  <a:lnTo>
                    <a:pt x="1641" y="3377"/>
                  </a:lnTo>
                  <a:lnTo>
                    <a:pt x="1617" y="3395"/>
                  </a:lnTo>
                  <a:lnTo>
                    <a:pt x="1589" y="3408"/>
                  </a:lnTo>
                  <a:lnTo>
                    <a:pt x="1559" y="3416"/>
                  </a:lnTo>
                  <a:lnTo>
                    <a:pt x="1527" y="3419"/>
                  </a:lnTo>
                  <a:lnTo>
                    <a:pt x="685" y="3419"/>
                  </a:lnTo>
                  <a:lnTo>
                    <a:pt x="653" y="3416"/>
                  </a:lnTo>
                  <a:lnTo>
                    <a:pt x="623" y="3408"/>
                  </a:lnTo>
                  <a:lnTo>
                    <a:pt x="596" y="3395"/>
                  </a:lnTo>
                  <a:lnTo>
                    <a:pt x="571" y="3377"/>
                  </a:lnTo>
                  <a:lnTo>
                    <a:pt x="550" y="3356"/>
                  </a:lnTo>
                  <a:lnTo>
                    <a:pt x="533" y="3331"/>
                  </a:lnTo>
                  <a:lnTo>
                    <a:pt x="519" y="3304"/>
                  </a:lnTo>
                  <a:lnTo>
                    <a:pt x="512" y="3274"/>
                  </a:lnTo>
                  <a:lnTo>
                    <a:pt x="508" y="3242"/>
                  </a:lnTo>
                  <a:lnTo>
                    <a:pt x="508" y="2685"/>
                  </a:lnTo>
                  <a:lnTo>
                    <a:pt x="505" y="2602"/>
                  </a:lnTo>
                  <a:lnTo>
                    <a:pt x="495" y="2520"/>
                  </a:lnTo>
                  <a:lnTo>
                    <a:pt x="477" y="2436"/>
                  </a:lnTo>
                  <a:lnTo>
                    <a:pt x="453" y="2354"/>
                  </a:lnTo>
                  <a:lnTo>
                    <a:pt x="422" y="2274"/>
                  </a:lnTo>
                  <a:lnTo>
                    <a:pt x="385" y="2195"/>
                  </a:lnTo>
                  <a:lnTo>
                    <a:pt x="341" y="2116"/>
                  </a:lnTo>
                  <a:lnTo>
                    <a:pt x="291" y="2040"/>
                  </a:lnTo>
                  <a:lnTo>
                    <a:pt x="237" y="1961"/>
                  </a:lnTo>
                  <a:lnTo>
                    <a:pt x="190" y="1877"/>
                  </a:lnTo>
                  <a:lnTo>
                    <a:pt x="146" y="1791"/>
                  </a:lnTo>
                  <a:lnTo>
                    <a:pt x="108" y="1703"/>
                  </a:lnTo>
                  <a:lnTo>
                    <a:pt x="76" y="1615"/>
                  </a:lnTo>
                  <a:lnTo>
                    <a:pt x="48" y="1524"/>
                  </a:lnTo>
                  <a:lnTo>
                    <a:pt x="27" y="1433"/>
                  </a:lnTo>
                  <a:lnTo>
                    <a:pt x="12" y="1342"/>
                  </a:lnTo>
                  <a:lnTo>
                    <a:pt x="2" y="1251"/>
                  </a:lnTo>
                  <a:lnTo>
                    <a:pt x="0" y="1161"/>
                  </a:lnTo>
                  <a:lnTo>
                    <a:pt x="3" y="1070"/>
                  </a:lnTo>
                  <a:lnTo>
                    <a:pt x="12" y="981"/>
                  </a:lnTo>
                  <a:lnTo>
                    <a:pt x="28" y="895"/>
                  </a:lnTo>
                  <a:lnTo>
                    <a:pt x="51" y="810"/>
                  </a:lnTo>
                  <a:lnTo>
                    <a:pt x="78" y="729"/>
                  </a:lnTo>
                  <a:lnTo>
                    <a:pt x="111" y="651"/>
                  </a:lnTo>
                  <a:lnTo>
                    <a:pt x="150" y="575"/>
                  </a:lnTo>
                  <a:lnTo>
                    <a:pt x="194" y="503"/>
                  </a:lnTo>
                  <a:lnTo>
                    <a:pt x="243" y="434"/>
                  </a:lnTo>
                  <a:lnTo>
                    <a:pt x="296" y="370"/>
                  </a:lnTo>
                  <a:lnTo>
                    <a:pt x="352" y="310"/>
                  </a:lnTo>
                  <a:lnTo>
                    <a:pt x="414" y="255"/>
                  </a:lnTo>
                  <a:lnTo>
                    <a:pt x="480" y="204"/>
                  </a:lnTo>
                  <a:lnTo>
                    <a:pt x="548" y="158"/>
                  </a:lnTo>
                  <a:lnTo>
                    <a:pt x="620" y="117"/>
                  </a:lnTo>
                  <a:lnTo>
                    <a:pt x="695" y="83"/>
                  </a:lnTo>
                  <a:lnTo>
                    <a:pt x="773" y="53"/>
                  </a:lnTo>
                  <a:lnTo>
                    <a:pt x="852" y="31"/>
                  </a:lnTo>
                  <a:lnTo>
                    <a:pt x="935" y="13"/>
                  </a:lnTo>
                  <a:lnTo>
                    <a:pt x="1021" y="3"/>
                  </a:lnTo>
                  <a:lnTo>
                    <a:pt x="11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C5051D0D-CE7A-FB0D-2D30-7A67E4AEDD4B}"/>
              </a:ext>
            </a:extLst>
          </p:cNvPr>
          <p:cNvGrpSpPr/>
          <p:nvPr/>
        </p:nvGrpSpPr>
        <p:grpSpPr>
          <a:xfrm>
            <a:off x="2543186" y="3807966"/>
            <a:ext cx="334963" cy="417513"/>
            <a:chOff x="7921625" y="5121276"/>
            <a:chExt cx="334963" cy="417513"/>
          </a:xfrm>
          <a:solidFill>
            <a:schemeClr val="tx1"/>
          </a:solidFill>
        </p:grpSpPr>
        <p:sp>
          <p:nvSpPr>
            <p:cNvPr id="167" name="Freeform 33">
              <a:extLst>
                <a:ext uri="{FF2B5EF4-FFF2-40B4-BE49-F238E27FC236}">
                  <a16:creationId xmlns:a16="http://schemas.microsoft.com/office/drawing/2014/main" id="{F5C7AADE-0ED7-0F11-EBE0-EEE65F947B76}"/>
                </a:ext>
              </a:extLst>
            </p:cNvPr>
            <p:cNvSpPr>
              <a:spLocks noEditPoints="1"/>
            </p:cNvSpPr>
            <p:nvPr/>
          </p:nvSpPr>
          <p:spPr bwMode="auto">
            <a:xfrm>
              <a:off x="7921625" y="5121276"/>
              <a:ext cx="334963" cy="417513"/>
            </a:xfrm>
            <a:custGeom>
              <a:avLst/>
              <a:gdLst>
                <a:gd name="T0" fmla="*/ 47 w 211"/>
                <a:gd name="T1" fmla="*/ 29 h 263"/>
                <a:gd name="T2" fmla="*/ 21 w 211"/>
                <a:gd name="T3" fmla="*/ 43 h 263"/>
                <a:gd name="T4" fmla="*/ 18 w 211"/>
                <a:gd name="T5" fmla="*/ 43 h 263"/>
                <a:gd name="T6" fmla="*/ 15 w 211"/>
                <a:gd name="T7" fmla="*/ 45 h 263"/>
                <a:gd name="T8" fmla="*/ 12 w 211"/>
                <a:gd name="T9" fmla="*/ 51 h 263"/>
                <a:gd name="T10" fmla="*/ 12 w 211"/>
                <a:gd name="T11" fmla="*/ 240 h 263"/>
                <a:gd name="T12" fmla="*/ 15 w 211"/>
                <a:gd name="T13" fmla="*/ 247 h 263"/>
                <a:gd name="T14" fmla="*/ 18 w 211"/>
                <a:gd name="T15" fmla="*/ 249 h 263"/>
                <a:gd name="T16" fmla="*/ 189 w 211"/>
                <a:gd name="T17" fmla="*/ 250 h 263"/>
                <a:gd name="T18" fmla="*/ 192 w 211"/>
                <a:gd name="T19" fmla="*/ 249 h 263"/>
                <a:gd name="T20" fmla="*/ 195 w 211"/>
                <a:gd name="T21" fmla="*/ 247 h 263"/>
                <a:gd name="T22" fmla="*/ 197 w 211"/>
                <a:gd name="T23" fmla="*/ 240 h 263"/>
                <a:gd name="T24" fmla="*/ 197 w 211"/>
                <a:gd name="T25" fmla="*/ 51 h 263"/>
                <a:gd name="T26" fmla="*/ 195 w 211"/>
                <a:gd name="T27" fmla="*/ 45 h 263"/>
                <a:gd name="T28" fmla="*/ 192 w 211"/>
                <a:gd name="T29" fmla="*/ 43 h 263"/>
                <a:gd name="T30" fmla="*/ 164 w 211"/>
                <a:gd name="T31" fmla="*/ 43 h 263"/>
                <a:gd name="T32" fmla="*/ 189 w 211"/>
                <a:gd name="T33" fmla="*/ 29 h 263"/>
                <a:gd name="T34" fmla="*/ 194 w 211"/>
                <a:gd name="T35" fmla="*/ 30 h 263"/>
                <a:gd name="T36" fmla="*/ 201 w 211"/>
                <a:gd name="T37" fmla="*/ 33 h 263"/>
                <a:gd name="T38" fmla="*/ 205 w 211"/>
                <a:gd name="T39" fmla="*/ 35 h 263"/>
                <a:gd name="T40" fmla="*/ 210 w 211"/>
                <a:gd name="T41" fmla="*/ 43 h 263"/>
                <a:gd name="T42" fmla="*/ 211 w 211"/>
                <a:gd name="T43" fmla="*/ 51 h 263"/>
                <a:gd name="T44" fmla="*/ 211 w 211"/>
                <a:gd name="T45" fmla="*/ 240 h 263"/>
                <a:gd name="T46" fmla="*/ 210 w 211"/>
                <a:gd name="T47" fmla="*/ 249 h 263"/>
                <a:gd name="T48" fmla="*/ 205 w 211"/>
                <a:gd name="T49" fmla="*/ 257 h 263"/>
                <a:gd name="T50" fmla="*/ 201 w 211"/>
                <a:gd name="T51" fmla="*/ 259 h 263"/>
                <a:gd name="T52" fmla="*/ 194 w 211"/>
                <a:gd name="T53" fmla="*/ 263 h 263"/>
                <a:gd name="T54" fmla="*/ 21 w 211"/>
                <a:gd name="T55" fmla="*/ 263 h 263"/>
                <a:gd name="T56" fmla="*/ 17 w 211"/>
                <a:gd name="T57" fmla="*/ 263 h 263"/>
                <a:gd name="T58" fmla="*/ 10 w 211"/>
                <a:gd name="T59" fmla="*/ 259 h 263"/>
                <a:gd name="T60" fmla="*/ 6 w 211"/>
                <a:gd name="T61" fmla="*/ 257 h 263"/>
                <a:gd name="T62" fmla="*/ 1 w 211"/>
                <a:gd name="T63" fmla="*/ 249 h 263"/>
                <a:gd name="T64" fmla="*/ 0 w 211"/>
                <a:gd name="T65" fmla="*/ 240 h 263"/>
                <a:gd name="T66" fmla="*/ 0 w 211"/>
                <a:gd name="T67" fmla="*/ 51 h 263"/>
                <a:gd name="T68" fmla="*/ 1 w 211"/>
                <a:gd name="T69" fmla="*/ 43 h 263"/>
                <a:gd name="T70" fmla="*/ 6 w 211"/>
                <a:gd name="T71" fmla="*/ 35 h 263"/>
                <a:gd name="T72" fmla="*/ 10 w 211"/>
                <a:gd name="T73" fmla="*/ 33 h 263"/>
                <a:gd name="T74" fmla="*/ 17 w 211"/>
                <a:gd name="T75" fmla="*/ 30 h 263"/>
                <a:gd name="T76" fmla="*/ 21 w 211"/>
                <a:gd name="T77" fmla="*/ 29 h 263"/>
                <a:gd name="T78" fmla="*/ 82 w 211"/>
                <a:gd name="T79" fmla="*/ 24 h 263"/>
                <a:gd name="T80" fmla="*/ 83 w 211"/>
                <a:gd name="T81" fmla="*/ 19 h 263"/>
                <a:gd name="T82" fmla="*/ 85 w 211"/>
                <a:gd name="T83" fmla="*/ 10 h 263"/>
                <a:gd name="T84" fmla="*/ 92 w 211"/>
                <a:gd name="T85" fmla="*/ 4 h 263"/>
                <a:gd name="T86" fmla="*/ 100 w 211"/>
                <a:gd name="T87" fmla="*/ 1 h 263"/>
                <a:gd name="T88" fmla="*/ 105 w 211"/>
                <a:gd name="T89" fmla="*/ 0 h 263"/>
                <a:gd name="T90" fmla="*/ 114 w 211"/>
                <a:gd name="T91" fmla="*/ 3 h 263"/>
                <a:gd name="T92" fmla="*/ 122 w 211"/>
                <a:gd name="T93" fmla="*/ 8 h 263"/>
                <a:gd name="T94" fmla="*/ 126 w 211"/>
                <a:gd name="T95" fmla="*/ 15 h 263"/>
                <a:gd name="T96" fmla="*/ 129 w 211"/>
                <a:gd name="T97" fmla="*/ 24 h 263"/>
                <a:gd name="T98" fmla="*/ 155 w 211"/>
                <a:gd name="T99" fmla="*/ 56 h 263"/>
                <a:gd name="T100" fmla="*/ 56 w 211"/>
                <a:gd name="T101" fmla="*/ 24 h 263"/>
                <a:gd name="T102" fmla="*/ 95 w 211"/>
                <a:gd name="T103" fmla="*/ 24 h 263"/>
                <a:gd name="T104" fmla="*/ 115 w 211"/>
                <a:gd name="T105" fmla="*/ 24 h 263"/>
                <a:gd name="T106" fmla="*/ 113 w 211"/>
                <a:gd name="T107" fmla="*/ 16 h 263"/>
                <a:gd name="T108" fmla="*/ 105 w 211"/>
                <a:gd name="T109" fmla="*/ 14 h 263"/>
                <a:gd name="T110" fmla="*/ 102 w 211"/>
                <a:gd name="T111" fmla="*/ 15 h 263"/>
                <a:gd name="T112" fmla="*/ 97 w 211"/>
                <a:gd name="T113" fmla="*/ 20 h 263"/>
                <a:gd name="T114" fmla="*/ 95 w 211"/>
                <a:gd name="T115" fmla="*/ 2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63">
                  <a:moveTo>
                    <a:pt x="21" y="29"/>
                  </a:moveTo>
                  <a:lnTo>
                    <a:pt x="47" y="29"/>
                  </a:lnTo>
                  <a:lnTo>
                    <a:pt x="47" y="43"/>
                  </a:lnTo>
                  <a:lnTo>
                    <a:pt x="21" y="43"/>
                  </a:lnTo>
                  <a:lnTo>
                    <a:pt x="21" y="43"/>
                  </a:lnTo>
                  <a:lnTo>
                    <a:pt x="18" y="43"/>
                  </a:lnTo>
                  <a:lnTo>
                    <a:pt x="15" y="45"/>
                  </a:lnTo>
                  <a:lnTo>
                    <a:pt x="15" y="45"/>
                  </a:lnTo>
                  <a:lnTo>
                    <a:pt x="13" y="48"/>
                  </a:lnTo>
                  <a:lnTo>
                    <a:pt x="12" y="51"/>
                  </a:lnTo>
                  <a:lnTo>
                    <a:pt x="12" y="240"/>
                  </a:lnTo>
                  <a:lnTo>
                    <a:pt x="12" y="240"/>
                  </a:lnTo>
                  <a:lnTo>
                    <a:pt x="13" y="244"/>
                  </a:lnTo>
                  <a:lnTo>
                    <a:pt x="15" y="247"/>
                  </a:lnTo>
                  <a:lnTo>
                    <a:pt x="15" y="247"/>
                  </a:lnTo>
                  <a:lnTo>
                    <a:pt x="18" y="249"/>
                  </a:lnTo>
                  <a:lnTo>
                    <a:pt x="21" y="250"/>
                  </a:lnTo>
                  <a:lnTo>
                    <a:pt x="189" y="250"/>
                  </a:lnTo>
                  <a:lnTo>
                    <a:pt x="189" y="250"/>
                  </a:lnTo>
                  <a:lnTo>
                    <a:pt x="192" y="249"/>
                  </a:lnTo>
                  <a:lnTo>
                    <a:pt x="195" y="247"/>
                  </a:lnTo>
                  <a:lnTo>
                    <a:pt x="195" y="247"/>
                  </a:lnTo>
                  <a:lnTo>
                    <a:pt x="197" y="244"/>
                  </a:lnTo>
                  <a:lnTo>
                    <a:pt x="197" y="240"/>
                  </a:lnTo>
                  <a:lnTo>
                    <a:pt x="197" y="51"/>
                  </a:lnTo>
                  <a:lnTo>
                    <a:pt x="197" y="51"/>
                  </a:lnTo>
                  <a:lnTo>
                    <a:pt x="197" y="48"/>
                  </a:lnTo>
                  <a:lnTo>
                    <a:pt x="195" y="45"/>
                  </a:lnTo>
                  <a:lnTo>
                    <a:pt x="195" y="45"/>
                  </a:lnTo>
                  <a:lnTo>
                    <a:pt x="192" y="43"/>
                  </a:lnTo>
                  <a:lnTo>
                    <a:pt x="189" y="43"/>
                  </a:lnTo>
                  <a:lnTo>
                    <a:pt x="164" y="43"/>
                  </a:lnTo>
                  <a:lnTo>
                    <a:pt x="164" y="29"/>
                  </a:lnTo>
                  <a:lnTo>
                    <a:pt x="189" y="29"/>
                  </a:lnTo>
                  <a:lnTo>
                    <a:pt x="189" y="29"/>
                  </a:lnTo>
                  <a:lnTo>
                    <a:pt x="194" y="30"/>
                  </a:lnTo>
                  <a:lnTo>
                    <a:pt x="197" y="31"/>
                  </a:lnTo>
                  <a:lnTo>
                    <a:pt x="201" y="33"/>
                  </a:lnTo>
                  <a:lnTo>
                    <a:pt x="205" y="35"/>
                  </a:lnTo>
                  <a:lnTo>
                    <a:pt x="205" y="35"/>
                  </a:lnTo>
                  <a:lnTo>
                    <a:pt x="207" y="39"/>
                  </a:lnTo>
                  <a:lnTo>
                    <a:pt x="210" y="43"/>
                  </a:lnTo>
                  <a:lnTo>
                    <a:pt x="211" y="46"/>
                  </a:lnTo>
                  <a:lnTo>
                    <a:pt x="211" y="51"/>
                  </a:lnTo>
                  <a:lnTo>
                    <a:pt x="211" y="240"/>
                  </a:lnTo>
                  <a:lnTo>
                    <a:pt x="211" y="240"/>
                  </a:lnTo>
                  <a:lnTo>
                    <a:pt x="211" y="245"/>
                  </a:lnTo>
                  <a:lnTo>
                    <a:pt x="210" y="249"/>
                  </a:lnTo>
                  <a:lnTo>
                    <a:pt x="207" y="253"/>
                  </a:lnTo>
                  <a:lnTo>
                    <a:pt x="205" y="257"/>
                  </a:lnTo>
                  <a:lnTo>
                    <a:pt x="205" y="257"/>
                  </a:lnTo>
                  <a:lnTo>
                    <a:pt x="201" y="259"/>
                  </a:lnTo>
                  <a:lnTo>
                    <a:pt x="197" y="261"/>
                  </a:lnTo>
                  <a:lnTo>
                    <a:pt x="194" y="263"/>
                  </a:lnTo>
                  <a:lnTo>
                    <a:pt x="189" y="263"/>
                  </a:lnTo>
                  <a:lnTo>
                    <a:pt x="21" y="263"/>
                  </a:lnTo>
                  <a:lnTo>
                    <a:pt x="21" y="263"/>
                  </a:lnTo>
                  <a:lnTo>
                    <a:pt x="17" y="263"/>
                  </a:lnTo>
                  <a:lnTo>
                    <a:pt x="13" y="261"/>
                  </a:lnTo>
                  <a:lnTo>
                    <a:pt x="10" y="259"/>
                  </a:lnTo>
                  <a:lnTo>
                    <a:pt x="6" y="257"/>
                  </a:lnTo>
                  <a:lnTo>
                    <a:pt x="6" y="257"/>
                  </a:lnTo>
                  <a:lnTo>
                    <a:pt x="3" y="253"/>
                  </a:lnTo>
                  <a:lnTo>
                    <a:pt x="1" y="249"/>
                  </a:lnTo>
                  <a:lnTo>
                    <a:pt x="0" y="245"/>
                  </a:lnTo>
                  <a:lnTo>
                    <a:pt x="0" y="240"/>
                  </a:lnTo>
                  <a:lnTo>
                    <a:pt x="0" y="51"/>
                  </a:lnTo>
                  <a:lnTo>
                    <a:pt x="0" y="51"/>
                  </a:lnTo>
                  <a:lnTo>
                    <a:pt x="0" y="46"/>
                  </a:lnTo>
                  <a:lnTo>
                    <a:pt x="1" y="43"/>
                  </a:lnTo>
                  <a:lnTo>
                    <a:pt x="3" y="39"/>
                  </a:lnTo>
                  <a:lnTo>
                    <a:pt x="6" y="35"/>
                  </a:lnTo>
                  <a:lnTo>
                    <a:pt x="6" y="35"/>
                  </a:lnTo>
                  <a:lnTo>
                    <a:pt x="10" y="33"/>
                  </a:lnTo>
                  <a:lnTo>
                    <a:pt x="13" y="31"/>
                  </a:lnTo>
                  <a:lnTo>
                    <a:pt x="17" y="30"/>
                  </a:lnTo>
                  <a:lnTo>
                    <a:pt x="21" y="29"/>
                  </a:lnTo>
                  <a:lnTo>
                    <a:pt x="21" y="29"/>
                  </a:lnTo>
                  <a:close/>
                  <a:moveTo>
                    <a:pt x="56" y="24"/>
                  </a:moveTo>
                  <a:lnTo>
                    <a:pt x="82" y="24"/>
                  </a:lnTo>
                  <a:lnTo>
                    <a:pt x="82" y="24"/>
                  </a:lnTo>
                  <a:lnTo>
                    <a:pt x="83" y="19"/>
                  </a:lnTo>
                  <a:lnTo>
                    <a:pt x="84" y="15"/>
                  </a:lnTo>
                  <a:lnTo>
                    <a:pt x="85" y="10"/>
                  </a:lnTo>
                  <a:lnTo>
                    <a:pt x="89" y="8"/>
                  </a:lnTo>
                  <a:lnTo>
                    <a:pt x="92" y="4"/>
                  </a:lnTo>
                  <a:lnTo>
                    <a:pt x="97" y="3"/>
                  </a:lnTo>
                  <a:lnTo>
                    <a:pt x="100" y="1"/>
                  </a:lnTo>
                  <a:lnTo>
                    <a:pt x="105" y="0"/>
                  </a:lnTo>
                  <a:lnTo>
                    <a:pt x="105" y="0"/>
                  </a:lnTo>
                  <a:lnTo>
                    <a:pt x="110" y="1"/>
                  </a:lnTo>
                  <a:lnTo>
                    <a:pt x="114" y="3"/>
                  </a:lnTo>
                  <a:lnTo>
                    <a:pt x="118" y="4"/>
                  </a:lnTo>
                  <a:lnTo>
                    <a:pt x="122" y="8"/>
                  </a:lnTo>
                  <a:lnTo>
                    <a:pt x="124" y="10"/>
                  </a:lnTo>
                  <a:lnTo>
                    <a:pt x="126" y="15"/>
                  </a:lnTo>
                  <a:lnTo>
                    <a:pt x="128" y="19"/>
                  </a:lnTo>
                  <a:lnTo>
                    <a:pt x="129" y="24"/>
                  </a:lnTo>
                  <a:lnTo>
                    <a:pt x="155" y="24"/>
                  </a:lnTo>
                  <a:lnTo>
                    <a:pt x="155" y="56"/>
                  </a:lnTo>
                  <a:lnTo>
                    <a:pt x="56" y="56"/>
                  </a:lnTo>
                  <a:lnTo>
                    <a:pt x="56" y="24"/>
                  </a:lnTo>
                  <a:lnTo>
                    <a:pt x="56" y="24"/>
                  </a:lnTo>
                  <a:close/>
                  <a:moveTo>
                    <a:pt x="95" y="24"/>
                  </a:moveTo>
                  <a:lnTo>
                    <a:pt x="115" y="24"/>
                  </a:lnTo>
                  <a:lnTo>
                    <a:pt x="115" y="24"/>
                  </a:lnTo>
                  <a:lnTo>
                    <a:pt x="114" y="20"/>
                  </a:lnTo>
                  <a:lnTo>
                    <a:pt x="113" y="16"/>
                  </a:lnTo>
                  <a:lnTo>
                    <a:pt x="109" y="15"/>
                  </a:lnTo>
                  <a:lnTo>
                    <a:pt x="105" y="14"/>
                  </a:lnTo>
                  <a:lnTo>
                    <a:pt x="105" y="14"/>
                  </a:lnTo>
                  <a:lnTo>
                    <a:pt x="102" y="15"/>
                  </a:lnTo>
                  <a:lnTo>
                    <a:pt x="98" y="16"/>
                  </a:lnTo>
                  <a:lnTo>
                    <a:pt x="97" y="20"/>
                  </a:lnTo>
                  <a:lnTo>
                    <a:pt x="95" y="24"/>
                  </a:lnTo>
                  <a:lnTo>
                    <a:pt x="95" y="24"/>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sz="1351">
                <a:latin typeface="+mj-lt"/>
              </a:endParaRPr>
            </a:p>
          </p:txBody>
        </p:sp>
        <p:sp>
          <p:nvSpPr>
            <p:cNvPr id="168" name="Freeform 34">
              <a:extLst>
                <a:ext uri="{FF2B5EF4-FFF2-40B4-BE49-F238E27FC236}">
                  <a16:creationId xmlns:a16="http://schemas.microsoft.com/office/drawing/2014/main" id="{16FC9757-E7FB-3CF3-4FDC-04F1E7647D0C}"/>
                </a:ext>
              </a:extLst>
            </p:cNvPr>
            <p:cNvSpPr>
              <a:spLocks noEditPoints="1"/>
            </p:cNvSpPr>
            <p:nvPr/>
          </p:nvSpPr>
          <p:spPr bwMode="auto">
            <a:xfrm>
              <a:off x="7986713" y="5270501"/>
              <a:ext cx="203200" cy="200025"/>
            </a:xfrm>
            <a:custGeom>
              <a:avLst/>
              <a:gdLst>
                <a:gd name="T0" fmla="*/ 128 w 128"/>
                <a:gd name="T1" fmla="*/ 75 h 126"/>
                <a:gd name="T2" fmla="*/ 128 w 128"/>
                <a:gd name="T3" fmla="*/ 3 h 126"/>
                <a:gd name="T4" fmla="*/ 128 w 128"/>
                <a:gd name="T5" fmla="*/ 3 h 126"/>
                <a:gd name="T6" fmla="*/ 128 w 128"/>
                <a:gd name="T7" fmla="*/ 2 h 126"/>
                <a:gd name="T8" fmla="*/ 127 w 128"/>
                <a:gd name="T9" fmla="*/ 0 h 126"/>
                <a:gd name="T10" fmla="*/ 127 w 128"/>
                <a:gd name="T11" fmla="*/ 0 h 126"/>
                <a:gd name="T12" fmla="*/ 124 w 128"/>
                <a:gd name="T13" fmla="*/ 0 h 126"/>
                <a:gd name="T14" fmla="*/ 123 w 128"/>
                <a:gd name="T15" fmla="*/ 1 h 126"/>
                <a:gd name="T16" fmla="*/ 78 w 128"/>
                <a:gd name="T17" fmla="*/ 36 h 126"/>
                <a:gd name="T18" fmla="*/ 78 w 128"/>
                <a:gd name="T19" fmla="*/ 36 h 126"/>
                <a:gd name="T20" fmla="*/ 77 w 128"/>
                <a:gd name="T21" fmla="*/ 36 h 126"/>
                <a:gd name="T22" fmla="*/ 74 w 128"/>
                <a:gd name="T23" fmla="*/ 36 h 126"/>
                <a:gd name="T24" fmla="*/ 53 w 128"/>
                <a:gd name="T25" fmla="*/ 24 h 126"/>
                <a:gd name="T26" fmla="*/ 53 w 128"/>
                <a:gd name="T27" fmla="*/ 24 h 126"/>
                <a:gd name="T28" fmla="*/ 51 w 128"/>
                <a:gd name="T29" fmla="*/ 23 h 126"/>
                <a:gd name="T30" fmla="*/ 48 w 128"/>
                <a:gd name="T31" fmla="*/ 24 h 126"/>
                <a:gd name="T32" fmla="*/ 28 w 128"/>
                <a:gd name="T33" fmla="*/ 49 h 126"/>
                <a:gd name="T34" fmla="*/ 28 w 128"/>
                <a:gd name="T35" fmla="*/ 49 h 126"/>
                <a:gd name="T36" fmla="*/ 27 w 128"/>
                <a:gd name="T37" fmla="*/ 51 h 126"/>
                <a:gd name="T38" fmla="*/ 25 w 128"/>
                <a:gd name="T39" fmla="*/ 51 h 126"/>
                <a:gd name="T40" fmla="*/ 6 w 128"/>
                <a:gd name="T41" fmla="*/ 42 h 126"/>
                <a:gd name="T42" fmla="*/ 6 w 128"/>
                <a:gd name="T43" fmla="*/ 42 h 126"/>
                <a:gd name="T44" fmla="*/ 3 w 128"/>
                <a:gd name="T45" fmla="*/ 42 h 126"/>
                <a:gd name="T46" fmla="*/ 2 w 128"/>
                <a:gd name="T47" fmla="*/ 42 h 126"/>
                <a:gd name="T48" fmla="*/ 2 w 128"/>
                <a:gd name="T49" fmla="*/ 42 h 126"/>
                <a:gd name="T50" fmla="*/ 1 w 128"/>
                <a:gd name="T51" fmla="*/ 43 h 126"/>
                <a:gd name="T52" fmla="*/ 0 w 128"/>
                <a:gd name="T53" fmla="*/ 46 h 126"/>
                <a:gd name="T54" fmla="*/ 0 w 128"/>
                <a:gd name="T55" fmla="*/ 75 h 126"/>
                <a:gd name="T56" fmla="*/ 128 w 128"/>
                <a:gd name="T57" fmla="*/ 75 h 126"/>
                <a:gd name="T58" fmla="*/ 128 w 128"/>
                <a:gd name="T59" fmla="*/ 75 h 126"/>
                <a:gd name="T60" fmla="*/ 0 w 128"/>
                <a:gd name="T61" fmla="*/ 94 h 126"/>
                <a:gd name="T62" fmla="*/ 128 w 128"/>
                <a:gd name="T63" fmla="*/ 94 h 126"/>
                <a:gd name="T64" fmla="*/ 128 w 128"/>
                <a:gd name="T65" fmla="*/ 103 h 126"/>
                <a:gd name="T66" fmla="*/ 0 w 128"/>
                <a:gd name="T67" fmla="*/ 103 h 126"/>
                <a:gd name="T68" fmla="*/ 0 w 128"/>
                <a:gd name="T69" fmla="*/ 94 h 126"/>
                <a:gd name="T70" fmla="*/ 0 w 128"/>
                <a:gd name="T71" fmla="*/ 94 h 126"/>
                <a:gd name="T72" fmla="*/ 0 w 128"/>
                <a:gd name="T73" fmla="*/ 118 h 126"/>
                <a:gd name="T74" fmla="*/ 128 w 128"/>
                <a:gd name="T75" fmla="*/ 118 h 126"/>
                <a:gd name="T76" fmla="*/ 128 w 128"/>
                <a:gd name="T77" fmla="*/ 126 h 126"/>
                <a:gd name="T78" fmla="*/ 0 w 128"/>
                <a:gd name="T79" fmla="*/ 126 h 126"/>
                <a:gd name="T80" fmla="*/ 0 w 128"/>
                <a:gd name="T81" fmla="*/ 118 h 126"/>
                <a:gd name="T82" fmla="*/ 0 w 128"/>
                <a:gd name="T83" fmla="*/ 11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6">
                  <a:moveTo>
                    <a:pt x="128" y="75"/>
                  </a:moveTo>
                  <a:lnTo>
                    <a:pt x="128" y="3"/>
                  </a:lnTo>
                  <a:lnTo>
                    <a:pt x="128" y="3"/>
                  </a:lnTo>
                  <a:lnTo>
                    <a:pt x="128" y="2"/>
                  </a:lnTo>
                  <a:lnTo>
                    <a:pt x="127" y="0"/>
                  </a:lnTo>
                  <a:lnTo>
                    <a:pt x="127" y="0"/>
                  </a:lnTo>
                  <a:lnTo>
                    <a:pt x="124" y="0"/>
                  </a:lnTo>
                  <a:lnTo>
                    <a:pt x="123" y="1"/>
                  </a:lnTo>
                  <a:lnTo>
                    <a:pt x="78" y="36"/>
                  </a:lnTo>
                  <a:lnTo>
                    <a:pt x="78" y="36"/>
                  </a:lnTo>
                  <a:lnTo>
                    <a:pt x="77" y="36"/>
                  </a:lnTo>
                  <a:lnTo>
                    <a:pt x="74" y="36"/>
                  </a:lnTo>
                  <a:lnTo>
                    <a:pt x="53" y="24"/>
                  </a:lnTo>
                  <a:lnTo>
                    <a:pt x="53" y="24"/>
                  </a:lnTo>
                  <a:lnTo>
                    <a:pt x="51" y="23"/>
                  </a:lnTo>
                  <a:lnTo>
                    <a:pt x="48" y="24"/>
                  </a:lnTo>
                  <a:lnTo>
                    <a:pt x="28" y="49"/>
                  </a:lnTo>
                  <a:lnTo>
                    <a:pt x="28" y="49"/>
                  </a:lnTo>
                  <a:lnTo>
                    <a:pt x="27" y="51"/>
                  </a:lnTo>
                  <a:lnTo>
                    <a:pt x="25" y="51"/>
                  </a:lnTo>
                  <a:lnTo>
                    <a:pt x="6" y="42"/>
                  </a:lnTo>
                  <a:lnTo>
                    <a:pt x="6" y="42"/>
                  </a:lnTo>
                  <a:lnTo>
                    <a:pt x="3" y="42"/>
                  </a:lnTo>
                  <a:lnTo>
                    <a:pt x="2" y="42"/>
                  </a:lnTo>
                  <a:lnTo>
                    <a:pt x="2" y="42"/>
                  </a:lnTo>
                  <a:lnTo>
                    <a:pt x="1" y="43"/>
                  </a:lnTo>
                  <a:lnTo>
                    <a:pt x="0" y="46"/>
                  </a:lnTo>
                  <a:lnTo>
                    <a:pt x="0" y="75"/>
                  </a:lnTo>
                  <a:lnTo>
                    <a:pt x="128" y="75"/>
                  </a:lnTo>
                  <a:lnTo>
                    <a:pt x="128" y="75"/>
                  </a:lnTo>
                  <a:close/>
                  <a:moveTo>
                    <a:pt x="0" y="94"/>
                  </a:moveTo>
                  <a:lnTo>
                    <a:pt x="128" y="94"/>
                  </a:lnTo>
                  <a:lnTo>
                    <a:pt x="128" y="103"/>
                  </a:lnTo>
                  <a:lnTo>
                    <a:pt x="0" y="103"/>
                  </a:lnTo>
                  <a:lnTo>
                    <a:pt x="0" y="94"/>
                  </a:lnTo>
                  <a:lnTo>
                    <a:pt x="0" y="94"/>
                  </a:lnTo>
                  <a:close/>
                  <a:moveTo>
                    <a:pt x="0" y="118"/>
                  </a:moveTo>
                  <a:lnTo>
                    <a:pt x="128" y="118"/>
                  </a:lnTo>
                  <a:lnTo>
                    <a:pt x="128" y="126"/>
                  </a:lnTo>
                  <a:lnTo>
                    <a:pt x="0" y="126"/>
                  </a:lnTo>
                  <a:lnTo>
                    <a:pt x="0" y="118"/>
                  </a:lnTo>
                  <a:lnTo>
                    <a:pt x="0" y="118"/>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sz="1351">
                <a:latin typeface="+mj-lt"/>
              </a:endParaRPr>
            </a:p>
          </p:txBody>
        </p:sp>
      </p:grpSp>
      <p:sp>
        <p:nvSpPr>
          <p:cNvPr id="205" name="Freeform 90">
            <a:extLst>
              <a:ext uri="{FF2B5EF4-FFF2-40B4-BE49-F238E27FC236}">
                <a16:creationId xmlns:a16="http://schemas.microsoft.com/office/drawing/2014/main" id="{CD19C0D1-3888-763C-8942-50FEFB29A691}"/>
              </a:ext>
            </a:extLst>
          </p:cNvPr>
          <p:cNvSpPr>
            <a:spLocks noEditPoints="1"/>
          </p:cNvSpPr>
          <p:nvPr/>
        </p:nvSpPr>
        <p:spPr bwMode="auto">
          <a:xfrm>
            <a:off x="2435110" y="4692888"/>
            <a:ext cx="551114" cy="551114"/>
          </a:xfrm>
          <a:custGeom>
            <a:avLst/>
            <a:gdLst/>
            <a:ahLst/>
            <a:cxnLst>
              <a:cxn ang="0">
                <a:pos x="77" y="14"/>
              </a:cxn>
              <a:cxn ang="0">
                <a:pos x="51" y="34"/>
              </a:cxn>
              <a:cxn ang="0">
                <a:pos x="0" y="54"/>
              </a:cxn>
              <a:cxn ang="0">
                <a:pos x="23" y="80"/>
              </a:cxn>
              <a:cxn ang="0">
                <a:pos x="31" y="123"/>
              </a:cxn>
              <a:cxn ang="0">
                <a:pos x="54" y="115"/>
              </a:cxn>
              <a:cxn ang="0">
                <a:pos x="50" y="103"/>
              </a:cxn>
              <a:cxn ang="0">
                <a:pos x="50" y="76"/>
              </a:cxn>
              <a:cxn ang="0">
                <a:pos x="51" y="74"/>
              </a:cxn>
              <a:cxn ang="0">
                <a:pos x="52" y="73"/>
              </a:cxn>
              <a:cxn ang="0">
                <a:pos x="53" y="73"/>
              </a:cxn>
              <a:cxn ang="0">
                <a:pos x="77" y="94"/>
              </a:cxn>
              <a:cxn ang="0">
                <a:pos x="123" y="54"/>
              </a:cxn>
              <a:cxn ang="0">
                <a:pos x="77" y="54"/>
              </a:cxn>
              <a:cxn ang="0">
                <a:pos x="88" y="42"/>
              </a:cxn>
              <a:cxn ang="0">
                <a:pos x="88" y="65"/>
              </a:cxn>
              <a:cxn ang="0">
                <a:pos x="77" y="54"/>
              </a:cxn>
              <a:cxn ang="0">
                <a:pos x="15" y="42"/>
              </a:cxn>
              <a:cxn ang="0">
                <a:pos x="38" y="54"/>
              </a:cxn>
              <a:cxn ang="0">
                <a:pos x="15" y="65"/>
              </a:cxn>
              <a:cxn ang="0">
                <a:pos x="46" y="115"/>
              </a:cxn>
              <a:cxn ang="0">
                <a:pos x="31" y="80"/>
              </a:cxn>
              <a:cxn ang="0">
                <a:pos x="31" y="73"/>
              </a:cxn>
              <a:cxn ang="0">
                <a:pos x="43" y="73"/>
              </a:cxn>
              <a:cxn ang="0">
                <a:pos x="42" y="103"/>
              </a:cxn>
              <a:cxn ang="0">
                <a:pos x="46" y="112"/>
              </a:cxn>
              <a:cxn ang="0">
                <a:pos x="51" y="65"/>
              </a:cxn>
              <a:cxn ang="0">
                <a:pos x="50" y="65"/>
              </a:cxn>
              <a:cxn ang="0">
                <a:pos x="50" y="42"/>
              </a:cxn>
              <a:cxn ang="0">
                <a:pos x="71" y="34"/>
              </a:cxn>
              <a:cxn ang="0">
                <a:pos x="71" y="73"/>
              </a:cxn>
              <a:cxn ang="0">
                <a:pos x="96" y="100"/>
              </a:cxn>
              <a:cxn ang="0">
                <a:pos x="88" y="73"/>
              </a:cxn>
              <a:cxn ang="0">
                <a:pos x="88" y="34"/>
              </a:cxn>
              <a:cxn ang="0">
                <a:pos x="96" y="8"/>
              </a:cxn>
              <a:cxn ang="0">
                <a:pos x="96" y="100"/>
              </a:cxn>
              <a:cxn ang="0">
                <a:pos x="96" y="100"/>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4" name="Group 223">
            <a:extLst>
              <a:ext uri="{FF2B5EF4-FFF2-40B4-BE49-F238E27FC236}">
                <a16:creationId xmlns:a16="http://schemas.microsoft.com/office/drawing/2014/main" id="{AF581D7C-DA9E-8A11-AD4F-6DB7CABADB8B}"/>
              </a:ext>
            </a:extLst>
          </p:cNvPr>
          <p:cNvGrpSpPr/>
          <p:nvPr/>
        </p:nvGrpSpPr>
        <p:grpSpPr>
          <a:xfrm>
            <a:off x="3462757" y="4735147"/>
            <a:ext cx="412001" cy="507747"/>
            <a:chOff x="4460875" y="2689225"/>
            <a:chExt cx="450850" cy="555625"/>
          </a:xfrm>
          <a:solidFill>
            <a:schemeClr val="tx1"/>
          </a:solidFill>
        </p:grpSpPr>
        <p:sp>
          <p:nvSpPr>
            <p:cNvPr id="225" name="Freeform 142">
              <a:extLst>
                <a:ext uri="{FF2B5EF4-FFF2-40B4-BE49-F238E27FC236}">
                  <a16:creationId xmlns:a16="http://schemas.microsoft.com/office/drawing/2014/main" id="{7C6693F5-21F6-D924-98CD-9AAA91762225}"/>
                </a:ext>
              </a:extLst>
            </p:cNvPr>
            <p:cNvSpPr>
              <a:spLocks noEditPoints="1"/>
            </p:cNvSpPr>
            <p:nvPr/>
          </p:nvSpPr>
          <p:spPr bwMode="auto">
            <a:xfrm>
              <a:off x="4460875" y="2689225"/>
              <a:ext cx="450850" cy="555625"/>
            </a:xfrm>
            <a:custGeom>
              <a:avLst/>
              <a:gdLst>
                <a:gd name="T0" fmla="*/ 1329 w 2839"/>
                <a:gd name="T1" fmla="*/ 173 h 3503"/>
                <a:gd name="T2" fmla="*/ 168 w 2839"/>
                <a:gd name="T3" fmla="*/ 523 h 3503"/>
                <a:gd name="T4" fmla="*/ 160 w 2839"/>
                <a:gd name="T5" fmla="*/ 1492 h 3503"/>
                <a:gd name="T6" fmla="*/ 186 w 2839"/>
                <a:gd name="T7" fmla="*/ 1818 h 3503"/>
                <a:gd name="T8" fmla="*/ 265 w 2839"/>
                <a:gd name="T9" fmla="*/ 2133 h 3503"/>
                <a:gd name="T10" fmla="*/ 395 w 2839"/>
                <a:gd name="T11" fmla="*/ 2431 h 3503"/>
                <a:gd name="T12" fmla="*/ 571 w 2839"/>
                <a:gd name="T13" fmla="*/ 2704 h 3503"/>
                <a:gd name="T14" fmla="*/ 784 w 2839"/>
                <a:gd name="T15" fmla="*/ 2941 h 3503"/>
                <a:gd name="T16" fmla="*/ 1030 w 2839"/>
                <a:gd name="T17" fmla="*/ 3140 h 3503"/>
                <a:gd name="T18" fmla="*/ 1307 w 2839"/>
                <a:gd name="T19" fmla="*/ 3298 h 3503"/>
                <a:gd name="T20" fmla="*/ 1434 w 2839"/>
                <a:gd name="T21" fmla="*/ 3340 h 3503"/>
                <a:gd name="T22" fmla="*/ 1719 w 2839"/>
                <a:gd name="T23" fmla="*/ 3198 h 3503"/>
                <a:gd name="T24" fmla="*/ 1976 w 2839"/>
                <a:gd name="T25" fmla="*/ 3012 h 3503"/>
                <a:gd name="T26" fmla="*/ 2200 w 2839"/>
                <a:gd name="T27" fmla="*/ 2787 h 3503"/>
                <a:gd name="T28" fmla="*/ 2390 w 2839"/>
                <a:gd name="T29" fmla="*/ 2526 h 3503"/>
                <a:gd name="T30" fmla="*/ 2536 w 2839"/>
                <a:gd name="T31" fmla="*/ 2235 h 3503"/>
                <a:gd name="T32" fmla="*/ 2631 w 2839"/>
                <a:gd name="T33" fmla="*/ 1925 h 3503"/>
                <a:gd name="T34" fmla="*/ 2676 w 2839"/>
                <a:gd name="T35" fmla="*/ 1601 h 3503"/>
                <a:gd name="T36" fmla="*/ 2677 w 2839"/>
                <a:gd name="T37" fmla="*/ 534 h 3503"/>
                <a:gd name="T38" fmla="*/ 2651 w 2839"/>
                <a:gd name="T39" fmla="*/ 509 h 3503"/>
                <a:gd name="T40" fmla="*/ 1419 w 2839"/>
                <a:gd name="T41" fmla="*/ 159 h 3503"/>
                <a:gd name="T42" fmla="*/ 1501 w 2839"/>
                <a:gd name="T43" fmla="*/ 7 h 3503"/>
                <a:gd name="T44" fmla="*/ 2726 w 2839"/>
                <a:gd name="T45" fmla="*/ 367 h 3503"/>
                <a:gd name="T46" fmla="*/ 2798 w 2839"/>
                <a:gd name="T47" fmla="*/ 428 h 3503"/>
                <a:gd name="T48" fmla="*/ 2836 w 2839"/>
                <a:gd name="T49" fmla="*/ 514 h 3503"/>
                <a:gd name="T50" fmla="*/ 2836 w 2839"/>
                <a:gd name="T51" fmla="*/ 1600 h 3503"/>
                <a:gd name="T52" fmla="*/ 2795 w 2839"/>
                <a:gd name="T53" fmla="*/ 1921 h 3503"/>
                <a:gd name="T54" fmla="*/ 2708 w 2839"/>
                <a:gd name="T55" fmla="*/ 2231 h 3503"/>
                <a:gd name="T56" fmla="*/ 2575 w 2839"/>
                <a:gd name="T57" fmla="*/ 2523 h 3503"/>
                <a:gd name="T58" fmla="*/ 2400 w 2839"/>
                <a:gd name="T59" fmla="*/ 2795 h 3503"/>
                <a:gd name="T60" fmla="*/ 2192 w 2839"/>
                <a:gd name="T61" fmla="*/ 3031 h 3503"/>
                <a:gd name="T62" fmla="*/ 1953 w 2839"/>
                <a:gd name="T63" fmla="*/ 3234 h 3503"/>
                <a:gd name="T64" fmla="*/ 1685 w 2839"/>
                <a:gd name="T65" fmla="*/ 3400 h 3503"/>
                <a:gd name="T66" fmla="*/ 1470 w 2839"/>
                <a:gd name="T67" fmla="*/ 3497 h 3503"/>
                <a:gd name="T68" fmla="*/ 1394 w 2839"/>
                <a:gd name="T69" fmla="*/ 3501 h 3503"/>
                <a:gd name="T70" fmla="*/ 1247 w 2839"/>
                <a:gd name="T71" fmla="*/ 3446 h 3503"/>
                <a:gd name="T72" fmla="*/ 972 w 2839"/>
                <a:gd name="T73" fmla="*/ 3292 h 3503"/>
                <a:gd name="T74" fmla="*/ 724 w 2839"/>
                <a:gd name="T75" fmla="*/ 3102 h 3503"/>
                <a:gd name="T76" fmla="*/ 504 w 2839"/>
                <a:gd name="T77" fmla="*/ 2877 h 3503"/>
                <a:gd name="T78" fmla="*/ 317 w 2839"/>
                <a:gd name="T79" fmla="*/ 2617 h 3503"/>
                <a:gd name="T80" fmla="*/ 169 w 2839"/>
                <a:gd name="T81" fmla="*/ 2330 h 3503"/>
                <a:gd name="T82" fmla="*/ 67 w 2839"/>
                <a:gd name="T83" fmla="*/ 2026 h 3503"/>
                <a:gd name="T84" fmla="*/ 11 w 2839"/>
                <a:gd name="T85" fmla="*/ 1709 h 3503"/>
                <a:gd name="T86" fmla="*/ 0 w 2839"/>
                <a:gd name="T87" fmla="*/ 547 h 3503"/>
                <a:gd name="T88" fmla="*/ 23 w 2839"/>
                <a:gd name="T89" fmla="*/ 455 h 3503"/>
                <a:gd name="T90" fmla="*/ 85 w 2839"/>
                <a:gd name="T91" fmla="*/ 383 h 3503"/>
                <a:gd name="T92" fmla="*/ 1284 w 2839"/>
                <a:gd name="T93" fmla="*/ 20 h 3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9" h="3503">
                  <a:moveTo>
                    <a:pt x="1419" y="159"/>
                  </a:moveTo>
                  <a:lnTo>
                    <a:pt x="1374" y="162"/>
                  </a:lnTo>
                  <a:lnTo>
                    <a:pt x="1329" y="173"/>
                  </a:lnTo>
                  <a:lnTo>
                    <a:pt x="188" y="509"/>
                  </a:lnTo>
                  <a:lnTo>
                    <a:pt x="177" y="514"/>
                  </a:lnTo>
                  <a:lnTo>
                    <a:pt x="168" y="523"/>
                  </a:lnTo>
                  <a:lnTo>
                    <a:pt x="162" y="534"/>
                  </a:lnTo>
                  <a:lnTo>
                    <a:pt x="160" y="547"/>
                  </a:lnTo>
                  <a:lnTo>
                    <a:pt x="160" y="1492"/>
                  </a:lnTo>
                  <a:lnTo>
                    <a:pt x="163" y="1601"/>
                  </a:lnTo>
                  <a:lnTo>
                    <a:pt x="171" y="1710"/>
                  </a:lnTo>
                  <a:lnTo>
                    <a:pt x="186" y="1818"/>
                  </a:lnTo>
                  <a:lnTo>
                    <a:pt x="206" y="1925"/>
                  </a:lnTo>
                  <a:lnTo>
                    <a:pt x="233" y="2030"/>
                  </a:lnTo>
                  <a:lnTo>
                    <a:pt x="265" y="2133"/>
                  </a:lnTo>
                  <a:lnTo>
                    <a:pt x="303" y="2235"/>
                  </a:lnTo>
                  <a:lnTo>
                    <a:pt x="346" y="2334"/>
                  </a:lnTo>
                  <a:lnTo>
                    <a:pt x="395" y="2431"/>
                  </a:lnTo>
                  <a:lnTo>
                    <a:pt x="449" y="2526"/>
                  </a:lnTo>
                  <a:lnTo>
                    <a:pt x="509" y="2618"/>
                  </a:lnTo>
                  <a:lnTo>
                    <a:pt x="571" y="2704"/>
                  </a:lnTo>
                  <a:lnTo>
                    <a:pt x="638" y="2787"/>
                  </a:lnTo>
                  <a:lnTo>
                    <a:pt x="709" y="2867"/>
                  </a:lnTo>
                  <a:lnTo>
                    <a:pt x="784" y="2941"/>
                  </a:lnTo>
                  <a:lnTo>
                    <a:pt x="863" y="3012"/>
                  </a:lnTo>
                  <a:lnTo>
                    <a:pt x="945" y="3079"/>
                  </a:lnTo>
                  <a:lnTo>
                    <a:pt x="1030" y="3140"/>
                  </a:lnTo>
                  <a:lnTo>
                    <a:pt x="1119" y="3198"/>
                  </a:lnTo>
                  <a:lnTo>
                    <a:pt x="1211" y="3250"/>
                  </a:lnTo>
                  <a:lnTo>
                    <a:pt x="1307" y="3298"/>
                  </a:lnTo>
                  <a:lnTo>
                    <a:pt x="1405" y="3340"/>
                  </a:lnTo>
                  <a:lnTo>
                    <a:pt x="1419" y="3343"/>
                  </a:lnTo>
                  <a:lnTo>
                    <a:pt x="1434" y="3340"/>
                  </a:lnTo>
                  <a:lnTo>
                    <a:pt x="1532" y="3298"/>
                  </a:lnTo>
                  <a:lnTo>
                    <a:pt x="1627" y="3250"/>
                  </a:lnTo>
                  <a:lnTo>
                    <a:pt x="1719" y="3198"/>
                  </a:lnTo>
                  <a:lnTo>
                    <a:pt x="1808" y="3140"/>
                  </a:lnTo>
                  <a:lnTo>
                    <a:pt x="1894" y="3079"/>
                  </a:lnTo>
                  <a:lnTo>
                    <a:pt x="1976" y="3012"/>
                  </a:lnTo>
                  <a:lnTo>
                    <a:pt x="2055" y="2941"/>
                  </a:lnTo>
                  <a:lnTo>
                    <a:pt x="2129" y="2867"/>
                  </a:lnTo>
                  <a:lnTo>
                    <a:pt x="2200" y="2787"/>
                  </a:lnTo>
                  <a:lnTo>
                    <a:pt x="2267" y="2704"/>
                  </a:lnTo>
                  <a:lnTo>
                    <a:pt x="2330" y="2618"/>
                  </a:lnTo>
                  <a:lnTo>
                    <a:pt x="2390" y="2526"/>
                  </a:lnTo>
                  <a:lnTo>
                    <a:pt x="2444" y="2431"/>
                  </a:lnTo>
                  <a:lnTo>
                    <a:pt x="2493" y="2334"/>
                  </a:lnTo>
                  <a:lnTo>
                    <a:pt x="2536" y="2235"/>
                  </a:lnTo>
                  <a:lnTo>
                    <a:pt x="2574" y="2133"/>
                  </a:lnTo>
                  <a:lnTo>
                    <a:pt x="2606" y="2030"/>
                  </a:lnTo>
                  <a:lnTo>
                    <a:pt x="2631" y="1925"/>
                  </a:lnTo>
                  <a:lnTo>
                    <a:pt x="2653" y="1818"/>
                  </a:lnTo>
                  <a:lnTo>
                    <a:pt x="2668" y="1710"/>
                  </a:lnTo>
                  <a:lnTo>
                    <a:pt x="2676" y="1601"/>
                  </a:lnTo>
                  <a:lnTo>
                    <a:pt x="2679" y="1492"/>
                  </a:lnTo>
                  <a:lnTo>
                    <a:pt x="2679" y="547"/>
                  </a:lnTo>
                  <a:lnTo>
                    <a:pt x="2677" y="534"/>
                  </a:lnTo>
                  <a:lnTo>
                    <a:pt x="2671" y="523"/>
                  </a:lnTo>
                  <a:lnTo>
                    <a:pt x="2662" y="514"/>
                  </a:lnTo>
                  <a:lnTo>
                    <a:pt x="2651" y="509"/>
                  </a:lnTo>
                  <a:lnTo>
                    <a:pt x="1510" y="173"/>
                  </a:lnTo>
                  <a:lnTo>
                    <a:pt x="1465" y="162"/>
                  </a:lnTo>
                  <a:lnTo>
                    <a:pt x="1419" y="159"/>
                  </a:lnTo>
                  <a:close/>
                  <a:moveTo>
                    <a:pt x="1392" y="0"/>
                  </a:moveTo>
                  <a:lnTo>
                    <a:pt x="1447" y="0"/>
                  </a:lnTo>
                  <a:lnTo>
                    <a:pt x="1501" y="7"/>
                  </a:lnTo>
                  <a:lnTo>
                    <a:pt x="1555" y="20"/>
                  </a:lnTo>
                  <a:lnTo>
                    <a:pt x="2695" y="356"/>
                  </a:lnTo>
                  <a:lnTo>
                    <a:pt x="2726" y="367"/>
                  </a:lnTo>
                  <a:lnTo>
                    <a:pt x="2754" y="383"/>
                  </a:lnTo>
                  <a:lnTo>
                    <a:pt x="2777" y="404"/>
                  </a:lnTo>
                  <a:lnTo>
                    <a:pt x="2798" y="428"/>
                  </a:lnTo>
                  <a:lnTo>
                    <a:pt x="2815" y="455"/>
                  </a:lnTo>
                  <a:lnTo>
                    <a:pt x="2828" y="483"/>
                  </a:lnTo>
                  <a:lnTo>
                    <a:pt x="2836" y="514"/>
                  </a:lnTo>
                  <a:lnTo>
                    <a:pt x="2839" y="547"/>
                  </a:lnTo>
                  <a:lnTo>
                    <a:pt x="2839" y="1492"/>
                  </a:lnTo>
                  <a:lnTo>
                    <a:pt x="2836" y="1600"/>
                  </a:lnTo>
                  <a:lnTo>
                    <a:pt x="2827" y="1709"/>
                  </a:lnTo>
                  <a:lnTo>
                    <a:pt x="2814" y="1815"/>
                  </a:lnTo>
                  <a:lnTo>
                    <a:pt x="2795" y="1921"/>
                  </a:lnTo>
                  <a:lnTo>
                    <a:pt x="2772" y="2026"/>
                  </a:lnTo>
                  <a:lnTo>
                    <a:pt x="2743" y="2129"/>
                  </a:lnTo>
                  <a:lnTo>
                    <a:pt x="2708" y="2231"/>
                  </a:lnTo>
                  <a:lnTo>
                    <a:pt x="2669" y="2330"/>
                  </a:lnTo>
                  <a:lnTo>
                    <a:pt x="2625" y="2428"/>
                  </a:lnTo>
                  <a:lnTo>
                    <a:pt x="2575" y="2523"/>
                  </a:lnTo>
                  <a:lnTo>
                    <a:pt x="2521" y="2617"/>
                  </a:lnTo>
                  <a:lnTo>
                    <a:pt x="2462" y="2708"/>
                  </a:lnTo>
                  <a:lnTo>
                    <a:pt x="2400" y="2795"/>
                  </a:lnTo>
                  <a:lnTo>
                    <a:pt x="2335" y="2877"/>
                  </a:lnTo>
                  <a:lnTo>
                    <a:pt x="2264" y="2955"/>
                  </a:lnTo>
                  <a:lnTo>
                    <a:pt x="2192" y="3031"/>
                  </a:lnTo>
                  <a:lnTo>
                    <a:pt x="2115" y="3102"/>
                  </a:lnTo>
                  <a:lnTo>
                    <a:pt x="2035" y="3170"/>
                  </a:lnTo>
                  <a:lnTo>
                    <a:pt x="1953" y="3234"/>
                  </a:lnTo>
                  <a:lnTo>
                    <a:pt x="1866" y="3292"/>
                  </a:lnTo>
                  <a:lnTo>
                    <a:pt x="1778" y="3349"/>
                  </a:lnTo>
                  <a:lnTo>
                    <a:pt x="1685" y="3400"/>
                  </a:lnTo>
                  <a:lnTo>
                    <a:pt x="1592" y="3446"/>
                  </a:lnTo>
                  <a:lnTo>
                    <a:pt x="1495" y="3488"/>
                  </a:lnTo>
                  <a:lnTo>
                    <a:pt x="1470" y="3497"/>
                  </a:lnTo>
                  <a:lnTo>
                    <a:pt x="1445" y="3501"/>
                  </a:lnTo>
                  <a:lnTo>
                    <a:pt x="1419" y="3503"/>
                  </a:lnTo>
                  <a:lnTo>
                    <a:pt x="1394" y="3501"/>
                  </a:lnTo>
                  <a:lnTo>
                    <a:pt x="1368" y="3497"/>
                  </a:lnTo>
                  <a:lnTo>
                    <a:pt x="1344" y="3488"/>
                  </a:lnTo>
                  <a:lnTo>
                    <a:pt x="1247" y="3446"/>
                  </a:lnTo>
                  <a:lnTo>
                    <a:pt x="1152" y="3400"/>
                  </a:lnTo>
                  <a:lnTo>
                    <a:pt x="1061" y="3349"/>
                  </a:lnTo>
                  <a:lnTo>
                    <a:pt x="972" y="3292"/>
                  </a:lnTo>
                  <a:lnTo>
                    <a:pt x="886" y="3234"/>
                  </a:lnTo>
                  <a:lnTo>
                    <a:pt x="803" y="3170"/>
                  </a:lnTo>
                  <a:lnTo>
                    <a:pt x="724" y="3102"/>
                  </a:lnTo>
                  <a:lnTo>
                    <a:pt x="647" y="3031"/>
                  </a:lnTo>
                  <a:lnTo>
                    <a:pt x="573" y="2955"/>
                  </a:lnTo>
                  <a:lnTo>
                    <a:pt x="504" y="2877"/>
                  </a:lnTo>
                  <a:lnTo>
                    <a:pt x="438" y="2795"/>
                  </a:lnTo>
                  <a:lnTo>
                    <a:pt x="377" y="2708"/>
                  </a:lnTo>
                  <a:lnTo>
                    <a:pt x="317" y="2617"/>
                  </a:lnTo>
                  <a:lnTo>
                    <a:pt x="263" y="2523"/>
                  </a:lnTo>
                  <a:lnTo>
                    <a:pt x="214" y="2428"/>
                  </a:lnTo>
                  <a:lnTo>
                    <a:pt x="169" y="2330"/>
                  </a:lnTo>
                  <a:lnTo>
                    <a:pt x="130" y="2231"/>
                  </a:lnTo>
                  <a:lnTo>
                    <a:pt x="96" y="2129"/>
                  </a:lnTo>
                  <a:lnTo>
                    <a:pt x="67" y="2026"/>
                  </a:lnTo>
                  <a:lnTo>
                    <a:pt x="42" y="1921"/>
                  </a:lnTo>
                  <a:lnTo>
                    <a:pt x="24" y="1815"/>
                  </a:lnTo>
                  <a:lnTo>
                    <a:pt x="11" y="1709"/>
                  </a:lnTo>
                  <a:lnTo>
                    <a:pt x="3" y="1600"/>
                  </a:lnTo>
                  <a:lnTo>
                    <a:pt x="0" y="1492"/>
                  </a:lnTo>
                  <a:lnTo>
                    <a:pt x="0" y="547"/>
                  </a:lnTo>
                  <a:lnTo>
                    <a:pt x="3" y="514"/>
                  </a:lnTo>
                  <a:lnTo>
                    <a:pt x="11" y="483"/>
                  </a:lnTo>
                  <a:lnTo>
                    <a:pt x="23" y="455"/>
                  </a:lnTo>
                  <a:lnTo>
                    <a:pt x="40" y="428"/>
                  </a:lnTo>
                  <a:lnTo>
                    <a:pt x="61" y="404"/>
                  </a:lnTo>
                  <a:lnTo>
                    <a:pt x="85" y="383"/>
                  </a:lnTo>
                  <a:lnTo>
                    <a:pt x="113" y="367"/>
                  </a:lnTo>
                  <a:lnTo>
                    <a:pt x="144" y="356"/>
                  </a:lnTo>
                  <a:lnTo>
                    <a:pt x="1284" y="20"/>
                  </a:lnTo>
                  <a:lnTo>
                    <a:pt x="1337" y="7"/>
                  </a:lnTo>
                  <a:lnTo>
                    <a:pt x="13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Freeform 143">
              <a:extLst>
                <a:ext uri="{FF2B5EF4-FFF2-40B4-BE49-F238E27FC236}">
                  <a16:creationId xmlns:a16="http://schemas.microsoft.com/office/drawing/2014/main" id="{284FE574-F696-A989-6A91-A85C706FBA65}"/>
                </a:ext>
              </a:extLst>
            </p:cNvPr>
            <p:cNvSpPr>
              <a:spLocks noEditPoints="1"/>
            </p:cNvSpPr>
            <p:nvPr/>
          </p:nvSpPr>
          <p:spPr bwMode="auto">
            <a:xfrm>
              <a:off x="4532313" y="2760663"/>
              <a:ext cx="307975" cy="406400"/>
            </a:xfrm>
            <a:custGeom>
              <a:avLst/>
              <a:gdLst>
                <a:gd name="T0" fmla="*/ 160 w 1940"/>
                <a:gd name="T1" fmla="*/ 398 h 2563"/>
                <a:gd name="T2" fmla="*/ 163 w 1940"/>
                <a:gd name="T3" fmla="*/ 1132 h 2563"/>
                <a:gd name="T4" fmla="*/ 186 w 1940"/>
                <a:gd name="T5" fmla="*/ 1321 h 2563"/>
                <a:gd name="T6" fmla="*/ 231 w 1940"/>
                <a:gd name="T7" fmla="*/ 1504 h 2563"/>
                <a:gd name="T8" fmla="*/ 299 w 1940"/>
                <a:gd name="T9" fmla="*/ 1679 h 2563"/>
                <a:gd name="T10" fmla="*/ 387 w 1940"/>
                <a:gd name="T11" fmla="*/ 1845 h 2563"/>
                <a:gd name="T12" fmla="*/ 494 w 1940"/>
                <a:gd name="T13" fmla="*/ 1997 h 2563"/>
                <a:gd name="T14" fmla="*/ 613 w 1940"/>
                <a:gd name="T15" fmla="*/ 2131 h 2563"/>
                <a:gd name="T16" fmla="*/ 747 w 1940"/>
                <a:gd name="T17" fmla="*/ 2250 h 2563"/>
                <a:gd name="T18" fmla="*/ 893 w 1940"/>
                <a:gd name="T19" fmla="*/ 2353 h 2563"/>
                <a:gd name="T20" fmla="*/ 1047 w 1940"/>
                <a:gd name="T21" fmla="*/ 2353 h 2563"/>
                <a:gd name="T22" fmla="*/ 1194 w 1940"/>
                <a:gd name="T23" fmla="*/ 2250 h 2563"/>
                <a:gd name="T24" fmla="*/ 1327 w 1940"/>
                <a:gd name="T25" fmla="*/ 2131 h 2563"/>
                <a:gd name="T26" fmla="*/ 1447 w 1940"/>
                <a:gd name="T27" fmla="*/ 1997 h 2563"/>
                <a:gd name="T28" fmla="*/ 1554 w 1940"/>
                <a:gd name="T29" fmla="*/ 1845 h 2563"/>
                <a:gd name="T30" fmla="*/ 1642 w 1940"/>
                <a:gd name="T31" fmla="*/ 1679 h 2563"/>
                <a:gd name="T32" fmla="*/ 1709 w 1940"/>
                <a:gd name="T33" fmla="*/ 1504 h 2563"/>
                <a:gd name="T34" fmla="*/ 1755 w 1940"/>
                <a:gd name="T35" fmla="*/ 1321 h 2563"/>
                <a:gd name="T36" fmla="*/ 1778 w 1940"/>
                <a:gd name="T37" fmla="*/ 1132 h 2563"/>
                <a:gd name="T38" fmla="*/ 1780 w 1940"/>
                <a:gd name="T39" fmla="*/ 398 h 2563"/>
                <a:gd name="T40" fmla="*/ 959 w 1940"/>
                <a:gd name="T41" fmla="*/ 0 h 2563"/>
                <a:gd name="T42" fmla="*/ 1004 w 1940"/>
                <a:gd name="T43" fmla="*/ 4 h 2563"/>
                <a:gd name="T44" fmla="*/ 1878 w 1940"/>
                <a:gd name="T45" fmla="*/ 264 h 2563"/>
                <a:gd name="T46" fmla="*/ 1916 w 1940"/>
                <a:gd name="T47" fmla="*/ 297 h 2563"/>
                <a:gd name="T48" fmla="*/ 1938 w 1940"/>
                <a:gd name="T49" fmla="*/ 343 h 2563"/>
                <a:gd name="T50" fmla="*/ 1940 w 1940"/>
                <a:gd name="T51" fmla="*/ 1038 h 2563"/>
                <a:gd name="T52" fmla="*/ 1929 w 1940"/>
                <a:gd name="T53" fmla="*/ 1228 h 2563"/>
                <a:gd name="T54" fmla="*/ 1898 w 1940"/>
                <a:gd name="T55" fmla="*/ 1415 h 2563"/>
                <a:gd name="T56" fmla="*/ 1846 w 1940"/>
                <a:gd name="T57" fmla="*/ 1596 h 2563"/>
                <a:gd name="T58" fmla="*/ 1775 w 1940"/>
                <a:gd name="T59" fmla="*/ 1771 h 2563"/>
                <a:gd name="T60" fmla="*/ 1684 w 1940"/>
                <a:gd name="T61" fmla="*/ 1936 h 2563"/>
                <a:gd name="T62" fmla="*/ 1577 w 1940"/>
                <a:gd name="T63" fmla="*/ 2090 h 2563"/>
                <a:gd name="T64" fmla="*/ 1458 w 1940"/>
                <a:gd name="T65" fmla="*/ 2226 h 2563"/>
                <a:gd name="T66" fmla="*/ 1325 w 1940"/>
                <a:gd name="T67" fmla="*/ 2349 h 2563"/>
                <a:gd name="T68" fmla="*/ 1181 w 1940"/>
                <a:gd name="T69" fmla="*/ 2457 h 2563"/>
                <a:gd name="T70" fmla="*/ 1026 w 1940"/>
                <a:gd name="T71" fmla="*/ 2549 h 2563"/>
                <a:gd name="T72" fmla="*/ 990 w 1940"/>
                <a:gd name="T73" fmla="*/ 2561 h 2563"/>
                <a:gd name="T74" fmla="*/ 951 w 1940"/>
                <a:gd name="T75" fmla="*/ 2561 h 2563"/>
                <a:gd name="T76" fmla="*/ 915 w 1940"/>
                <a:gd name="T77" fmla="*/ 2549 h 2563"/>
                <a:gd name="T78" fmla="*/ 760 w 1940"/>
                <a:gd name="T79" fmla="*/ 2457 h 2563"/>
                <a:gd name="T80" fmla="*/ 615 w 1940"/>
                <a:gd name="T81" fmla="*/ 2349 h 2563"/>
                <a:gd name="T82" fmla="*/ 483 w 1940"/>
                <a:gd name="T83" fmla="*/ 2226 h 2563"/>
                <a:gd name="T84" fmla="*/ 364 w 1940"/>
                <a:gd name="T85" fmla="*/ 2090 h 2563"/>
                <a:gd name="T86" fmla="*/ 256 w 1940"/>
                <a:gd name="T87" fmla="*/ 1936 h 2563"/>
                <a:gd name="T88" fmla="*/ 166 w 1940"/>
                <a:gd name="T89" fmla="*/ 1771 h 2563"/>
                <a:gd name="T90" fmla="*/ 94 w 1940"/>
                <a:gd name="T91" fmla="*/ 1596 h 2563"/>
                <a:gd name="T92" fmla="*/ 43 w 1940"/>
                <a:gd name="T93" fmla="*/ 1415 h 2563"/>
                <a:gd name="T94" fmla="*/ 11 w 1940"/>
                <a:gd name="T95" fmla="*/ 1228 h 2563"/>
                <a:gd name="T96" fmla="*/ 0 w 1940"/>
                <a:gd name="T97" fmla="*/ 1038 h 2563"/>
                <a:gd name="T98" fmla="*/ 3 w 1940"/>
                <a:gd name="T99" fmla="*/ 343 h 2563"/>
                <a:gd name="T100" fmla="*/ 24 w 1940"/>
                <a:gd name="T101" fmla="*/ 297 h 2563"/>
                <a:gd name="T102" fmla="*/ 63 w 1940"/>
                <a:gd name="T103" fmla="*/ 264 h 2563"/>
                <a:gd name="T104" fmla="*/ 936 w 1940"/>
                <a:gd name="T105" fmla="*/ 4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40" h="2563">
                  <a:moveTo>
                    <a:pt x="970" y="160"/>
                  </a:moveTo>
                  <a:lnTo>
                    <a:pt x="160" y="398"/>
                  </a:lnTo>
                  <a:lnTo>
                    <a:pt x="160" y="1038"/>
                  </a:lnTo>
                  <a:lnTo>
                    <a:pt x="163" y="1132"/>
                  </a:lnTo>
                  <a:lnTo>
                    <a:pt x="171" y="1227"/>
                  </a:lnTo>
                  <a:lnTo>
                    <a:pt x="186" y="1321"/>
                  </a:lnTo>
                  <a:lnTo>
                    <a:pt x="205" y="1413"/>
                  </a:lnTo>
                  <a:lnTo>
                    <a:pt x="231" y="1504"/>
                  </a:lnTo>
                  <a:lnTo>
                    <a:pt x="263" y="1592"/>
                  </a:lnTo>
                  <a:lnTo>
                    <a:pt x="299" y="1679"/>
                  </a:lnTo>
                  <a:lnTo>
                    <a:pt x="340" y="1763"/>
                  </a:lnTo>
                  <a:lnTo>
                    <a:pt x="387" y="1845"/>
                  </a:lnTo>
                  <a:lnTo>
                    <a:pt x="439" y="1925"/>
                  </a:lnTo>
                  <a:lnTo>
                    <a:pt x="494" y="1997"/>
                  </a:lnTo>
                  <a:lnTo>
                    <a:pt x="551" y="2065"/>
                  </a:lnTo>
                  <a:lnTo>
                    <a:pt x="613" y="2131"/>
                  </a:lnTo>
                  <a:lnTo>
                    <a:pt x="679" y="2193"/>
                  </a:lnTo>
                  <a:lnTo>
                    <a:pt x="747" y="2250"/>
                  </a:lnTo>
                  <a:lnTo>
                    <a:pt x="818" y="2303"/>
                  </a:lnTo>
                  <a:lnTo>
                    <a:pt x="893" y="2353"/>
                  </a:lnTo>
                  <a:lnTo>
                    <a:pt x="970" y="2398"/>
                  </a:lnTo>
                  <a:lnTo>
                    <a:pt x="1047" y="2353"/>
                  </a:lnTo>
                  <a:lnTo>
                    <a:pt x="1122" y="2303"/>
                  </a:lnTo>
                  <a:lnTo>
                    <a:pt x="1194" y="2250"/>
                  </a:lnTo>
                  <a:lnTo>
                    <a:pt x="1262" y="2193"/>
                  </a:lnTo>
                  <a:lnTo>
                    <a:pt x="1327" y="2131"/>
                  </a:lnTo>
                  <a:lnTo>
                    <a:pt x="1389" y="2065"/>
                  </a:lnTo>
                  <a:lnTo>
                    <a:pt x="1447" y="1997"/>
                  </a:lnTo>
                  <a:lnTo>
                    <a:pt x="1500" y="1925"/>
                  </a:lnTo>
                  <a:lnTo>
                    <a:pt x="1554" y="1845"/>
                  </a:lnTo>
                  <a:lnTo>
                    <a:pt x="1600" y="1763"/>
                  </a:lnTo>
                  <a:lnTo>
                    <a:pt x="1642" y="1679"/>
                  </a:lnTo>
                  <a:lnTo>
                    <a:pt x="1678" y="1592"/>
                  </a:lnTo>
                  <a:lnTo>
                    <a:pt x="1709" y="1504"/>
                  </a:lnTo>
                  <a:lnTo>
                    <a:pt x="1734" y="1413"/>
                  </a:lnTo>
                  <a:lnTo>
                    <a:pt x="1755" y="1321"/>
                  </a:lnTo>
                  <a:lnTo>
                    <a:pt x="1770" y="1227"/>
                  </a:lnTo>
                  <a:lnTo>
                    <a:pt x="1778" y="1132"/>
                  </a:lnTo>
                  <a:lnTo>
                    <a:pt x="1780" y="1038"/>
                  </a:lnTo>
                  <a:lnTo>
                    <a:pt x="1780" y="398"/>
                  </a:lnTo>
                  <a:lnTo>
                    <a:pt x="970" y="160"/>
                  </a:lnTo>
                  <a:close/>
                  <a:moveTo>
                    <a:pt x="959" y="0"/>
                  </a:moveTo>
                  <a:lnTo>
                    <a:pt x="982" y="0"/>
                  </a:lnTo>
                  <a:lnTo>
                    <a:pt x="1004" y="4"/>
                  </a:lnTo>
                  <a:lnTo>
                    <a:pt x="1855" y="255"/>
                  </a:lnTo>
                  <a:lnTo>
                    <a:pt x="1878" y="264"/>
                  </a:lnTo>
                  <a:lnTo>
                    <a:pt x="1899" y="279"/>
                  </a:lnTo>
                  <a:lnTo>
                    <a:pt x="1916" y="297"/>
                  </a:lnTo>
                  <a:lnTo>
                    <a:pt x="1929" y="320"/>
                  </a:lnTo>
                  <a:lnTo>
                    <a:pt x="1938" y="343"/>
                  </a:lnTo>
                  <a:lnTo>
                    <a:pt x="1940" y="369"/>
                  </a:lnTo>
                  <a:lnTo>
                    <a:pt x="1940" y="1038"/>
                  </a:lnTo>
                  <a:lnTo>
                    <a:pt x="1938" y="1133"/>
                  </a:lnTo>
                  <a:lnTo>
                    <a:pt x="1929" y="1228"/>
                  </a:lnTo>
                  <a:lnTo>
                    <a:pt x="1916" y="1322"/>
                  </a:lnTo>
                  <a:lnTo>
                    <a:pt x="1898" y="1415"/>
                  </a:lnTo>
                  <a:lnTo>
                    <a:pt x="1875" y="1507"/>
                  </a:lnTo>
                  <a:lnTo>
                    <a:pt x="1846" y="1596"/>
                  </a:lnTo>
                  <a:lnTo>
                    <a:pt x="1813" y="1684"/>
                  </a:lnTo>
                  <a:lnTo>
                    <a:pt x="1775" y="1771"/>
                  </a:lnTo>
                  <a:lnTo>
                    <a:pt x="1732" y="1855"/>
                  </a:lnTo>
                  <a:lnTo>
                    <a:pt x="1684" y="1936"/>
                  </a:lnTo>
                  <a:lnTo>
                    <a:pt x="1631" y="2016"/>
                  </a:lnTo>
                  <a:lnTo>
                    <a:pt x="1577" y="2090"/>
                  </a:lnTo>
                  <a:lnTo>
                    <a:pt x="1519" y="2159"/>
                  </a:lnTo>
                  <a:lnTo>
                    <a:pt x="1458" y="2226"/>
                  </a:lnTo>
                  <a:lnTo>
                    <a:pt x="1393" y="2289"/>
                  </a:lnTo>
                  <a:lnTo>
                    <a:pt x="1325" y="2349"/>
                  </a:lnTo>
                  <a:lnTo>
                    <a:pt x="1255" y="2404"/>
                  </a:lnTo>
                  <a:lnTo>
                    <a:pt x="1181" y="2457"/>
                  </a:lnTo>
                  <a:lnTo>
                    <a:pt x="1104" y="2505"/>
                  </a:lnTo>
                  <a:lnTo>
                    <a:pt x="1026" y="2549"/>
                  </a:lnTo>
                  <a:lnTo>
                    <a:pt x="1008" y="2557"/>
                  </a:lnTo>
                  <a:lnTo>
                    <a:pt x="990" y="2561"/>
                  </a:lnTo>
                  <a:lnTo>
                    <a:pt x="970" y="2563"/>
                  </a:lnTo>
                  <a:lnTo>
                    <a:pt x="951" y="2561"/>
                  </a:lnTo>
                  <a:lnTo>
                    <a:pt x="933" y="2557"/>
                  </a:lnTo>
                  <a:lnTo>
                    <a:pt x="915" y="2549"/>
                  </a:lnTo>
                  <a:lnTo>
                    <a:pt x="836" y="2505"/>
                  </a:lnTo>
                  <a:lnTo>
                    <a:pt x="760" y="2457"/>
                  </a:lnTo>
                  <a:lnTo>
                    <a:pt x="686" y="2404"/>
                  </a:lnTo>
                  <a:lnTo>
                    <a:pt x="615" y="2349"/>
                  </a:lnTo>
                  <a:lnTo>
                    <a:pt x="548" y="2289"/>
                  </a:lnTo>
                  <a:lnTo>
                    <a:pt x="483" y="2226"/>
                  </a:lnTo>
                  <a:lnTo>
                    <a:pt x="421" y="2159"/>
                  </a:lnTo>
                  <a:lnTo>
                    <a:pt x="364" y="2090"/>
                  </a:lnTo>
                  <a:lnTo>
                    <a:pt x="310" y="2016"/>
                  </a:lnTo>
                  <a:lnTo>
                    <a:pt x="256" y="1936"/>
                  </a:lnTo>
                  <a:lnTo>
                    <a:pt x="209" y="1855"/>
                  </a:lnTo>
                  <a:lnTo>
                    <a:pt x="166" y="1771"/>
                  </a:lnTo>
                  <a:lnTo>
                    <a:pt x="128" y="1684"/>
                  </a:lnTo>
                  <a:lnTo>
                    <a:pt x="94" y="1596"/>
                  </a:lnTo>
                  <a:lnTo>
                    <a:pt x="66" y="1507"/>
                  </a:lnTo>
                  <a:lnTo>
                    <a:pt x="43" y="1415"/>
                  </a:lnTo>
                  <a:lnTo>
                    <a:pt x="24" y="1322"/>
                  </a:lnTo>
                  <a:lnTo>
                    <a:pt x="11" y="1228"/>
                  </a:lnTo>
                  <a:lnTo>
                    <a:pt x="3" y="1133"/>
                  </a:lnTo>
                  <a:lnTo>
                    <a:pt x="0" y="1038"/>
                  </a:lnTo>
                  <a:lnTo>
                    <a:pt x="0" y="369"/>
                  </a:lnTo>
                  <a:lnTo>
                    <a:pt x="3" y="343"/>
                  </a:lnTo>
                  <a:lnTo>
                    <a:pt x="12" y="320"/>
                  </a:lnTo>
                  <a:lnTo>
                    <a:pt x="24" y="297"/>
                  </a:lnTo>
                  <a:lnTo>
                    <a:pt x="41" y="279"/>
                  </a:lnTo>
                  <a:lnTo>
                    <a:pt x="63" y="264"/>
                  </a:lnTo>
                  <a:lnTo>
                    <a:pt x="86" y="255"/>
                  </a:lnTo>
                  <a:lnTo>
                    <a:pt x="936" y="4"/>
                  </a:lnTo>
                  <a:lnTo>
                    <a:pt x="9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65912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4"/>
                                        </p:tgtEl>
                                        <p:attrNameLst>
                                          <p:attrName>style.visibility</p:attrName>
                                        </p:attrNameLst>
                                      </p:cBhvr>
                                      <p:to>
                                        <p:strVal val="visible"/>
                                      </p:to>
                                    </p:set>
                                    <p:anim calcmode="lin" valueType="num">
                                      <p:cBhvr>
                                        <p:cTn id="7" dur="500" fill="hold"/>
                                        <p:tgtEl>
                                          <p:spTgt spid="224"/>
                                        </p:tgtEl>
                                        <p:attrNameLst>
                                          <p:attrName>ppt_w</p:attrName>
                                        </p:attrNameLst>
                                      </p:cBhvr>
                                      <p:tavLst>
                                        <p:tav tm="0">
                                          <p:val>
                                            <p:fltVal val="0"/>
                                          </p:val>
                                        </p:tav>
                                        <p:tav tm="100000">
                                          <p:val>
                                            <p:strVal val="#ppt_w"/>
                                          </p:val>
                                        </p:tav>
                                      </p:tavLst>
                                    </p:anim>
                                    <p:anim calcmode="lin" valueType="num">
                                      <p:cBhvr>
                                        <p:cTn id="8" dur="500" fill="hold"/>
                                        <p:tgtEl>
                                          <p:spTgt spid="224"/>
                                        </p:tgtEl>
                                        <p:attrNameLst>
                                          <p:attrName>ppt_h</p:attrName>
                                        </p:attrNameLst>
                                      </p:cBhvr>
                                      <p:tavLst>
                                        <p:tav tm="0">
                                          <p:val>
                                            <p:fltVal val="0"/>
                                          </p:val>
                                        </p:tav>
                                        <p:tav tm="100000">
                                          <p:val>
                                            <p:strVal val="#ppt_h"/>
                                          </p:val>
                                        </p:tav>
                                      </p:tavLst>
                                    </p:anim>
                                    <p:animEffect transition="in" filter="fade">
                                      <p:cBhvr>
                                        <p:cTn id="9"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3310F-143E-F08F-70DF-6D63AE38DD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AD7E9C-6DCA-D013-6392-6E2CC231D6E5}"/>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2F212FA-0685-70F6-93A8-BD53DC69F7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5F82C3-3DB3-06F3-9459-75534EFD8DA8}"/>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6" name="Date Placeholder 3">
            <a:extLst>
              <a:ext uri="{FF2B5EF4-FFF2-40B4-BE49-F238E27FC236}">
                <a16:creationId xmlns:a16="http://schemas.microsoft.com/office/drawing/2014/main" id="{62B05E78-C8BE-923D-E340-01F2397428B1}"/>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C0CCD1-1FDA-A34C-B40C-970B9868104C}" type="datetimeFigureOut">
              <a:rPr lang="en-US" smtClean="0"/>
              <a:pPr/>
              <a:t>10/20/2026</a:t>
            </a:fld>
            <a:endParaRPr lang="en-US"/>
          </a:p>
        </p:txBody>
      </p:sp>
      <p:sp>
        <p:nvSpPr>
          <p:cNvPr id="7" name="Slide Number Placeholder 5">
            <a:extLst>
              <a:ext uri="{FF2B5EF4-FFF2-40B4-BE49-F238E27FC236}">
                <a16:creationId xmlns:a16="http://schemas.microsoft.com/office/drawing/2014/main" id="{415C5A4F-DCB3-A576-272A-98D0BF12C5EA}"/>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pPr/>
              <a:t>‹#›</a:t>
            </a:fld>
            <a:endParaRPr lang="en-US"/>
          </a:p>
        </p:txBody>
      </p:sp>
      <p:pic>
        <p:nvPicPr>
          <p:cNvPr id="8" name="Content Placeholder 4">
            <a:extLst>
              <a:ext uri="{FF2B5EF4-FFF2-40B4-BE49-F238E27FC236}">
                <a16:creationId xmlns:a16="http://schemas.microsoft.com/office/drawing/2014/main" id="{23F55922-B05A-7427-DD41-9D17EAA03524}"/>
              </a:ext>
            </a:extLst>
          </p:cNvPr>
          <p:cNvPicPr/>
          <p:nvPr userDrawn="1"/>
        </p:nvPicPr>
        <p:blipFill>
          <a:blip r:embed="rId2"/>
          <a:stretch>
            <a:fillRect/>
          </a:stretch>
        </p:blipFill>
        <p:spPr>
          <a:xfrm>
            <a:off x="0" y="6381751"/>
            <a:ext cx="12192000" cy="476249"/>
          </a:xfrm>
          <a:prstGeom prst="rect">
            <a:avLst/>
          </a:prstGeom>
        </p:spPr>
      </p:pic>
      <p:sp>
        <p:nvSpPr>
          <p:cNvPr id="9" name="Slide Number Placeholder 6">
            <a:extLst>
              <a:ext uri="{FF2B5EF4-FFF2-40B4-BE49-F238E27FC236}">
                <a16:creationId xmlns:a16="http://schemas.microsoft.com/office/drawing/2014/main" id="{B44F8661-3BBB-D2B4-1BC0-136167C396C6}"/>
              </a:ext>
            </a:extLst>
          </p:cNvPr>
          <p:cNvSpPr txBox="1">
            <a:spLocks/>
          </p:cNvSpPr>
          <p:nvPr userDrawn="1"/>
        </p:nvSpPr>
        <p:spPr>
          <a:xfrm>
            <a:off x="9175678" y="6437312"/>
            <a:ext cx="265835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solidFill>
                  <a:schemeClr val="bg1"/>
                </a:solidFill>
              </a:rPr>
              <a:pPr/>
              <a:t>‹#›</a:t>
            </a:fld>
            <a:endParaRPr lang="en-US">
              <a:solidFill>
                <a:schemeClr val="bg1"/>
              </a:solidFill>
            </a:endParaRPr>
          </a:p>
        </p:txBody>
      </p:sp>
      <p:pic>
        <p:nvPicPr>
          <p:cNvPr id="10" name="Picture 9" descr="Icon&#10;&#10;Description automatically generated">
            <a:extLst>
              <a:ext uri="{FF2B5EF4-FFF2-40B4-BE49-F238E27FC236}">
                <a16:creationId xmlns:a16="http://schemas.microsoft.com/office/drawing/2014/main" id="{D8252092-905F-2C96-484F-410995483ACC}"/>
              </a:ext>
            </a:extLst>
          </p:cNvPr>
          <p:cNvPicPr/>
          <p:nvPr userDrawn="1"/>
        </p:nvPicPr>
        <p:blipFill>
          <a:blip r:embed="rId3"/>
          <a:stretch>
            <a:fillRect/>
          </a:stretch>
        </p:blipFill>
        <p:spPr>
          <a:xfrm>
            <a:off x="318974" y="6437312"/>
            <a:ext cx="2107095" cy="378815"/>
          </a:xfrm>
          <a:prstGeom prst="rect">
            <a:avLst/>
          </a:prstGeom>
        </p:spPr>
      </p:pic>
      <p:graphicFrame>
        <p:nvGraphicFramePr>
          <p:cNvPr id="11" name="Diagram 10">
            <a:extLst>
              <a:ext uri="{FF2B5EF4-FFF2-40B4-BE49-F238E27FC236}">
                <a16:creationId xmlns:a16="http://schemas.microsoft.com/office/drawing/2014/main" id="{E2D73277-FF2E-D41D-8762-5AFA028A5A6E}"/>
              </a:ext>
            </a:extLst>
          </p:cNvPr>
          <p:cNvGraphicFramePr/>
          <p:nvPr userDrawn="1">
            <p:extLst>
              <p:ext uri="{D42A27DB-BD31-4B8C-83A1-F6EECF244321}">
                <p14:modId xmlns:p14="http://schemas.microsoft.com/office/powerpoint/2010/main" val="344170175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4723255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B52F-EA3D-C5FE-4C73-3FBD728DE9A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5" name="Date Placeholder 4">
            <a:extLst>
              <a:ext uri="{FF2B5EF4-FFF2-40B4-BE49-F238E27FC236}">
                <a16:creationId xmlns:a16="http://schemas.microsoft.com/office/drawing/2014/main" id="{49ACA2B3-9964-4371-237F-A6BE64D28B6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FA96CF3-4A1E-8E83-BAF0-36F4B08B00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EF0C614-E276-C20C-0DD6-F7BF0CB47E07}"/>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8" name="Date Placeholder 3">
            <a:extLst>
              <a:ext uri="{FF2B5EF4-FFF2-40B4-BE49-F238E27FC236}">
                <a16:creationId xmlns:a16="http://schemas.microsoft.com/office/drawing/2014/main" id="{E30137E9-3EA0-B53F-EF33-CC928759D05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C0CCD1-1FDA-A34C-B40C-970B9868104C}" type="datetimeFigureOut">
              <a:rPr lang="en-US" smtClean="0"/>
              <a:pPr/>
              <a:t>10/20/2026</a:t>
            </a:fld>
            <a:endParaRPr lang="en-US"/>
          </a:p>
        </p:txBody>
      </p:sp>
      <p:sp>
        <p:nvSpPr>
          <p:cNvPr id="9" name="Slide Number Placeholder 5">
            <a:extLst>
              <a:ext uri="{FF2B5EF4-FFF2-40B4-BE49-F238E27FC236}">
                <a16:creationId xmlns:a16="http://schemas.microsoft.com/office/drawing/2014/main" id="{0904EA2D-B1C9-B60D-9F2E-F45C0FABFD1D}"/>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pPr/>
              <a:t>‹#›</a:t>
            </a:fld>
            <a:endParaRPr lang="en-US"/>
          </a:p>
        </p:txBody>
      </p:sp>
      <p:pic>
        <p:nvPicPr>
          <p:cNvPr id="10" name="Content Placeholder 4">
            <a:extLst>
              <a:ext uri="{FF2B5EF4-FFF2-40B4-BE49-F238E27FC236}">
                <a16:creationId xmlns:a16="http://schemas.microsoft.com/office/drawing/2014/main" id="{F6C2E673-FB02-6147-7F3A-915553599AF7}"/>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6381751"/>
            <a:ext cx="12192000" cy="476249"/>
          </a:xfrm>
          <a:prstGeom prst="rect">
            <a:avLst/>
          </a:prstGeom>
        </p:spPr>
      </p:pic>
      <p:sp>
        <p:nvSpPr>
          <p:cNvPr id="11" name="Slide Number Placeholder 6">
            <a:extLst>
              <a:ext uri="{FF2B5EF4-FFF2-40B4-BE49-F238E27FC236}">
                <a16:creationId xmlns:a16="http://schemas.microsoft.com/office/drawing/2014/main" id="{6EE9D020-3768-FF53-ECB1-115AEE98AC2C}"/>
              </a:ext>
            </a:extLst>
          </p:cNvPr>
          <p:cNvSpPr txBox="1">
            <a:spLocks/>
          </p:cNvSpPr>
          <p:nvPr userDrawn="1"/>
        </p:nvSpPr>
        <p:spPr>
          <a:xfrm>
            <a:off x="9175678" y="6437312"/>
            <a:ext cx="265835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solidFill>
                  <a:schemeClr val="bg1"/>
                </a:solidFill>
              </a:rPr>
              <a:pPr/>
              <a:t>‹#›</a:t>
            </a:fld>
            <a:endParaRPr lang="en-US">
              <a:solidFill>
                <a:schemeClr val="bg1"/>
              </a:solidFill>
            </a:endParaRPr>
          </a:p>
        </p:txBody>
      </p:sp>
      <p:pic>
        <p:nvPicPr>
          <p:cNvPr id="12" name="Picture 11" descr="Icon&#10;&#10;Description automatically generated">
            <a:extLst>
              <a:ext uri="{FF2B5EF4-FFF2-40B4-BE49-F238E27FC236}">
                <a16:creationId xmlns:a16="http://schemas.microsoft.com/office/drawing/2014/main" id="{B24AE787-BEEF-2E66-1797-B1A7B936DF68}"/>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318974" y="6437312"/>
            <a:ext cx="2107095" cy="378815"/>
          </a:xfrm>
          <a:prstGeom prst="rect">
            <a:avLst/>
          </a:prstGeom>
        </p:spPr>
      </p:pic>
      <p:graphicFrame>
        <p:nvGraphicFramePr>
          <p:cNvPr id="13" name="Diagram 12">
            <a:extLst>
              <a:ext uri="{FF2B5EF4-FFF2-40B4-BE49-F238E27FC236}">
                <a16:creationId xmlns:a16="http://schemas.microsoft.com/office/drawing/2014/main" id="{E8BF008B-C7E1-B038-927C-760E868DC9EA}"/>
              </a:ext>
            </a:extLst>
          </p:cNvPr>
          <p:cNvGraphicFramePr/>
          <p:nvPr userDrawn="1">
            <p:extLst>
              <p:ext uri="{D42A27DB-BD31-4B8C-83A1-F6EECF244321}">
                <p14:modId xmlns:p14="http://schemas.microsoft.com/office/powerpoint/2010/main" val="69484477"/>
              </p:ext>
            </p:extLst>
          </p:nvPr>
        </p:nvGraphicFramePr>
        <p:xfrm>
          <a:off x="481901" y="1413093"/>
          <a:ext cx="11228198" cy="48067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2544776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2_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38" name="Group 37">
            <a:extLst>
              <a:ext uri="{FF2B5EF4-FFF2-40B4-BE49-F238E27FC236}">
                <a16:creationId xmlns:a16="http://schemas.microsoft.com/office/drawing/2014/main" id="{F5D67D96-1D84-08FF-627C-2E74808CB92C}"/>
              </a:ext>
            </a:extLst>
          </p:cNvPr>
          <p:cNvGrpSpPr/>
          <p:nvPr userDrawn="1"/>
        </p:nvGrpSpPr>
        <p:grpSpPr>
          <a:xfrm>
            <a:off x="838201" y="5194998"/>
            <a:ext cx="5257799" cy="558179"/>
            <a:chOff x="501651" y="3112972"/>
            <a:chExt cx="5529017" cy="558179"/>
          </a:xfrm>
        </p:grpSpPr>
        <p:sp>
          <p:nvSpPr>
            <p:cNvPr id="39" name="Rectangle: Top Corners Rounded 38">
              <a:extLst>
                <a:ext uri="{FF2B5EF4-FFF2-40B4-BE49-F238E27FC236}">
                  <a16:creationId xmlns:a16="http://schemas.microsoft.com/office/drawing/2014/main" id="{E328E028-7ED8-E118-2129-070F70F657E2}"/>
                </a:ext>
              </a:extLst>
            </p:cNvPr>
            <p:cNvSpPr/>
            <p:nvPr/>
          </p:nvSpPr>
          <p:spPr bwMode="gray">
            <a:xfrm rot="16200000">
              <a:off x="501651" y="3112972"/>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Top Corners Rounded 44">
              <a:extLst>
                <a:ext uri="{FF2B5EF4-FFF2-40B4-BE49-F238E27FC236}">
                  <a16:creationId xmlns:a16="http://schemas.microsoft.com/office/drawing/2014/main" id="{98D88140-7CB1-4824-5BB1-236C702AA89E}"/>
                </a:ext>
              </a:extLst>
            </p:cNvPr>
            <p:cNvSpPr/>
            <p:nvPr/>
          </p:nvSpPr>
          <p:spPr bwMode="gray">
            <a:xfrm rot="16200000">
              <a:off x="3303102" y="943584"/>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grpSp>
        <p:nvGrpSpPr>
          <p:cNvPr id="50" name="Group 49">
            <a:extLst>
              <a:ext uri="{FF2B5EF4-FFF2-40B4-BE49-F238E27FC236}">
                <a16:creationId xmlns:a16="http://schemas.microsoft.com/office/drawing/2014/main" id="{D8CC7D23-6EB5-6C19-B6A0-CE09BA3576CF}"/>
              </a:ext>
            </a:extLst>
          </p:cNvPr>
          <p:cNvGrpSpPr/>
          <p:nvPr userDrawn="1"/>
        </p:nvGrpSpPr>
        <p:grpSpPr>
          <a:xfrm>
            <a:off x="928767" y="2813955"/>
            <a:ext cx="5167233" cy="558178"/>
            <a:chOff x="447185" y="2380366"/>
            <a:chExt cx="5433779" cy="558178"/>
          </a:xfrm>
        </p:grpSpPr>
        <p:sp>
          <p:nvSpPr>
            <p:cNvPr id="52" name="Rectangle: Top Corners Rounded 51">
              <a:extLst>
                <a:ext uri="{FF2B5EF4-FFF2-40B4-BE49-F238E27FC236}">
                  <a16:creationId xmlns:a16="http://schemas.microsoft.com/office/drawing/2014/main" id="{07E3ADAF-B71D-BAAE-C322-8DD0787F2F69}"/>
                </a:ext>
              </a:extLst>
            </p:cNvPr>
            <p:cNvSpPr/>
            <p:nvPr/>
          </p:nvSpPr>
          <p:spPr bwMode="gray">
            <a:xfrm rot="16200000">
              <a:off x="3153398" y="210977"/>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53" name="Group 578">
              <a:extLst>
                <a:ext uri="{FF2B5EF4-FFF2-40B4-BE49-F238E27FC236}">
                  <a16:creationId xmlns:a16="http://schemas.microsoft.com/office/drawing/2014/main" id="{FF30C370-E223-67BC-904A-F57C548073B7}"/>
                </a:ext>
              </a:extLst>
            </p:cNvPr>
            <p:cNvGrpSpPr>
              <a:grpSpLocks noChangeAspect="1"/>
            </p:cNvGrpSpPr>
            <p:nvPr/>
          </p:nvGrpSpPr>
          <p:grpSpPr bwMode="auto">
            <a:xfrm>
              <a:off x="447185" y="2472002"/>
              <a:ext cx="374904" cy="374904"/>
              <a:chOff x="1932" y="2478"/>
              <a:chExt cx="340" cy="340"/>
            </a:xfrm>
            <a:solidFill>
              <a:schemeClr val="bg1"/>
            </a:solidFill>
          </p:grpSpPr>
          <p:sp>
            <p:nvSpPr>
              <p:cNvPr id="54" name="Freeform 579">
                <a:extLst>
                  <a:ext uri="{FF2B5EF4-FFF2-40B4-BE49-F238E27FC236}">
                    <a16:creationId xmlns:a16="http://schemas.microsoft.com/office/drawing/2014/main" id="{1723A49E-EDED-17CF-1507-0A8A3E4BC406}"/>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580">
                <a:extLst>
                  <a:ext uri="{FF2B5EF4-FFF2-40B4-BE49-F238E27FC236}">
                    <a16:creationId xmlns:a16="http://schemas.microsoft.com/office/drawing/2014/main" id="{AE0C1246-7FC8-B170-E9F9-FCD1E9C4F9D9}"/>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56" name="Rectangle: Top Corners Rounded 55">
            <a:extLst>
              <a:ext uri="{FF2B5EF4-FFF2-40B4-BE49-F238E27FC236}">
                <a16:creationId xmlns:a16="http://schemas.microsoft.com/office/drawing/2014/main" id="{FA39CB48-545F-E869-20CA-5EF23F230120}"/>
              </a:ext>
            </a:extLst>
          </p:cNvPr>
          <p:cNvSpPr/>
          <p:nvPr userDrawn="1"/>
        </p:nvSpPr>
        <p:spPr bwMode="gray">
          <a:xfrm rot="16200000">
            <a:off x="824510" y="2827645"/>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grpSp>
        <p:nvGrpSpPr>
          <p:cNvPr id="57" name="Group 56">
            <a:extLst>
              <a:ext uri="{FF2B5EF4-FFF2-40B4-BE49-F238E27FC236}">
                <a16:creationId xmlns:a16="http://schemas.microsoft.com/office/drawing/2014/main" id="{047EB3F0-6187-6401-B0B7-EEF3BF215009}"/>
              </a:ext>
            </a:extLst>
          </p:cNvPr>
          <p:cNvGrpSpPr/>
          <p:nvPr userDrawn="1"/>
        </p:nvGrpSpPr>
        <p:grpSpPr>
          <a:xfrm>
            <a:off x="838200" y="3607636"/>
            <a:ext cx="5257800" cy="571429"/>
            <a:chOff x="501649" y="3007351"/>
            <a:chExt cx="5529018" cy="571429"/>
          </a:xfrm>
        </p:grpSpPr>
        <p:grpSp>
          <p:nvGrpSpPr>
            <p:cNvPr id="58" name="Group 57">
              <a:extLst>
                <a:ext uri="{FF2B5EF4-FFF2-40B4-BE49-F238E27FC236}">
                  <a16:creationId xmlns:a16="http://schemas.microsoft.com/office/drawing/2014/main" id="{39B336F6-9113-94C5-3F49-0C807835C677}"/>
                </a:ext>
              </a:extLst>
            </p:cNvPr>
            <p:cNvGrpSpPr/>
            <p:nvPr/>
          </p:nvGrpSpPr>
          <p:grpSpPr>
            <a:xfrm>
              <a:off x="596888" y="3020602"/>
              <a:ext cx="5433779" cy="558178"/>
              <a:chOff x="447185" y="3076594"/>
              <a:chExt cx="5433779" cy="558178"/>
            </a:xfrm>
          </p:grpSpPr>
          <p:sp>
            <p:nvSpPr>
              <p:cNvPr id="60" name="Rectangle: Top Corners Rounded 59">
                <a:extLst>
                  <a:ext uri="{FF2B5EF4-FFF2-40B4-BE49-F238E27FC236}">
                    <a16:creationId xmlns:a16="http://schemas.microsoft.com/office/drawing/2014/main" id="{06653F50-4814-3D9F-97C6-E088EAE6D23B}"/>
                  </a:ext>
                </a:extLst>
              </p:cNvPr>
              <p:cNvSpPr/>
              <p:nvPr/>
            </p:nvSpPr>
            <p:spPr bwMode="gray">
              <a:xfrm rot="16200000">
                <a:off x="3153398" y="907205"/>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61" name="Group 336">
                <a:extLst>
                  <a:ext uri="{FF2B5EF4-FFF2-40B4-BE49-F238E27FC236}">
                    <a16:creationId xmlns:a16="http://schemas.microsoft.com/office/drawing/2014/main" id="{971D1B8F-10DF-58D4-4CCD-CC96B2378483}"/>
                  </a:ext>
                </a:extLst>
              </p:cNvPr>
              <p:cNvGrpSpPr>
                <a:grpSpLocks noChangeAspect="1"/>
              </p:cNvGrpSpPr>
              <p:nvPr/>
            </p:nvGrpSpPr>
            <p:grpSpPr bwMode="auto">
              <a:xfrm>
                <a:off x="447185" y="3154979"/>
                <a:ext cx="374904" cy="374904"/>
                <a:chOff x="4220" y="1197"/>
                <a:chExt cx="340" cy="340"/>
              </a:xfrm>
              <a:solidFill>
                <a:schemeClr val="bg1"/>
              </a:solidFill>
            </p:grpSpPr>
            <p:sp>
              <p:nvSpPr>
                <p:cNvPr id="62" name="Freeform 337">
                  <a:extLst>
                    <a:ext uri="{FF2B5EF4-FFF2-40B4-BE49-F238E27FC236}">
                      <a16:creationId xmlns:a16="http://schemas.microsoft.com/office/drawing/2014/main" id="{B69BC7DC-134E-F315-27C1-46AA7A8E91E7}"/>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338">
                  <a:extLst>
                    <a:ext uri="{FF2B5EF4-FFF2-40B4-BE49-F238E27FC236}">
                      <a16:creationId xmlns:a16="http://schemas.microsoft.com/office/drawing/2014/main" id="{8F170BD1-6D92-0A47-27BB-0F48F649B334}"/>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39">
                  <a:extLst>
                    <a:ext uri="{FF2B5EF4-FFF2-40B4-BE49-F238E27FC236}">
                      <a16:creationId xmlns:a16="http://schemas.microsoft.com/office/drawing/2014/main" id="{ABBA240B-D9C5-BC2A-1612-7EDCBBAFACFE}"/>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340">
                  <a:extLst>
                    <a:ext uri="{FF2B5EF4-FFF2-40B4-BE49-F238E27FC236}">
                      <a16:creationId xmlns:a16="http://schemas.microsoft.com/office/drawing/2014/main" id="{808FD17A-BFA9-DCA5-B93C-3C45E1934FA6}"/>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341">
                  <a:extLst>
                    <a:ext uri="{FF2B5EF4-FFF2-40B4-BE49-F238E27FC236}">
                      <a16:creationId xmlns:a16="http://schemas.microsoft.com/office/drawing/2014/main" id="{247FE29E-8522-817F-3F46-10CC3D4C613A}"/>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42">
                  <a:extLst>
                    <a:ext uri="{FF2B5EF4-FFF2-40B4-BE49-F238E27FC236}">
                      <a16:creationId xmlns:a16="http://schemas.microsoft.com/office/drawing/2014/main" id="{FA40B125-C3AF-761F-B98F-CCD7CDAACD00}"/>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59" name="Rectangle: Top Corners Rounded 58">
              <a:extLst>
                <a:ext uri="{FF2B5EF4-FFF2-40B4-BE49-F238E27FC236}">
                  <a16:creationId xmlns:a16="http://schemas.microsoft.com/office/drawing/2014/main" id="{51DA49BD-7E02-E4A4-36AF-AA42F0B1EE42}"/>
                </a:ext>
              </a:extLst>
            </p:cNvPr>
            <p:cNvSpPr/>
            <p:nvPr/>
          </p:nvSpPr>
          <p:spPr bwMode="gray">
            <a:xfrm rot="16200000">
              <a:off x="501649" y="3007351"/>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8" name="Group 67">
            <a:extLst>
              <a:ext uri="{FF2B5EF4-FFF2-40B4-BE49-F238E27FC236}">
                <a16:creationId xmlns:a16="http://schemas.microsoft.com/office/drawing/2014/main" id="{6451AAAE-8A8B-FEB3-14E3-EB7DEDE9BA04}"/>
              </a:ext>
            </a:extLst>
          </p:cNvPr>
          <p:cNvGrpSpPr/>
          <p:nvPr userDrawn="1"/>
        </p:nvGrpSpPr>
        <p:grpSpPr>
          <a:xfrm>
            <a:off x="838200" y="4401317"/>
            <a:ext cx="5257800" cy="558178"/>
            <a:chOff x="501649" y="3820657"/>
            <a:chExt cx="5529018" cy="558178"/>
          </a:xfrm>
        </p:grpSpPr>
        <p:grpSp>
          <p:nvGrpSpPr>
            <p:cNvPr id="69" name="Group 68">
              <a:extLst>
                <a:ext uri="{FF2B5EF4-FFF2-40B4-BE49-F238E27FC236}">
                  <a16:creationId xmlns:a16="http://schemas.microsoft.com/office/drawing/2014/main" id="{32F37343-38F4-43F6-47CC-9637ECED1CEE}"/>
                </a:ext>
              </a:extLst>
            </p:cNvPr>
            <p:cNvGrpSpPr/>
            <p:nvPr/>
          </p:nvGrpSpPr>
          <p:grpSpPr>
            <a:xfrm>
              <a:off x="593286" y="3820657"/>
              <a:ext cx="5437381" cy="558178"/>
              <a:chOff x="593288" y="2309432"/>
              <a:chExt cx="5437381" cy="558178"/>
            </a:xfrm>
          </p:grpSpPr>
          <p:sp>
            <p:nvSpPr>
              <p:cNvPr id="71" name="Rectangle: Top Corners Rounded 70">
                <a:extLst>
                  <a:ext uri="{FF2B5EF4-FFF2-40B4-BE49-F238E27FC236}">
                    <a16:creationId xmlns:a16="http://schemas.microsoft.com/office/drawing/2014/main" id="{957631B1-E6E4-AF0C-5D96-6A8F4220B726}"/>
                  </a:ext>
                </a:extLst>
              </p:cNvPr>
              <p:cNvSpPr/>
              <p:nvPr/>
            </p:nvSpPr>
            <p:spPr bwMode="gray">
              <a:xfrm rot="16200000">
                <a:off x="3303103" y="140043"/>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2" name="Freeform 245">
                <a:extLst>
                  <a:ext uri="{FF2B5EF4-FFF2-40B4-BE49-F238E27FC236}">
                    <a16:creationId xmlns:a16="http://schemas.microsoft.com/office/drawing/2014/main" id="{D579D86D-BED9-8148-BF45-520DE9B8A569}"/>
                  </a:ext>
                </a:extLst>
              </p:cNvPr>
              <p:cNvSpPr>
                <a:spLocks noEditPoints="1"/>
              </p:cNvSpPr>
              <p:nvPr/>
            </p:nvSpPr>
            <p:spPr bwMode="auto">
              <a:xfrm>
                <a:off x="593288" y="2400517"/>
                <a:ext cx="374904" cy="37600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0" name="Rectangle: Top Corners Rounded 69">
              <a:extLst>
                <a:ext uri="{FF2B5EF4-FFF2-40B4-BE49-F238E27FC236}">
                  <a16:creationId xmlns:a16="http://schemas.microsoft.com/office/drawing/2014/main" id="{C44C6E1D-09B8-85DC-FFA4-262CF1C5954E}"/>
                </a:ext>
              </a:extLst>
            </p:cNvPr>
            <p:cNvSpPr/>
            <p:nvPr/>
          </p:nvSpPr>
          <p:spPr bwMode="gray">
            <a:xfrm rot="16200000">
              <a:off x="501649" y="3820657"/>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3" name="Group 72">
            <a:extLst>
              <a:ext uri="{FF2B5EF4-FFF2-40B4-BE49-F238E27FC236}">
                <a16:creationId xmlns:a16="http://schemas.microsoft.com/office/drawing/2014/main" id="{1BD7611C-8FC5-2787-E4AD-43A55505B38F}"/>
              </a:ext>
            </a:extLst>
          </p:cNvPr>
          <p:cNvGrpSpPr/>
          <p:nvPr userDrawn="1"/>
        </p:nvGrpSpPr>
        <p:grpSpPr>
          <a:xfrm>
            <a:off x="928768" y="2019140"/>
            <a:ext cx="5179190" cy="558178"/>
            <a:chOff x="447185" y="2380366"/>
            <a:chExt cx="5446354" cy="558178"/>
          </a:xfrm>
        </p:grpSpPr>
        <p:sp>
          <p:nvSpPr>
            <p:cNvPr id="74" name="Rectangle: Top Corners Rounded 73">
              <a:extLst>
                <a:ext uri="{FF2B5EF4-FFF2-40B4-BE49-F238E27FC236}">
                  <a16:creationId xmlns:a16="http://schemas.microsoft.com/office/drawing/2014/main" id="{0BAF63A1-793F-3D7E-9704-0E3AC22F5F41}"/>
                </a:ext>
              </a:extLst>
            </p:cNvPr>
            <p:cNvSpPr/>
            <p:nvPr/>
          </p:nvSpPr>
          <p:spPr bwMode="gray">
            <a:xfrm rot="16200000">
              <a:off x="3159686" y="204690"/>
              <a:ext cx="558178" cy="4909529"/>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75" name="Group 578">
              <a:extLst>
                <a:ext uri="{FF2B5EF4-FFF2-40B4-BE49-F238E27FC236}">
                  <a16:creationId xmlns:a16="http://schemas.microsoft.com/office/drawing/2014/main" id="{BE17D166-FF82-535F-E8C1-27F5A03E3229}"/>
                </a:ext>
              </a:extLst>
            </p:cNvPr>
            <p:cNvGrpSpPr>
              <a:grpSpLocks noChangeAspect="1"/>
            </p:cNvGrpSpPr>
            <p:nvPr/>
          </p:nvGrpSpPr>
          <p:grpSpPr bwMode="auto">
            <a:xfrm>
              <a:off x="447185" y="2472002"/>
              <a:ext cx="374904" cy="374904"/>
              <a:chOff x="1932" y="2478"/>
              <a:chExt cx="340" cy="340"/>
            </a:xfrm>
            <a:solidFill>
              <a:schemeClr val="bg1"/>
            </a:solidFill>
          </p:grpSpPr>
          <p:sp>
            <p:nvSpPr>
              <p:cNvPr id="76" name="Freeform 579">
                <a:extLst>
                  <a:ext uri="{FF2B5EF4-FFF2-40B4-BE49-F238E27FC236}">
                    <a16:creationId xmlns:a16="http://schemas.microsoft.com/office/drawing/2014/main" id="{5817229D-45CC-1265-691D-A992704D7613}"/>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Freeform 580">
                <a:extLst>
                  <a:ext uri="{FF2B5EF4-FFF2-40B4-BE49-F238E27FC236}">
                    <a16:creationId xmlns:a16="http://schemas.microsoft.com/office/drawing/2014/main" id="{41E565D7-83BA-B232-C767-834805B57362}"/>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78" name="Rectangle: Top Corners Rounded 77">
            <a:extLst>
              <a:ext uri="{FF2B5EF4-FFF2-40B4-BE49-F238E27FC236}">
                <a16:creationId xmlns:a16="http://schemas.microsoft.com/office/drawing/2014/main" id="{CA6F2184-B28B-C3BE-4CF0-884AD390DCF1}"/>
              </a:ext>
            </a:extLst>
          </p:cNvPr>
          <p:cNvSpPr/>
          <p:nvPr userDrawn="1"/>
        </p:nvSpPr>
        <p:spPr bwMode="gray">
          <a:xfrm rot="16200000">
            <a:off x="824511" y="2032831"/>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9" name="Text Placeholder 41">
            <a:extLst>
              <a:ext uri="{FF2B5EF4-FFF2-40B4-BE49-F238E27FC236}">
                <a16:creationId xmlns:a16="http://schemas.microsoft.com/office/drawing/2014/main" id="{37A28611-C164-D1AC-C6EE-0F69E5E3B91A}"/>
              </a:ext>
            </a:extLst>
          </p:cNvPr>
          <p:cNvSpPr>
            <a:spLocks noGrp="1"/>
          </p:cNvSpPr>
          <p:nvPr>
            <p:ph type="body" sz="quarter" idx="14" hasCustomPrompt="1"/>
          </p:nvPr>
        </p:nvSpPr>
        <p:spPr>
          <a:xfrm>
            <a:off x="1435501" y="2800703"/>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80" name="Text Placeholder 41">
            <a:extLst>
              <a:ext uri="{FF2B5EF4-FFF2-40B4-BE49-F238E27FC236}">
                <a16:creationId xmlns:a16="http://schemas.microsoft.com/office/drawing/2014/main" id="{1557DFD1-103F-1601-876B-6C466E889C12}"/>
              </a:ext>
            </a:extLst>
          </p:cNvPr>
          <p:cNvSpPr>
            <a:spLocks noGrp="1"/>
          </p:cNvSpPr>
          <p:nvPr>
            <p:ph type="body" sz="quarter" idx="15" hasCustomPrompt="1"/>
          </p:nvPr>
        </p:nvSpPr>
        <p:spPr>
          <a:xfrm>
            <a:off x="1433841" y="3615296"/>
            <a:ext cx="4658403" cy="561502"/>
          </a:xfrm>
          <a:prstGeom prst="rect">
            <a:avLst/>
          </a:prstGeom>
        </p:spPr>
        <p:txBody>
          <a:bodyPr anchor="ctr">
            <a:noAutofit/>
          </a:bodyPr>
          <a:lstStyle>
            <a:lvl1pPr marL="0" indent="0">
              <a:buNone/>
              <a:defRPr sz="2000"/>
            </a:lvl1pPr>
          </a:lstStyle>
          <a:p>
            <a:pPr lvl="0"/>
            <a:r>
              <a:rPr lang="en-US"/>
              <a:t>CLICK TO INSERT AGENDA ITEM</a:t>
            </a:r>
          </a:p>
        </p:txBody>
      </p:sp>
      <p:sp>
        <p:nvSpPr>
          <p:cNvPr id="81" name="Text Placeholder 41">
            <a:extLst>
              <a:ext uri="{FF2B5EF4-FFF2-40B4-BE49-F238E27FC236}">
                <a16:creationId xmlns:a16="http://schemas.microsoft.com/office/drawing/2014/main" id="{B271D268-8781-B85A-155E-9449D02522BB}"/>
              </a:ext>
            </a:extLst>
          </p:cNvPr>
          <p:cNvSpPr>
            <a:spLocks noGrp="1"/>
          </p:cNvSpPr>
          <p:nvPr>
            <p:ph type="body" sz="quarter" idx="16" hasCustomPrompt="1"/>
          </p:nvPr>
        </p:nvSpPr>
        <p:spPr>
          <a:xfrm>
            <a:off x="1433841" y="4399050"/>
            <a:ext cx="4658403" cy="559203"/>
          </a:xfrm>
          <a:prstGeom prst="rect">
            <a:avLst/>
          </a:prstGeom>
        </p:spPr>
        <p:txBody>
          <a:bodyPr anchor="ctr">
            <a:noAutofit/>
          </a:bodyPr>
          <a:lstStyle>
            <a:lvl1pPr marL="0" indent="0">
              <a:buNone/>
              <a:defRPr sz="2000"/>
            </a:lvl1pPr>
          </a:lstStyle>
          <a:p>
            <a:pPr lvl="0"/>
            <a:r>
              <a:rPr lang="en-US"/>
              <a:t>CLICK TO INSERT AGENDA ITEM</a:t>
            </a:r>
          </a:p>
        </p:txBody>
      </p:sp>
      <p:sp>
        <p:nvSpPr>
          <p:cNvPr id="82" name="Text Placeholder 41">
            <a:extLst>
              <a:ext uri="{FF2B5EF4-FFF2-40B4-BE49-F238E27FC236}">
                <a16:creationId xmlns:a16="http://schemas.microsoft.com/office/drawing/2014/main" id="{8502FDF5-899B-127C-CFA9-AFD5FA34FE8D}"/>
              </a:ext>
            </a:extLst>
          </p:cNvPr>
          <p:cNvSpPr>
            <a:spLocks noGrp="1"/>
          </p:cNvSpPr>
          <p:nvPr>
            <p:ph type="body" sz="quarter" idx="17" hasCustomPrompt="1"/>
          </p:nvPr>
        </p:nvSpPr>
        <p:spPr>
          <a:xfrm>
            <a:off x="1433841" y="5189044"/>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83" name="Text Placeholder 56">
            <a:extLst>
              <a:ext uri="{FF2B5EF4-FFF2-40B4-BE49-F238E27FC236}">
                <a16:creationId xmlns:a16="http://schemas.microsoft.com/office/drawing/2014/main" id="{2EFFE24F-E5C1-DF1F-A030-94C02D4BB435}"/>
              </a:ext>
            </a:extLst>
          </p:cNvPr>
          <p:cNvSpPr>
            <a:spLocks noGrp="1"/>
          </p:cNvSpPr>
          <p:nvPr>
            <p:ph type="body" sz="quarter" idx="19" hasCustomPrompt="1"/>
          </p:nvPr>
        </p:nvSpPr>
        <p:spPr>
          <a:xfrm>
            <a:off x="1436107" y="2021579"/>
            <a:ext cx="4671849" cy="553300"/>
          </a:xfrm>
          <a:prstGeom prst="rect">
            <a:avLst/>
          </a:prstGeom>
        </p:spPr>
        <p:txBody>
          <a:bodyPr anchor="ctr">
            <a:noAutofit/>
          </a:bodyPr>
          <a:lstStyle>
            <a:lvl1pPr marL="0" indent="0">
              <a:buNone/>
              <a:defRPr sz="2000"/>
            </a:lvl1pPr>
          </a:lstStyle>
          <a:p>
            <a:pPr lvl="0"/>
            <a:r>
              <a:rPr lang="en-US"/>
              <a:t>CLICK TO INSERT AGENDA ITEM</a:t>
            </a:r>
          </a:p>
        </p:txBody>
      </p:sp>
      <p:sp>
        <p:nvSpPr>
          <p:cNvPr id="85" name="Oval 84">
            <a:extLst>
              <a:ext uri="{FF2B5EF4-FFF2-40B4-BE49-F238E27FC236}">
                <a16:creationId xmlns:a16="http://schemas.microsoft.com/office/drawing/2014/main" id="{E65D95FC-F269-8776-265B-70BC084738F1}"/>
              </a:ext>
            </a:extLst>
          </p:cNvPr>
          <p:cNvSpPr/>
          <p:nvPr userDrawn="1"/>
        </p:nvSpPr>
        <p:spPr>
          <a:xfrm>
            <a:off x="940051" y="211927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1</a:t>
            </a:r>
          </a:p>
        </p:txBody>
      </p:sp>
      <p:sp>
        <p:nvSpPr>
          <p:cNvPr id="86" name="Oval 85">
            <a:extLst>
              <a:ext uri="{FF2B5EF4-FFF2-40B4-BE49-F238E27FC236}">
                <a16:creationId xmlns:a16="http://schemas.microsoft.com/office/drawing/2014/main" id="{9C750836-B502-6288-9C0A-43A1F8D2B821}"/>
              </a:ext>
            </a:extLst>
          </p:cNvPr>
          <p:cNvSpPr/>
          <p:nvPr userDrawn="1"/>
        </p:nvSpPr>
        <p:spPr>
          <a:xfrm>
            <a:off x="940051" y="2908136"/>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2</a:t>
            </a:r>
          </a:p>
        </p:txBody>
      </p:sp>
      <p:sp>
        <p:nvSpPr>
          <p:cNvPr id="87" name="Oval 86">
            <a:extLst>
              <a:ext uri="{FF2B5EF4-FFF2-40B4-BE49-F238E27FC236}">
                <a16:creationId xmlns:a16="http://schemas.microsoft.com/office/drawing/2014/main" id="{FFE4C3E2-EF17-83CB-1F17-CA65E2948E9F}"/>
              </a:ext>
            </a:extLst>
          </p:cNvPr>
          <p:cNvSpPr/>
          <p:nvPr userDrawn="1"/>
        </p:nvSpPr>
        <p:spPr>
          <a:xfrm>
            <a:off x="940051" y="371506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3</a:t>
            </a:r>
          </a:p>
        </p:txBody>
      </p:sp>
      <p:sp>
        <p:nvSpPr>
          <p:cNvPr id="88" name="Oval 87">
            <a:extLst>
              <a:ext uri="{FF2B5EF4-FFF2-40B4-BE49-F238E27FC236}">
                <a16:creationId xmlns:a16="http://schemas.microsoft.com/office/drawing/2014/main" id="{426B4C2C-BCE2-46F6-BB09-6F83FE95985B}"/>
              </a:ext>
            </a:extLst>
          </p:cNvPr>
          <p:cNvSpPr/>
          <p:nvPr userDrawn="1"/>
        </p:nvSpPr>
        <p:spPr>
          <a:xfrm>
            <a:off x="940051" y="450099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4</a:t>
            </a:r>
          </a:p>
        </p:txBody>
      </p:sp>
      <p:sp>
        <p:nvSpPr>
          <p:cNvPr id="89" name="Oval 88">
            <a:extLst>
              <a:ext uri="{FF2B5EF4-FFF2-40B4-BE49-F238E27FC236}">
                <a16:creationId xmlns:a16="http://schemas.microsoft.com/office/drawing/2014/main" id="{2EA407C8-FAD0-9452-2DBC-E40681BC4E79}"/>
              </a:ext>
            </a:extLst>
          </p:cNvPr>
          <p:cNvSpPr/>
          <p:nvPr userDrawn="1"/>
        </p:nvSpPr>
        <p:spPr>
          <a:xfrm>
            <a:off x="940051" y="529282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5</a:t>
            </a:r>
          </a:p>
        </p:txBody>
      </p:sp>
    </p:spTree>
    <p:extLst>
      <p:ext uri="{BB962C8B-B14F-4D97-AF65-F5344CB8AC3E}">
        <p14:creationId xmlns:p14="http://schemas.microsoft.com/office/powerpoint/2010/main" val="76752919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1"/>
            <a:ext cx="12192000" cy="6858000"/>
          </a:xfrm>
          <a:prstGeom prst="rect">
            <a:avLst/>
          </a:prstGeom>
        </p:spPr>
      </p:pic>
      <p:pic>
        <p:nvPicPr>
          <p:cNvPr id="8" name="Picture 7" descr="division-bar-title.jpg"/>
          <p:cNvPicPr>
            <a:picLocks noChangeAspect="1"/>
          </p:cNvPicPr>
          <p:nvPr userDrawn="1"/>
        </p:nvPicPr>
        <p:blipFill>
          <a:blip r:embed="rId3"/>
          <a:stretch>
            <a:fillRect/>
          </a:stretch>
        </p:blipFill>
        <p:spPr>
          <a:xfrm>
            <a:off x="7112000" y="2493315"/>
            <a:ext cx="5080000" cy="76200"/>
          </a:xfrm>
          <a:prstGeom prst="rect">
            <a:avLst/>
          </a:prstGeom>
        </p:spPr>
      </p:pic>
      <p:sp>
        <p:nvSpPr>
          <p:cNvPr id="18" name="Text Placeholder 17"/>
          <p:cNvSpPr>
            <a:spLocks noGrp="1"/>
          </p:cNvSpPr>
          <p:nvPr>
            <p:ph type="body" sz="quarter" idx="10" hasCustomPrompt="1"/>
          </p:nvPr>
        </p:nvSpPr>
        <p:spPr>
          <a:xfrm>
            <a:off x="5888568" y="3162300"/>
            <a:ext cx="5327651" cy="406400"/>
          </a:xfrm>
        </p:spPr>
        <p:txBody>
          <a:bodyPr anchor="t"/>
          <a:lstStyle>
            <a:lvl1pPr algn="r">
              <a:buNone/>
              <a:defRPr sz="1050"/>
            </a:lvl1pPr>
          </a:lstStyle>
          <a:p>
            <a:pPr lvl="0"/>
            <a:r>
              <a:rPr lang="en-US" sz="1350">
                <a:solidFill>
                  <a:srgbClr val="897865"/>
                </a:solidFill>
                <a:latin typeface="Helvetica"/>
                <a:cs typeface="Helvetica"/>
              </a:rPr>
              <a:t>May 18, 2039</a:t>
            </a:r>
            <a:endParaRPr lang="en-US"/>
          </a:p>
        </p:txBody>
      </p:sp>
      <p:sp>
        <p:nvSpPr>
          <p:cNvPr id="19" name="Title 18"/>
          <p:cNvSpPr>
            <a:spLocks noGrp="1"/>
          </p:cNvSpPr>
          <p:nvPr>
            <p:ph type="title" hasCustomPrompt="1"/>
          </p:nvPr>
        </p:nvSpPr>
        <p:spPr>
          <a:xfrm>
            <a:off x="609602" y="2593978"/>
            <a:ext cx="10606617" cy="542925"/>
          </a:xfrm>
        </p:spPr>
        <p:txBody>
          <a:bodyPr anchor="t"/>
          <a:lstStyle>
            <a:lvl1pPr algn="r">
              <a:defRPr/>
            </a:lvl1pPr>
          </a:lstStyle>
          <a:p>
            <a:r>
              <a:rPr lang="en-US" sz="2250">
                <a:solidFill>
                  <a:srgbClr val="897865"/>
                </a:solidFill>
                <a:latin typeface="Helvetica"/>
                <a:cs typeface="Helvetica"/>
              </a:rPr>
              <a:t>Title of Presentation</a:t>
            </a:r>
            <a:br>
              <a:rPr lang="en-US" sz="1350">
                <a:solidFill>
                  <a:srgbClr val="897865"/>
                </a:solidFill>
                <a:latin typeface="Helvetica"/>
                <a:cs typeface="Helvetica"/>
              </a:rPr>
            </a:br>
            <a:endParaRPr lang="en-US"/>
          </a:p>
        </p:txBody>
      </p:sp>
      <p:sp>
        <p:nvSpPr>
          <p:cNvPr id="11" name="Text Placeholder 17"/>
          <p:cNvSpPr>
            <a:spLocks noGrp="1"/>
          </p:cNvSpPr>
          <p:nvPr>
            <p:ph type="body" sz="quarter" idx="11" hasCustomPrompt="1"/>
          </p:nvPr>
        </p:nvSpPr>
        <p:spPr>
          <a:xfrm>
            <a:off x="5865292" y="2070101"/>
            <a:ext cx="5327651" cy="371474"/>
          </a:xfrm>
        </p:spPr>
        <p:txBody>
          <a:bodyPr anchor="t">
            <a:normAutofit/>
          </a:bodyPr>
          <a:lstStyle>
            <a:lvl1pPr algn="r">
              <a:buNone/>
              <a:defRPr sz="1050" baseline="0">
                <a:solidFill>
                  <a:schemeClr val="tx1">
                    <a:lumMod val="50000"/>
                    <a:lumOff val="50000"/>
                  </a:schemeClr>
                </a:solidFill>
              </a:defRPr>
            </a:lvl1pPr>
          </a:lstStyle>
          <a:p>
            <a:pPr algn="r"/>
            <a:r>
              <a:rPr lang="en-US" sz="1050">
                <a:solidFill>
                  <a:srgbClr val="5A5B5C"/>
                </a:solidFill>
                <a:latin typeface="Helvetica"/>
                <a:cs typeface="Helvetica"/>
              </a:rPr>
              <a:t>State Purchasing</a:t>
            </a:r>
          </a:p>
        </p:txBody>
      </p:sp>
    </p:spTree>
    <p:extLst>
      <p:ext uri="{BB962C8B-B14F-4D97-AF65-F5344CB8AC3E}">
        <p14:creationId xmlns:p14="http://schemas.microsoft.com/office/powerpoint/2010/main" val="190102600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9"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2" name="Rectangle 11"/>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0" name="Picture 9"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150913433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Content Placeholder 2"/>
          <p:cNvSpPr>
            <a:spLocks noGrp="1"/>
          </p:cNvSpPr>
          <p:nvPr>
            <p:ph idx="1"/>
          </p:nvPr>
        </p:nvSpPr>
        <p:spPr>
          <a:xfrm>
            <a:off x="4165600" y="1600203"/>
            <a:ext cx="7416800" cy="45259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1" name="Picture Placeholder 10"/>
          <p:cNvSpPr>
            <a:spLocks noGrp="1"/>
          </p:cNvSpPr>
          <p:nvPr>
            <p:ph type="pic" sz="quarter" idx="13"/>
          </p:nvPr>
        </p:nvSpPr>
        <p:spPr>
          <a:xfrm>
            <a:off x="609600" y="1600200"/>
            <a:ext cx="3302000" cy="2057400"/>
          </a:xfrm>
        </p:spPr>
        <p:txBody>
          <a:bodyPr/>
          <a:lstStyle>
            <a:lvl1pPr>
              <a:defRPr>
                <a:latin typeface="Arial" panose="020B0604020202020204" pitchFamily="34" charset="0"/>
                <a:cs typeface="Arial" panose="020B0604020202020204" pitchFamily="34" charset="0"/>
              </a:defRPr>
            </a:lvl1pPr>
          </a:lstStyle>
          <a:p>
            <a:endParaRPr lang="en-US"/>
          </a:p>
        </p:txBody>
      </p:sp>
      <p:sp>
        <p:nvSpPr>
          <p:cNvPr id="13" name="Rectangle 12"/>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0" name="Picture 9"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152471727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6120"/>
            <a:ext cx="10972800" cy="11430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609600" y="1613957"/>
            <a:ext cx="5384800" cy="4525963"/>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13957"/>
            <a:ext cx="5384800" cy="4525963"/>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70107"/>
            <a:ext cx="2844800" cy="365125"/>
          </a:xfrm>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9"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3" name="Rectangle 12"/>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0" name="Picture 9"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425226085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1225" y="274638"/>
            <a:ext cx="10972800" cy="11430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11227" y="1535113"/>
            <a:ext cx="5386917" cy="639762"/>
          </a:xfrm>
        </p:spPr>
        <p:txBody>
          <a:bodyPr anchor="b">
            <a:normAutofit/>
          </a:bodyPr>
          <a:lstStyle>
            <a:lvl1pPr marL="0" indent="0">
              <a:buNone/>
              <a:defRPr sz="1350" b="1">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11227" y="2174875"/>
            <a:ext cx="5386917" cy="3951288"/>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normAutofit/>
          </a:bodyPr>
          <a:lstStyle>
            <a:lvl1pPr marL="0" indent="0">
              <a:buNone/>
              <a:defRPr sz="1350" b="1">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11"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6" name="Rectangle 15"/>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4" name="Picture 13"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324184418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254E8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5" name="Title 4"/>
          <p:cNvSpPr>
            <a:spLocks noGrp="1"/>
          </p:cNvSpPr>
          <p:nvPr>
            <p:ph type="title" hasCustomPrompt="1"/>
          </p:nvPr>
        </p:nvSpPr>
        <p:spPr>
          <a:xfrm>
            <a:off x="609600" y="2768600"/>
            <a:ext cx="10972800" cy="8001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Title of Break Page</a:t>
            </a:r>
          </a:p>
        </p:txBody>
      </p:sp>
      <p:sp>
        <p:nvSpPr>
          <p:cNvPr id="9" name="Text Placeholder 8"/>
          <p:cNvSpPr>
            <a:spLocks noGrp="1"/>
          </p:cNvSpPr>
          <p:nvPr>
            <p:ph type="body" sz="quarter" idx="11" hasCustomPrompt="1"/>
          </p:nvPr>
        </p:nvSpPr>
        <p:spPr>
          <a:xfrm>
            <a:off x="609600" y="3568700"/>
            <a:ext cx="10972800" cy="431800"/>
          </a:xfrm>
        </p:spPr>
        <p:txBody>
          <a:bodyPr>
            <a:noAutofit/>
          </a:bodyPr>
          <a:lstStyle>
            <a:lvl1pPr algn="ctr">
              <a:buNone/>
              <a:defRPr sz="1350" baseline="0">
                <a:solidFill>
                  <a:srgbClr val="FFFFFF"/>
                </a:solidFill>
                <a:latin typeface="Arial" panose="020B0604020202020204" pitchFamily="34" charset="0"/>
                <a:cs typeface="Arial" panose="020B0604020202020204" pitchFamily="34" charset="0"/>
              </a:defRPr>
            </a:lvl1pPr>
            <a:lvl2pPr>
              <a:defRPr sz="1350">
                <a:solidFill>
                  <a:srgbClr val="FFFFFF"/>
                </a:solidFill>
              </a:defRPr>
            </a:lvl2pPr>
            <a:lvl3pPr>
              <a:defRPr sz="1350">
                <a:solidFill>
                  <a:srgbClr val="FFFFFF"/>
                </a:solidFill>
              </a:defRPr>
            </a:lvl3pPr>
            <a:lvl4pPr>
              <a:defRPr sz="1350">
                <a:solidFill>
                  <a:srgbClr val="FFFFFF"/>
                </a:solidFill>
              </a:defRPr>
            </a:lvl4pPr>
            <a:lvl5pPr>
              <a:defRPr sz="1350">
                <a:solidFill>
                  <a:srgbClr val="FFFFFF"/>
                </a:solidFill>
              </a:defRPr>
            </a:lvl5pPr>
          </a:lstStyle>
          <a:p>
            <a:pPr lvl="0"/>
            <a:r>
              <a:rPr lang="en-US"/>
              <a:t>Sub-title / Information</a:t>
            </a:r>
          </a:p>
        </p:txBody>
      </p:sp>
    </p:spTree>
    <p:extLst>
      <p:ext uri="{BB962C8B-B14F-4D97-AF65-F5344CB8AC3E}">
        <p14:creationId xmlns:p14="http://schemas.microsoft.com/office/powerpoint/2010/main" val="248226510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normAutofit/>
          </a:bodyPr>
          <a:lstStyle>
            <a:lvl1pPr algn="l">
              <a:defRPr sz="1350" b="1" i="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atin typeface="Arial" panose="020B0604020202020204" pitchFamily="34" charset="0"/>
                <a:cs typeface="Arial" panose="020B0604020202020204" pitchFamily="34" charset="0"/>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8"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2" name="Rectangle 11"/>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402178086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1350" b="1" i="0">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atin typeface="Arial" panose="020B0604020202020204" pitchFamily="34" charset="0"/>
                <a:cs typeface="Arial" panose="020B0604020202020204" pitchFamily="34" charset="0"/>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2" name="Rectangle 11"/>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0" name="Picture 9"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91369160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9" name="Picture 8" descr="peach-bg.jpg"/>
          <p:cNvPicPr>
            <a:picLocks noChangeAspect="1"/>
          </p:cNvPicPr>
          <p:nvPr userDrawn="1"/>
        </p:nvPicPr>
        <p:blipFill>
          <a:blip r:embed="rId2"/>
          <a:stretch>
            <a:fillRect/>
          </a:stretch>
        </p:blipFill>
        <p:spPr>
          <a:xfrm>
            <a:off x="5012268" y="2298700"/>
            <a:ext cx="7179733" cy="4559300"/>
          </a:xfrm>
          <a:prstGeom prst="rect">
            <a:avLst/>
          </a:prstGeom>
        </p:spPr>
      </p:pic>
      <p:sp>
        <p:nvSpPr>
          <p:cNvPr id="14" name="TextBox 13"/>
          <p:cNvSpPr txBox="1"/>
          <p:nvPr userDrawn="1"/>
        </p:nvSpPr>
        <p:spPr>
          <a:xfrm>
            <a:off x="2571751" y="2773324"/>
            <a:ext cx="5198535" cy="300082"/>
          </a:xfrm>
          <a:prstGeom prst="rect">
            <a:avLst/>
          </a:prstGeom>
          <a:noFill/>
        </p:spPr>
        <p:txBody>
          <a:bodyPr wrap="square" rtlCol="0">
            <a:spAutoFit/>
          </a:bodyPr>
          <a:lstStyle/>
          <a:p>
            <a:pPr algn="l"/>
            <a:r>
              <a:rPr lang="en-US" sz="1350">
                <a:solidFill>
                  <a:srgbClr val="5A5B5C"/>
                </a:solidFill>
                <a:latin typeface="Arial" panose="020B0604020202020204" pitchFamily="34" charset="0"/>
                <a:cs typeface="Arial" panose="020B0604020202020204" pitchFamily="34" charset="0"/>
              </a:rPr>
              <a:t>State Purchasing</a:t>
            </a:r>
          </a:p>
        </p:txBody>
      </p:sp>
      <p:sp>
        <p:nvSpPr>
          <p:cNvPr id="15" name="Title 14"/>
          <p:cNvSpPr>
            <a:spLocks noGrp="1"/>
          </p:cNvSpPr>
          <p:nvPr>
            <p:ph type="title" hasCustomPrompt="1"/>
          </p:nvPr>
        </p:nvSpPr>
        <p:spPr>
          <a:xfrm>
            <a:off x="2571749" y="3269820"/>
            <a:ext cx="8636000" cy="527480"/>
          </a:xfrm>
        </p:spPr>
        <p:txBody>
          <a:bodyPr/>
          <a:lstStyle>
            <a:lvl1pPr algn="l">
              <a:defRPr>
                <a:latin typeface="Arial" panose="020B0604020202020204" pitchFamily="34" charset="0"/>
                <a:cs typeface="Arial" panose="020B0604020202020204" pitchFamily="34" charset="0"/>
              </a:defRPr>
            </a:lvl1pPr>
          </a:lstStyle>
          <a:p>
            <a:r>
              <a:rPr lang="en-US"/>
              <a:t>1.800.555.555</a:t>
            </a:r>
          </a:p>
        </p:txBody>
      </p:sp>
      <p:sp>
        <p:nvSpPr>
          <p:cNvPr id="17" name="Text Placeholder 16"/>
          <p:cNvSpPr>
            <a:spLocks noGrp="1"/>
          </p:cNvSpPr>
          <p:nvPr>
            <p:ph type="body" sz="quarter" idx="13" hasCustomPrompt="1"/>
          </p:nvPr>
        </p:nvSpPr>
        <p:spPr>
          <a:xfrm>
            <a:off x="2402420" y="3797300"/>
            <a:ext cx="4032249" cy="520700"/>
          </a:xfrm>
        </p:spPr>
        <p:txBody>
          <a:bodyPr/>
          <a:lstStyle>
            <a:lvl1pPr>
              <a:buNone/>
              <a:defRPr>
                <a:latin typeface="Arial" panose="020B0604020202020204" pitchFamily="34" charset="0"/>
                <a:cs typeface="Arial" panose="020B0604020202020204" pitchFamily="34" charset="0"/>
              </a:defRPr>
            </a:lvl1pPr>
          </a:lstStyle>
          <a:p>
            <a:pPr lvl="0"/>
            <a:r>
              <a:rPr lang="en-US" err="1"/>
              <a:t>www.doas.ga.gov</a:t>
            </a:r>
            <a:endParaRPr lang="en-US"/>
          </a:p>
        </p:txBody>
      </p:sp>
      <p:pic>
        <p:nvPicPr>
          <p:cNvPr id="7" name="Picture 6" descr="DOAS Logo.jpg"/>
          <p:cNvPicPr>
            <a:picLocks noChangeAspect="1"/>
          </p:cNvPicPr>
          <p:nvPr userDrawn="1"/>
        </p:nvPicPr>
        <p:blipFill>
          <a:blip r:embed="rId3"/>
          <a:stretch>
            <a:fillRect/>
          </a:stretch>
        </p:blipFill>
        <p:spPr>
          <a:xfrm>
            <a:off x="609601" y="2368327"/>
            <a:ext cx="2015067" cy="1511300"/>
          </a:xfrm>
          <a:prstGeom prst="rect">
            <a:avLst/>
          </a:prstGeom>
        </p:spPr>
      </p:pic>
      <p:pic>
        <p:nvPicPr>
          <p:cNvPr id="8" name="Picture 7" descr="division-bar-title.jpg"/>
          <p:cNvPicPr>
            <a:picLocks noChangeAspect="1"/>
          </p:cNvPicPr>
          <p:nvPr userDrawn="1"/>
        </p:nvPicPr>
        <p:blipFill>
          <a:blip r:embed="rId4"/>
          <a:stretch>
            <a:fillRect/>
          </a:stretch>
        </p:blipFill>
        <p:spPr>
          <a:xfrm>
            <a:off x="2624667" y="3092183"/>
            <a:ext cx="9567332" cy="48793"/>
          </a:xfrm>
          <a:prstGeom prst="rect">
            <a:avLst/>
          </a:prstGeom>
        </p:spPr>
      </p:pic>
    </p:spTree>
    <p:extLst>
      <p:ext uri="{BB962C8B-B14F-4D97-AF65-F5344CB8AC3E}">
        <p14:creationId xmlns:p14="http://schemas.microsoft.com/office/powerpoint/2010/main" val="71304161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21363F-1338-25E9-53F7-08A241962C1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C1A8F71-75BC-EBBE-3494-E53B7D02A4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5276E5-47E4-DF79-22DB-1E5941B18819}"/>
              </a:ext>
            </a:extLst>
          </p:cNvPr>
          <p:cNvSpPr>
            <a:spLocks noGrp="1"/>
          </p:cNvSpPr>
          <p:nvPr>
            <p:ph type="sldNum" sz="quarter" idx="12"/>
          </p:nvPr>
        </p:nvSpPr>
        <p:spPr/>
        <p:txBody>
          <a:bodyPr/>
          <a:lstStyle/>
          <a:p>
            <a:fld id="{CCE7EACD-A346-A34B-BBAF-EF458C812BA9}" type="slidenum">
              <a:rPr lang="en-US" smtClean="0"/>
              <a:pPr/>
              <a:t>‹#›</a:t>
            </a:fld>
            <a:endParaRPr lang="en-US"/>
          </a:p>
        </p:txBody>
      </p:sp>
    </p:spTree>
    <p:extLst>
      <p:ext uri="{BB962C8B-B14F-4D97-AF65-F5344CB8AC3E}">
        <p14:creationId xmlns:p14="http://schemas.microsoft.com/office/powerpoint/2010/main" val="49926635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Single Column Table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573AE5-FFDC-89AC-6CE0-AA887783ED9D}"/>
              </a:ext>
            </a:extLst>
          </p:cNvPr>
          <p:cNvSpPr/>
          <p:nvPr userDrawn="1"/>
        </p:nvSpPr>
        <p:spPr>
          <a:xfrm>
            <a:off x="0" y="6267600"/>
            <a:ext cx="12192000" cy="5904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1" name="Title 10">
            <a:extLst>
              <a:ext uri="{FF2B5EF4-FFF2-40B4-BE49-F238E27FC236}">
                <a16:creationId xmlns:a16="http://schemas.microsoft.com/office/drawing/2014/main" id="{58E06D8D-B85A-5051-5299-9E81A889D886}"/>
              </a:ext>
            </a:extLst>
          </p:cNvPr>
          <p:cNvSpPr>
            <a:spLocks noGrp="1"/>
          </p:cNvSpPr>
          <p:nvPr>
            <p:ph type="title" hasCustomPrompt="1"/>
          </p:nvPr>
        </p:nvSpPr>
        <p:spPr>
          <a:xfrm>
            <a:off x="535259" y="434898"/>
            <a:ext cx="11073161" cy="468351"/>
          </a:xfrm>
        </p:spPr>
        <p:txBody>
          <a:bodyPr/>
          <a:lstStyle/>
          <a:p>
            <a:r>
              <a:rPr lang="en-US"/>
              <a:t>Click To Edit Master Title Style</a:t>
            </a:r>
          </a:p>
        </p:txBody>
      </p:sp>
      <p:sp>
        <p:nvSpPr>
          <p:cNvPr id="13" name="Text Placeholder 12">
            <a:extLst>
              <a:ext uri="{FF2B5EF4-FFF2-40B4-BE49-F238E27FC236}">
                <a16:creationId xmlns:a16="http://schemas.microsoft.com/office/drawing/2014/main" id="{5EE31592-BF95-D5CC-7218-121CD01B338E}"/>
              </a:ext>
            </a:extLst>
          </p:cNvPr>
          <p:cNvSpPr>
            <a:spLocks noGrp="1"/>
          </p:cNvSpPr>
          <p:nvPr>
            <p:ph type="body" sz="quarter" idx="12" hasCustomPrompt="1"/>
          </p:nvPr>
        </p:nvSpPr>
        <p:spPr>
          <a:xfrm>
            <a:off x="534988" y="969203"/>
            <a:ext cx="11073161" cy="468351"/>
          </a:xfrm>
          <a:prstGeom prst="rect">
            <a:avLst/>
          </a:prstGeom>
        </p:spPr>
        <p:txBody>
          <a:bodyPr>
            <a:noAutofit/>
          </a:bodyPr>
          <a:lstStyle>
            <a:lvl1pPr marL="0" indent="0">
              <a:buNone/>
              <a:defRPr sz="2200" b="1">
                <a:solidFill>
                  <a:schemeClr val="bg2">
                    <a:lumMod val="75000"/>
                  </a:schemeClr>
                </a:solidFill>
              </a:defRPr>
            </a:lvl1pPr>
          </a:lstStyle>
          <a:p>
            <a:pPr lvl="0"/>
            <a:r>
              <a:rPr lang="en-US"/>
              <a:t>Subhead</a:t>
            </a:r>
          </a:p>
        </p:txBody>
      </p:sp>
      <p:sp>
        <p:nvSpPr>
          <p:cNvPr id="5" name="Table Placeholder 4">
            <a:extLst>
              <a:ext uri="{FF2B5EF4-FFF2-40B4-BE49-F238E27FC236}">
                <a16:creationId xmlns:a16="http://schemas.microsoft.com/office/drawing/2014/main" id="{F2FB01B4-ABB6-FFF1-98F9-CF12CB38B643}"/>
              </a:ext>
            </a:extLst>
          </p:cNvPr>
          <p:cNvSpPr>
            <a:spLocks noGrp="1"/>
          </p:cNvSpPr>
          <p:nvPr>
            <p:ph type="tbl" sz="quarter" idx="13" hasCustomPrompt="1"/>
          </p:nvPr>
        </p:nvSpPr>
        <p:spPr>
          <a:xfrm>
            <a:off x="534639" y="1684338"/>
            <a:ext cx="11073161" cy="4122737"/>
          </a:xfrm>
          <a:prstGeom prst="rect">
            <a:avLst/>
          </a:prstGeom>
        </p:spPr>
        <p:txBody>
          <a:bodyPr/>
          <a:lstStyle>
            <a:lvl1pPr>
              <a:defRPr/>
            </a:lvl1pPr>
          </a:lstStyle>
          <a:p>
            <a:r>
              <a:rPr lang="en-US"/>
              <a:t>Insert Table</a:t>
            </a:r>
          </a:p>
        </p:txBody>
      </p:sp>
      <p:sp>
        <p:nvSpPr>
          <p:cNvPr id="2" name="Slide Number Placeholder 5">
            <a:extLst>
              <a:ext uri="{FF2B5EF4-FFF2-40B4-BE49-F238E27FC236}">
                <a16:creationId xmlns:a16="http://schemas.microsoft.com/office/drawing/2014/main" id="{B86566FE-37AB-7C59-0E38-9AD8A792D9CF}"/>
              </a:ext>
            </a:extLst>
          </p:cNvPr>
          <p:cNvSpPr txBox="1">
            <a:spLocks/>
          </p:cNvSpPr>
          <p:nvPr userDrawn="1"/>
        </p:nvSpPr>
        <p:spPr>
          <a:xfrm>
            <a:off x="11608420" y="6423101"/>
            <a:ext cx="457200" cy="298374"/>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2">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47074F-9C96-8E4E-BE15-789C9B53C458}" type="slidenum">
              <a:rPr lang="en-US" smtClean="0">
                <a:solidFill>
                  <a:schemeClr val="bg1"/>
                </a:solidFill>
              </a:rPr>
              <a:pPr/>
              <a:t>‹#›</a:t>
            </a:fld>
            <a:endParaRPr lang="en-US">
              <a:solidFill>
                <a:schemeClr val="bg1"/>
              </a:solidFill>
            </a:endParaRPr>
          </a:p>
        </p:txBody>
      </p:sp>
      <p:pic>
        <p:nvPicPr>
          <p:cNvPr id="4" name="Picture 3">
            <a:extLst>
              <a:ext uri="{FF2B5EF4-FFF2-40B4-BE49-F238E27FC236}">
                <a16:creationId xmlns:a16="http://schemas.microsoft.com/office/drawing/2014/main" id="{4990409C-1B56-7D7B-963F-9FF87A035C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0238" y="6475603"/>
            <a:ext cx="1591023" cy="163480"/>
          </a:xfrm>
          <a:prstGeom prst="rect">
            <a:avLst/>
          </a:prstGeom>
        </p:spPr>
      </p:pic>
    </p:spTree>
    <p:extLst>
      <p:ext uri="{BB962C8B-B14F-4D97-AF65-F5344CB8AC3E}">
        <p14:creationId xmlns:p14="http://schemas.microsoft.com/office/powerpoint/2010/main" val="146918115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userDrawn="1">
  <p:cSld name="1_No Logo">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D5AA2BD2-1AB7-4F10-AB88-AE04135DE577}"/>
              </a:ext>
            </a:extLst>
          </p:cNvPr>
          <p:cNvCxnSpPr/>
          <p:nvPr userDrawn="1"/>
        </p:nvCxnSpPr>
        <p:spPr>
          <a:xfrm flipV="1">
            <a:off x="435684" y="887604"/>
            <a:ext cx="11230984" cy="1"/>
          </a:xfrm>
          <a:prstGeom prst="line">
            <a:avLst/>
          </a:prstGeom>
          <a:ln>
            <a:solidFill>
              <a:schemeClr val="accent1"/>
            </a:solidFill>
          </a:ln>
        </p:spPr>
        <p:style>
          <a:lnRef idx="3">
            <a:schemeClr val="accent2"/>
          </a:lnRef>
          <a:fillRef idx="0">
            <a:schemeClr val="accent2"/>
          </a:fillRef>
          <a:effectRef idx="2">
            <a:schemeClr val="accent2"/>
          </a:effectRef>
          <a:fontRef idx="minor">
            <a:schemeClr val="tx1"/>
          </a:fontRef>
        </p:style>
      </p:cxnSp>
      <p:sp>
        <p:nvSpPr>
          <p:cNvPr id="5" name="Slide Number Placeholder 9">
            <a:extLst>
              <a:ext uri="{FF2B5EF4-FFF2-40B4-BE49-F238E27FC236}">
                <a16:creationId xmlns:a16="http://schemas.microsoft.com/office/drawing/2014/main" id="{280519D3-85A3-41CB-93DB-F30C5D7964FE}"/>
              </a:ext>
            </a:extLst>
          </p:cNvPr>
          <p:cNvSpPr txBox="1">
            <a:spLocks/>
          </p:cNvSpPr>
          <p:nvPr userDrawn="1"/>
        </p:nvSpPr>
        <p:spPr>
          <a:xfrm>
            <a:off x="435685" y="6217229"/>
            <a:ext cx="3155106" cy="365125"/>
          </a:xfrm>
          <a:prstGeom prst="rect">
            <a:avLst/>
          </a:prstGeom>
        </p:spPr>
        <p:txBody>
          <a:bodyPr vert="horz" lIns="80682" tIns="40341" rIns="80682" bIns="40341" rtlCol="0" anchor="b"/>
          <a:lstStyle>
            <a:defPPr>
              <a:defRPr lang="en-US"/>
            </a:defPPr>
            <a:lvl1pPr marL="0" algn="r" defTabSz="1018824" rtl="0" eaLnBrk="1" latinLnBrk="0" hangingPunct="1">
              <a:defRPr sz="1100" kern="1200">
                <a:solidFill>
                  <a:schemeClr val="tx1">
                    <a:lumMod val="65000"/>
                    <a:lumOff val="35000"/>
                  </a:schemeClr>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fld id="{6DD228F5-9231-4F25-BD61-3BF7A2077253}" type="slidenum">
              <a:rPr lang="en-US" sz="882" smtClean="0">
                <a:solidFill>
                  <a:schemeClr val="bg1">
                    <a:lumMod val="50000"/>
                  </a:schemeClr>
                </a:solidFill>
              </a:rPr>
              <a:pPr algn="l"/>
              <a:t>‹#›</a:t>
            </a:fld>
            <a:endParaRPr lang="en-US" sz="882">
              <a:solidFill>
                <a:schemeClr val="bg1">
                  <a:lumMod val="50000"/>
                </a:schemeClr>
              </a:solidFill>
            </a:endParaRPr>
          </a:p>
        </p:txBody>
      </p:sp>
      <p:sp>
        <p:nvSpPr>
          <p:cNvPr id="8" name="Title Placeholder 1">
            <a:extLst>
              <a:ext uri="{FF2B5EF4-FFF2-40B4-BE49-F238E27FC236}">
                <a16:creationId xmlns:a16="http://schemas.microsoft.com/office/drawing/2014/main" id="{06CEE249-AFA4-44D7-BD4A-67EE55EA555E}"/>
              </a:ext>
            </a:extLst>
          </p:cNvPr>
          <p:cNvSpPr>
            <a:spLocks noGrp="1"/>
          </p:cNvSpPr>
          <p:nvPr>
            <p:ph type="title"/>
          </p:nvPr>
        </p:nvSpPr>
        <p:spPr bwMode="gray">
          <a:xfrm>
            <a:off x="403412" y="275645"/>
            <a:ext cx="11263255" cy="623310"/>
          </a:xfrm>
          <a:prstGeom prst="rect">
            <a:avLst/>
          </a:prstGeom>
        </p:spPr>
        <p:txBody>
          <a:bodyPr vert="horz" lIns="0" tIns="0" rIns="0" bIns="0" rtlCol="0" anchor="ctr" anchorCtr="0">
            <a:noAutofit/>
          </a:bodyPr>
          <a:lstStyle/>
          <a:p>
            <a:r>
              <a:rPr lang="en-US" noProof="0"/>
              <a:t>Click to edit Master title style</a:t>
            </a:r>
          </a:p>
        </p:txBody>
      </p:sp>
      <p:sp>
        <p:nvSpPr>
          <p:cNvPr id="9" name="Text Placeholder 18">
            <a:extLst>
              <a:ext uri="{FF2B5EF4-FFF2-40B4-BE49-F238E27FC236}">
                <a16:creationId xmlns:a16="http://schemas.microsoft.com/office/drawing/2014/main" id="{CED87AB6-A4C6-4A01-8C4F-F752FB9B153D}"/>
              </a:ext>
            </a:extLst>
          </p:cNvPr>
          <p:cNvSpPr>
            <a:spLocks noGrp="1"/>
          </p:cNvSpPr>
          <p:nvPr>
            <p:ph idx="1"/>
          </p:nvPr>
        </p:nvSpPr>
        <p:spPr>
          <a:xfrm>
            <a:off x="403412" y="1097280"/>
            <a:ext cx="11263255" cy="5485074"/>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2" name="Content Placeholder 4">
            <a:extLst>
              <a:ext uri="{FF2B5EF4-FFF2-40B4-BE49-F238E27FC236}">
                <a16:creationId xmlns:a16="http://schemas.microsoft.com/office/drawing/2014/main" id="{4A293B0C-AEFC-DAB0-FAEE-D77FB1B642BC}"/>
              </a:ext>
            </a:extLst>
          </p:cNvPr>
          <p:cNvPicPr/>
          <p:nvPr userDrawn="1"/>
        </p:nvPicPr>
        <p:blipFill>
          <a:blip r:embed="rId2"/>
          <a:stretch>
            <a:fillRect/>
          </a:stretch>
        </p:blipFill>
        <p:spPr>
          <a:xfrm>
            <a:off x="0" y="6381751"/>
            <a:ext cx="12192000" cy="476249"/>
          </a:xfrm>
          <a:prstGeom prst="rect">
            <a:avLst/>
          </a:prstGeom>
        </p:spPr>
      </p:pic>
      <p:pic>
        <p:nvPicPr>
          <p:cNvPr id="4" name="Picture 3" descr="Icon&#10;&#10;Description automatically generated">
            <a:extLst>
              <a:ext uri="{FF2B5EF4-FFF2-40B4-BE49-F238E27FC236}">
                <a16:creationId xmlns:a16="http://schemas.microsoft.com/office/drawing/2014/main" id="{6453C31C-3E38-05C8-14F6-4E4ACCB6111B}"/>
              </a:ext>
            </a:extLst>
          </p:cNvPr>
          <p:cNvPicPr/>
          <p:nvPr userDrawn="1"/>
        </p:nvPicPr>
        <p:blipFill>
          <a:blip r:embed="rId3"/>
          <a:stretch>
            <a:fillRect/>
          </a:stretch>
        </p:blipFill>
        <p:spPr>
          <a:xfrm>
            <a:off x="318974" y="6437312"/>
            <a:ext cx="2107095" cy="378815"/>
          </a:xfrm>
          <a:prstGeom prst="rect">
            <a:avLst/>
          </a:prstGeom>
        </p:spPr>
      </p:pic>
      <p:sp>
        <p:nvSpPr>
          <p:cNvPr id="6" name="TextBox 5">
            <a:extLst>
              <a:ext uri="{FF2B5EF4-FFF2-40B4-BE49-F238E27FC236}">
                <a16:creationId xmlns:a16="http://schemas.microsoft.com/office/drawing/2014/main" id="{E47417CE-C305-7FE3-8D3E-7C21D05CA5D9}"/>
              </a:ext>
            </a:extLst>
          </p:cNvPr>
          <p:cNvSpPr txBox="1"/>
          <p:nvPr userDrawn="1"/>
        </p:nvSpPr>
        <p:spPr>
          <a:xfrm>
            <a:off x="4861024" y="6531530"/>
            <a:ext cx="3035030" cy="261610"/>
          </a:xfrm>
          <a:prstGeom prst="rect">
            <a:avLst/>
          </a:prstGeom>
          <a:noFill/>
        </p:spPr>
        <p:txBody>
          <a:bodyPr wrap="square" rtlCol="0">
            <a:spAutoFit/>
          </a:bodyPr>
          <a:lstStyle/>
          <a:p>
            <a:pPr algn="ctr"/>
            <a:r>
              <a:rPr lang="en-US" sz="1100">
                <a:solidFill>
                  <a:schemeClr val="bg1"/>
                </a:solidFill>
              </a:rPr>
              <a:t>Deloitte Confidential</a:t>
            </a:r>
          </a:p>
        </p:txBody>
      </p:sp>
    </p:spTree>
    <p:extLst>
      <p:ext uri="{BB962C8B-B14F-4D97-AF65-F5344CB8AC3E}">
        <p14:creationId xmlns:p14="http://schemas.microsoft.com/office/powerpoint/2010/main" val="112454695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1"/>
            <a:ext cx="12192000" cy="6858000"/>
          </a:xfrm>
          <a:prstGeom prst="rect">
            <a:avLst/>
          </a:prstGeom>
        </p:spPr>
      </p:pic>
      <p:pic>
        <p:nvPicPr>
          <p:cNvPr id="8" name="Picture 7" descr="division-bar-title.jpg"/>
          <p:cNvPicPr>
            <a:picLocks noChangeAspect="1"/>
          </p:cNvPicPr>
          <p:nvPr userDrawn="1"/>
        </p:nvPicPr>
        <p:blipFill>
          <a:blip r:embed="rId3"/>
          <a:stretch>
            <a:fillRect/>
          </a:stretch>
        </p:blipFill>
        <p:spPr>
          <a:xfrm>
            <a:off x="7112000" y="2493315"/>
            <a:ext cx="5080000" cy="76200"/>
          </a:xfrm>
          <a:prstGeom prst="rect">
            <a:avLst/>
          </a:prstGeom>
        </p:spPr>
      </p:pic>
      <p:sp>
        <p:nvSpPr>
          <p:cNvPr id="18" name="Text Placeholder 17"/>
          <p:cNvSpPr>
            <a:spLocks noGrp="1"/>
          </p:cNvSpPr>
          <p:nvPr>
            <p:ph type="body" sz="quarter" idx="10" hasCustomPrompt="1"/>
          </p:nvPr>
        </p:nvSpPr>
        <p:spPr>
          <a:xfrm>
            <a:off x="5888567" y="3162300"/>
            <a:ext cx="5327651" cy="406400"/>
          </a:xfrm>
        </p:spPr>
        <p:txBody>
          <a:bodyPr anchor="t"/>
          <a:lstStyle>
            <a:lvl1pPr algn="r">
              <a:buNone/>
              <a:defRPr sz="1400"/>
            </a:lvl1pPr>
          </a:lstStyle>
          <a:p>
            <a:pPr lvl="0"/>
            <a:r>
              <a:rPr lang="en-US" sz="1800">
                <a:solidFill>
                  <a:srgbClr val="897865"/>
                </a:solidFill>
                <a:latin typeface="Helvetica"/>
                <a:cs typeface="Helvetica"/>
              </a:rPr>
              <a:t>May 18, 2039</a:t>
            </a:r>
            <a:endParaRPr lang="en-US"/>
          </a:p>
        </p:txBody>
      </p:sp>
      <p:sp>
        <p:nvSpPr>
          <p:cNvPr id="19" name="Title 18"/>
          <p:cNvSpPr>
            <a:spLocks noGrp="1"/>
          </p:cNvSpPr>
          <p:nvPr>
            <p:ph type="title" hasCustomPrompt="1"/>
          </p:nvPr>
        </p:nvSpPr>
        <p:spPr>
          <a:xfrm>
            <a:off x="609601" y="2593976"/>
            <a:ext cx="10606617" cy="542925"/>
          </a:xfrm>
        </p:spPr>
        <p:txBody>
          <a:bodyPr anchor="t"/>
          <a:lstStyle>
            <a:lvl1pPr algn="r">
              <a:defRPr/>
            </a:lvl1pPr>
          </a:lstStyle>
          <a:p>
            <a:r>
              <a:rPr lang="en-US" sz="3000">
                <a:solidFill>
                  <a:srgbClr val="897865"/>
                </a:solidFill>
                <a:latin typeface="Helvetica"/>
                <a:cs typeface="Helvetica"/>
              </a:rPr>
              <a:t>Title of Presentation</a:t>
            </a:r>
            <a:br>
              <a:rPr lang="en-US" sz="1800">
                <a:solidFill>
                  <a:srgbClr val="897865"/>
                </a:solidFill>
                <a:latin typeface="Helvetica"/>
                <a:cs typeface="Helvetica"/>
              </a:rPr>
            </a:br>
            <a:endParaRPr lang="en-US"/>
          </a:p>
        </p:txBody>
      </p:sp>
      <p:sp>
        <p:nvSpPr>
          <p:cNvPr id="11" name="Text Placeholder 17"/>
          <p:cNvSpPr>
            <a:spLocks noGrp="1"/>
          </p:cNvSpPr>
          <p:nvPr>
            <p:ph type="body" sz="quarter" idx="11" hasCustomPrompt="1"/>
          </p:nvPr>
        </p:nvSpPr>
        <p:spPr>
          <a:xfrm>
            <a:off x="5865291" y="2070101"/>
            <a:ext cx="5327651" cy="371474"/>
          </a:xfrm>
        </p:spPr>
        <p:txBody>
          <a:bodyPr anchor="t">
            <a:normAutofit/>
          </a:bodyPr>
          <a:lstStyle>
            <a:lvl1pPr algn="r">
              <a:buNone/>
              <a:defRPr sz="1400" baseline="0">
                <a:solidFill>
                  <a:schemeClr val="tx1">
                    <a:lumMod val="50000"/>
                    <a:lumOff val="50000"/>
                  </a:schemeClr>
                </a:solidFill>
              </a:defRPr>
            </a:lvl1pPr>
          </a:lstStyle>
          <a:p>
            <a:pPr algn="r"/>
            <a:r>
              <a:rPr lang="en-US" sz="1400">
                <a:solidFill>
                  <a:srgbClr val="5A5B5C"/>
                </a:solidFill>
                <a:latin typeface="Helvetica"/>
                <a:cs typeface="Helvetica"/>
              </a:rPr>
              <a:t>State Purchasing</a:t>
            </a:r>
          </a:p>
        </p:txBody>
      </p:sp>
    </p:spTree>
    <p:extLst>
      <p:ext uri="{BB962C8B-B14F-4D97-AF65-F5344CB8AC3E}">
        <p14:creationId xmlns:p14="http://schemas.microsoft.com/office/powerpoint/2010/main" val="10493890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_Break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254E8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 name="Title 4"/>
          <p:cNvSpPr>
            <a:spLocks noGrp="1"/>
          </p:cNvSpPr>
          <p:nvPr>
            <p:ph type="title" hasCustomPrompt="1"/>
          </p:nvPr>
        </p:nvSpPr>
        <p:spPr>
          <a:xfrm>
            <a:off x="609600" y="2768600"/>
            <a:ext cx="10972800" cy="8001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Title of Break Page</a:t>
            </a:r>
          </a:p>
        </p:txBody>
      </p:sp>
      <p:sp>
        <p:nvSpPr>
          <p:cNvPr id="9" name="Text Placeholder 8"/>
          <p:cNvSpPr>
            <a:spLocks noGrp="1"/>
          </p:cNvSpPr>
          <p:nvPr>
            <p:ph type="body" sz="quarter" idx="11" hasCustomPrompt="1"/>
          </p:nvPr>
        </p:nvSpPr>
        <p:spPr>
          <a:xfrm>
            <a:off x="609600" y="3568700"/>
            <a:ext cx="10972800" cy="431800"/>
          </a:xfrm>
        </p:spPr>
        <p:txBody>
          <a:bodyPr>
            <a:noAutofit/>
          </a:bodyPr>
          <a:lstStyle>
            <a:lvl1pPr algn="ctr">
              <a:buNone/>
              <a:defRPr sz="1800" baseline="0">
                <a:solidFill>
                  <a:srgbClr val="FFFFFF"/>
                </a:solidFill>
                <a:latin typeface="Arial" panose="020B0604020202020204" pitchFamily="34" charset="0"/>
                <a:cs typeface="Arial" panose="020B0604020202020204"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a:t>Sub-title / Information</a:t>
            </a:r>
          </a:p>
        </p:txBody>
      </p:sp>
    </p:spTree>
    <p:extLst>
      <p:ext uri="{BB962C8B-B14F-4D97-AF65-F5344CB8AC3E}">
        <p14:creationId xmlns:p14="http://schemas.microsoft.com/office/powerpoint/2010/main" val="2857919672"/>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2" y="1178428"/>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2" y="455086"/>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371080864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0474A6-6D5C-962F-99E8-5393B8DE60AB}"/>
              </a:ext>
            </a:extLst>
          </p:cNvPr>
          <p:cNvSpPr>
            <a:spLocks noGrp="1"/>
          </p:cNvSpPr>
          <p:nvPr>
            <p:ph idx="1"/>
          </p:nvPr>
        </p:nvSpPr>
        <p:spPr>
          <a:xfrm>
            <a:off x="237996" y="1605280"/>
            <a:ext cx="11711834" cy="4571683"/>
          </a:xfrm>
          <a:prstGeom prst="rect">
            <a:avLst/>
          </a:prstGeo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99A5F53-4DBF-F072-6A56-0D1777B7A235}"/>
              </a:ext>
            </a:extLst>
          </p:cNvPr>
          <p:cNvSpPr>
            <a:spLocks noGrp="1"/>
          </p:cNvSpPr>
          <p:nvPr>
            <p:ph type="sldNum" sz="quarter" idx="12"/>
          </p:nvPr>
        </p:nvSpPr>
        <p:spPr>
          <a:xfrm>
            <a:off x="9206630" y="6355080"/>
            <a:ext cx="2743200" cy="365125"/>
          </a:xfrm>
        </p:spPr>
        <p:txBody>
          <a:bodyPr/>
          <a:lstStyle/>
          <a:p>
            <a:fld id="{83FC2545-1667-A049-BBEA-8ED5E75BD808}" type="slidenum">
              <a:rPr lang="en-US" smtClean="0"/>
              <a:t>‹#›</a:t>
            </a:fld>
            <a:endParaRPr lang="en-US"/>
          </a:p>
        </p:txBody>
      </p:sp>
      <p:sp>
        <p:nvSpPr>
          <p:cNvPr id="7" name="Title 1">
            <a:extLst>
              <a:ext uri="{FF2B5EF4-FFF2-40B4-BE49-F238E27FC236}">
                <a16:creationId xmlns:a16="http://schemas.microsoft.com/office/drawing/2014/main" id="{181298A7-77FA-0D00-B511-42BC1BDAA9DE}"/>
              </a:ext>
            </a:extLst>
          </p:cNvPr>
          <p:cNvSpPr>
            <a:spLocks noGrp="1"/>
          </p:cNvSpPr>
          <p:nvPr>
            <p:ph type="title"/>
          </p:nvPr>
        </p:nvSpPr>
        <p:spPr>
          <a:xfrm>
            <a:off x="237995" y="526790"/>
            <a:ext cx="11711834" cy="9144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86384427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1_Content Slid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B6C5306-44F9-4BEF-9795-487BE03D5C15}"/>
              </a:ext>
            </a:extLst>
          </p:cNvPr>
          <p:cNvSpPr>
            <a:spLocks noGrp="1"/>
          </p:cNvSpPr>
          <p:nvPr>
            <p:ph type="title" hasCustomPrompt="1"/>
          </p:nvPr>
        </p:nvSpPr>
        <p:spPr>
          <a:xfrm>
            <a:off x="418263" y="311902"/>
            <a:ext cx="11422864" cy="526298"/>
          </a:xfrm>
          <a:prstGeom prst="rect">
            <a:avLst/>
          </a:prstGeom>
        </p:spPr>
        <p:txBody>
          <a:bodyPr wrap="none" lIns="0" tIns="0" rIns="0" bIns="0" anchor="b" anchorCtr="0">
            <a:noAutofit/>
          </a:bodyPr>
          <a:lstStyle>
            <a:lvl1pPr>
              <a:defRPr sz="4500" b="0">
                <a:solidFill>
                  <a:schemeClr val="tx1"/>
                </a:solidFill>
              </a:defRPr>
            </a:lvl1pPr>
          </a:lstStyle>
          <a:p>
            <a:r>
              <a:rPr lang="en-US"/>
              <a:t>Agenda</a:t>
            </a:r>
          </a:p>
        </p:txBody>
      </p:sp>
      <p:pic>
        <p:nvPicPr>
          <p:cNvPr id="7" name="Content Placeholder 4">
            <a:extLst>
              <a:ext uri="{FF2B5EF4-FFF2-40B4-BE49-F238E27FC236}">
                <a16:creationId xmlns:a16="http://schemas.microsoft.com/office/drawing/2014/main" id="{8C4691AC-4260-C6A9-6600-61DCE41C7E9F}"/>
              </a:ext>
            </a:extLst>
          </p:cNvPr>
          <p:cNvPicPr>
            <a:picLocks noChangeAspect="1"/>
          </p:cNvPicPr>
          <p:nvPr userDrawn="1"/>
        </p:nvPicPr>
        <p:blipFill>
          <a:blip r:embed="rId2"/>
          <a:stretch>
            <a:fillRect/>
          </a:stretch>
        </p:blipFill>
        <p:spPr>
          <a:xfrm>
            <a:off x="0" y="6381751"/>
            <a:ext cx="12192000" cy="476249"/>
          </a:xfrm>
          <a:prstGeom prst="rect">
            <a:avLst/>
          </a:prstGeom>
        </p:spPr>
      </p:pic>
      <p:pic>
        <p:nvPicPr>
          <p:cNvPr id="9" name="Picture 8" descr="Icon&#10;&#10;Description automatically generated">
            <a:extLst>
              <a:ext uri="{FF2B5EF4-FFF2-40B4-BE49-F238E27FC236}">
                <a16:creationId xmlns:a16="http://schemas.microsoft.com/office/drawing/2014/main" id="{278F420B-49B3-D626-52C0-853232C82B3F}"/>
              </a:ext>
            </a:extLst>
          </p:cNvPr>
          <p:cNvPicPr>
            <a:picLocks noChangeAspect="1"/>
          </p:cNvPicPr>
          <p:nvPr userDrawn="1"/>
        </p:nvPicPr>
        <p:blipFill>
          <a:blip r:embed="rId3"/>
          <a:stretch>
            <a:fillRect/>
          </a:stretch>
        </p:blipFill>
        <p:spPr>
          <a:xfrm>
            <a:off x="318974" y="6437312"/>
            <a:ext cx="2107095" cy="378815"/>
          </a:xfrm>
          <a:prstGeom prst="rect">
            <a:avLst/>
          </a:prstGeom>
        </p:spPr>
      </p:pic>
      <p:sp>
        <p:nvSpPr>
          <p:cNvPr id="10" name="Slide Number Placeholder 5">
            <a:extLst>
              <a:ext uri="{FF2B5EF4-FFF2-40B4-BE49-F238E27FC236}">
                <a16:creationId xmlns:a16="http://schemas.microsoft.com/office/drawing/2014/main" id="{A0D6F93A-10D3-58A9-0668-FC5490EF3A34}"/>
              </a:ext>
            </a:extLst>
          </p:cNvPr>
          <p:cNvSpPr>
            <a:spLocks noGrp="1"/>
          </p:cNvSpPr>
          <p:nvPr>
            <p:ph type="sldNum" sz="quarter" idx="4"/>
          </p:nvPr>
        </p:nvSpPr>
        <p:spPr>
          <a:xfrm>
            <a:off x="11224009" y="6356350"/>
            <a:ext cx="387617" cy="365125"/>
          </a:xfrm>
          <a:prstGeom prst="rect">
            <a:avLst/>
          </a:prstGeom>
        </p:spPr>
        <p:txBody>
          <a:bodyPr anchor="b"/>
          <a:lstStyle>
            <a:lvl1pPr algn="r">
              <a:defRPr sz="1050">
                <a:solidFill>
                  <a:schemeClr val="bg1"/>
                </a:solidFill>
              </a:defRPr>
            </a:lvl1pPr>
          </a:lstStyle>
          <a:p>
            <a:fld id="{B5F918D8-A47D-3F45-B82F-BB2F046E894D}" type="slidenum">
              <a:rPr lang="en-US" smtClean="0"/>
              <a:pPr/>
              <a:t>‹#›</a:t>
            </a:fld>
            <a:endParaRPr lang="en-US"/>
          </a:p>
        </p:txBody>
      </p:sp>
    </p:spTree>
    <p:extLst>
      <p:ext uri="{BB962C8B-B14F-4D97-AF65-F5344CB8AC3E}">
        <p14:creationId xmlns:p14="http://schemas.microsoft.com/office/powerpoint/2010/main" val="3758057444"/>
      </p:ext>
    </p:extLst>
  </p:cSld>
  <p:clrMapOvr>
    <a:masterClrMapping/>
  </p:clrMapOvr>
  <p:extLst>
    <p:ext uri="{DCECCB84-F9BA-43D5-87BE-67443E8EF086}">
      <p15:sldGuideLst xmlns:p15="http://schemas.microsoft.com/office/powerpoint/2012/main">
        <p15:guide id="2" pos="240">
          <p15:clr>
            <a:srgbClr val="FBAE40"/>
          </p15:clr>
        </p15:guide>
        <p15:guide id="3" orient="horz" pos="3864">
          <p15:clr>
            <a:srgbClr val="FBAE40"/>
          </p15:clr>
        </p15:guide>
        <p15:guide id="4" pos="7440">
          <p15:clr>
            <a:srgbClr val="FBAE40"/>
          </p15:clr>
        </p15:guide>
        <p15:guide id="5" orient="horz" pos="864">
          <p15:clr>
            <a:srgbClr val="FBAE40"/>
          </p15:clr>
        </p15:guide>
        <p15:guide id="8" orient="horz" pos="552">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0F8C-D3D5-9BF5-1E2A-E1B9E5959160}"/>
              </a:ext>
            </a:extLst>
          </p:cNvPr>
          <p:cNvSpPr>
            <a:spLocks noGrp="1"/>
          </p:cNvSpPr>
          <p:nvPr>
            <p:ph type="title"/>
          </p:nvPr>
        </p:nvSpPr>
        <p:spPr>
          <a:xfrm>
            <a:off x="406572" y="174645"/>
            <a:ext cx="9877406"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292DBBE-0F11-9E23-7697-E4AE4031D17B}"/>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16A0748-015F-225E-1321-A720998B7C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9BFC650-6137-AEBC-0D57-1AE643F6C34A}"/>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6" name="Date Placeholder 3">
            <a:extLst>
              <a:ext uri="{FF2B5EF4-FFF2-40B4-BE49-F238E27FC236}">
                <a16:creationId xmlns:a16="http://schemas.microsoft.com/office/drawing/2014/main" id="{67351D07-2FFC-C48D-1454-CBFB02B0C7E0}"/>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C0CCD1-1FDA-A34C-B40C-970B9868104C}" type="datetimeFigureOut">
              <a:rPr lang="en-US" smtClean="0"/>
              <a:pPr/>
              <a:t>10/20/2026</a:t>
            </a:fld>
            <a:endParaRPr lang="en-US"/>
          </a:p>
        </p:txBody>
      </p:sp>
      <p:sp>
        <p:nvSpPr>
          <p:cNvPr id="7" name="Slide Number Placeholder 5">
            <a:extLst>
              <a:ext uri="{FF2B5EF4-FFF2-40B4-BE49-F238E27FC236}">
                <a16:creationId xmlns:a16="http://schemas.microsoft.com/office/drawing/2014/main" id="{E8831920-0CAD-D417-3FB7-8B25B0822E9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pPr/>
              <a:t>‹#›</a:t>
            </a:fld>
            <a:endParaRPr lang="en-US"/>
          </a:p>
        </p:txBody>
      </p:sp>
      <p:pic>
        <p:nvPicPr>
          <p:cNvPr id="8" name="Content Placeholder 4">
            <a:extLst>
              <a:ext uri="{FF2B5EF4-FFF2-40B4-BE49-F238E27FC236}">
                <a16:creationId xmlns:a16="http://schemas.microsoft.com/office/drawing/2014/main" id="{63A93931-936F-D086-DF8B-3D220490330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6381751"/>
            <a:ext cx="12192000" cy="476249"/>
          </a:xfrm>
          <a:prstGeom prst="rect">
            <a:avLst/>
          </a:prstGeom>
        </p:spPr>
      </p:pic>
      <p:sp>
        <p:nvSpPr>
          <p:cNvPr id="9" name="Slide Number Placeholder 6">
            <a:extLst>
              <a:ext uri="{FF2B5EF4-FFF2-40B4-BE49-F238E27FC236}">
                <a16:creationId xmlns:a16="http://schemas.microsoft.com/office/drawing/2014/main" id="{E90925E6-8568-FDEF-CB65-29C8D31D5A79}"/>
              </a:ext>
            </a:extLst>
          </p:cNvPr>
          <p:cNvSpPr txBox="1">
            <a:spLocks/>
          </p:cNvSpPr>
          <p:nvPr userDrawn="1"/>
        </p:nvSpPr>
        <p:spPr>
          <a:xfrm>
            <a:off x="9175678" y="6437312"/>
            <a:ext cx="265835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solidFill>
                  <a:schemeClr val="bg1"/>
                </a:solidFill>
              </a:rPr>
              <a:pPr/>
              <a:t>‹#›</a:t>
            </a:fld>
            <a:endParaRPr lang="en-US">
              <a:solidFill>
                <a:schemeClr val="bg1"/>
              </a:solidFill>
            </a:endParaRPr>
          </a:p>
        </p:txBody>
      </p:sp>
      <p:pic>
        <p:nvPicPr>
          <p:cNvPr id="10" name="Picture 9" descr="Icon&#10;&#10;Description automatically generated">
            <a:extLst>
              <a:ext uri="{FF2B5EF4-FFF2-40B4-BE49-F238E27FC236}">
                <a16:creationId xmlns:a16="http://schemas.microsoft.com/office/drawing/2014/main" id="{A36AE258-B602-E943-5876-34DAD3DC852D}"/>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318974" y="6437312"/>
            <a:ext cx="2107095" cy="378815"/>
          </a:xfrm>
          <a:prstGeom prst="rect">
            <a:avLst/>
          </a:prstGeom>
        </p:spPr>
      </p:pic>
      <p:graphicFrame>
        <p:nvGraphicFramePr>
          <p:cNvPr id="11" name="Diagram 10">
            <a:extLst>
              <a:ext uri="{FF2B5EF4-FFF2-40B4-BE49-F238E27FC236}">
                <a16:creationId xmlns:a16="http://schemas.microsoft.com/office/drawing/2014/main" id="{C26A3516-C5CE-FA4E-0DC4-FCD662C08B08}"/>
              </a:ext>
            </a:extLst>
          </p:cNvPr>
          <p:cNvGraphicFramePr/>
          <p:nvPr userDrawn="1"/>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83742680"/>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Thank You Slide">
    <p:spTree>
      <p:nvGrpSpPr>
        <p:cNvPr id="1" name=""/>
        <p:cNvGrpSpPr/>
        <p:nvPr/>
      </p:nvGrpSpPr>
      <p:grpSpPr>
        <a:xfrm>
          <a:off x="0" y="0"/>
          <a:ext cx="0" cy="0"/>
          <a:chOff x="0" y="0"/>
          <a:chExt cx="0" cy="0"/>
        </a:xfrm>
      </p:grpSpPr>
      <p:pic>
        <p:nvPicPr>
          <p:cNvPr id="3" name="Picture 2" descr="Diagram, schematic, sunburst chart&#10;&#10;Description automatically generated">
            <a:extLst>
              <a:ext uri="{FF2B5EF4-FFF2-40B4-BE49-F238E27FC236}">
                <a16:creationId xmlns:a16="http://schemas.microsoft.com/office/drawing/2014/main" id="{70F7537F-4F19-72ED-8484-75BC2F04BD7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04D66D99-C0B9-37D9-804B-0BBE7BAAF6B6}"/>
              </a:ext>
            </a:extLst>
          </p:cNvPr>
          <p:cNvSpPr/>
          <p:nvPr userDrawn="1"/>
        </p:nvSpPr>
        <p:spPr>
          <a:xfrm>
            <a:off x="0" y="6269098"/>
            <a:ext cx="12192000" cy="5171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lvl1pPr>
              <a:defRPr>
                <a:solidFill>
                  <a:schemeClr val="tx1"/>
                </a:solidFill>
              </a:defRPr>
            </a:lvl1pPr>
          </a:lstStyle>
          <a:p>
            <a:fld id="{C2D79FF0-D74A-F74D-8117-1921F616B44C}" type="slidenum">
              <a:rPr lang="en-US" smtClean="0"/>
              <a:pPr/>
              <a:t>‹#›</a:t>
            </a:fld>
            <a:endParaRPr lang="en-US"/>
          </a:p>
        </p:txBody>
      </p:sp>
      <p:sp>
        <p:nvSpPr>
          <p:cNvPr id="4" name="Slide Number Placeholder 5">
            <a:extLst>
              <a:ext uri="{FF2B5EF4-FFF2-40B4-BE49-F238E27FC236}">
                <a16:creationId xmlns:a16="http://schemas.microsoft.com/office/drawing/2014/main" id="{F92D9F26-C67E-36A9-917A-B903F5BC3226}"/>
              </a:ext>
            </a:extLst>
          </p:cNvPr>
          <p:cNvSpPr txBox="1">
            <a:spLocks/>
          </p:cNvSpPr>
          <p:nvPr userDrawn="1"/>
        </p:nvSpPr>
        <p:spPr>
          <a:xfrm>
            <a:off x="8889357" y="634847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D79FF0-D74A-F74D-8117-1921F616B44C}" type="slidenum">
              <a:rPr lang="en-US" smtClean="0">
                <a:solidFill>
                  <a:schemeClr val="tx1"/>
                </a:solidFill>
              </a:rPr>
              <a:pPr/>
              <a:t>‹#›</a:t>
            </a:fld>
            <a:endParaRPr lang="en-US">
              <a:solidFill>
                <a:schemeClr val="tx1"/>
              </a:solidFill>
            </a:endParaRPr>
          </a:p>
        </p:txBody>
      </p:sp>
      <p:grpSp>
        <p:nvGrpSpPr>
          <p:cNvPr id="2" name="Group 1">
            <a:extLst>
              <a:ext uri="{FF2B5EF4-FFF2-40B4-BE49-F238E27FC236}">
                <a16:creationId xmlns:a16="http://schemas.microsoft.com/office/drawing/2014/main" id="{7EFEA1AE-F4E2-70CB-EB7F-164652E5E4D0}"/>
              </a:ext>
            </a:extLst>
          </p:cNvPr>
          <p:cNvGrpSpPr/>
          <p:nvPr userDrawn="1"/>
        </p:nvGrpSpPr>
        <p:grpSpPr>
          <a:xfrm>
            <a:off x="432881" y="6322839"/>
            <a:ext cx="3429000"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7407752A-0DF6-33CA-55DF-0138ACF4190B}"/>
                </a:ext>
              </a:extLst>
            </p:cNvPr>
            <p:cNvPicPr>
              <a:picLocks noChangeAspect="1"/>
            </p:cNvPicPr>
            <p:nvPr userDrawn="1"/>
          </p:nvPicPr>
          <p:blipFill>
            <a:blip r:embed="rId3"/>
            <a:stretch>
              <a:fillRect/>
            </a:stretch>
          </p:blipFill>
          <p:spPr>
            <a:xfrm>
              <a:off x="532436" y="6287214"/>
              <a:ext cx="1551008" cy="247640"/>
            </a:xfrm>
            <a:prstGeom prst="rect">
              <a:avLst/>
            </a:prstGeom>
          </p:spPr>
        </p:pic>
        <p:sp>
          <p:nvSpPr>
            <p:cNvPr id="11" name="TextBox 10">
              <a:extLst>
                <a:ext uri="{FF2B5EF4-FFF2-40B4-BE49-F238E27FC236}">
                  <a16:creationId xmlns:a16="http://schemas.microsoft.com/office/drawing/2014/main" id="{A5965D41-A814-AF3B-3F57-342562A2639E}"/>
                </a:ext>
              </a:extLst>
            </p:cNvPr>
            <p:cNvSpPr txBox="1"/>
            <p:nvPr userDrawn="1"/>
          </p:nvSpPr>
          <p:spPr>
            <a:xfrm>
              <a:off x="432881" y="6513626"/>
              <a:ext cx="3429000" cy="215444"/>
            </a:xfrm>
            <a:prstGeom prst="rect">
              <a:avLst/>
            </a:prstGeom>
            <a:noFill/>
          </p:spPr>
          <p:txBody>
            <a:bodyPr wrap="square" rtlCol="0">
              <a:spAutoFit/>
            </a:bodyPr>
            <a:lstStyle/>
            <a:p>
              <a:r>
                <a:rPr lang="en-US" sz="800"/>
                <a:t>Delivered by The NextGen Project</a:t>
              </a:r>
            </a:p>
          </p:txBody>
        </p:sp>
      </p:grpSp>
    </p:spTree>
    <p:extLst>
      <p:ext uri="{BB962C8B-B14F-4D97-AF65-F5344CB8AC3E}">
        <p14:creationId xmlns:p14="http://schemas.microsoft.com/office/powerpoint/2010/main" val="4207560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10" Type="http://schemas.openxmlformats.org/officeDocument/2006/relationships/theme" Target="../theme/theme3.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theme" Target="../theme/theme4.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theme" Target="../theme/theme5.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71.xml"/><Relationship Id="rId18" Type="http://schemas.openxmlformats.org/officeDocument/2006/relationships/slideLayout" Target="../slideLayouts/slideLayout76.xml"/><Relationship Id="rId26" Type="http://schemas.openxmlformats.org/officeDocument/2006/relationships/slideLayout" Target="../slideLayouts/slideLayout84.xml"/><Relationship Id="rId39" Type="http://schemas.openxmlformats.org/officeDocument/2006/relationships/slideLayout" Target="../slideLayouts/slideLayout97.xml"/><Relationship Id="rId21" Type="http://schemas.openxmlformats.org/officeDocument/2006/relationships/slideLayout" Target="../slideLayouts/slideLayout79.xml"/><Relationship Id="rId34" Type="http://schemas.openxmlformats.org/officeDocument/2006/relationships/slideLayout" Target="../slideLayouts/slideLayout92.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29" Type="http://schemas.openxmlformats.org/officeDocument/2006/relationships/slideLayout" Target="../slideLayouts/slideLayout87.xml"/><Relationship Id="rId41" Type="http://schemas.openxmlformats.org/officeDocument/2006/relationships/image" Target="../media/image14.pn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32" Type="http://schemas.openxmlformats.org/officeDocument/2006/relationships/slideLayout" Target="../slideLayouts/slideLayout90.xml"/><Relationship Id="rId37" Type="http://schemas.openxmlformats.org/officeDocument/2006/relationships/slideLayout" Target="../slideLayouts/slideLayout95.xml"/><Relationship Id="rId40" Type="http://schemas.openxmlformats.org/officeDocument/2006/relationships/theme" Target="../theme/theme6.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28" Type="http://schemas.openxmlformats.org/officeDocument/2006/relationships/slideLayout" Target="../slideLayouts/slideLayout86.xml"/><Relationship Id="rId36" Type="http://schemas.openxmlformats.org/officeDocument/2006/relationships/slideLayout" Target="../slideLayouts/slideLayout94.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31" Type="http://schemas.openxmlformats.org/officeDocument/2006/relationships/slideLayout" Target="../slideLayouts/slideLayout89.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 Id="rId27" Type="http://schemas.openxmlformats.org/officeDocument/2006/relationships/slideLayout" Target="../slideLayouts/slideLayout85.xml"/><Relationship Id="rId30" Type="http://schemas.openxmlformats.org/officeDocument/2006/relationships/slideLayout" Target="../slideLayouts/slideLayout88.xml"/><Relationship Id="rId35" Type="http://schemas.openxmlformats.org/officeDocument/2006/relationships/slideLayout" Target="../slideLayouts/slideLayout93.xml"/><Relationship Id="rId8" Type="http://schemas.openxmlformats.org/officeDocument/2006/relationships/slideLayout" Target="../slideLayouts/slideLayout66.xml"/><Relationship Id="rId3" Type="http://schemas.openxmlformats.org/officeDocument/2006/relationships/slideLayout" Target="../slideLayouts/slideLayout61.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33" Type="http://schemas.openxmlformats.org/officeDocument/2006/relationships/slideLayout" Target="../slideLayouts/slideLayout91.xml"/><Relationship Id="rId38"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5" Type="http://schemas.openxmlformats.org/officeDocument/2006/relationships/slideLayout" Target="../slideLayouts/slideLayout102.xml"/><Relationship Id="rId10" Type="http://schemas.openxmlformats.org/officeDocument/2006/relationships/theme" Target="../theme/theme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image" Target="../media/image18.png"/><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9.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slideLayout" Target="../slideLayouts/slideLayout141.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2" Type="http://schemas.openxmlformats.org/officeDocument/2006/relationships/slideLayout" Target="../slideLayouts/slideLayout130.xml"/><Relationship Id="rId16" Type="http://schemas.openxmlformats.org/officeDocument/2006/relationships/theme" Target="../theme/theme1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5" Type="http://schemas.openxmlformats.org/officeDocument/2006/relationships/slideLayout" Target="../slideLayouts/slideLayout14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 Id="rId14" Type="http://schemas.openxmlformats.org/officeDocument/2006/relationships/slideLayout" Target="../slideLayouts/slideLayout142.xml"/></Relationships>
</file>

<file path=ppt/slideMasters/_rels/slideMaster11.xml.rels><?xml version="1.0" encoding="UTF-8" standalone="yes"?>
<Relationships xmlns="http://schemas.openxmlformats.org/package/2006/relationships"><Relationship Id="rId26" Type="http://schemas.openxmlformats.org/officeDocument/2006/relationships/slideLayout" Target="../slideLayouts/slideLayout169.xml"/><Relationship Id="rId21" Type="http://schemas.openxmlformats.org/officeDocument/2006/relationships/slideLayout" Target="../slideLayouts/slideLayout164.xml"/><Relationship Id="rId42" Type="http://schemas.openxmlformats.org/officeDocument/2006/relationships/slideLayout" Target="../slideLayouts/slideLayout185.xml"/><Relationship Id="rId47" Type="http://schemas.openxmlformats.org/officeDocument/2006/relationships/slideLayout" Target="../slideLayouts/slideLayout190.xml"/><Relationship Id="rId63" Type="http://schemas.openxmlformats.org/officeDocument/2006/relationships/slideLayout" Target="../slideLayouts/slideLayout206.xml"/><Relationship Id="rId68" Type="http://schemas.openxmlformats.org/officeDocument/2006/relationships/theme" Target="../theme/theme11.xml"/><Relationship Id="rId7" Type="http://schemas.openxmlformats.org/officeDocument/2006/relationships/slideLayout" Target="../slideLayouts/slideLayout150.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29" Type="http://schemas.openxmlformats.org/officeDocument/2006/relationships/slideLayout" Target="../slideLayouts/slideLayout172.xml"/><Relationship Id="rId11" Type="http://schemas.openxmlformats.org/officeDocument/2006/relationships/slideLayout" Target="../slideLayouts/slideLayout154.xml"/><Relationship Id="rId24" Type="http://schemas.openxmlformats.org/officeDocument/2006/relationships/slideLayout" Target="../slideLayouts/slideLayout167.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40" Type="http://schemas.openxmlformats.org/officeDocument/2006/relationships/slideLayout" Target="../slideLayouts/slideLayout183.xml"/><Relationship Id="rId45" Type="http://schemas.openxmlformats.org/officeDocument/2006/relationships/slideLayout" Target="../slideLayouts/slideLayout188.xml"/><Relationship Id="rId53" Type="http://schemas.openxmlformats.org/officeDocument/2006/relationships/slideLayout" Target="../slideLayouts/slideLayout196.xml"/><Relationship Id="rId58" Type="http://schemas.openxmlformats.org/officeDocument/2006/relationships/slideLayout" Target="../slideLayouts/slideLayout201.xml"/><Relationship Id="rId66" Type="http://schemas.openxmlformats.org/officeDocument/2006/relationships/slideLayout" Target="../slideLayouts/slideLayout209.xml"/><Relationship Id="rId5" Type="http://schemas.openxmlformats.org/officeDocument/2006/relationships/slideLayout" Target="../slideLayouts/slideLayout148.xml"/><Relationship Id="rId61" Type="http://schemas.openxmlformats.org/officeDocument/2006/relationships/slideLayout" Target="../slideLayouts/slideLayout204.xml"/><Relationship Id="rId19" Type="http://schemas.openxmlformats.org/officeDocument/2006/relationships/slideLayout" Target="../slideLayouts/slideLayout16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slideLayout" Target="../slideLayouts/slideLayout186.xml"/><Relationship Id="rId48" Type="http://schemas.openxmlformats.org/officeDocument/2006/relationships/slideLayout" Target="../slideLayouts/slideLayout191.xml"/><Relationship Id="rId56" Type="http://schemas.openxmlformats.org/officeDocument/2006/relationships/slideLayout" Target="../slideLayouts/slideLayout199.xml"/><Relationship Id="rId64" Type="http://schemas.openxmlformats.org/officeDocument/2006/relationships/slideLayout" Target="../slideLayouts/slideLayout207.xml"/><Relationship Id="rId69" Type="http://schemas.openxmlformats.org/officeDocument/2006/relationships/image" Target="../media/image14.png"/><Relationship Id="rId8" Type="http://schemas.openxmlformats.org/officeDocument/2006/relationships/slideLayout" Target="../slideLayouts/slideLayout151.xml"/><Relationship Id="rId51" Type="http://schemas.openxmlformats.org/officeDocument/2006/relationships/slideLayout" Target="../slideLayouts/slideLayout194.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 Id="rId46" Type="http://schemas.openxmlformats.org/officeDocument/2006/relationships/slideLayout" Target="../slideLayouts/slideLayout189.xml"/><Relationship Id="rId59" Type="http://schemas.openxmlformats.org/officeDocument/2006/relationships/slideLayout" Target="../slideLayouts/slideLayout202.xml"/><Relationship Id="rId67" Type="http://schemas.openxmlformats.org/officeDocument/2006/relationships/slideLayout" Target="../slideLayouts/slideLayout210.xml"/><Relationship Id="rId20" Type="http://schemas.openxmlformats.org/officeDocument/2006/relationships/slideLayout" Target="../slideLayouts/slideLayout163.xml"/><Relationship Id="rId41" Type="http://schemas.openxmlformats.org/officeDocument/2006/relationships/slideLayout" Target="../slideLayouts/slideLayout184.xml"/><Relationship Id="rId54" Type="http://schemas.openxmlformats.org/officeDocument/2006/relationships/slideLayout" Target="../slideLayouts/slideLayout197.xml"/><Relationship Id="rId62" Type="http://schemas.openxmlformats.org/officeDocument/2006/relationships/slideLayout" Target="../slideLayouts/slideLayout20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49" Type="http://schemas.openxmlformats.org/officeDocument/2006/relationships/slideLayout" Target="../slideLayouts/slideLayout192.xml"/><Relationship Id="rId57" Type="http://schemas.openxmlformats.org/officeDocument/2006/relationships/slideLayout" Target="../slideLayouts/slideLayout200.xml"/><Relationship Id="rId10" Type="http://schemas.openxmlformats.org/officeDocument/2006/relationships/slideLayout" Target="../slideLayouts/slideLayout153.xml"/><Relationship Id="rId31" Type="http://schemas.openxmlformats.org/officeDocument/2006/relationships/slideLayout" Target="../slideLayouts/slideLayout174.xml"/><Relationship Id="rId44" Type="http://schemas.openxmlformats.org/officeDocument/2006/relationships/slideLayout" Target="../slideLayouts/slideLayout187.xml"/><Relationship Id="rId52" Type="http://schemas.openxmlformats.org/officeDocument/2006/relationships/slideLayout" Target="../slideLayouts/slideLayout195.xml"/><Relationship Id="rId60" Type="http://schemas.openxmlformats.org/officeDocument/2006/relationships/slideLayout" Target="../slideLayouts/slideLayout203.xml"/><Relationship Id="rId65" Type="http://schemas.openxmlformats.org/officeDocument/2006/relationships/slideLayout" Target="../slideLayouts/slideLayout208.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39" Type="http://schemas.openxmlformats.org/officeDocument/2006/relationships/slideLayout" Target="../slideLayouts/slideLayout182.xml"/><Relationship Id="rId34" Type="http://schemas.openxmlformats.org/officeDocument/2006/relationships/slideLayout" Target="../slideLayouts/slideLayout177.xml"/><Relationship Id="rId50" Type="http://schemas.openxmlformats.org/officeDocument/2006/relationships/slideLayout" Target="../slideLayouts/slideLayout193.xml"/><Relationship Id="rId55" Type="http://schemas.openxmlformats.org/officeDocument/2006/relationships/slideLayout" Target="../slideLayouts/slideLayout19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18" Type="http://schemas.openxmlformats.org/officeDocument/2006/relationships/slideLayout" Target="../slideLayouts/slideLayout228.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17" Type="http://schemas.openxmlformats.org/officeDocument/2006/relationships/slideLayout" Target="../slideLayouts/slideLayout227.xml"/><Relationship Id="rId2" Type="http://schemas.openxmlformats.org/officeDocument/2006/relationships/slideLayout" Target="../slideLayouts/slideLayout212.xml"/><Relationship Id="rId16" Type="http://schemas.openxmlformats.org/officeDocument/2006/relationships/slideLayout" Target="../slideLayouts/slideLayout226.xml"/><Relationship Id="rId20" Type="http://schemas.openxmlformats.org/officeDocument/2006/relationships/theme" Target="../theme/theme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5" Type="http://schemas.openxmlformats.org/officeDocument/2006/relationships/slideLayout" Target="../slideLayouts/slideLayout225.xml"/><Relationship Id="rId10" Type="http://schemas.openxmlformats.org/officeDocument/2006/relationships/slideLayout" Target="../slideLayouts/slideLayout220.xml"/><Relationship Id="rId19" Type="http://schemas.openxmlformats.org/officeDocument/2006/relationships/slideLayout" Target="../slideLayouts/slideLayout229.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slideLayout" Target="../slideLayouts/slideLayout2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9" name="Slide Number Placeholder 6"/>
          <p:cNvSpPr>
            <a:spLocks noGrp="1"/>
          </p:cNvSpPr>
          <p:nvPr>
            <p:ph type="sldNum" sz="quarter" idx="4"/>
          </p:nvPr>
        </p:nvSpPr>
        <p:spPr>
          <a:xfrm>
            <a:off x="9821333" y="6356357"/>
            <a:ext cx="1761067" cy="365125"/>
          </a:xfrm>
          <a:prstGeom prst="rect">
            <a:avLst/>
          </a:prstGeom>
        </p:spPr>
        <p:txBody>
          <a:bodyPr/>
          <a:lstStyle>
            <a:lvl1pPr algn="ctr">
              <a:defRPr sz="1400" b="0" i="0">
                <a:solidFill>
                  <a:srgbClr val="897865"/>
                </a:solidFill>
                <a:latin typeface="Helvetica"/>
                <a:cs typeface="Helvetica"/>
              </a:defRPr>
            </a:lvl1pPr>
          </a:lstStyle>
          <a:p>
            <a:fld id="{CCE7EACD-A346-A34B-BBAF-EF458C812BA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969" r:id="rId2"/>
    <p:sldLayoutId id="2147483658" r:id="rId3"/>
    <p:sldLayoutId id="2147483652" r:id="rId4"/>
    <p:sldLayoutId id="2147483653" r:id="rId5"/>
    <p:sldLayoutId id="2147483968" r:id="rId6"/>
    <p:sldLayoutId id="2147483656" r:id="rId7"/>
    <p:sldLayoutId id="2147483657" r:id="rId8"/>
    <p:sldLayoutId id="2147483659" r:id="rId9"/>
    <p:sldLayoutId id="2147483697" r:id="rId10"/>
  </p:sldLayoutIdLst>
  <p:hf sldNum="0" hdr="0" ftr="0" dt="0"/>
  <p:txStyles>
    <p:titleStyle>
      <a:lvl1pPr algn="ctr" defTabSz="457189" rtl="0" eaLnBrk="1" latinLnBrk="0" hangingPunct="1">
        <a:spcBef>
          <a:spcPct val="0"/>
        </a:spcBef>
        <a:buNone/>
        <a:defRPr sz="3000" b="0" i="0" kern="1200">
          <a:solidFill>
            <a:srgbClr val="897865"/>
          </a:solidFill>
          <a:latin typeface="Helvetica"/>
          <a:ea typeface="+mj-ea"/>
          <a:cs typeface="Helvetica"/>
        </a:defRPr>
      </a:lvl1pPr>
    </p:titleStyle>
    <p:bodyStyle>
      <a:lvl1pPr marL="342891" indent="-182875" algn="l" defTabSz="457189" rtl="0" eaLnBrk="1" latinLnBrk="0" hangingPunct="1">
        <a:spcBef>
          <a:spcPts val="600"/>
        </a:spcBef>
        <a:spcAft>
          <a:spcPts val="0"/>
        </a:spcAft>
        <a:buClr>
          <a:srgbClr val="9E2482"/>
        </a:buClr>
        <a:buSzPct val="115000"/>
        <a:buFont typeface="Wingdings" charset="2"/>
        <a:buChar char="§"/>
        <a:defRPr sz="1400" b="0" i="0" kern="1200">
          <a:solidFill>
            <a:srgbClr val="897865"/>
          </a:solidFill>
          <a:latin typeface="Helvetica"/>
          <a:ea typeface="+mn-ea"/>
          <a:cs typeface="Helvetica"/>
        </a:defRPr>
      </a:lvl1pPr>
      <a:lvl2pPr marL="742932"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2pPr>
      <a:lvl3pPr marL="1142971"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3pPr>
      <a:lvl4pPr marL="1600160"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4pPr>
      <a:lvl5pPr marL="2057349"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C448F-6422-4483-9505-A2ADF324F3D6}"/>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614BA96-2D21-45E8-AEFA-E1127D46D7D2}"/>
              </a:ext>
            </a:extLst>
          </p:cNvPr>
          <p:cNvSpPr>
            <a:spLocks noGrp="1"/>
          </p:cNvSpPr>
          <p:nvPr>
            <p:ph type="body" idx="1"/>
          </p:nvPr>
        </p:nvSpPr>
        <p:spPr>
          <a:xfrm>
            <a:off x="838200" y="1825633"/>
            <a:ext cx="10515600" cy="1918239"/>
          </a:xfrm>
          <a:prstGeom prst="rect">
            <a:avLst/>
          </a:prstGeom>
        </p:spPr>
        <p:txBody>
          <a:bodyPr vert="horz" lIns="91440" tIns="45720" rIns="91440" bIns="45720" rtlCol="0">
            <a:normAutofit/>
          </a:bodyPr>
          <a:lstStyle/>
          <a:p>
            <a:pPr lvl="0"/>
            <a:r>
              <a:rPr lang="en-US" dirty="0"/>
              <a:t>Bullet Level 1</a:t>
            </a:r>
          </a:p>
          <a:p>
            <a:pPr lvl="1"/>
            <a:r>
              <a:rPr lang="en-US" dirty="0"/>
              <a:t>Bullet Level 2</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44313295"/>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Lst>
  <p:hf sldNum="0" hdr="0" ftr="0" dt="0"/>
  <p:txStyles>
    <p:titleStyle>
      <a:lvl1pPr algn="l" defTabSz="685783" rtl="0" eaLnBrk="1" latinLnBrk="0" hangingPunct="1">
        <a:lnSpc>
          <a:spcPct val="90000"/>
        </a:lnSpc>
        <a:spcBef>
          <a:spcPct val="0"/>
        </a:spcBef>
        <a:buNone/>
        <a:defRPr sz="1875" b="1" kern="1200">
          <a:solidFill>
            <a:srgbClr val="37465E"/>
          </a:solidFill>
          <a:latin typeface="Raleway" panose="020B0503030101060003" pitchFamily="34" charset="0"/>
          <a:ea typeface="+mj-ea"/>
          <a:cs typeface="+mj-cs"/>
        </a:defRPr>
      </a:lvl1pPr>
    </p:titleStyle>
    <p:bodyStyle>
      <a:lvl1pPr marL="257168" indent="-257168" algn="l" defTabSz="685783" rtl="0" eaLnBrk="1" latinLnBrk="0" hangingPunct="1">
        <a:lnSpc>
          <a:spcPct val="90000"/>
        </a:lnSpc>
        <a:spcBef>
          <a:spcPts val="751"/>
        </a:spcBef>
        <a:buClr>
          <a:srgbClr val="EF8A44"/>
        </a:buClr>
        <a:buFont typeface="+mj-lt"/>
        <a:buAutoNum type="arabicPeriod"/>
        <a:defRPr sz="1200" b="1" kern="1200">
          <a:solidFill>
            <a:schemeClr val="tx1"/>
          </a:solidFill>
          <a:latin typeface="Raleway SemiBold" panose="020B0703030101060003" pitchFamily="34" charset="0"/>
          <a:ea typeface="+mn-ea"/>
          <a:cs typeface="+mn-cs"/>
        </a:defRPr>
      </a:lvl1pPr>
      <a:lvl2pPr marL="514338" indent="-171446" algn="l" defTabSz="685783" rtl="0" eaLnBrk="1" latinLnBrk="0" hangingPunct="1">
        <a:lnSpc>
          <a:spcPct val="90000"/>
        </a:lnSpc>
        <a:spcBef>
          <a:spcPts val="375"/>
        </a:spcBef>
        <a:buClr>
          <a:srgbClr val="EF8A44"/>
        </a:buClr>
        <a:buFont typeface="Arial" panose="020B0604020202020204" pitchFamily="34" charset="0"/>
        <a:buChar char="•"/>
        <a:defRPr sz="1051" b="1" kern="1200">
          <a:solidFill>
            <a:schemeClr val="tx1"/>
          </a:solidFill>
          <a:latin typeface="Raleway SemiBold" panose="020B0703030101060003" pitchFamily="34" charset="0"/>
          <a:ea typeface="+mn-ea"/>
          <a:cs typeface="+mn-cs"/>
        </a:defRPr>
      </a:lvl2pPr>
      <a:lvl3pPr marL="857229" indent="-171446" algn="l" defTabSz="685783" rtl="0" eaLnBrk="1" latinLnBrk="0" hangingPunct="1">
        <a:lnSpc>
          <a:spcPct val="90000"/>
        </a:lnSpc>
        <a:spcBef>
          <a:spcPts val="375"/>
        </a:spcBef>
        <a:buClr>
          <a:srgbClr val="EF8A44"/>
        </a:buClr>
        <a:buFont typeface="Arial" panose="020B0604020202020204" pitchFamily="34" charset="0"/>
        <a:buChar char="•"/>
        <a:defRPr sz="900" kern="1200">
          <a:solidFill>
            <a:schemeClr val="tx1"/>
          </a:solidFill>
          <a:latin typeface="Raleway SemiBold" panose="020B0703030101060003" pitchFamily="34" charset="0"/>
          <a:ea typeface="+mn-ea"/>
          <a:cs typeface="+mn-cs"/>
        </a:defRPr>
      </a:lvl3pPr>
      <a:lvl4pPr marL="1200121" indent="-171446" algn="l" defTabSz="685783" rtl="0" eaLnBrk="1" latinLnBrk="0" hangingPunct="1">
        <a:lnSpc>
          <a:spcPct val="90000"/>
        </a:lnSpc>
        <a:spcBef>
          <a:spcPts val="375"/>
        </a:spcBef>
        <a:buClr>
          <a:srgbClr val="EF8A44"/>
        </a:buClr>
        <a:buFont typeface="Arial" panose="020B0604020202020204" pitchFamily="34" charset="0"/>
        <a:buChar char="•"/>
        <a:defRPr sz="825" kern="1200">
          <a:solidFill>
            <a:schemeClr val="tx1"/>
          </a:solidFill>
          <a:latin typeface="Raleway SemiBold" panose="020B0703030101060003" pitchFamily="34" charset="0"/>
          <a:ea typeface="+mn-ea"/>
          <a:cs typeface="+mn-cs"/>
        </a:defRPr>
      </a:lvl4pPr>
      <a:lvl5pPr marL="1543012" indent="-171446" algn="l" defTabSz="685783" rtl="0" eaLnBrk="1" latinLnBrk="0" hangingPunct="1">
        <a:lnSpc>
          <a:spcPct val="90000"/>
        </a:lnSpc>
        <a:spcBef>
          <a:spcPts val="375"/>
        </a:spcBef>
        <a:buClr>
          <a:srgbClr val="EF8A44"/>
        </a:buClr>
        <a:buFont typeface="Arial" panose="020B0604020202020204" pitchFamily="34" charset="0"/>
        <a:buChar char="•"/>
        <a:defRPr sz="751" kern="1200">
          <a:solidFill>
            <a:schemeClr val="tx1"/>
          </a:solidFill>
          <a:latin typeface="Raleway SemiBold" panose="020B0703030101060003" pitchFamily="34" charset="0"/>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9" name="Slide Number Placeholder 6"/>
          <p:cNvSpPr>
            <a:spLocks noGrp="1"/>
          </p:cNvSpPr>
          <p:nvPr>
            <p:ph type="sldNum" sz="quarter" idx="4"/>
          </p:nvPr>
        </p:nvSpPr>
        <p:spPr>
          <a:xfrm>
            <a:off x="9821333" y="6356357"/>
            <a:ext cx="1761067" cy="365125"/>
          </a:xfrm>
          <a:prstGeom prst="rect">
            <a:avLst/>
          </a:prstGeom>
        </p:spPr>
        <p:txBody>
          <a:bodyPr/>
          <a:lstStyle>
            <a:lvl1pPr algn="ctr">
              <a:defRPr sz="1400" b="0" i="0">
                <a:solidFill>
                  <a:srgbClr val="897865"/>
                </a:solidFill>
                <a:latin typeface="Helvetica"/>
                <a:cs typeface="Helvetica"/>
              </a:defRPr>
            </a:lvl1pPr>
          </a:lstStyle>
          <a:p>
            <a:fld id="{CCE7EACD-A346-A34B-BBAF-EF458C812BA9}" type="slidenum">
              <a:rPr lang="en-US" smtClean="0"/>
              <a:pPr/>
              <a:t>‹#›</a:t>
            </a:fld>
            <a:endParaRPr lang="en-US" dirty="0"/>
          </a:p>
        </p:txBody>
      </p:sp>
    </p:spTree>
    <p:extLst>
      <p:ext uri="{BB962C8B-B14F-4D97-AF65-F5344CB8AC3E}">
        <p14:creationId xmlns:p14="http://schemas.microsoft.com/office/powerpoint/2010/main" val="3392445911"/>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Lst>
  <p:hf sldNum="0" hdr="0" ftr="0" dt="0"/>
  <p:txStyles>
    <p:titleStyle>
      <a:lvl1pPr algn="ctr" defTabSz="457189" rtl="0" eaLnBrk="1" latinLnBrk="0" hangingPunct="1">
        <a:spcBef>
          <a:spcPct val="0"/>
        </a:spcBef>
        <a:buNone/>
        <a:defRPr sz="3000" b="0" i="0" kern="1200">
          <a:solidFill>
            <a:srgbClr val="897865"/>
          </a:solidFill>
          <a:latin typeface="Helvetica"/>
          <a:ea typeface="+mj-ea"/>
          <a:cs typeface="Helvetica"/>
        </a:defRPr>
      </a:lvl1pPr>
    </p:titleStyle>
    <p:bodyStyle>
      <a:lvl1pPr marL="342891" indent="-182875" algn="l" defTabSz="457189" rtl="0" eaLnBrk="1" latinLnBrk="0" hangingPunct="1">
        <a:spcBef>
          <a:spcPts val="600"/>
        </a:spcBef>
        <a:spcAft>
          <a:spcPts val="0"/>
        </a:spcAft>
        <a:buClr>
          <a:srgbClr val="9E2482"/>
        </a:buClr>
        <a:buSzPct val="115000"/>
        <a:buFont typeface="Wingdings" charset="2"/>
        <a:buChar char="§"/>
        <a:defRPr sz="1400" b="0" i="0" kern="1200">
          <a:solidFill>
            <a:srgbClr val="897865"/>
          </a:solidFill>
          <a:latin typeface="Helvetica"/>
          <a:ea typeface="+mn-ea"/>
          <a:cs typeface="Helvetica"/>
        </a:defRPr>
      </a:lvl1pPr>
      <a:lvl2pPr marL="742932"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2pPr>
      <a:lvl3pPr marL="1142971"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3pPr>
      <a:lvl4pPr marL="1600160"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4pPr>
      <a:lvl5pPr marL="2057349"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9" name="Slide Number Placeholder 6"/>
          <p:cNvSpPr>
            <a:spLocks noGrp="1"/>
          </p:cNvSpPr>
          <p:nvPr>
            <p:ph type="sldNum" sz="quarter" idx="4"/>
          </p:nvPr>
        </p:nvSpPr>
        <p:spPr>
          <a:xfrm>
            <a:off x="9821333" y="6356357"/>
            <a:ext cx="1761067" cy="365125"/>
          </a:xfrm>
          <a:prstGeom prst="rect">
            <a:avLst/>
          </a:prstGeom>
        </p:spPr>
        <p:txBody>
          <a:bodyPr/>
          <a:lstStyle>
            <a:lvl1pPr algn="ctr">
              <a:defRPr sz="1400" b="0" i="0">
                <a:solidFill>
                  <a:srgbClr val="897865"/>
                </a:solidFill>
                <a:latin typeface="Helvetica"/>
                <a:cs typeface="Helvetica"/>
              </a:defRPr>
            </a:lvl1pPr>
          </a:lstStyle>
          <a:p>
            <a:fld id="{CCE7EACD-A346-A34B-BBAF-EF458C812BA9}" type="slidenum">
              <a:rPr lang="en-US" smtClean="0"/>
              <a:pPr/>
              <a:t>‹#›</a:t>
            </a:fld>
            <a:endParaRPr lang="en-US" dirty="0"/>
          </a:p>
        </p:txBody>
      </p:sp>
    </p:spTree>
    <p:extLst>
      <p:ext uri="{BB962C8B-B14F-4D97-AF65-F5344CB8AC3E}">
        <p14:creationId xmlns:p14="http://schemas.microsoft.com/office/powerpoint/2010/main" val="3165554890"/>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Lst>
  <p:hf hdr="0" ftr="0" dt="0"/>
  <p:txStyles>
    <p:titleStyle>
      <a:lvl1pPr algn="ctr" defTabSz="457189" rtl="0" eaLnBrk="1" latinLnBrk="0" hangingPunct="1">
        <a:spcBef>
          <a:spcPct val="0"/>
        </a:spcBef>
        <a:buNone/>
        <a:defRPr sz="3000" b="0" i="0" kern="1200">
          <a:solidFill>
            <a:srgbClr val="897865"/>
          </a:solidFill>
          <a:latin typeface="Helvetica"/>
          <a:ea typeface="+mj-ea"/>
          <a:cs typeface="Helvetica"/>
        </a:defRPr>
      </a:lvl1pPr>
    </p:titleStyle>
    <p:bodyStyle>
      <a:lvl1pPr marL="342891" indent="-182875" algn="l" defTabSz="457189" rtl="0" eaLnBrk="1" latinLnBrk="0" hangingPunct="1">
        <a:spcBef>
          <a:spcPts val="600"/>
        </a:spcBef>
        <a:spcAft>
          <a:spcPts val="0"/>
        </a:spcAft>
        <a:buClr>
          <a:srgbClr val="9E2482"/>
        </a:buClr>
        <a:buSzPct val="115000"/>
        <a:buFont typeface="Wingdings" charset="2"/>
        <a:buChar char="§"/>
        <a:defRPr sz="1400" b="0" i="0" kern="1200">
          <a:solidFill>
            <a:srgbClr val="897865"/>
          </a:solidFill>
          <a:latin typeface="Helvetica"/>
          <a:ea typeface="+mn-ea"/>
          <a:cs typeface="Helvetica"/>
        </a:defRPr>
      </a:lvl1pPr>
      <a:lvl2pPr marL="742932"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2pPr>
      <a:lvl3pPr marL="1142971"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3pPr>
      <a:lvl4pPr marL="1600160"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4pPr>
      <a:lvl5pPr marL="2057349"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9" name="Slide Number Placeholder 6"/>
          <p:cNvSpPr>
            <a:spLocks noGrp="1"/>
          </p:cNvSpPr>
          <p:nvPr>
            <p:ph type="sldNum" sz="quarter" idx="4"/>
          </p:nvPr>
        </p:nvSpPr>
        <p:spPr>
          <a:xfrm>
            <a:off x="9821333" y="6356357"/>
            <a:ext cx="1761067" cy="365125"/>
          </a:xfrm>
          <a:prstGeom prst="rect">
            <a:avLst/>
          </a:prstGeom>
        </p:spPr>
        <p:txBody>
          <a:bodyPr/>
          <a:lstStyle>
            <a:lvl1pPr algn="ctr">
              <a:defRPr sz="1400" b="0" i="0">
                <a:solidFill>
                  <a:srgbClr val="897865"/>
                </a:solidFill>
                <a:latin typeface="Helvetica"/>
                <a:cs typeface="Helvetica"/>
              </a:defRPr>
            </a:lvl1pPr>
          </a:lstStyle>
          <a:p>
            <a:fld id="{CCE7EACD-A346-A34B-BBAF-EF458C812BA9}" type="slidenum">
              <a:rPr lang="en-US" smtClean="0"/>
              <a:pPr/>
              <a:t>‹#›</a:t>
            </a:fld>
            <a:endParaRPr lang="en-US" dirty="0"/>
          </a:p>
        </p:txBody>
      </p:sp>
    </p:spTree>
    <p:extLst>
      <p:ext uri="{BB962C8B-B14F-4D97-AF65-F5344CB8AC3E}">
        <p14:creationId xmlns:p14="http://schemas.microsoft.com/office/powerpoint/2010/main" val="480641267"/>
      </p:ext>
    </p:extLst>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82" r:id="rId5"/>
    <p:sldLayoutId id="2147484383" r:id="rId6"/>
    <p:sldLayoutId id="2147484384" r:id="rId7"/>
    <p:sldLayoutId id="2147484385" r:id="rId8"/>
    <p:sldLayoutId id="2147484386" r:id="rId9"/>
    <p:sldLayoutId id="2147484387" r:id="rId10"/>
  </p:sldLayoutIdLst>
  <p:hf hdr="0" ftr="0" dt="0"/>
  <p:txStyles>
    <p:titleStyle>
      <a:lvl1pPr algn="ctr" defTabSz="457189" rtl="0" eaLnBrk="1" latinLnBrk="0" hangingPunct="1">
        <a:spcBef>
          <a:spcPct val="0"/>
        </a:spcBef>
        <a:buNone/>
        <a:defRPr sz="3000" b="0" i="0" kern="1200">
          <a:solidFill>
            <a:srgbClr val="897865"/>
          </a:solidFill>
          <a:latin typeface="Helvetica"/>
          <a:ea typeface="+mj-ea"/>
          <a:cs typeface="Helvetica"/>
        </a:defRPr>
      </a:lvl1pPr>
    </p:titleStyle>
    <p:bodyStyle>
      <a:lvl1pPr marL="342891" indent="-182875" algn="l" defTabSz="457189" rtl="0" eaLnBrk="1" latinLnBrk="0" hangingPunct="1">
        <a:spcBef>
          <a:spcPts val="600"/>
        </a:spcBef>
        <a:spcAft>
          <a:spcPts val="0"/>
        </a:spcAft>
        <a:buClr>
          <a:srgbClr val="9E2482"/>
        </a:buClr>
        <a:buSzPct val="115000"/>
        <a:buFont typeface="Wingdings" charset="2"/>
        <a:buChar char="§"/>
        <a:defRPr sz="1400" b="0" i="0" kern="1200">
          <a:solidFill>
            <a:srgbClr val="897865"/>
          </a:solidFill>
          <a:latin typeface="Helvetica"/>
          <a:ea typeface="+mn-ea"/>
          <a:cs typeface="Helvetica"/>
        </a:defRPr>
      </a:lvl1pPr>
      <a:lvl2pPr marL="742932"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2pPr>
      <a:lvl3pPr marL="1142971"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3pPr>
      <a:lvl4pPr marL="1600160"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4pPr>
      <a:lvl5pPr marL="2057349" indent="-182875" algn="l" defTabSz="457189"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667EA9-491C-6918-03F9-B2D451D81913}"/>
              </a:ext>
            </a:extLst>
          </p:cNvPr>
          <p:cNvSpPr>
            <a:spLocks noGrp="1"/>
          </p:cNvSpPr>
          <p:nvPr>
            <p:ph type="title"/>
          </p:nvPr>
        </p:nvSpPr>
        <p:spPr>
          <a:xfrm>
            <a:off x="532435" y="365126"/>
            <a:ext cx="11100122" cy="69732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B4CA3C-4BDD-0410-86FA-23D35A2A15B2}"/>
              </a:ext>
            </a:extLst>
          </p:cNvPr>
          <p:cNvSpPr>
            <a:spLocks noGrp="1"/>
          </p:cNvSpPr>
          <p:nvPr>
            <p:ph type="body" idx="1"/>
          </p:nvPr>
        </p:nvSpPr>
        <p:spPr>
          <a:xfrm>
            <a:off x="532435" y="1078606"/>
            <a:ext cx="11100122" cy="4351338"/>
          </a:xfrm>
          <a:prstGeom prst="rect">
            <a:avLst/>
          </a:prstGeom>
        </p:spPr>
        <p:txBody>
          <a:bodyPr vert="horz" lIns="91440" tIns="45720" rIns="91440" bIns="45720" rtlCol="0">
            <a:normAutofit/>
          </a:bodyPr>
          <a:lstStyle/>
          <a:p>
            <a:pPr lvl="0"/>
            <a:r>
              <a:rPr lang="en-US"/>
              <a:t>Click to edit Master text styles</a:t>
            </a:r>
          </a:p>
        </p:txBody>
      </p:sp>
      <p:sp>
        <p:nvSpPr>
          <p:cNvPr id="6" name="Slide Number Placeholder 5">
            <a:extLst>
              <a:ext uri="{FF2B5EF4-FFF2-40B4-BE49-F238E27FC236}">
                <a16:creationId xmlns:a16="http://schemas.microsoft.com/office/drawing/2014/main" id="{9D3B8DB0-C8EC-8DD8-C759-F6FE387E0193}"/>
              </a:ext>
            </a:extLst>
          </p:cNvPr>
          <p:cNvSpPr>
            <a:spLocks noGrp="1"/>
          </p:cNvSpPr>
          <p:nvPr>
            <p:ph type="sldNum" sz="quarter" idx="4"/>
          </p:nvPr>
        </p:nvSpPr>
        <p:spPr>
          <a:xfrm>
            <a:off x="8889357" y="6348473"/>
            <a:ext cx="2743200" cy="365125"/>
          </a:xfrm>
          <a:prstGeom prst="rect">
            <a:avLst/>
          </a:prstGeom>
        </p:spPr>
        <p:txBody>
          <a:bodyPr vert="horz" lIns="91440" tIns="45720" rIns="91440" bIns="45720" rtlCol="0" anchor="ctr"/>
          <a:lstStyle>
            <a:lvl1pPr algn="r">
              <a:defRPr sz="1200">
                <a:solidFill>
                  <a:schemeClr val="tx1"/>
                </a:solidFill>
              </a:defRPr>
            </a:lvl1pPr>
          </a:lstStyle>
          <a:p>
            <a:fld id="{C2D79FF0-D74A-F74D-8117-1921F616B44C}" type="slidenum">
              <a:rPr lang="en-US" smtClean="0"/>
              <a:pPr/>
              <a:t>‹#›</a:t>
            </a:fld>
            <a:endParaRPr lang="en-US"/>
          </a:p>
        </p:txBody>
      </p:sp>
      <p:sp>
        <p:nvSpPr>
          <p:cNvPr id="8" name="Rectangle 7">
            <a:extLst>
              <a:ext uri="{FF2B5EF4-FFF2-40B4-BE49-F238E27FC236}">
                <a16:creationId xmlns:a16="http://schemas.microsoft.com/office/drawing/2014/main" id="{58742BE1-3F52-303F-F550-E5865B92999F}"/>
              </a:ext>
            </a:extLst>
          </p:cNvPr>
          <p:cNvSpPr/>
          <p:nvPr userDrawn="1"/>
        </p:nvSpPr>
        <p:spPr>
          <a:xfrm>
            <a:off x="0" y="6780851"/>
            <a:ext cx="12192000" cy="771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421A489-741C-E68E-0266-4F660A39D9EB}"/>
              </a:ext>
            </a:extLst>
          </p:cNvPr>
          <p:cNvGrpSpPr/>
          <p:nvPr userDrawn="1"/>
        </p:nvGrpSpPr>
        <p:grpSpPr>
          <a:xfrm>
            <a:off x="432881" y="6322839"/>
            <a:ext cx="3429000"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02CE0B6B-B699-F977-6883-DD62BEB3F0E8}"/>
                </a:ext>
              </a:extLst>
            </p:cNvPr>
            <p:cNvPicPr>
              <a:picLocks noChangeAspect="1"/>
            </p:cNvPicPr>
            <p:nvPr userDrawn="1"/>
          </p:nvPicPr>
          <p:blipFill>
            <a:blip r:embed="rId41"/>
            <a:stretch>
              <a:fillRect/>
            </a:stretch>
          </p:blipFill>
          <p:spPr>
            <a:xfrm>
              <a:off x="532436" y="6287214"/>
              <a:ext cx="1551008" cy="247640"/>
            </a:xfrm>
            <a:prstGeom prst="rect">
              <a:avLst/>
            </a:prstGeom>
          </p:spPr>
        </p:pic>
        <p:sp>
          <p:nvSpPr>
            <p:cNvPr id="17" name="TextBox 16">
              <a:extLst>
                <a:ext uri="{FF2B5EF4-FFF2-40B4-BE49-F238E27FC236}">
                  <a16:creationId xmlns:a16="http://schemas.microsoft.com/office/drawing/2014/main" id="{14A1CA94-48DF-573D-93EA-133672245532}"/>
                </a:ext>
              </a:extLst>
            </p:cNvPr>
            <p:cNvSpPr txBox="1"/>
            <p:nvPr userDrawn="1"/>
          </p:nvSpPr>
          <p:spPr>
            <a:xfrm>
              <a:off x="432881" y="6513626"/>
              <a:ext cx="3429000" cy="215444"/>
            </a:xfrm>
            <a:prstGeom prst="rect">
              <a:avLst/>
            </a:prstGeom>
            <a:noFill/>
          </p:spPr>
          <p:txBody>
            <a:bodyPr wrap="square" rtlCol="0">
              <a:spAutoFit/>
            </a:bodyPr>
            <a:lstStyle/>
            <a:p>
              <a:r>
                <a:rPr lang="en-US" sz="800"/>
                <a:t>Delivered by The NextGen Project</a:t>
              </a:r>
            </a:p>
          </p:txBody>
        </p:sp>
      </p:grpSp>
    </p:spTree>
    <p:extLst>
      <p:ext uri="{BB962C8B-B14F-4D97-AF65-F5344CB8AC3E}">
        <p14:creationId xmlns:p14="http://schemas.microsoft.com/office/powerpoint/2010/main" val="2696967024"/>
      </p:ext>
    </p:extLst>
  </p:cSld>
  <p:clrMap bg1="lt1" tx1="dk1" bg2="lt2" tx2="dk2" accent1="accent1" accent2="accent2" accent3="accent3" accent4="accent4" accent5="accent5" accent6="accent6" hlink="hlink" folHlink="folHlink"/>
  <p:sldLayoutIdLst>
    <p:sldLayoutId id="2147484410" r:id="rId1"/>
    <p:sldLayoutId id="2147484411" r:id="rId2"/>
    <p:sldLayoutId id="2147484412" r:id="rId3"/>
    <p:sldLayoutId id="2147484413" r:id="rId4"/>
    <p:sldLayoutId id="2147484414" r:id="rId5"/>
    <p:sldLayoutId id="2147484415" r:id="rId6"/>
    <p:sldLayoutId id="2147484416" r:id="rId7"/>
    <p:sldLayoutId id="2147484417" r:id="rId8"/>
    <p:sldLayoutId id="2147484418" r:id="rId9"/>
    <p:sldLayoutId id="2147484419" r:id="rId10"/>
    <p:sldLayoutId id="2147484420" r:id="rId11"/>
    <p:sldLayoutId id="2147484421" r:id="rId12"/>
    <p:sldLayoutId id="2147484422" r:id="rId13"/>
    <p:sldLayoutId id="2147484423" r:id="rId14"/>
    <p:sldLayoutId id="2147484424" r:id="rId15"/>
    <p:sldLayoutId id="2147484425" r:id="rId16"/>
    <p:sldLayoutId id="2147484426" r:id="rId17"/>
    <p:sldLayoutId id="2147484427" r:id="rId18"/>
    <p:sldLayoutId id="2147484428" r:id="rId19"/>
    <p:sldLayoutId id="2147484429" r:id="rId20"/>
    <p:sldLayoutId id="2147484430" r:id="rId21"/>
    <p:sldLayoutId id="2147484431" r:id="rId22"/>
    <p:sldLayoutId id="2147484432" r:id="rId23"/>
    <p:sldLayoutId id="2147484433" r:id="rId24"/>
    <p:sldLayoutId id="2147484434" r:id="rId25"/>
    <p:sldLayoutId id="2147484435" r:id="rId26"/>
    <p:sldLayoutId id="2147484436" r:id="rId27"/>
    <p:sldLayoutId id="2147484437" r:id="rId28"/>
    <p:sldLayoutId id="2147484438" r:id="rId29"/>
    <p:sldLayoutId id="2147484439" r:id="rId30"/>
    <p:sldLayoutId id="2147484440" r:id="rId31"/>
    <p:sldLayoutId id="2147484441" r:id="rId32"/>
    <p:sldLayoutId id="2147484442" r:id="rId33"/>
    <p:sldLayoutId id="2147484443" r:id="rId34"/>
    <p:sldLayoutId id="2147484444" r:id="rId35"/>
    <p:sldLayoutId id="2147484445" r:id="rId36"/>
    <p:sldLayoutId id="2147484446" r:id="rId37"/>
    <p:sldLayoutId id="2147484447" r:id="rId38"/>
    <p:sldLayoutId id="2147484498" r:id="rId3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Annual Workforce Report</a:t>
            </a:r>
          </a:p>
        </p:txBody>
      </p:sp>
      <p:sp>
        <p:nvSpPr>
          <p:cNvPr id="9" name="Slide Number Placeholder 6"/>
          <p:cNvSpPr>
            <a:spLocks noGrp="1"/>
          </p:cNvSpPr>
          <p:nvPr>
            <p:ph type="sldNum" sz="quarter" idx="4"/>
          </p:nvPr>
        </p:nvSpPr>
        <p:spPr>
          <a:xfrm>
            <a:off x="9821333" y="6356351"/>
            <a:ext cx="1761067" cy="365125"/>
          </a:xfrm>
          <a:prstGeom prst="rect">
            <a:avLst/>
          </a:prstGeom>
        </p:spPr>
        <p:txBody>
          <a:bodyPr/>
          <a:lstStyle>
            <a:lvl1pPr algn="ctr">
              <a:defRPr sz="1400" b="0" i="0">
                <a:solidFill>
                  <a:srgbClr val="897865"/>
                </a:solidFill>
                <a:latin typeface="Helvetica"/>
                <a:cs typeface="Helvetica"/>
              </a:defRPr>
            </a:lvl1pPr>
          </a:lstStyle>
          <a:p>
            <a:fld id="{CCE7EACD-A346-A34B-BBAF-EF458C812BA9}" type="slidenum">
              <a:rPr lang="en-US" smtClean="0"/>
              <a:pPr/>
              <a:t>‹#›</a:t>
            </a:fld>
            <a:endParaRPr lang="en-US"/>
          </a:p>
        </p:txBody>
      </p:sp>
    </p:spTree>
    <p:extLst>
      <p:ext uri="{BB962C8B-B14F-4D97-AF65-F5344CB8AC3E}">
        <p14:creationId xmlns:p14="http://schemas.microsoft.com/office/powerpoint/2010/main" val="1611735771"/>
      </p:ext>
    </p:extLst>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Lst>
  <p:hf hdr="0" dt="0"/>
  <p:txStyles>
    <p:titleStyle>
      <a:lvl1pPr algn="ctr" defTabSz="457200" rtl="0" eaLnBrk="1" latinLnBrk="0" hangingPunct="1">
        <a:spcBef>
          <a:spcPct val="0"/>
        </a:spcBef>
        <a:buNone/>
        <a:defRPr sz="3000" b="0" i="0" kern="1200">
          <a:solidFill>
            <a:srgbClr val="897865"/>
          </a:solidFill>
          <a:latin typeface="Helvetica"/>
          <a:ea typeface="+mj-ea"/>
          <a:cs typeface="Helvetica"/>
        </a:defRPr>
      </a:lvl1pPr>
    </p:titleStyle>
    <p:bodyStyle>
      <a:lvl1pPr marL="342900" indent="-182880" algn="l" defTabSz="457200" rtl="0" eaLnBrk="1" latinLnBrk="0" hangingPunct="1">
        <a:spcBef>
          <a:spcPts val="600"/>
        </a:spcBef>
        <a:spcAft>
          <a:spcPts val="0"/>
        </a:spcAft>
        <a:buClr>
          <a:srgbClr val="9E2482"/>
        </a:buClr>
        <a:buSzPct val="115000"/>
        <a:buFont typeface="Wingdings" charset="2"/>
        <a:buChar char="§"/>
        <a:defRPr sz="1400" b="0" i="0" kern="1200">
          <a:solidFill>
            <a:srgbClr val="897865"/>
          </a:solidFill>
          <a:latin typeface="Helvetica"/>
          <a:ea typeface="+mn-ea"/>
          <a:cs typeface="Helvetica"/>
        </a:defRPr>
      </a:lvl1pPr>
      <a:lvl2pPr marL="742950" indent="-182880" algn="l" defTabSz="457200"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2pPr>
      <a:lvl3pPr marL="1143000" indent="-182880" algn="l" defTabSz="457200"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3pPr>
      <a:lvl4pPr marL="1600200" indent="-182880" algn="l" defTabSz="457200"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4pPr>
      <a:lvl5pPr marL="2057400" indent="-182880" algn="l" defTabSz="457200"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DADE06-A2B2-4903-B5EB-04AAC947FAFE}" type="datetimeFigureOut">
              <a:rPr lang="en-US" smtClean="0">
                <a:solidFill>
                  <a:prstClr val="black">
                    <a:tint val="75000"/>
                  </a:prstClr>
                </a:solidFill>
              </a:rPr>
              <a:pPr/>
              <a:t>10/20/2026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D3555A-A223-42AD-8086-59C8976E9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4082710"/>
      </p:ext>
    </p:extLst>
  </p:cSld>
  <p:clrMap bg1="lt1" tx1="dk1" bg2="lt2" tx2="dk2" accent1="accent1" accent2="accent2" accent3="accent3" accent4="accent4" accent5="accent5" accent6="accent6" hlink="hlink" folHlink="folHlink"/>
  <p:sldLayoutIdLst>
    <p:sldLayoutId id="2147484459" r:id="rId1"/>
    <p:sldLayoutId id="2147484460" r:id="rId2"/>
    <p:sldLayoutId id="2147484461" r:id="rId3"/>
    <p:sldLayoutId id="2147484462" r:id="rId4"/>
    <p:sldLayoutId id="2147484463" r:id="rId5"/>
    <p:sldLayoutId id="2147484464" r:id="rId6"/>
    <p:sldLayoutId id="2147484465" r:id="rId7"/>
    <p:sldLayoutId id="2147484466" r:id="rId8"/>
    <p:sldLayoutId id="2147484467" r:id="rId9"/>
    <p:sldLayoutId id="2147484468" r:id="rId10"/>
    <p:sldLayoutId id="214748446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491"/>
            <a:ext cx="12192000" cy="991091"/>
          </a:xfrm>
          <a:prstGeom prst="rect">
            <a:avLst/>
          </a:prstGeom>
          <a:solidFill>
            <a:srgbClr val="002060"/>
          </a:solidFill>
        </p:spPr>
        <p:txBody>
          <a:bodyPr vert="horz" lIns="91440" tIns="45720" rIns="91440" bIns="45720" rtlCol="0" anchor="ctr">
            <a:normAutofit/>
          </a:bodyPr>
          <a:lstStyle/>
          <a:p>
            <a:r>
              <a:rPr lang="en-US" dirty="0"/>
              <a:t>Insert Title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endParaRPr lang="en-US" dirty="0"/>
          </a:p>
        </p:txBody>
      </p:sp>
      <p:pic>
        <p:nvPicPr>
          <p:cNvPr id="7" name="Picture 3" descr="Red, white, blue and gold seal with text that says, Georgia Emergency Management Agency" title="GEMA log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598864" y="5730556"/>
            <a:ext cx="1568449" cy="109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522186"/>
      </p:ext>
    </p:extLst>
  </p:cSld>
  <p:clrMap bg1="lt1" tx1="dk1" bg2="lt2" tx2="dk2" accent1="accent1" accent2="accent2" accent3="accent3" accent4="accent4" accent5="accent5" accent6="accent6" hlink="hlink" folHlink="folHlink"/>
  <p:sldLayoutIdLst>
    <p:sldLayoutId id="2147484471" r:id="rId1"/>
    <p:sldLayoutId id="2147484472" r:id="rId2"/>
    <p:sldLayoutId id="2147484473" r:id="rId3"/>
    <p:sldLayoutId id="2147484474" r:id="rId4"/>
    <p:sldLayoutId id="2147484475" r:id="rId5"/>
    <p:sldLayoutId id="2147484476" r:id="rId6"/>
    <p:sldLayoutId id="2147484477" r:id="rId7"/>
    <p:sldLayoutId id="2147484478" r:id="rId8"/>
    <p:sldLayoutId id="2147484479" r:id="rId9"/>
    <p:sldLayoutId id="2147484480" r:id="rId10"/>
    <p:sldLayoutId id="2147484481" r:id="rId11"/>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3200" kern="1200">
          <a:solidFill>
            <a:srgbClr val="666666"/>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491"/>
            <a:ext cx="12192000" cy="991091"/>
          </a:xfrm>
          <a:prstGeom prst="rect">
            <a:avLst/>
          </a:prstGeom>
          <a:solidFill>
            <a:srgbClr val="002060"/>
          </a:solidFill>
        </p:spPr>
        <p:txBody>
          <a:bodyPr vert="horz" lIns="91440" tIns="45720" rIns="91440" bIns="45720" rtlCol="0" anchor="ctr">
            <a:normAutofit/>
          </a:bodyPr>
          <a:lstStyle/>
          <a:p>
            <a:r>
              <a:rPr lang="en-US" dirty="0"/>
              <a:t>Insert Title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endParaRPr lang="en-US" dirty="0"/>
          </a:p>
        </p:txBody>
      </p:sp>
    </p:spTree>
    <p:extLst>
      <p:ext uri="{BB962C8B-B14F-4D97-AF65-F5344CB8AC3E}">
        <p14:creationId xmlns:p14="http://schemas.microsoft.com/office/powerpoint/2010/main" val="2481636499"/>
      </p:ext>
    </p:extLst>
  </p:cSld>
  <p:clrMap bg1="lt1" tx1="dk1" bg2="lt2" tx2="dk2" accent1="accent1" accent2="accent2" accent3="accent3" accent4="accent4" accent5="accent5" accent6="accent6" hlink="hlink" folHlink="folHlink"/>
  <p:sldLayoutIdLst>
    <p:sldLayoutId id="2147484483" r:id="rId1"/>
    <p:sldLayoutId id="2147484484" r:id="rId2"/>
    <p:sldLayoutId id="2147484485" r:id="rId3"/>
    <p:sldLayoutId id="2147484486" r:id="rId4"/>
    <p:sldLayoutId id="2147484487" r:id="rId5"/>
    <p:sldLayoutId id="2147484488" r:id="rId6"/>
    <p:sldLayoutId id="2147484489" r:id="rId7"/>
    <p:sldLayoutId id="2147484490" r:id="rId8"/>
    <p:sldLayoutId id="2147484491" r:id="rId9"/>
    <p:sldLayoutId id="2147484492" r:id="rId10"/>
    <p:sldLayoutId id="2147484493" r:id="rId11"/>
    <p:sldLayoutId id="2147484494" r:id="rId12"/>
    <p:sldLayoutId id="2147484495" r:id="rId13"/>
    <p:sldLayoutId id="2147484496" r:id="rId14"/>
    <p:sldLayoutId id="2147484497" r:id="rId15"/>
  </p:sldLayoutIdLst>
  <p:txStyles>
    <p:titleStyle>
      <a:lvl1pPr algn="ctr" defTabSz="914400" rtl="0" eaLnBrk="1" latinLnBrk="0" hangingPunct="1">
        <a:spcBef>
          <a:spcPct val="0"/>
        </a:spcBef>
        <a:buNone/>
        <a:defRPr sz="3600" kern="1200">
          <a:solidFill>
            <a:schemeClr val="bg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3200" kern="1200">
          <a:solidFill>
            <a:srgbClr val="666666"/>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667EA9-491C-6918-03F9-B2D451D81913}"/>
              </a:ext>
            </a:extLst>
          </p:cNvPr>
          <p:cNvSpPr>
            <a:spLocks noGrp="1"/>
          </p:cNvSpPr>
          <p:nvPr>
            <p:ph type="title"/>
          </p:nvPr>
        </p:nvSpPr>
        <p:spPr>
          <a:xfrm>
            <a:off x="532435" y="365126"/>
            <a:ext cx="11100122" cy="69732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B4CA3C-4BDD-0410-86FA-23D35A2A15B2}"/>
              </a:ext>
            </a:extLst>
          </p:cNvPr>
          <p:cNvSpPr>
            <a:spLocks noGrp="1"/>
          </p:cNvSpPr>
          <p:nvPr>
            <p:ph type="body" idx="1"/>
          </p:nvPr>
        </p:nvSpPr>
        <p:spPr>
          <a:xfrm>
            <a:off x="532435" y="1078606"/>
            <a:ext cx="11100122" cy="4351338"/>
          </a:xfrm>
          <a:prstGeom prst="rect">
            <a:avLst/>
          </a:prstGeom>
        </p:spPr>
        <p:txBody>
          <a:bodyPr vert="horz" lIns="91440" tIns="45720" rIns="91440" bIns="45720" rtlCol="0">
            <a:normAutofit/>
          </a:bodyPr>
          <a:lstStyle/>
          <a:p>
            <a:pPr lvl="0"/>
            <a:r>
              <a:rPr lang="en-US"/>
              <a:t>Click to edit Master text styles</a:t>
            </a:r>
          </a:p>
        </p:txBody>
      </p:sp>
      <p:sp>
        <p:nvSpPr>
          <p:cNvPr id="6" name="Slide Number Placeholder 5">
            <a:extLst>
              <a:ext uri="{FF2B5EF4-FFF2-40B4-BE49-F238E27FC236}">
                <a16:creationId xmlns:a16="http://schemas.microsoft.com/office/drawing/2014/main" id="{9D3B8DB0-C8EC-8DD8-C759-F6FE387E0193}"/>
              </a:ext>
            </a:extLst>
          </p:cNvPr>
          <p:cNvSpPr>
            <a:spLocks noGrp="1"/>
          </p:cNvSpPr>
          <p:nvPr>
            <p:ph type="sldNum" sz="quarter" idx="4"/>
          </p:nvPr>
        </p:nvSpPr>
        <p:spPr>
          <a:xfrm>
            <a:off x="8889357" y="6348473"/>
            <a:ext cx="2743200" cy="365125"/>
          </a:xfrm>
          <a:prstGeom prst="rect">
            <a:avLst/>
          </a:prstGeom>
        </p:spPr>
        <p:txBody>
          <a:bodyPr vert="horz" lIns="91440" tIns="45720" rIns="91440" bIns="45720" rtlCol="0" anchor="ctr"/>
          <a:lstStyle>
            <a:lvl1pPr algn="r">
              <a:defRPr sz="1200">
                <a:solidFill>
                  <a:schemeClr val="tx1"/>
                </a:solidFill>
              </a:defRPr>
            </a:lvl1pPr>
          </a:lstStyle>
          <a:p>
            <a:fld id="{B5F918D8-A47D-3F45-B82F-BB2F046E894D}" type="slidenum">
              <a:rPr lang="en-US" smtClean="0"/>
              <a:t>‹#›</a:t>
            </a:fld>
            <a:endParaRPr lang="en-US"/>
          </a:p>
        </p:txBody>
      </p:sp>
      <p:sp>
        <p:nvSpPr>
          <p:cNvPr id="8" name="Rectangle 7">
            <a:extLst>
              <a:ext uri="{FF2B5EF4-FFF2-40B4-BE49-F238E27FC236}">
                <a16:creationId xmlns:a16="http://schemas.microsoft.com/office/drawing/2014/main" id="{58742BE1-3F52-303F-F550-E5865B92999F}"/>
              </a:ext>
            </a:extLst>
          </p:cNvPr>
          <p:cNvSpPr/>
          <p:nvPr/>
        </p:nvSpPr>
        <p:spPr>
          <a:xfrm>
            <a:off x="0" y="6780851"/>
            <a:ext cx="12192000" cy="771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421A489-741C-E68E-0266-4F660A39D9EB}"/>
              </a:ext>
            </a:extLst>
          </p:cNvPr>
          <p:cNvGrpSpPr/>
          <p:nvPr/>
        </p:nvGrpSpPr>
        <p:grpSpPr>
          <a:xfrm>
            <a:off x="432881" y="6322839"/>
            <a:ext cx="3429000"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02CE0B6B-B699-F977-6883-DD62BEB3F0E8}"/>
                </a:ext>
              </a:extLst>
            </p:cNvPr>
            <p:cNvPicPr>
              <a:picLocks noChangeAspect="1"/>
            </p:cNvPicPr>
            <p:nvPr/>
          </p:nvPicPr>
          <p:blipFill>
            <a:blip r:embed="rId69"/>
            <a:stretch>
              <a:fillRect/>
            </a:stretch>
          </p:blipFill>
          <p:spPr>
            <a:xfrm>
              <a:off x="532436" y="6287214"/>
              <a:ext cx="1551008" cy="247640"/>
            </a:xfrm>
            <a:prstGeom prst="rect">
              <a:avLst/>
            </a:prstGeom>
          </p:spPr>
        </p:pic>
        <p:sp>
          <p:nvSpPr>
            <p:cNvPr id="17" name="TextBox 16">
              <a:extLst>
                <a:ext uri="{FF2B5EF4-FFF2-40B4-BE49-F238E27FC236}">
                  <a16:creationId xmlns:a16="http://schemas.microsoft.com/office/drawing/2014/main" id="{14A1CA94-48DF-573D-93EA-133672245532}"/>
                </a:ext>
              </a:extLst>
            </p:cNvPr>
            <p:cNvSpPr txBox="1"/>
            <p:nvPr/>
          </p:nvSpPr>
          <p:spPr>
            <a:xfrm>
              <a:off x="432881" y="6513626"/>
              <a:ext cx="3429000" cy="215444"/>
            </a:xfrm>
            <a:prstGeom prst="rect">
              <a:avLst/>
            </a:prstGeom>
            <a:noFill/>
          </p:spPr>
          <p:txBody>
            <a:bodyPr wrap="square" rtlCol="0">
              <a:spAutoFit/>
            </a:bodyPr>
            <a:lstStyle/>
            <a:p>
              <a:r>
                <a:rPr lang="en-US" sz="800"/>
                <a:t>Delivered by The NextGen Project</a:t>
              </a:r>
            </a:p>
          </p:txBody>
        </p:sp>
      </p:grpSp>
    </p:spTree>
    <p:extLst>
      <p:ext uri="{BB962C8B-B14F-4D97-AF65-F5344CB8AC3E}">
        <p14:creationId xmlns:p14="http://schemas.microsoft.com/office/powerpoint/2010/main" val="213808066"/>
      </p:ext>
    </p:extLst>
  </p:cSld>
  <p:clrMap bg1="lt1" tx1="dk1" bg2="lt2" tx2="dk2" accent1="accent1" accent2="accent2" accent3="accent3" accent4="accent4" accent5="accent5" accent6="accent6" hlink="hlink" folHlink="folHlink"/>
  <p:sldLayoutIdLst>
    <p:sldLayoutId id="2147484500" r:id="rId1"/>
    <p:sldLayoutId id="2147484501" r:id="rId2"/>
    <p:sldLayoutId id="2147484502" r:id="rId3"/>
    <p:sldLayoutId id="2147484503" r:id="rId4"/>
    <p:sldLayoutId id="2147484504" r:id="rId5"/>
    <p:sldLayoutId id="2147484505" r:id="rId6"/>
    <p:sldLayoutId id="2147484506" r:id="rId7"/>
    <p:sldLayoutId id="2147484507" r:id="rId8"/>
    <p:sldLayoutId id="2147484508" r:id="rId9"/>
    <p:sldLayoutId id="2147484509" r:id="rId10"/>
    <p:sldLayoutId id="2147484510" r:id="rId11"/>
    <p:sldLayoutId id="2147484511" r:id="rId12"/>
    <p:sldLayoutId id="2147484512" r:id="rId13"/>
    <p:sldLayoutId id="2147484513" r:id="rId14"/>
    <p:sldLayoutId id="2147484514" r:id="rId15"/>
    <p:sldLayoutId id="2147484515" r:id="rId16"/>
    <p:sldLayoutId id="2147484516" r:id="rId17"/>
    <p:sldLayoutId id="2147484517" r:id="rId18"/>
    <p:sldLayoutId id="2147484518" r:id="rId19"/>
    <p:sldLayoutId id="2147484519" r:id="rId20"/>
    <p:sldLayoutId id="2147484520" r:id="rId21"/>
    <p:sldLayoutId id="2147484521" r:id="rId22"/>
    <p:sldLayoutId id="2147484522" r:id="rId23"/>
    <p:sldLayoutId id="2147484523" r:id="rId24"/>
    <p:sldLayoutId id="2147484524" r:id="rId25"/>
    <p:sldLayoutId id="2147484525" r:id="rId26"/>
    <p:sldLayoutId id="2147484526" r:id="rId27"/>
    <p:sldLayoutId id="2147484527" r:id="rId28"/>
    <p:sldLayoutId id="2147484528" r:id="rId29"/>
    <p:sldLayoutId id="2147484529" r:id="rId30"/>
    <p:sldLayoutId id="2147484530" r:id="rId31"/>
    <p:sldLayoutId id="2147484531" r:id="rId32"/>
    <p:sldLayoutId id="2147484532" r:id="rId33"/>
    <p:sldLayoutId id="2147484533" r:id="rId34"/>
    <p:sldLayoutId id="2147484534" r:id="rId35"/>
    <p:sldLayoutId id="2147484535" r:id="rId36"/>
    <p:sldLayoutId id="2147484536" r:id="rId37"/>
    <p:sldLayoutId id="2147484537" r:id="rId38"/>
    <p:sldLayoutId id="2147484538" r:id="rId39"/>
    <p:sldLayoutId id="2147484539" r:id="rId40"/>
    <p:sldLayoutId id="2147484540" r:id="rId41"/>
    <p:sldLayoutId id="2147484541" r:id="rId42"/>
    <p:sldLayoutId id="2147484542" r:id="rId43"/>
    <p:sldLayoutId id="2147484543" r:id="rId44"/>
    <p:sldLayoutId id="2147484544" r:id="rId45"/>
    <p:sldLayoutId id="2147484545" r:id="rId46"/>
    <p:sldLayoutId id="2147484546" r:id="rId47"/>
    <p:sldLayoutId id="2147484547" r:id="rId48"/>
    <p:sldLayoutId id="2147484548" r:id="rId49"/>
    <p:sldLayoutId id="2147484549" r:id="rId50"/>
    <p:sldLayoutId id="2147484550" r:id="rId51"/>
    <p:sldLayoutId id="2147484551" r:id="rId52"/>
    <p:sldLayoutId id="2147484552" r:id="rId53"/>
    <p:sldLayoutId id="2147484553" r:id="rId54"/>
    <p:sldLayoutId id="2147484554" r:id="rId55"/>
    <p:sldLayoutId id="2147484555" r:id="rId56"/>
    <p:sldLayoutId id="2147484556" r:id="rId57"/>
    <p:sldLayoutId id="2147484557" r:id="rId58"/>
    <p:sldLayoutId id="2147484558" r:id="rId59"/>
    <p:sldLayoutId id="2147484559" r:id="rId60"/>
    <p:sldLayoutId id="2147484560" r:id="rId61"/>
    <p:sldLayoutId id="2147484561" r:id="rId62"/>
    <p:sldLayoutId id="2147484562" r:id="rId63"/>
    <p:sldLayoutId id="2147484563" r:id="rId64"/>
    <p:sldLayoutId id="2147484564" r:id="rId65"/>
    <p:sldLayoutId id="2147484565" r:id="rId66"/>
    <p:sldLayoutId id="2147484566" r:id="rId6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9" name="Slide Number Placeholder 6"/>
          <p:cNvSpPr>
            <a:spLocks noGrp="1"/>
          </p:cNvSpPr>
          <p:nvPr>
            <p:ph type="sldNum" sz="quarter" idx="4"/>
          </p:nvPr>
        </p:nvSpPr>
        <p:spPr>
          <a:xfrm>
            <a:off x="9821333" y="6356353"/>
            <a:ext cx="1761067" cy="365125"/>
          </a:xfrm>
          <a:prstGeom prst="rect">
            <a:avLst/>
          </a:prstGeom>
        </p:spPr>
        <p:txBody>
          <a:bodyPr/>
          <a:lstStyle>
            <a:lvl1pPr algn="ctr">
              <a:defRPr sz="1050" b="0" i="0">
                <a:solidFill>
                  <a:srgbClr val="897865"/>
                </a:solidFill>
                <a:latin typeface="Helvetica"/>
                <a:cs typeface="Helvetica"/>
              </a:defRPr>
            </a:lvl1pPr>
          </a:lstStyle>
          <a:p>
            <a:fld id="{CCE7EACD-A346-A34B-BBAF-EF458C812BA9}" type="slidenum">
              <a:rPr lang="en-US" smtClean="0"/>
              <a:pPr/>
              <a:t>‹#›</a:t>
            </a:fld>
            <a:endParaRPr lang="en-US"/>
          </a:p>
        </p:txBody>
      </p:sp>
    </p:spTree>
    <p:extLst>
      <p:ext uri="{BB962C8B-B14F-4D97-AF65-F5344CB8AC3E}">
        <p14:creationId xmlns:p14="http://schemas.microsoft.com/office/powerpoint/2010/main" val="2165591364"/>
      </p:ext>
    </p:extLst>
  </p:cSld>
  <p:clrMap bg1="lt1" tx1="dk1" bg2="lt2" tx2="dk2" accent1="accent1" accent2="accent2" accent3="accent3" accent4="accent4" accent5="accent5" accent6="accent6" hlink="hlink" folHlink="folHlink"/>
  <p:sldLayoutIdLst>
    <p:sldLayoutId id="2147484568" r:id="rId1"/>
    <p:sldLayoutId id="2147484569" r:id="rId2"/>
    <p:sldLayoutId id="2147484570" r:id="rId3"/>
    <p:sldLayoutId id="2147484571" r:id="rId4"/>
    <p:sldLayoutId id="2147484572" r:id="rId5"/>
    <p:sldLayoutId id="2147484573" r:id="rId6"/>
    <p:sldLayoutId id="2147484574" r:id="rId7"/>
    <p:sldLayoutId id="2147484575" r:id="rId8"/>
    <p:sldLayoutId id="2147484576" r:id="rId9"/>
    <p:sldLayoutId id="2147484577" r:id="rId10"/>
    <p:sldLayoutId id="2147484578" r:id="rId11"/>
    <p:sldLayoutId id="2147484579" r:id="rId12"/>
    <p:sldLayoutId id="2147484580" r:id="rId13"/>
    <p:sldLayoutId id="2147484581" r:id="rId14"/>
    <p:sldLayoutId id="2147484582" r:id="rId15"/>
    <p:sldLayoutId id="2147484583" r:id="rId16"/>
    <p:sldLayoutId id="2147484584" r:id="rId17"/>
    <p:sldLayoutId id="2147484585" r:id="rId18"/>
    <p:sldLayoutId id="2147484586" r:id="rId19"/>
  </p:sldLayoutIdLst>
  <p:hf hdr="0" ftr="0" dt="0"/>
  <p:txStyles>
    <p:titleStyle>
      <a:lvl1pPr algn="ctr" defTabSz="342900" rtl="0" eaLnBrk="1" latinLnBrk="0" hangingPunct="1">
        <a:spcBef>
          <a:spcPct val="0"/>
        </a:spcBef>
        <a:buNone/>
        <a:defRPr sz="2250" b="0" i="0" kern="1200">
          <a:solidFill>
            <a:srgbClr val="897865"/>
          </a:solidFill>
          <a:latin typeface="Helvetica"/>
          <a:ea typeface="+mj-ea"/>
          <a:cs typeface="Helvetica"/>
        </a:defRPr>
      </a:lvl1pPr>
    </p:titleStyle>
    <p:bodyStyle>
      <a:lvl1pPr marL="257175" indent="-137160" algn="l" defTabSz="342900" rtl="0" eaLnBrk="1" latinLnBrk="0" hangingPunct="1">
        <a:spcBef>
          <a:spcPts val="450"/>
        </a:spcBef>
        <a:spcAft>
          <a:spcPts val="0"/>
        </a:spcAft>
        <a:buClr>
          <a:srgbClr val="254E8E"/>
        </a:buClr>
        <a:buSzPct val="115000"/>
        <a:buFont typeface="Wingdings" charset="2"/>
        <a:buChar char="§"/>
        <a:defRPr sz="1050" b="0" i="0" kern="1200">
          <a:solidFill>
            <a:srgbClr val="897865"/>
          </a:solidFill>
          <a:latin typeface="Helvetica"/>
          <a:ea typeface="+mn-ea"/>
          <a:cs typeface="Helvetica"/>
        </a:defRPr>
      </a:lvl1pPr>
      <a:lvl2pPr marL="557213" indent="-137160" algn="l" defTabSz="342900" rtl="0" eaLnBrk="1" latinLnBrk="0" hangingPunct="1">
        <a:spcBef>
          <a:spcPts val="450"/>
        </a:spcBef>
        <a:spcAft>
          <a:spcPts val="0"/>
        </a:spcAft>
        <a:buClr>
          <a:srgbClr val="6A6C69"/>
        </a:buClr>
        <a:buSzPct val="115000"/>
        <a:buFont typeface="Lucida Grande"/>
        <a:buChar char="-"/>
        <a:defRPr sz="1050" b="0" i="0" kern="1200">
          <a:solidFill>
            <a:srgbClr val="897865"/>
          </a:solidFill>
          <a:latin typeface="Helvetica"/>
          <a:ea typeface="+mn-ea"/>
          <a:cs typeface="Helvetica"/>
        </a:defRPr>
      </a:lvl2pPr>
      <a:lvl3pPr marL="857250" indent="-137160" algn="l" defTabSz="342900" rtl="0" eaLnBrk="1" latinLnBrk="0" hangingPunct="1">
        <a:spcBef>
          <a:spcPts val="450"/>
        </a:spcBef>
        <a:spcAft>
          <a:spcPts val="0"/>
        </a:spcAft>
        <a:buClr>
          <a:srgbClr val="6A6C69"/>
        </a:buClr>
        <a:buSzPct val="115000"/>
        <a:buFont typeface="Lucida Grande"/>
        <a:buChar char="-"/>
        <a:defRPr sz="1050" b="0" i="0" kern="1200">
          <a:solidFill>
            <a:srgbClr val="897865"/>
          </a:solidFill>
          <a:latin typeface="Helvetica"/>
          <a:ea typeface="+mn-ea"/>
          <a:cs typeface="Helvetica"/>
        </a:defRPr>
      </a:lvl3pPr>
      <a:lvl4pPr marL="1200150" indent="-137160" algn="l" defTabSz="342900" rtl="0" eaLnBrk="1" latinLnBrk="0" hangingPunct="1">
        <a:spcBef>
          <a:spcPts val="450"/>
        </a:spcBef>
        <a:spcAft>
          <a:spcPts val="0"/>
        </a:spcAft>
        <a:buClr>
          <a:srgbClr val="6A6C69"/>
        </a:buClr>
        <a:buSzPct val="115000"/>
        <a:buFont typeface="Lucida Grande"/>
        <a:buChar char="-"/>
        <a:defRPr sz="1050" b="0" i="0" kern="1200">
          <a:solidFill>
            <a:srgbClr val="897865"/>
          </a:solidFill>
          <a:latin typeface="Helvetica"/>
          <a:ea typeface="+mn-ea"/>
          <a:cs typeface="Helvetica"/>
        </a:defRPr>
      </a:lvl4pPr>
      <a:lvl5pPr marL="1543050" indent="-137160" algn="l" defTabSz="342900" rtl="0" eaLnBrk="1" latinLnBrk="0" hangingPunct="1">
        <a:spcBef>
          <a:spcPts val="450"/>
        </a:spcBef>
        <a:spcAft>
          <a:spcPts val="0"/>
        </a:spcAft>
        <a:buClr>
          <a:srgbClr val="6A6C69"/>
        </a:buClr>
        <a:buSzPct val="115000"/>
        <a:buFont typeface="Lucida Grande"/>
        <a:buChar char="-"/>
        <a:defRPr sz="1050" b="0" i="0" kern="1200">
          <a:solidFill>
            <a:srgbClr val="897865"/>
          </a:solidFill>
          <a:latin typeface="Helvetica"/>
          <a:ea typeface="+mn-ea"/>
          <a:cs typeface="Helvetica"/>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50.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0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xml"/><Relationship Id="rId1" Type="http://schemas.openxmlformats.org/officeDocument/2006/relationships/slideLayout" Target="../slideLayouts/slideLayout141.xml"/></Relationships>
</file>

<file path=ppt/slides/_rels/slide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xml"/><Relationship Id="rId1" Type="http://schemas.openxmlformats.org/officeDocument/2006/relationships/slideLayout" Target="../slideLayouts/slideLayout1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1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40.xml"/></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141.xml"/></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141.xml"/></Relationships>
</file>

<file path=ppt/slides/_rels/slide1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xml"/><Relationship Id="rId1" Type="http://schemas.openxmlformats.org/officeDocument/2006/relationships/slideLayout" Target="../slideLayouts/slideLayout13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2.xml"/><Relationship Id="rId1" Type="http://schemas.openxmlformats.org/officeDocument/2006/relationships/tags" Target="../tags/tag2.xml"/><Relationship Id="rId4"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4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4.png"/><Relationship Id="rId4"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141.xml"/></Relationships>
</file>

<file path=ppt/slides/_rels/slide2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4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4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7.png"/><Relationship Id="rId4"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140.xml"/></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140.xml"/></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14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2.xml"/><Relationship Id="rId1" Type="http://schemas.openxmlformats.org/officeDocument/2006/relationships/tags" Target="../tags/tag3.xml"/><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42.xml"/></Relationships>
</file>

<file path=ppt/slides/_rels/slide29.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notesSlide" Target="../notesSlides/notesSlide21.xml"/><Relationship Id="rId1" Type="http://schemas.openxmlformats.org/officeDocument/2006/relationships/slideLayout" Target="../slideLayouts/slideLayout14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1.xml"/></Relationships>
</file>

<file path=ppt/slides/_rels/slide3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2.xml"/></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130.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132.xml"/></Relationships>
</file>

<file path=ppt/slides/_rels/slide3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3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4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3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5.xml"/><Relationship Id="rId1" Type="http://schemas.openxmlformats.org/officeDocument/2006/relationships/slideLayout" Target="../slideLayouts/slideLayout132.xml"/></Relationships>
</file>

<file path=ppt/slides/_rels/slide39.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amp;url=https://westmorelandcounty.wordpress.com/page/7/&amp;bvm=bv.118817766,d.amc&amp;psig=AFQjCNERiXVcDZGyEEj9ML1OAsAZfPseNg&amp;ust=1460140657671456" TargetMode="External"/><Relationship Id="rId2" Type="http://schemas.openxmlformats.org/officeDocument/2006/relationships/notesSlide" Target="../notesSlides/notesSlide26.xml"/><Relationship Id="rId1" Type="http://schemas.openxmlformats.org/officeDocument/2006/relationships/slideLayout" Target="../slideLayouts/slideLayout132.xml"/><Relationship Id="rId4" Type="http://schemas.openxmlformats.org/officeDocument/2006/relationships/image" Target="../media/image80.jpeg"/></Relationships>
</file>

<file path=ppt/slides/_rels/slide4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7.xml"/><Relationship Id="rId1" Type="http://schemas.openxmlformats.org/officeDocument/2006/relationships/slideLayout" Target="../slideLayouts/slideLayout134.xml"/><Relationship Id="rId4" Type="http://schemas.openxmlformats.org/officeDocument/2006/relationships/image" Target="../media/image82.jpeg"/></Relationships>
</file>

<file path=ppt/slides/_rels/slide4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g"/><Relationship Id="rId1" Type="http://schemas.openxmlformats.org/officeDocument/2006/relationships/slideLayout" Target="../slideLayouts/slideLayout132.xml"/></Relationships>
</file>

<file path=ppt/slides/_rels/slide4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8.xml"/></Relationships>
</file>

<file path=ppt/slides/_rels/slide4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0.xml"/><Relationship Id="rId1" Type="http://schemas.openxmlformats.org/officeDocument/2006/relationships/slideLayout" Target="../slideLayouts/slideLayout99.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4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99.xml"/><Relationship Id="rId5" Type="http://schemas.openxmlformats.org/officeDocument/2006/relationships/image" Target="../media/image92.png"/><Relationship Id="rId4" Type="http://schemas.openxmlformats.org/officeDocument/2006/relationships/image" Target="../media/image91.png"/></Relationships>
</file>

<file path=ppt/slides/_rels/slide4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99.xml"/><Relationship Id="rId6" Type="http://schemas.openxmlformats.org/officeDocument/2006/relationships/image" Target="../media/image97.svg"/><Relationship Id="rId5" Type="http://schemas.openxmlformats.org/officeDocument/2006/relationships/image" Target="../media/image96.svg"/><Relationship Id="rId4" Type="http://schemas.openxmlformats.org/officeDocument/2006/relationships/image" Target="../media/image95.svg"/></Relationships>
</file>

<file path=ppt/slides/_rels/slide49.xml.rels><?xml version="1.0" encoding="UTF-8" standalone="yes"?>
<Relationships xmlns="http://schemas.openxmlformats.org/package/2006/relationships"><Relationship Id="rId3" Type="http://schemas.microsoft.com/office/2018/10/relationships/comments" Target="../comments/modernComment_1C9_57A7BD23.xml"/><Relationship Id="rId2" Type="http://schemas.openxmlformats.org/officeDocument/2006/relationships/notesSlide" Target="../notesSlides/notesSlide32.xml"/><Relationship Id="rId1" Type="http://schemas.openxmlformats.org/officeDocument/2006/relationships/slideLayout" Target="../slideLayouts/slideLayout99.xml"/><Relationship Id="rId4" Type="http://schemas.openxmlformats.org/officeDocument/2006/relationships/image" Target="../media/image98.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4.xml"/></Relationships>
</file>

<file path=ppt/slides/_rels/slide5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4.xml"/><Relationship Id="rId1" Type="http://schemas.openxmlformats.org/officeDocument/2006/relationships/slideLayout" Target="../slideLayouts/slideLayout5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5.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notesSlide" Target="../notesSlides/notesSlide36.xml"/><Relationship Id="rId1" Type="http://schemas.openxmlformats.org/officeDocument/2006/relationships/slideLayout" Target="../slideLayouts/slideLayout97.xml"/><Relationship Id="rId5" Type="http://schemas.openxmlformats.org/officeDocument/2006/relationships/image" Target="../media/image102.svg"/><Relationship Id="rId4" Type="http://schemas.openxmlformats.org/officeDocument/2006/relationships/image" Target="../media/image101.svg"/></Relationships>
</file>

<file path=ppt/slides/_rels/slide56.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notesSlide" Target="../notesSlides/notesSlide37.xml"/><Relationship Id="rId1" Type="http://schemas.openxmlformats.org/officeDocument/2006/relationships/slideLayout" Target="../slideLayouts/slideLayout63.xml"/><Relationship Id="rId6" Type="http://schemas.openxmlformats.org/officeDocument/2006/relationships/image" Target="../media/image106.svg"/><Relationship Id="rId5" Type="http://schemas.openxmlformats.org/officeDocument/2006/relationships/image" Target="../media/image105.svg"/><Relationship Id="rId4" Type="http://schemas.openxmlformats.org/officeDocument/2006/relationships/image" Target="../media/image104.svg"/></Relationships>
</file>

<file path=ppt/slides/_rels/slide57.xml.rels><?xml version="1.0" encoding="UTF-8" standalone="yes"?>
<Relationships xmlns="http://schemas.openxmlformats.org/package/2006/relationships"><Relationship Id="rId3" Type="http://schemas.microsoft.com/office/2018/10/relationships/comments" Target="../comments/modernComment_11C_D5ABDECB.xml"/><Relationship Id="rId2" Type="http://schemas.openxmlformats.org/officeDocument/2006/relationships/notesSlide" Target="../notesSlides/notesSlide38.xml"/><Relationship Id="rId1" Type="http://schemas.openxmlformats.org/officeDocument/2006/relationships/slideLayout" Target="../slideLayouts/slideLayout63.xml"/><Relationship Id="rId5" Type="http://schemas.openxmlformats.org/officeDocument/2006/relationships/image" Target="../media/image108.svg"/><Relationship Id="rId4" Type="http://schemas.openxmlformats.org/officeDocument/2006/relationships/image" Target="../media/image107.sv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0.xml"/></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6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3" Type="http://schemas.openxmlformats.org/officeDocument/2006/relationships/image" Target="../media/image112.emf"/><Relationship Id="rId2" Type="http://schemas.openxmlformats.org/officeDocument/2006/relationships/package" Target="../embeddings/Microsoft_Excel_Worksheet.xlsx"/><Relationship Id="rId1" Type="http://schemas.openxmlformats.org/officeDocument/2006/relationships/slideLayout" Target="../slideLayouts/slideLayout62.xml"/><Relationship Id="rId5" Type="http://schemas.openxmlformats.org/officeDocument/2006/relationships/image" Target="../media/image113.emf"/><Relationship Id="rId4" Type="http://schemas.openxmlformats.org/officeDocument/2006/relationships/package" Target="../embeddings/Microsoft_Excel_Worksheet1.xlsx"/></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65.xml.rels><?xml version="1.0" encoding="UTF-8" standalone="yes"?>
<Relationships xmlns="http://schemas.openxmlformats.org/package/2006/relationships"><Relationship Id="rId3" Type="http://schemas.openxmlformats.org/officeDocument/2006/relationships/image" Target="../media/image114.svg"/><Relationship Id="rId7" Type="http://schemas.openxmlformats.org/officeDocument/2006/relationships/image" Target="../media/image118.svg"/><Relationship Id="rId2" Type="http://schemas.openxmlformats.org/officeDocument/2006/relationships/notesSlide" Target="../notesSlides/notesSlide44.xml"/><Relationship Id="rId1" Type="http://schemas.openxmlformats.org/officeDocument/2006/relationships/slideLayout" Target="../slideLayouts/slideLayout62.xml"/><Relationship Id="rId6" Type="http://schemas.openxmlformats.org/officeDocument/2006/relationships/image" Target="../media/image117.svg"/><Relationship Id="rId5" Type="http://schemas.openxmlformats.org/officeDocument/2006/relationships/image" Target="../media/image116.svg"/><Relationship Id="rId4" Type="http://schemas.openxmlformats.org/officeDocument/2006/relationships/image" Target="../media/image115.svg"/></Relationships>
</file>

<file path=ppt/slides/_rels/slide66.xml.rels><?xml version="1.0" encoding="UTF-8" standalone="yes"?>
<Relationships xmlns="http://schemas.openxmlformats.org/package/2006/relationships"><Relationship Id="rId8" Type="http://schemas.openxmlformats.org/officeDocument/2006/relationships/image" Target="../media/image122.svg"/><Relationship Id="rId3" Type="http://schemas.microsoft.com/office/2018/10/relationships/comments" Target="../comments/modernComment_10A_C4F2D587.xml"/><Relationship Id="rId7" Type="http://schemas.openxmlformats.org/officeDocument/2006/relationships/image" Target="../media/image121.svg"/><Relationship Id="rId2" Type="http://schemas.openxmlformats.org/officeDocument/2006/relationships/notesSlide" Target="../notesSlides/notesSlide45.xml"/><Relationship Id="rId1" Type="http://schemas.openxmlformats.org/officeDocument/2006/relationships/slideLayout" Target="../slideLayouts/slideLayout63.xml"/><Relationship Id="rId6" Type="http://schemas.openxmlformats.org/officeDocument/2006/relationships/image" Target="../media/image106.svg"/><Relationship Id="rId5" Type="http://schemas.openxmlformats.org/officeDocument/2006/relationships/image" Target="../media/image120.svg"/><Relationship Id="rId4" Type="http://schemas.openxmlformats.org/officeDocument/2006/relationships/image" Target="../media/image119.sv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68.xml.rels><?xml version="1.0" encoding="UTF-8" standalone="yes"?>
<Relationships xmlns="http://schemas.openxmlformats.org/package/2006/relationships"><Relationship Id="rId8" Type="http://schemas.openxmlformats.org/officeDocument/2006/relationships/image" Target="../media/image127.svg"/><Relationship Id="rId3" Type="http://schemas.openxmlformats.org/officeDocument/2006/relationships/image" Target="../media/image123.png"/><Relationship Id="rId7" Type="http://schemas.openxmlformats.org/officeDocument/2006/relationships/image" Target="../media/image126.svg"/><Relationship Id="rId2" Type="http://schemas.openxmlformats.org/officeDocument/2006/relationships/notesSlide" Target="../notesSlides/notesSlide46.xml"/><Relationship Id="rId1" Type="http://schemas.openxmlformats.org/officeDocument/2006/relationships/slideLayout" Target="../slideLayouts/slideLayout62.xml"/><Relationship Id="rId6" Type="http://schemas.openxmlformats.org/officeDocument/2006/relationships/image" Target="../media/image125.svg"/><Relationship Id="rId5" Type="http://schemas.openxmlformats.org/officeDocument/2006/relationships/hyperlink" Target="https://gets.sharepoint.com/sites/gawork/HCM/SitePages/Benefits.aspx" TargetMode="External"/><Relationship Id="rId4" Type="http://schemas.openxmlformats.org/officeDocument/2006/relationships/image" Target="../media/image12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70.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png"/><Relationship Id="rId1" Type="http://schemas.openxmlformats.org/officeDocument/2006/relationships/slideLayout" Target="../slideLayouts/slideLayout62.xml"/><Relationship Id="rId5" Type="http://schemas.openxmlformats.org/officeDocument/2006/relationships/image" Target="../media/image106.svg"/><Relationship Id="rId4" Type="http://schemas.openxmlformats.org/officeDocument/2006/relationships/image" Target="../media/image130.svg"/></Relationships>
</file>

<file path=ppt/slides/_rels/slide71.xml.rels><?xml version="1.0" encoding="UTF-8" standalone="yes"?>
<Relationships xmlns="http://schemas.openxmlformats.org/package/2006/relationships"><Relationship Id="rId8" Type="http://schemas.openxmlformats.org/officeDocument/2006/relationships/image" Target="../media/image136.svg"/><Relationship Id="rId3" Type="http://schemas.openxmlformats.org/officeDocument/2006/relationships/image" Target="../media/image131.png"/><Relationship Id="rId7" Type="http://schemas.openxmlformats.org/officeDocument/2006/relationships/image" Target="../media/image135.svg"/><Relationship Id="rId2" Type="http://schemas.openxmlformats.org/officeDocument/2006/relationships/notesSlide" Target="../notesSlides/notesSlide47.xml"/><Relationship Id="rId1" Type="http://schemas.openxmlformats.org/officeDocument/2006/relationships/slideLayout" Target="../slideLayouts/slideLayout62.xml"/><Relationship Id="rId6" Type="http://schemas.openxmlformats.org/officeDocument/2006/relationships/image" Target="../media/image134.svg"/><Relationship Id="rId5" Type="http://schemas.openxmlformats.org/officeDocument/2006/relationships/image" Target="../media/image133.svg"/><Relationship Id="rId4" Type="http://schemas.openxmlformats.org/officeDocument/2006/relationships/image" Target="../media/image132.sv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73.xml.rels><?xml version="1.0" encoding="UTF-8" standalone="yes"?>
<Relationships xmlns="http://schemas.openxmlformats.org/package/2006/relationships"><Relationship Id="rId3" Type="http://schemas.openxmlformats.org/officeDocument/2006/relationships/image" Target="../media/image137.svg"/><Relationship Id="rId2" Type="http://schemas.openxmlformats.org/officeDocument/2006/relationships/notesSlide" Target="../notesSlides/notesSlide48.xml"/><Relationship Id="rId1" Type="http://schemas.openxmlformats.org/officeDocument/2006/relationships/slideLayout" Target="../slideLayouts/slideLayout62.xml"/><Relationship Id="rId5" Type="http://schemas.openxmlformats.org/officeDocument/2006/relationships/image" Target="../media/image139.svg"/><Relationship Id="rId4" Type="http://schemas.openxmlformats.org/officeDocument/2006/relationships/image" Target="../media/image138.sv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2.xml"/></Relationships>
</file>

<file path=ppt/slides/_rels/slide75.xml.rels><?xml version="1.0" encoding="UTF-8" standalone="yes"?>
<Relationships xmlns="http://schemas.openxmlformats.org/package/2006/relationships"><Relationship Id="rId8" Type="http://schemas.openxmlformats.org/officeDocument/2006/relationships/image" Target="../media/image145.svg"/><Relationship Id="rId3" Type="http://schemas.openxmlformats.org/officeDocument/2006/relationships/image" Target="../media/image140.svg"/><Relationship Id="rId7" Type="http://schemas.openxmlformats.org/officeDocument/2006/relationships/image" Target="../media/image144.svg"/><Relationship Id="rId2" Type="http://schemas.openxmlformats.org/officeDocument/2006/relationships/notesSlide" Target="../notesSlides/notesSlide50.xml"/><Relationship Id="rId1" Type="http://schemas.openxmlformats.org/officeDocument/2006/relationships/slideLayout" Target="../slideLayouts/slideLayout62.xml"/><Relationship Id="rId6" Type="http://schemas.openxmlformats.org/officeDocument/2006/relationships/image" Target="../media/image143.svg"/><Relationship Id="rId5" Type="http://schemas.openxmlformats.org/officeDocument/2006/relationships/image" Target="../media/image142.svg"/><Relationship Id="rId4" Type="http://schemas.openxmlformats.org/officeDocument/2006/relationships/image" Target="../media/image141.svg"/><Relationship Id="rId9" Type="http://schemas.openxmlformats.org/officeDocument/2006/relationships/image" Target="../media/image146.svg"/></Relationships>
</file>

<file path=ppt/slides/_rels/slide76.xml.rels><?xml version="1.0" encoding="UTF-8" standalone="yes"?>
<Relationships xmlns="http://schemas.openxmlformats.org/package/2006/relationships"><Relationship Id="rId3" Type="http://schemas.openxmlformats.org/officeDocument/2006/relationships/image" Target="../media/image147.svg"/><Relationship Id="rId2" Type="http://schemas.openxmlformats.org/officeDocument/2006/relationships/notesSlide" Target="../notesSlides/notesSlide51.xml"/><Relationship Id="rId1" Type="http://schemas.openxmlformats.org/officeDocument/2006/relationships/slideLayout" Target="../slideLayouts/slideLayout62.xml"/><Relationship Id="rId5" Type="http://schemas.openxmlformats.org/officeDocument/2006/relationships/image" Target="../media/image136.svg"/><Relationship Id="rId4" Type="http://schemas.openxmlformats.org/officeDocument/2006/relationships/image" Target="../media/image148.svg"/></Relationships>
</file>

<file path=ppt/slides/_rels/slide77.xml.rels><?xml version="1.0" encoding="UTF-8" standalone="yes"?>
<Relationships xmlns="http://schemas.openxmlformats.org/package/2006/relationships"><Relationship Id="rId3" Type="http://schemas.openxmlformats.org/officeDocument/2006/relationships/hyperlink" Target="mailto:HRA@doas.ga.gov" TargetMode="External"/><Relationship Id="rId7" Type="http://schemas.openxmlformats.org/officeDocument/2006/relationships/image" Target="../media/image152.svg"/><Relationship Id="rId2" Type="http://schemas.openxmlformats.org/officeDocument/2006/relationships/notesSlide" Target="../notesSlides/notesSlide52.xml"/><Relationship Id="rId1" Type="http://schemas.openxmlformats.org/officeDocument/2006/relationships/slideLayout" Target="../slideLayouts/slideLayout62.xml"/><Relationship Id="rId6" Type="http://schemas.openxmlformats.org/officeDocument/2006/relationships/image" Target="../media/image151.svg"/><Relationship Id="rId5" Type="http://schemas.openxmlformats.org/officeDocument/2006/relationships/image" Target="../media/image150.svg"/><Relationship Id="rId4" Type="http://schemas.openxmlformats.org/officeDocument/2006/relationships/image" Target="../media/image149.sv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79.xml.rels><?xml version="1.0" encoding="UTF-8" standalone="yes"?>
<Relationships xmlns="http://schemas.openxmlformats.org/package/2006/relationships"><Relationship Id="rId3" Type="http://schemas.openxmlformats.org/officeDocument/2006/relationships/image" Target="../media/image154.svg"/><Relationship Id="rId2" Type="http://schemas.openxmlformats.org/officeDocument/2006/relationships/image" Target="../media/image153.svg"/><Relationship Id="rId1" Type="http://schemas.openxmlformats.org/officeDocument/2006/relationships/slideLayout" Target="../slideLayouts/slideLayout62.xml"/><Relationship Id="rId6" Type="http://schemas.openxmlformats.org/officeDocument/2006/relationships/image" Target="../media/image157.svg"/><Relationship Id="rId5" Type="http://schemas.openxmlformats.org/officeDocument/2006/relationships/image" Target="../media/image156.svg"/><Relationship Id="rId4" Type="http://schemas.openxmlformats.org/officeDocument/2006/relationships/image" Target="../media/image155.svg"/></Relationships>
</file>

<file path=ppt/slides/_rels/slide80.xml.rels><?xml version="1.0" encoding="UTF-8" standalone="yes"?>
<Relationships xmlns="http://schemas.openxmlformats.org/package/2006/relationships"><Relationship Id="rId3" Type="http://schemas.openxmlformats.org/officeDocument/2006/relationships/image" Target="../media/image159.svg"/><Relationship Id="rId2" Type="http://schemas.openxmlformats.org/officeDocument/2006/relationships/image" Target="../media/image158.svg"/><Relationship Id="rId1" Type="http://schemas.openxmlformats.org/officeDocument/2006/relationships/slideLayout" Target="../slideLayouts/slideLayout62.xml"/><Relationship Id="rId4" Type="http://schemas.openxmlformats.org/officeDocument/2006/relationships/image" Target="../media/image160.svg"/></Relationships>
</file>

<file path=ppt/slides/_rels/slide81.xml.rels><?xml version="1.0" encoding="UTF-8" standalone="yes"?>
<Relationships xmlns="http://schemas.openxmlformats.org/package/2006/relationships"><Relationship Id="rId3" Type="http://schemas.openxmlformats.org/officeDocument/2006/relationships/image" Target="../media/image161.svg"/><Relationship Id="rId2" Type="http://schemas.openxmlformats.org/officeDocument/2006/relationships/image" Target="../media/image120.svg"/><Relationship Id="rId1" Type="http://schemas.openxmlformats.org/officeDocument/2006/relationships/slideLayout" Target="../slideLayouts/slideLayout62.xml"/><Relationship Id="rId5" Type="http://schemas.openxmlformats.org/officeDocument/2006/relationships/image" Target="../media/image163.svg"/><Relationship Id="rId4" Type="http://schemas.openxmlformats.org/officeDocument/2006/relationships/image" Target="../media/image162.sv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84.xml.rels><?xml version="1.0" encoding="UTF-8" standalone="yes"?>
<Relationships xmlns="http://schemas.openxmlformats.org/package/2006/relationships"><Relationship Id="rId3" Type="http://schemas.openxmlformats.org/officeDocument/2006/relationships/hyperlink" Target="https://sao.georgia.gov/gawork-resource-library" TargetMode="External"/><Relationship Id="rId2" Type="http://schemas.openxmlformats.org/officeDocument/2006/relationships/hyperlink" Target="https://service.doas.ga.gov/app/LearningHelp" TargetMode="External"/><Relationship Id="rId1" Type="http://schemas.openxmlformats.org/officeDocument/2006/relationships/slideLayout" Target="../slideLayouts/slideLayout62.xml"/><Relationship Id="rId5" Type="http://schemas.openxmlformats.org/officeDocument/2006/relationships/hyperlink" Target="https://forms.cloud.microsoft/Pages/ResponsePage.aspx?id=DaEtURsHlEuKvJ7EBE0VFrtHDXtMA1pBgeqoHjEQS5tUODk2OTRIQk5WUVIyVjE2VUxaWVlGVURWUC4u" TargetMode="External"/><Relationship Id="rId4" Type="http://schemas.openxmlformats.org/officeDocument/2006/relationships/hyperlink" Target="https://gets.sharepoint.com/sites/gawork/HCM/HCM%20Library/Forms/AllItems.aspx?id=%2Fsites%2Fgawork%2FHCM%2FHCM%20Library%2FGA%40WORK%20Path%20to%20Benefits%20Eligibility%20EFF%20July%2Epdf&amp;parent=%2Fsites%2Fgawork%2FHCM%2FHCM%20Library" TargetMode="External"/></Relationships>
</file>

<file path=ppt/slides/_rels/slide85.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62.xml"/></Relationships>
</file>

<file path=ppt/slides/_rels/slide86.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image" Target="../media/image165.png"/><Relationship Id="rId7" Type="http://schemas.openxmlformats.org/officeDocument/2006/relationships/image" Target="../media/image169.png"/><Relationship Id="rId2" Type="http://schemas.openxmlformats.org/officeDocument/2006/relationships/notesSlide" Target="../notesSlides/notesSlide53.xml"/><Relationship Id="rId1" Type="http://schemas.openxmlformats.org/officeDocument/2006/relationships/slideLayout" Target="../slideLayouts/slideLayout62.xml"/><Relationship Id="rId6" Type="http://schemas.openxmlformats.org/officeDocument/2006/relationships/image" Target="../media/image168.png"/><Relationship Id="rId11" Type="http://schemas.openxmlformats.org/officeDocument/2006/relationships/image" Target="../media/image173.png"/><Relationship Id="rId5" Type="http://schemas.openxmlformats.org/officeDocument/2006/relationships/image" Target="../media/image167.png"/><Relationship Id="rId10" Type="http://schemas.openxmlformats.org/officeDocument/2006/relationships/image" Target="../media/image172.png"/><Relationship Id="rId4" Type="http://schemas.openxmlformats.org/officeDocument/2006/relationships/image" Target="../media/image166.png"/><Relationship Id="rId9" Type="http://schemas.openxmlformats.org/officeDocument/2006/relationships/image" Target="../media/image171.png"/></Relationships>
</file>

<file path=ppt/slides/_rels/slide87.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54.xml"/><Relationship Id="rId1" Type="http://schemas.openxmlformats.org/officeDocument/2006/relationships/slideLayout" Target="../slideLayouts/slideLayout61.xml"/></Relationships>
</file>

<file path=ppt/slides/_rels/slide88.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55.xml"/><Relationship Id="rId1" Type="http://schemas.openxmlformats.org/officeDocument/2006/relationships/slideLayout" Target="../slideLayouts/slideLayout62.xml"/><Relationship Id="rId5" Type="http://schemas.openxmlformats.org/officeDocument/2006/relationships/image" Target="../media/image177.png"/><Relationship Id="rId4" Type="http://schemas.openxmlformats.org/officeDocument/2006/relationships/image" Target="../media/image176.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0.xml.rels><?xml version="1.0" encoding="UTF-8" standalone="yes"?>
<Relationships xmlns="http://schemas.openxmlformats.org/package/2006/relationships"><Relationship Id="rId3" Type="http://schemas.openxmlformats.org/officeDocument/2006/relationships/hyperlink" Target="mailto:hra.Core@doas.ga.gov" TargetMode="External"/><Relationship Id="rId7" Type="http://schemas.openxmlformats.org/officeDocument/2006/relationships/hyperlink" Target="https://gets.sharepoint.com/sites/gawork/HCM/SitePages/HCM%20Core.aspx" TargetMode="External"/><Relationship Id="rId2" Type="http://schemas.openxmlformats.org/officeDocument/2006/relationships/hyperlink" Target="https://doas.ga.gov/sites/default/files/assets/Human%20Resources%20Administration/NEADocumentLibrary/Screening%20and%20Ref%20Check.pdf" TargetMode="External"/><Relationship Id="rId1" Type="http://schemas.openxmlformats.org/officeDocument/2006/relationships/slideLayout" Target="../slideLayouts/slideLayout62.xml"/><Relationship Id="rId6" Type="http://schemas.openxmlformats.org/officeDocument/2006/relationships/hyperlink" Target="mailto:hra.core@doas.ga.gov" TargetMode="External"/><Relationship Id="rId5" Type="http://schemas.openxmlformats.org/officeDocument/2006/relationships/image" Target="../media/image178.svg"/><Relationship Id="rId4" Type="http://schemas.openxmlformats.org/officeDocument/2006/relationships/hyperlink" Target="mailto:HRA.Core@doas.ga.gov" TargetMode="External"/></Relationships>
</file>

<file path=ppt/slides/_rels/slide91.xml.rels><?xml version="1.0" encoding="UTF-8" standalone="yes"?>
<Relationships xmlns="http://schemas.openxmlformats.org/package/2006/relationships"><Relationship Id="rId8" Type="http://schemas.openxmlformats.org/officeDocument/2006/relationships/image" Target="../media/image178.svg"/><Relationship Id="rId3" Type="http://schemas.openxmlformats.org/officeDocument/2006/relationships/image" Target="cid:image003.png@01DD0899.AC36E480" TargetMode="External"/><Relationship Id="rId7" Type="http://schemas.openxmlformats.org/officeDocument/2006/relationships/image" Target="cid:image002.png@01DD033E.762D0320" TargetMode="External"/><Relationship Id="rId2" Type="http://schemas.openxmlformats.org/officeDocument/2006/relationships/image" Target="../media/image179.png"/><Relationship Id="rId1" Type="http://schemas.openxmlformats.org/officeDocument/2006/relationships/slideLayout" Target="../slideLayouts/slideLayout62.xml"/><Relationship Id="rId6" Type="http://schemas.openxmlformats.org/officeDocument/2006/relationships/image" Target="../media/image181.png"/><Relationship Id="rId5" Type="http://schemas.openxmlformats.org/officeDocument/2006/relationships/image" Target="cid:image001.png@01DD033E.762D0320" TargetMode="External"/><Relationship Id="rId4" Type="http://schemas.openxmlformats.org/officeDocument/2006/relationships/image" Target="../media/image180.png"/><Relationship Id="rId9" Type="http://schemas.openxmlformats.org/officeDocument/2006/relationships/hyperlink" Target="https://gets.sharepoint.com/sites/gawork/HCM/SitePages/HCM%20Core.aspx"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182.svg"/><Relationship Id="rId2" Type="http://schemas.microsoft.com/office/2018/10/relationships/comments" Target="../comments/modernComment_7FFFFFFC_48B3B411.xml"/><Relationship Id="rId1" Type="http://schemas.openxmlformats.org/officeDocument/2006/relationships/slideLayout" Target="../slideLayouts/slideLayout61.xml"/><Relationship Id="rId5" Type="http://schemas.openxmlformats.org/officeDocument/2006/relationships/image" Target="../media/image184.svg"/><Relationship Id="rId4" Type="http://schemas.openxmlformats.org/officeDocument/2006/relationships/image" Target="../media/image183.sv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0.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8.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57.xml"/><Relationship Id="rId1" Type="http://schemas.openxmlformats.org/officeDocument/2006/relationships/slideLayout" Target="../slideLayouts/slideLayout62.xml"/><Relationship Id="rId4" Type="http://schemas.openxmlformats.org/officeDocument/2006/relationships/image" Target="../media/image18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0.xml.rels><?xml version="1.0" encoding="UTF-8" standalone="yes"?>
<Relationships xmlns="http://schemas.openxmlformats.org/package/2006/relationships"><Relationship Id="rId3" Type="http://schemas.microsoft.com/office/2018/10/relationships/comments" Target="../comments/modernComment_10E_C1053896.xml"/><Relationship Id="rId2" Type="http://schemas.openxmlformats.org/officeDocument/2006/relationships/notesSlide" Target="../notesSlides/notesSlide58.xml"/><Relationship Id="rId1" Type="http://schemas.openxmlformats.org/officeDocument/2006/relationships/slideLayout" Target="../slideLayouts/slideLayout61.xml"/><Relationship Id="rId5" Type="http://schemas.openxmlformats.org/officeDocument/2006/relationships/image" Target="../media/image188.svg"/><Relationship Id="rId4" Type="http://schemas.openxmlformats.org/officeDocument/2006/relationships/image" Target="../media/image187.sv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2.xml"/></Relationships>
</file>

<file path=ppt/slides/_rels/slide102.xml.rels><?xml version="1.0" encoding="UTF-8" standalone="yes"?>
<Relationships xmlns="http://schemas.openxmlformats.org/package/2006/relationships"><Relationship Id="rId3" Type="http://schemas.openxmlformats.org/officeDocument/2006/relationships/image" Target="../media/image189.svg"/><Relationship Id="rId2" Type="http://schemas.openxmlformats.org/officeDocument/2006/relationships/notesSlide" Target="../notesSlides/notesSlide60.xml"/><Relationship Id="rId1" Type="http://schemas.openxmlformats.org/officeDocument/2006/relationships/slideLayout" Target="../slideLayouts/slideLayout146.xml"/><Relationship Id="rId5" Type="http://schemas.openxmlformats.org/officeDocument/2006/relationships/image" Target="../media/image191.svg"/><Relationship Id="rId4" Type="http://schemas.openxmlformats.org/officeDocument/2006/relationships/image" Target="../media/image190.svg"/></Relationships>
</file>

<file path=ppt/slides/_rels/slide103.xml.rels><?xml version="1.0" encoding="UTF-8" standalone="yes"?>
<Relationships xmlns="http://schemas.openxmlformats.org/package/2006/relationships"><Relationship Id="rId3" Type="http://schemas.microsoft.com/office/2018/10/relationships/comments" Target="../comments/modernComment_7FFFFFC9_5DD0FD94.xml"/><Relationship Id="rId7" Type="http://schemas.openxmlformats.org/officeDocument/2006/relationships/image" Target="../media/image195.svg"/><Relationship Id="rId2" Type="http://schemas.openxmlformats.org/officeDocument/2006/relationships/notesSlide" Target="../notesSlides/notesSlide61.xml"/><Relationship Id="rId1" Type="http://schemas.openxmlformats.org/officeDocument/2006/relationships/slideLayout" Target="../slideLayouts/slideLayout61.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svg"/></Relationships>
</file>

<file path=ppt/slides/_rels/slide104.xml.rels><?xml version="1.0" encoding="UTF-8" standalone="yes"?>
<Relationships xmlns="http://schemas.openxmlformats.org/package/2006/relationships"><Relationship Id="rId3" Type="http://schemas.openxmlformats.org/officeDocument/2006/relationships/image" Target="../media/image196.png"/><Relationship Id="rId7" Type="http://schemas.openxmlformats.org/officeDocument/2006/relationships/image" Target="../media/image200.png"/><Relationship Id="rId2" Type="http://schemas.openxmlformats.org/officeDocument/2006/relationships/notesSlide" Target="../notesSlides/notesSlide62.xml"/><Relationship Id="rId1" Type="http://schemas.openxmlformats.org/officeDocument/2006/relationships/slideLayout" Target="../slideLayouts/slideLayout61.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97.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29.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5.xml"/></Relationships>
</file>

<file path=ppt/slides/_rels/slide107.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67.xml"/><Relationship Id="rId1" Type="http://schemas.openxmlformats.org/officeDocument/2006/relationships/slideLayout" Target="../slideLayouts/slideLayout4.xml"/><Relationship Id="rId4" Type="http://schemas.openxmlformats.org/officeDocument/2006/relationships/hyperlink" Target="https://survey.alchemer.com/s3/9050600/HR-Community-Meeting-Feedback-October-2026" TargetMode="Externa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841796" y="5103946"/>
            <a:ext cx="2995055" cy="406400"/>
          </a:xfrm>
        </p:spPr>
        <p:txBody>
          <a:bodyPr>
            <a:noAutofit/>
          </a:bodyPr>
          <a:lstStyle/>
          <a:p>
            <a:r>
              <a:rPr lang="en-US" sz="2400" b="1" dirty="0">
                <a:solidFill>
                  <a:schemeClr val="bg1"/>
                </a:solidFill>
                <a:latin typeface="Arial" panose="020B0604020202020204" pitchFamily="34" charset="0"/>
                <a:cs typeface="Arial" panose="020B0604020202020204" pitchFamily="34" charset="0"/>
              </a:rPr>
              <a:t>October 20, 2026</a:t>
            </a:r>
          </a:p>
        </p:txBody>
      </p:sp>
      <p:sp>
        <p:nvSpPr>
          <p:cNvPr id="8" name="Title 5"/>
          <p:cNvSpPr>
            <a:spLocks noGrp="1"/>
          </p:cNvSpPr>
          <p:nvPr>
            <p:ph type="title"/>
          </p:nvPr>
        </p:nvSpPr>
        <p:spPr>
          <a:xfrm>
            <a:off x="3491103" y="3506702"/>
            <a:ext cx="5957695" cy="880952"/>
          </a:xfrm>
        </p:spPr>
        <p:txBody>
          <a:bodyPr anchor="b">
            <a:noAutofit/>
          </a:bodyPr>
          <a:lstStyle/>
          <a:p>
            <a:r>
              <a:rPr lang="en-US" sz="2800" b="1" dirty="0">
                <a:solidFill>
                  <a:schemeClr val="bg1"/>
                </a:solidFill>
                <a:latin typeface="Arial" panose="020B0604020202020204" pitchFamily="34" charset="0"/>
                <a:cs typeface="Arial" panose="020B0604020202020204" pitchFamily="34" charset="0"/>
              </a:rPr>
              <a:t>Quarterly HR Community Meeting</a:t>
            </a:r>
          </a:p>
        </p:txBody>
      </p:sp>
      <p:sp>
        <p:nvSpPr>
          <p:cNvPr id="9" name="Text Placeholder 7"/>
          <p:cNvSpPr>
            <a:spLocks noGrp="1"/>
          </p:cNvSpPr>
          <p:nvPr>
            <p:ph type="body" sz="quarter" idx="11"/>
          </p:nvPr>
        </p:nvSpPr>
        <p:spPr>
          <a:xfrm>
            <a:off x="3334351" y="4478857"/>
            <a:ext cx="6647427" cy="533886"/>
          </a:xfrm>
        </p:spPr>
        <p:txBody>
          <a:bodyPr>
            <a:noAutofit/>
          </a:bodyPr>
          <a:lstStyle/>
          <a:p>
            <a:pPr algn="l"/>
            <a:r>
              <a:rPr lang="en-US" sz="2400" b="1" dirty="0">
                <a:solidFill>
                  <a:schemeClr val="bg1"/>
                </a:solidFill>
                <a:latin typeface="Arial" panose="020B0604020202020204" pitchFamily="34" charset="0"/>
                <a:cs typeface="Arial" panose="020B0604020202020204" pitchFamily="34" charset="0"/>
              </a:rPr>
              <a:t>DOAS - Human Resources Administration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0327" y="1603168"/>
            <a:ext cx="9179510" cy="800100"/>
          </a:xfrm>
        </p:spPr>
        <p:txBody>
          <a:bodyPr>
            <a:normAutofit/>
          </a:bodyPr>
          <a:lstStyle/>
          <a:p>
            <a:r>
              <a:rPr lang="en-US" b="1" dirty="0"/>
              <a:t>Welcome</a:t>
            </a:r>
            <a:endParaRPr lang="en-US" dirty="0"/>
          </a:p>
        </p:txBody>
      </p:sp>
      <p:sp>
        <p:nvSpPr>
          <p:cNvPr id="3" name="Text Placeholder 2"/>
          <p:cNvSpPr>
            <a:spLocks noGrp="1"/>
          </p:cNvSpPr>
          <p:nvPr>
            <p:ph type="body" sz="quarter" idx="11"/>
          </p:nvPr>
        </p:nvSpPr>
        <p:spPr>
          <a:xfrm>
            <a:off x="1500327" y="2985719"/>
            <a:ext cx="9179510" cy="1087274"/>
          </a:xfrm>
        </p:spPr>
        <p:txBody>
          <a:bodyPr/>
          <a:lstStyle/>
          <a:p>
            <a:r>
              <a:rPr lang="en-US" sz="2700" dirty="0"/>
              <a:t>Carla Gracen</a:t>
            </a:r>
          </a:p>
          <a:p>
            <a:r>
              <a:rPr lang="en-US" sz="2200" dirty="0">
                <a:effectLst/>
                <a:latin typeface="Arial" panose="020B0604020202020204" pitchFamily="34" charset="0"/>
                <a:ea typeface="Calibri" panose="020F0502020204030204" pitchFamily="34" charset="0"/>
              </a:rPr>
              <a:t>Deputy Commissioner</a:t>
            </a:r>
          </a:p>
          <a:p>
            <a:r>
              <a:rPr lang="en-US" sz="2200" dirty="0">
                <a:effectLst/>
                <a:latin typeface="Arial" panose="020B0604020202020204" pitchFamily="34" charset="0"/>
                <a:ea typeface="Calibri" panose="020F0502020204030204" pitchFamily="34" charset="0"/>
              </a:rPr>
              <a:t> Human Resources Administration</a:t>
            </a:r>
            <a:endParaRPr lang="en-US" sz="2200" dirty="0"/>
          </a:p>
          <a:p>
            <a:r>
              <a:rPr lang="en-US" sz="2200" dirty="0"/>
              <a:t>Department of Administrative Services</a:t>
            </a:r>
          </a:p>
          <a:p>
            <a:endParaRPr lang="en-US" dirty="0"/>
          </a:p>
        </p:txBody>
      </p:sp>
    </p:spTree>
    <p:extLst>
      <p:ext uri="{BB962C8B-B14F-4D97-AF65-F5344CB8AC3E}">
        <p14:creationId xmlns:p14="http://schemas.microsoft.com/office/powerpoint/2010/main" val="3716460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331399" y="152400"/>
            <a:ext cx="753199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897865"/>
                </a:solidFill>
                <a:effectLst/>
                <a:uLnTx/>
                <a:uFillTx/>
                <a:latin typeface="Calibri"/>
                <a:ea typeface="+mn-ea"/>
                <a:cs typeface="+mn-cs"/>
              </a:rPr>
              <a:t>MS TEAMS Housekeeping: Attendee Participation</a:t>
            </a:r>
          </a:p>
        </p:txBody>
      </p:sp>
      <p:sp>
        <p:nvSpPr>
          <p:cNvPr id="2" name="Slide Number Placeholder 1">
            <a:extLst>
              <a:ext uri="{FF2B5EF4-FFF2-40B4-BE49-F238E27FC236}">
                <a16:creationId xmlns:a16="http://schemas.microsoft.com/office/drawing/2014/main" id="{656B606A-9EBD-4A6C-A9F3-D7336DC124C3}"/>
              </a:ext>
            </a:extLst>
          </p:cNvPr>
          <p:cNvSpPr>
            <a:spLocks noGrp="1"/>
          </p:cNvSpPr>
          <p:nvPr>
            <p:ph type="sldNum" sz="quarter" idx="12"/>
          </p:nvPr>
        </p:nvSpPr>
        <p:spPr>
          <a:xfrm>
            <a:off x="8890000" y="5956306"/>
            <a:ext cx="13208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CE7EACD-A346-A34B-BBAF-EF458C812BA9}" type="slidenum">
              <a:rPr kumimoji="0" lang="en-US" sz="1400" b="0" i="0" u="none" strike="noStrike" kern="1200" cap="none" spc="0" normalizeH="0" baseline="0" noProof="0">
                <a:ln>
                  <a:noFill/>
                </a:ln>
                <a:solidFill>
                  <a:srgbClr val="89786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dirty="0">
              <a:ln>
                <a:noFill/>
              </a:ln>
              <a:solidFill>
                <a:srgbClr val="897865"/>
              </a:solidFill>
              <a:effectLst/>
              <a:uLnTx/>
              <a:uFillTx/>
              <a:latin typeface="Arial" panose="020B0604020202020204" pitchFamily="34" charset="0"/>
              <a:ea typeface="+mn-ea"/>
              <a:cs typeface="Arial" panose="020B0604020202020204" pitchFamily="34" charset="0"/>
            </a:endParaRPr>
          </a:p>
        </p:txBody>
      </p:sp>
      <p:graphicFrame>
        <p:nvGraphicFramePr>
          <p:cNvPr id="4" name="Table 4">
            <a:extLst>
              <a:ext uri="{FF2B5EF4-FFF2-40B4-BE49-F238E27FC236}">
                <a16:creationId xmlns:a16="http://schemas.microsoft.com/office/drawing/2014/main" id="{04CF0EEC-E1B8-4E24-A22B-3DF9688A8E3B}"/>
              </a:ext>
            </a:extLst>
          </p:cNvPr>
          <p:cNvGraphicFramePr>
            <a:graphicFrameLocks noGrp="1"/>
          </p:cNvGraphicFramePr>
          <p:nvPr/>
        </p:nvGraphicFramePr>
        <p:xfrm>
          <a:off x="6289188" y="694136"/>
          <a:ext cx="4159743" cy="5669280"/>
        </p:xfrm>
        <a:graphic>
          <a:graphicData uri="http://schemas.openxmlformats.org/drawingml/2006/table">
            <a:tbl>
              <a:tblPr firstRow="1" bandRow="1">
                <a:tableStyleId>{5C22544A-7EE6-4342-B048-85BDC9FD1C3A}</a:tableStyleId>
              </a:tblPr>
              <a:tblGrid>
                <a:gridCol w="4159743">
                  <a:extLst>
                    <a:ext uri="{9D8B030D-6E8A-4147-A177-3AD203B41FA5}">
                      <a16:colId xmlns:a16="http://schemas.microsoft.com/office/drawing/2014/main" val="3543667109"/>
                    </a:ext>
                  </a:extLst>
                </a:gridCol>
              </a:tblGrid>
              <a:tr h="457200">
                <a:tc>
                  <a:txBody>
                    <a:bodyPr/>
                    <a:lstStyle/>
                    <a:p>
                      <a:pPr algn="ctr"/>
                      <a:r>
                        <a:rPr lang="en-US" sz="2400" b="0" dirty="0">
                          <a:latin typeface="Helvetica" panose="020B0604020202020204" pitchFamily="34" charset="0"/>
                          <a:cs typeface="Helvetica" panose="020B0604020202020204" pitchFamily="34" charset="0"/>
                        </a:rPr>
                        <a:t>Your Participation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9E2482"/>
                    </a:solidFill>
                  </a:tcPr>
                </a:tc>
                <a:extLst>
                  <a:ext uri="{0D108BD9-81ED-4DB2-BD59-A6C34878D82A}">
                    <a16:rowId xmlns:a16="http://schemas.microsoft.com/office/drawing/2014/main" val="593944445"/>
                  </a:ext>
                </a:extLst>
              </a:tr>
              <a:tr h="5212080">
                <a:tc>
                  <a:txBody>
                    <a:bodyPr/>
                    <a:lstStyle/>
                    <a:p>
                      <a:pPr marL="342900" indent="-342900" algn="l">
                        <a:buFont typeface="Arial" panose="020B0604020202020204" pitchFamily="34" charset="0"/>
                        <a:buChar char="•"/>
                      </a:pPr>
                      <a:r>
                        <a:rPr lang="en-US" sz="1900" dirty="0">
                          <a:solidFill>
                            <a:schemeClr val="tx1"/>
                          </a:solidFill>
                        </a:rPr>
                        <a:t>You were automatically muted and cameras disabled when entering our meeting. </a:t>
                      </a:r>
                    </a:p>
                    <a:p>
                      <a:pPr marL="342900" indent="-342900" algn="l">
                        <a:buFont typeface="Arial" panose="020B0604020202020204" pitchFamily="34" charset="0"/>
                        <a:buChar char="•"/>
                      </a:pPr>
                      <a:endParaRPr lang="en-US" sz="1900" dirty="0">
                        <a:solidFill>
                          <a:schemeClr val="tx1"/>
                        </a:solidFill>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dirty="0">
                          <a:solidFill>
                            <a:schemeClr val="tx1"/>
                          </a:solidFill>
                        </a:rPr>
                        <a:t>Utilize CHAT for your questions and comments.</a:t>
                      </a:r>
                    </a:p>
                    <a:p>
                      <a:pPr marL="342900" indent="-342900" algn="l">
                        <a:buFont typeface="Arial" panose="020B0604020202020204" pitchFamily="34" charset="0"/>
                        <a:buChar char="•"/>
                      </a:pPr>
                      <a:endParaRPr lang="en-US" sz="1900" dirty="0">
                        <a:solidFill>
                          <a:schemeClr val="tx1"/>
                        </a:solidFill>
                      </a:endParaRPr>
                    </a:p>
                    <a:p>
                      <a:pPr marL="342900" indent="-342900" algn="l">
                        <a:buFont typeface="Arial" panose="020B0604020202020204" pitchFamily="34" charset="0"/>
                        <a:buChar char="•"/>
                      </a:pPr>
                      <a:r>
                        <a:rPr lang="en-US" sz="1900" dirty="0">
                          <a:solidFill>
                            <a:schemeClr val="tx1"/>
                          </a:solidFill>
                        </a:rPr>
                        <a:t>Close out MS Outlook and other internet sites being accessed to support your TEAMS’ connectivity.</a:t>
                      </a:r>
                    </a:p>
                    <a:p>
                      <a:pPr marL="342900" indent="-342900" algn="l">
                        <a:buFont typeface="Arial" panose="020B0604020202020204" pitchFamily="34" charset="0"/>
                        <a:buChar char="•"/>
                      </a:pPr>
                      <a:endParaRPr lang="en-US" sz="1900" dirty="0">
                        <a:solidFill>
                          <a:schemeClr val="tx1"/>
                        </a:solidFill>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dirty="0">
                          <a:solidFill>
                            <a:schemeClr val="tx1"/>
                          </a:solidFill>
                        </a:rPr>
                        <a:t>Recording link and today’s slides will be provided after the session. </a:t>
                      </a:r>
                    </a:p>
                    <a:p>
                      <a:pPr marL="342900" indent="-342900" algn="l">
                        <a:buFont typeface="Arial" panose="020B0604020202020204" pitchFamily="34" charset="0"/>
                        <a:buChar char="•"/>
                      </a:pPr>
                      <a:endParaRPr lang="en-US" sz="1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0337946"/>
                  </a:ext>
                </a:extLst>
              </a:tr>
            </a:tbl>
          </a:graphicData>
        </a:graphic>
      </p:graphicFrame>
      <p:pic>
        <p:nvPicPr>
          <p:cNvPr id="9" name="Picture 8">
            <a:extLst>
              <a:ext uri="{FF2B5EF4-FFF2-40B4-BE49-F238E27FC236}">
                <a16:creationId xmlns:a16="http://schemas.microsoft.com/office/drawing/2014/main" id="{959A1E2C-810C-4202-B23B-C87F28F89051}"/>
              </a:ext>
            </a:extLst>
          </p:cNvPr>
          <p:cNvPicPr>
            <a:picLocks noChangeAspect="1"/>
          </p:cNvPicPr>
          <p:nvPr/>
        </p:nvPicPr>
        <p:blipFill>
          <a:blip r:embed="rId3"/>
          <a:stretch>
            <a:fillRect/>
          </a:stretch>
        </p:blipFill>
        <p:spPr>
          <a:xfrm>
            <a:off x="2127135" y="869833"/>
            <a:ext cx="4015529" cy="4224011"/>
          </a:xfrm>
          <a:prstGeom prst="rect">
            <a:avLst/>
          </a:prstGeom>
          <a:ln w="28575">
            <a:solidFill>
              <a:srgbClr val="9E2482"/>
            </a:solidFill>
          </a:ln>
        </p:spPr>
      </p:pic>
      <p:sp>
        <p:nvSpPr>
          <p:cNvPr id="10" name="Arrow: Down 9">
            <a:extLst>
              <a:ext uri="{FF2B5EF4-FFF2-40B4-BE49-F238E27FC236}">
                <a16:creationId xmlns:a16="http://schemas.microsoft.com/office/drawing/2014/main" id="{80DF7CE6-67A8-4ECA-A201-EB015B99507D}"/>
              </a:ext>
            </a:extLst>
          </p:cNvPr>
          <p:cNvSpPr/>
          <p:nvPr/>
        </p:nvSpPr>
        <p:spPr>
          <a:xfrm rot="16200000">
            <a:off x="1673034" y="294270"/>
            <a:ext cx="447852" cy="1533525"/>
          </a:xfrm>
          <a:prstGeom prst="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Arrow: Down 12">
            <a:extLst>
              <a:ext uri="{FF2B5EF4-FFF2-40B4-BE49-F238E27FC236}">
                <a16:creationId xmlns:a16="http://schemas.microsoft.com/office/drawing/2014/main" id="{26BA6FF4-BBAD-47ED-80CB-BBA3FCC5C736}"/>
              </a:ext>
            </a:extLst>
          </p:cNvPr>
          <p:cNvSpPr/>
          <p:nvPr/>
        </p:nvSpPr>
        <p:spPr>
          <a:xfrm rot="10800000">
            <a:off x="4371347" y="1205568"/>
            <a:ext cx="447852" cy="1533525"/>
          </a:xfrm>
          <a:prstGeom prst="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B73B8E53-5D47-0C1D-A7C4-FFC95E5A860B}"/>
              </a:ext>
            </a:extLst>
          </p:cNvPr>
          <p:cNvPicPr>
            <a:picLocks noChangeAspect="1"/>
          </p:cNvPicPr>
          <p:nvPr/>
        </p:nvPicPr>
        <p:blipFill>
          <a:blip r:embed="rId4"/>
          <a:stretch>
            <a:fillRect/>
          </a:stretch>
        </p:blipFill>
        <p:spPr>
          <a:xfrm>
            <a:off x="1743070" y="1479171"/>
            <a:ext cx="2241676" cy="4105469"/>
          </a:xfrm>
          <a:prstGeom prst="rect">
            <a:avLst/>
          </a:prstGeom>
        </p:spPr>
      </p:pic>
      <p:pic>
        <p:nvPicPr>
          <p:cNvPr id="5" name="Picture 4">
            <a:extLst>
              <a:ext uri="{FF2B5EF4-FFF2-40B4-BE49-F238E27FC236}">
                <a16:creationId xmlns:a16="http://schemas.microsoft.com/office/drawing/2014/main" id="{02594B02-6FAB-F6D9-815D-363238FEBF23}"/>
              </a:ext>
            </a:extLst>
          </p:cNvPr>
          <p:cNvPicPr>
            <a:picLocks noChangeAspect="1"/>
          </p:cNvPicPr>
          <p:nvPr/>
        </p:nvPicPr>
        <p:blipFill>
          <a:blip r:embed="rId5"/>
          <a:stretch>
            <a:fillRect/>
          </a:stretch>
        </p:blipFill>
        <p:spPr>
          <a:xfrm>
            <a:off x="1757162" y="1798274"/>
            <a:ext cx="1760373" cy="1051651"/>
          </a:xfrm>
          <a:prstGeom prst="rect">
            <a:avLst/>
          </a:prstGeom>
        </p:spPr>
      </p:pic>
      <p:pic>
        <p:nvPicPr>
          <p:cNvPr id="8" name="Picture 7">
            <a:extLst>
              <a:ext uri="{FF2B5EF4-FFF2-40B4-BE49-F238E27FC236}">
                <a16:creationId xmlns:a16="http://schemas.microsoft.com/office/drawing/2014/main" id="{FC282624-F969-7A24-B0EC-777BE95AACC3}"/>
              </a:ext>
            </a:extLst>
          </p:cNvPr>
          <p:cNvPicPr>
            <a:picLocks noChangeAspect="1"/>
          </p:cNvPicPr>
          <p:nvPr/>
        </p:nvPicPr>
        <p:blipFill>
          <a:blip r:embed="rId6"/>
          <a:stretch>
            <a:fillRect/>
          </a:stretch>
        </p:blipFill>
        <p:spPr>
          <a:xfrm>
            <a:off x="2407269" y="2882652"/>
            <a:ext cx="1577477" cy="1089754"/>
          </a:xfrm>
          <a:prstGeom prst="rect">
            <a:avLst/>
          </a:prstGeom>
        </p:spPr>
      </p:pic>
    </p:spTree>
    <p:extLst>
      <p:ext uri="{BB962C8B-B14F-4D97-AF65-F5344CB8AC3E}">
        <p14:creationId xmlns:p14="http://schemas.microsoft.com/office/powerpoint/2010/main" val="4219141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4F5B1-AA5E-D8DA-98CA-E59AC951789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1560FCB-1130-1A0B-24E0-CBA2AF49E00C}"/>
              </a:ext>
            </a:extLst>
          </p:cNvPr>
          <p:cNvSpPr/>
          <p:nvPr/>
        </p:nvSpPr>
        <p:spPr>
          <a:xfrm>
            <a:off x="56073" y="-80683"/>
            <a:ext cx="3987799" cy="6800507"/>
          </a:xfrm>
          <a:prstGeom prst="rect">
            <a:avLst/>
          </a:prstGeom>
          <a:solidFill>
            <a:srgbClr val="9E2482"/>
          </a:solidFill>
          <a:ln>
            <a:solidFill>
              <a:srgbClr val="9E248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itle 4">
            <a:extLst>
              <a:ext uri="{FF2B5EF4-FFF2-40B4-BE49-F238E27FC236}">
                <a16:creationId xmlns:a16="http://schemas.microsoft.com/office/drawing/2014/main" id="{3ECAAE00-9384-D176-AB12-7D6801317717}"/>
              </a:ext>
            </a:extLst>
          </p:cNvPr>
          <p:cNvSpPr>
            <a:spLocks noGrp="1"/>
          </p:cNvSpPr>
          <p:nvPr>
            <p:ph type="title"/>
          </p:nvPr>
        </p:nvSpPr>
        <p:spPr>
          <a:xfrm>
            <a:off x="115077" y="1922817"/>
            <a:ext cx="3240911" cy="2554545"/>
          </a:xfrm>
          <a:prstGeom prst="rect">
            <a:avLst/>
          </a:prstGeom>
        </p:spPr>
        <p:txBody>
          <a:bodyPr wrap="square">
            <a:spAutoFit/>
          </a:bodyPr>
          <a:lstStyle/>
          <a:p>
            <a:pPr algn="ctr"/>
            <a:r>
              <a:rPr lang="en-US" sz="2000" b="1" dirty="0">
                <a:solidFill>
                  <a:schemeClr val="bg1"/>
                </a:solidFill>
              </a:rPr>
              <a:t>Quarterly </a:t>
            </a:r>
            <a:br>
              <a:rPr lang="en-US" sz="2000" b="1" dirty="0">
                <a:solidFill>
                  <a:schemeClr val="bg1"/>
                </a:solidFill>
              </a:rPr>
            </a:br>
            <a:r>
              <a:rPr lang="en-US" sz="2000" b="1" dirty="0">
                <a:solidFill>
                  <a:schemeClr val="bg1"/>
                </a:solidFill>
              </a:rPr>
              <a:t>HR Community Meeting</a:t>
            </a:r>
            <a:br>
              <a:rPr lang="en-US" sz="2000" b="1" dirty="0">
                <a:solidFill>
                  <a:schemeClr val="bg1"/>
                </a:solidFill>
              </a:rPr>
            </a:br>
            <a:r>
              <a:rPr lang="en-US" sz="2000" b="1" dirty="0">
                <a:solidFill>
                  <a:schemeClr val="bg1"/>
                </a:solidFill>
              </a:rPr>
              <a:t>AGENDA</a:t>
            </a:r>
            <a:br>
              <a:rPr lang="en-US" sz="2000" b="1" dirty="0">
                <a:solidFill>
                  <a:schemeClr val="bg1"/>
                </a:solidFill>
              </a:rPr>
            </a:br>
            <a:br>
              <a:rPr lang="en-US" sz="2000" dirty="0">
                <a:solidFill>
                  <a:schemeClr val="bg1"/>
                </a:solidFill>
              </a:rPr>
            </a:br>
            <a:r>
              <a:rPr lang="en-US" sz="2000" b="1" dirty="0">
                <a:solidFill>
                  <a:schemeClr val="bg1"/>
                </a:solidFill>
              </a:rPr>
              <a:t>October 20, 2026</a:t>
            </a:r>
            <a:br>
              <a:rPr lang="en-US" sz="2000" b="1" dirty="0">
                <a:solidFill>
                  <a:schemeClr val="bg1"/>
                </a:solidFill>
              </a:rPr>
            </a:br>
            <a:br>
              <a:rPr lang="en-US" sz="2000" b="1" dirty="0">
                <a:solidFill>
                  <a:schemeClr val="bg1"/>
                </a:solidFill>
              </a:rPr>
            </a:br>
            <a:r>
              <a:rPr lang="en-US" sz="2000" b="1" dirty="0">
                <a:solidFill>
                  <a:schemeClr val="bg1"/>
                </a:solidFill>
              </a:rPr>
              <a:t>10:00 AM – 12:05 PM</a:t>
            </a:r>
            <a:br>
              <a:rPr lang="en-US" sz="2000" dirty="0">
                <a:solidFill>
                  <a:schemeClr val="bg1"/>
                </a:solidFill>
              </a:rPr>
            </a:br>
            <a:r>
              <a:rPr lang="en-US" sz="2000" b="1" dirty="0">
                <a:solidFill>
                  <a:schemeClr val="bg1"/>
                </a:solidFill>
              </a:rPr>
              <a:t>Via MS TEAMS</a:t>
            </a:r>
          </a:p>
        </p:txBody>
      </p:sp>
      <p:pic>
        <p:nvPicPr>
          <p:cNvPr id="7" name="Picture 6">
            <a:extLst>
              <a:ext uri="{FF2B5EF4-FFF2-40B4-BE49-F238E27FC236}">
                <a16:creationId xmlns:a16="http://schemas.microsoft.com/office/drawing/2014/main" id="{7CFA7E09-5956-301E-47DE-808B14C9DF5E}"/>
              </a:ext>
            </a:extLst>
          </p:cNvPr>
          <p:cNvPicPr>
            <a:picLocks noChangeAspect="1"/>
          </p:cNvPicPr>
          <p:nvPr/>
        </p:nvPicPr>
        <p:blipFill>
          <a:blip r:embed="rId3"/>
          <a:stretch>
            <a:fillRect/>
          </a:stretch>
        </p:blipFill>
        <p:spPr>
          <a:xfrm>
            <a:off x="4767342" y="700449"/>
            <a:ext cx="5772321" cy="1031172"/>
          </a:xfrm>
          <a:prstGeom prst="rect">
            <a:avLst/>
          </a:prstGeom>
        </p:spPr>
      </p:pic>
      <p:pic>
        <p:nvPicPr>
          <p:cNvPr id="4" name="Picture 3">
            <a:extLst>
              <a:ext uri="{FF2B5EF4-FFF2-40B4-BE49-F238E27FC236}">
                <a16:creationId xmlns:a16="http://schemas.microsoft.com/office/drawing/2014/main" id="{7AC9C3BF-6CBC-FC95-151B-E05E5FCCDAEB}"/>
              </a:ext>
            </a:extLst>
          </p:cNvPr>
          <p:cNvPicPr>
            <a:picLocks noChangeAspect="1"/>
          </p:cNvPicPr>
          <p:nvPr/>
        </p:nvPicPr>
        <p:blipFill>
          <a:blip r:embed="rId4"/>
          <a:stretch>
            <a:fillRect/>
          </a:stretch>
        </p:blipFill>
        <p:spPr>
          <a:xfrm>
            <a:off x="6167718" y="2134818"/>
            <a:ext cx="4834518" cy="3565224"/>
          </a:xfrm>
          <a:prstGeom prst="rect">
            <a:avLst/>
          </a:prstGeom>
        </p:spPr>
      </p:pic>
    </p:spTree>
    <p:extLst>
      <p:ext uri="{BB962C8B-B14F-4D97-AF65-F5344CB8AC3E}">
        <p14:creationId xmlns:p14="http://schemas.microsoft.com/office/powerpoint/2010/main" val="1907444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71F53-EE23-DF33-393E-D8CA6D6262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2125D0-DBD0-99F4-F528-FC41CA4D2E02}"/>
              </a:ext>
            </a:extLst>
          </p:cNvPr>
          <p:cNvSpPr>
            <a:spLocks noGrp="1"/>
          </p:cNvSpPr>
          <p:nvPr>
            <p:ph type="title"/>
          </p:nvPr>
        </p:nvSpPr>
        <p:spPr>
          <a:xfrm>
            <a:off x="1518083" y="1620922"/>
            <a:ext cx="9161754" cy="800100"/>
          </a:xfrm>
        </p:spPr>
        <p:txBody>
          <a:bodyPr>
            <a:normAutofit/>
          </a:bodyPr>
          <a:lstStyle/>
          <a:p>
            <a:r>
              <a:rPr lang="en-US" b="1" dirty="0"/>
              <a:t>Active Shooter</a:t>
            </a:r>
            <a:endParaRPr lang="en-US" dirty="0"/>
          </a:p>
        </p:txBody>
      </p:sp>
      <p:sp>
        <p:nvSpPr>
          <p:cNvPr id="3" name="Text Placeholder 2">
            <a:extLst>
              <a:ext uri="{FF2B5EF4-FFF2-40B4-BE49-F238E27FC236}">
                <a16:creationId xmlns:a16="http://schemas.microsoft.com/office/drawing/2014/main" id="{43E9D3A7-0A88-4D59-9ADB-EDAEBB021E7E}"/>
              </a:ext>
            </a:extLst>
          </p:cNvPr>
          <p:cNvSpPr>
            <a:spLocks noGrp="1"/>
          </p:cNvSpPr>
          <p:nvPr>
            <p:ph type="body" sz="quarter" idx="11"/>
          </p:nvPr>
        </p:nvSpPr>
        <p:spPr>
          <a:xfrm>
            <a:off x="1518083" y="2985719"/>
            <a:ext cx="9161753" cy="2035459"/>
          </a:xfrm>
        </p:spPr>
        <p:txBody>
          <a:bodyPr/>
          <a:lstStyle/>
          <a:p>
            <a:r>
              <a:rPr lang="en-US" sz="2700" dirty="0"/>
              <a:t>Sheri  Russo</a:t>
            </a:r>
          </a:p>
          <a:p>
            <a:r>
              <a:rPr lang="en-US" sz="2200" dirty="0">
                <a:ea typeface="Calibri" panose="020F0502020204030204" pitchFamily="34" charset="0"/>
              </a:rPr>
              <a:t>GEMA Field Coordinator</a:t>
            </a:r>
          </a:p>
          <a:p>
            <a:r>
              <a:rPr lang="en-US" sz="2200" dirty="0"/>
              <a:t>Georgia Emergency Management Agency</a:t>
            </a:r>
          </a:p>
          <a:p>
            <a:endParaRPr lang="en-US" dirty="0"/>
          </a:p>
        </p:txBody>
      </p:sp>
    </p:spTree>
    <p:extLst>
      <p:ext uri="{BB962C8B-B14F-4D97-AF65-F5344CB8AC3E}">
        <p14:creationId xmlns:p14="http://schemas.microsoft.com/office/powerpoint/2010/main" val="2837875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1" y="228600"/>
            <a:ext cx="9144001" cy="1600200"/>
          </a:xfrm>
          <a:prstGeom prst="rect">
            <a:avLst/>
          </a:prstGeom>
          <a:solidFill>
            <a:srgbClr val="243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prstClr val="white"/>
              </a:solidFill>
              <a:latin typeface="Calibri"/>
            </a:endParaRPr>
          </a:p>
        </p:txBody>
      </p:sp>
      <p:sp>
        <p:nvSpPr>
          <p:cNvPr id="5" name="TextBox 4"/>
          <p:cNvSpPr txBox="1"/>
          <p:nvPr/>
        </p:nvSpPr>
        <p:spPr>
          <a:xfrm>
            <a:off x="4114800" y="457200"/>
            <a:ext cx="6553200" cy="1077218"/>
          </a:xfrm>
          <a:prstGeom prst="rect">
            <a:avLst/>
          </a:prstGeom>
          <a:noFill/>
        </p:spPr>
        <p:txBody>
          <a:bodyPr wrap="square" rtlCol="0">
            <a:spAutoFit/>
          </a:bodyPr>
          <a:lstStyle/>
          <a:p>
            <a:pPr algn="ctr" defTabSz="914400"/>
            <a:r>
              <a:rPr lang="en-US" sz="3200" dirty="0">
                <a:solidFill>
                  <a:srgbClr val="F2E5D2"/>
                </a:solidFill>
                <a:latin typeface="Franklin Gothic Demi" panose="020B0703020102020204" pitchFamily="34" charset="0"/>
              </a:rPr>
              <a:t>Georgia Emergency Management </a:t>
            </a:r>
          </a:p>
          <a:p>
            <a:pPr algn="ctr" defTabSz="914400"/>
            <a:r>
              <a:rPr lang="en-US" sz="3200" dirty="0">
                <a:solidFill>
                  <a:srgbClr val="F2E5D2"/>
                </a:solidFill>
                <a:latin typeface="Franklin Gothic Demi" panose="020B0703020102020204" pitchFamily="34" charset="0"/>
              </a:rPr>
              <a:t>&amp; Homeland Security Agency </a:t>
            </a:r>
          </a:p>
        </p:txBody>
      </p:sp>
      <p:sp>
        <p:nvSpPr>
          <p:cNvPr id="6" name="TextBox 5"/>
          <p:cNvSpPr txBox="1"/>
          <p:nvPr/>
        </p:nvSpPr>
        <p:spPr>
          <a:xfrm>
            <a:off x="1905000" y="2438401"/>
            <a:ext cx="8763000" cy="1323439"/>
          </a:xfrm>
          <a:prstGeom prst="rect">
            <a:avLst/>
          </a:prstGeom>
          <a:noFill/>
        </p:spPr>
        <p:txBody>
          <a:bodyPr wrap="square" rtlCol="0">
            <a:spAutoFit/>
          </a:bodyPr>
          <a:lstStyle/>
          <a:p>
            <a:pPr defTabSz="914400"/>
            <a:r>
              <a:rPr lang="en-US" sz="4000" dirty="0">
                <a:solidFill>
                  <a:srgbClr val="243271"/>
                </a:solidFill>
                <a:latin typeface="Franklin Gothic Demi" panose="020B0703020102020204" pitchFamily="34" charset="0"/>
              </a:rPr>
              <a:t>CRASE – Civilian Response to Active     </a:t>
            </a:r>
          </a:p>
          <a:p>
            <a:pPr defTabSz="914400"/>
            <a:r>
              <a:rPr lang="en-US" sz="4000" dirty="0">
                <a:solidFill>
                  <a:srgbClr val="243271"/>
                </a:solidFill>
                <a:latin typeface="Franklin Gothic Demi" panose="020B0703020102020204" pitchFamily="34" charset="0"/>
              </a:rPr>
              <a:t>                 Shooter Events</a:t>
            </a:r>
          </a:p>
        </p:txBody>
      </p:sp>
      <p:cxnSp>
        <p:nvCxnSpPr>
          <p:cNvPr id="7" name="Straight Connector 6"/>
          <p:cNvCxnSpPr/>
          <p:nvPr/>
        </p:nvCxnSpPr>
        <p:spPr>
          <a:xfrm>
            <a:off x="2933700" y="4258655"/>
            <a:ext cx="7734300" cy="0"/>
          </a:xfrm>
          <a:prstGeom prst="line">
            <a:avLst/>
          </a:prstGeom>
          <a:ln w="38100" cmpd="sng">
            <a:solidFill>
              <a:srgbClr val="C9124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495800" y="5552182"/>
            <a:ext cx="6096000" cy="1077218"/>
          </a:xfrm>
          <a:prstGeom prst="rect">
            <a:avLst/>
          </a:prstGeom>
          <a:noFill/>
        </p:spPr>
        <p:txBody>
          <a:bodyPr wrap="square" rtlCol="0">
            <a:spAutoFit/>
          </a:bodyPr>
          <a:lstStyle/>
          <a:p>
            <a:pPr algn="r" defTabSz="914400"/>
            <a:r>
              <a:rPr lang="en-US" sz="3200" dirty="0">
                <a:solidFill>
                  <a:srgbClr val="243271"/>
                </a:solidFill>
                <a:latin typeface="Franklin Gothic Book" panose="020B0503020102020204" pitchFamily="34" charset="0"/>
              </a:rPr>
              <a:t>		         Sheri Russo, MPH  	</a:t>
            </a:r>
            <a:r>
              <a:rPr lang="en-US" sz="2800" dirty="0">
                <a:solidFill>
                  <a:srgbClr val="243271"/>
                </a:solidFill>
                <a:latin typeface="Franklin Gothic Book" panose="020B0503020102020204" pitchFamily="34" charset="0"/>
              </a:rPr>
              <a:t>Area 7 Field Coordinator</a:t>
            </a:r>
          </a:p>
        </p:txBody>
      </p:sp>
      <p:sp>
        <p:nvSpPr>
          <p:cNvPr id="9" name="Rectangle 8"/>
          <p:cNvSpPr/>
          <p:nvPr/>
        </p:nvSpPr>
        <p:spPr>
          <a:xfrm>
            <a:off x="1524000" y="6705600"/>
            <a:ext cx="9144000" cy="152400"/>
          </a:xfrm>
          <a:prstGeom prst="rect">
            <a:avLst/>
          </a:prstGeom>
          <a:solidFill>
            <a:srgbClr val="243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dirty="0">
              <a:solidFill>
                <a:prstClr val="white"/>
              </a:solidFill>
              <a:latin typeface="Calibri"/>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27710"/>
            <a:ext cx="2209800" cy="2332781"/>
          </a:xfrm>
          <a:prstGeom prst="rect">
            <a:avLst/>
          </a:prstGeom>
        </p:spPr>
      </p:pic>
    </p:spTree>
    <p:extLst>
      <p:ext uri="{BB962C8B-B14F-4D97-AF65-F5344CB8AC3E}">
        <p14:creationId xmlns:p14="http://schemas.microsoft.com/office/powerpoint/2010/main" val="2985312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WARNING!!</a:t>
            </a:r>
          </a:p>
        </p:txBody>
      </p:sp>
      <p:sp>
        <p:nvSpPr>
          <p:cNvPr id="3" name="Content Placeholder 2"/>
          <p:cNvSpPr>
            <a:spLocks noGrp="1"/>
          </p:cNvSpPr>
          <p:nvPr>
            <p:ph sz="quarter" idx="10"/>
          </p:nvPr>
        </p:nvSpPr>
        <p:spPr/>
        <p:txBody>
          <a:bodyPr>
            <a:normAutofit/>
          </a:bodyPr>
          <a:lstStyle/>
          <a:p>
            <a:pPr algn="ctr"/>
            <a:r>
              <a:rPr lang="en-US" sz="6600" b="1" dirty="0"/>
              <a:t>The following presentation contains material that may be violent and disturbing!  </a:t>
            </a:r>
          </a:p>
        </p:txBody>
      </p:sp>
    </p:spTree>
    <p:extLst>
      <p:ext uri="{BB962C8B-B14F-4D97-AF65-F5344CB8AC3E}">
        <p14:creationId xmlns:p14="http://schemas.microsoft.com/office/powerpoint/2010/main" val="308081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50" dirty="0">
                <a:effectLst>
                  <a:outerShdw blurRad="63500" sx="102000" sy="102000" algn="ctr" rotWithShape="0">
                    <a:prstClr val="black">
                      <a:alpha val="40000"/>
                    </a:prstClr>
                  </a:outerShdw>
                </a:effectLst>
              </a:rPr>
              <a:t>Number of Deaths</a:t>
            </a:r>
            <a:endParaRPr lang="en-US" dirty="0"/>
          </a:p>
        </p:txBody>
      </p:sp>
      <p:pic>
        <p:nvPicPr>
          <p:cNvPr id="11266" name="Picture 2" descr="http://bloximages.chicago2.vip.townnews.com/columbustelegram.com/content/tncms/assets/v3/editorial/a/66/a66a60ca-06ba-50a9-a0d5-ad0d9399ec36/5337cbfcdd3f1.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577" y="1295400"/>
            <a:ext cx="4695825" cy="349567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sz="half" idx="1"/>
          </p:nvPr>
        </p:nvSpPr>
        <p:spPr>
          <a:xfrm>
            <a:off x="6477000" y="1371600"/>
            <a:ext cx="3581400" cy="3962400"/>
          </a:xfrm>
          <a:prstGeom prst="rect">
            <a:avLst/>
          </a:prstGeom>
        </p:spPr>
        <p:txBody>
          <a:bodyPr>
            <a:normAutofit/>
          </a:bodyPr>
          <a:lstStyle/>
          <a:p>
            <a:pPr marL="571500" indent="-571500">
              <a:lnSpc>
                <a:spcPct val="90000"/>
              </a:lnSpc>
              <a:spcBef>
                <a:spcPts val="0"/>
              </a:spcBef>
              <a:buFont typeface="Arial" panose="020B0604020202020204" pitchFamily="34" charset="0"/>
              <a:buChar char="•"/>
            </a:pPr>
            <a:r>
              <a:rPr lang="en-US" sz="4000" spc="-150" dirty="0"/>
              <a:t>Target availability</a:t>
            </a:r>
          </a:p>
          <a:p>
            <a:pPr marL="571500" indent="-571500">
              <a:lnSpc>
                <a:spcPct val="90000"/>
              </a:lnSpc>
              <a:spcBef>
                <a:spcPts val="0"/>
              </a:spcBef>
              <a:buFont typeface="Arial" panose="020B0604020202020204" pitchFamily="34" charset="0"/>
              <a:buChar char="•"/>
            </a:pPr>
            <a:endParaRPr lang="en-US" sz="4000" spc="-150" dirty="0"/>
          </a:p>
          <a:p>
            <a:pPr marL="571500" indent="-571500">
              <a:lnSpc>
                <a:spcPct val="90000"/>
              </a:lnSpc>
              <a:spcBef>
                <a:spcPts val="0"/>
              </a:spcBef>
              <a:buFont typeface="Arial" panose="020B0604020202020204" pitchFamily="34" charset="0"/>
              <a:buChar char="•"/>
            </a:pPr>
            <a:r>
              <a:rPr lang="en-US" sz="4000" spc="-150" dirty="0"/>
              <a:t>How Quickly Police arrive</a:t>
            </a:r>
          </a:p>
          <a:p>
            <a:pPr marL="571500" indent="-571500">
              <a:lnSpc>
                <a:spcPct val="90000"/>
              </a:lnSpc>
              <a:spcBef>
                <a:spcPts val="0"/>
              </a:spcBef>
              <a:buFont typeface="Arial" panose="020B0604020202020204" pitchFamily="34" charset="0"/>
              <a:buChar char="•"/>
            </a:pPr>
            <a:r>
              <a:rPr lang="en-US" sz="4000" spc="-150" dirty="0"/>
              <a:t>Lockdowns Work</a:t>
            </a:r>
          </a:p>
        </p:txBody>
      </p:sp>
    </p:spTree>
    <p:extLst>
      <p:ext uri="{BB962C8B-B14F-4D97-AF65-F5344CB8AC3E}">
        <p14:creationId xmlns:p14="http://schemas.microsoft.com/office/powerpoint/2010/main" val="2917796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533400"/>
            <a:ext cx="8382000" cy="5638800"/>
          </a:xfrm>
          <a:prstGeom prst="rect">
            <a:avLst/>
          </a:prstGeom>
        </p:spPr>
      </p:pic>
      <p:sp>
        <p:nvSpPr>
          <p:cNvPr id="6" name="Title 3"/>
          <p:cNvSpPr>
            <a:spLocks noGrp="1"/>
          </p:cNvSpPr>
          <p:nvPr>
            <p:ph type="ctrTitle"/>
          </p:nvPr>
        </p:nvSpPr>
        <p:spPr>
          <a:xfrm>
            <a:off x="2209800" y="685800"/>
            <a:ext cx="7772400" cy="3219450"/>
          </a:xfrm>
          <a:noFill/>
        </p:spPr>
        <p:txBody>
          <a:bodyPr anchor="t">
            <a:normAutofit/>
          </a:bodyPr>
          <a:lstStyle/>
          <a:p>
            <a:br>
              <a:rPr lang="en-US" spc="-100" dirty="0">
                <a:effectLst>
                  <a:outerShdw blurRad="279400" algn="t" rotWithShape="0">
                    <a:prstClr val="black">
                      <a:alpha val="78000"/>
                    </a:prstClr>
                  </a:outerShdw>
                </a:effectLst>
                <a:latin typeface="Calibri" panose="020F0502020204030204" pitchFamily="34" charset="0"/>
                <a:cs typeface="Calibri" panose="020F0502020204030204" pitchFamily="34" charset="0"/>
              </a:rPr>
            </a:br>
            <a:r>
              <a:rPr lang="en-US" sz="4000" b="1" spc="-100" dirty="0">
                <a:effectLst>
                  <a:outerShdw blurRad="279400" algn="t" rotWithShape="0">
                    <a:prstClr val="black">
                      <a:alpha val="78000"/>
                    </a:prstClr>
                  </a:outerShdw>
                </a:effectLst>
                <a:latin typeface="Calibri" panose="020F0502020204030204" pitchFamily="34" charset="0"/>
                <a:cs typeface="Calibri" panose="020F0502020204030204" pitchFamily="34" charset="0"/>
              </a:rPr>
              <a:t>Don’t</a:t>
            </a:r>
            <a:r>
              <a:rPr lang="en-US" sz="4000" b="1" dirty="0">
                <a:effectLst>
                  <a:outerShdw blurRad="279400" algn="t" rotWithShape="0">
                    <a:prstClr val="black">
                      <a:alpha val="78000"/>
                    </a:prstClr>
                  </a:outerShdw>
                </a:effectLst>
                <a:latin typeface="Calibri" panose="020F0502020204030204" pitchFamily="34" charset="0"/>
                <a:cs typeface="Calibri" panose="020F0502020204030204" pitchFamily="34" charset="0"/>
              </a:rPr>
              <a:t> </a:t>
            </a:r>
            <a:br>
              <a:rPr lang="en-US" sz="4000" b="1" dirty="0">
                <a:effectLst>
                  <a:outerShdw blurRad="279400" algn="t" rotWithShape="0">
                    <a:prstClr val="black">
                      <a:alpha val="78000"/>
                    </a:prstClr>
                  </a:outerShdw>
                </a:effectLst>
                <a:latin typeface="Calibri" panose="020F0502020204030204" pitchFamily="34" charset="0"/>
                <a:cs typeface="Calibri" panose="020F0502020204030204" pitchFamily="34" charset="0"/>
              </a:rPr>
            </a:br>
            <a:r>
              <a:rPr lang="en-US" sz="4000" b="1" dirty="0">
                <a:effectLst>
                  <a:outerShdw blurRad="279400" algn="t" rotWithShape="0">
                    <a:prstClr val="black">
                      <a:alpha val="78000"/>
                    </a:prstClr>
                  </a:outerShdw>
                </a:effectLst>
                <a:latin typeface="Calibri" panose="020F0502020204030204" pitchFamily="34" charset="0"/>
                <a:cs typeface="Calibri" panose="020F0502020204030204" pitchFamily="34" charset="0"/>
              </a:rPr>
              <a:t>Name </a:t>
            </a:r>
            <a:br>
              <a:rPr lang="en-US" sz="4000" b="1" dirty="0">
                <a:effectLst>
                  <a:outerShdw blurRad="279400" algn="t" rotWithShape="0">
                    <a:prstClr val="black">
                      <a:alpha val="78000"/>
                    </a:prstClr>
                  </a:outerShdw>
                </a:effectLst>
                <a:latin typeface="Calibri" panose="020F0502020204030204" pitchFamily="34" charset="0"/>
                <a:cs typeface="Calibri" panose="020F0502020204030204" pitchFamily="34" charset="0"/>
              </a:rPr>
            </a:br>
            <a:r>
              <a:rPr lang="en-US" sz="4000" b="1" dirty="0">
                <a:effectLst>
                  <a:outerShdw blurRad="279400" algn="t" rotWithShape="0">
                    <a:prstClr val="black">
                      <a:alpha val="78000"/>
                    </a:prstClr>
                  </a:outerShdw>
                </a:effectLst>
                <a:latin typeface="Calibri" panose="020F0502020204030204" pitchFamily="34" charset="0"/>
                <a:cs typeface="Calibri" panose="020F0502020204030204" pitchFamily="34" charset="0"/>
              </a:rPr>
              <a:t>Them</a:t>
            </a:r>
          </a:p>
        </p:txBody>
      </p:sp>
    </p:spTree>
    <p:extLst>
      <p:ext uri="{BB962C8B-B14F-4D97-AF65-F5344CB8AC3E}">
        <p14:creationId xmlns:p14="http://schemas.microsoft.com/office/powerpoint/2010/main" val="3765914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Harmful Myths</a:t>
            </a:r>
          </a:p>
        </p:txBody>
      </p:sp>
      <p:sp>
        <p:nvSpPr>
          <p:cNvPr id="3" name="Content Placeholder 2"/>
          <p:cNvSpPr>
            <a:spLocks noGrp="1"/>
          </p:cNvSpPr>
          <p:nvPr>
            <p:ph sz="quarter" idx="10"/>
          </p:nvPr>
        </p:nvSpPr>
        <p:spPr/>
        <p:txBody>
          <a:bodyPr>
            <a:noAutofit/>
          </a:bodyPr>
          <a:lstStyle/>
          <a:p>
            <a:r>
              <a:rPr lang="en-US" sz="3600" dirty="0">
                <a:solidFill>
                  <a:schemeClr val="tx1"/>
                </a:solidFill>
              </a:rPr>
              <a:t>“That will never happen here.”</a:t>
            </a:r>
          </a:p>
          <a:p>
            <a:r>
              <a:rPr lang="en-US" sz="3600" dirty="0">
                <a:solidFill>
                  <a:schemeClr val="tx1"/>
                </a:solidFill>
              </a:rPr>
              <a:t>“That kind of thing only happens in big cities.”</a:t>
            </a:r>
          </a:p>
          <a:p>
            <a:r>
              <a:rPr lang="en-US" sz="3600" dirty="0">
                <a:solidFill>
                  <a:schemeClr val="tx1"/>
                </a:solidFill>
              </a:rPr>
              <a:t>“If its going to happen, its going to happen.”</a:t>
            </a:r>
          </a:p>
          <a:p>
            <a:r>
              <a:rPr lang="en-US" sz="3600" dirty="0">
                <a:solidFill>
                  <a:schemeClr val="tx1"/>
                </a:solidFill>
              </a:rPr>
              <a:t>“Nothing like that has ever happened here and I’ve lived here all my life.”</a:t>
            </a:r>
          </a:p>
          <a:p>
            <a:r>
              <a:rPr lang="en-US" sz="3600" dirty="0">
                <a:solidFill>
                  <a:schemeClr val="tx1"/>
                </a:solidFill>
              </a:rPr>
              <a:t>“It’s just not something we have to worry about.”</a:t>
            </a:r>
          </a:p>
        </p:txBody>
      </p:sp>
    </p:spTree>
    <p:extLst>
      <p:ext uri="{BB962C8B-B14F-4D97-AF65-F5344CB8AC3E}">
        <p14:creationId xmlns:p14="http://schemas.microsoft.com/office/powerpoint/2010/main" val="639415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D074F-C24B-4189-3183-B2C11A3BA8C1}"/>
              </a:ext>
            </a:extLst>
          </p:cNvPr>
          <p:cNvSpPr>
            <a:spLocks noGrp="1"/>
          </p:cNvSpPr>
          <p:nvPr>
            <p:ph type="title"/>
          </p:nvPr>
        </p:nvSpPr>
        <p:spPr/>
        <p:txBody>
          <a:bodyPr/>
          <a:lstStyle/>
          <a:p>
            <a:r>
              <a:rPr lang="en-US" dirty="0"/>
              <a:t>Mr. Rick Rescorla </a:t>
            </a:r>
          </a:p>
        </p:txBody>
      </p:sp>
      <p:pic>
        <p:nvPicPr>
          <p:cNvPr id="4" name="Picture 3">
            <a:extLst>
              <a:ext uri="{FF2B5EF4-FFF2-40B4-BE49-F238E27FC236}">
                <a16:creationId xmlns:a16="http://schemas.microsoft.com/office/drawing/2014/main" id="{FDDC56C0-2225-4D07-3E7E-0D199D73BB4C}"/>
              </a:ext>
            </a:extLst>
          </p:cNvPr>
          <p:cNvPicPr>
            <a:picLocks noChangeAspect="1"/>
          </p:cNvPicPr>
          <p:nvPr/>
        </p:nvPicPr>
        <p:blipFill>
          <a:blip r:embed="rId2"/>
          <a:stretch>
            <a:fillRect/>
          </a:stretch>
        </p:blipFill>
        <p:spPr>
          <a:xfrm>
            <a:off x="1524000" y="990600"/>
            <a:ext cx="9144000" cy="5867400"/>
          </a:xfrm>
          <a:prstGeom prst="rect">
            <a:avLst/>
          </a:prstGeom>
        </p:spPr>
      </p:pic>
    </p:spTree>
    <p:extLst>
      <p:ext uri="{BB962C8B-B14F-4D97-AF65-F5344CB8AC3E}">
        <p14:creationId xmlns:p14="http://schemas.microsoft.com/office/powerpoint/2010/main" val="55433797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
            <a:ext cx="9144000" cy="991091"/>
          </a:xfrm>
        </p:spPr>
        <p:txBody>
          <a:bodyPr/>
          <a:lstStyle/>
          <a:p>
            <a:r>
              <a:rPr lang="en-US" sz="3200" spc="-100" dirty="0">
                <a:effectLst>
                  <a:outerShdw blurRad="482600" dist="38100" dir="5400000" algn="t" rotWithShape="0">
                    <a:prstClr val="black">
                      <a:alpha val="40000"/>
                    </a:prstClr>
                  </a:outerShdw>
                </a:effectLst>
              </a:rPr>
              <a:t>Three Stages of Disaster Response</a:t>
            </a:r>
            <a:endParaRPr lang="en-US" sz="3200" dirty="0"/>
          </a:p>
        </p:txBody>
      </p:sp>
      <p:pic>
        <p:nvPicPr>
          <p:cNvPr id="6" name="Picture 5">
            <a:extLst>
              <a:ext uri="{FF2B5EF4-FFF2-40B4-BE49-F238E27FC236}">
                <a16:creationId xmlns:a16="http://schemas.microsoft.com/office/drawing/2014/main" id="{6DE7CCE6-D234-7439-668F-D4A0D4B678DB}"/>
              </a:ext>
            </a:extLst>
          </p:cNvPr>
          <p:cNvPicPr>
            <a:picLocks noChangeAspect="1"/>
          </p:cNvPicPr>
          <p:nvPr/>
        </p:nvPicPr>
        <p:blipFill>
          <a:blip r:embed="rId3"/>
          <a:stretch>
            <a:fillRect/>
          </a:stretch>
        </p:blipFill>
        <p:spPr>
          <a:xfrm>
            <a:off x="1752600" y="991093"/>
            <a:ext cx="8839200" cy="5409708"/>
          </a:xfrm>
          <a:prstGeom prst="rect">
            <a:avLst/>
          </a:prstGeom>
        </p:spPr>
      </p:pic>
    </p:spTree>
    <p:extLst>
      <p:ext uri="{BB962C8B-B14F-4D97-AF65-F5344CB8AC3E}">
        <p14:creationId xmlns:p14="http://schemas.microsoft.com/office/powerpoint/2010/main" val="396656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A0E9F-C76F-789D-98B7-3681061F6E20}"/>
              </a:ext>
            </a:extLst>
          </p:cNvPr>
          <p:cNvSpPr>
            <a:spLocks noGrp="1"/>
          </p:cNvSpPr>
          <p:nvPr>
            <p:ph type="title"/>
          </p:nvPr>
        </p:nvSpPr>
        <p:spPr/>
        <p:txBody>
          <a:bodyPr/>
          <a:lstStyle/>
          <a:p>
            <a:r>
              <a:rPr lang="en-US" dirty="0"/>
              <a:t>No Way - Not Me – Not Here   </a:t>
            </a:r>
          </a:p>
        </p:txBody>
      </p:sp>
      <p:pic>
        <p:nvPicPr>
          <p:cNvPr id="4" name="Picture 3">
            <a:extLst>
              <a:ext uri="{FF2B5EF4-FFF2-40B4-BE49-F238E27FC236}">
                <a16:creationId xmlns:a16="http://schemas.microsoft.com/office/drawing/2014/main" id="{FE5CE041-EE4E-D1BC-3E19-DE4981C5615B}"/>
              </a:ext>
            </a:extLst>
          </p:cNvPr>
          <p:cNvPicPr>
            <a:picLocks noChangeAspect="1"/>
          </p:cNvPicPr>
          <p:nvPr/>
        </p:nvPicPr>
        <p:blipFill>
          <a:blip r:embed="rId2"/>
          <a:stretch>
            <a:fillRect/>
          </a:stretch>
        </p:blipFill>
        <p:spPr>
          <a:xfrm>
            <a:off x="2249091" y="1143000"/>
            <a:ext cx="7693819" cy="5178968"/>
          </a:xfrm>
          <a:prstGeom prst="rect">
            <a:avLst/>
          </a:prstGeom>
        </p:spPr>
      </p:pic>
    </p:spTree>
    <p:extLst>
      <p:ext uri="{BB962C8B-B14F-4D97-AF65-F5344CB8AC3E}">
        <p14:creationId xmlns:p14="http://schemas.microsoft.com/office/powerpoint/2010/main" val="541623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8D94-D332-697B-531B-AB5FB7ECA567}"/>
              </a:ext>
            </a:extLst>
          </p:cNvPr>
          <p:cNvSpPr>
            <a:spLocks noGrp="1"/>
          </p:cNvSpPr>
          <p:nvPr>
            <p:ph type="title"/>
          </p:nvPr>
        </p:nvSpPr>
        <p:spPr/>
        <p:txBody>
          <a:bodyPr/>
          <a:lstStyle/>
          <a:p>
            <a:r>
              <a:rPr lang="en-US" dirty="0"/>
              <a:t>Social Proofing</a:t>
            </a:r>
          </a:p>
        </p:txBody>
      </p:sp>
      <p:sp>
        <p:nvSpPr>
          <p:cNvPr id="8" name="TextBox 7">
            <a:extLst>
              <a:ext uri="{FF2B5EF4-FFF2-40B4-BE49-F238E27FC236}">
                <a16:creationId xmlns:a16="http://schemas.microsoft.com/office/drawing/2014/main" id="{2846805B-2C80-4DA0-E1EF-4E342C653FE8}"/>
              </a:ext>
            </a:extLst>
          </p:cNvPr>
          <p:cNvSpPr txBox="1"/>
          <p:nvPr/>
        </p:nvSpPr>
        <p:spPr>
          <a:xfrm>
            <a:off x="1828800" y="990601"/>
            <a:ext cx="8534400" cy="6001643"/>
          </a:xfrm>
          <a:prstGeom prst="rect">
            <a:avLst/>
          </a:prstGeom>
          <a:noFill/>
        </p:spPr>
        <p:txBody>
          <a:bodyPr wrap="square">
            <a:spAutoFit/>
          </a:bodyPr>
          <a:lstStyle/>
          <a:p>
            <a:pPr marL="457200" indent="-457200" defTabSz="914400">
              <a:buFont typeface="Arial" panose="020B0604020202020204" pitchFamily="34" charset="0"/>
              <a:buChar char="•"/>
            </a:pPr>
            <a:r>
              <a:rPr lang="en-US" sz="3200" dirty="0">
                <a:solidFill>
                  <a:prstClr val="black"/>
                </a:solidFill>
                <a:latin typeface="Calibri"/>
              </a:rPr>
              <a:t>Social Proof (also linked to diffusion of responsibility)</a:t>
            </a:r>
          </a:p>
          <a:p>
            <a:pPr marL="457200" indent="-457200" defTabSz="914400">
              <a:buFont typeface="Arial" panose="020B0604020202020204" pitchFamily="34" charset="0"/>
              <a:buChar char="•"/>
            </a:pPr>
            <a:r>
              <a:rPr lang="en-US" sz="3200" dirty="0">
                <a:solidFill>
                  <a:prstClr val="black"/>
                </a:solidFill>
                <a:latin typeface="Calibri"/>
              </a:rPr>
              <a:t>In novel or ambiguous situations, we look to others for information on how to act</a:t>
            </a:r>
          </a:p>
          <a:p>
            <a:pPr marL="457200" indent="-457200" defTabSz="914400">
              <a:buFont typeface="Arial" panose="020B0604020202020204" pitchFamily="34" charset="0"/>
              <a:buChar char="•"/>
            </a:pPr>
            <a:r>
              <a:rPr lang="en-US" sz="3200" dirty="0">
                <a:solidFill>
                  <a:prstClr val="black"/>
                </a:solidFill>
                <a:latin typeface="Calibri"/>
              </a:rPr>
              <a:t>If others are doing nothing, you will tend to do nothing</a:t>
            </a:r>
          </a:p>
          <a:p>
            <a:pPr marL="457200" indent="-457200" defTabSz="914400">
              <a:buFont typeface="Arial" panose="020B0604020202020204" pitchFamily="34" charset="0"/>
              <a:buChar char="•"/>
            </a:pPr>
            <a:r>
              <a:rPr lang="en-US" sz="3200" dirty="0">
                <a:solidFill>
                  <a:prstClr val="black"/>
                </a:solidFill>
                <a:latin typeface="Calibri"/>
              </a:rPr>
              <a:t>If others are acting, you will tend to act</a:t>
            </a:r>
          </a:p>
          <a:p>
            <a:pPr marL="457200" indent="-457200" defTabSz="914400">
              <a:buFont typeface="Arial" panose="020B0604020202020204" pitchFamily="34" charset="0"/>
              <a:buChar char="•"/>
            </a:pPr>
            <a:endParaRPr lang="en-US" sz="3200" dirty="0">
              <a:solidFill>
                <a:prstClr val="black"/>
              </a:solidFill>
              <a:latin typeface="Calibri"/>
            </a:endParaRPr>
          </a:p>
          <a:p>
            <a:pPr marL="457200" indent="-457200" algn="ctr" defTabSz="914400">
              <a:buFont typeface="Wingdings" panose="05000000000000000000" pitchFamily="2" charset="2"/>
              <a:buChar char="v"/>
            </a:pPr>
            <a:r>
              <a:rPr lang="en-US" sz="3200" b="1" dirty="0">
                <a:solidFill>
                  <a:prstClr val="black"/>
                </a:solidFill>
                <a:latin typeface="Calibri"/>
              </a:rPr>
              <a:t>Also note that this is the transition to deliberation – Many deny, but some see it and start to realize the problem, but don’t know what to do</a:t>
            </a:r>
            <a:r>
              <a:rPr lang="en-US" sz="3200" dirty="0">
                <a:solidFill>
                  <a:prstClr val="black"/>
                </a:solidFill>
                <a:latin typeface="Calibri"/>
              </a:rPr>
              <a:t>.</a:t>
            </a:r>
          </a:p>
        </p:txBody>
      </p:sp>
    </p:spTree>
    <p:extLst>
      <p:ext uri="{BB962C8B-B14F-4D97-AF65-F5344CB8AC3E}">
        <p14:creationId xmlns:p14="http://schemas.microsoft.com/office/powerpoint/2010/main" val="3881336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5E191-4642-28C7-0BD3-C7098DECAAB0}"/>
              </a:ext>
            </a:extLst>
          </p:cNvPr>
          <p:cNvSpPr>
            <a:spLocks noGrp="1"/>
          </p:cNvSpPr>
          <p:nvPr>
            <p:ph type="title"/>
          </p:nvPr>
        </p:nvSpPr>
        <p:spPr/>
        <p:txBody>
          <a:bodyPr/>
          <a:lstStyle/>
          <a:p>
            <a:r>
              <a:rPr lang="en-US" dirty="0"/>
              <a:t>What Are My Options? </a:t>
            </a:r>
          </a:p>
        </p:txBody>
      </p:sp>
      <p:pic>
        <p:nvPicPr>
          <p:cNvPr id="6" name="Picture 5">
            <a:extLst>
              <a:ext uri="{FF2B5EF4-FFF2-40B4-BE49-F238E27FC236}">
                <a16:creationId xmlns:a16="http://schemas.microsoft.com/office/drawing/2014/main" id="{A029FB35-2F4C-9A2B-6399-74C6A829D98F}"/>
              </a:ext>
            </a:extLst>
          </p:cNvPr>
          <p:cNvPicPr>
            <a:picLocks noChangeAspect="1"/>
          </p:cNvPicPr>
          <p:nvPr/>
        </p:nvPicPr>
        <p:blipFill>
          <a:blip r:embed="rId3"/>
          <a:stretch>
            <a:fillRect/>
          </a:stretch>
        </p:blipFill>
        <p:spPr>
          <a:xfrm>
            <a:off x="2209800" y="1295401"/>
            <a:ext cx="7848600" cy="5181600"/>
          </a:xfrm>
          <a:prstGeom prst="rect">
            <a:avLst/>
          </a:prstGeom>
        </p:spPr>
      </p:pic>
    </p:spTree>
    <p:extLst>
      <p:ext uri="{BB962C8B-B14F-4D97-AF65-F5344CB8AC3E}">
        <p14:creationId xmlns:p14="http://schemas.microsoft.com/office/powerpoint/2010/main" val="2087182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pc="-150" dirty="0"/>
              <a:t>Stress Response</a:t>
            </a:r>
          </a:p>
        </p:txBody>
      </p:sp>
      <p:sp>
        <p:nvSpPr>
          <p:cNvPr id="18" name="TextBox 17"/>
          <p:cNvSpPr txBox="1"/>
          <p:nvPr/>
        </p:nvSpPr>
        <p:spPr>
          <a:xfrm rot="16200000">
            <a:off x="1201889" y="3559752"/>
            <a:ext cx="2946400" cy="646331"/>
          </a:xfrm>
          <a:prstGeom prst="rect">
            <a:avLst/>
          </a:prstGeom>
          <a:noFill/>
        </p:spPr>
        <p:txBody>
          <a:bodyPr wrap="square" rtlCol="0">
            <a:spAutoFit/>
          </a:bodyPr>
          <a:lstStyle/>
          <a:p>
            <a:pPr algn="ctr" defTabSz="914400"/>
            <a:r>
              <a:rPr lang="en-US" sz="3600" spc="-150" dirty="0">
                <a:solidFill>
                  <a:prstClr val="white"/>
                </a:solidFill>
                <a:latin typeface="Calibri"/>
              </a:rPr>
              <a:t>Heart Rate</a:t>
            </a:r>
          </a:p>
        </p:txBody>
      </p:sp>
      <p:cxnSp>
        <p:nvCxnSpPr>
          <p:cNvPr id="20" name="Straight Connector 19"/>
          <p:cNvCxnSpPr/>
          <p:nvPr/>
        </p:nvCxnSpPr>
        <p:spPr>
          <a:xfrm flipV="1">
            <a:off x="8382592" y="2943995"/>
            <a:ext cx="1221581" cy="44767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0688059">
            <a:off x="3349970" y="4581557"/>
            <a:ext cx="1143000" cy="461665"/>
          </a:xfrm>
          <a:prstGeom prst="rect">
            <a:avLst/>
          </a:prstGeom>
          <a:noFill/>
        </p:spPr>
        <p:txBody>
          <a:bodyPr wrap="square" rtlCol="0">
            <a:spAutoFit/>
          </a:bodyPr>
          <a:lstStyle/>
          <a:p>
            <a:pPr defTabSz="914400"/>
            <a:r>
              <a:rPr lang="en-US" sz="2400" dirty="0">
                <a:solidFill>
                  <a:prstClr val="white"/>
                </a:solidFill>
                <a:latin typeface="Calibri"/>
              </a:rPr>
              <a:t>60 </a:t>
            </a:r>
            <a:r>
              <a:rPr lang="en-US" sz="2400" spc="-150" dirty="0">
                <a:solidFill>
                  <a:prstClr val="white"/>
                </a:solidFill>
                <a:latin typeface="Calibri"/>
              </a:rPr>
              <a:t>BPM</a:t>
            </a:r>
          </a:p>
        </p:txBody>
      </p:sp>
      <p:sp>
        <p:nvSpPr>
          <p:cNvPr id="27" name="TextBox 26"/>
          <p:cNvSpPr txBox="1"/>
          <p:nvPr/>
        </p:nvSpPr>
        <p:spPr>
          <a:xfrm rot="20687743">
            <a:off x="8206945" y="2764328"/>
            <a:ext cx="1369034" cy="461665"/>
          </a:xfrm>
          <a:prstGeom prst="rect">
            <a:avLst/>
          </a:prstGeom>
          <a:noFill/>
        </p:spPr>
        <p:txBody>
          <a:bodyPr wrap="square" rtlCol="0">
            <a:spAutoFit/>
          </a:bodyPr>
          <a:lstStyle/>
          <a:p>
            <a:pPr defTabSz="914400"/>
            <a:r>
              <a:rPr lang="en-US" sz="2400" spc="-150" dirty="0">
                <a:solidFill>
                  <a:prstClr val="white"/>
                </a:solidFill>
                <a:latin typeface="Calibri"/>
              </a:rPr>
              <a:t>175 BPM</a:t>
            </a:r>
          </a:p>
        </p:txBody>
      </p:sp>
      <p:sp>
        <p:nvSpPr>
          <p:cNvPr id="28" name="TextBox 27"/>
          <p:cNvSpPr txBox="1"/>
          <p:nvPr/>
        </p:nvSpPr>
        <p:spPr>
          <a:xfrm rot="20661295">
            <a:off x="6999573" y="3194479"/>
            <a:ext cx="1358380" cy="461665"/>
          </a:xfrm>
          <a:prstGeom prst="rect">
            <a:avLst/>
          </a:prstGeom>
          <a:noFill/>
        </p:spPr>
        <p:txBody>
          <a:bodyPr wrap="square" rtlCol="0">
            <a:spAutoFit/>
          </a:bodyPr>
          <a:lstStyle/>
          <a:p>
            <a:pPr defTabSz="914400"/>
            <a:r>
              <a:rPr lang="en-US" sz="2400" spc="-150" dirty="0">
                <a:solidFill>
                  <a:prstClr val="white"/>
                </a:solidFill>
                <a:latin typeface="Calibri"/>
              </a:rPr>
              <a:t>150 BPM</a:t>
            </a:r>
          </a:p>
        </p:txBody>
      </p:sp>
      <p:sp>
        <p:nvSpPr>
          <p:cNvPr id="29" name="TextBox 28"/>
          <p:cNvSpPr txBox="1"/>
          <p:nvPr/>
        </p:nvSpPr>
        <p:spPr>
          <a:xfrm rot="20694497">
            <a:off x="5778399" y="3652084"/>
            <a:ext cx="1335898" cy="461665"/>
          </a:xfrm>
          <a:prstGeom prst="rect">
            <a:avLst/>
          </a:prstGeom>
          <a:noFill/>
        </p:spPr>
        <p:txBody>
          <a:bodyPr wrap="square" rtlCol="0">
            <a:spAutoFit/>
          </a:bodyPr>
          <a:lstStyle/>
          <a:p>
            <a:pPr defTabSz="914400"/>
            <a:r>
              <a:rPr lang="en-US" sz="2400" spc="-150" dirty="0">
                <a:solidFill>
                  <a:prstClr val="white"/>
                </a:solidFill>
                <a:latin typeface="Calibri"/>
              </a:rPr>
              <a:t>120 BPM</a:t>
            </a:r>
          </a:p>
        </p:txBody>
      </p:sp>
      <p:sp>
        <p:nvSpPr>
          <p:cNvPr id="30" name="TextBox 29"/>
          <p:cNvSpPr txBox="1"/>
          <p:nvPr/>
        </p:nvSpPr>
        <p:spPr>
          <a:xfrm rot="20644233">
            <a:off x="4585338" y="4121696"/>
            <a:ext cx="1143000" cy="461665"/>
          </a:xfrm>
          <a:prstGeom prst="rect">
            <a:avLst/>
          </a:prstGeom>
          <a:noFill/>
        </p:spPr>
        <p:txBody>
          <a:bodyPr wrap="square" rtlCol="0">
            <a:spAutoFit/>
          </a:bodyPr>
          <a:lstStyle/>
          <a:p>
            <a:pPr defTabSz="914400"/>
            <a:r>
              <a:rPr lang="en-US" sz="2400" spc="-150" dirty="0">
                <a:solidFill>
                  <a:prstClr val="white"/>
                </a:solidFill>
                <a:latin typeface="Calibri"/>
              </a:rPr>
              <a:t>90 BPM</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9760" y="1856217"/>
            <a:ext cx="8237539" cy="3259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309442" y="4572000"/>
            <a:ext cx="1033958" cy="369332"/>
          </a:xfrm>
          <a:prstGeom prst="rect">
            <a:avLst/>
          </a:prstGeom>
          <a:noFill/>
        </p:spPr>
        <p:txBody>
          <a:bodyPr wrap="square" rtlCol="0">
            <a:spAutoFit/>
          </a:bodyPr>
          <a:lstStyle/>
          <a:p>
            <a:pPr defTabSz="914400"/>
            <a:r>
              <a:rPr lang="en-US" dirty="0">
                <a:solidFill>
                  <a:prstClr val="black"/>
                </a:solidFill>
                <a:latin typeface="Calibri"/>
              </a:rPr>
              <a:t>Normal</a:t>
            </a:r>
          </a:p>
        </p:txBody>
      </p:sp>
      <p:sp>
        <p:nvSpPr>
          <p:cNvPr id="3" name="TextBox 2"/>
          <p:cNvSpPr txBox="1"/>
          <p:nvPr/>
        </p:nvSpPr>
        <p:spPr>
          <a:xfrm>
            <a:off x="4724401" y="4331172"/>
            <a:ext cx="1045346" cy="646331"/>
          </a:xfrm>
          <a:prstGeom prst="rect">
            <a:avLst/>
          </a:prstGeom>
          <a:noFill/>
        </p:spPr>
        <p:txBody>
          <a:bodyPr wrap="square" rtlCol="0">
            <a:spAutoFit/>
          </a:bodyPr>
          <a:lstStyle/>
          <a:p>
            <a:pPr defTabSz="914400"/>
            <a:r>
              <a:rPr lang="en-US" dirty="0">
                <a:solidFill>
                  <a:prstClr val="black"/>
                </a:solidFill>
                <a:latin typeface="Calibri"/>
              </a:rPr>
              <a:t>Fine Motor</a:t>
            </a:r>
          </a:p>
        </p:txBody>
      </p:sp>
      <p:sp>
        <p:nvSpPr>
          <p:cNvPr id="4" name="TextBox 3"/>
          <p:cNvSpPr txBox="1"/>
          <p:nvPr/>
        </p:nvSpPr>
        <p:spPr>
          <a:xfrm>
            <a:off x="6118529" y="4307500"/>
            <a:ext cx="1032833" cy="646331"/>
          </a:xfrm>
          <a:prstGeom prst="rect">
            <a:avLst/>
          </a:prstGeom>
          <a:noFill/>
        </p:spPr>
        <p:txBody>
          <a:bodyPr wrap="square" rtlCol="0">
            <a:spAutoFit/>
          </a:bodyPr>
          <a:lstStyle/>
          <a:p>
            <a:pPr defTabSz="914400"/>
            <a:r>
              <a:rPr lang="en-US" dirty="0">
                <a:solidFill>
                  <a:prstClr val="black"/>
                </a:solidFill>
                <a:latin typeface="Calibri"/>
              </a:rPr>
              <a:t>Complex Motor</a:t>
            </a:r>
          </a:p>
        </p:txBody>
      </p:sp>
      <p:sp>
        <p:nvSpPr>
          <p:cNvPr id="5" name="TextBox 4"/>
          <p:cNvSpPr txBox="1"/>
          <p:nvPr/>
        </p:nvSpPr>
        <p:spPr>
          <a:xfrm>
            <a:off x="7467600" y="3798529"/>
            <a:ext cx="1143000" cy="1200329"/>
          </a:xfrm>
          <a:prstGeom prst="rect">
            <a:avLst/>
          </a:prstGeom>
          <a:noFill/>
        </p:spPr>
        <p:txBody>
          <a:bodyPr wrap="square" rtlCol="0">
            <a:spAutoFit/>
          </a:bodyPr>
          <a:lstStyle/>
          <a:p>
            <a:pPr defTabSz="914400"/>
            <a:r>
              <a:rPr lang="en-US" dirty="0">
                <a:solidFill>
                  <a:prstClr val="black"/>
                </a:solidFill>
                <a:latin typeface="Calibri"/>
              </a:rPr>
              <a:t>Cognitive- Auditory, Tunnel, Time</a:t>
            </a:r>
          </a:p>
        </p:txBody>
      </p:sp>
      <p:sp>
        <p:nvSpPr>
          <p:cNvPr id="6" name="TextBox 5"/>
          <p:cNvSpPr txBox="1"/>
          <p:nvPr/>
        </p:nvSpPr>
        <p:spPr>
          <a:xfrm>
            <a:off x="8891462" y="3679535"/>
            <a:ext cx="1243138" cy="1200329"/>
          </a:xfrm>
          <a:prstGeom prst="rect">
            <a:avLst/>
          </a:prstGeom>
          <a:noFill/>
        </p:spPr>
        <p:txBody>
          <a:bodyPr wrap="square" rtlCol="0">
            <a:spAutoFit/>
          </a:bodyPr>
          <a:lstStyle/>
          <a:p>
            <a:pPr defTabSz="914400"/>
            <a:r>
              <a:rPr lang="en-US" dirty="0">
                <a:solidFill>
                  <a:prstClr val="white"/>
                </a:solidFill>
                <a:latin typeface="Calibri"/>
              </a:rPr>
              <a:t>System Overload- Borderline Stroke</a:t>
            </a:r>
          </a:p>
        </p:txBody>
      </p:sp>
    </p:spTree>
    <p:extLst>
      <p:ext uri="{BB962C8B-B14F-4D97-AF65-F5344CB8AC3E}">
        <p14:creationId xmlns:p14="http://schemas.microsoft.com/office/powerpoint/2010/main" val="3255956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21C5C-2E52-74BD-7791-2840482644DE}"/>
              </a:ext>
            </a:extLst>
          </p:cNvPr>
          <p:cNvSpPr>
            <a:spLocks noGrp="1"/>
          </p:cNvSpPr>
          <p:nvPr>
            <p:ph type="title"/>
          </p:nvPr>
        </p:nvSpPr>
        <p:spPr/>
        <p:txBody>
          <a:bodyPr/>
          <a:lstStyle/>
          <a:p>
            <a:r>
              <a:rPr lang="en-US" dirty="0"/>
              <a:t>One Brain – Two Sides </a:t>
            </a:r>
          </a:p>
        </p:txBody>
      </p:sp>
      <p:pic>
        <p:nvPicPr>
          <p:cNvPr id="5" name="Content Placeholder 4">
            <a:extLst>
              <a:ext uri="{FF2B5EF4-FFF2-40B4-BE49-F238E27FC236}">
                <a16:creationId xmlns:a16="http://schemas.microsoft.com/office/drawing/2014/main" id="{423EA8F1-EBBF-94BD-5DDE-DECEFE999B71}"/>
              </a:ext>
            </a:extLst>
          </p:cNvPr>
          <p:cNvPicPr>
            <a:picLocks noGrp="1" noChangeAspect="1"/>
          </p:cNvPicPr>
          <p:nvPr>
            <p:ph idx="1"/>
          </p:nvPr>
        </p:nvPicPr>
        <p:blipFill>
          <a:blip r:embed="rId3"/>
          <a:stretch>
            <a:fillRect/>
          </a:stretch>
        </p:blipFill>
        <p:spPr>
          <a:xfrm>
            <a:off x="1752600" y="1143001"/>
            <a:ext cx="8686800" cy="5410199"/>
          </a:xfrm>
          <a:prstGeom prst="rect">
            <a:avLst/>
          </a:prstGeom>
        </p:spPr>
      </p:pic>
    </p:spTree>
    <p:extLst>
      <p:ext uri="{BB962C8B-B14F-4D97-AF65-F5344CB8AC3E}">
        <p14:creationId xmlns:p14="http://schemas.microsoft.com/office/powerpoint/2010/main" val="3801129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8tracks.imgix.net/i/000/276/360/c/keep_calm_and_carry_on_by_marksuth-d3aj307-6152.jpg?fm=jpg&amp;q=65&amp;fit=max&amp;w=1024&amp;h=1024&amp;fit=max"/>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1025" y="1219201"/>
            <a:ext cx="3429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p:cNvSpPr>
            <a:spLocks noGrp="1"/>
          </p:cNvSpPr>
          <p:nvPr>
            <p:ph type="title"/>
          </p:nvPr>
        </p:nvSpPr>
        <p:spPr>
          <a:xfrm>
            <a:off x="1524000" y="-491"/>
            <a:ext cx="9144000" cy="991091"/>
          </a:xfrm>
        </p:spPr>
        <p:txBody>
          <a:bodyPr/>
          <a:lstStyle/>
          <a:p>
            <a:r>
              <a:rPr lang="en-US" sz="3200" spc="-150" dirty="0"/>
              <a:t>Keeping your Human Brain ‘Running</a:t>
            </a:r>
            <a:r>
              <a:rPr lang="en-US" spc="-150" dirty="0"/>
              <a:t>’</a:t>
            </a:r>
            <a:endParaRPr lang="en-US" dirty="0"/>
          </a:p>
        </p:txBody>
      </p:sp>
      <p:sp>
        <p:nvSpPr>
          <p:cNvPr id="9" name="Content Placeholder 3"/>
          <p:cNvSpPr txBox="1">
            <a:spLocks/>
          </p:cNvSpPr>
          <p:nvPr/>
        </p:nvSpPr>
        <p:spPr>
          <a:xfrm>
            <a:off x="1752601" y="1417642"/>
            <a:ext cx="4419601" cy="3992561"/>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dirty="0">
                <a:solidFill>
                  <a:prstClr val="black"/>
                </a:solidFill>
              </a:rPr>
              <a:t>Calm Yourself</a:t>
            </a:r>
          </a:p>
          <a:p>
            <a:pPr marL="457200" indent="-457200">
              <a:buFont typeface="Arial" panose="020B0604020202020204" pitchFamily="34" charset="0"/>
              <a:buChar char="•"/>
            </a:pPr>
            <a:r>
              <a:rPr lang="en-US" dirty="0">
                <a:solidFill>
                  <a:prstClr val="black"/>
                </a:solidFill>
              </a:rPr>
              <a:t>Control your breathing</a:t>
            </a:r>
          </a:p>
          <a:p>
            <a:pPr marL="457200" indent="-457200">
              <a:buFont typeface="Arial" panose="020B0604020202020204" pitchFamily="34" charset="0"/>
              <a:buChar char="•"/>
            </a:pPr>
            <a:r>
              <a:rPr lang="en-US" dirty="0">
                <a:solidFill>
                  <a:prstClr val="black"/>
                </a:solidFill>
              </a:rPr>
              <a:t>Shift your emotion</a:t>
            </a:r>
          </a:p>
          <a:p>
            <a:pPr marL="457200" indent="-457200">
              <a:buFont typeface="Arial" panose="020B0604020202020204" pitchFamily="34" charset="0"/>
              <a:buChar char="•"/>
            </a:pPr>
            <a:r>
              <a:rPr lang="en-US" dirty="0">
                <a:solidFill>
                  <a:prstClr val="black"/>
                </a:solidFill>
              </a:rPr>
              <a:t>Mental Scripting</a:t>
            </a:r>
          </a:p>
          <a:p>
            <a:pPr marL="342900" indent="-342900">
              <a:buFont typeface="Arial" panose="020B0604020202020204" pitchFamily="34" charset="0"/>
              <a:buChar char="•"/>
            </a:pPr>
            <a:endParaRPr lang="en-US" dirty="0">
              <a:solidFill>
                <a:prstClr val="black"/>
              </a:solidFill>
            </a:endParaRPr>
          </a:p>
        </p:txBody>
      </p:sp>
    </p:spTree>
    <p:extLst>
      <p:ext uri="{BB962C8B-B14F-4D97-AF65-F5344CB8AC3E}">
        <p14:creationId xmlns:p14="http://schemas.microsoft.com/office/powerpoint/2010/main" val="18102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Shape 721"/>
          <p:cNvSpPr txBox="1">
            <a:spLocks noGrp="1"/>
          </p:cNvSpPr>
          <p:nvPr>
            <p:ph type="title"/>
          </p:nvPr>
        </p:nvSpPr>
        <p:spPr>
          <a:xfrm>
            <a:off x="3429000" y="6532"/>
            <a:ext cx="5562600" cy="452013"/>
          </a:xfrm>
          <a:prstGeom prst="rect">
            <a:avLst/>
          </a:prstGeom>
        </p:spPr>
        <p:txBody>
          <a:bodyPr vert="horz" wrap="square" lIns="68569" tIns="68569" rIns="68569" bIns="68569" rtlCol="0" anchor="ctr" anchorCtr="0">
            <a:noAutofit/>
          </a:bodyPr>
          <a:lstStyle/>
          <a:p>
            <a:r>
              <a:rPr lang="en-US" sz="4500" dirty="0"/>
              <a:t>Decisive Moment</a:t>
            </a:r>
          </a:p>
        </p:txBody>
      </p:sp>
      <p:pic>
        <p:nvPicPr>
          <p:cNvPr id="6" name="Picture 5">
            <a:extLst>
              <a:ext uri="{FF2B5EF4-FFF2-40B4-BE49-F238E27FC236}">
                <a16:creationId xmlns:a16="http://schemas.microsoft.com/office/drawing/2014/main" id="{B1B62B78-9380-91E8-8BCE-828C06951B91}"/>
              </a:ext>
            </a:extLst>
          </p:cNvPr>
          <p:cNvPicPr>
            <a:picLocks noChangeAspect="1"/>
          </p:cNvPicPr>
          <p:nvPr/>
        </p:nvPicPr>
        <p:blipFill>
          <a:blip r:embed="rId4"/>
          <a:stretch>
            <a:fillRect/>
          </a:stretch>
        </p:blipFill>
        <p:spPr>
          <a:xfrm>
            <a:off x="1981200" y="609600"/>
            <a:ext cx="8001000" cy="6019800"/>
          </a:xfrm>
          <a:prstGeom prst="rect">
            <a:avLst/>
          </a:prstGeom>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150" dirty="0"/>
              <a:t>Station Night Club Fire </a:t>
            </a:r>
          </a:p>
        </p:txBody>
      </p:sp>
      <p:pic>
        <p:nvPicPr>
          <p:cNvPr id="4" name="Station Fire 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cstate="print"/>
          <a:stretch>
            <a:fillRect/>
          </a:stretch>
        </p:blipFill>
        <p:spPr>
          <a:xfrm>
            <a:off x="1905002" y="1676400"/>
            <a:ext cx="8762999" cy="4906436"/>
          </a:xfrm>
        </p:spPr>
      </p:pic>
    </p:spTree>
    <p:extLst>
      <p:ext uri="{BB962C8B-B14F-4D97-AF65-F5344CB8AC3E}">
        <p14:creationId xmlns:p14="http://schemas.microsoft.com/office/powerpoint/2010/main" val="211656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2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print"/>
          <a:srcRect/>
          <a:stretch>
            <a:fillRect/>
          </a:stretch>
        </p:blipFill>
        <p:spPr bwMode="auto">
          <a:xfrm>
            <a:off x="2133600" y="1295403"/>
            <a:ext cx="7239000" cy="5337003"/>
          </a:xfrm>
          <a:prstGeom prst="rect">
            <a:avLst/>
          </a:prstGeom>
          <a:noFill/>
          <a:ln w="38100" cap="rnd">
            <a:solidFill>
              <a:srgbClr val="FFFFFF"/>
            </a:solidFill>
            <a:miter lim="800000"/>
            <a:headEnd/>
            <a:tailEnd/>
          </a:ln>
        </p:spPr>
      </p:pic>
      <p:sp>
        <p:nvSpPr>
          <p:cNvPr id="8" name="Title 1"/>
          <p:cNvSpPr>
            <a:spLocks noGrp="1"/>
          </p:cNvSpPr>
          <p:nvPr>
            <p:ph type="title"/>
          </p:nvPr>
        </p:nvSpPr>
        <p:spPr/>
        <p:txBody>
          <a:bodyPr/>
          <a:lstStyle/>
          <a:p>
            <a:r>
              <a:rPr lang="en-US" spc="-150" dirty="0"/>
              <a:t>Station Night Club Fire </a:t>
            </a:r>
          </a:p>
        </p:txBody>
      </p:sp>
    </p:spTree>
    <p:extLst>
      <p:ext uri="{BB962C8B-B14F-4D97-AF65-F5344CB8AC3E}">
        <p14:creationId xmlns:p14="http://schemas.microsoft.com/office/powerpoint/2010/main" val="212211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D7B8-6AB6-2B9E-61A1-CF930749E534}"/>
              </a:ext>
            </a:extLst>
          </p:cNvPr>
          <p:cNvSpPr>
            <a:spLocks noGrp="1"/>
          </p:cNvSpPr>
          <p:nvPr>
            <p:ph type="title"/>
          </p:nvPr>
        </p:nvSpPr>
        <p:spPr/>
        <p:txBody>
          <a:bodyPr/>
          <a:lstStyle/>
          <a:p>
            <a:r>
              <a:rPr lang="en-US" dirty="0"/>
              <a:t>Station Night Club Fire </a:t>
            </a:r>
          </a:p>
        </p:txBody>
      </p:sp>
      <p:pic>
        <p:nvPicPr>
          <p:cNvPr id="5" name="Content Placeholder 4">
            <a:extLst>
              <a:ext uri="{FF2B5EF4-FFF2-40B4-BE49-F238E27FC236}">
                <a16:creationId xmlns:a16="http://schemas.microsoft.com/office/drawing/2014/main" id="{F005CA6F-1C51-3B83-0301-F0D4E4041277}"/>
              </a:ext>
            </a:extLst>
          </p:cNvPr>
          <p:cNvPicPr>
            <a:picLocks noGrp="1" noChangeAspect="1"/>
          </p:cNvPicPr>
          <p:nvPr>
            <p:ph idx="1"/>
          </p:nvPr>
        </p:nvPicPr>
        <p:blipFill>
          <a:blip r:embed="rId2"/>
          <a:stretch>
            <a:fillRect/>
          </a:stretch>
        </p:blipFill>
        <p:spPr>
          <a:xfrm>
            <a:off x="1752600" y="1219200"/>
            <a:ext cx="8686800" cy="5410200"/>
          </a:xfrm>
          <a:prstGeom prst="rect">
            <a:avLst/>
          </a:prstGeom>
        </p:spPr>
      </p:pic>
    </p:spTree>
    <p:extLst>
      <p:ext uri="{BB962C8B-B14F-4D97-AF65-F5344CB8AC3E}">
        <p14:creationId xmlns:p14="http://schemas.microsoft.com/office/powerpoint/2010/main" val="968424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Cool and Calm </a:t>
            </a:r>
          </a:p>
        </p:txBody>
      </p:sp>
      <p:pic>
        <p:nvPicPr>
          <p:cNvPr id="4" name="https_www2.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676400" y="1143001"/>
            <a:ext cx="8839200" cy="5287963"/>
          </a:xfrm>
        </p:spPr>
      </p:pic>
    </p:spTree>
    <p:extLst>
      <p:ext uri="{BB962C8B-B14F-4D97-AF65-F5344CB8AC3E}">
        <p14:creationId xmlns:p14="http://schemas.microsoft.com/office/powerpoint/2010/main" val="21141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1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950" y="-1549400"/>
            <a:ext cx="9429750" cy="9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302948" y="635067"/>
            <a:ext cx="7886700" cy="1325563"/>
          </a:xfrm>
        </p:spPr>
        <p:txBody>
          <a:bodyPr/>
          <a:lstStyle/>
          <a:p>
            <a:r>
              <a:rPr lang="en-US" sz="8000" dirty="0">
                <a:latin typeface="Arial Black" panose="020B0A04020102020204" pitchFamily="34" charset="0"/>
              </a:rPr>
              <a:t>Virginia Tech</a:t>
            </a:r>
          </a:p>
        </p:txBody>
      </p:sp>
    </p:spTree>
    <p:extLst>
      <p:ext uri="{BB962C8B-B14F-4D97-AF65-F5344CB8AC3E}">
        <p14:creationId xmlns:p14="http://schemas.microsoft.com/office/powerpoint/2010/main" val="121016066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173" y="-838200"/>
            <a:ext cx="9562352" cy="853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fontScale="90000"/>
          </a:bodyPr>
          <a:lstStyle/>
          <a:p>
            <a:r>
              <a:rPr lang="en-US" sz="8000" dirty="0">
                <a:latin typeface="Arial Black" panose="020B0A04020102020204" pitchFamily="34" charset="0"/>
              </a:rPr>
              <a:t>Norris Hall</a:t>
            </a:r>
          </a:p>
        </p:txBody>
      </p:sp>
    </p:spTree>
    <p:extLst>
      <p:ext uri="{BB962C8B-B14F-4D97-AF65-F5344CB8AC3E}">
        <p14:creationId xmlns:p14="http://schemas.microsoft.com/office/powerpoint/2010/main" val="74330658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4950" y="0"/>
            <a:ext cx="9163050" cy="7892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normAutofit fontScale="90000"/>
          </a:bodyPr>
          <a:lstStyle/>
          <a:p>
            <a:r>
              <a:rPr lang="en-US" sz="8000" dirty="0">
                <a:latin typeface="Arial Black" panose="020B0A04020102020204" pitchFamily="34" charset="0"/>
              </a:rPr>
              <a:t>2</a:t>
            </a:r>
            <a:r>
              <a:rPr lang="en-US" sz="8000" baseline="30000" dirty="0">
                <a:latin typeface="Arial Black" panose="020B0A04020102020204" pitchFamily="34" charset="0"/>
              </a:rPr>
              <a:t>nd</a:t>
            </a:r>
            <a:r>
              <a:rPr lang="en-US" sz="8000" dirty="0">
                <a:latin typeface="Arial Black" panose="020B0A04020102020204" pitchFamily="34" charset="0"/>
              </a:rPr>
              <a:t> Floor</a:t>
            </a:r>
          </a:p>
        </p:txBody>
      </p:sp>
    </p:spTree>
    <p:extLst>
      <p:ext uri="{BB962C8B-B14F-4D97-AF65-F5344CB8AC3E}">
        <p14:creationId xmlns:p14="http://schemas.microsoft.com/office/powerpoint/2010/main" val="90095201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Shape 945"/>
          <p:cNvSpPr txBox="1">
            <a:spLocks noGrp="1"/>
          </p:cNvSpPr>
          <p:nvPr>
            <p:ph type="title"/>
          </p:nvPr>
        </p:nvSpPr>
        <p:spPr/>
        <p:txBody>
          <a:bodyPr/>
          <a:lstStyle/>
          <a:p>
            <a:pPr lvl="0"/>
            <a:r>
              <a:rPr lang="en-US"/>
              <a:t> </a:t>
            </a:r>
          </a:p>
        </p:txBody>
      </p:sp>
      <p:pic>
        <p:nvPicPr>
          <p:cNvPr id="946" name="Shape 946" descr="C:\Users\jb203\Desktop\VT Hallway.png"/>
          <p:cNvPicPr preferRelativeResize="0"/>
          <p:nvPr/>
        </p:nvPicPr>
        <p:blipFill rotWithShape="1">
          <a:blip r:embed="rId4">
            <a:alphaModFix/>
          </a:blip>
          <a:srcRect/>
          <a:stretch/>
        </p:blipFill>
        <p:spPr>
          <a:xfrm>
            <a:off x="1555258" y="874749"/>
            <a:ext cx="9184892" cy="5158718"/>
          </a:xfrm>
          <a:prstGeom prst="rect">
            <a:avLst/>
          </a:prstGeom>
          <a:solidFill>
            <a:schemeClr val="accent1"/>
          </a:solidFill>
          <a:ln>
            <a:noFill/>
          </a:ln>
        </p:spPr>
      </p:pic>
      <p:sp>
        <p:nvSpPr>
          <p:cNvPr id="947" name="Shape 947"/>
          <p:cNvSpPr txBox="1"/>
          <p:nvPr/>
        </p:nvSpPr>
        <p:spPr>
          <a:xfrm>
            <a:off x="3531910" y="4364022"/>
            <a:ext cx="961535" cy="551468"/>
          </a:xfrm>
          <a:prstGeom prst="rect">
            <a:avLst/>
          </a:prstGeom>
          <a:noFill/>
          <a:ln>
            <a:noFill/>
          </a:ln>
        </p:spPr>
        <p:txBody>
          <a:bodyPr wrap="square" lIns="68569" tIns="34275" rIns="68569" bIns="34275" anchor="t" anchorCtr="0">
            <a:noAutofit/>
          </a:bodyPr>
          <a:lstStyle/>
          <a:p>
            <a:pPr defTabSz="685800">
              <a:buSzPct val="25000"/>
            </a:pPr>
            <a:r>
              <a:rPr lang="en-US" sz="3600" kern="0" dirty="0">
                <a:solidFill>
                  <a:srgbClr val="000000"/>
                </a:solidFill>
                <a:latin typeface="Helvetica Neue"/>
                <a:ea typeface="Helvetica Neue"/>
                <a:cs typeface="Helvetica Neue"/>
                <a:sym typeface="Helvetica Neue"/>
              </a:rPr>
              <a:t>211</a:t>
            </a:r>
          </a:p>
        </p:txBody>
      </p:sp>
      <p:sp>
        <p:nvSpPr>
          <p:cNvPr id="948" name="Shape 948"/>
          <p:cNvSpPr txBox="1"/>
          <p:nvPr/>
        </p:nvSpPr>
        <p:spPr>
          <a:xfrm>
            <a:off x="8223213" y="2039251"/>
            <a:ext cx="1163587" cy="426561"/>
          </a:xfrm>
          <a:prstGeom prst="rect">
            <a:avLst/>
          </a:prstGeom>
          <a:noFill/>
          <a:ln>
            <a:noFill/>
          </a:ln>
        </p:spPr>
        <p:txBody>
          <a:bodyPr wrap="square" lIns="68569" tIns="34275" rIns="68569" bIns="34275" anchor="t" anchorCtr="0">
            <a:noAutofit/>
          </a:bodyPr>
          <a:lstStyle/>
          <a:p>
            <a:pPr defTabSz="685800">
              <a:buSzPct val="25000"/>
            </a:pPr>
            <a:r>
              <a:rPr lang="en-US" sz="3600" kern="0" dirty="0">
                <a:solidFill>
                  <a:srgbClr val="000000"/>
                </a:solidFill>
                <a:latin typeface="Helvetica Neue"/>
                <a:ea typeface="Helvetica Neue"/>
                <a:cs typeface="Helvetica Neue"/>
                <a:sym typeface="Helvetica Neue"/>
              </a:rPr>
              <a:t>204</a:t>
            </a:r>
          </a:p>
        </p:txBody>
      </p:sp>
      <p:sp>
        <p:nvSpPr>
          <p:cNvPr id="949" name="Shape 949"/>
          <p:cNvSpPr txBox="1"/>
          <p:nvPr/>
        </p:nvSpPr>
        <p:spPr>
          <a:xfrm>
            <a:off x="6160875" y="5507151"/>
            <a:ext cx="1040419" cy="478382"/>
          </a:xfrm>
          <a:prstGeom prst="rect">
            <a:avLst/>
          </a:prstGeom>
          <a:noFill/>
          <a:ln>
            <a:noFill/>
          </a:ln>
        </p:spPr>
        <p:txBody>
          <a:bodyPr wrap="square" lIns="68569" tIns="34275" rIns="68569" bIns="34275" anchor="t" anchorCtr="0">
            <a:noAutofit/>
          </a:bodyPr>
          <a:lstStyle/>
          <a:p>
            <a:pPr defTabSz="685800">
              <a:buSzPct val="25000"/>
            </a:pPr>
            <a:r>
              <a:rPr lang="en-US" sz="3600" kern="0" dirty="0">
                <a:solidFill>
                  <a:srgbClr val="000000"/>
                </a:solidFill>
                <a:latin typeface="Helvetica Neue"/>
                <a:ea typeface="Helvetica Neue"/>
                <a:cs typeface="Helvetica Neue"/>
                <a:sym typeface="Helvetica Neue"/>
              </a:rPr>
              <a:t>205</a:t>
            </a:r>
          </a:p>
        </p:txBody>
      </p:sp>
      <p:sp>
        <p:nvSpPr>
          <p:cNvPr id="950" name="Shape 950"/>
          <p:cNvSpPr txBox="1"/>
          <p:nvPr/>
        </p:nvSpPr>
        <p:spPr>
          <a:xfrm>
            <a:off x="5014784" y="5028610"/>
            <a:ext cx="1424116" cy="536564"/>
          </a:xfrm>
          <a:prstGeom prst="rect">
            <a:avLst/>
          </a:prstGeom>
          <a:noFill/>
          <a:ln>
            <a:noFill/>
          </a:ln>
        </p:spPr>
        <p:txBody>
          <a:bodyPr wrap="square" lIns="68569" tIns="34275" rIns="68569" bIns="34275" anchor="t" anchorCtr="0">
            <a:noAutofit/>
          </a:bodyPr>
          <a:lstStyle/>
          <a:p>
            <a:pPr defTabSz="685800">
              <a:buSzPct val="25000"/>
            </a:pPr>
            <a:r>
              <a:rPr lang="en-US" sz="3600" kern="0" dirty="0">
                <a:solidFill>
                  <a:srgbClr val="000000"/>
                </a:solidFill>
                <a:latin typeface="Helvetica Neue"/>
                <a:ea typeface="Helvetica Neue"/>
                <a:cs typeface="Helvetica Neue"/>
                <a:sym typeface="Helvetica Neue"/>
              </a:rPr>
              <a:t>207</a:t>
            </a:r>
          </a:p>
        </p:txBody>
      </p:sp>
      <p:sp>
        <p:nvSpPr>
          <p:cNvPr id="951" name="Shape 951"/>
          <p:cNvSpPr txBox="1"/>
          <p:nvPr/>
        </p:nvSpPr>
        <p:spPr>
          <a:xfrm>
            <a:off x="6438900" y="1394578"/>
            <a:ext cx="929846" cy="463550"/>
          </a:xfrm>
          <a:prstGeom prst="rect">
            <a:avLst/>
          </a:prstGeom>
          <a:noFill/>
          <a:ln>
            <a:noFill/>
          </a:ln>
        </p:spPr>
        <p:txBody>
          <a:bodyPr wrap="square" lIns="68569" tIns="34275" rIns="68569" bIns="34275" anchor="t" anchorCtr="0">
            <a:noAutofit/>
          </a:bodyPr>
          <a:lstStyle/>
          <a:p>
            <a:pPr defTabSz="685800">
              <a:buSzPct val="25000"/>
            </a:pPr>
            <a:r>
              <a:rPr lang="en-US" sz="3600" kern="0" dirty="0">
                <a:solidFill>
                  <a:srgbClr val="000000"/>
                </a:solidFill>
                <a:latin typeface="Helvetica Neue"/>
                <a:ea typeface="Helvetica Neue"/>
                <a:cs typeface="Helvetica Neue"/>
                <a:sym typeface="Helvetica Neue"/>
              </a:rPr>
              <a:t>206</a:t>
            </a:r>
          </a:p>
        </p:txBody>
      </p:sp>
      <p:sp>
        <p:nvSpPr>
          <p:cNvPr id="3" name="Rectangle 2"/>
          <p:cNvSpPr/>
          <p:nvPr/>
        </p:nvSpPr>
        <p:spPr>
          <a:xfrm>
            <a:off x="6251490" y="2575152"/>
            <a:ext cx="98854" cy="10768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11" name="Rectangle 10"/>
          <p:cNvSpPr/>
          <p:nvPr/>
        </p:nvSpPr>
        <p:spPr>
          <a:xfrm>
            <a:off x="6799305" y="2670643"/>
            <a:ext cx="98854" cy="10768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12" name="Rectangle 11"/>
          <p:cNvSpPr/>
          <p:nvPr/>
        </p:nvSpPr>
        <p:spPr>
          <a:xfrm>
            <a:off x="5802013" y="2547376"/>
            <a:ext cx="98854" cy="10768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13" name="Rectangle 12"/>
          <p:cNvSpPr/>
          <p:nvPr/>
        </p:nvSpPr>
        <p:spPr>
          <a:xfrm>
            <a:off x="6062020" y="2697952"/>
            <a:ext cx="98854" cy="10768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14" name="Rectangle 13"/>
          <p:cNvSpPr/>
          <p:nvPr/>
        </p:nvSpPr>
        <p:spPr>
          <a:xfrm>
            <a:off x="6324600" y="2745181"/>
            <a:ext cx="98854" cy="10768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15" name="Rectangle 14"/>
          <p:cNvSpPr/>
          <p:nvPr/>
        </p:nvSpPr>
        <p:spPr>
          <a:xfrm>
            <a:off x="6438900" y="2859481"/>
            <a:ext cx="98854" cy="10768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16" name="Rectangle 15"/>
          <p:cNvSpPr/>
          <p:nvPr/>
        </p:nvSpPr>
        <p:spPr>
          <a:xfrm>
            <a:off x="6608806" y="2784297"/>
            <a:ext cx="98854" cy="10768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18" name="Rectangle 17"/>
          <p:cNvSpPr/>
          <p:nvPr/>
        </p:nvSpPr>
        <p:spPr>
          <a:xfrm>
            <a:off x="6052237" y="2497552"/>
            <a:ext cx="98854" cy="10768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19" name="Rectangle 18"/>
          <p:cNvSpPr/>
          <p:nvPr/>
        </p:nvSpPr>
        <p:spPr>
          <a:xfrm>
            <a:off x="6430662" y="2590266"/>
            <a:ext cx="98854" cy="10768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20" name="Rectangle 19"/>
          <p:cNvSpPr/>
          <p:nvPr/>
        </p:nvSpPr>
        <p:spPr>
          <a:xfrm>
            <a:off x="6620132" y="2555697"/>
            <a:ext cx="98854" cy="107686"/>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21" name="Rectangle 20"/>
          <p:cNvSpPr/>
          <p:nvPr/>
        </p:nvSpPr>
        <p:spPr>
          <a:xfrm>
            <a:off x="6240162" y="2405124"/>
            <a:ext cx="98854" cy="107686"/>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24" name="Rectangle 23"/>
          <p:cNvSpPr/>
          <p:nvPr/>
        </p:nvSpPr>
        <p:spPr>
          <a:xfrm>
            <a:off x="5953383" y="2350996"/>
            <a:ext cx="98854" cy="107686"/>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26" name="Rectangle 25"/>
          <p:cNvSpPr/>
          <p:nvPr/>
        </p:nvSpPr>
        <p:spPr>
          <a:xfrm>
            <a:off x="6147705" y="2297153"/>
            <a:ext cx="98854" cy="107686"/>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27" name="Rectangle 26"/>
          <p:cNvSpPr/>
          <p:nvPr/>
        </p:nvSpPr>
        <p:spPr>
          <a:xfrm>
            <a:off x="5637770" y="4029906"/>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28" name="Rectangle 27"/>
          <p:cNvSpPr/>
          <p:nvPr/>
        </p:nvSpPr>
        <p:spPr>
          <a:xfrm>
            <a:off x="6278777" y="4629174"/>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29" name="Rectangle 28"/>
          <p:cNvSpPr/>
          <p:nvPr/>
        </p:nvSpPr>
        <p:spPr>
          <a:xfrm>
            <a:off x="5929574" y="4285421"/>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0" name="Rectangle 29"/>
          <p:cNvSpPr/>
          <p:nvPr/>
        </p:nvSpPr>
        <p:spPr>
          <a:xfrm>
            <a:off x="6076653" y="4138237"/>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1" name="Rectangle 30"/>
          <p:cNvSpPr/>
          <p:nvPr/>
        </p:nvSpPr>
        <p:spPr>
          <a:xfrm>
            <a:off x="6548567" y="4534568"/>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2" name="Rectangle 31"/>
          <p:cNvSpPr/>
          <p:nvPr/>
        </p:nvSpPr>
        <p:spPr>
          <a:xfrm>
            <a:off x="6343983" y="4094541"/>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3" name="Rectangle 32"/>
          <p:cNvSpPr/>
          <p:nvPr/>
        </p:nvSpPr>
        <p:spPr>
          <a:xfrm>
            <a:off x="6302976" y="3918544"/>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4" name="Rectangle 33"/>
          <p:cNvSpPr/>
          <p:nvPr/>
        </p:nvSpPr>
        <p:spPr>
          <a:xfrm>
            <a:off x="6777681" y="4285421"/>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5" name="Rectangle 34"/>
          <p:cNvSpPr/>
          <p:nvPr/>
        </p:nvSpPr>
        <p:spPr>
          <a:xfrm>
            <a:off x="6608805" y="4231255"/>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6" name="Rectangle 35"/>
          <p:cNvSpPr/>
          <p:nvPr/>
        </p:nvSpPr>
        <p:spPr>
          <a:xfrm>
            <a:off x="6370423" y="4294259"/>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7" name="Rectangle 36"/>
          <p:cNvSpPr/>
          <p:nvPr/>
        </p:nvSpPr>
        <p:spPr>
          <a:xfrm>
            <a:off x="6116676" y="4364021"/>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8" name="Rectangle 37"/>
          <p:cNvSpPr/>
          <p:nvPr/>
        </p:nvSpPr>
        <p:spPr>
          <a:xfrm>
            <a:off x="5996199" y="4495904"/>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39" name="Rectangle 38"/>
          <p:cNvSpPr/>
          <p:nvPr/>
        </p:nvSpPr>
        <p:spPr>
          <a:xfrm>
            <a:off x="6739065" y="4109758"/>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0" name="Rectangle 39"/>
          <p:cNvSpPr/>
          <p:nvPr/>
        </p:nvSpPr>
        <p:spPr>
          <a:xfrm>
            <a:off x="7816680" y="4551403"/>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1" name="Rectangle 40"/>
          <p:cNvSpPr/>
          <p:nvPr/>
        </p:nvSpPr>
        <p:spPr>
          <a:xfrm>
            <a:off x="8258657" y="5061796"/>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2" name="Rectangle 41"/>
          <p:cNvSpPr/>
          <p:nvPr/>
        </p:nvSpPr>
        <p:spPr>
          <a:xfrm>
            <a:off x="8173196" y="4679127"/>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3" name="Rectangle 42"/>
          <p:cNvSpPr/>
          <p:nvPr/>
        </p:nvSpPr>
        <p:spPr>
          <a:xfrm>
            <a:off x="7717364" y="4718510"/>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4" name="Rectangle 43"/>
          <p:cNvSpPr/>
          <p:nvPr/>
        </p:nvSpPr>
        <p:spPr>
          <a:xfrm>
            <a:off x="7795326" y="4861324"/>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5" name="Rectangle 44"/>
          <p:cNvSpPr/>
          <p:nvPr/>
        </p:nvSpPr>
        <p:spPr>
          <a:xfrm>
            <a:off x="7201293" y="4676965"/>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6" name="Rectangle 45"/>
          <p:cNvSpPr/>
          <p:nvPr/>
        </p:nvSpPr>
        <p:spPr>
          <a:xfrm>
            <a:off x="7527649" y="4947110"/>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7" name="Rectangle 46"/>
          <p:cNvSpPr/>
          <p:nvPr/>
        </p:nvSpPr>
        <p:spPr>
          <a:xfrm>
            <a:off x="7945964" y="4947110"/>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8" name="Rectangle 47"/>
          <p:cNvSpPr/>
          <p:nvPr/>
        </p:nvSpPr>
        <p:spPr>
          <a:xfrm>
            <a:off x="8379135" y="4942164"/>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9" name="Rectangle 48"/>
          <p:cNvSpPr/>
          <p:nvPr/>
        </p:nvSpPr>
        <p:spPr>
          <a:xfrm>
            <a:off x="8006202" y="5170664"/>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0" name="Rectangle 49"/>
          <p:cNvSpPr/>
          <p:nvPr/>
        </p:nvSpPr>
        <p:spPr>
          <a:xfrm>
            <a:off x="7717363" y="5224830"/>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4" name="Multiply 3"/>
          <p:cNvSpPr/>
          <p:nvPr/>
        </p:nvSpPr>
        <p:spPr>
          <a:xfrm>
            <a:off x="7527650" y="3962416"/>
            <a:ext cx="267677" cy="68580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2" name="Rectangle 51"/>
          <p:cNvSpPr/>
          <p:nvPr/>
        </p:nvSpPr>
        <p:spPr>
          <a:xfrm>
            <a:off x="7368746" y="2751794"/>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3" name="Rectangle 52"/>
          <p:cNvSpPr/>
          <p:nvPr/>
        </p:nvSpPr>
        <p:spPr>
          <a:xfrm>
            <a:off x="7756440" y="2039250"/>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4" name="Rectangle 53"/>
          <p:cNvSpPr/>
          <p:nvPr/>
        </p:nvSpPr>
        <p:spPr>
          <a:xfrm>
            <a:off x="8109008" y="2198365"/>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5" name="Rectangle 54"/>
          <p:cNvSpPr/>
          <p:nvPr/>
        </p:nvSpPr>
        <p:spPr>
          <a:xfrm>
            <a:off x="7756440" y="1729329"/>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6" name="Rectangle 55"/>
          <p:cNvSpPr/>
          <p:nvPr/>
        </p:nvSpPr>
        <p:spPr>
          <a:xfrm>
            <a:off x="7927314" y="1728469"/>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7" name="Rectangle 56"/>
          <p:cNvSpPr/>
          <p:nvPr/>
        </p:nvSpPr>
        <p:spPr>
          <a:xfrm>
            <a:off x="7941909" y="3880378"/>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8" name="Rectangle 57"/>
          <p:cNvSpPr/>
          <p:nvPr/>
        </p:nvSpPr>
        <p:spPr>
          <a:xfrm>
            <a:off x="7756440" y="2199553"/>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9" name="Rectangle 58"/>
          <p:cNvSpPr/>
          <p:nvPr/>
        </p:nvSpPr>
        <p:spPr>
          <a:xfrm>
            <a:off x="7756440" y="1878946"/>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0" name="Rectangle 59"/>
          <p:cNvSpPr/>
          <p:nvPr/>
        </p:nvSpPr>
        <p:spPr>
          <a:xfrm>
            <a:off x="7969864" y="3105982"/>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1" name="Rectangle 60"/>
          <p:cNvSpPr/>
          <p:nvPr/>
        </p:nvSpPr>
        <p:spPr>
          <a:xfrm>
            <a:off x="8084164" y="3220282"/>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2" name="Rectangle 61"/>
          <p:cNvSpPr/>
          <p:nvPr/>
        </p:nvSpPr>
        <p:spPr>
          <a:xfrm>
            <a:off x="8223213" y="3413302"/>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3" name="Rectangle 62"/>
          <p:cNvSpPr/>
          <p:nvPr/>
        </p:nvSpPr>
        <p:spPr>
          <a:xfrm>
            <a:off x="4289875" y="3434839"/>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4" name="Rectangle 63"/>
          <p:cNvSpPr/>
          <p:nvPr/>
        </p:nvSpPr>
        <p:spPr>
          <a:xfrm>
            <a:off x="4421084" y="3759188"/>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5" name="Rectangle 64"/>
          <p:cNvSpPr/>
          <p:nvPr/>
        </p:nvSpPr>
        <p:spPr>
          <a:xfrm>
            <a:off x="5068260" y="3864378"/>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6" name="Rectangle 65"/>
          <p:cNvSpPr/>
          <p:nvPr/>
        </p:nvSpPr>
        <p:spPr>
          <a:xfrm>
            <a:off x="4896477" y="3772047"/>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7" name="Rectangle 66"/>
          <p:cNvSpPr/>
          <p:nvPr/>
        </p:nvSpPr>
        <p:spPr>
          <a:xfrm>
            <a:off x="4725493" y="3694643"/>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8" name="Rectangle 67"/>
          <p:cNvSpPr/>
          <p:nvPr/>
        </p:nvSpPr>
        <p:spPr>
          <a:xfrm>
            <a:off x="4558779" y="3628169"/>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69" name="Rectangle 68"/>
          <p:cNvSpPr/>
          <p:nvPr/>
        </p:nvSpPr>
        <p:spPr>
          <a:xfrm>
            <a:off x="4865496" y="3558390"/>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70" name="Rectangle 69"/>
          <p:cNvSpPr/>
          <p:nvPr/>
        </p:nvSpPr>
        <p:spPr>
          <a:xfrm>
            <a:off x="5035987" y="3627772"/>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71" name="Rectangle 70"/>
          <p:cNvSpPr/>
          <p:nvPr/>
        </p:nvSpPr>
        <p:spPr>
          <a:xfrm>
            <a:off x="5212401" y="3705022"/>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72" name="Rectangle 71"/>
          <p:cNvSpPr/>
          <p:nvPr/>
        </p:nvSpPr>
        <p:spPr>
          <a:xfrm>
            <a:off x="4813483" y="3324568"/>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73" name="Rectangle 72"/>
          <p:cNvSpPr/>
          <p:nvPr/>
        </p:nvSpPr>
        <p:spPr>
          <a:xfrm>
            <a:off x="4964854" y="3389942"/>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74" name="Rectangle 73"/>
          <p:cNvSpPr/>
          <p:nvPr/>
        </p:nvSpPr>
        <p:spPr>
          <a:xfrm>
            <a:off x="5128681" y="3454108"/>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75" name="Rectangle 74"/>
          <p:cNvSpPr/>
          <p:nvPr/>
        </p:nvSpPr>
        <p:spPr>
          <a:xfrm>
            <a:off x="5303220" y="3527021"/>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76" name="Rectangle 75"/>
          <p:cNvSpPr/>
          <p:nvPr/>
        </p:nvSpPr>
        <p:spPr>
          <a:xfrm>
            <a:off x="4693005" y="3491779"/>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80" name="Rectangle 79"/>
          <p:cNvSpPr/>
          <p:nvPr/>
        </p:nvSpPr>
        <p:spPr>
          <a:xfrm>
            <a:off x="7777602" y="2917085"/>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81" name="Rectangle 80"/>
          <p:cNvSpPr/>
          <p:nvPr/>
        </p:nvSpPr>
        <p:spPr>
          <a:xfrm>
            <a:off x="8105468" y="2033227"/>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82" name="Rectangle 81"/>
          <p:cNvSpPr/>
          <p:nvPr/>
        </p:nvSpPr>
        <p:spPr>
          <a:xfrm>
            <a:off x="7936499" y="2036266"/>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83" name="Rectangle 82"/>
          <p:cNvSpPr/>
          <p:nvPr/>
        </p:nvSpPr>
        <p:spPr>
          <a:xfrm>
            <a:off x="7936499" y="2198365"/>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84" name="Rectangle 83"/>
          <p:cNvSpPr/>
          <p:nvPr/>
        </p:nvSpPr>
        <p:spPr>
          <a:xfrm>
            <a:off x="7927581" y="1878946"/>
            <a:ext cx="120478" cy="108332"/>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5" name="Down Arrow 4"/>
          <p:cNvSpPr/>
          <p:nvPr/>
        </p:nvSpPr>
        <p:spPr>
          <a:xfrm rot="12642734">
            <a:off x="7573945" y="2703539"/>
            <a:ext cx="142022" cy="481091"/>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87" name="Rectangle 86"/>
          <p:cNvSpPr/>
          <p:nvPr/>
        </p:nvSpPr>
        <p:spPr>
          <a:xfrm>
            <a:off x="4578719" y="3854084"/>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88" name="Rectangle 87"/>
          <p:cNvSpPr/>
          <p:nvPr/>
        </p:nvSpPr>
        <p:spPr>
          <a:xfrm>
            <a:off x="4740920" y="3934544"/>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89" name="Rectangle 88"/>
          <p:cNvSpPr/>
          <p:nvPr/>
        </p:nvSpPr>
        <p:spPr>
          <a:xfrm>
            <a:off x="4934690" y="4024800"/>
            <a:ext cx="120478" cy="108332"/>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
        <p:nvSpPr>
          <p:cNvPr id="90" name="Rectangle 89"/>
          <p:cNvSpPr/>
          <p:nvPr/>
        </p:nvSpPr>
        <p:spPr>
          <a:xfrm>
            <a:off x="4183388" y="3790689"/>
            <a:ext cx="120478" cy="10833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kern="0">
              <a:solidFill>
                <a:srgbClr val="FFFFFF"/>
              </a:solidFill>
              <a:latin typeface="Arial"/>
              <a:sym typeface="Aria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9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3"/>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6"/>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8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82"/>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83"/>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54"/>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81"/>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4"/>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45"/>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46"/>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50"/>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49"/>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47"/>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44"/>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40"/>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2"/>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48"/>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animBg="1"/>
      <p:bldP spid="13" grpId="0" animBg="1"/>
      <p:bldP spid="14" grpId="0" animBg="1"/>
      <p:bldP spid="15" grpId="0" animBg="1"/>
      <p:bldP spid="16" grpId="0" animBg="1"/>
      <p:bldP spid="18" grpId="0" animBg="1"/>
      <p:bldP spid="19" grpId="0" animBg="1"/>
      <p:bldP spid="20" grpId="0" animBg="1"/>
      <p:bldP spid="21" grpId="0" animBg="1"/>
      <p:bldP spid="24"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4"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80" grpId="0" animBg="1"/>
      <p:bldP spid="81" grpId="0" animBg="1"/>
      <p:bldP spid="82" grpId="0" animBg="1"/>
      <p:bldP spid="83" grpId="0" animBg="1"/>
      <p:bldP spid="84" grpId="0" animBg="1"/>
      <p:bldP spid="5" grpId="0" animBg="1"/>
      <p:bldP spid="87" grpId="0" animBg="1"/>
      <p:bldP spid="88" grpId="0" animBg="1"/>
      <p:bldP spid="89" grpId="0" animBg="1"/>
      <p:bldP spid="9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98B42-60FD-50E3-024B-1FD815FB54BD}"/>
              </a:ext>
            </a:extLst>
          </p:cNvPr>
          <p:cNvSpPr>
            <a:spLocks noGrp="1"/>
          </p:cNvSpPr>
          <p:nvPr>
            <p:ph type="title"/>
          </p:nvPr>
        </p:nvSpPr>
        <p:spPr/>
        <p:txBody>
          <a:bodyPr/>
          <a:lstStyle/>
          <a:p>
            <a:r>
              <a:rPr lang="en-US" dirty="0"/>
              <a:t>Dr. Liviu </a:t>
            </a:r>
            <a:r>
              <a:rPr lang="en-US" dirty="0" err="1"/>
              <a:t>Librescu</a:t>
            </a:r>
            <a:endParaRPr lang="en-US" dirty="0"/>
          </a:p>
        </p:txBody>
      </p:sp>
      <p:pic>
        <p:nvPicPr>
          <p:cNvPr id="4" name="Picture 3">
            <a:extLst>
              <a:ext uri="{FF2B5EF4-FFF2-40B4-BE49-F238E27FC236}">
                <a16:creationId xmlns:a16="http://schemas.microsoft.com/office/drawing/2014/main" id="{29D0D331-DB2E-9713-F5B6-7CD714F1F627}"/>
              </a:ext>
            </a:extLst>
          </p:cNvPr>
          <p:cNvPicPr>
            <a:picLocks noChangeAspect="1"/>
          </p:cNvPicPr>
          <p:nvPr/>
        </p:nvPicPr>
        <p:blipFill>
          <a:blip r:embed="rId2"/>
          <a:stretch>
            <a:fillRect/>
          </a:stretch>
        </p:blipFill>
        <p:spPr>
          <a:xfrm>
            <a:off x="3352800" y="1001487"/>
            <a:ext cx="5562600" cy="5620999"/>
          </a:xfrm>
          <a:prstGeom prst="rect">
            <a:avLst/>
          </a:prstGeom>
        </p:spPr>
      </p:pic>
    </p:spTree>
    <p:extLst>
      <p:ext uri="{BB962C8B-B14F-4D97-AF65-F5344CB8AC3E}">
        <p14:creationId xmlns:p14="http://schemas.microsoft.com/office/powerpoint/2010/main" val="205549629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Title 2"/>
          <p:cNvSpPr txBox="1">
            <a:spLocks/>
          </p:cNvSpPr>
          <p:nvPr/>
        </p:nvSpPr>
        <p:spPr>
          <a:xfrm>
            <a:off x="2057400" y="2971800"/>
            <a:ext cx="5410200" cy="1619250"/>
          </a:xfrm>
          <a:prstGeom prst="rect">
            <a:avLst/>
          </a:prstGeom>
          <a:solidFill>
            <a:schemeClr val="bg1"/>
          </a:solidFill>
        </p:spPr>
        <p:txBody>
          <a:bodyPr vert="horz" lIns="91440" tIns="45720" rIns="91440" bIns="45720" rtlCol="0" anchor="ctr">
            <a:normAutofit/>
          </a:bodyPr>
          <a:lstStyle>
            <a:lvl1pPr algn="ctr" defTabSz="914400" rtl="0" eaLnBrk="1" latinLnBrk="0" hangingPunct="1">
              <a:spcBef>
                <a:spcPct val="0"/>
              </a:spcBef>
              <a:buNone/>
              <a:defRPr sz="4000" b="1" kern="1200">
                <a:solidFill>
                  <a:schemeClr val="bg1"/>
                </a:solidFill>
                <a:latin typeface="+mj-lt"/>
                <a:ea typeface="+mj-ea"/>
                <a:cs typeface="+mj-cs"/>
              </a:defRPr>
            </a:lvl1pPr>
          </a:lstStyle>
          <a:p>
            <a:pPr algn="l"/>
            <a:r>
              <a:rPr lang="en-US" sz="9600" dirty="0">
                <a:solidFill>
                  <a:prstClr val="black"/>
                </a:solidFill>
                <a:latin typeface="Calibri"/>
              </a:rPr>
              <a:t>3 Minutes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0" y="1990725"/>
            <a:ext cx="2667000" cy="2667000"/>
          </a:xfrm>
          <a:prstGeom prst="rect">
            <a:avLst/>
          </a:prstGeom>
        </p:spPr>
      </p:pic>
    </p:spTree>
    <p:extLst>
      <p:ext uri="{BB962C8B-B14F-4D97-AF65-F5344CB8AC3E}">
        <p14:creationId xmlns:p14="http://schemas.microsoft.com/office/powerpoint/2010/main" val="4088216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2133600" y="6356354"/>
            <a:ext cx="2895600" cy="365125"/>
          </a:xfrm>
          <a:prstGeom prst="rect">
            <a:avLst/>
          </a:prstGeom>
        </p:spPr>
        <p:txBody>
          <a:bodyPr/>
          <a:lstStyle/>
          <a:p>
            <a:pPr defTabSz="914400"/>
            <a:endParaRPr lang="en-US" dirty="0">
              <a:solidFill>
                <a:prstClr val="black"/>
              </a:solidFill>
              <a:latin typeface="Calibri"/>
            </a:endParaRPr>
          </a:p>
        </p:txBody>
      </p:sp>
      <p:sp>
        <p:nvSpPr>
          <p:cNvPr id="3" name="Content Placeholder 2"/>
          <p:cNvSpPr>
            <a:spLocks noGrp="1"/>
          </p:cNvSpPr>
          <p:nvPr>
            <p:ph sz="quarter" idx="4294967295"/>
          </p:nvPr>
        </p:nvSpPr>
        <p:spPr>
          <a:xfrm>
            <a:off x="2895600" y="1752600"/>
            <a:ext cx="4495800" cy="2743200"/>
          </a:xfrm>
          <a:prstGeom prst="rect">
            <a:avLst/>
          </a:prstGeom>
        </p:spPr>
        <p:txBody>
          <a:bodyPr>
            <a:noAutofit/>
          </a:bodyPr>
          <a:lstStyle/>
          <a:p>
            <a:pPr marL="571500" indent="-571500">
              <a:lnSpc>
                <a:spcPct val="80000"/>
              </a:lnSpc>
              <a:spcBef>
                <a:spcPts val="0"/>
              </a:spcBef>
              <a:buFont typeface="Arial" panose="020B0604020202020204" pitchFamily="34" charset="0"/>
              <a:buChar char="•"/>
            </a:pPr>
            <a:r>
              <a:rPr lang="en-US" sz="6600" u="sng" dirty="0"/>
              <a:t>A</a:t>
            </a:r>
            <a:r>
              <a:rPr lang="en-US" sz="6600" dirty="0"/>
              <a:t>void </a:t>
            </a:r>
          </a:p>
          <a:p>
            <a:pPr marL="571500" indent="-571500">
              <a:lnSpc>
                <a:spcPct val="80000"/>
              </a:lnSpc>
              <a:spcBef>
                <a:spcPts val="0"/>
              </a:spcBef>
              <a:buFont typeface="Arial" panose="020B0604020202020204" pitchFamily="34" charset="0"/>
              <a:buChar char="•"/>
            </a:pPr>
            <a:r>
              <a:rPr lang="en-US" sz="6600" u="sng" dirty="0"/>
              <a:t>D</a:t>
            </a:r>
            <a:r>
              <a:rPr lang="en-US" sz="6600" dirty="0"/>
              <a:t>eny</a:t>
            </a:r>
          </a:p>
          <a:p>
            <a:pPr marL="571500" indent="-571500">
              <a:lnSpc>
                <a:spcPct val="80000"/>
              </a:lnSpc>
              <a:spcBef>
                <a:spcPts val="0"/>
              </a:spcBef>
              <a:buFont typeface="Arial" panose="020B0604020202020204" pitchFamily="34" charset="0"/>
              <a:buChar char="•"/>
            </a:pPr>
            <a:r>
              <a:rPr lang="en-US" sz="6600" u="sng" dirty="0"/>
              <a:t>D</a:t>
            </a:r>
            <a:r>
              <a:rPr lang="en-US" sz="6600" dirty="0"/>
              <a:t>efend</a:t>
            </a:r>
          </a:p>
        </p:txBody>
      </p:sp>
      <p:sp>
        <p:nvSpPr>
          <p:cNvPr id="5" name="Title 4"/>
          <p:cNvSpPr>
            <a:spLocks noGrp="1"/>
          </p:cNvSpPr>
          <p:nvPr>
            <p:ph type="title"/>
          </p:nvPr>
        </p:nvSpPr>
        <p:spPr/>
        <p:txBody>
          <a:bodyPr/>
          <a:lstStyle/>
          <a:p>
            <a:r>
              <a:rPr lang="en-US" dirty="0"/>
              <a:t>So… What options do we have?</a:t>
            </a:r>
          </a:p>
        </p:txBody>
      </p:sp>
    </p:spTree>
    <p:extLst>
      <p:ext uri="{BB962C8B-B14F-4D97-AF65-F5344CB8AC3E}">
        <p14:creationId xmlns:p14="http://schemas.microsoft.com/office/powerpoint/2010/main" val="35565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pc="-150" dirty="0"/>
              <a:t>Avoid</a:t>
            </a:r>
            <a:endParaRPr lang="en-US" dirty="0"/>
          </a:p>
        </p:txBody>
      </p:sp>
      <p:sp>
        <p:nvSpPr>
          <p:cNvPr id="8" name="Content Placeholder 4"/>
          <p:cNvSpPr txBox="1">
            <a:spLocks/>
          </p:cNvSpPr>
          <p:nvPr/>
        </p:nvSpPr>
        <p:spPr>
          <a:xfrm>
            <a:off x="1600200" y="1371603"/>
            <a:ext cx="4038600" cy="4525963"/>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571500" indent="-571500">
              <a:buFont typeface="Arial" panose="020B0604020202020204" pitchFamily="34" charset="0"/>
              <a:buChar char="•"/>
            </a:pPr>
            <a:r>
              <a:rPr lang="en-US" sz="4400" spc="-150" dirty="0">
                <a:solidFill>
                  <a:prstClr val="black"/>
                </a:solidFill>
                <a:latin typeface="Calibri"/>
              </a:rPr>
              <a:t>Leave ASAP</a:t>
            </a:r>
          </a:p>
          <a:p>
            <a:pPr marL="571500" indent="-571500">
              <a:buFont typeface="Arial" panose="020B0604020202020204" pitchFamily="34" charset="0"/>
              <a:buChar char="•"/>
            </a:pPr>
            <a:r>
              <a:rPr lang="en-US" sz="4400" spc="-150" dirty="0">
                <a:solidFill>
                  <a:prstClr val="black"/>
                </a:solidFill>
                <a:latin typeface="Calibri"/>
              </a:rPr>
              <a:t>Know your exits</a:t>
            </a:r>
          </a:p>
          <a:p>
            <a:pPr marL="571500" indent="-571500">
              <a:buFont typeface="Arial" panose="020B0604020202020204" pitchFamily="34" charset="0"/>
              <a:buChar char="•"/>
            </a:pPr>
            <a:r>
              <a:rPr lang="en-US" sz="4400" spc="-150" dirty="0">
                <a:solidFill>
                  <a:prstClr val="black"/>
                </a:solidFill>
                <a:latin typeface="Calibri"/>
              </a:rPr>
              <a:t>Call 911 when safe to do so</a:t>
            </a:r>
          </a:p>
        </p:txBody>
      </p:sp>
      <p:pic>
        <p:nvPicPr>
          <p:cNvPr id="5" name="Picture 4">
            <a:extLst>
              <a:ext uri="{FF2B5EF4-FFF2-40B4-BE49-F238E27FC236}">
                <a16:creationId xmlns:a16="http://schemas.microsoft.com/office/drawing/2014/main" id="{36B3D713-1CFE-A267-506B-15FB562A646B}"/>
              </a:ext>
            </a:extLst>
          </p:cNvPr>
          <p:cNvPicPr>
            <a:picLocks noChangeAspect="1"/>
          </p:cNvPicPr>
          <p:nvPr/>
        </p:nvPicPr>
        <p:blipFill>
          <a:blip r:embed="rId2"/>
          <a:stretch>
            <a:fillRect/>
          </a:stretch>
        </p:blipFill>
        <p:spPr>
          <a:xfrm>
            <a:off x="6408420" y="1600200"/>
            <a:ext cx="3649980" cy="4297365"/>
          </a:xfrm>
          <a:prstGeom prst="rect">
            <a:avLst/>
          </a:prstGeom>
        </p:spPr>
      </p:pic>
    </p:spTree>
    <p:extLst>
      <p:ext uri="{BB962C8B-B14F-4D97-AF65-F5344CB8AC3E}">
        <p14:creationId xmlns:p14="http://schemas.microsoft.com/office/powerpoint/2010/main" val="18075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F3153"/>
          </a:solidFill>
        </p:spPr>
        <p:txBody>
          <a:bodyPr/>
          <a:lstStyle/>
          <a:p>
            <a:r>
              <a:rPr lang="en-US" dirty="0"/>
              <a:t>Identify Exits </a:t>
            </a:r>
          </a:p>
        </p:txBody>
      </p:sp>
      <p:sp>
        <p:nvSpPr>
          <p:cNvPr id="3" name="Content Placeholder 2"/>
          <p:cNvSpPr>
            <a:spLocks noGrp="1"/>
          </p:cNvSpPr>
          <p:nvPr>
            <p:ph sz="quarter" idx="10"/>
          </p:nvPr>
        </p:nvSpPr>
        <p:spPr>
          <a:xfrm>
            <a:off x="1676400" y="1295400"/>
            <a:ext cx="8839200" cy="4876800"/>
          </a:xfrm>
        </p:spPr>
        <p:txBody>
          <a:bodyPr>
            <a:normAutofit fontScale="85000" lnSpcReduction="10000"/>
          </a:bodyPr>
          <a:lstStyle/>
          <a:p>
            <a:pPr marL="457200" indent="-457200">
              <a:buFont typeface="Arial" panose="020B0604020202020204" pitchFamily="34" charset="0"/>
              <a:buChar char="•"/>
            </a:pPr>
            <a:r>
              <a:rPr lang="en-US" dirty="0"/>
              <a:t> Make a habit of identifying multiple exits upon entering a building, arena, stadium or other structure. </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Think about exits that may not be seen by the general public (restaurants usually have a door in the kitchen area) </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Quick, accurate assessment of conditions is critical to survival. </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What about those with mobility, vision, hearing, language Issues? </a:t>
            </a:r>
          </a:p>
          <a:p>
            <a:pPr marL="457200" indent="-45720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1E6CF1F0-290B-B797-EEE9-B8AA5AC6EE4E}"/>
              </a:ext>
            </a:extLst>
          </p:cNvPr>
          <p:cNvPicPr>
            <a:picLocks noChangeAspect="1"/>
          </p:cNvPicPr>
          <p:nvPr/>
        </p:nvPicPr>
        <p:blipFill>
          <a:blip r:embed="rId3"/>
          <a:stretch>
            <a:fillRect/>
          </a:stretch>
        </p:blipFill>
        <p:spPr>
          <a:xfrm>
            <a:off x="7772401" y="5572126"/>
            <a:ext cx="2895600" cy="1285875"/>
          </a:xfrm>
          <a:prstGeom prst="rect">
            <a:avLst/>
          </a:prstGeom>
        </p:spPr>
      </p:pic>
    </p:spTree>
    <p:extLst>
      <p:ext uri="{BB962C8B-B14F-4D97-AF65-F5344CB8AC3E}">
        <p14:creationId xmlns:p14="http://schemas.microsoft.com/office/powerpoint/2010/main" val="3210451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491"/>
            <a:ext cx="9144000" cy="991091"/>
          </a:xfrm>
        </p:spPr>
        <p:txBody>
          <a:bodyPr anchor="ctr">
            <a:normAutofit/>
          </a:bodyPr>
          <a:lstStyle/>
          <a:p>
            <a:r>
              <a:rPr lang="en-US" spc="-150" dirty="0"/>
              <a:t>Deny</a:t>
            </a:r>
            <a:endParaRPr lang="en-US" dirty="0"/>
          </a:p>
        </p:txBody>
      </p:sp>
      <p:sp>
        <p:nvSpPr>
          <p:cNvPr id="6" name="Content Placeholder 5"/>
          <p:cNvSpPr>
            <a:spLocks noGrp="1"/>
          </p:cNvSpPr>
          <p:nvPr>
            <p:ph sz="half" idx="1"/>
          </p:nvPr>
        </p:nvSpPr>
        <p:spPr>
          <a:xfrm>
            <a:off x="1981200" y="1600201"/>
            <a:ext cx="4038600" cy="4525963"/>
          </a:xfrm>
        </p:spPr>
        <p:txBody>
          <a:bodyPr>
            <a:normAutofit/>
          </a:bodyPr>
          <a:lstStyle/>
          <a:p>
            <a:pPr marL="571500" indent="-571500">
              <a:spcBef>
                <a:spcPts val="0"/>
              </a:spcBef>
              <a:spcAft>
                <a:spcPts val="600"/>
              </a:spcAft>
              <a:buFont typeface="Arial" panose="020B0604020202020204" pitchFamily="34" charset="0"/>
              <a:buChar char="•"/>
            </a:pPr>
            <a:r>
              <a:rPr lang="en-US" spc="-150"/>
              <a:t>Lock the door</a:t>
            </a:r>
          </a:p>
          <a:p>
            <a:pPr marL="571500" indent="-571500">
              <a:spcBef>
                <a:spcPts val="0"/>
              </a:spcBef>
              <a:spcAft>
                <a:spcPts val="600"/>
              </a:spcAft>
              <a:buFont typeface="Arial" panose="020B0604020202020204" pitchFamily="34" charset="0"/>
              <a:buChar char="•"/>
            </a:pPr>
            <a:endParaRPr lang="en-US" spc="-150"/>
          </a:p>
          <a:p>
            <a:pPr marL="571500" indent="-571500">
              <a:spcBef>
                <a:spcPts val="0"/>
              </a:spcBef>
              <a:spcAft>
                <a:spcPts val="600"/>
              </a:spcAft>
              <a:buFont typeface="Arial" panose="020B0604020202020204" pitchFamily="34" charset="0"/>
              <a:buChar char="•"/>
            </a:pPr>
            <a:r>
              <a:rPr lang="en-US" spc="-150"/>
              <a:t>Lights out</a:t>
            </a:r>
          </a:p>
          <a:p>
            <a:pPr marL="571500" indent="-571500">
              <a:spcBef>
                <a:spcPts val="0"/>
              </a:spcBef>
              <a:spcAft>
                <a:spcPts val="600"/>
              </a:spcAft>
              <a:buFont typeface="Arial" panose="020B0604020202020204" pitchFamily="34" charset="0"/>
              <a:buChar char="•"/>
            </a:pPr>
            <a:endParaRPr lang="en-US" spc="-150"/>
          </a:p>
          <a:p>
            <a:pPr marL="571500" indent="-571500">
              <a:spcBef>
                <a:spcPts val="0"/>
              </a:spcBef>
              <a:spcAft>
                <a:spcPts val="600"/>
              </a:spcAft>
              <a:buFont typeface="Arial" panose="020B0604020202020204" pitchFamily="34" charset="0"/>
              <a:buChar char="•"/>
            </a:pPr>
            <a:r>
              <a:rPr lang="en-US" spc="-150"/>
              <a:t>Out of sight</a:t>
            </a:r>
          </a:p>
        </p:txBody>
      </p:sp>
      <p:pic>
        <p:nvPicPr>
          <p:cNvPr id="4" name="Picture 3">
            <a:extLst>
              <a:ext uri="{FF2B5EF4-FFF2-40B4-BE49-F238E27FC236}">
                <a16:creationId xmlns:a16="http://schemas.microsoft.com/office/drawing/2014/main" id="{2A7E4EA0-F039-0092-43A6-25EBF89E8402}"/>
              </a:ext>
            </a:extLst>
          </p:cNvPr>
          <p:cNvPicPr>
            <a:picLocks noChangeAspect="1"/>
          </p:cNvPicPr>
          <p:nvPr/>
        </p:nvPicPr>
        <p:blipFill>
          <a:blip r:embed="rId3"/>
          <a:stretch>
            <a:fillRect/>
          </a:stretch>
        </p:blipFill>
        <p:spPr>
          <a:xfrm>
            <a:off x="5867400" y="1769024"/>
            <a:ext cx="4038600" cy="4525963"/>
          </a:xfrm>
          <a:prstGeom prst="rect">
            <a:avLst/>
          </a:prstGeom>
        </p:spPr>
      </p:pic>
    </p:spTree>
    <p:extLst>
      <p:ext uri="{BB962C8B-B14F-4D97-AF65-F5344CB8AC3E}">
        <p14:creationId xmlns:p14="http://schemas.microsoft.com/office/powerpoint/2010/main" val="20298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477000" y="1295400"/>
            <a:ext cx="3320446" cy="4648624"/>
          </a:xfrm>
        </p:spPr>
      </p:pic>
      <p:sp>
        <p:nvSpPr>
          <p:cNvPr id="4" name="Content Placeholder 3"/>
          <p:cNvSpPr>
            <a:spLocks noGrp="1"/>
          </p:cNvSpPr>
          <p:nvPr>
            <p:ph sz="half" idx="1"/>
          </p:nvPr>
        </p:nvSpPr>
        <p:spPr>
          <a:xfrm>
            <a:off x="1828800" y="1295401"/>
            <a:ext cx="4876800" cy="4525963"/>
          </a:xfrm>
        </p:spPr>
        <p:txBody>
          <a:bodyPr>
            <a:normAutofit/>
          </a:bodyPr>
          <a:lstStyle/>
          <a:p>
            <a:pPr marL="571500" indent="-571500">
              <a:lnSpc>
                <a:spcPct val="80000"/>
              </a:lnSpc>
              <a:spcBef>
                <a:spcPts val="0"/>
              </a:spcBef>
              <a:buFont typeface="Arial" panose="020B0604020202020204" pitchFamily="34" charset="0"/>
              <a:buChar char="•"/>
            </a:pPr>
            <a:r>
              <a:rPr lang="en-US" sz="4400" spc="-150" dirty="0"/>
              <a:t>Barricade</a:t>
            </a:r>
          </a:p>
          <a:p>
            <a:pPr marL="1314450" lvl="1" indent="-571500">
              <a:lnSpc>
                <a:spcPct val="80000"/>
              </a:lnSpc>
              <a:spcBef>
                <a:spcPts val="0"/>
              </a:spcBef>
              <a:buFont typeface="Arial" panose="020B0604020202020204" pitchFamily="34" charset="0"/>
              <a:buChar char="•"/>
            </a:pPr>
            <a:r>
              <a:rPr lang="en-US" sz="3200" spc="-150" dirty="0"/>
              <a:t>Heavier = Better</a:t>
            </a:r>
          </a:p>
          <a:p>
            <a:pPr marL="1314450" lvl="1" indent="-571500">
              <a:lnSpc>
                <a:spcPct val="80000"/>
              </a:lnSpc>
              <a:spcBef>
                <a:spcPts val="0"/>
              </a:spcBef>
              <a:buFont typeface="Arial" panose="020B0604020202020204" pitchFamily="34" charset="0"/>
              <a:buChar char="•"/>
            </a:pPr>
            <a:endParaRPr lang="en-US" sz="3200" spc="-150" dirty="0"/>
          </a:p>
          <a:p>
            <a:pPr marL="1314450" lvl="1" indent="-571500">
              <a:lnSpc>
                <a:spcPct val="80000"/>
              </a:lnSpc>
              <a:spcBef>
                <a:spcPts val="0"/>
              </a:spcBef>
              <a:buFont typeface="Arial" panose="020B0604020202020204" pitchFamily="34" charset="0"/>
              <a:buChar char="•"/>
            </a:pPr>
            <a:r>
              <a:rPr lang="en-US" sz="3200" spc="-150" dirty="0"/>
              <a:t>More = Better</a:t>
            </a:r>
          </a:p>
          <a:p>
            <a:pPr marL="1314450" lvl="1" indent="-571500">
              <a:lnSpc>
                <a:spcPct val="80000"/>
              </a:lnSpc>
              <a:spcBef>
                <a:spcPts val="0"/>
              </a:spcBef>
              <a:buFont typeface="Arial" panose="020B0604020202020204" pitchFamily="34" charset="0"/>
              <a:buChar char="•"/>
            </a:pPr>
            <a:endParaRPr lang="en-US" sz="3200" spc="-150" dirty="0"/>
          </a:p>
          <a:p>
            <a:pPr marL="1314450" lvl="1" indent="-571500">
              <a:lnSpc>
                <a:spcPct val="80000"/>
              </a:lnSpc>
              <a:spcBef>
                <a:spcPts val="0"/>
              </a:spcBef>
              <a:buFont typeface="Arial" panose="020B0604020202020204" pitchFamily="34" charset="0"/>
              <a:buChar char="•"/>
            </a:pPr>
            <a:r>
              <a:rPr lang="en-US" sz="3200" spc="-150" dirty="0"/>
              <a:t>Doorstops =  Better?</a:t>
            </a:r>
          </a:p>
        </p:txBody>
      </p:sp>
      <p:sp>
        <p:nvSpPr>
          <p:cNvPr id="3" name="Title 2"/>
          <p:cNvSpPr>
            <a:spLocks noGrp="1"/>
          </p:cNvSpPr>
          <p:nvPr>
            <p:ph type="title"/>
          </p:nvPr>
        </p:nvSpPr>
        <p:spPr/>
        <p:txBody>
          <a:bodyPr/>
          <a:lstStyle/>
          <a:p>
            <a:r>
              <a:rPr lang="en-US" dirty="0"/>
              <a:t>Deny</a:t>
            </a:r>
          </a:p>
        </p:txBody>
      </p:sp>
    </p:spTree>
    <p:extLst>
      <p:ext uri="{BB962C8B-B14F-4D97-AF65-F5344CB8AC3E}">
        <p14:creationId xmlns:p14="http://schemas.microsoft.com/office/powerpoint/2010/main" val="3437360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If nothing else works? </a:t>
            </a:r>
          </a:p>
        </p:txBody>
      </p:sp>
      <p:sp>
        <p:nvSpPr>
          <p:cNvPr id="5" name="Content Placeholder 4"/>
          <p:cNvSpPr>
            <a:spLocks noGrp="1"/>
          </p:cNvSpPr>
          <p:nvPr>
            <p:ph idx="1"/>
          </p:nvPr>
        </p:nvSpPr>
        <p:spPr/>
        <p:txBody>
          <a:bodyPr>
            <a:normAutofit/>
          </a:bodyPr>
          <a:lstStyle/>
          <a:p>
            <a:pPr algn="ctr"/>
            <a:r>
              <a:rPr lang="en-US" sz="6600" dirty="0">
                <a:solidFill>
                  <a:srgbClr val="FF0000"/>
                </a:solidFill>
              </a:rPr>
              <a:t>You are NOT helpless!</a:t>
            </a:r>
          </a:p>
          <a:p>
            <a:pPr algn="ctr"/>
            <a:r>
              <a:rPr lang="en-US" sz="6600" dirty="0">
                <a:solidFill>
                  <a:srgbClr val="FF0000"/>
                </a:solidFill>
              </a:rPr>
              <a:t>What you DO matters!</a:t>
            </a:r>
          </a:p>
          <a:p>
            <a:endParaRPr lang="en-US" sz="6600" dirty="0"/>
          </a:p>
        </p:txBody>
      </p:sp>
    </p:spTree>
    <p:extLst>
      <p:ext uri="{BB962C8B-B14F-4D97-AF65-F5344CB8AC3E}">
        <p14:creationId xmlns:p14="http://schemas.microsoft.com/office/powerpoint/2010/main" val="1345812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Defend</a:t>
            </a:r>
          </a:p>
        </p:txBody>
      </p:sp>
      <p:sp>
        <p:nvSpPr>
          <p:cNvPr id="3" name="Content Placeholder 2"/>
          <p:cNvSpPr>
            <a:spLocks noGrp="1"/>
          </p:cNvSpPr>
          <p:nvPr>
            <p:ph idx="1"/>
          </p:nvPr>
        </p:nvSpPr>
        <p:spPr>
          <a:xfrm>
            <a:off x="1981200" y="1600203"/>
            <a:ext cx="4572000" cy="4525963"/>
          </a:xfrm>
        </p:spPr>
        <p:txBody>
          <a:bodyPr>
            <a:normAutofit fontScale="92500" lnSpcReduction="20000"/>
          </a:bodyPr>
          <a:lstStyle/>
          <a:p>
            <a:pPr marL="457200" indent="-457200">
              <a:buFont typeface="Arial" panose="020B0604020202020204" pitchFamily="34" charset="0"/>
              <a:buChar char="•"/>
            </a:pPr>
            <a:r>
              <a:rPr lang="en-US" dirty="0"/>
              <a:t>Special Training is NOT required to defend your life!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Identify items in the immediate area that can be used as a weapon.</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SING Method – Solar Plexus, Instep, Nose Groin </a:t>
            </a:r>
          </a:p>
          <a:p>
            <a:endParaRPr lang="en-US" dirty="0"/>
          </a:p>
          <a:p>
            <a:endParaRPr lang="en-US" dirty="0"/>
          </a:p>
        </p:txBody>
      </p:sp>
      <p:pic>
        <p:nvPicPr>
          <p:cNvPr id="5" name="Picture 4">
            <a:extLst>
              <a:ext uri="{FF2B5EF4-FFF2-40B4-BE49-F238E27FC236}">
                <a16:creationId xmlns:a16="http://schemas.microsoft.com/office/drawing/2014/main" id="{E9A7D3BB-21BF-4C27-617E-229542C2DE31}"/>
              </a:ext>
            </a:extLst>
          </p:cNvPr>
          <p:cNvPicPr>
            <a:picLocks noChangeAspect="1"/>
          </p:cNvPicPr>
          <p:nvPr/>
        </p:nvPicPr>
        <p:blipFill>
          <a:blip r:embed="rId2"/>
          <a:stretch>
            <a:fillRect/>
          </a:stretch>
        </p:blipFill>
        <p:spPr>
          <a:xfrm>
            <a:off x="6645852" y="1238820"/>
            <a:ext cx="3603048" cy="3256980"/>
          </a:xfrm>
          <a:prstGeom prst="rect">
            <a:avLst/>
          </a:prstGeom>
        </p:spPr>
      </p:pic>
    </p:spTree>
    <p:extLst>
      <p:ext uri="{BB962C8B-B14F-4D97-AF65-F5344CB8AC3E}">
        <p14:creationId xmlns:p14="http://schemas.microsoft.com/office/powerpoint/2010/main" val="2362975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Defend</a:t>
            </a:r>
          </a:p>
        </p:txBody>
      </p:sp>
      <p:sp>
        <p:nvSpPr>
          <p:cNvPr id="3" name="Content Placeholder 2"/>
          <p:cNvSpPr>
            <a:spLocks noGrp="1"/>
          </p:cNvSpPr>
          <p:nvPr>
            <p:ph idx="1"/>
          </p:nvPr>
        </p:nvSpPr>
        <p:spPr/>
        <p:txBody>
          <a:bodyPr>
            <a:normAutofit/>
          </a:bodyPr>
          <a:lstStyle/>
          <a:p>
            <a:pPr algn="ctr"/>
            <a:r>
              <a:rPr lang="en-US" sz="8800" dirty="0">
                <a:solidFill>
                  <a:srgbClr val="FF0000"/>
                </a:solidFill>
                <a:latin typeface="Berlin Sans FB" panose="020E0602020502020306" pitchFamily="34" charset="0"/>
              </a:rPr>
              <a:t>YOU HAVE THE RIGHT TO SURVIVE!!</a:t>
            </a:r>
          </a:p>
        </p:txBody>
      </p:sp>
    </p:spTree>
    <p:extLst>
      <p:ext uri="{BB962C8B-B14F-4D97-AF65-F5344CB8AC3E}">
        <p14:creationId xmlns:p14="http://schemas.microsoft.com/office/powerpoint/2010/main" val="160955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638800" y="3505200"/>
            <a:ext cx="4691946" cy="3089564"/>
          </a:xfrm>
        </p:spPr>
      </p:pic>
      <p:sp>
        <p:nvSpPr>
          <p:cNvPr id="3" name="Content Placeholder 2"/>
          <p:cNvSpPr>
            <a:spLocks noGrp="1"/>
          </p:cNvSpPr>
          <p:nvPr>
            <p:ph sz="half" idx="1"/>
          </p:nvPr>
        </p:nvSpPr>
        <p:spPr>
          <a:xfrm>
            <a:off x="1524000" y="1295401"/>
            <a:ext cx="5029200" cy="4525963"/>
          </a:xfrm>
          <a:prstGeom prst="rect">
            <a:avLst/>
          </a:prstGeom>
        </p:spPr>
        <p:txBody>
          <a:bodyPr>
            <a:noAutofit/>
          </a:bodyPr>
          <a:lstStyle/>
          <a:p>
            <a:pPr marL="571500" indent="-571500">
              <a:lnSpc>
                <a:spcPct val="80000"/>
              </a:lnSpc>
              <a:spcBef>
                <a:spcPts val="0"/>
              </a:spcBef>
              <a:buFont typeface="Arial" panose="020B0604020202020204" pitchFamily="34" charset="0"/>
              <a:buChar char="•"/>
            </a:pPr>
            <a:r>
              <a:rPr lang="en-US" sz="4400" dirty="0"/>
              <a:t>Follow commands </a:t>
            </a:r>
          </a:p>
          <a:p>
            <a:pPr marL="571500" indent="-571500">
              <a:lnSpc>
                <a:spcPct val="80000"/>
              </a:lnSpc>
              <a:spcBef>
                <a:spcPts val="0"/>
              </a:spcBef>
              <a:buFont typeface="Arial" panose="020B0604020202020204" pitchFamily="34" charset="0"/>
              <a:buChar char="•"/>
            </a:pPr>
            <a:endParaRPr lang="en-US" sz="4400" dirty="0"/>
          </a:p>
          <a:p>
            <a:pPr marL="571500" indent="-571500">
              <a:lnSpc>
                <a:spcPct val="80000"/>
              </a:lnSpc>
              <a:spcBef>
                <a:spcPts val="0"/>
              </a:spcBef>
              <a:buFont typeface="Arial" panose="020B0604020202020204" pitchFamily="34" charset="0"/>
              <a:buChar char="•"/>
            </a:pPr>
            <a:r>
              <a:rPr lang="en-US" sz="4400" dirty="0"/>
              <a:t>Show your palms</a:t>
            </a:r>
          </a:p>
          <a:p>
            <a:pPr marL="571500" indent="-571500">
              <a:lnSpc>
                <a:spcPct val="80000"/>
              </a:lnSpc>
              <a:spcBef>
                <a:spcPts val="0"/>
              </a:spcBef>
              <a:buFont typeface="Arial" panose="020B0604020202020204" pitchFamily="34" charset="0"/>
              <a:buChar char="•"/>
            </a:pPr>
            <a:endParaRPr lang="en-US" sz="4400" dirty="0"/>
          </a:p>
          <a:p>
            <a:pPr marL="571500" indent="-571500">
              <a:lnSpc>
                <a:spcPct val="80000"/>
              </a:lnSpc>
              <a:spcBef>
                <a:spcPts val="0"/>
              </a:spcBef>
              <a:buFont typeface="Arial" panose="020B0604020202020204" pitchFamily="34" charset="0"/>
              <a:buChar char="•"/>
            </a:pPr>
            <a:r>
              <a:rPr lang="en-US" sz="4400" dirty="0"/>
              <a:t>Do not move</a:t>
            </a:r>
          </a:p>
          <a:p>
            <a:pPr lvl="1">
              <a:lnSpc>
                <a:spcPct val="80000"/>
              </a:lnSpc>
              <a:spcBef>
                <a:spcPts val="0"/>
              </a:spcBef>
              <a:buNone/>
            </a:pPr>
            <a:endParaRPr lang="en-US" sz="4400" dirty="0"/>
          </a:p>
        </p:txBody>
      </p:sp>
      <p:sp>
        <p:nvSpPr>
          <p:cNvPr id="8" name="Title 2"/>
          <p:cNvSpPr>
            <a:spLocks noGrp="1"/>
          </p:cNvSpPr>
          <p:nvPr>
            <p:ph type="title"/>
          </p:nvPr>
        </p:nvSpPr>
        <p:spPr>
          <a:xfrm>
            <a:off x="1524000" y="-491"/>
            <a:ext cx="9144000" cy="991091"/>
          </a:xfrm>
        </p:spPr>
        <p:txBody>
          <a:bodyPr/>
          <a:lstStyle/>
          <a:p>
            <a:r>
              <a:rPr lang="en-US" dirty="0"/>
              <a:t>When Police Arrive</a:t>
            </a:r>
          </a:p>
        </p:txBody>
      </p:sp>
    </p:spTree>
    <p:extLst>
      <p:ext uri="{BB962C8B-B14F-4D97-AF65-F5344CB8AC3E}">
        <p14:creationId xmlns:p14="http://schemas.microsoft.com/office/powerpoint/2010/main" val="134795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438400" y="465328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1"/>
                </a:solidFill>
                <a:latin typeface="+mj-lt"/>
                <a:ea typeface="+mj-ea"/>
                <a:cs typeface="+mj-cs"/>
              </a:defRPr>
            </a:lvl1pPr>
          </a:lstStyle>
          <a:p>
            <a:pPr algn="l"/>
            <a:endParaRPr lang="en-US" dirty="0">
              <a:solidFill>
                <a:prstClr val="white"/>
              </a:solidFill>
              <a:effectLst>
                <a:outerShdw blurRad="228600" dist="38100" dir="10800000" algn="r" rotWithShape="0">
                  <a:prstClr val="black">
                    <a:alpha val="40000"/>
                  </a:prstClr>
                </a:outerShdw>
              </a:effectLst>
              <a:latin typeface="Calibri"/>
            </a:endParaRPr>
          </a:p>
        </p:txBody>
      </p:sp>
      <p:sp>
        <p:nvSpPr>
          <p:cNvPr id="6" name="Content Placeholder 5"/>
          <p:cNvSpPr>
            <a:spLocks noGrp="1"/>
          </p:cNvSpPr>
          <p:nvPr>
            <p:ph sz="half" idx="1"/>
          </p:nvPr>
        </p:nvSpPr>
        <p:spPr>
          <a:xfrm>
            <a:off x="5715000" y="1329057"/>
            <a:ext cx="5181600" cy="4706503"/>
          </a:xfrm>
        </p:spPr>
        <p:txBody>
          <a:bodyPr>
            <a:noAutofit/>
          </a:bodyPr>
          <a:lstStyle/>
          <a:p>
            <a:pPr marL="571500" indent="-571500">
              <a:lnSpc>
                <a:spcPct val="80000"/>
              </a:lnSpc>
              <a:spcBef>
                <a:spcPts val="0"/>
              </a:spcBef>
              <a:buFont typeface="Arial" panose="020B0604020202020204" pitchFamily="34" charset="0"/>
              <a:buChar char="•"/>
            </a:pPr>
            <a:r>
              <a:rPr lang="en-US" sz="5400" spc="-150" dirty="0"/>
              <a:t>Stop the killing</a:t>
            </a:r>
          </a:p>
          <a:p>
            <a:pPr marL="571500" indent="-571500">
              <a:lnSpc>
                <a:spcPct val="80000"/>
              </a:lnSpc>
              <a:spcBef>
                <a:spcPts val="0"/>
              </a:spcBef>
              <a:buFont typeface="Arial" panose="020B0604020202020204" pitchFamily="34" charset="0"/>
              <a:buChar char="•"/>
            </a:pPr>
            <a:endParaRPr lang="en-US" sz="5400" spc="-150" dirty="0"/>
          </a:p>
          <a:p>
            <a:pPr marL="571500" indent="-571500">
              <a:lnSpc>
                <a:spcPct val="80000"/>
              </a:lnSpc>
              <a:spcBef>
                <a:spcPts val="0"/>
              </a:spcBef>
              <a:buFont typeface="Arial" panose="020B0604020202020204" pitchFamily="34" charset="0"/>
              <a:buChar char="•"/>
            </a:pPr>
            <a:r>
              <a:rPr lang="en-US" sz="5400" spc="-150" dirty="0"/>
              <a:t>Stop the dying</a:t>
            </a:r>
          </a:p>
          <a:p>
            <a:pPr marL="571500" indent="-571500">
              <a:lnSpc>
                <a:spcPct val="80000"/>
              </a:lnSpc>
              <a:spcBef>
                <a:spcPts val="0"/>
              </a:spcBef>
              <a:buFont typeface="Arial" panose="020B0604020202020204" pitchFamily="34" charset="0"/>
              <a:buChar char="•"/>
            </a:pPr>
            <a:endParaRPr lang="en-US" sz="5400" spc="-150" dirty="0"/>
          </a:p>
          <a:p>
            <a:pPr marL="571500" indent="-571500">
              <a:lnSpc>
                <a:spcPct val="80000"/>
              </a:lnSpc>
              <a:spcBef>
                <a:spcPts val="0"/>
              </a:spcBef>
              <a:buFont typeface="Arial" panose="020B0604020202020204" pitchFamily="34" charset="0"/>
              <a:buChar char="•"/>
            </a:pPr>
            <a:r>
              <a:rPr lang="en-US" sz="5400" spc="-150" dirty="0"/>
              <a:t>Start Evacuations</a:t>
            </a:r>
          </a:p>
        </p:txBody>
      </p:sp>
      <p:sp>
        <p:nvSpPr>
          <p:cNvPr id="3" name="Title 2"/>
          <p:cNvSpPr>
            <a:spLocks noGrp="1"/>
          </p:cNvSpPr>
          <p:nvPr>
            <p:ph type="title"/>
          </p:nvPr>
        </p:nvSpPr>
        <p:spPr/>
        <p:txBody>
          <a:bodyPr/>
          <a:lstStyle/>
          <a:p>
            <a:r>
              <a:rPr lang="en-US" dirty="0"/>
              <a:t>          First Responders Priority of Work</a:t>
            </a:r>
          </a:p>
        </p:txBody>
      </p:sp>
      <p:pic>
        <p:nvPicPr>
          <p:cNvPr id="3074" name="Picture 2" descr="https://westmorelandcounty.files.wordpress.com/2010/05/drill.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1600200"/>
            <a:ext cx="389961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70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Medical and Fire Delay</a:t>
            </a:r>
          </a:p>
        </p:txBody>
      </p:sp>
      <p:pic>
        <p:nvPicPr>
          <p:cNvPr id="3074" name="Picture 2" descr="http://www.afcent.af.mil/shared/media/photodb/photos/2012/07/120723-F-IT949-079.JPG"/>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1447800"/>
            <a:ext cx="3810000" cy="320198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4294967295"/>
          </p:nvPr>
        </p:nvSpPr>
        <p:spPr>
          <a:xfrm>
            <a:off x="1524000" y="1524001"/>
            <a:ext cx="4953000" cy="4602163"/>
          </a:xfrm>
        </p:spPr>
        <p:txBody>
          <a:bodyPr>
            <a:noAutofit/>
          </a:bodyPr>
          <a:lstStyle/>
          <a:p>
            <a:pPr marL="571500" indent="-571500">
              <a:lnSpc>
                <a:spcPct val="80000"/>
              </a:lnSpc>
              <a:spcBef>
                <a:spcPts val="0"/>
              </a:spcBef>
              <a:buFont typeface="Arial" panose="020B0604020202020204" pitchFamily="34" charset="0"/>
              <a:buChar char="•"/>
            </a:pPr>
            <a:r>
              <a:rPr lang="en-US" sz="4400" spc="-150" dirty="0">
                <a:solidFill>
                  <a:schemeClr val="tx1"/>
                </a:solidFill>
              </a:rPr>
              <a:t>Seek basic medical training </a:t>
            </a:r>
          </a:p>
          <a:p>
            <a:pPr>
              <a:lnSpc>
                <a:spcPct val="80000"/>
              </a:lnSpc>
              <a:spcBef>
                <a:spcPts val="0"/>
              </a:spcBef>
            </a:pPr>
            <a:endParaRPr lang="en-US" sz="4400" spc="-150" dirty="0">
              <a:solidFill>
                <a:schemeClr val="tx1"/>
              </a:solidFill>
            </a:endParaRPr>
          </a:p>
          <a:p>
            <a:pPr marL="571500" indent="-571500">
              <a:lnSpc>
                <a:spcPct val="80000"/>
              </a:lnSpc>
              <a:spcBef>
                <a:spcPts val="0"/>
              </a:spcBef>
              <a:buFont typeface="Arial" panose="020B0604020202020204" pitchFamily="34" charset="0"/>
              <a:buChar char="•"/>
            </a:pPr>
            <a:r>
              <a:rPr lang="en-US" sz="4400" spc="-150" dirty="0">
                <a:solidFill>
                  <a:schemeClr val="tx1"/>
                </a:solidFill>
              </a:rPr>
              <a:t>Bleeding control (ex. Stop-the-Bleed)</a:t>
            </a:r>
          </a:p>
          <a:p>
            <a:pPr>
              <a:lnSpc>
                <a:spcPct val="80000"/>
              </a:lnSpc>
              <a:spcBef>
                <a:spcPts val="0"/>
              </a:spcBef>
            </a:pPr>
            <a:r>
              <a:rPr lang="en-US" sz="4400" spc="-150" dirty="0">
                <a:solidFill>
                  <a:schemeClr val="tx1"/>
                </a:solidFill>
              </a:rPr>
              <a:t>     </a:t>
            </a:r>
          </a:p>
          <a:p>
            <a:pPr marL="571500" indent="-571500">
              <a:lnSpc>
                <a:spcPct val="80000"/>
              </a:lnSpc>
              <a:spcBef>
                <a:spcPts val="0"/>
              </a:spcBef>
              <a:buFont typeface="Arial" panose="020B0604020202020204" pitchFamily="34" charset="0"/>
              <a:buChar char="•"/>
            </a:pPr>
            <a:r>
              <a:rPr lang="en-US" sz="4400" spc="-150" dirty="0">
                <a:solidFill>
                  <a:schemeClr val="tx1"/>
                </a:solidFill>
              </a:rPr>
              <a:t>CPR/AED</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4953000"/>
            <a:ext cx="3657600" cy="681990"/>
          </a:xfrm>
          <a:prstGeom prst="rect">
            <a:avLst/>
          </a:prstGeom>
        </p:spPr>
      </p:pic>
    </p:spTree>
    <p:extLst>
      <p:ext uri="{BB962C8B-B14F-4D97-AF65-F5344CB8AC3E}">
        <p14:creationId xmlns:p14="http://schemas.microsoft.com/office/powerpoint/2010/main" val="329188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See Something Send Something</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539241" y="1143000"/>
            <a:ext cx="4023361" cy="4953000"/>
          </a:xfrm>
        </p:spPr>
      </p:pic>
      <p:pic>
        <p:nvPicPr>
          <p:cNvPr id="4" name="Picture 3">
            <a:extLst>
              <a:ext uri="{FF2B5EF4-FFF2-40B4-BE49-F238E27FC236}">
                <a16:creationId xmlns:a16="http://schemas.microsoft.com/office/drawing/2014/main" id="{7D448217-E0A8-C97A-C97A-8820D875F342}"/>
              </a:ext>
            </a:extLst>
          </p:cNvPr>
          <p:cNvPicPr>
            <a:picLocks noChangeAspect="1"/>
          </p:cNvPicPr>
          <p:nvPr/>
        </p:nvPicPr>
        <p:blipFill>
          <a:blip r:embed="rId3"/>
          <a:stretch>
            <a:fillRect/>
          </a:stretch>
        </p:blipFill>
        <p:spPr>
          <a:xfrm>
            <a:off x="5425440" y="990600"/>
            <a:ext cx="5242560" cy="5334000"/>
          </a:xfrm>
          <a:prstGeom prst="rect">
            <a:avLst/>
          </a:prstGeom>
        </p:spPr>
      </p:pic>
    </p:spTree>
    <p:extLst>
      <p:ext uri="{BB962C8B-B14F-4D97-AF65-F5344CB8AC3E}">
        <p14:creationId xmlns:p14="http://schemas.microsoft.com/office/powerpoint/2010/main" val="30669159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49B4E2-0F64-149D-2ABD-D10989FEE02D}"/>
              </a:ext>
            </a:extLst>
          </p:cNvPr>
          <p:cNvPicPr>
            <a:picLocks noChangeAspect="1"/>
          </p:cNvPicPr>
          <p:nvPr/>
        </p:nvPicPr>
        <p:blipFill>
          <a:blip r:embed="rId2"/>
          <a:stretch>
            <a:fillRect/>
          </a:stretch>
        </p:blipFill>
        <p:spPr>
          <a:xfrm>
            <a:off x="1752600" y="762000"/>
            <a:ext cx="8458200" cy="4953000"/>
          </a:xfrm>
          <a:prstGeom prst="rect">
            <a:avLst/>
          </a:prstGeom>
        </p:spPr>
      </p:pic>
    </p:spTree>
    <p:extLst>
      <p:ext uri="{BB962C8B-B14F-4D97-AF65-F5344CB8AC3E}">
        <p14:creationId xmlns:p14="http://schemas.microsoft.com/office/powerpoint/2010/main" val="4142964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467598-0CB3-E5D1-559B-00F568AE1F68}"/>
              </a:ext>
            </a:extLst>
          </p:cNvPr>
          <p:cNvSpPr>
            <a:spLocks noGrp="1"/>
          </p:cNvSpPr>
          <p:nvPr>
            <p:ph sz="quarter" idx="10"/>
          </p:nvPr>
        </p:nvSpPr>
        <p:spPr/>
        <p:txBody>
          <a:bodyPr/>
          <a:lstStyle/>
          <a:p>
            <a:pPr algn="ctr"/>
            <a:endParaRPr lang="en-US" dirty="0"/>
          </a:p>
          <a:p>
            <a:pPr algn="ctr"/>
            <a:endParaRPr lang="en-US" dirty="0"/>
          </a:p>
          <a:p>
            <a:pPr algn="ctr"/>
            <a:r>
              <a:rPr lang="en-US" dirty="0"/>
              <a:t>Sheri Russo, MPH </a:t>
            </a:r>
          </a:p>
          <a:p>
            <a:pPr algn="ctr"/>
            <a:r>
              <a:rPr lang="en-US" dirty="0"/>
              <a:t>Georgia Emergency Management Agency </a:t>
            </a:r>
          </a:p>
          <a:p>
            <a:pPr algn="ctr"/>
            <a:r>
              <a:rPr lang="en-US" dirty="0"/>
              <a:t>www.gema.ga.gov </a:t>
            </a:r>
          </a:p>
          <a:p>
            <a:endParaRPr lang="en-US" dirty="0"/>
          </a:p>
        </p:txBody>
      </p:sp>
    </p:spTree>
    <p:extLst>
      <p:ext uri="{BB962C8B-B14F-4D97-AF65-F5344CB8AC3E}">
        <p14:creationId xmlns:p14="http://schemas.microsoft.com/office/powerpoint/2010/main" val="2597004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237DF-22A5-2895-B555-5ABB39E1E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1C9197-41AF-9183-DFD0-B1F4FFF58BEC}"/>
              </a:ext>
            </a:extLst>
          </p:cNvPr>
          <p:cNvSpPr>
            <a:spLocks noGrp="1"/>
          </p:cNvSpPr>
          <p:nvPr>
            <p:ph type="title"/>
          </p:nvPr>
        </p:nvSpPr>
        <p:spPr>
          <a:xfrm>
            <a:off x="1500327" y="1603168"/>
            <a:ext cx="9179510" cy="800100"/>
          </a:xfrm>
        </p:spPr>
        <p:txBody>
          <a:bodyPr>
            <a:normAutofit/>
          </a:bodyPr>
          <a:lstStyle/>
          <a:p>
            <a:r>
              <a:rPr lang="en-US" dirty="0"/>
              <a:t>FY 2026 Workforce Report Highlights</a:t>
            </a:r>
          </a:p>
        </p:txBody>
      </p:sp>
      <p:sp>
        <p:nvSpPr>
          <p:cNvPr id="3" name="Text Placeholder 2">
            <a:extLst>
              <a:ext uri="{FF2B5EF4-FFF2-40B4-BE49-F238E27FC236}">
                <a16:creationId xmlns:a16="http://schemas.microsoft.com/office/drawing/2014/main" id="{BB06B26B-1D46-1189-8C21-0F196B17ABF8}"/>
              </a:ext>
            </a:extLst>
          </p:cNvPr>
          <p:cNvSpPr>
            <a:spLocks noGrp="1"/>
          </p:cNvSpPr>
          <p:nvPr>
            <p:ph type="body" sz="quarter" idx="11"/>
          </p:nvPr>
        </p:nvSpPr>
        <p:spPr>
          <a:xfrm>
            <a:off x="1500327" y="2985719"/>
            <a:ext cx="9179510" cy="1087274"/>
          </a:xfrm>
        </p:spPr>
        <p:txBody>
          <a:bodyPr/>
          <a:lstStyle/>
          <a:p>
            <a:r>
              <a:rPr lang="en-US" sz="3200" dirty="0"/>
              <a:t>Carla Gracen</a:t>
            </a:r>
          </a:p>
          <a:p>
            <a:r>
              <a:rPr lang="en-US" sz="2700" dirty="0">
                <a:ea typeface="Calibri" panose="020F0502020204030204" pitchFamily="34" charset="0"/>
              </a:rPr>
              <a:t>Deputy Commissioner</a:t>
            </a:r>
          </a:p>
          <a:p>
            <a:r>
              <a:rPr lang="en-US" sz="2800" dirty="0">
                <a:ea typeface="Calibri" panose="020F0502020204030204" pitchFamily="34" charset="0"/>
              </a:rPr>
              <a:t> </a:t>
            </a:r>
            <a:r>
              <a:rPr lang="en-US" sz="2200" dirty="0">
                <a:ea typeface="Calibri" panose="020F0502020204030204" pitchFamily="34" charset="0"/>
              </a:rPr>
              <a:t>Human Resources Administration</a:t>
            </a:r>
            <a:endParaRPr lang="en-US" sz="2200" dirty="0"/>
          </a:p>
          <a:p>
            <a:r>
              <a:rPr lang="en-US" sz="2200" dirty="0"/>
              <a:t>Department of Administrative Services</a:t>
            </a:r>
          </a:p>
          <a:p>
            <a:endParaRPr lang="en-US" dirty="0"/>
          </a:p>
        </p:txBody>
      </p:sp>
    </p:spTree>
    <p:extLst>
      <p:ext uri="{BB962C8B-B14F-4D97-AF65-F5344CB8AC3E}">
        <p14:creationId xmlns:p14="http://schemas.microsoft.com/office/powerpoint/2010/main" val="28112240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7893999" y="2822754"/>
            <a:ext cx="3995738" cy="406400"/>
          </a:xfrm>
        </p:spPr>
        <p:txBody>
          <a:bodyPr>
            <a:normAutofit/>
          </a:bodyPr>
          <a:lstStyle/>
          <a:p>
            <a:r>
              <a:rPr lang="en-US" sz="1600">
                <a:solidFill>
                  <a:schemeClr val="bg1"/>
                </a:solidFill>
                <a:latin typeface="Arial"/>
                <a:cs typeface="Arial"/>
              </a:rPr>
              <a:t>October 20,</a:t>
            </a:r>
            <a:r>
              <a:rPr lang="en-US" sz="1600" dirty="0">
                <a:solidFill>
                  <a:schemeClr val="bg1"/>
                </a:solidFill>
                <a:latin typeface="Arial"/>
                <a:cs typeface="Arial"/>
              </a:rPr>
              <a:t> 2026</a:t>
            </a:r>
          </a:p>
        </p:txBody>
      </p:sp>
      <p:sp>
        <p:nvSpPr>
          <p:cNvPr id="8" name="Title 5"/>
          <p:cNvSpPr>
            <a:spLocks noGrp="1"/>
          </p:cNvSpPr>
          <p:nvPr>
            <p:ph type="title"/>
          </p:nvPr>
        </p:nvSpPr>
        <p:spPr>
          <a:xfrm>
            <a:off x="7064062" y="1322363"/>
            <a:ext cx="4881093" cy="1012874"/>
          </a:xfrm>
        </p:spPr>
        <p:txBody>
          <a:bodyPr anchor="b">
            <a:normAutofit/>
          </a:bodyPr>
          <a:lstStyle/>
          <a:p>
            <a:pPr algn="ctr"/>
            <a:r>
              <a:rPr lang="en-US">
                <a:solidFill>
                  <a:schemeClr val="bg1"/>
                </a:solidFill>
                <a:latin typeface="Arial"/>
                <a:cs typeface="Arial"/>
              </a:rPr>
              <a:t> FY 2026 Workforce Report Highlights</a:t>
            </a:r>
            <a:endParaRPr lang="en-US" dirty="0">
              <a:solidFill>
                <a:schemeClr val="bg1"/>
              </a:solidFill>
              <a:latin typeface="Arial"/>
              <a:cs typeface="Arial"/>
            </a:endParaRPr>
          </a:p>
        </p:txBody>
      </p:sp>
    </p:spTree>
    <p:extLst>
      <p:ext uri="{BB962C8B-B14F-4D97-AF65-F5344CB8AC3E}">
        <p14:creationId xmlns:p14="http://schemas.microsoft.com/office/powerpoint/2010/main" val="1892802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BC6F6F2-0239-F5B0-F897-F265A8F48670}"/>
              </a:ext>
            </a:extLst>
          </p:cNvPr>
          <p:cNvPicPr>
            <a:picLocks noChangeAspect="1"/>
          </p:cNvPicPr>
          <p:nvPr/>
        </p:nvPicPr>
        <p:blipFill>
          <a:blip r:embed="rId3"/>
          <a:stretch>
            <a:fillRect/>
          </a:stretch>
        </p:blipFill>
        <p:spPr>
          <a:xfrm>
            <a:off x="8756088" y="1406172"/>
            <a:ext cx="3264258" cy="4225401"/>
          </a:xfrm>
          <a:prstGeom prst="rect">
            <a:avLst/>
          </a:prstGeom>
        </p:spPr>
      </p:pic>
      <p:pic>
        <p:nvPicPr>
          <p:cNvPr id="10" name="Picture 9">
            <a:extLst>
              <a:ext uri="{FF2B5EF4-FFF2-40B4-BE49-F238E27FC236}">
                <a16:creationId xmlns:a16="http://schemas.microsoft.com/office/drawing/2014/main" id="{9D31EFE7-80B1-2A0D-2555-2CD4060669D9}"/>
              </a:ext>
            </a:extLst>
          </p:cNvPr>
          <p:cNvPicPr>
            <a:picLocks noChangeAspect="1"/>
          </p:cNvPicPr>
          <p:nvPr/>
        </p:nvPicPr>
        <p:blipFill>
          <a:blip r:embed="rId4"/>
          <a:stretch>
            <a:fillRect/>
          </a:stretch>
        </p:blipFill>
        <p:spPr>
          <a:xfrm>
            <a:off x="6982590" y="2040642"/>
            <a:ext cx="3252802" cy="4225401"/>
          </a:xfrm>
          <a:prstGeom prst="rect">
            <a:avLst/>
          </a:prstGeom>
        </p:spPr>
      </p:pic>
      <p:sp>
        <p:nvSpPr>
          <p:cNvPr id="3" name="Content Placeholder 2">
            <a:extLst>
              <a:ext uri="{FF2B5EF4-FFF2-40B4-BE49-F238E27FC236}">
                <a16:creationId xmlns:a16="http://schemas.microsoft.com/office/drawing/2014/main" id="{55F75250-A626-5CB7-0BA0-81C857100CF5}"/>
              </a:ext>
            </a:extLst>
          </p:cNvPr>
          <p:cNvSpPr>
            <a:spLocks noGrp="1"/>
          </p:cNvSpPr>
          <p:nvPr>
            <p:ph idx="1"/>
          </p:nvPr>
        </p:nvSpPr>
        <p:spPr>
          <a:xfrm>
            <a:off x="5058183" y="802867"/>
            <a:ext cx="7101615" cy="572140"/>
          </a:xfrm>
        </p:spPr>
        <p:txBody>
          <a:bodyPr vert="horz" lIns="91440" tIns="45720" rIns="91440" bIns="45720" rtlCol="0" anchor="t">
            <a:noAutofit/>
          </a:bodyPr>
          <a:lstStyle/>
          <a:p>
            <a:pPr marL="160020" indent="0">
              <a:buNone/>
            </a:pPr>
            <a:r>
              <a:rPr lang="en-US" sz="1600" dirty="0">
                <a:solidFill>
                  <a:schemeClr val="tx1"/>
                </a:solidFill>
              </a:rPr>
              <a:t>The FY 2026 State Workforce Report highlights state employees through photos and testimonials about why they enjoy working for Georgia.</a:t>
            </a:r>
          </a:p>
        </p:txBody>
      </p:sp>
      <p:sp>
        <p:nvSpPr>
          <p:cNvPr id="5" name="Slide Number Placeholder 4">
            <a:extLst>
              <a:ext uri="{FF2B5EF4-FFF2-40B4-BE49-F238E27FC236}">
                <a16:creationId xmlns:a16="http://schemas.microsoft.com/office/drawing/2014/main" id="{557985DC-6C92-BEC5-26ED-35446B09B843}"/>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CE7EACD-A346-A34B-BBAF-EF458C812BA9}" type="slidenum">
              <a:rPr kumimoji="0" lang="en-US" sz="1400" b="0" i="0" u="none" strike="noStrike" kern="1200" cap="none" spc="0" normalizeH="0" baseline="0" noProof="0" smtClean="0">
                <a:ln>
                  <a:noFill/>
                </a:ln>
                <a:solidFill>
                  <a:srgbClr val="89786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46</a:t>
            </a:fld>
            <a:endParaRPr kumimoji="0" lang="en-US" sz="1400" b="0" i="0" u="none" strike="noStrike" kern="1200" cap="none" spc="0" normalizeH="0" baseline="0" noProof="0">
              <a:ln>
                <a:noFill/>
              </a:ln>
              <a:solidFill>
                <a:srgbClr val="897865"/>
              </a:solidFill>
              <a:effectLst/>
              <a:uLnTx/>
              <a:uFillTx/>
              <a:latin typeface="Arial" panose="020B0604020202020204" pitchFamily="34" charset="0"/>
              <a:ea typeface="+mn-ea"/>
              <a:cs typeface="Arial" panose="020B0604020202020204" pitchFamily="34" charset="0"/>
            </a:endParaRPr>
          </a:p>
        </p:txBody>
      </p:sp>
      <p:pic>
        <p:nvPicPr>
          <p:cNvPr id="6" name="Picture 5" descr="Report cover for the Georgia Department of Administrative Services Fiscal Year 2026 Workforce Report. Green and blue curved bands frame a diverse collage of employees across state agencies, with the State of Georgia peach logo above.">
            <a:extLst>
              <a:ext uri="{FF2B5EF4-FFF2-40B4-BE49-F238E27FC236}">
                <a16:creationId xmlns:a16="http://schemas.microsoft.com/office/drawing/2014/main" id="{8F25A943-2EC3-D63A-D72A-B5FD41936C7F}"/>
              </a:ext>
              <a:ext uri="{C183D7F6-B498-43B3-948B-1728B52AA6E4}">
                <adec:decorative xmlns:adec="http://schemas.microsoft.com/office/drawing/2017/decorative" val="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1653" y="517225"/>
            <a:ext cx="4747077" cy="6143689"/>
          </a:xfrm>
          <a:prstGeom prst="rect">
            <a:avLst/>
          </a:prstGeom>
        </p:spPr>
      </p:pic>
      <p:pic>
        <p:nvPicPr>
          <p:cNvPr id="8" name="Picture 7">
            <a:extLst>
              <a:ext uri="{FF2B5EF4-FFF2-40B4-BE49-F238E27FC236}">
                <a16:creationId xmlns:a16="http://schemas.microsoft.com/office/drawing/2014/main" id="{CD78DC86-B161-A395-7134-34DA9EF0FB2E}"/>
              </a:ext>
            </a:extLst>
          </p:cNvPr>
          <p:cNvPicPr>
            <a:picLocks noChangeAspect="1"/>
          </p:cNvPicPr>
          <p:nvPr/>
        </p:nvPicPr>
        <p:blipFill>
          <a:blip r:embed="rId6"/>
          <a:stretch>
            <a:fillRect/>
          </a:stretch>
        </p:blipFill>
        <p:spPr>
          <a:xfrm>
            <a:off x="5015739" y="2744897"/>
            <a:ext cx="2945994" cy="3916017"/>
          </a:xfrm>
          <a:prstGeom prst="rect">
            <a:avLst/>
          </a:prstGeom>
        </p:spPr>
      </p:pic>
      <p:sp>
        <p:nvSpPr>
          <p:cNvPr id="2" name="Content Placeholder 2">
            <a:extLst>
              <a:ext uri="{FF2B5EF4-FFF2-40B4-BE49-F238E27FC236}">
                <a16:creationId xmlns:a16="http://schemas.microsoft.com/office/drawing/2014/main" id="{DE610E34-E9CD-6C9C-AEED-B333D6C604A8}"/>
              </a:ext>
            </a:extLst>
          </p:cNvPr>
          <p:cNvSpPr txBox="1">
            <a:spLocks/>
          </p:cNvSpPr>
          <p:nvPr/>
        </p:nvSpPr>
        <p:spPr>
          <a:xfrm>
            <a:off x="5015738" y="305887"/>
            <a:ext cx="7101615" cy="572140"/>
          </a:xfrm>
          <a:prstGeom prst="rect">
            <a:avLst/>
          </a:prstGeom>
        </p:spPr>
        <p:txBody>
          <a:bodyPr vert="horz" lIns="91440" tIns="45720" rIns="91440" bIns="45720" rtlCol="0" anchor="t">
            <a:noAutofit/>
          </a:bodyPr>
          <a:lstStyle>
            <a:lvl1pPr marL="342900" indent="-182880" algn="l" defTabSz="457200" rtl="0" eaLnBrk="1" latinLnBrk="0" hangingPunct="1">
              <a:spcBef>
                <a:spcPts val="600"/>
              </a:spcBef>
              <a:spcAft>
                <a:spcPts val="0"/>
              </a:spcAft>
              <a:buClr>
                <a:srgbClr val="9E2482"/>
              </a:buClr>
              <a:buSzPct val="115000"/>
              <a:buFont typeface="Wingdings" charset="2"/>
              <a:buChar char="§"/>
              <a:defRPr sz="1400" b="0" i="0" kern="1200">
                <a:solidFill>
                  <a:srgbClr val="897865"/>
                </a:solidFill>
                <a:latin typeface="Arial" panose="020B0604020202020204" pitchFamily="34" charset="0"/>
                <a:ea typeface="+mn-ea"/>
                <a:cs typeface="Arial" panose="020B0604020202020204" pitchFamily="34" charset="0"/>
              </a:defRPr>
            </a:lvl1pPr>
            <a:lvl2pPr marL="742950" indent="-182880" algn="l" defTabSz="457200"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Arial" panose="020B0604020202020204" pitchFamily="34" charset="0"/>
                <a:ea typeface="+mn-ea"/>
                <a:cs typeface="Arial" panose="020B0604020202020204" pitchFamily="34" charset="0"/>
              </a:defRPr>
            </a:lvl2pPr>
            <a:lvl3pPr marL="1143000" indent="-182880" algn="l" defTabSz="457200"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Arial" panose="020B0604020202020204" pitchFamily="34" charset="0"/>
                <a:ea typeface="+mn-ea"/>
                <a:cs typeface="Arial" panose="020B0604020202020204" pitchFamily="34" charset="0"/>
              </a:defRPr>
            </a:lvl3pPr>
            <a:lvl4pPr marL="1600200" indent="-182880" algn="l" defTabSz="457200"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Arial" panose="020B0604020202020204" pitchFamily="34" charset="0"/>
                <a:ea typeface="+mn-ea"/>
                <a:cs typeface="Arial" panose="020B0604020202020204" pitchFamily="34" charset="0"/>
              </a:defRPr>
            </a:lvl4pPr>
            <a:lvl5pPr marL="2057400" indent="-182880" algn="l" defTabSz="457200" rtl="0" eaLnBrk="1" latinLnBrk="0" hangingPunct="1">
              <a:spcBef>
                <a:spcPts val="600"/>
              </a:spcBef>
              <a:spcAft>
                <a:spcPts val="0"/>
              </a:spcAft>
              <a:buClr>
                <a:srgbClr val="6A6C69"/>
              </a:buClr>
              <a:buSzPct val="115000"/>
              <a:buFont typeface="Lucida Grande"/>
              <a:buChar char="-"/>
              <a:defRPr sz="1400" b="0" i="0" kern="1200">
                <a:solidFill>
                  <a:srgbClr val="897865"/>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60020" marR="0" lvl="0" indent="0" algn="l" defTabSz="457200" rtl="0" eaLnBrk="1" fontAlgn="auto" latinLnBrk="0" hangingPunct="1">
              <a:lnSpc>
                <a:spcPct val="100000"/>
              </a:lnSpc>
              <a:spcBef>
                <a:spcPts val="600"/>
              </a:spcBef>
              <a:spcAft>
                <a:spcPts val="0"/>
              </a:spcAft>
              <a:buClr>
                <a:srgbClr val="9E2482"/>
              </a:buClr>
              <a:buSzPct val="115000"/>
              <a:buFont typeface="Wingdings" charset="2"/>
              <a:buNone/>
              <a:tabLst/>
              <a:defRPr/>
            </a:pPr>
            <a:r>
              <a:rPr kumimoji="0" lang="en-US" sz="3400" b="1" i="0" u="none" strike="noStrike" kern="1200" cap="none" spc="0" normalizeH="0" baseline="0" noProof="0" dirty="0">
                <a:ln>
                  <a:noFill/>
                </a:ln>
                <a:solidFill>
                  <a:srgbClr val="1F497D"/>
                </a:solidFill>
                <a:effectLst/>
                <a:uLnTx/>
                <a:uFillTx/>
                <a:latin typeface="Arial"/>
                <a:ea typeface="+mn-ea"/>
                <a:cs typeface="Arial"/>
              </a:rPr>
              <a:t>The People Behind the Report</a:t>
            </a:r>
          </a:p>
        </p:txBody>
      </p:sp>
    </p:spTree>
    <p:extLst>
      <p:ext uri="{BB962C8B-B14F-4D97-AF65-F5344CB8AC3E}">
        <p14:creationId xmlns:p14="http://schemas.microsoft.com/office/powerpoint/2010/main" val="34138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55B6B-EE09-EBA0-7B3F-06C099DA9821}"/>
            </a:ext>
          </a:extLst>
        </p:cNvPr>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A3DAC16D-E86C-11AB-A638-8C539F6232F9}"/>
              </a:ext>
            </a:extLst>
          </p:cNvPr>
          <p:cNvSpPr/>
          <p:nvPr/>
        </p:nvSpPr>
        <p:spPr>
          <a:xfrm>
            <a:off x="4754353" y="5636013"/>
            <a:ext cx="1774774" cy="596836"/>
          </a:xfrm>
          <a:prstGeom prst="roundRect">
            <a:avLst/>
          </a:prstGeom>
          <a:solidFill>
            <a:schemeClr val="accent1">
              <a:lumMod val="20000"/>
              <a:lumOff val="80000"/>
            </a:schemeClr>
          </a:solidFill>
          <a:ln>
            <a:solidFill>
              <a:schemeClr val="accent1">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C3ADAC11-8114-1173-8616-1C5BA9C26E16}"/>
              </a:ext>
            </a:extLst>
          </p:cNvPr>
          <p:cNvSpPr txBox="1"/>
          <p:nvPr/>
        </p:nvSpPr>
        <p:spPr>
          <a:xfrm>
            <a:off x="594766" y="4989682"/>
            <a:ext cx="3355803"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Arial"/>
                <a:ea typeface="Calibri"/>
                <a:cs typeface="Arial"/>
              </a:rPr>
              <a:t>Georgia’s state workforce is distributed across all counties statewide, with the greatest concentrations found in Fulton, DeKalb, Gwinnett, Clayton, and Henry counties and regional hubs.</a:t>
            </a:r>
          </a:p>
        </p:txBody>
      </p:sp>
      <p:sp>
        <p:nvSpPr>
          <p:cNvPr id="10" name="Title 1">
            <a:extLst>
              <a:ext uri="{FF2B5EF4-FFF2-40B4-BE49-F238E27FC236}">
                <a16:creationId xmlns:a16="http://schemas.microsoft.com/office/drawing/2014/main" id="{DEECE17D-D7FE-5294-FBD1-58B7D0AE90D7}"/>
              </a:ext>
            </a:extLst>
          </p:cNvPr>
          <p:cNvSpPr txBox="1">
            <a:spLocks/>
          </p:cNvSpPr>
          <p:nvPr/>
        </p:nvSpPr>
        <p:spPr>
          <a:xfrm>
            <a:off x="277021" y="248393"/>
            <a:ext cx="11818725" cy="1253671"/>
          </a:xfrm>
          <a:prstGeom prst="rect">
            <a:avLst/>
          </a:prstGeom>
        </p:spPr>
        <p:txBody>
          <a:bodyPr vert="horz" lIns="91440" tIns="45720" rIns="91440" bIns="45720" rtlCol="0" anchor="t">
            <a:noAutofit/>
          </a:bodyPr>
          <a:lstStyle>
            <a:lvl1pPr algn="l" defTabSz="457200" rtl="0" eaLnBrk="1" latinLnBrk="0" hangingPunct="1">
              <a:spcBef>
                <a:spcPct val="0"/>
              </a:spcBef>
              <a:buNone/>
              <a:defRPr sz="3000" b="0" i="0" kern="1200">
                <a:solidFill>
                  <a:srgbClr val="897865"/>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a:ln>
                  <a:noFill/>
                </a:ln>
                <a:solidFill>
                  <a:srgbClr val="4F81BD">
                    <a:lumMod val="49000"/>
                  </a:srgbClr>
                </a:solidFill>
                <a:effectLst/>
                <a:uLnTx/>
                <a:uFillTx/>
                <a:latin typeface="Arial"/>
                <a:ea typeface="+mj-ea"/>
                <a:cs typeface="Arial"/>
              </a:rPr>
              <a:t>State Workforce Remains Stable</a:t>
            </a:r>
          </a:p>
        </p:txBody>
      </p:sp>
      <p:pic>
        <p:nvPicPr>
          <p:cNvPr id="2" name="Picture 1">
            <a:extLst>
              <a:ext uri="{FF2B5EF4-FFF2-40B4-BE49-F238E27FC236}">
                <a16:creationId xmlns:a16="http://schemas.microsoft.com/office/drawing/2014/main" id="{CE230B76-07D5-D46D-0DAB-660FB206E177}"/>
              </a:ext>
            </a:extLst>
          </p:cNvPr>
          <p:cNvPicPr>
            <a:picLocks noChangeAspect="1"/>
          </p:cNvPicPr>
          <p:nvPr/>
        </p:nvPicPr>
        <p:blipFill>
          <a:blip r:embed="rId3"/>
          <a:srcRect l="2576" t="890" r="5386" b="4489"/>
          <a:stretch>
            <a:fillRect/>
          </a:stretch>
        </p:blipFill>
        <p:spPr>
          <a:xfrm>
            <a:off x="316354" y="1207103"/>
            <a:ext cx="4048217" cy="3729047"/>
          </a:xfrm>
          <a:prstGeom prst="rect">
            <a:avLst/>
          </a:prstGeom>
        </p:spPr>
      </p:pic>
      <p:pic>
        <p:nvPicPr>
          <p:cNvPr id="6" name="Picture 10">
            <a:extLst>
              <a:ext uri="{FF2B5EF4-FFF2-40B4-BE49-F238E27FC236}">
                <a16:creationId xmlns:a16="http://schemas.microsoft.com/office/drawing/2014/main" id="{6B759451-3787-72D2-DCCD-D47E37900F71}"/>
              </a:ext>
            </a:extLst>
          </p:cNvPr>
          <p:cNvPicPr>
            <a:picLocks noChangeAspect="1" noChangeArrowheads="1"/>
          </p:cNvPicPr>
          <p:nvPr/>
        </p:nvPicPr>
        <p:blipFill>
          <a:blip r:embed="rId4"/>
          <a:srcRect/>
          <a:stretch/>
        </p:blipFill>
        <p:spPr bwMode="auto">
          <a:xfrm>
            <a:off x="6826646" y="973071"/>
            <a:ext cx="4567260" cy="249513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7415D0AE-0843-A17E-1CB9-56A725E9B0F8}"/>
              </a:ext>
            </a:extLst>
          </p:cNvPr>
          <p:cNvSpPr txBox="1"/>
          <p:nvPr/>
        </p:nvSpPr>
        <p:spPr>
          <a:xfrm>
            <a:off x="4833041" y="1343206"/>
            <a:ext cx="163265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06443"/>
                </a:solidFill>
                <a:effectLst/>
                <a:uLnTx/>
                <a:uFillTx/>
                <a:latin typeface="Arial"/>
                <a:ea typeface="+mn-ea"/>
                <a:cs typeface="Arial"/>
              </a:rPr>
              <a:t>66,492</a:t>
            </a:r>
            <a:r>
              <a:rPr kumimoji="0" lang="en-US" sz="2800" b="1" i="0" u="none" strike="noStrike" kern="1200" cap="none" spc="0" normalizeH="0" baseline="0" noProof="0" dirty="0">
                <a:ln>
                  <a:noFill/>
                </a:ln>
                <a:solidFill>
                  <a:srgbClr val="E06443"/>
                </a:solidFill>
                <a:effectLst/>
                <a:uLnTx/>
                <a:uFillTx/>
                <a:latin typeface="Arial"/>
                <a:ea typeface="+mn-ea"/>
                <a:cs typeface="Arial"/>
              </a:rPr>
              <a:t> </a:t>
            </a:r>
            <a:r>
              <a:rPr kumimoji="0" lang="en-US" sz="1400" b="0" i="0" u="none" strike="noStrike" kern="1200" cap="none" spc="0" normalizeH="0" baseline="0" noProof="0" dirty="0">
                <a:ln>
                  <a:noFill/>
                </a:ln>
                <a:solidFill>
                  <a:srgbClr val="1F497D"/>
                </a:solidFill>
                <a:effectLst/>
                <a:uLnTx/>
                <a:uFillTx/>
                <a:latin typeface="Arial"/>
                <a:ea typeface="+mn-ea"/>
                <a:cs typeface="Arial"/>
              </a:rPr>
              <a:t>Full-time employees</a:t>
            </a:r>
            <a:endParaRPr kumimoji="0" lang="en-US" sz="1800" b="0" i="0" u="none" strike="noStrike" kern="1200" cap="none" spc="0" normalizeH="0" baseline="0" noProof="0" dirty="0">
              <a:ln>
                <a:noFill/>
              </a:ln>
              <a:solidFill>
                <a:srgbClr val="1F497D"/>
              </a:solidFill>
              <a:effectLst/>
              <a:uLnTx/>
              <a:uFillTx/>
              <a:latin typeface="Arial"/>
              <a:ea typeface="+mn-ea"/>
              <a:cs typeface="Arial"/>
            </a:endParaRPr>
          </a:p>
        </p:txBody>
      </p:sp>
      <p:sp>
        <p:nvSpPr>
          <p:cNvPr id="20" name="Rectangle: Rounded Corners 19">
            <a:extLst>
              <a:ext uri="{FF2B5EF4-FFF2-40B4-BE49-F238E27FC236}">
                <a16:creationId xmlns:a16="http://schemas.microsoft.com/office/drawing/2014/main" id="{C47A0A98-75D7-5915-3536-DC3E7C9E8EC4}"/>
              </a:ext>
            </a:extLst>
          </p:cNvPr>
          <p:cNvSpPr/>
          <p:nvPr/>
        </p:nvSpPr>
        <p:spPr>
          <a:xfrm>
            <a:off x="96253" y="944479"/>
            <a:ext cx="4471922" cy="5393932"/>
          </a:xfrm>
          <a:prstGeom prst="roundRect">
            <a:avLst/>
          </a:prstGeom>
          <a:noFill/>
          <a:ln w="31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3" name="Straight Connector 22">
            <a:extLst>
              <a:ext uri="{FF2B5EF4-FFF2-40B4-BE49-F238E27FC236}">
                <a16:creationId xmlns:a16="http://schemas.microsoft.com/office/drawing/2014/main" id="{8AD36412-0B46-A88C-48B1-5BDAA687CBA2}"/>
              </a:ext>
            </a:extLst>
          </p:cNvPr>
          <p:cNvCxnSpPr>
            <a:cxnSpLocks/>
          </p:cNvCxnSpPr>
          <p:nvPr/>
        </p:nvCxnSpPr>
        <p:spPr>
          <a:xfrm>
            <a:off x="6932645" y="3628221"/>
            <a:ext cx="5141044" cy="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pic>
        <p:nvPicPr>
          <p:cNvPr id="7" name="Picture 4">
            <a:extLst>
              <a:ext uri="{FF2B5EF4-FFF2-40B4-BE49-F238E27FC236}">
                <a16:creationId xmlns:a16="http://schemas.microsoft.com/office/drawing/2014/main" id="{13F7FCEF-F7AF-E397-9D83-199F9C9C0B05}"/>
              </a:ext>
            </a:extLst>
          </p:cNvPr>
          <p:cNvPicPr>
            <a:picLocks noChangeAspect="1" noChangeArrowheads="1"/>
          </p:cNvPicPr>
          <p:nvPr/>
        </p:nvPicPr>
        <p:blipFill>
          <a:blip r:embed="rId5"/>
          <a:srcRect/>
          <a:stretch/>
        </p:blipFill>
        <p:spPr bwMode="auto">
          <a:xfrm>
            <a:off x="6826646" y="3742677"/>
            <a:ext cx="5035540" cy="28669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6276FBA-6076-5418-D396-E7EE07D7023F}"/>
              </a:ext>
            </a:extLst>
          </p:cNvPr>
          <p:cNvSpPr txBox="1"/>
          <p:nvPr/>
        </p:nvSpPr>
        <p:spPr>
          <a:xfrm>
            <a:off x="4791497" y="5668912"/>
            <a:ext cx="187820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a:rPr>
              <a:t>FY 2026 turnover is at an eight-year low. </a:t>
            </a:r>
            <a:endParaRPr kumimoji="0" lang="en-US" sz="1400" b="0" i="0" u="none" strike="noStrike" kern="1200" cap="none" spc="0" normalizeH="0" baseline="0" noProof="0" dirty="0">
              <a:ln>
                <a:noFill/>
              </a:ln>
              <a:solidFill>
                <a:prstClr val="black"/>
              </a:solidFill>
              <a:effectLst/>
              <a:uLnTx/>
              <a:uFillTx/>
              <a:latin typeface="Arial"/>
              <a:ea typeface="Calibri"/>
              <a:cs typeface="Arial"/>
            </a:endParaRPr>
          </a:p>
        </p:txBody>
      </p:sp>
      <p:sp>
        <p:nvSpPr>
          <p:cNvPr id="19" name="TextBox 18">
            <a:extLst>
              <a:ext uri="{FF2B5EF4-FFF2-40B4-BE49-F238E27FC236}">
                <a16:creationId xmlns:a16="http://schemas.microsoft.com/office/drawing/2014/main" id="{962B5FC5-5746-D95C-2784-DF456C983ECA}"/>
              </a:ext>
            </a:extLst>
          </p:cNvPr>
          <p:cNvSpPr txBox="1"/>
          <p:nvPr/>
        </p:nvSpPr>
        <p:spPr>
          <a:xfrm>
            <a:off x="4677862" y="4348258"/>
            <a:ext cx="1945180" cy="1077218"/>
          </a:xfrm>
          <a:prstGeom prst="rect">
            <a:avLst/>
          </a:prstGeom>
          <a:solidFill>
            <a:schemeClr val="bg1"/>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36246"/>
                </a:solidFill>
                <a:effectLst/>
                <a:uLnTx/>
                <a:uFillTx/>
                <a:latin typeface="Arial"/>
                <a:ea typeface="+mn-ea"/>
                <a:cs typeface="Arial"/>
              </a:rPr>
              <a:t>11.7%</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Arial"/>
                <a:ea typeface="+mn-ea"/>
                <a:cs typeface="Arial"/>
              </a:rPr>
              <a:t>FY 2026 Voluntary Turnover Rate</a:t>
            </a:r>
          </a:p>
        </p:txBody>
      </p:sp>
      <p:sp>
        <p:nvSpPr>
          <p:cNvPr id="24" name="TextBox 23">
            <a:extLst>
              <a:ext uri="{FF2B5EF4-FFF2-40B4-BE49-F238E27FC236}">
                <a16:creationId xmlns:a16="http://schemas.microsoft.com/office/drawing/2014/main" id="{7D503BC1-2D9C-2B6A-E3C6-AB52232EBE2B}"/>
              </a:ext>
            </a:extLst>
          </p:cNvPr>
          <p:cNvSpPr txBox="1"/>
          <p:nvPr/>
        </p:nvSpPr>
        <p:spPr>
          <a:xfrm>
            <a:off x="4783861" y="2845732"/>
            <a:ext cx="1933098" cy="1077218"/>
          </a:xfrm>
          <a:prstGeom prst="rect">
            <a:avLst/>
          </a:prstGeom>
          <a:solidFill>
            <a:schemeClr val="bg1"/>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Arial"/>
                <a:ea typeface="+mn-ea"/>
                <a:cs typeface="Arial"/>
              </a:rPr>
              <a:t>16.9%</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Arial"/>
                <a:ea typeface="+mn-ea"/>
                <a:cs typeface="Arial"/>
              </a:rPr>
              <a:t>FY 2026 Turnover Rate</a:t>
            </a:r>
          </a:p>
        </p:txBody>
      </p:sp>
      <p:cxnSp>
        <p:nvCxnSpPr>
          <p:cNvPr id="5" name="Straight Connector 4">
            <a:extLst>
              <a:ext uri="{FF2B5EF4-FFF2-40B4-BE49-F238E27FC236}">
                <a16:creationId xmlns:a16="http://schemas.microsoft.com/office/drawing/2014/main" id="{54BA93F8-D49D-5D34-68C6-1C43C090329A}"/>
              </a:ext>
            </a:extLst>
          </p:cNvPr>
          <p:cNvCxnSpPr/>
          <p:nvPr/>
        </p:nvCxnSpPr>
        <p:spPr>
          <a:xfrm>
            <a:off x="6623042" y="1207103"/>
            <a:ext cx="0" cy="5131308"/>
          </a:xfrm>
          <a:prstGeom prst="line">
            <a:avLst/>
          </a:prstGeom>
          <a:ln w="1905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FAA99E1E-53E6-C6CD-320D-A4B7BC53A2CF}"/>
              </a:ext>
            </a:extLst>
          </p:cNvPr>
          <p:cNvCxnSpPr/>
          <p:nvPr/>
        </p:nvCxnSpPr>
        <p:spPr>
          <a:xfrm>
            <a:off x="4677862" y="1207103"/>
            <a:ext cx="0" cy="5131308"/>
          </a:xfrm>
          <a:prstGeom prst="line">
            <a:avLst/>
          </a:prstGeom>
          <a:ln w="1905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FC1BF51-4565-F72D-4F42-EF3398135290}"/>
              </a:ext>
            </a:extLst>
          </p:cNvPr>
          <p:cNvCxnSpPr/>
          <p:nvPr/>
        </p:nvCxnSpPr>
        <p:spPr>
          <a:xfrm>
            <a:off x="4783861" y="2537927"/>
            <a:ext cx="1681837" cy="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8F42788-5912-174A-F531-04966757D213}"/>
              </a:ext>
            </a:extLst>
          </p:cNvPr>
          <p:cNvCxnSpPr/>
          <p:nvPr/>
        </p:nvCxnSpPr>
        <p:spPr>
          <a:xfrm>
            <a:off x="4783860" y="4043266"/>
            <a:ext cx="1681837" cy="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63300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87AB3-4CBC-791E-B297-49DC250CC526}"/>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6F93D301-06B8-B9A8-F3A2-2EAB001CFDD1}"/>
              </a:ext>
            </a:extLst>
          </p:cNvPr>
          <p:cNvSpPr txBox="1"/>
          <p:nvPr/>
        </p:nvSpPr>
        <p:spPr>
          <a:xfrm>
            <a:off x="278720" y="6356350"/>
            <a:ext cx="581728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Garamond" panose="02020404030301010803" pitchFamily="18" charset="0"/>
                <a:ea typeface="+mn-ea"/>
                <a:cs typeface="+mn-cs"/>
              </a:rPr>
              <a:t>DOAS State of the State’s Workforce</a:t>
            </a:r>
          </a:p>
        </p:txBody>
      </p:sp>
      <p:sp>
        <p:nvSpPr>
          <p:cNvPr id="19" name="Slide Number Placeholder 11">
            <a:extLst>
              <a:ext uri="{FF2B5EF4-FFF2-40B4-BE49-F238E27FC236}">
                <a16:creationId xmlns:a16="http://schemas.microsoft.com/office/drawing/2014/main" id="{786FE337-34E4-314C-C8BE-44B8FC496DD2}"/>
              </a:ext>
            </a:extLst>
          </p:cNvPr>
          <p:cNvSpPr txBox="1">
            <a:spLocks/>
          </p:cNvSpPr>
          <p:nvPr/>
        </p:nvSpPr>
        <p:spPr>
          <a:xfrm>
            <a:off x="8610600" y="636421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black">
                  <a:tint val="75000"/>
                </a:prstClr>
              </a:solidFill>
              <a:effectLst/>
              <a:uLnTx/>
              <a:uFillTx/>
              <a:latin typeface="Georgia"/>
              <a:ea typeface="+mn-ea"/>
              <a:cs typeface="+mn-cs"/>
            </a:endParaRPr>
          </a:p>
        </p:txBody>
      </p:sp>
      <p:sp>
        <p:nvSpPr>
          <p:cNvPr id="8" name="Title 1">
            <a:extLst>
              <a:ext uri="{FF2B5EF4-FFF2-40B4-BE49-F238E27FC236}">
                <a16:creationId xmlns:a16="http://schemas.microsoft.com/office/drawing/2014/main" id="{551C978F-E513-AF10-EA82-DDF6572963B5}"/>
              </a:ext>
            </a:extLst>
          </p:cNvPr>
          <p:cNvSpPr txBox="1">
            <a:spLocks/>
          </p:cNvSpPr>
          <p:nvPr/>
        </p:nvSpPr>
        <p:spPr>
          <a:xfrm>
            <a:off x="278720" y="94634"/>
            <a:ext cx="7213762" cy="1240971"/>
          </a:xfrm>
          <a:prstGeom prst="rect">
            <a:avLst/>
          </a:prstGeom>
        </p:spPr>
        <p:txBody>
          <a:bodyPr vert="horz" lIns="91440" tIns="45720" rIns="91440" bIns="45720" rtlCol="0" anchor="t">
            <a:noAutofit/>
          </a:bodyPr>
          <a:lstStyle>
            <a:lvl1pPr algn="l" defTabSz="457200" rtl="0" eaLnBrk="1" latinLnBrk="0" hangingPunct="1">
              <a:spcBef>
                <a:spcPct val="0"/>
              </a:spcBef>
              <a:buNone/>
              <a:defRPr sz="3000" b="0" i="0" kern="1200">
                <a:solidFill>
                  <a:srgbClr val="897865"/>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a:ln>
                  <a:noFill/>
                </a:ln>
                <a:solidFill>
                  <a:srgbClr val="1F497D"/>
                </a:solidFill>
                <a:effectLst/>
                <a:uLnTx/>
                <a:uFillTx/>
                <a:latin typeface="Arial"/>
                <a:ea typeface="+mj-ea"/>
                <a:cs typeface="Arial"/>
              </a:rPr>
              <a:t>Hires Exceeded Separations for the Fourth Consecutive Year</a:t>
            </a:r>
          </a:p>
        </p:txBody>
      </p:sp>
      <p:pic>
        <p:nvPicPr>
          <p:cNvPr id="10" name="Picture 9" descr="A graph of a number of people&#10;&#10;AI-generated content may be incorrect.">
            <a:extLst>
              <a:ext uri="{FF2B5EF4-FFF2-40B4-BE49-F238E27FC236}">
                <a16:creationId xmlns:a16="http://schemas.microsoft.com/office/drawing/2014/main" id="{1F6E23FA-EB55-C483-2C60-2EAFB1FFE5B3}"/>
              </a:ext>
            </a:extLst>
          </p:cNvPr>
          <p:cNvPicPr>
            <a:picLocks noChangeAspect="1"/>
          </p:cNvPicPr>
          <p:nvPr/>
        </p:nvPicPr>
        <p:blipFill>
          <a:blip r:embed="rId2"/>
          <a:srcRect l="50" r="50"/>
          <a:stretch/>
        </p:blipFill>
        <p:spPr>
          <a:xfrm>
            <a:off x="6500780" y="3100311"/>
            <a:ext cx="5307052" cy="3132686"/>
          </a:xfrm>
          <a:prstGeom prst="rect">
            <a:avLst/>
          </a:prstGeom>
        </p:spPr>
      </p:pic>
      <p:sp>
        <p:nvSpPr>
          <p:cNvPr id="14" name="Title 1">
            <a:extLst>
              <a:ext uri="{FF2B5EF4-FFF2-40B4-BE49-F238E27FC236}">
                <a16:creationId xmlns:a16="http://schemas.microsoft.com/office/drawing/2014/main" id="{D436554F-01BE-23FA-EFD7-0597CFE08C68}"/>
              </a:ext>
            </a:extLst>
          </p:cNvPr>
          <p:cNvSpPr txBox="1">
            <a:spLocks/>
          </p:cNvSpPr>
          <p:nvPr/>
        </p:nvSpPr>
        <p:spPr>
          <a:xfrm>
            <a:off x="6727744" y="849987"/>
            <a:ext cx="4484512" cy="518375"/>
          </a:xfrm>
          <a:prstGeom prst="rect">
            <a:avLst/>
          </a:prstGeom>
        </p:spPr>
        <p:txBody>
          <a:bodyPr vert="horz" lIns="91440" tIns="45720" rIns="91440" bIns="45720" rtlCol="0" anchor="t">
            <a:noAutofit/>
          </a:bodyPr>
          <a:lstStyle>
            <a:lvl1pPr algn="l" defTabSz="457200" rtl="0" eaLnBrk="1" latinLnBrk="0" hangingPunct="1">
              <a:spcBef>
                <a:spcPct val="0"/>
              </a:spcBef>
              <a:buNone/>
              <a:defRPr sz="3000" b="0" i="0" kern="1200">
                <a:solidFill>
                  <a:srgbClr val="897865"/>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1F497D"/>
                </a:solidFill>
                <a:effectLst/>
                <a:uLnTx/>
                <a:uFillTx/>
                <a:latin typeface="Arial" panose="020B0604020202020204" pitchFamily="34" charset="0"/>
                <a:ea typeface="+mj-ea"/>
                <a:cs typeface="Arial" panose="020B0604020202020204" pitchFamily="34" charset="0"/>
              </a:rPr>
              <a:t>Retirement Eligibility</a:t>
            </a:r>
          </a:p>
        </p:txBody>
      </p:sp>
      <p:sp>
        <p:nvSpPr>
          <p:cNvPr id="6" name="TextBox 5">
            <a:extLst>
              <a:ext uri="{FF2B5EF4-FFF2-40B4-BE49-F238E27FC236}">
                <a16:creationId xmlns:a16="http://schemas.microsoft.com/office/drawing/2014/main" id="{729B6431-40D4-7806-0AD4-A89B1782D788}"/>
              </a:ext>
            </a:extLst>
          </p:cNvPr>
          <p:cNvSpPr txBox="1"/>
          <p:nvPr/>
        </p:nvSpPr>
        <p:spPr>
          <a:xfrm>
            <a:off x="6727744" y="1429107"/>
            <a:ext cx="466746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Arial"/>
                <a:ea typeface="+mn-ea"/>
                <a:cs typeface="Arial"/>
              </a:rPr>
              <a:t>7.1 %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26822"/>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Arial"/>
                <a:ea typeface="+mn-ea"/>
                <a:cs typeface="Arial"/>
              </a:rPr>
              <a:t>17.2%</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pic>
        <p:nvPicPr>
          <p:cNvPr id="12" name="Picture 2">
            <a:extLst>
              <a:ext uri="{FF2B5EF4-FFF2-40B4-BE49-F238E27FC236}">
                <a16:creationId xmlns:a16="http://schemas.microsoft.com/office/drawing/2014/main" id="{2DBFD8A8-7601-0D99-8C9B-AD8243C80A88}"/>
              </a:ext>
            </a:extLst>
          </p:cNvPr>
          <p:cNvPicPr>
            <a:picLocks noChangeAspect="1" noChangeArrowheads="1"/>
          </p:cNvPicPr>
          <p:nvPr/>
        </p:nvPicPr>
        <p:blipFill>
          <a:blip r:embed="rId3"/>
          <a:srcRect/>
          <a:stretch/>
        </p:blipFill>
        <p:spPr bwMode="auto">
          <a:xfrm>
            <a:off x="796788" y="1274480"/>
            <a:ext cx="4185101" cy="2630704"/>
          </a:xfrm>
          <a:prstGeom prst="rect">
            <a:avLst/>
          </a:prstGeom>
          <a:noFill/>
          <a:extLst>
            <a:ext uri="{909E8E84-426E-40DD-AFC4-6F175D3DCCD1}">
              <a14:hiddenFill xmlns:a14="http://schemas.microsoft.com/office/drawing/2010/main">
                <a:solidFill>
                  <a:srgbClr val="FFFFFF"/>
                </a:solidFill>
              </a14:hiddenFill>
            </a:ext>
          </a:extLst>
        </p:spPr>
      </p:pic>
      <p:sp>
        <p:nvSpPr>
          <p:cNvPr id="20" name="Footer Placeholder 2">
            <a:extLst>
              <a:ext uri="{FF2B5EF4-FFF2-40B4-BE49-F238E27FC236}">
                <a16:creationId xmlns:a16="http://schemas.microsoft.com/office/drawing/2014/main" id="{1EE2AE43-095F-ED96-13B2-A2ACC7E943D9}"/>
              </a:ext>
            </a:extLst>
          </p:cNvPr>
          <p:cNvSpPr txBox="1">
            <a:spLocks/>
          </p:cNvSpPr>
          <p:nvPr/>
        </p:nvSpPr>
        <p:spPr>
          <a:xfrm>
            <a:off x="4165600" y="6488431"/>
            <a:ext cx="38608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lumMod val="50000"/>
                  </a:prstClr>
                </a:solidFill>
                <a:effectLst/>
                <a:uLnTx/>
                <a:uFillTx/>
                <a:latin typeface="Arial"/>
                <a:ea typeface="+mn-ea"/>
                <a:cs typeface="Arial"/>
              </a:rPr>
              <a:t>Fiscal Year End 2026 </a:t>
            </a:r>
            <a:r>
              <a:rPr kumimoji="0" lang="en-US" sz="1050" b="0" i="0" u="none" strike="noStrike" kern="1200" cap="none" spc="0" normalizeH="0" baseline="0" noProof="0">
                <a:ln>
                  <a:noFill/>
                </a:ln>
                <a:solidFill>
                  <a:srgbClr val="898989"/>
                </a:solidFill>
                <a:effectLst/>
                <a:uLnTx/>
                <a:uFillTx/>
                <a:latin typeface="Arial"/>
                <a:ea typeface="+mn-ea"/>
                <a:cs typeface="Arial"/>
              </a:rPr>
              <a:t>Annual</a:t>
            </a:r>
            <a:r>
              <a:rPr kumimoji="0" lang="en-US" sz="1050" b="0" i="0" u="none" strike="noStrike" kern="1200" cap="none" spc="0" normalizeH="0" baseline="0" noProof="0">
                <a:ln>
                  <a:noFill/>
                </a:ln>
                <a:solidFill>
                  <a:prstClr val="black">
                    <a:tint val="75000"/>
                  </a:prstClr>
                </a:solidFill>
                <a:effectLst/>
                <a:uLnTx/>
                <a:uFillTx/>
                <a:latin typeface="Arial"/>
                <a:ea typeface="+mn-ea"/>
                <a:cs typeface="Arial"/>
              </a:rPr>
              <a:t> Workforce Report</a:t>
            </a:r>
            <a:endParaRPr kumimoji="0" lang="en-US" sz="1050" b="0" i="0" u="none" strike="noStrike" kern="1200" cap="none" spc="0" normalizeH="0" baseline="0" noProof="0">
              <a:ln>
                <a:noFill/>
              </a:ln>
              <a:solidFill>
                <a:srgbClr val="000000"/>
              </a:solidFill>
              <a:effectLst/>
              <a:uLnTx/>
              <a:uFillTx/>
              <a:latin typeface="Arial"/>
              <a:ea typeface="+mn-ea"/>
              <a:cs typeface="Arial"/>
            </a:endParaRPr>
          </a:p>
        </p:txBody>
      </p:sp>
      <p:sp>
        <p:nvSpPr>
          <p:cNvPr id="21" name="Slide Number Placeholder 3">
            <a:extLst>
              <a:ext uri="{FF2B5EF4-FFF2-40B4-BE49-F238E27FC236}">
                <a16:creationId xmlns:a16="http://schemas.microsoft.com/office/drawing/2014/main" id="{EF8D1172-DE49-6CF1-6673-362823631B82}"/>
              </a:ext>
            </a:extLst>
          </p:cNvPr>
          <p:cNvSpPr txBox="1">
            <a:spLocks/>
          </p:cNvSpPr>
          <p:nvPr/>
        </p:nvSpPr>
        <p:spPr>
          <a:xfrm>
            <a:off x="9811173" y="6396991"/>
            <a:ext cx="1761067" cy="365125"/>
          </a:xfrm>
          <a:prstGeom prst="rect">
            <a:avLst/>
          </a:prstGeom>
        </p:spPr>
        <p:txBody>
          <a:bodyPr/>
          <a:lstStyle>
            <a:defPPr>
              <a:defRPr lang="en-US"/>
            </a:defPPr>
            <a:lvl1pPr marL="0" algn="ctr" defTabSz="457200" rtl="0" eaLnBrk="1" latinLnBrk="0" hangingPunct="1">
              <a:defRPr sz="1400" b="0" i="0" kern="1200">
                <a:solidFill>
                  <a:srgbClr val="897865"/>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CCE7EACD-A346-A34B-BBAF-EF458C812BA9}" type="slidenum">
              <a:rPr kumimoji="0" lang="en-US" sz="1400" b="0" i="0" u="none" strike="noStrike" kern="1200" cap="none" spc="0" normalizeH="0" baseline="0" noProof="0" smtClean="0">
                <a:ln>
                  <a:noFill/>
                </a:ln>
                <a:solidFill>
                  <a:srgbClr val="89786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48</a:t>
            </a:fld>
            <a:endParaRPr kumimoji="0" lang="en-US" sz="1400" b="0" i="0" u="none" strike="noStrike" kern="1200" cap="none" spc="0" normalizeH="0" baseline="0" noProof="0">
              <a:ln>
                <a:noFill/>
              </a:ln>
              <a:solidFill>
                <a:srgbClr val="897865"/>
              </a:solidFill>
              <a:effectLst/>
              <a:uLnTx/>
              <a:uFillTx/>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1BDF78CB-3F4D-A927-D484-9F23DDB09BB8}"/>
              </a:ext>
            </a:extLst>
          </p:cNvPr>
          <p:cNvSpPr txBox="1"/>
          <p:nvPr/>
        </p:nvSpPr>
        <p:spPr>
          <a:xfrm>
            <a:off x="1683113" y="4325599"/>
            <a:ext cx="957782" cy="461665"/>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Arial"/>
                <a:ea typeface="+mn-ea"/>
                <a:cs typeface="Arial"/>
              </a:rPr>
              <a:t>9,393</a:t>
            </a:r>
            <a:endParaRPr kumimoji="0" lang="en-US" sz="2400" b="0" i="0" u="none" strike="noStrike" kern="1200" cap="none" spc="0" normalizeH="0" baseline="0" noProof="0" dirty="0">
              <a:ln>
                <a:noFill/>
              </a:ln>
              <a:solidFill>
                <a:srgbClr val="1F497D"/>
              </a:solidFill>
              <a:effectLst/>
              <a:uLnTx/>
              <a:uFillTx/>
              <a:latin typeface="Arial"/>
              <a:ea typeface="+mn-ea"/>
              <a:cs typeface="Arial"/>
            </a:endParaRPr>
          </a:p>
        </p:txBody>
      </p:sp>
      <p:sp>
        <p:nvSpPr>
          <p:cNvPr id="23" name="TextBox 22">
            <a:extLst>
              <a:ext uri="{FF2B5EF4-FFF2-40B4-BE49-F238E27FC236}">
                <a16:creationId xmlns:a16="http://schemas.microsoft.com/office/drawing/2014/main" id="{612AF52D-4757-178B-FAF6-A0BC5792FD92}"/>
              </a:ext>
            </a:extLst>
          </p:cNvPr>
          <p:cNvSpPr txBox="1"/>
          <p:nvPr/>
        </p:nvSpPr>
        <p:spPr>
          <a:xfrm>
            <a:off x="1685576" y="5815021"/>
            <a:ext cx="3675058" cy="461665"/>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36246"/>
                </a:solidFill>
                <a:effectLst/>
                <a:uLnTx/>
                <a:uFillTx/>
                <a:latin typeface="Arial"/>
                <a:ea typeface="+mn-ea"/>
                <a:cs typeface="Arial"/>
              </a:rPr>
              <a:t>64.1%</a:t>
            </a:r>
            <a:endParaRPr kumimoji="0" lang="en-US" sz="1600" b="1" i="0" u="none" strike="noStrike" kern="1200" cap="none" spc="0" normalizeH="0" baseline="0" noProof="0" dirty="0">
              <a:ln>
                <a:noFill/>
              </a:ln>
              <a:solidFill>
                <a:srgbClr val="1F497D"/>
              </a:solidFill>
              <a:effectLst/>
              <a:uLnTx/>
              <a:uFillTx/>
              <a:latin typeface="Arial"/>
              <a:ea typeface="+mn-ea"/>
              <a:cs typeface="Arial"/>
            </a:endParaRPr>
          </a:p>
        </p:txBody>
      </p:sp>
      <p:pic>
        <p:nvPicPr>
          <p:cNvPr id="24" name="Graphic 23" descr="Female Profile with solid fill">
            <a:extLst>
              <a:ext uri="{FF2B5EF4-FFF2-40B4-BE49-F238E27FC236}">
                <a16:creationId xmlns:a16="http://schemas.microsoft.com/office/drawing/2014/main" id="{E5AA5780-C6B0-2467-066D-7511CA3E685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5467" y="5627799"/>
            <a:ext cx="872745" cy="872745"/>
          </a:xfrm>
          <a:prstGeom prst="rect">
            <a:avLst/>
          </a:prstGeom>
        </p:spPr>
      </p:pic>
      <p:sp>
        <p:nvSpPr>
          <p:cNvPr id="26" name="TextBox 25">
            <a:extLst>
              <a:ext uri="{FF2B5EF4-FFF2-40B4-BE49-F238E27FC236}">
                <a16:creationId xmlns:a16="http://schemas.microsoft.com/office/drawing/2014/main" id="{E1E9F8D6-570F-379B-0037-7E3B2536AF18}"/>
              </a:ext>
            </a:extLst>
          </p:cNvPr>
          <p:cNvSpPr txBox="1"/>
          <p:nvPr/>
        </p:nvSpPr>
        <p:spPr>
          <a:xfrm>
            <a:off x="1673605" y="4928717"/>
            <a:ext cx="1170719" cy="461665"/>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36246"/>
                </a:solidFill>
                <a:effectLst/>
                <a:uLnTx/>
                <a:uFillTx/>
                <a:latin typeface="Arial"/>
                <a:ea typeface="+mn-ea"/>
                <a:cs typeface="Arial"/>
              </a:rPr>
              <a:t>52.1%</a:t>
            </a:r>
            <a:endParaRPr kumimoji="0" lang="en-US" sz="1600" b="0" i="0" u="none" strike="noStrike" kern="1200" cap="none" spc="0" normalizeH="0" baseline="0" noProof="0" dirty="0">
              <a:ln>
                <a:noFill/>
              </a:ln>
              <a:solidFill>
                <a:prstClr val="black"/>
              </a:solidFill>
              <a:effectLst/>
              <a:uLnTx/>
              <a:uFillTx/>
              <a:latin typeface="Arial"/>
              <a:ea typeface="Calibri"/>
              <a:cs typeface="Arial"/>
            </a:endParaRPr>
          </a:p>
        </p:txBody>
      </p:sp>
      <p:pic>
        <p:nvPicPr>
          <p:cNvPr id="27" name="Graphic 26" descr="Diploma roll with solid fill">
            <a:extLst>
              <a:ext uri="{FF2B5EF4-FFF2-40B4-BE49-F238E27FC236}">
                <a16:creationId xmlns:a16="http://schemas.microsoft.com/office/drawing/2014/main" id="{063464D0-8778-D73A-2F8C-595518D76D5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7423" y="4820957"/>
            <a:ext cx="872745" cy="872745"/>
          </a:xfrm>
          <a:prstGeom prst="rect">
            <a:avLst/>
          </a:prstGeom>
        </p:spPr>
      </p:pic>
      <p:pic>
        <p:nvPicPr>
          <p:cNvPr id="28" name="Graphic 27" descr="Group with solid fill">
            <a:extLst>
              <a:ext uri="{FF2B5EF4-FFF2-40B4-BE49-F238E27FC236}">
                <a16:creationId xmlns:a16="http://schemas.microsoft.com/office/drawing/2014/main" id="{79EA0542-278E-C6D7-CD85-897EB7D6F27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0860" y="4166108"/>
            <a:ext cx="762609" cy="762609"/>
          </a:xfrm>
          <a:prstGeom prst="rect">
            <a:avLst/>
          </a:prstGeom>
        </p:spPr>
      </p:pic>
      <p:sp>
        <p:nvSpPr>
          <p:cNvPr id="31" name="TextBox 30">
            <a:extLst>
              <a:ext uri="{FF2B5EF4-FFF2-40B4-BE49-F238E27FC236}">
                <a16:creationId xmlns:a16="http://schemas.microsoft.com/office/drawing/2014/main" id="{1B4DEC7A-A8CC-FE1F-95F6-133A12929D7B}"/>
              </a:ext>
            </a:extLst>
          </p:cNvPr>
          <p:cNvSpPr txBox="1"/>
          <p:nvPr/>
        </p:nvSpPr>
        <p:spPr>
          <a:xfrm>
            <a:off x="384168" y="3859513"/>
            <a:ext cx="4096321" cy="36933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Arial"/>
                <a:ea typeface="+mn-ea"/>
                <a:cs typeface="Arial"/>
              </a:rPr>
              <a:t>Profile of FY 2026 Hires:</a:t>
            </a:r>
          </a:p>
        </p:txBody>
      </p:sp>
      <p:sp>
        <p:nvSpPr>
          <p:cNvPr id="32" name="Rectangle: Rounded Corners 31">
            <a:extLst>
              <a:ext uri="{FF2B5EF4-FFF2-40B4-BE49-F238E27FC236}">
                <a16:creationId xmlns:a16="http://schemas.microsoft.com/office/drawing/2014/main" id="{24983546-1FF6-C4F1-FBEA-F1C8884C153A}"/>
              </a:ext>
            </a:extLst>
          </p:cNvPr>
          <p:cNvSpPr/>
          <p:nvPr/>
        </p:nvSpPr>
        <p:spPr>
          <a:xfrm>
            <a:off x="6354060" y="858416"/>
            <a:ext cx="5414837" cy="5497934"/>
          </a:xfrm>
          <a:prstGeom prst="roundRect">
            <a:avLst>
              <a:gd name="adj" fmla="val 4777"/>
            </a:avLst>
          </a:prstGeom>
          <a:noFill/>
          <a:ln w="28575">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6C3897DE-6625-E30F-F197-FEA7CCF84173}"/>
              </a:ext>
            </a:extLst>
          </p:cNvPr>
          <p:cNvSpPr txBox="1"/>
          <p:nvPr/>
        </p:nvSpPr>
        <p:spPr>
          <a:xfrm>
            <a:off x="8156568" y="1491065"/>
            <a:ext cx="365126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the state’s workforce was eligible for full retirement at FYE 2026</a:t>
            </a:r>
          </a:p>
        </p:txBody>
      </p:sp>
      <p:sp>
        <p:nvSpPr>
          <p:cNvPr id="4" name="TextBox 3">
            <a:extLst>
              <a:ext uri="{FF2B5EF4-FFF2-40B4-BE49-F238E27FC236}">
                <a16:creationId xmlns:a16="http://schemas.microsoft.com/office/drawing/2014/main" id="{67B03377-B6C1-C3B6-FFEF-D57B9AE5E2B9}"/>
              </a:ext>
            </a:extLst>
          </p:cNvPr>
          <p:cNvSpPr txBox="1"/>
          <p:nvPr/>
        </p:nvSpPr>
        <p:spPr>
          <a:xfrm>
            <a:off x="8159606" y="2137233"/>
            <a:ext cx="3651264"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the system-wide workforce will reach full retirement eligibility within five years. </a:t>
            </a:r>
          </a:p>
        </p:txBody>
      </p:sp>
      <p:sp>
        <p:nvSpPr>
          <p:cNvPr id="5" name="TextBox 4">
            <a:extLst>
              <a:ext uri="{FF2B5EF4-FFF2-40B4-BE49-F238E27FC236}">
                <a16:creationId xmlns:a16="http://schemas.microsoft.com/office/drawing/2014/main" id="{23356A6A-057E-98CA-FEEB-93CAE5C68A2F}"/>
              </a:ext>
            </a:extLst>
          </p:cNvPr>
          <p:cNvSpPr txBox="1"/>
          <p:nvPr/>
        </p:nvSpPr>
        <p:spPr>
          <a:xfrm>
            <a:off x="2659438" y="4385294"/>
            <a:ext cx="1949766"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New hires</a:t>
            </a:r>
          </a:p>
        </p:txBody>
      </p:sp>
      <p:sp>
        <p:nvSpPr>
          <p:cNvPr id="9" name="TextBox 8">
            <a:extLst>
              <a:ext uri="{FF2B5EF4-FFF2-40B4-BE49-F238E27FC236}">
                <a16:creationId xmlns:a16="http://schemas.microsoft.com/office/drawing/2014/main" id="{B26E32C6-E0B9-9D70-5FC8-1062B9F08C26}"/>
              </a:ext>
            </a:extLst>
          </p:cNvPr>
          <p:cNvSpPr txBox="1"/>
          <p:nvPr/>
        </p:nvSpPr>
        <p:spPr>
          <a:xfrm>
            <a:off x="2622851" y="4816603"/>
            <a:ext cx="3473149"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new fill-time hires had less than a bachelor’s degree, up from 39.6% in FY 2024.</a:t>
            </a:r>
          </a:p>
        </p:txBody>
      </p:sp>
      <p:sp>
        <p:nvSpPr>
          <p:cNvPr id="15" name="TextBox 14">
            <a:extLst>
              <a:ext uri="{FF2B5EF4-FFF2-40B4-BE49-F238E27FC236}">
                <a16:creationId xmlns:a16="http://schemas.microsoft.com/office/drawing/2014/main" id="{B1592ACD-004B-687B-8284-0B67D45A245D}"/>
              </a:ext>
            </a:extLst>
          </p:cNvPr>
          <p:cNvSpPr txBox="1"/>
          <p:nvPr/>
        </p:nvSpPr>
        <p:spPr>
          <a:xfrm>
            <a:off x="2659438" y="5911018"/>
            <a:ext cx="1949766"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Female</a:t>
            </a:r>
          </a:p>
        </p:txBody>
      </p:sp>
    </p:spTree>
    <p:extLst>
      <p:ext uri="{BB962C8B-B14F-4D97-AF65-F5344CB8AC3E}">
        <p14:creationId xmlns:p14="http://schemas.microsoft.com/office/powerpoint/2010/main" val="60342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3734A-3B0E-C070-F4CC-FCBA9CEA885D}"/>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985116F-DF3C-5DD2-3973-580EC558878F}"/>
              </a:ext>
            </a:extLst>
          </p:cNvPr>
          <p:cNvSpPr/>
          <p:nvPr/>
        </p:nvSpPr>
        <p:spPr>
          <a:xfrm>
            <a:off x="403024" y="3587092"/>
            <a:ext cx="4157747" cy="1334277"/>
          </a:xfrm>
          <a:prstGeom prst="roundRect">
            <a:avLst>
              <a:gd name="adj" fmla="val 6877"/>
            </a:avLst>
          </a:prstGeom>
          <a:solidFill>
            <a:schemeClr val="accent1">
              <a:lumMod val="20000"/>
              <a:lumOff val="80000"/>
            </a:schemeClr>
          </a:solidFill>
          <a:ln>
            <a:solidFill>
              <a:schemeClr val="accent1">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1" name="Group 20">
            <a:extLst>
              <a:ext uri="{FF2B5EF4-FFF2-40B4-BE49-F238E27FC236}">
                <a16:creationId xmlns:a16="http://schemas.microsoft.com/office/drawing/2014/main" id="{48ADB248-1CA0-596F-73B8-7816D48C15DD}"/>
              </a:ext>
            </a:extLst>
          </p:cNvPr>
          <p:cNvGrpSpPr/>
          <p:nvPr/>
        </p:nvGrpSpPr>
        <p:grpSpPr>
          <a:xfrm>
            <a:off x="4796681" y="507304"/>
            <a:ext cx="7140394" cy="5856912"/>
            <a:chOff x="4856730" y="299229"/>
            <a:chExt cx="7203539" cy="6028738"/>
          </a:xfrm>
        </p:grpSpPr>
        <p:sp>
          <p:nvSpPr>
            <p:cNvPr id="4" name="TextBox 3">
              <a:extLst>
                <a:ext uri="{FF2B5EF4-FFF2-40B4-BE49-F238E27FC236}">
                  <a16:creationId xmlns:a16="http://schemas.microsoft.com/office/drawing/2014/main" id="{CFFEF944-892D-50EA-9016-B4B28B157FE8}"/>
                </a:ext>
              </a:extLst>
            </p:cNvPr>
            <p:cNvSpPr txBox="1"/>
            <p:nvPr/>
          </p:nvSpPr>
          <p:spPr>
            <a:xfrm>
              <a:off x="10452075" y="981800"/>
              <a:ext cx="1608194" cy="38016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Baby Boomers</a:t>
              </a:r>
              <a:endParaRPr kumimoji="0" lang="en-US" sz="1800" b="1" i="0" u="none" strike="noStrike" kern="1200" cap="none" spc="0" normalizeH="0" baseline="0" noProof="0" dirty="0">
                <a:ln>
                  <a:noFill/>
                </a:ln>
                <a:solidFill>
                  <a:prstClr val="black"/>
                </a:solidFill>
                <a:effectLst/>
                <a:uLnTx/>
                <a:uFillTx/>
                <a:latin typeface="Calibri"/>
                <a:ea typeface="Calibri"/>
                <a:cs typeface="Calibri"/>
              </a:endParaRPr>
            </a:p>
          </p:txBody>
        </p:sp>
        <p:sp>
          <p:nvSpPr>
            <p:cNvPr id="10" name="TextBox 9">
              <a:extLst>
                <a:ext uri="{FF2B5EF4-FFF2-40B4-BE49-F238E27FC236}">
                  <a16:creationId xmlns:a16="http://schemas.microsoft.com/office/drawing/2014/main" id="{6210CDCB-AC97-295B-C7BB-EC49B1CF5E16}"/>
                </a:ext>
              </a:extLst>
            </p:cNvPr>
            <p:cNvSpPr txBox="1"/>
            <p:nvPr/>
          </p:nvSpPr>
          <p:spPr>
            <a:xfrm>
              <a:off x="10452075" y="2222771"/>
              <a:ext cx="1202418" cy="38016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Gen X</a:t>
              </a:r>
              <a:endParaRPr kumimoji="0" lang="en-US" sz="1800" b="1" i="0" u="none" strike="noStrike" kern="1200" cap="none" spc="0" normalizeH="0" baseline="0" noProof="0">
                <a:ln>
                  <a:noFill/>
                </a:ln>
                <a:solidFill>
                  <a:prstClr val="black"/>
                </a:solidFill>
                <a:effectLst/>
                <a:uLnTx/>
                <a:uFillTx/>
                <a:latin typeface="Calibri"/>
                <a:ea typeface="Calibri"/>
                <a:cs typeface="Calibri"/>
              </a:endParaRPr>
            </a:p>
          </p:txBody>
        </p:sp>
        <p:sp>
          <p:nvSpPr>
            <p:cNvPr id="15" name="TextBox 14">
              <a:extLst>
                <a:ext uri="{FF2B5EF4-FFF2-40B4-BE49-F238E27FC236}">
                  <a16:creationId xmlns:a16="http://schemas.microsoft.com/office/drawing/2014/main" id="{5E9A3B9E-89EF-42FF-9571-201F951A6574}"/>
                </a:ext>
              </a:extLst>
            </p:cNvPr>
            <p:cNvSpPr txBox="1"/>
            <p:nvPr/>
          </p:nvSpPr>
          <p:spPr>
            <a:xfrm>
              <a:off x="10469493" y="3981015"/>
              <a:ext cx="1356209" cy="38016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Millennials</a:t>
              </a:r>
              <a:endParaRPr kumimoji="0" lang="en-US" sz="1800" b="1" i="0" u="none" strike="noStrike" kern="1200" cap="none" spc="0" normalizeH="0" baseline="0" noProof="0">
                <a:ln>
                  <a:noFill/>
                </a:ln>
                <a:solidFill>
                  <a:prstClr val="black"/>
                </a:solidFill>
                <a:effectLst/>
                <a:uLnTx/>
                <a:uFillTx/>
                <a:latin typeface="Calibri"/>
                <a:ea typeface="Calibri"/>
                <a:cs typeface="Calibri"/>
              </a:endParaRPr>
            </a:p>
          </p:txBody>
        </p:sp>
        <p:sp>
          <p:nvSpPr>
            <p:cNvPr id="16" name="TextBox 15">
              <a:extLst>
                <a:ext uri="{FF2B5EF4-FFF2-40B4-BE49-F238E27FC236}">
                  <a16:creationId xmlns:a16="http://schemas.microsoft.com/office/drawing/2014/main" id="{5A68D2F4-1F61-4CE2-5BD3-5F120AFB883C}"/>
                </a:ext>
              </a:extLst>
            </p:cNvPr>
            <p:cNvSpPr txBox="1"/>
            <p:nvPr/>
          </p:nvSpPr>
          <p:spPr>
            <a:xfrm>
              <a:off x="10469493" y="5083755"/>
              <a:ext cx="1356209" cy="38016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a:ea typeface="+mn-ea"/>
                  <a:cs typeface="+mn-cs"/>
                </a:rPr>
                <a:t>Gen Z</a:t>
              </a:r>
              <a:endParaRPr kumimoji="0" lang="en-US" sz="1800" b="1" i="0" u="none" strike="noStrike" kern="1200" cap="none" spc="0" normalizeH="0" baseline="0" noProof="0">
                <a:ln>
                  <a:noFill/>
                </a:ln>
                <a:solidFill>
                  <a:prstClr val="black"/>
                </a:solidFill>
                <a:effectLst/>
                <a:uLnTx/>
                <a:uFillTx/>
                <a:latin typeface="Calibri"/>
                <a:ea typeface="Calibri"/>
                <a:cs typeface="Calibri"/>
              </a:endParaRPr>
            </a:p>
          </p:txBody>
        </p:sp>
        <p:grpSp>
          <p:nvGrpSpPr>
            <p:cNvPr id="20" name="Group 19">
              <a:extLst>
                <a:ext uri="{FF2B5EF4-FFF2-40B4-BE49-F238E27FC236}">
                  <a16:creationId xmlns:a16="http://schemas.microsoft.com/office/drawing/2014/main" id="{6869C72F-7DF5-52E4-5FDF-21FCF8B4A14A}"/>
                </a:ext>
              </a:extLst>
            </p:cNvPr>
            <p:cNvGrpSpPr/>
            <p:nvPr/>
          </p:nvGrpSpPr>
          <p:grpSpPr>
            <a:xfrm>
              <a:off x="4856730" y="299229"/>
              <a:ext cx="5686380" cy="6028738"/>
              <a:chOff x="4856730" y="299229"/>
              <a:chExt cx="5686380" cy="6028738"/>
            </a:xfrm>
          </p:grpSpPr>
          <p:pic>
            <p:nvPicPr>
              <p:cNvPr id="12" name="Picture 11">
                <a:extLst>
                  <a:ext uri="{FF2B5EF4-FFF2-40B4-BE49-F238E27FC236}">
                    <a16:creationId xmlns:a16="http://schemas.microsoft.com/office/drawing/2014/main" id="{5C7F991C-672A-9E4A-2981-06BEDD17339A}"/>
                  </a:ext>
                </a:extLst>
              </p:cNvPr>
              <p:cNvPicPr>
                <a:picLocks noChangeAspect="1"/>
              </p:cNvPicPr>
              <p:nvPr/>
            </p:nvPicPr>
            <p:blipFill>
              <a:blip r:embed="rId4"/>
              <a:stretch>
                <a:fillRect/>
              </a:stretch>
            </p:blipFill>
            <p:spPr>
              <a:xfrm>
                <a:off x="4856730" y="299229"/>
                <a:ext cx="5686380" cy="6020873"/>
              </a:xfrm>
              <a:prstGeom prst="rect">
                <a:avLst/>
              </a:prstGeom>
            </p:spPr>
          </p:pic>
          <p:sp>
            <p:nvSpPr>
              <p:cNvPr id="19" name="Rectangle 18">
                <a:extLst>
                  <a:ext uri="{FF2B5EF4-FFF2-40B4-BE49-F238E27FC236}">
                    <a16:creationId xmlns:a16="http://schemas.microsoft.com/office/drawing/2014/main" id="{07E365D4-8E76-F7BE-1B0B-CA9BD4151C0A}"/>
                  </a:ext>
                </a:extLst>
              </p:cNvPr>
              <p:cNvSpPr/>
              <p:nvPr/>
            </p:nvSpPr>
            <p:spPr>
              <a:xfrm>
                <a:off x="5001491" y="5999018"/>
                <a:ext cx="5468002" cy="328949"/>
              </a:xfrm>
              <a:prstGeom prst="rect">
                <a:avLst/>
              </a:prstGeom>
              <a:solidFill>
                <a:schemeClr val="bg1"/>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3" name="TextBox 2">
            <a:extLst>
              <a:ext uri="{FF2B5EF4-FFF2-40B4-BE49-F238E27FC236}">
                <a16:creationId xmlns:a16="http://schemas.microsoft.com/office/drawing/2014/main" id="{69B7107A-3B47-46B6-1351-611852362DF7}"/>
              </a:ext>
            </a:extLst>
          </p:cNvPr>
          <p:cNvSpPr txBox="1"/>
          <p:nvPr/>
        </p:nvSpPr>
        <p:spPr>
          <a:xfrm>
            <a:off x="379229" y="1801073"/>
            <a:ext cx="415774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26822"/>
                </a:solidFill>
                <a:effectLst/>
                <a:uLnTx/>
                <a:uFillTx/>
                <a:latin typeface="Arial"/>
                <a:ea typeface="+mn-ea"/>
                <a:cs typeface="Arial"/>
              </a:rPr>
              <a:t>Millennials </a:t>
            </a:r>
            <a:r>
              <a:rPr kumimoji="0" lang="en-US" sz="2400" b="0" i="0" u="none" strike="noStrike" kern="1200" cap="none" spc="0" normalizeH="0" baseline="0" noProof="0" dirty="0">
                <a:ln>
                  <a:noFill/>
                </a:ln>
                <a:solidFill>
                  <a:prstClr val="black"/>
                </a:solidFill>
                <a:effectLst/>
                <a:uLnTx/>
                <a:uFillTx/>
                <a:latin typeface="Arial"/>
                <a:ea typeface="+mn-ea"/>
                <a:cs typeface="Arial"/>
              </a:rPr>
              <a:t>represented the largest share of the state’s workforce at </a:t>
            </a:r>
            <a:r>
              <a:rPr kumimoji="0" lang="en-US" sz="2400" b="1" i="0" u="none" strike="noStrike" kern="1200" cap="none" spc="0" normalizeH="0" baseline="0" noProof="0" dirty="0">
                <a:ln>
                  <a:noFill/>
                </a:ln>
                <a:solidFill>
                  <a:srgbClr val="F26822"/>
                </a:solidFill>
                <a:effectLst/>
                <a:uLnTx/>
                <a:uFillTx/>
                <a:latin typeface="Arial"/>
                <a:ea typeface="+mn-ea"/>
                <a:cs typeface="Arial"/>
              </a:rPr>
              <a:t>40.9%</a:t>
            </a:r>
            <a:r>
              <a:rPr kumimoji="0" lang="en-US" sz="2400" b="0" i="0" u="none" strike="noStrike" kern="1200" cap="none" spc="0" normalizeH="0" baseline="0" noProof="0" dirty="0">
                <a:ln>
                  <a:noFill/>
                </a:ln>
                <a:solidFill>
                  <a:prstClr val="black"/>
                </a:solidFill>
                <a:effectLst/>
                <a:uLnTx/>
                <a:uFillTx/>
                <a:latin typeface="Arial"/>
                <a:ea typeface="+mn-ea"/>
                <a:cs typeface="Arial"/>
              </a:rPr>
              <a:t>, followed closely by </a:t>
            </a:r>
            <a:r>
              <a:rPr kumimoji="0" lang="en-US" sz="2400" b="1" i="0" u="none" strike="noStrike" kern="1200" cap="none" spc="0" normalizeH="0" baseline="0" noProof="0" dirty="0">
                <a:ln>
                  <a:noFill/>
                </a:ln>
                <a:solidFill>
                  <a:srgbClr val="00B050"/>
                </a:solidFill>
                <a:effectLst/>
                <a:uLnTx/>
                <a:uFillTx/>
                <a:latin typeface="Arial"/>
                <a:ea typeface="+mn-ea"/>
                <a:cs typeface="Arial"/>
              </a:rPr>
              <a:t>Gen X</a:t>
            </a:r>
            <a:r>
              <a:rPr kumimoji="0" lang="en-US" sz="2400" b="0" i="0" u="none" strike="noStrike" kern="1200" cap="none" spc="0" normalizeH="0" baseline="0" noProof="0" dirty="0">
                <a:ln>
                  <a:noFill/>
                </a:ln>
                <a:solidFill>
                  <a:prstClr val="black"/>
                </a:solidFill>
                <a:effectLst/>
                <a:uLnTx/>
                <a:uFillTx/>
                <a:latin typeface="Arial"/>
                <a:ea typeface="+mn-ea"/>
                <a:cs typeface="Arial"/>
              </a:rPr>
              <a:t> at </a:t>
            </a:r>
            <a:r>
              <a:rPr kumimoji="0" lang="en-US" sz="2400" b="1" i="0" u="none" strike="noStrike" kern="1200" cap="none" spc="0" normalizeH="0" baseline="0" noProof="0" dirty="0">
                <a:ln>
                  <a:noFill/>
                </a:ln>
                <a:solidFill>
                  <a:srgbClr val="00B050"/>
                </a:solidFill>
                <a:effectLst/>
                <a:uLnTx/>
                <a:uFillTx/>
                <a:latin typeface="Arial"/>
                <a:ea typeface="+mn-ea"/>
                <a:cs typeface="Arial"/>
              </a:rPr>
              <a:t>37.9%</a:t>
            </a:r>
            <a:r>
              <a:rPr kumimoji="0" lang="en-US" sz="2400" b="0" i="0" u="none" strike="noStrike" kern="1200" cap="none" spc="0" normalizeH="0" baseline="0" noProof="0" dirty="0">
                <a:ln>
                  <a:noFill/>
                </a:ln>
                <a:solidFill>
                  <a:srgbClr val="00B050"/>
                </a:solidFill>
                <a:effectLst/>
                <a:uLnTx/>
                <a:uFillTx/>
                <a:latin typeface="Arial"/>
                <a:ea typeface="+mn-ea"/>
                <a:cs typeface="Arial"/>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B050"/>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
                <a:ea typeface="+mn-ea"/>
                <a:cs typeface="Arial"/>
              </a:rPr>
              <a:t>Gen Z’s share continues to  grow, reaching 10.1% in FYE 2026. </a:t>
            </a:r>
            <a:endParaRPr kumimoji="0" lang="en-US" sz="2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eorgia"/>
              <a:ea typeface="+mn-ea"/>
              <a:cs typeface="Arial"/>
            </a:endParaRPr>
          </a:p>
        </p:txBody>
      </p:sp>
      <p:sp>
        <p:nvSpPr>
          <p:cNvPr id="14" name="TextBox 13">
            <a:extLst>
              <a:ext uri="{FF2B5EF4-FFF2-40B4-BE49-F238E27FC236}">
                <a16:creationId xmlns:a16="http://schemas.microsoft.com/office/drawing/2014/main" id="{B9374B1D-D41F-FC5D-1BED-9B7ED03E5CCE}"/>
              </a:ext>
            </a:extLst>
          </p:cNvPr>
          <p:cNvSpPr txBox="1"/>
          <p:nvPr/>
        </p:nvSpPr>
        <p:spPr>
          <a:xfrm>
            <a:off x="278720" y="6356350"/>
            <a:ext cx="581728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Garamond" panose="02020404030301010803" pitchFamily="18" charset="0"/>
                <a:ea typeface="+mn-ea"/>
                <a:cs typeface="+mn-cs"/>
              </a:rPr>
              <a:t>DOAS State of the State’s Workforce</a:t>
            </a:r>
          </a:p>
        </p:txBody>
      </p:sp>
      <p:sp>
        <p:nvSpPr>
          <p:cNvPr id="9" name="Slide Number Placeholder 11">
            <a:extLst>
              <a:ext uri="{FF2B5EF4-FFF2-40B4-BE49-F238E27FC236}">
                <a16:creationId xmlns:a16="http://schemas.microsoft.com/office/drawing/2014/main" id="{F8674F4B-BAA4-FB74-268C-0CEFF25B71CF}"/>
              </a:ext>
            </a:extLst>
          </p:cNvPr>
          <p:cNvSpPr txBox="1">
            <a:spLocks/>
          </p:cNvSpPr>
          <p:nvPr/>
        </p:nvSpPr>
        <p:spPr>
          <a:xfrm>
            <a:off x="8610600" y="636421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Georgia"/>
              <a:ea typeface="+mn-ea"/>
              <a:cs typeface="+mn-cs"/>
            </a:endParaRPr>
          </a:p>
        </p:txBody>
      </p:sp>
      <p:sp>
        <p:nvSpPr>
          <p:cNvPr id="5" name="Footer Placeholder 4">
            <a:extLst>
              <a:ext uri="{FF2B5EF4-FFF2-40B4-BE49-F238E27FC236}">
                <a16:creationId xmlns:a16="http://schemas.microsoft.com/office/drawing/2014/main" id="{9DFCFD31-BB3C-5FE7-45C0-8AE0621B95BE}"/>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t>Annual Workforce Report</a:t>
            </a:r>
          </a:p>
        </p:txBody>
      </p:sp>
      <p:sp>
        <p:nvSpPr>
          <p:cNvPr id="7" name="Slide Number Placeholder 6">
            <a:extLst>
              <a:ext uri="{FF2B5EF4-FFF2-40B4-BE49-F238E27FC236}">
                <a16:creationId xmlns:a16="http://schemas.microsoft.com/office/drawing/2014/main" id="{4A4C5705-65A9-9FB1-520B-78D6C3E5619A}"/>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CCE7EACD-A346-A34B-BBAF-EF458C812BA9}" type="slidenum">
              <a:rPr kumimoji="0" lang="en-US" sz="1400" b="0" i="0" u="none" strike="noStrike" kern="1200" cap="none" spc="0" normalizeH="0" baseline="0" noProof="0" smtClean="0">
                <a:ln>
                  <a:noFill/>
                </a:ln>
                <a:solidFill>
                  <a:srgbClr val="89786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49</a:t>
            </a:fld>
            <a:endParaRPr kumimoji="0" lang="en-US" sz="1400" b="0" i="0" u="none" strike="noStrike" kern="1200" cap="none" spc="0" normalizeH="0" baseline="0" noProof="0">
              <a:ln>
                <a:noFill/>
              </a:ln>
              <a:solidFill>
                <a:srgbClr val="897865"/>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6F1BD7DD-DC77-2159-4534-583EFB714CD9}"/>
              </a:ext>
            </a:extLst>
          </p:cNvPr>
          <p:cNvSpPr txBox="1"/>
          <p:nvPr/>
        </p:nvSpPr>
        <p:spPr>
          <a:xfrm>
            <a:off x="440267" y="6352145"/>
            <a:ext cx="386080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Fiscal Year End 2026</a:t>
            </a:r>
          </a:p>
        </p:txBody>
      </p:sp>
      <p:sp>
        <p:nvSpPr>
          <p:cNvPr id="8" name="Title 1">
            <a:extLst>
              <a:ext uri="{FF2B5EF4-FFF2-40B4-BE49-F238E27FC236}">
                <a16:creationId xmlns:a16="http://schemas.microsoft.com/office/drawing/2014/main" id="{9547B7EB-0DED-72F6-884D-3BA11E2E4824}"/>
              </a:ext>
            </a:extLst>
          </p:cNvPr>
          <p:cNvSpPr txBox="1">
            <a:spLocks/>
          </p:cNvSpPr>
          <p:nvPr/>
        </p:nvSpPr>
        <p:spPr>
          <a:xfrm>
            <a:off x="283372" y="248393"/>
            <a:ext cx="10972800" cy="1240971"/>
          </a:xfrm>
          <a:prstGeom prst="rect">
            <a:avLst/>
          </a:prstGeom>
        </p:spPr>
        <p:txBody>
          <a:bodyPr vert="horz" lIns="91440" tIns="45720" rIns="91440" bIns="45720" rtlCol="0" anchor="t">
            <a:noAutofit/>
          </a:bodyPr>
          <a:lstStyle>
            <a:lvl1pPr algn="l" defTabSz="457200" rtl="0" eaLnBrk="1" latinLnBrk="0" hangingPunct="1">
              <a:spcBef>
                <a:spcPct val="0"/>
              </a:spcBef>
              <a:buNone/>
              <a:defRPr sz="3000" b="0" i="0" kern="1200">
                <a:solidFill>
                  <a:srgbClr val="897865"/>
                </a:solidFill>
                <a:latin typeface="Arial" panose="020B0604020202020204" pitchFamily="34" charset="0"/>
                <a:ea typeface="+mj-ea"/>
                <a:cs typeface="Arial" panose="020B0604020202020204" pitchFamily="34" charset="0"/>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dirty="0">
                <a:ln>
                  <a:noFill/>
                </a:ln>
                <a:solidFill>
                  <a:srgbClr val="1F497D"/>
                </a:solidFill>
                <a:effectLst/>
                <a:uLnTx/>
                <a:uFillTx/>
                <a:latin typeface="Arial"/>
                <a:ea typeface="+mj-ea"/>
                <a:cs typeface="Arial"/>
              </a:rPr>
              <a:t>Generational Makeup</a:t>
            </a:r>
            <a:endParaRPr kumimoji="0" lang="en-US" sz="3400" b="1" i="0" u="none" strike="noStrike" kern="1200" cap="none" spc="0" normalizeH="0" baseline="0" noProof="0" dirty="0">
              <a:ln>
                <a:noFill/>
              </a:ln>
              <a:solidFill>
                <a:srgbClr val="1F497D"/>
              </a:solidFill>
              <a:effectLst/>
              <a:uLnTx/>
              <a:uFillTx/>
              <a:latin typeface="Arial"/>
              <a:ea typeface="+mj-ea"/>
              <a:cs typeface="Arial" panose="020B0604020202020204" pitchFamily="34" charset="0"/>
            </a:endParaRPr>
          </a:p>
        </p:txBody>
      </p:sp>
    </p:spTree>
    <p:extLst>
      <p:ext uri="{BB962C8B-B14F-4D97-AF65-F5344CB8AC3E}">
        <p14:creationId xmlns:p14="http://schemas.microsoft.com/office/powerpoint/2010/main" val="1470610723"/>
      </p:ext>
    </p:extLst>
  </p:cSld>
  <p:clrMapOvr>
    <a:masterClrMapping/>
  </p:clrMapOvr>
  <p:extLst>
    <p:ext uri="{6950BFC3-D8DA-4A85-94F7-54DA5524770B}">
      <p188:commentRel xmlns:p188="http://schemas.microsoft.com/office/powerpoint/2018/8/main" r:id="rId3"/>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FA1B2-776C-EFCD-A353-870CF41F64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F39DC8-A6A7-2180-0F96-0C8D0786889F}"/>
              </a:ext>
            </a:extLst>
          </p:cNvPr>
          <p:cNvSpPr>
            <a:spLocks noGrp="1"/>
          </p:cNvSpPr>
          <p:nvPr>
            <p:ph type="title"/>
          </p:nvPr>
        </p:nvSpPr>
        <p:spPr>
          <a:xfrm>
            <a:off x="1908773" y="1838913"/>
            <a:ext cx="8229600" cy="800100"/>
          </a:xfrm>
        </p:spPr>
        <p:txBody>
          <a:bodyPr>
            <a:normAutofit/>
          </a:bodyPr>
          <a:lstStyle/>
          <a:p>
            <a:r>
              <a:rPr lang="en-US" b="1" dirty="0"/>
              <a:t>GA@WORK Update</a:t>
            </a:r>
            <a:endParaRPr lang="en-US" dirty="0"/>
          </a:p>
        </p:txBody>
      </p:sp>
      <p:sp>
        <p:nvSpPr>
          <p:cNvPr id="3" name="Text Placeholder 2">
            <a:extLst>
              <a:ext uri="{FF2B5EF4-FFF2-40B4-BE49-F238E27FC236}">
                <a16:creationId xmlns:a16="http://schemas.microsoft.com/office/drawing/2014/main" id="{AEDBCDC6-7172-1903-4C54-904E37C2A36A}"/>
              </a:ext>
            </a:extLst>
          </p:cNvPr>
          <p:cNvSpPr>
            <a:spLocks noGrp="1"/>
          </p:cNvSpPr>
          <p:nvPr>
            <p:ph type="body" sz="quarter" idx="11"/>
          </p:nvPr>
        </p:nvSpPr>
        <p:spPr>
          <a:xfrm>
            <a:off x="1446656" y="3030996"/>
            <a:ext cx="9153833" cy="1059741"/>
          </a:xfrm>
        </p:spPr>
        <p:txBody>
          <a:bodyPr/>
          <a:lstStyle/>
          <a:p>
            <a:r>
              <a:rPr lang="en-US" sz="3000" dirty="0"/>
              <a:t>The NextGen Team</a:t>
            </a:r>
          </a:p>
        </p:txBody>
      </p:sp>
    </p:spTree>
    <p:extLst>
      <p:ext uri="{BB962C8B-B14F-4D97-AF65-F5344CB8AC3E}">
        <p14:creationId xmlns:p14="http://schemas.microsoft.com/office/powerpoint/2010/main" val="33607635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DF1BD-5555-CFF9-C5F3-E4ED215FA62D}"/>
              </a:ext>
            </a:extLst>
          </p:cNvPr>
          <p:cNvSpPr>
            <a:spLocks noGrp="1"/>
          </p:cNvSpPr>
          <p:nvPr>
            <p:ph type="ctrTitle"/>
          </p:nvPr>
        </p:nvSpPr>
        <p:spPr>
          <a:xfrm>
            <a:off x="1696529" y="2952985"/>
            <a:ext cx="8798941" cy="1716299"/>
          </a:xfrm>
        </p:spPr>
        <p:txBody>
          <a:bodyPr>
            <a:normAutofit/>
          </a:bodyPr>
          <a:lstStyle/>
          <a:p>
            <a:r>
              <a:rPr lang="en-US" sz="4800" dirty="0"/>
              <a:t>HR Community Update</a:t>
            </a:r>
            <a:br>
              <a:rPr lang="en-US" sz="4800" dirty="0"/>
            </a:br>
            <a:endParaRPr lang="en-US" sz="4800" dirty="0">
              <a:cs typeface="Arial"/>
            </a:endParaRPr>
          </a:p>
        </p:txBody>
      </p:sp>
      <p:sp>
        <p:nvSpPr>
          <p:cNvPr id="5" name="Subtitle 4">
            <a:extLst>
              <a:ext uri="{FF2B5EF4-FFF2-40B4-BE49-F238E27FC236}">
                <a16:creationId xmlns:a16="http://schemas.microsoft.com/office/drawing/2014/main" id="{45522D04-CCE4-44D6-BEBA-11658064853B}"/>
              </a:ext>
            </a:extLst>
          </p:cNvPr>
          <p:cNvSpPr>
            <a:spLocks noGrp="1"/>
          </p:cNvSpPr>
          <p:nvPr>
            <p:ph type="subTitle" idx="1"/>
          </p:nvPr>
        </p:nvSpPr>
        <p:spPr/>
        <p:txBody>
          <a:bodyPr vert="horz" lIns="91440" tIns="45720" rIns="91440" bIns="45720" rtlCol="0" anchor="t">
            <a:normAutofit/>
          </a:bodyPr>
          <a:lstStyle/>
          <a:p>
            <a:r>
              <a:rPr lang="en-US" dirty="0"/>
              <a:t>October 20, 2026</a:t>
            </a:r>
          </a:p>
        </p:txBody>
      </p:sp>
      <p:sp>
        <p:nvSpPr>
          <p:cNvPr id="3" name="Subtitle 4">
            <a:extLst>
              <a:ext uri="{FF2B5EF4-FFF2-40B4-BE49-F238E27FC236}">
                <a16:creationId xmlns:a16="http://schemas.microsoft.com/office/drawing/2014/main" id="{45E11622-38F9-AE53-0561-3AFBAF97E759}"/>
              </a:ext>
            </a:extLst>
          </p:cNvPr>
          <p:cNvSpPr txBox="1">
            <a:spLocks/>
          </p:cNvSpPr>
          <p:nvPr/>
        </p:nvSpPr>
        <p:spPr>
          <a:xfrm>
            <a:off x="2707341" y="2786697"/>
            <a:ext cx="7576120" cy="858141"/>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p:txBody>
      </p:sp>
      <p:sp>
        <p:nvSpPr>
          <p:cNvPr id="4" name="Subtitle 4">
            <a:extLst>
              <a:ext uri="{FF2B5EF4-FFF2-40B4-BE49-F238E27FC236}">
                <a16:creationId xmlns:a16="http://schemas.microsoft.com/office/drawing/2014/main" id="{31142173-C756-E657-95B3-76F620F145ED}"/>
              </a:ext>
            </a:extLst>
          </p:cNvPr>
          <p:cNvSpPr txBox="1">
            <a:spLocks/>
          </p:cNvSpPr>
          <p:nvPr/>
        </p:nvSpPr>
        <p:spPr>
          <a:xfrm>
            <a:off x="2707341" y="5527426"/>
            <a:ext cx="7056167" cy="858141"/>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tx1"/>
                </a:solidFill>
              </a:rPr>
              <a:t>July 21, 2026</a:t>
            </a:r>
          </a:p>
        </p:txBody>
      </p:sp>
      <p:pic>
        <p:nvPicPr>
          <p:cNvPr id="7" name="Picture 6">
            <a:extLst>
              <a:ext uri="{FF2B5EF4-FFF2-40B4-BE49-F238E27FC236}">
                <a16:creationId xmlns:a16="http://schemas.microsoft.com/office/drawing/2014/main" id="{BCA32906-AFA8-63C9-848B-2B12BF25758F}"/>
              </a:ext>
            </a:extLst>
          </p:cNvPr>
          <p:cNvPicPr>
            <a:picLocks noChangeAspect="1"/>
          </p:cNvPicPr>
          <p:nvPr/>
        </p:nvPicPr>
        <p:blipFill>
          <a:blip r:embed="rId3"/>
          <a:stretch>
            <a:fillRect/>
          </a:stretch>
        </p:blipFill>
        <p:spPr>
          <a:xfrm>
            <a:off x="3080992" y="1330260"/>
            <a:ext cx="6475384" cy="1529167"/>
          </a:xfrm>
          <a:prstGeom prst="rect">
            <a:avLst/>
          </a:prstGeom>
        </p:spPr>
      </p:pic>
    </p:spTree>
    <p:extLst>
      <p:ext uri="{BB962C8B-B14F-4D97-AF65-F5344CB8AC3E}">
        <p14:creationId xmlns:p14="http://schemas.microsoft.com/office/powerpoint/2010/main" val="24889406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E9856-822C-3721-96D6-F8B4ABDA91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5E3389-3B62-E320-72E0-AB9C58A4FDE4}"/>
              </a:ext>
            </a:extLst>
          </p:cNvPr>
          <p:cNvSpPr txBox="1"/>
          <p:nvPr/>
        </p:nvSpPr>
        <p:spPr>
          <a:xfrm>
            <a:off x="532435" y="278719"/>
            <a:ext cx="9073242" cy="784830"/>
          </a:xfrm>
          <a:prstGeom prst="rect">
            <a:avLst/>
          </a:prstGeom>
          <a:noFill/>
        </p:spPr>
        <p:txBody>
          <a:bodyPr wrap="square" lIns="91440" tIns="45720" rIns="91440" bIns="4572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Arial"/>
                <a:ea typeface="+mn-ea"/>
                <a:cs typeface="Arial"/>
              </a:rPr>
              <a:t>Presenters</a:t>
            </a:r>
          </a:p>
        </p:txBody>
      </p:sp>
      <p:sp>
        <p:nvSpPr>
          <p:cNvPr id="4" name="Slide Number Placeholder 3">
            <a:extLst>
              <a:ext uri="{FF2B5EF4-FFF2-40B4-BE49-F238E27FC236}">
                <a16:creationId xmlns:a16="http://schemas.microsoft.com/office/drawing/2014/main" id="{26A733FD-B943-D749-FD26-D08749647F8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E7EACD-A346-A34B-BBAF-EF458C812BA9}"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F8DA310A-1594-0DD7-4A73-94A0AD3D2B40}"/>
              </a:ext>
            </a:extLst>
          </p:cNvPr>
          <p:cNvSpPr txBox="1"/>
          <p:nvPr/>
        </p:nvSpPr>
        <p:spPr>
          <a:xfrm>
            <a:off x="297064" y="1210738"/>
            <a:ext cx="3798012" cy="38472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Arial"/>
              </a:rPr>
              <a:t>Carla Gracen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lt"/>
                <a:cs typeface="Arial" panose="020B0604020202020204"/>
              </a:rPr>
              <a:t>Deputy Commissioner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lt"/>
                <a:cs typeface="Arial" panose="020B0604020202020204"/>
              </a:rPr>
              <a:t>Human Resources Administration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rPr>
              <a:t>Satonya Payne</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rPr>
              <a:t>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rPr>
              <a:t>Workforce Policy and Business Operations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Arial"/>
              </a:rPr>
              <a:t>Tina Bufford</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Sr. Manager Enterprise HCM </a:t>
            </a:r>
            <a:r>
              <a:rPr lang="en-US">
                <a:solidFill>
                  <a:srgbClr val="000000"/>
                </a:solidFill>
                <a:latin typeface="Arial" panose="020B0604020202020204"/>
              </a:rPr>
              <a:t>and Compensation</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D2A24157-75CA-4D10-81E5-D6AE1CB35B61}"/>
              </a:ext>
            </a:extLst>
          </p:cNvPr>
          <p:cNvSpPr txBox="1"/>
          <p:nvPr/>
        </p:nvSpPr>
        <p:spPr>
          <a:xfrm>
            <a:off x="4361361" y="1210738"/>
            <a:ext cx="4157824"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rPr>
              <a:t>Sharon Carter</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rPr>
              <a:t>Director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rPr>
              <a:t>Enterprise Talent Management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rPr>
              <a:t>Fred Jenkins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Deputy CIO, Enterprise Apps • Financial Systems – Systems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Stacey Evans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Director,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Enterprise Benefits</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Arial" panose="020B0604020202020204"/>
                <a:ea typeface="+mn-ea"/>
                <a:cs typeface="+mn-cs"/>
              </a:rPr>
              <a:t>Fe’Loy</a:t>
            </a: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 Gibbs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Manager 3, Information Technology • Financial Systems</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a:endParaRPr>
          </a:p>
        </p:txBody>
      </p:sp>
      <p:sp>
        <p:nvSpPr>
          <p:cNvPr id="5" name="TextBox 4">
            <a:extLst>
              <a:ext uri="{FF2B5EF4-FFF2-40B4-BE49-F238E27FC236}">
                <a16:creationId xmlns:a16="http://schemas.microsoft.com/office/drawing/2014/main" id="{44D6B786-8CB0-9C14-822B-C47C2DF2335C}"/>
              </a:ext>
            </a:extLst>
          </p:cNvPr>
          <p:cNvSpPr txBox="1"/>
          <p:nvPr/>
        </p:nvSpPr>
        <p:spPr>
          <a:xfrm>
            <a:off x="8889356" y="1210738"/>
            <a:ext cx="3097343"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Segoe UI"/>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err="1">
                <a:ln>
                  <a:noFill/>
                </a:ln>
                <a:solidFill>
                  <a:srgbClr val="000000"/>
                </a:solidFill>
                <a:effectLst/>
                <a:uLnTx/>
                <a:uFillTx/>
                <a:latin typeface="Arial" panose="020B0604020202020204"/>
                <a:ea typeface="+mn-ea"/>
                <a:cs typeface="Arial" panose="020B0604020202020204"/>
              </a:rPr>
              <a:t>Leneequa</a:t>
            </a:r>
            <a:r>
              <a:rPr kumimoji="0" lang="en-US" sz="2000" b="1" i="0" u="none" strike="noStrike" kern="1200" cap="none" spc="0" normalizeH="0" baseline="0" noProof="0">
                <a:ln>
                  <a:noFill/>
                </a:ln>
                <a:solidFill>
                  <a:srgbClr val="000000"/>
                </a:solidFill>
                <a:effectLst/>
                <a:uLnTx/>
                <a:uFillTx/>
                <a:latin typeface="Arial" panose="020B0604020202020204"/>
                <a:ea typeface="+mn-ea"/>
                <a:cs typeface="Arial" panose="020B0604020202020204"/>
              </a:rPr>
              <a:t> Morris</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Senior Benefits Manager • HRA</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a:ea typeface="+mn-ea"/>
                <a:cs typeface="Arial" panose="020B0604020202020204"/>
              </a:rPr>
              <a:t>Quentin Mobley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lt"/>
                <a:cs typeface="Arial" panose="020B0604020202020204"/>
              </a:rPr>
              <a:t>Help Desk Analyst 3 • IT </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lt"/>
                <a:cs typeface="Arial" panose="020B0604020202020204"/>
              </a:rPr>
              <a:t> Contact Center</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Arial"/>
            </a:endParaRPr>
          </a:p>
        </p:txBody>
      </p:sp>
    </p:spTree>
    <p:extLst>
      <p:ext uri="{BB962C8B-B14F-4D97-AF65-F5344CB8AC3E}">
        <p14:creationId xmlns:p14="http://schemas.microsoft.com/office/powerpoint/2010/main" val="6215377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A8B946-C088-278B-DECB-A85B103DC0C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Title 6">
            <a:extLst>
              <a:ext uri="{FF2B5EF4-FFF2-40B4-BE49-F238E27FC236}">
                <a16:creationId xmlns:a16="http://schemas.microsoft.com/office/drawing/2014/main" id="{AC4C7A0A-D4D5-48A6-4A48-3698FAB02112}"/>
              </a:ext>
            </a:extLst>
          </p:cNvPr>
          <p:cNvSpPr>
            <a:spLocks noGrp="1"/>
          </p:cNvSpPr>
          <p:nvPr>
            <p:ph type="title"/>
          </p:nvPr>
        </p:nvSpPr>
        <p:spPr/>
        <p:txBody>
          <a:bodyPr/>
          <a:lstStyle/>
          <a:p>
            <a:r>
              <a:rPr lang="en-US"/>
              <a:t>Agenda</a:t>
            </a:r>
          </a:p>
        </p:txBody>
      </p:sp>
      <p:sp>
        <p:nvSpPr>
          <p:cNvPr id="10" name="Rectangle: Rounded Corners 9">
            <a:extLst>
              <a:ext uri="{FF2B5EF4-FFF2-40B4-BE49-F238E27FC236}">
                <a16:creationId xmlns:a16="http://schemas.microsoft.com/office/drawing/2014/main" id="{F11BDC5B-2FD2-103F-1173-CAC72260D09B}"/>
              </a:ext>
            </a:extLst>
          </p:cNvPr>
          <p:cNvSpPr/>
          <p:nvPr/>
        </p:nvSpPr>
        <p:spPr>
          <a:xfrm>
            <a:off x="570535" y="1520225"/>
            <a:ext cx="5291422" cy="697325"/>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Staying Connected through </a:t>
            </a:r>
            <a:b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GA@WORK Community</a:t>
            </a:r>
          </a:p>
        </p:txBody>
      </p:sp>
      <p:sp>
        <p:nvSpPr>
          <p:cNvPr id="12" name="Rectangle: Rounded Corners 11">
            <a:extLst>
              <a:ext uri="{FF2B5EF4-FFF2-40B4-BE49-F238E27FC236}">
                <a16:creationId xmlns:a16="http://schemas.microsoft.com/office/drawing/2014/main" id="{99F21F75-2280-C537-DF22-99A7855112F0}"/>
              </a:ext>
            </a:extLst>
          </p:cNvPr>
          <p:cNvSpPr/>
          <p:nvPr/>
        </p:nvSpPr>
        <p:spPr>
          <a:xfrm>
            <a:off x="570535" y="2376957"/>
            <a:ext cx="5291422" cy="697325"/>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Working Smarter in GA@WORK</a:t>
            </a:r>
          </a:p>
        </p:txBody>
      </p:sp>
      <p:sp>
        <p:nvSpPr>
          <p:cNvPr id="14" name="Rectangle: Rounded Corners 13">
            <a:extLst>
              <a:ext uri="{FF2B5EF4-FFF2-40B4-BE49-F238E27FC236}">
                <a16:creationId xmlns:a16="http://schemas.microsoft.com/office/drawing/2014/main" id="{3005C398-9DA2-09D5-51BD-11C31FDA2E70}"/>
              </a:ext>
            </a:extLst>
          </p:cNvPr>
          <p:cNvSpPr/>
          <p:nvPr/>
        </p:nvSpPr>
        <p:spPr>
          <a:xfrm>
            <a:off x="570535" y="3233689"/>
            <a:ext cx="5291422" cy="697326"/>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Before Creating a Vacancy</a:t>
            </a:r>
          </a:p>
        </p:txBody>
      </p:sp>
      <p:sp>
        <p:nvSpPr>
          <p:cNvPr id="16" name="Rectangle: Rounded Corners 15">
            <a:extLst>
              <a:ext uri="{FF2B5EF4-FFF2-40B4-BE49-F238E27FC236}">
                <a16:creationId xmlns:a16="http://schemas.microsoft.com/office/drawing/2014/main" id="{D06DC893-DF3B-D994-65F1-704A310E0931}"/>
              </a:ext>
            </a:extLst>
          </p:cNvPr>
          <p:cNvSpPr/>
          <p:nvPr/>
        </p:nvSpPr>
        <p:spPr>
          <a:xfrm>
            <a:off x="570535" y="4090422"/>
            <a:ext cx="5291422" cy="697326"/>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Employee Benefits and Required Actions</a:t>
            </a:r>
          </a:p>
        </p:txBody>
      </p:sp>
      <p:sp>
        <p:nvSpPr>
          <p:cNvPr id="18" name="Rectangle: Rounded Corners 17">
            <a:extLst>
              <a:ext uri="{FF2B5EF4-FFF2-40B4-BE49-F238E27FC236}">
                <a16:creationId xmlns:a16="http://schemas.microsoft.com/office/drawing/2014/main" id="{FD11C86F-07BB-5BE0-A497-84A494E1B42A}"/>
              </a:ext>
            </a:extLst>
          </p:cNvPr>
          <p:cNvSpPr/>
          <p:nvPr/>
        </p:nvSpPr>
        <p:spPr>
          <a:xfrm>
            <a:off x="570535" y="4943035"/>
            <a:ext cx="5291422" cy="697326"/>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One Issue, One Ticket</a:t>
            </a:r>
          </a:p>
        </p:txBody>
      </p:sp>
      <p:sp>
        <p:nvSpPr>
          <p:cNvPr id="20" name="Rectangle: Rounded Corners 19">
            <a:extLst>
              <a:ext uri="{FF2B5EF4-FFF2-40B4-BE49-F238E27FC236}">
                <a16:creationId xmlns:a16="http://schemas.microsoft.com/office/drawing/2014/main" id="{EDA405EA-A489-2B59-BFE2-B37717E5C832}"/>
              </a:ext>
            </a:extLst>
          </p:cNvPr>
          <p:cNvSpPr/>
          <p:nvPr/>
        </p:nvSpPr>
        <p:spPr>
          <a:xfrm>
            <a:off x="6379235" y="1520224"/>
            <a:ext cx="5291422" cy="697326"/>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GA@WORK HCM Workshops</a:t>
            </a:r>
          </a:p>
        </p:txBody>
      </p:sp>
      <p:sp>
        <p:nvSpPr>
          <p:cNvPr id="22" name="Rectangle: Rounded Corners 21">
            <a:extLst>
              <a:ext uri="{FF2B5EF4-FFF2-40B4-BE49-F238E27FC236}">
                <a16:creationId xmlns:a16="http://schemas.microsoft.com/office/drawing/2014/main" id="{8D43566A-305B-7ABB-81D0-3EC6AB7E46FB}"/>
              </a:ext>
            </a:extLst>
          </p:cNvPr>
          <p:cNvSpPr/>
          <p:nvPr/>
        </p:nvSpPr>
        <p:spPr>
          <a:xfrm>
            <a:off x="6406245" y="3233689"/>
            <a:ext cx="5291422" cy="697326"/>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Leave Accrual and Annual Leave Conversion</a:t>
            </a:r>
          </a:p>
        </p:txBody>
      </p:sp>
      <p:sp>
        <p:nvSpPr>
          <p:cNvPr id="24" name="Rectangle: Rounded Corners 23">
            <a:extLst>
              <a:ext uri="{FF2B5EF4-FFF2-40B4-BE49-F238E27FC236}">
                <a16:creationId xmlns:a16="http://schemas.microsoft.com/office/drawing/2014/main" id="{7B96245B-DD71-0936-4AC2-69D9B12EFAFC}"/>
              </a:ext>
            </a:extLst>
          </p:cNvPr>
          <p:cNvSpPr/>
          <p:nvPr/>
        </p:nvSpPr>
        <p:spPr>
          <a:xfrm>
            <a:off x="6406245" y="4088419"/>
            <a:ext cx="5291422" cy="697326"/>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Open Enrollment</a:t>
            </a:r>
          </a:p>
        </p:txBody>
      </p:sp>
      <p:sp>
        <p:nvSpPr>
          <p:cNvPr id="26" name="Rectangle: Rounded Corners 25">
            <a:extLst>
              <a:ext uri="{FF2B5EF4-FFF2-40B4-BE49-F238E27FC236}">
                <a16:creationId xmlns:a16="http://schemas.microsoft.com/office/drawing/2014/main" id="{5B8238AE-5088-CB58-365F-7775CD57CC0C}"/>
              </a:ext>
            </a:extLst>
          </p:cNvPr>
          <p:cNvSpPr/>
          <p:nvPr/>
        </p:nvSpPr>
        <p:spPr>
          <a:xfrm>
            <a:off x="6406245" y="4945151"/>
            <a:ext cx="5291422" cy="697326"/>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Reminders</a:t>
            </a:r>
          </a:p>
        </p:txBody>
      </p:sp>
      <p:sp>
        <p:nvSpPr>
          <p:cNvPr id="28" name="Rectangle: Rounded Corners 27">
            <a:extLst>
              <a:ext uri="{FF2B5EF4-FFF2-40B4-BE49-F238E27FC236}">
                <a16:creationId xmlns:a16="http://schemas.microsoft.com/office/drawing/2014/main" id="{A959C19C-D004-4F31-A749-5A58A37FD9C9}"/>
              </a:ext>
            </a:extLst>
          </p:cNvPr>
          <p:cNvSpPr/>
          <p:nvPr/>
        </p:nvSpPr>
        <p:spPr>
          <a:xfrm>
            <a:off x="6406245" y="2374954"/>
            <a:ext cx="5291422" cy="697326"/>
          </a:xfrm>
          <a:prstGeom prst="roundRect">
            <a:avLst/>
          </a:prstGeom>
          <a:solidFill>
            <a:srgbClr val="F9F9F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Pre-Hire Records and Task Reassignment Process</a:t>
            </a:r>
          </a:p>
        </p:txBody>
      </p:sp>
      <p:sp>
        <p:nvSpPr>
          <p:cNvPr id="33" name="Oval 32">
            <a:extLst>
              <a:ext uri="{FF2B5EF4-FFF2-40B4-BE49-F238E27FC236}">
                <a16:creationId xmlns:a16="http://schemas.microsoft.com/office/drawing/2014/main" id="{90855B77-0315-BEE3-1BA3-1A7AA34C2297}"/>
              </a:ext>
            </a:extLst>
          </p:cNvPr>
          <p:cNvSpPr/>
          <p:nvPr/>
        </p:nvSpPr>
        <p:spPr>
          <a:xfrm>
            <a:off x="356098" y="1654450"/>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1</a:t>
            </a:r>
          </a:p>
        </p:txBody>
      </p:sp>
      <p:sp>
        <p:nvSpPr>
          <p:cNvPr id="35" name="Oval 34">
            <a:extLst>
              <a:ext uri="{FF2B5EF4-FFF2-40B4-BE49-F238E27FC236}">
                <a16:creationId xmlns:a16="http://schemas.microsoft.com/office/drawing/2014/main" id="{829A4070-7F7A-9092-3DFF-0B35F9A69CF7}"/>
              </a:ext>
            </a:extLst>
          </p:cNvPr>
          <p:cNvSpPr/>
          <p:nvPr/>
        </p:nvSpPr>
        <p:spPr>
          <a:xfrm>
            <a:off x="356098" y="2509180"/>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2</a:t>
            </a:r>
          </a:p>
        </p:txBody>
      </p:sp>
      <p:sp>
        <p:nvSpPr>
          <p:cNvPr id="37" name="Oval 36">
            <a:extLst>
              <a:ext uri="{FF2B5EF4-FFF2-40B4-BE49-F238E27FC236}">
                <a16:creationId xmlns:a16="http://schemas.microsoft.com/office/drawing/2014/main" id="{847A699E-D211-7547-DBA7-2DBE988EDE5B}"/>
              </a:ext>
            </a:extLst>
          </p:cNvPr>
          <p:cNvSpPr/>
          <p:nvPr/>
        </p:nvSpPr>
        <p:spPr>
          <a:xfrm>
            <a:off x="356096" y="3365348"/>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3</a:t>
            </a:r>
          </a:p>
        </p:txBody>
      </p:sp>
      <p:sp>
        <p:nvSpPr>
          <p:cNvPr id="39" name="Oval 38">
            <a:extLst>
              <a:ext uri="{FF2B5EF4-FFF2-40B4-BE49-F238E27FC236}">
                <a16:creationId xmlns:a16="http://schemas.microsoft.com/office/drawing/2014/main" id="{7B0551AF-9139-5DE8-672C-1387E71F1215}"/>
              </a:ext>
            </a:extLst>
          </p:cNvPr>
          <p:cNvSpPr/>
          <p:nvPr/>
        </p:nvSpPr>
        <p:spPr>
          <a:xfrm>
            <a:off x="356096" y="4222645"/>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4</a:t>
            </a:r>
          </a:p>
        </p:txBody>
      </p:sp>
      <p:sp>
        <p:nvSpPr>
          <p:cNvPr id="41" name="Oval 40">
            <a:extLst>
              <a:ext uri="{FF2B5EF4-FFF2-40B4-BE49-F238E27FC236}">
                <a16:creationId xmlns:a16="http://schemas.microsoft.com/office/drawing/2014/main" id="{67AD248F-BB34-B27E-53F5-ACC41435CD12}"/>
              </a:ext>
            </a:extLst>
          </p:cNvPr>
          <p:cNvSpPr/>
          <p:nvPr/>
        </p:nvSpPr>
        <p:spPr>
          <a:xfrm>
            <a:off x="356096" y="5077261"/>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5</a:t>
            </a:r>
          </a:p>
        </p:txBody>
      </p:sp>
      <p:sp>
        <p:nvSpPr>
          <p:cNvPr id="43" name="Oval 42">
            <a:extLst>
              <a:ext uri="{FF2B5EF4-FFF2-40B4-BE49-F238E27FC236}">
                <a16:creationId xmlns:a16="http://schemas.microsoft.com/office/drawing/2014/main" id="{D39A2E2B-FC49-CCC6-2629-05BA98F3D651}"/>
              </a:ext>
            </a:extLst>
          </p:cNvPr>
          <p:cNvSpPr/>
          <p:nvPr/>
        </p:nvSpPr>
        <p:spPr>
          <a:xfrm>
            <a:off x="6164798" y="1654450"/>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6</a:t>
            </a:r>
          </a:p>
        </p:txBody>
      </p:sp>
      <p:sp>
        <p:nvSpPr>
          <p:cNvPr id="45" name="Oval 44">
            <a:extLst>
              <a:ext uri="{FF2B5EF4-FFF2-40B4-BE49-F238E27FC236}">
                <a16:creationId xmlns:a16="http://schemas.microsoft.com/office/drawing/2014/main" id="{E326F8AC-F7E7-7FEB-6FA7-72EF753867A1}"/>
              </a:ext>
            </a:extLst>
          </p:cNvPr>
          <p:cNvSpPr/>
          <p:nvPr/>
        </p:nvSpPr>
        <p:spPr>
          <a:xfrm>
            <a:off x="6164798" y="2509180"/>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7</a:t>
            </a:r>
          </a:p>
        </p:txBody>
      </p:sp>
      <p:sp>
        <p:nvSpPr>
          <p:cNvPr id="47" name="Oval 46">
            <a:extLst>
              <a:ext uri="{FF2B5EF4-FFF2-40B4-BE49-F238E27FC236}">
                <a16:creationId xmlns:a16="http://schemas.microsoft.com/office/drawing/2014/main" id="{9455D92C-4689-A4A6-8483-CA8A4FCC225E}"/>
              </a:ext>
            </a:extLst>
          </p:cNvPr>
          <p:cNvSpPr/>
          <p:nvPr/>
        </p:nvSpPr>
        <p:spPr>
          <a:xfrm>
            <a:off x="6164798" y="3395538"/>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8</a:t>
            </a:r>
          </a:p>
        </p:txBody>
      </p:sp>
      <p:sp>
        <p:nvSpPr>
          <p:cNvPr id="49" name="Oval 48">
            <a:extLst>
              <a:ext uri="{FF2B5EF4-FFF2-40B4-BE49-F238E27FC236}">
                <a16:creationId xmlns:a16="http://schemas.microsoft.com/office/drawing/2014/main" id="{C6EF6D22-E836-A729-9875-32D3BE6504B6}"/>
              </a:ext>
            </a:extLst>
          </p:cNvPr>
          <p:cNvSpPr/>
          <p:nvPr/>
        </p:nvSpPr>
        <p:spPr>
          <a:xfrm>
            <a:off x="6164798" y="4222645"/>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9</a:t>
            </a:r>
          </a:p>
        </p:txBody>
      </p:sp>
      <p:grpSp>
        <p:nvGrpSpPr>
          <p:cNvPr id="53" name="Group 52">
            <a:extLst>
              <a:ext uri="{FF2B5EF4-FFF2-40B4-BE49-F238E27FC236}">
                <a16:creationId xmlns:a16="http://schemas.microsoft.com/office/drawing/2014/main" id="{C4D53BB7-0712-CB53-E7A9-A804F37D6AD3}"/>
              </a:ext>
            </a:extLst>
          </p:cNvPr>
          <p:cNvGrpSpPr/>
          <p:nvPr/>
        </p:nvGrpSpPr>
        <p:grpSpPr>
          <a:xfrm>
            <a:off x="6144362" y="5060082"/>
            <a:ext cx="449310" cy="428874"/>
            <a:chOff x="6106262" y="4879107"/>
            <a:chExt cx="449310" cy="428874"/>
          </a:xfrm>
        </p:grpSpPr>
        <p:sp>
          <p:nvSpPr>
            <p:cNvPr id="51" name="Oval 50">
              <a:extLst>
                <a:ext uri="{FF2B5EF4-FFF2-40B4-BE49-F238E27FC236}">
                  <a16:creationId xmlns:a16="http://schemas.microsoft.com/office/drawing/2014/main" id="{7FCD1D62-BD3D-6E79-4746-6448ED123E80}"/>
                </a:ext>
              </a:extLst>
            </p:cNvPr>
            <p:cNvSpPr/>
            <p:nvPr/>
          </p:nvSpPr>
          <p:spPr>
            <a:xfrm>
              <a:off x="6126698" y="4879107"/>
              <a:ext cx="428874" cy="42887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2" name="TextBox 51">
              <a:extLst>
                <a:ext uri="{FF2B5EF4-FFF2-40B4-BE49-F238E27FC236}">
                  <a16:creationId xmlns:a16="http://schemas.microsoft.com/office/drawing/2014/main" id="{8773F5F3-962B-E9A9-B982-E2AE7399E851}"/>
                </a:ext>
              </a:extLst>
            </p:cNvPr>
            <p:cNvSpPr txBox="1"/>
            <p:nvPr/>
          </p:nvSpPr>
          <p:spPr>
            <a:xfrm>
              <a:off x="6106262" y="4908878"/>
              <a:ext cx="4411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10</a:t>
              </a:r>
            </a:p>
          </p:txBody>
        </p:sp>
      </p:grpSp>
    </p:spTree>
    <p:extLst>
      <p:ext uri="{BB962C8B-B14F-4D97-AF65-F5344CB8AC3E}">
        <p14:creationId xmlns:p14="http://schemas.microsoft.com/office/powerpoint/2010/main" val="21210766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9E0CB-3ACD-F5A7-5FCF-63813B22812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805D332-2006-4CA2-8EF6-BB823C7DE53F}"/>
              </a:ext>
            </a:extLst>
          </p:cNvPr>
          <p:cNvSpPr>
            <a:spLocks noGrp="1"/>
          </p:cNvSpPr>
          <p:nvPr>
            <p:ph type="ctrTitle"/>
          </p:nvPr>
        </p:nvSpPr>
        <p:spPr>
          <a:xfrm>
            <a:off x="1524000" y="2410770"/>
            <a:ext cx="9144000" cy="1655762"/>
          </a:xfrm>
        </p:spPr>
        <p:txBody>
          <a:bodyPr>
            <a:normAutofit fontScale="90000"/>
          </a:bodyPr>
          <a:lstStyle/>
          <a:p>
            <a:r>
              <a:rPr lang="en-US"/>
              <a:t>Staying Connected through GA@WORK Community</a:t>
            </a:r>
          </a:p>
        </p:txBody>
      </p:sp>
      <p:sp>
        <p:nvSpPr>
          <p:cNvPr id="2" name="Content Placeholder 1">
            <a:extLst>
              <a:ext uri="{FF2B5EF4-FFF2-40B4-BE49-F238E27FC236}">
                <a16:creationId xmlns:a16="http://schemas.microsoft.com/office/drawing/2014/main" id="{28E30261-92DD-CFEA-48DC-4601C712B474}"/>
              </a:ext>
            </a:extLst>
          </p:cNvPr>
          <p:cNvSpPr>
            <a:spLocks noGrp="1"/>
          </p:cNvSpPr>
          <p:nvPr>
            <p:ph type="subTitle" idx="1"/>
          </p:nvPr>
        </p:nvSpPr>
        <p:spPr>
          <a:xfrm>
            <a:off x="1524000" y="4213825"/>
            <a:ext cx="9144000" cy="1655762"/>
          </a:xfrm>
        </p:spPr>
        <p:txBody>
          <a:bodyPr vert="horz" lIns="91440" tIns="45720" rIns="91440" bIns="45720" rtlCol="0" anchor="t">
            <a:normAutofit/>
          </a:bodyPr>
          <a:lstStyle/>
          <a:p>
            <a:r>
              <a:rPr lang="en-US">
                <a:cs typeface="Arial"/>
              </a:rPr>
              <a:t>Fred Jenkins </a:t>
            </a:r>
            <a:endParaRPr lang="en-US"/>
          </a:p>
        </p:txBody>
      </p:sp>
      <p:sp>
        <p:nvSpPr>
          <p:cNvPr id="4" name="Slide Number Placeholder 3">
            <a:extLst>
              <a:ext uri="{FF2B5EF4-FFF2-40B4-BE49-F238E27FC236}">
                <a16:creationId xmlns:a16="http://schemas.microsoft.com/office/drawing/2014/main" id="{15D4765D-FEA6-13BD-0B68-D09ECB02A7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078435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B6D2DE-011E-9B71-3300-201BCBC75B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918D8-A47D-3F45-B82F-BB2F046E894D}"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E5364CC5-ECE8-D163-ABA2-DF5690941BCE}"/>
              </a:ext>
            </a:extLst>
          </p:cNvPr>
          <p:cNvSpPr>
            <a:spLocks noGrp="1"/>
          </p:cNvSpPr>
          <p:nvPr>
            <p:ph type="body" sz="quarter" idx="13"/>
          </p:nvPr>
        </p:nvSpPr>
        <p:spPr>
          <a:xfrm>
            <a:off x="1154561" y="4005267"/>
            <a:ext cx="2087106" cy="219295"/>
          </a:xfrm>
        </p:spPr>
        <p:txBody>
          <a:bodyPr/>
          <a:lstStyle/>
          <a:p>
            <a:r>
              <a:rPr lang="en-US" sz="2000"/>
              <a:t>One Forum</a:t>
            </a:r>
          </a:p>
        </p:txBody>
      </p:sp>
      <p:sp>
        <p:nvSpPr>
          <p:cNvPr id="4" name="Text Placeholder 3">
            <a:extLst>
              <a:ext uri="{FF2B5EF4-FFF2-40B4-BE49-F238E27FC236}">
                <a16:creationId xmlns:a16="http://schemas.microsoft.com/office/drawing/2014/main" id="{5930B940-EDE5-4081-7EB2-59A466C83E55}"/>
              </a:ext>
            </a:extLst>
          </p:cNvPr>
          <p:cNvSpPr>
            <a:spLocks noGrp="1"/>
          </p:cNvSpPr>
          <p:nvPr>
            <p:ph type="body" sz="quarter" idx="14"/>
          </p:nvPr>
        </p:nvSpPr>
        <p:spPr>
          <a:xfrm>
            <a:off x="783614" y="4386935"/>
            <a:ext cx="2777067" cy="1214230"/>
          </a:xfrm>
        </p:spPr>
        <p:txBody>
          <a:bodyPr/>
          <a:lstStyle/>
          <a:p>
            <a:r>
              <a:rPr lang="en-US" sz="1600"/>
              <a:t>One forum for sharing important updates, changes, and optimizations</a:t>
            </a:r>
          </a:p>
        </p:txBody>
      </p:sp>
      <p:sp>
        <p:nvSpPr>
          <p:cNvPr id="5" name="Text Placeholder 4">
            <a:extLst>
              <a:ext uri="{FF2B5EF4-FFF2-40B4-BE49-F238E27FC236}">
                <a16:creationId xmlns:a16="http://schemas.microsoft.com/office/drawing/2014/main" id="{51FAA5AC-29E2-7382-8D87-4D00936B2397}"/>
              </a:ext>
            </a:extLst>
          </p:cNvPr>
          <p:cNvSpPr>
            <a:spLocks noGrp="1"/>
          </p:cNvSpPr>
          <p:nvPr>
            <p:ph type="body" sz="quarter" idx="15"/>
          </p:nvPr>
        </p:nvSpPr>
        <p:spPr>
          <a:xfrm>
            <a:off x="5088151" y="3971986"/>
            <a:ext cx="2200513" cy="527568"/>
          </a:xfrm>
        </p:spPr>
        <p:txBody>
          <a:bodyPr/>
          <a:lstStyle/>
          <a:p>
            <a:r>
              <a:rPr lang="en-US" sz="2000"/>
              <a:t>One Connected Network</a:t>
            </a:r>
          </a:p>
        </p:txBody>
      </p:sp>
      <p:sp>
        <p:nvSpPr>
          <p:cNvPr id="6" name="Text Placeholder 5">
            <a:extLst>
              <a:ext uri="{FF2B5EF4-FFF2-40B4-BE49-F238E27FC236}">
                <a16:creationId xmlns:a16="http://schemas.microsoft.com/office/drawing/2014/main" id="{62B7D2C6-A7FC-3C79-AED0-A8D98D1696DE}"/>
              </a:ext>
            </a:extLst>
          </p:cNvPr>
          <p:cNvSpPr>
            <a:spLocks noGrp="1"/>
          </p:cNvSpPr>
          <p:nvPr>
            <p:ph type="body" sz="quarter" idx="16"/>
          </p:nvPr>
        </p:nvSpPr>
        <p:spPr>
          <a:xfrm>
            <a:off x="4799873" y="4413587"/>
            <a:ext cx="2777067" cy="1214230"/>
          </a:xfrm>
        </p:spPr>
        <p:txBody>
          <a:bodyPr/>
          <a:lstStyle/>
          <a:p>
            <a:r>
              <a:rPr lang="en-US" sz="1600"/>
              <a:t>One connected network to share questions, feedback, and experiences</a:t>
            </a:r>
          </a:p>
        </p:txBody>
      </p:sp>
      <p:sp>
        <p:nvSpPr>
          <p:cNvPr id="7" name="Text Placeholder 6">
            <a:extLst>
              <a:ext uri="{FF2B5EF4-FFF2-40B4-BE49-F238E27FC236}">
                <a16:creationId xmlns:a16="http://schemas.microsoft.com/office/drawing/2014/main" id="{359DBC82-07BD-5120-A841-C9E9365BDD52}"/>
              </a:ext>
            </a:extLst>
          </p:cNvPr>
          <p:cNvSpPr>
            <a:spLocks noGrp="1"/>
          </p:cNvSpPr>
          <p:nvPr>
            <p:ph type="body" sz="quarter" idx="19"/>
          </p:nvPr>
        </p:nvSpPr>
        <p:spPr>
          <a:xfrm>
            <a:off x="9039451" y="4005267"/>
            <a:ext cx="2150687" cy="247309"/>
          </a:xfrm>
        </p:spPr>
        <p:txBody>
          <a:bodyPr/>
          <a:lstStyle/>
          <a:p>
            <a:r>
              <a:rPr lang="en-US" sz="2000"/>
              <a:t>One Community</a:t>
            </a:r>
          </a:p>
        </p:txBody>
      </p:sp>
      <p:sp>
        <p:nvSpPr>
          <p:cNvPr id="8" name="Text Placeholder 7">
            <a:extLst>
              <a:ext uri="{FF2B5EF4-FFF2-40B4-BE49-F238E27FC236}">
                <a16:creationId xmlns:a16="http://schemas.microsoft.com/office/drawing/2014/main" id="{0DDA118F-34A5-3900-DA10-D8A1BF29ECA8}"/>
              </a:ext>
            </a:extLst>
          </p:cNvPr>
          <p:cNvSpPr>
            <a:spLocks noGrp="1"/>
          </p:cNvSpPr>
          <p:nvPr>
            <p:ph type="body" sz="quarter" idx="20"/>
          </p:nvPr>
        </p:nvSpPr>
        <p:spPr>
          <a:xfrm>
            <a:off x="8781296" y="4510589"/>
            <a:ext cx="2666998" cy="966921"/>
          </a:xfrm>
        </p:spPr>
        <p:txBody>
          <a:bodyPr/>
          <a:lstStyle/>
          <a:p>
            <a:r>
              <a:rPr lang="en-US" sz="1600"/>
              <a:t>One community supporting successful adoption and sustained usage of GA@WORK</a:t>
            </a:r>
          </a:p>
        </p:txBody>
      </p:sp>
      <p:sp>
        <p:nvSpPr>
          <p:cNvPr id="9" name="Title 8">
            <a:extLst>
              <a:ext uri="{FF2B5EF4-FFF2-40B4-BE49-F238E27FC236}">
                <a16:creationId xmlns:a16="http://schemas.microsoft.com/office/drawing/2014/main" id="{BCFF8748-D0A3-5B8C-5257-E08C98AAD548}"/>
              </a:ext>
            </a:extLst>
          </p:cNvPr>
          <p:cNvSpPr>
            <a:spLocks noGrp="1"/>
          </p:cNvSpPr>
          <p:nvPr>
            <p:ph type="title"/>
          </p:nvPr>
        </p:nvSpPr>
        <p:spPr/>
        <p:txBody>
          <a:bodyPr/>
          <a:lstStyle/>
          <a:p>
            <a:r>
              <a:rPr lang="en-US"/>
              <a:t>GA@WORK User Community</a:t>
            </a:r>
          </a:p>
        </p:txBody>
      </p:sp>
      <p:sp>
        <p:nvSpPr>
          <p:cNvPr id="10" name="Content Placeholder 9">
            <a:extLst>
              <a:ext uri="{FF2B5EF4-FFF2-40B4-BE49-F238E27FC236}">
                <a16:creationId xmlns:a16="http://schemas.microsoft.com/office/drawing/2014/main" id="{8BE5D8DF-9E57-9B0E-9F15-B199B0CA4370}"/>
              </a:ext>
            </a:extLst>
          </p:cNvPr>
          <p:cNvSpPr>
            <a:spLocks noGrp="1"/>
          </p:cNvSpPr>
          <p:nvPr>
            <p:ph idx="1"/>
          </p:nvPr>
        </p:nvSpPr>
        <p:spPr>
          <a:xfrm>
            <a:off x="532435" y="990663"/>
            <a:ext cx="11329365" cy="587634"/>
          </a:xfrm>
        </p:spPr>
        <p:txBody>
          <a:bodyPr>
            <a:noAutofit/>
          </a:bodyPr>
          <a:lstStyle/>
          <a:p>
            <a:r>
              <a:rPr lang="en-US" sz="1800"/>
              <a:t>Bringing our Points of Contact, Change Network, Super Users, and other business leaders together as one connected community to continue collaboration, communication, and visibility across GA@WORK end-users.</a:t>
            </a:r>
          </a:p>
        </p:txBody>
      </p:sp>
      <p:pic>
        <p:nvPicPr>
          <p:cNvPr id="12" name="Graphic 11" descr="Meeting with solid fill">
            <a:extLst>
              <a:ext uri="{FF2B5EF4-FFF2-40B4-BE49-F238E27FC236}">
                <a16:creationId xmlns:a16="http://schemas.microsoft.com/office/drawing/2014/main" id="{42A2B669-0785-6517-FC6E-019B62E902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14948" y="2591785"/>
            <a:ext cx="914400" cy="914400"/>
          </a:xfrm>
          <a:prstGeom prst="rect">
            <a:avLst/>
          </a:prstGeom>
        </p:spPr>
      </p:pic>
      <p:pic>
        <p:nvPicPr>
          <p:cNvPr id="14" name="Graphic 13" descr="Cycle with people with solid fill">
            <a:extLst>
              <a:ext uri="{FF2B5EF4-FFF2-40B4-BE49-F238E27FC236}">
                <a16:creationId xmlns:a16="http://schemas.microsoft.com/office/drawing/2014/main" id="{E9EDA2E0-AF32-A2EA-723E-CE10F2EF5CA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1687" y="2600252"/>
            <a:ext cx="914400" cy="914400"/>
          </a:xfrm>
          <a:prstGeom prst="rect">
            <a:avLst/>
          </a:prstGeom>
        </p:spPr>
      </p:pic>
      <p:pic>
        <p:nvPicPr>
          <p:cNvPr id="16" name="Graphic 15" descr="Group outline">
            <a:extLst>
              <a:ext uri="{FF2B5EF4-FFF2-40B4-BE49-F238E27FC236}">
                <a16:creationId xmlns:a16="http://schemas.microsoft.com/office/drawing/2014/main" id="{E4EBBAD1-1671-C041-2FF0-95EFD339C7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03757" y="2503310"/>
            <a:ext cx="914400" cy="914400"/>
          </a:xfrm>
          <a:prstGeom prst="rect">
            <a:avLst/>
          </a:prstGeom>
        </p:spPr>
      </p:pic>
    </p:spTree>
    <p:extLst>
      <p:ext uri="{BB962C8B-B14F-4D97-AF65-F5344CB8AC3E}">
        <p14:creationId xmlns:p14="http://schemas.microsoft.com/office/powerpoint/2010/main" val="2660426047"/>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1D590-16C7-17DC-AA77-25BE9C802662}"/>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BB499319-330A-8157-CD2E-2E0210EFA9F8}"/>
              </a:ext>
            </a:extLst>
          </p:cNvPr>
          <p:cNvSpPr/>
          <p:nvPr/>
        </p:nvSpPr>
        <p:spPr>
          <a:xfrm>
            <a:off x="978929" y="5255688"/>
            <a:ext cx="9942544" cy="1001767"/>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Rectangle: Rounded Corners 16">
            <a:extLst>
              <a:ext uri="{FF2B5EF4-FFF2-40B4-BE49-F238E27FC236}">
                <a16:creationId xmlns:a16="http://schemas.microsoft.com/office/drawing/2014/main" id="{E8923477-18E5-732B-051B-71630D737E6C}"/>
              </a:ext>
            </a:extLst>
          </p:cNvPr>
          <p:cNvSpPr/>
          <p:nvPr/>
        </p:nvSpPr>
        <p:spPr>
          <a:xfrm>
            <a:off x="960845" y="4106958"/>
            <a:ext cx="9942544" cy="1001767"/>
          </a:xfrm>
          <a:prstGeom prst="roundRect">
            <a:avLst/>
          </a:prstGeom>
          <a:solidFill>
            <a:schemeClr val="accent3">
              <a:lumMod val="20000"/>
              <a:lumOff val="80000"/>
            </a:schemeClr>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ectangle: Rounded Corners 12">
            <a:extLst>
              <a:ext uri="{FF2B5EF4-FFF2-40B4-BE49-F238E27FC236}">
                <a16:creationId xmlns:a16="http://schemas.microsoft.com/office/drawing/2014/main" id="{28526B0F-DCC2-B0BE-3019-4F1094C1F985}"/>
              </a:ext>
            </a:extLst>
          </p:cNvPr>
          <p:cNvSpPr/>
          <p:nvPr/>
        </p:nvSpPr>
        <p:spPr>
          <a:xfrm>
            <a:off x="1128409" y="2991352"/>
            <a:ext cx="9813033" cy="1001767"/>
          </a:xfrm>
          <a:prstGeom prst="roundRect">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Rounded Corners 10">
            <a:extLst>
              <a:ext uri="{FF2B5EF4-FFF2-40B4-BE49-F238E27FC236}">
                <a16:creationId xmlns:a16="http://schemas.microsoft.com/office/drawing/2014/main" id="{31BF32A7-D5E5-B08C-7FCC-95A4F308E6EE}"/>
              </a:ext>
            </a:extLst>
          </p:cNvPr>
          <p:cNvSpPr/>
          <p:nvPr/>
        </p:nvSpPr>
        <p:spPr>
          <a:xfrm>
            <a:off x="953076" y="1839996"/>
            <a:ext cx="9988366" cy="100176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E8908C2C-F059-20BB-783F-A63DEB66B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Title 14">
            <a:extLst>
              <a:ext uri="{FF2B5EF4-FFF2-40B4-BE49-F238E27FC236}">
                <a16:creationId xmlns:a16="http://schemas.microsoft.com/office/drawing/2014/main" id="{C9B9B972-82AC-8070-759D-D5AAC227F82A}"/>
              </a:ext>
            </a:extLst>
          </p:cNvPr>
          <p:cNvSpPr>
            <a:spLocks noGrp="1"/>
          </p:cNvSpPr>
          <p:nvPr>
            <p:ph type="title"/>
          </p:nvPr>
        </p:nvSpPr>
        <p:spPr/>
        <p:txBody>
          <a:bodyPr/>
          <a:lstStyle/>
          <a:p>
            <a:r>
              <a:rPr lang="en-US"/>
              <a:t>What you can expect</a:t>
            </a:r>
          </a:p>
        </p:txBody>
      </p:sp>
      <p:sp>
        <p:nvSpPr>
          <p:cNvPr id="16" name="Content Placeholder 15">
            <a:extLst>
              <a:ext uri="{FF2B5EF4-FFF2-40B4-BE49-F238E27FC236}">
                <a16:creationId xmlns:a16="http://schemas.microsoft.com/office/drawing/2014/main" id="{6D811047-FA2A-5090-7995-FE6A00C0F121}"/>
              </a:ext>
            </a:extLst>
          </p:cNvPr>
          <p:cNvSpPr>
            <a:spLocks noGrp="1"/>
          </p:cNvSpPr>
          <p:nvPr>
            <p:ph idx="1"/>
          </p:nvPr>
        </p:nvSpPr>
        <p:spPr/>
        <p:txBody>
          <a:bodyPr>
            <a:normAutofit/>
          </a:bodyPr>
          <a:lstStyle/>
          <a:p>
            <a:r>
              <a:rPr lang="en-US"/>
              <a:t>Multiple channels to stay informed and fix with other GA@WORK users to reduce the number of meetings, simplify communication, and develop stronger connections.</a:t>
            </a:r>
          </a:p>
        </p:txBody>
      </p:sp>
      <p:sp>
        <p:nvSpPr>
          <p:cNvPr id="3" name="Text Placeholder 2">
            <a:extLst>
              <a:ext uri="{FF2B5EF4-FFF2-40B4-BE49-F238E27FC236}">
                <a16:creationId xmlns:a16="http://schemas.microsoft.com/office/drawing/2014/main" id="{0ECD54EF-BBE4-2848-D68B-12B487E41D77}"/>
              </a:ext>
            </a:extLst>
          </p:cNvPr>
          <p:cNvSpPr>
            <a:spLocks noGrp="1"/>
          </p:cNvSpPr>
          <p:nvPr>
            <p:ph type="body" sz="quarter" idx="4294967295"/>
          </p:nvPr>
        </p:nvSpPr>
        <p:spPr>
          <a:xfrm>
            <a:off x="5005938" y="3163179"/>
            <a:ext cx="5864632" cy="635102"/>
          </a:xfrm>
        </p:spPr>
        <p:txBody>
          <a:bodyPr vert="horz" lIns="91440" tIns="45720" rIns="91440" bIns="45720" rtlCol="0" anchor="t">
            <a:noAutofit/>
          </a:bodyPr>
          <a:lstStyle/>
          <a:p>
            <a:pPr marL="0" indent="0" algn="l">
              <a:buNone/>
            </a:pPr>
            <a:r>
              <a:rPr lang="en-US" sz="2000"/>
              <a:t>Updates on changes and optimizations to understand what is changing and why.</a:t>
            </a:r>
          </a:p>
        </p:txBody>
      </p:sp>
      <p:sp>
        <p:nvSpPr>
          <p:cNvPr id="5" name="Text Placeholder 4">
            <a:extLst>
              <a:ext uri="{FF2B5EF4-FFF2-40B4-BE49-F238E27FC236}">
                <a16:creationId xmlns:a16="http://schemas.microsoft.com/office/drawing/2014/main" id="{4F4B40A4-6039-5ACE-D10C-874CE137F148}"/>
              </a:ext>
            </a:extLst>
          </p:cNvPr>
          <p:cNvSpPr>
            <a:spLocks noGrp="1"/>
          </p:cNvSpPr>
          <p:nvPr>
            <p:ph type="body" sz="quarter" idx="4294967295"/>
          </p:nvPr>
        </p:nvSpPr>
        <p:spPr>
          <a:xfrm>
            <a:off x="5005937" y="5448376"/>
            <a:ext cx="5864627" cy="639772"/>
          </a:xfrm>
        </p:spPr>
        <p:txBody>
          <a:bodyPr vert="horz" lIns="91440" tIns="45720" rIns="91440" bIns="45720" rtlCol="0" anchor="t">
            <a:noAutofit/>
          </a:bodyPr>
          <a:lstStyle/>
          <a:p>
            <a:pPr marL="0" indent="0">
              <a:buNone/>
            </a:pPr>
            <a:r>
              <a:rPr lang="en-US" sz="2000"/>
              <a:t>Learn from others across the network and share what is working.</a:t>
            </a:r>
          </a:p>
        </p:txBody>
      </p:sp>
      <p:sp>
        <p:nvSpPr>
          <p:cNvPr id="7" name="Text Placeholder 6">
            <a:extLst>
              <a:ext uri="{FF2B5EF4-FFF2-40B4-BE49-F238E27FC236}">
                <a16:creationId xmlns:a16="http://schemas.microsoft.com/office/drawing/2014/main" id="{0DD972CD-04FB-4190-B328-215E1D696713}"/>
              </a:ext>
            </a:extLst>
          </p:cNvPr>
          <p:cNvSpPr>
            <a:spLocks noGrp="1"/>
          </p:cNvSpPr>
          <p:nvPr>
            <p:ph type="body" sz="quarter" idx="4294967295"/>
          </p:nvPr>
        </p:nvSpPr>
        <p:spPr>
          <a:xfrm>
            <a:off x="5006412" y="1907813"/>
            <a:ext cx="5864160" cy="864601"/>
          </a:xfrm>
        </p:spPr>
        <p:txBody>
          <a:bodyPr vert="horz" lIns="91440" tIns="45720" rIns="91440" bIns="45720" rtlCol="0" anchor="t">
            <a:noAutofit/>
          </a:bodyPr>
          <a:lstStyle/>
          <a:p>
            <a:pPr marL="0" indent="0">
              <a:buNone/>
            </a:pPr>
            <a:r>
              <a:rPr lang="en-US" sz="2000"/>
              <a:t>Monthly meeting, monthly newsletter, and GA@WORK User Community Site to stay informed.</a:t>
            </a:r>
          </a:p>
        </p:txBody>
      </p:sp>
      <p:sp>
        <p:nvSpPr>
          <p:cNvPr id="9" name="Text Placeholder 8">
            <a:extLst>
              <a:ext uri="{FF2B5EF4-FFF2-40B4-BE49-F238E27FC236}">
                <a16:creationId xmlns:a16="http://schemas.microsoft.com/office/drawing/2014/main" id="{3F9FADFF-FDDC-33AD-F4CA-789983E8C5F0}"/>
              </a:ext>
            </a:extLst>
          </p:cNvPr>
          <p:cNvSpPr>
            <a:spLocks noGrp="1"/>
          </p:cNvSpPr>
          <p:nvPr>
            <p:ph type="body" sz="quarter" idx="4294967295"/>
          </p:nvPr>
        </p:nvSpPr>
        <p:spPr>
          <a:xfrm>
            <a:off x="5009847" y="4303551"/>
            <a:ext cx="5860722" cy="629373"/>
          </a:xfrm>
        </p:spPr>
        <p:txBody>
          <a:bodyPr vert="horz" lIns="91440" tIns="45720" rIns="91440" bIns="45720" rtlCol="0" anchor="t">
            <a:noAutofit/>
          </a:bodyPr>
          <a:lstStyle/>
          <a:p>
            <a:pPr marL="0" indent="0">
              <a:buNone/>
            </a:pPr>
            <a:r>
              <a:rPr lang="en-US" sz="2000"/>
              <a:t>Opportunities to bring questions, issues, and ideas to other agencies and the program team.</a:t>
            </a:r>
          </a:p>
        </p:txBody>
      </p:sp>
      <p:sp>
        <p:nvSpPr>
          <p:cNvPr id="21" name="Arrow: Pentagon 20">
            <a:extLst>
              <a:ext uri="{FF2B5EF4-FFF2-40B4-BE49-F238E27FC236}">
                <a16:creationId xmlns:a16="http://schemas.microsoft.com/office/drawing/2014/main" id="{37817E8C-5175-0A34-7B0D-3A862D0426A4}"/>
              </a:ext>
            </a:extLst>
          </p:cNvPr>
          <p:cNvSpPr/>
          <p:nvPr/>
        </p:nvSpPr>
        <p:spPr>
          <a:xfrm>
            <a:off x="953076" y="1839996"/>
            <a:ext cx="3456887" cy="1018478"/>
          </a:xfrm>
          <a:prstGeom prst="homePlate">
            <a:avLst>
              <a:gd name="adj" fmla="val 38167"/>
            </a:avLst>
          </a:prstGeom>
          <a:solidFill>
            <a:schemeClr val="accent1">
              <a:lumMod val="40000"/>
              <a:lumOff val="6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7">
            <a:extLst>
              <a:ext uri="{FF2B5EF4-FFF2-40B4-BE49-F238E27FC236}">
                <a16:creationId xmlns:a16="http://schemas.microsoft.com/office/drawing/2014/main" id="{E7F91D83-8EF4-E6E6-95F9-89AB35F7969E}"/>
              </a:ext>
            </a:extLst>
          </p:cNvPr>
          <p:cNvSpPr>
            <a:spLocks noGrp="1"/>
          </p:cNvSpPr>
          <p:nvPr>
            <p:ph type="body" sz="quarter" idx="4294967295"/>
          </p:nvPr>
        </p:nvSpPr>
        <p:spPr>
          <a:xfrm>
            <a:off x="1625016" y="1945595"/>
            <a:ext cx="2795992" cy="807279"/>
          </a:xfrm>
        </p:spPr>
        <p:txBody>
          <a:bodyPr vert="horz" lIns="91440" tIns="45720" rIns="91440" bIns="45720" rtlCol="0" anchor="t">
            <a:noAutofit/>
          </a:bodyPr>
          <a:lstStyle/>
          <a:p>
            <a:pPr marL="0" indent="0">
              <a:buNone/>
            </a:pPr>
            <a:r>
              <a:rPr lang="en-US" sz="2400" b="1"/>
              <a:t>Streamlined Communication </a:t>
            </a:r>
          </a:p>
        </p:txBody>
      </p:sp>
      <p:sp>
        <p:nvSpPr>
          <p:cNvPr id="23" name="Arrow: Pentagon 22">
            <a:extLst>
              <a:ext uri="{FF2B5EF4-FFF2-40B4-BE49-F238E27FC236}">
                <a16:creationId xmlns:a16="http://schemas.microsoft.com/office/drawing/2014/main" id="{2D2F8F92-86EE-192A-3EF7-E03782041205}"/>
              </a:ext>
            </a:extLst>
          </p:cNvPr>
          <p:cNvSpPr/>
          <p:nvPr/>
        </p:nvSpPr>
        <p:spPr>
          <a:xfrm>
            <a:off x="953076" y="3000593"/>
            <a:ext cx="3456888" cy="986513"/>
          </a:xfrm>
          <a:prstGeom prst="homePlate">
            <a:avLst>
              <a:gd name="adj" fmla="val 38167"/>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Arrow: Pentagon 24">
            <a:extLst>
              <a:ext uri="{FF2B5EF4-FFF2-40B4-BE49-F238E27FC236}">
                <a16:creationId xmlns:a16="http://schemas.microsoft.com/office/drawing/2014/main" id="{862C1A2A-9F09-0F72-8BFA-92FA0D8AD09C}"/>
              </a:ext>
            </a:extLst>
          </p:cNvPr>
          <p:cNvSpPr/>
          <p:nvPr/>
        </p:nvSpPr>
        <p:spPr>
          <a:xfrm>
            <a:off x="960845" y="4122212"/>
            <a:ext cx="3422111" cy="986513"/>
          </a:xfrm>
          <a:prstGeom prst="homePlate">
            <a:avLst>
              <a:gd name="adj" fmla="val 38167"/>
            </a:avLst>
          </a:prstGeom>
          <a:solidFill>
            <a:schemeClr val="accent3">
              <a:lumMod val="40000"/>
              <a:lumOff val="60000"/>
            </a:schemeClr>
          </a:solidFill>
          <a:ln>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 Placeholder 9">
            <a:extLst>
              <a:ext uri="{FF2B5EF4-FFF2-40B4-BE49-F238E27FC236}">
                <a16:creationId xmlns:a16="http://schemas.microsoft.com/office/drawing/2014/main" id="{A2CF722B-2F20-147B-A37C-C76CF46242E6}"/>
              </a:ext>
            </a:extLst>
          </p:cNvPr>
          <p:cNvSpPr>
            <a:spLocks noGrp="1"/>
          </p:cNvSpPr>
          <p:nvPr>
            <p:ph type="body" sz="quarter" idx="4294967295"/>
          </p:nvPr>
        </p:nvSpPr>
        <p:spPr>
          <a:xfrm>
            <a:off x="1615518" y="4254744"/>
            <a:ext cx="2795992" cy="721448"/>
          </a:xfrm>
        </p:spPr>
        <p:txBody>
          <a:bodyPr vert="horz" lIns="91440" tIns="45720" rIns="91440" bIns="45720" rtlCol="0" anchor="t">
            <a:noAutofit/>
          </a:bodyPr>
          <a:lstStyle/>
          <a:p>
            <a:pPr marL="0" indent="0">
              <a:buNone/>
            </a:pPr>
            <a:r>
              <a:rPr lang="en-US" sz="2400" b="1"/>
              <a:t>Feedback Opportunities</a:t>
            </a:r>
          </a:p>
        </p:txBody>
      </p:sp>
      <p:sp>
        <p:nvSpPr>
          <p:cNvPr id="27" name="Arrow: Pentagon 26">
            <a:extLst>
              <a:ext uri="{FF2B5EF4-FFF2-40B4-BE49-F238E27FC236}">
                <a16:creationId xmlns:a16="http://schemas.microsoft.com/office/drawing/2014/main" id="{38736F34-704A-71A0-C310-6CACAC0EAB7A}"/>
              </a:ext>
            </a:extLst>
          </p:cNvPr>
          <p:cNvSpPr/>
          <p:nvPr/>
        </p:nvSpPr>
        <p:spPr>
          <a:xfrm>
            <a:off x="978929" y="5250844"/>
            <a:ext cx="3404026" cy="998983"/>
          </a:xfrm>
          <a:prstGeom prst="homePlate">
            <a:avLst>
              <a:gd name="adj" fmla="val 38167"/>
            </a:avLst>
          </a:prstGeom>
          <a:solidFill>
            <a:schemeClr val="accent4">
              <a:lumMod val="40000"/>
              <a:lumOff val="6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5">
            <a:extLst>
              <a:ext uri="{FF2B5EF4-FFF2-40B4-BE49-F238E27FC236}">
                <a16:creationId xmlns:a16="http://schemas.microsoft.com/office/drawing/2014/main" id="{6F79DA62-D7B9-428E-FB77-DED41AA8236D}"/>
              </a:ext>
            </a:extLst>
          </p:cNvPr>
          <p:cNvSpPr>
            <a:spLocks noGrp="1"/>
          </p:cNvSpPr>
          <p:nvPr>
            <p:ph type="body" sz="quarter" idx="4294967295"/>
          </p:nvPr>
        </p:nvSpPr>
        <p:spPr>
          <a:xfrm>
            <a:off x="1615518" y="5389173"/>
            <a:ext cx="2794446" cy="721447"/>
          </a:xfrm>
        </p:spPr>
        <p:txBody>
          <a:bodyPr vert="horz" lIns="91440" tIns="45720" rIns="91440" bIns="45720" rtlCol="0" anchor="t">
            <a:noAutofit/>
          </a:bodyPr>
          <a:lstStyle/>
          <a:p>
            <a:pPr marL="0" indent="0">
              <a:buNone/>
            </a:pPr>
            <a:r>
              <a:rPr lang="en-US" sz="2400" b="1"/>
              <a:t>Increased Connection</a:t>
            </a:r>
          </a:p>
        </p:txBody>
      </p:sp>
      <p:sp>
        <p:nvSpPr>
          <p:cNvPr id="4" name="Text Placeholder 3">
            <a:extLst>
              <a:ext uri="{FF2B5EF4-FFF2-40B4-BE49-F238E27FC236}">
                <a16:creationId xmlns:a16="http://schemas.microsoft.com/office/drawing/2014/main" id="{26358FB4-8675-ED71-9E0C-1DA695CC3CA4}"/>
              </a:ext>
            </a:extLst>
          </p:cNvPr>
          <p:cNvSpPr>
            <a:spLocks noGrp="1"/>
          </p:cNvSpPr>
          <p:nvPr>
            <p:ph type="body" sz="quarter" idx="4294967295"/>
          </p:nvPr>
        </p:nvSpPr>
        <p:spPr>
          <a:xfrm>
            <a:off x="1615518" y="3086139"/>
            <a:ext cx="2794446" cy="822238"/>
          </a:xfrm>
        </p:spPr>
        <p:txBody>
          <a:bodyPr vert="horz" lIns="91440" tIns="45720" rIns="91440" bIns="45720" rtlCol="0" anchor="t">
            <a:noAutofit/>
          </a:bodyPr>
          <a:lstStyle/>
          <a:p>
            <a:pPr marL="0" indent="0">
              <a:buNone/>
            </a:pPr>
            <a:r>
              <a:rPr lang="en-US" sz="2400" b="1"/>
              <a:t>GA@WORK System Updates</a:t>
            </a:r>
          </a:p>
        </p:txBody>
      </p:sp>
      <p:sp>
        <p:nvSpPr>
          <p:cNvPr id="28" name="Oval 27">
            <a:extLst>
              <a:ext uri="{FF2B5EF4-FFF2-40B4-BE49-F238E27FC236}">
                <a16:creationId xmlns:a16="http://schemas.microsoft.com/office/drawing/2014/main" id="{EDA135F8-D839-105E-D547-B8D841FECBEF}"/>
              </a:ext>
            </a:extLst>
          </p:cNvPr>
          <p:cNvSpPr/>
          <p:nvPr/>
        </p:nvSpPr>
        <p:spPr>
          <a:xfrm>
            <a:off x="439062" y="1810869"/>
            <a:ext cx="1185954" cy="1058625"/>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Oval 29">
            <a:extLst>
              <a:ext uri="{FF2B5EF4-FFF2-40B4-BE49-F238E27FC236}">
                <a16:creationId xmlns:a16="http://schemas.microsoft.com/office/drawing/2014/main" id="{3B2E5150-3C0B-3049-FA2A-8D8DB2A29393}"/>
              </a:ext>
            </a:extLst>
          </p:cNvPr>
          <p:cNvSpPr/>
          <p:nvPr/>
        </p:nvSpPr>
        <p:spPr>
          <a:xfrm>
            <a:off x="439062" y="2955602"/>
            <a:ext cx="1185954" cy="1039130"/>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B4B7007C-EA20-741B-D117-3297E56C0CD2}"/>
              </a:ext>
            </a:extLst>
          </p:cNvPr>
          <p:cNvSpPr/>
          <p:nvPr/>
        </p:nvSpPr>
        <p:spPr>
          <a:xfrm>
            <a:off x="434225" y="4100452"/>
            <a:ext cx="1185954" cy="1036046"/>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Oval 33">
            <a:extLst>
              <a:ext uri="{FF2B5EF4-FFF2-40B4-BE49-F238E27FC236}">
                <a16:creationId xmlns:a16="http://schemas.microsoft.com/office/drawing/2014/main" id="{0F1A8583-C514-3FB9-15BC-E39674BB38B5}"/>
              </a:ext>
            </a:extLst>
          </p:cNvPr>
          <p:cNvSpPr/>
          <p:nvPr/>
        </p:nvSpPr>
        <p:spPr>
          <a:xfrm>
            <a:off x="429564" y="5239823"/>
            <a:ext cx="1185954" cy="1056879"/>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6" name="Straight Connector 35">
            <a:extLst>
              <a:ext uri="{FF2B5EF4-FFF2-40B4-BE49-F238E27FC236}">
                <a16:creationId xmlns:a16="http://schemas.microsoft.com/office/drawing/2014/main" id="{292F01DB-280D-3F88-1216-66404572C220}"/>
              </a:ext>
            </a:extLst>
          </p:cNvPr>
          <p:cNvCxnSpPr/>
          <p:nvPr/>
        </p:nvCxnSpPr>
        <p:spPr>
          <a:xfrm>
            <a:off x="4708187" y="1953658"/>
            <a:ext cx="0" cy="721448"/>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E2B2047F-83F2-E8DB-7721-7D3FB7623E84}"/>
              </a:ext>
            </a:extLst>
          </p:cNvPr>
          <p:cNvCxnSpPr/>
          <p:nvPr/>
        </p:nvCxnSpPr>
        <p:spPr>
          <a:xfrm>
            <a:off x="4714672" y="3094210"/>
            <a:ext cx="0" cy="721448"/>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77F1241B-D832-C3BF-4284-C582AC1AF19C}"/>
              </a:ext>
            </a:extLst>
          </p:cNvPr>
          <p:cNvCxnSpPr/>
          <p:nvPr/>
        </p:nvCxnSpPr>
        <p:spPr>
          <a:xfrm>
            <a:off x="4704944" y="4237210"/>
            <a:ext cx="0" cy="721448"/>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8EE0B596-E8AA-4E9C-B2C0-C3919AF3A12C}"/>
              </a:ext>
            </a:extLst>
          </p:cNvPr>
          <p:cNvCxnSpPr/>
          <p:nvPr/>
        </p:nvCxnSpPr>
        <p:spPr>
          <a:xfrm>
            <a:off x="4714672" y="5424039"/>
            <a:ext cx="0" cy="721448"/>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pic>
        <p:nvPicPr>
          <p:cNvPr id="41" name="Graphic 40" descr="Chat with solid fill">
            <a:extLst>
              <a:ext uri="{FF2B5EF4-FFF2-40B4-BE49-F238E27FC236}">
                <a16:creationId xmlns:a16="http://schemas.microsoft.com/office/drawing/2014/main" id="{72AF0FBA-3E7E-058E-5738-407FAF5C23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159" y="4204852"/>
            <a:ext cx="839103" cy="839103"/>
          </a:xfrm>
          <a:prstGeom prst="rect">
            <a:avLst/>
          </a:prstGeom>
        </p:spPr>
      </p:pic>
      <p:pic>
        <p:nvPicPr>
          <p:cNvPr id="43" name="Graphic 42" descr="Single gear with solid fill">
            <a:extLst>
              <a:ext uri="{FF2B5EF4-FFF2-40B4-BE49-F238E27FC236}">
                <a16:creationId xmlns:a16="http://schemas.microsoft.com/office/drawing/2014/main" id="{89B2EA66-E626-E61F-01AB-CF85B5FF80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2988" y="3049616"/>
            <a:ext cx="839103" cy="839103"/>
          </a:xfrm>
          <a:prstGeom prst="rect">
            <a:avLst/>
          </a:prstGeom>
        </p:spPr>
      </p:pic>
      <p:pic>
        <p:nvPicPr>
          <p:cNvPr id="45" name="Graphic 44" descr="Cycle with people with solid fill">
            <a:extLst>
              <a:ext uri="{FF2B5EF4-FFF2-40B4-BE49-F238E27FC236}">
                <a16:creationId xmlns:a16="http://schemas.microsoft.com/office/drawing/2014/main" id="{ABE4730B-7B90-C4FD-48AB-B7896A32C5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2989" y="5337019"/>
            <a:ext cx="839103" cy="839103"/>
          </a:xfrm>
          <a:prstGeom prst="rect">
            <a:avLst/>
          </a:prstGeom>
        </p:spPr>
      </p:pic>
      <p:pic>
        <p:nvPicPr>
          <p:cNvPr id="47" name="Graphic 46" descr="Users with solid fill">
            <a:extLst>
              <a:ext uri="{FF2B5EF4-FFF2-40B4-BE49-F238E27FC236}">
                <a16:creationId xmlns:a16="http://schemas.microsoft.com/office/drawing/2014/main" id="{B0F9F689-4D17-1C06-41A5-81D3B50131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2487" y="1894830"/>
            <a:ext cx="839103" cy="839103"/>
          </a:xfrm>
          <a:prstGeom prst="rect">
            <a:avLst/>
          </a:prstGeom>
        </p:spPr>
      </p:pic>
    </p:spTree>
    <p:extLst>
      <p:ext uri="{BB962C8B-B14F-4D97-AF65-F5344CB8AC3E}">
        <p14:creationId xmlns:p14="http://schemas.microsoft.com/office/powerpoint/2010/main" val="42714351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1F60E-5BFE-4A0F-F144-4E7E32FED94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7919F5-4D69-1F49-6750-9B4E72B481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A26A19CE-2F0D-974E-6BB9-762DCB5305CB}"/>
              </a:ext>
            </a:extLst>
          </p:cNvPr>
          <p:cNvSpPr>
            <a:spLocks noGrp="1"/>
          </p:cNvSpPr>
          <p:nvPr>
            <p:ph type="title"/>
          </p:nvPr>
        </p:nvSpPr>
        <p:spPr>
          <a:xfrm>
            <a:off x="492485" y="235459"/>
            <a:ext cx="11100122" cy="697324"/>
          </a:xfrm>
        </p:spPr>
        <p:txBody>
          <a:bodyPr>
            <a:normAutofit/>
          </a:bodyPr>
          <a:lstStyle/>
          <a:p>
            <a:r>
              <a:rPr lang="en-US" sz="3600">
                <a:solidFill>
                  <a:prstClr val="black"/>
                </a:solidFill>
              </a:rPr>
              <a:t>GA@WORK User Community Timeline (2026 – 2027)</a:t>
            </a:r>
            <a:endParaRPr lang="en-US" sz="3600"/>
          </a:p>
        </p:txBody>
      </p:sp>
      <p:cxnSp>
        <p:nvCxnSpPr>
          <p:cNvPr id="4" name="Straight Connector 3">
            <a:extLst>
              <a:ext uri="{FF2B5EF4-FFF2-40B4-BE49-F238E27FC236}">
                <a16:creationId xmlns:a16="http://schemas.microsoft.com/office/drawing/2014/main" id="{EB970351-A718-DDE9-51C7-8FE1E2CB404B}"/>
              </a:ext>
            </a:extLst>
          </p:cNvPr>
          <p:cNvCxnSpPr/>
          <p:nvPr/>
        </p:nvCxnSpPr>
        <p:spPr>
          <a:xfrm>
            <a:off x="3784463" y="1533837"/>
            <a:ext cx="34823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le: Rounded Corners 23">
            <a:extLst>
              <a:ext uri="{FF2B5EF4-FFF2-40B4-BE49-F238E27FC236}">
                <a16:creationId xmlns:a16="http://schemas.microsoft.com/office/drawing/2014/main" id="{FC8FC1AE-7890-DDE4-75DD-28B51E41E3C5}"/>
              </a:ext>
            </a:extLst>
          </p:cNvPr>
          <p:cNvSpPr/>
          <p:nvPr/>
        </p:nvSpPr>
        <p:spPr>
          <a:xfrm>
            <a:off x="327930" y="966107"/>
            <a:ext cx="11543548" cy="5228418"/>
          </a:xfrm>
          <a:prstGeom prst="roundRect">
            <a:avLst>
              <a:gd name="adj" fmla="val 2977"/>
            </a:avLst>
          </a:prstGeom>
          <a:noFill/>
        </p:spPr>
        <p:style>
          <a:lnRef idx="2">
            <a:schemeClr val="accent6">
              <a:shade val="15000"/>
            </a:schemeClr>
          </a:lnRef>
          <a:fillRef idx="1">
            <a:schemeClr val="accent6"/>
          </a:fillRef>
          <a:effectRef idx="0">
            <a:schemeClr val="accent6"/>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GA@WORK User Community Activities</a:t>
            </a:r>
            <a:endParaRPr kumimoji="0" lang="en-US" sz="1200" b="1" i="0" u="none" strike="sng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59" name="Straight Connector 58">
            <a:extLst>
              <a:ext uri="{FF2B5EF4-FFF2-40B4-BE49-F238E27FC236}">
                <a16:creationId xmlns:a16="http://schemas.microsoft.com/office/drawing/2014/main" id="{2AC8E3D1-358E-D98F-9E19-44DCD8698DF9}"/>
              </a:ext>
            </a:extLst>
          </p:cNvPr>
          <p:cNvCxnSpPr>
            <a:cxnSpLocks/>
          </p:cNvCxnSpPr>
          <p:nvPr/>
        </p:nvCxnSpPr>
        <p:spPr>
          <a:xfrm>
            <a:off x="3080530" y="1665869"/>
            <a:ext cx="0" cy="4495367"/>
          </a:xfrm>
          <a:prstGeom prst="line">
            <a:avLst/>
          </a:prstGeom>
          <a:ln>
            <a:solidFill>
              <a:schemeClr val="tx1">
                <a:lumMod val="50000"/>
                <a:lumOff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4090A695-607F-0FAA-8D6E-7DE664F8B7CF}"/>
              </a:ext>
            </a:extLst>
          </p:cNvPr>
          <p:cNvCxnSpPr>
            <a:cxnSpLocks/>
          </p:cNvCxnSpPr>
          <p:nvPr/>
        </p:nvCxnSpPr>
        <p:spPr>
          <a:xfrm flipH="1">
            <a:off x="8996010" y="1665869"/>
            <a:ext cx="13385" cy="4488586"/>
          </a:xfrm>
          <a:prstGeom prst="line">
            <a:avLst/>
          </a:prstGeom>
          <a:ln>
            <a:solidFill>
              <a:schemeClr val="tx1">
                <a:lumMod val="50000"/>
                <a:lumOff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A9560B8D-4A29-96BA-02D0-F362B40EE47B}"/>
              </a:ext>
            </a:extLst>
          </p:cNvPr>
          <p:cNvCxnSpPr>
            <a:cxnSpLocks/>
          </p:cNvCxnSpPr>
          <p:nvPr/>
        </p:nvCxnSpPr>
        <p:spPr>
          <a:xfrm>
            <a:off x="7518218" y="1665869"/>
            <a:ext cx="9516" cy="4508621"/>
          </a:xfrm>
          <a:prstGeom prst="line">
            <a:avLst/>
          </a:prstGeom>
          <a:ln>
            <a:solidFill>
              <a:schemeClr val="tx1">
                <a:lumMod val="50000"/>
                <a:lumOff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A089EF89-FD20-2C03-645C-9DBAB5FE822D}"/>
              </a:ext>
            </a:extLst>
          </p:cNvPr>
          <p:cNvCxnSpPr>
            <a:cxnSpLocks/>
          </p:cNvCxnSpPr>
          <p:nvPr/>
        </p:nvCxnSpPr>
        <p:spPr>
          <a:xfrm>
            <a:off x="4548806" y="1665869"/>
            <a:ext cx="0" cy="4528656"/>
          </a:xfrm>
          <a:prstGeom prst="line">
            <a:avLst/>
          </a:prstGeom>
          <a:ln>
            <a:solidFill>
              <a:schemeClr val="tx1">
                <a:lumMod val="50000"/>
                <a:lumOff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69CF4287-FA24-895C-D481-D87C58197B3F}"/>
              </a:ext>
            </a:extLst>
          </p:cNvPr>
          <p:cNvSpPr/>
          <p:nvPr/>
        </p:nvSpPr>
        <p:spPr>
          <a:xfrm>
            <a:off x="4866853" y="5045938"/>
            <a:ext cx="962386" cy="4342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Send GA@WORK User Community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registration invites</a:t>
            </a:r>
          </a:p>
        </p:txBody>
      </p:sp>
      <p:cxnSp>
        <p:nvCxnSpPr>
          <p:cNvPr id="108" name="Straight Connector 107">
            <a:extLst>
              <a:ext uri="{FF2B5EF4-FFF2-40B4-BE49-F238E27FC236}">
                <a16:creationId xmlns:a16="http://schemas.microsoft.com/office/drawing/2014/main" id="{00674C0D-0011-56C7-CDA6-9B4C075FD4C5}"/>
              </a:ext>
            </a:extLst>
          </p:cNvPr>
          <p:cNvCxnSpPr>
            <a:cxnSpLocks/>
          </p:cNvCxnSpPr>
          <p:nvPr/>
        </p:nvCxnSpPr>
        <p:spPr>
          <a:xfrm flipV="1">
            <a:off x="8527184" y="4956031"/>
            <a:ext cx="3004077" cy="7883"/>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grpSp>
        <p:nvGrpSpPr>
          <p:cNvPr id="95" name="Group 94">
            <a:extLst>
              <a:ext uri="{FF2B5EF4-FFF2-40B4-BE49-F238E27FC236}">
                <a16:creationId xmlns:a16="http://schemas.microsoft.com/office/drawing/2014/main" id="{CED907B1-E671-885F-74E9-3E00BB5E7D40}"/>
              </a:ext>
            </a:extLst>
          </p:cNvPr>
          <p:cNvGrpSpPr/>
          <p:nvPr/>
        </p:nvGrpSpPr>
        <p:grpSpPr>
          <a:xfrm>
            <a:off x="426828" y="4889766"/>
            <a:ext cx="1227629" cy="415498"/>
            <a:chOff x="2583826" y="5063940"/>
            <a:chExt cx="1227629" cy="415498"/>
          </a:xfrm>
        </p:grpSpPr>
        <p:sp>
          <p:nvSpPr>
            <p:cNvPr id="159" name="TextBox 158">
              <a:extLst>
                <a:ext uri="{FF2B5EF4-FFF2-40B4-BE49-F238E27FC236}">
                  <a16:creationId xmlns:a16="http://schemas.microsoft.com/office/drawing/2014/main" id="{C72A3B24-3A67-B148-AC10-2CAC211AF371}"/>
                </a:ext>
              </a:extLst>
            </p:cNvPr>
            <p:cNvSpPr txBox="1"/>
            <p:nvPr/>
          </p:nvSpPr>
          <p:spPr>
            <a:xfrm>
              <a:off x="2817737" y="5063940"/>
              <a:ext cx="993718"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Arial" panose="020B0604020202020204"/>
                  <a:ea typeface="+mn-ea"/>
                  <a:cs typeface="+mn-cs"/>
                </a:rPr>
                <a:t>GA@WORK Community</a:t>
              </a:r>
            </a:p>
          </p:txBody>
        </p:sp>
        <p:grpSp>
          <p:nvGrpSpPr>
            <p:cNvPr id="34" name="Group 33">
              <a:extLst>
                <a:ext uri="{FF2B5EF4-FFF2-40B4-BE49-F238E27FC236}">
                  <a16:creationId xmlns:a16="http://schemas.microsoft.com/office/drawing/2014/main" id="{B2814CC6-08A2-ECD3-4540-F9565024A12D}"/>
                </a:ext>
              </a:extLst>
            </p:cNvPr>
            <p:cNvGrpSpPr/>
            <p:nvPr/>
          </p:nvGrpSpPr>
          <p:grpSpPr>
            <a:xfrm>
              <a:off x="2583826" y="5130205"/>
              <a:ext cx="247741" cy="241351"/>
              <a:chOff x="2583826" y="5177778"/>
              <a:chExt cx="247741" cy="241351"/>
            </a:xfrm>
          </p:grpSpPr>
          <p:sp>
            <p:nvSpPr>
              <p:cNvPr id="161" name="Oval 160">
                <a:extLst>
                  <a:ext uri="{FF2B5EF4-FFF2-40B4-BE49-F238E27FC236}">
                    <a16:creationId xmlns:a16="http://schemas.microsoft.com/office/drawing/2014/main" id="{8B5E1C09-5289-292F-181F-F9936E3B8A7A}"/>
                  </a:ext>
                </a:extLst>
              </p:cNvPr>
              <p:cNvSpPr/>
              <p:nvPr/>
            </p:nvSpPr>
            <p:spPr>
              <a:xfrm>
                <a:off x="2583826" y="5177778"/>
                <a:ext cx="247741" cy="241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62" name="Group 161">
                <a:extLst>
                  <a:ext uri="{FF2B5EF4-FFF2-40B4-BE49-F238E27FC236}">
                    <a16:creationId xmlns:a16="http://schemas.microsoft.com/office/drawing/2014/main" id="{1413ED0D-97FC-7EEE-DC20-9DE171F1D30F}"/>
                  </a:ext>
                </a:extLst>
              </p:cNvPr>
              <p:cNvGrpSpPr>
                <a:grpSpLocks noChangeAspect="1"/>
              </p:cNvGrpSpPr>
              <p:nvPr/>
            </p:nvGrpSpPr>
            <p:grpSpPr>
              <a:xfrm>
                <a:off x="2625404" y="5218011"/>
                <a:ext cx="164584" cy="160903"/>
                <a:chOff x="8594726" y="2625722"/>
                <a:chExt cx="280988" cy="304803"/>
              </a:xfrm>
              <a:solidFill>
                <a:schemeClr val="bg1"/>
              </a:solidFill>
            </p:grpSpPr>
            <p:sp>
              <p:nvSpPr>
                <p:cNvPr id="163" name="Freeform 92">
                  <a:extLst>
                    <a:ext uri="{FF2B5EF4-FFF2-40B4-BE49-F238E27FC236}">
                      <a16:creationId xmlns:a16="http://schemas.microsoft.com/office/drawing/2014/main" id="{CBF8967A-4BBE-1E92-1975-303C1F170075}"/>
                    </a:ext>
                  </a:extLst>
                </p:cNvPr>
                <p:cNvSpPr>
                  <a:spLocks/>
                </p:cNvSpPr>
                <p:nvPr/>
              </p:nvSpPr>
              <p:spPr bwMode="auto">
                <a:xfrm>
                  <a:off x="8594726" y="2625722"/>
                  <a:ext cx="280988" cy="157163"/>
                </a:xfrm>
                <a:custGeom>
                  <a:avLst/>
                  <a:gdLst>
                    <a:gd name="T0" fmla="*/ 180 w 355"/>
                    <a:gd name="T1" fmla="*/ 2 h 198"/>
                    <a:gd name="T2" fmla="*/ 178 w 355"/>
                    <a:gd name="T3" fmla="*/ 0 h 198"/>
                    <a:gd name="T4" fmla="*/ 3 w 355"/>
                    <a:gd name="T5" fmla="*/ 93 h 198"/>
                    <a:gd name="T6" fmla="*/ 0 w 355"/>
                    <a:gd name="T7" fmla="*/ 96 h 198"/>
                    <a:gd name="T8" fmla="*/ 0 w 355"/>
                    <a:gd name="T9" fmla="*/ 100 h 198"/>
                    <a:gd name="T10" fmla="*/ 3 w 355"/>
                    <a:gd name="T11" fmla="*/ 105 h 198"/>
                    <a:gd name="T12" fmla="*/ 175 w 355"/>
                    <a:gd name="T13" fmla="*/ 198 h 198"/>
                    <a:gd name="T14" fmla="*/ 178 w 355"/>
                    <a:gd name="T15" fmla="*/ 198 h 198"/>
                    <a:gd name="T16" fmla="*/ 237 w 355"/>
                    <a:gd name="T17" fmla="*/ 167 h 198"/>
                    <a:gd name="T18" fmla="*/ 190 w 355"/>
                    <a:gd name="T19" fmla="*/ 131 h 198"/>
                    <a:gd name="T20" fmla="*/ 178 w 355"/>
                    <a:gd name="T21" fmla="*/ 132 h 198"/>
                    <a:gd name="T22" fmla="*/ 168 w 355"/>
                    <a:gd name="T23" fmla="*/ 132 h 198"/>
                    <a:gd name="T24" fmla="*/ 151 w 355"/>
                    <a:gd name="T25" fmla="*/ 127 h 198"/>
                    <a:gd name="T26" fmla="*/ 139 w 355"/>
                    <a:gd name="T27" fmla="*/ 118 h 198"/>
                    <a:gd name="T28" fmla="*/ 132 w 355"/>
                    <a:gd name="T29" fmla="*/ 106 h 198"/>
                    <a:gd name="T30" fmla="*/ 132 w 355"/>
                    <a:gd name="T31" fmla="*/ 100 h 198"/>
                    <a:gd name="T32" fmla="*/ 135 w 355"/>
                    <a:gd name="T33" fmla="*/ 86 h 198"/>
                    <a:gd name="T34" fmla="*/ 144 w 355"/>
                    <a:gd name="T35" fmla="*/ 75 h 198"/>
                    <a:gd name="T36" fmla="*/ 159 w 355"/>
                    <a:gd name="T37" fmla="*/ 69 h 198"/>
                    <a:gd name="T38" fmla="*/ 178 w 355"/>
                    <a:gd name="T39" fmla="*/ 66 h 198"/>
                    <a:gd name="T40" fmla="*/ 187 w 355"/>
                    <a:gd name="T41" fmla="*/ 67 h 198"/>
                    <a:gd name="T42" fmla="*/ 204 w 355"/>
                    <a:gd name="T43" fmla="*/ 71 h 198"/>
                    <a:gd name="T44" fmla="*/ 216 w 355"/>
                    <a:gd name="T45" fmla="*/ 81 h 198"/>
                    <a:gd name="T46" fmla="*/ 223 w 355"/>
                    <a:gd name="T47" fmla="*/ 93 h 198"/>
                    <a:gd name="T48" fmla="*/ 223 w 355"/>
                    <a:gd name="T49" fmla="*/ 100 h 198"/>
                    <a:gd name="T50" fmla="*/ 266 w 355"/>
                    <a:gd name="T51" fmla="*/ 132 h 198"/>
                    <a:gd name="T52" fmla="*/ 270 w 355"/>
                    <a:gd name="T53" fmla="*/ 135 h 198"/>
                    <a:gd name="T54" fmla="*/ 274 w 355"/>
                    <a:gd name="T55" fmla="*/ 141 h 198"/>
                    <a:gd name="T56" fmla="*/ 352 w 355"/>
                    <a:gd name="T57" fmla="*/ 105 h 198"/>
                    <a:gd name="T58" fmla="*/ 353 w 355"/>
                    <a:gd name="T59" fmla="*/ 102 h 198"/>
                    <a:gd name="T60" fmla="*/ 355 w 355"/>
                    <a:gd name="T61" fmla="*/ 100 h 198"/>
                    <a:gd name="T62" fmla="*/ 352 w 355"/>
                    <a:gd name="T63" fmla="*/ 9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5" h="198">
                      <a:moveTo>
                        <a:pt x="352" y="93"/>
                      </a:moveTo>
                      <a:lnTo>
                        <a:pt x="180" y="2"/>
                      </a:lnTo>
                      <a:lnTo>
                        <a:pt x="180" y="2"/>
                      </a:lnTo>
                      <a:lnTo>
                        <a:pt x="178" y="0"/>
                      </a:lnTo>
                      <a:lnTo>
                        <a:pt x="175" y="2"/>
                      </a:lnTo>
                      <a:lnTo>
                        <a:pt x="3" y="93"/>
                      </a:lnTo>
                      <a:lnTo>
                        <a:pt x="3" y="93"/>
                      </a:lnTo>
                      <a:lnTo>
                        <a:pt x="0" y="96"/>
                      </a:lnTo>
                      <a:lnTo>
                        <a:pt x="0" y="100"/>
                      </a:lnTo>
                      <a:lnTo>
                        <a:pt x="0" y="100"/>
                      </a:lnTo>
                      <a:lnTo>
                        <a:pt x="0" y="102"/>
                      </a:lnTo>
                      <a:lnTo>
                        <a:pt x="3" y="105"/>
                      </a:lnTo>
                      <a:lnTo>
                        <a:pt x="175" y="198"/>
                      </a:lnTo>
                      <a:lnTo>
                        <a:pt x="175" y="198"/>
                      </a:lnTo>
                      <a:lnTo>
                        <a:pt x="178" y="198"/>
                      </a:lnTo>
                      <a:lnTo>
                        <a:pt x="178" y="198"/>
                      </a:lnTo>
                      <a:lnTo>
                        <a:pt x="180" y="198"/>
                      </a:lnTo>
                      <a:lnTo>
                        <a:pt x="237" y="167"/>
                      </a:lnTo>
                      <a:lnTo>
                        <a:pt x="237" y="160"/>
                      </a:lnTo>
                      <a:lnTo>
                        <a:pt x="190" y="131"/>
                      </a:lnTo>
                      <a:lnTo>
                        <a:pt x="190" y="131"/>
                      </a:lnTo>
                      <a:lnTo>
                        <a:pt x="178" y="132"/>
                      </a:lnTo>
                      <a:lnTo>
                        <a:pt x="178" y="132"/>
                      </a:lnTo>
                      <a:lnTo>
                        <a:pt x="168" y="132"/>
                      </a:lnTo>
                      <a:lnTo>
                        <a:pt x="159" y="129"/>
                      </a:lnTo>
                      <a:lnTo>
                        <a:pt x="151" y="127"/>
                      </a:lnTo>
                      <a:lnTo>
                        <a:pt x="144" y="122"/>
                      </a:lnTo>
                      <a:lnTo>
                        <a:pt x="139" y="118"/>
                      </a:lnTo>
                      <a:lnTo>
                        <a:pt x="135" y="113"/>
                      </a:lnTo>
                      <a:lnTo>
                        <a:pt x="132" y="106"/>
                      </a:lnTo>
                      <a:lnTo>
                        <a:pt x="132" y="100"/>
                      </a:lnTo>
                      <a:lnTo>
                        <a:pt x="132" y="100"/>
                      </a:lnTo>
                      <a:lnTo>
                        <a:pt x="132" y="93"/>
                      </a:lnTo>
                      <a:lnTo>
                        <a:pt x="135" y="86"/>
                      </a:lnTo>
                      <a:lnTo>
                        <a:pt x="139" y="81"/>
                      </a:lnTo>
                      <a:lnTo>
                        <a:pt x="144" y="75"/>
                      </a:lnTo>
                      <a:lnTo>
                        <a:pt x="151" y="71"/>
                      </a:lnTo>
                      <a:lnTo>
                        <a:pt x="159" y="69"/>
                      </a:lnTo>
                      <a:lnTo>
                        <a:pt x="168" y="67"/>
                      </a:lnTo>
                      <a:lnTo>
                        <a:pt x="178" y="66"/>
                      </a:lnTo>
                      <a:lnTo>
                        <a:pt x="178" y="66"/>
                      </a:lnTo>
                      <a:lnTo>
                        <a:pt x="187" y="67"/>
                      </a:lnTo>
                      <a:lnTo>
                        <a:pt x="196" y="69"/>
                      </a:lnTo>
                      <a:lnTo>
                        <a:pt x="204" y="71"/>
                      </a:lnTo>
                      <a:lnTo>
                        <a:pt x="211" y="75"/>
                      </a:lnTo>
                      <a:lnTo>
                        <a:pt x="216" y="81"/>
                      </a:lnTo>
                      <a:lnTo>
                        <a:pt x="220" y="86"/>
                      </a:lnTo>
                      <a:lnTo>
                        <a:pt x="223" y="93"/>
                      </a:lnTo>
                      <a:lnTo>
                        <a:pt x="223" y="100"/>
                      </a:lnTo>
                      <a:lnTo>
                        <a:pt x="223" y="100"/>
                      </a:lnTo>
                      <a:lnTo>
                        <a:pt x="223" y="105"/>
                      </a:lnTo>
                      <a:lnTo>
                        <a:pt x="266" y="132"/>
                      </a:lnTo>
                      <a:lnTo>
                        <a:pt x="266" y="132"/>
                      </a:lnTo>
                      <a:lnTo>
                        <a:pt x="270" y="135"/>
                      </a:lnTo>
                      <a:lnTo>
                        <a:pt x="273" y="139"/>
                      </a:lnTo>
                      <a:lnTo>
                        <a:pt x="274" y="141"/>
                      </a:lnTo>
                      <a:lnTo>
                        <a:pt x="276" y="145"/>
                      </a:lnTo>
                      <a:lnTo>
                        <a:pt x="352" y="105"/>
                      </a:lnTo>
                      <a:lnTo>
                        <a:pt x="352" y="105"/>
                      </a:lnTo>
                      <a:lnTo>
                        <a:pt x="353" y="102"/>
                      </a:lnTo>
                      <a:lnTo>
                        <a:pt x="355" y="100"/>
                      </a:lnTo>
                      <a:lnTo>
                        <a:pt x="355" y="100"/>
                      </a:lnTo>
                      <a:lnTo>
                        <a:pt x="353" y="96"/>
                      </a:lnTo>
                      <a:lnTo>
                        <a:pt x="352" y="93"/>
                      </a:lnTo>
                      <a:lnTo>
                        <a:pt x="352"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4" name="Freeform 93">
                  <a:extLst>
                    <a:ext uri="{FF2B5EF4-FFF2-40B4-BE49-F238E27FC236}">
                      <a16:creationId xmlns:a16="http://schemas.microsoft.com/office/drawing/2014/main" id="{45D48313-E700-AAD3-BE04-46D99B131CC9}"/>
                    </a:ext>
                  </a:extLst>
                </p:cNvPr>
                <p:cNvSpPr>
                  <a:spLocks/>
                </p:cNvSpPr>
                <p:nvPr/>
              </p:nvSpPr>
              <p:spPr bwMode="auto">
                <a:xfrm>
                  <a:off x="8632826" y="2747963"/>
                  <a:ext cx="146050" cy="123825"/>
                </a:xfrm>
                <a:custGeom>
                  <a:avLst/>
                  <a:gdLst>
                    <a:gd name="T0" fmla="*/ 184 w 184"/>
                    <a:gd name="T1" fmla="*/ 35 h 156"/>
                    <a:gd name="T2" fmla="*/ 134 w 184"/>
                    <a:gd name="T3" fmla="*/ 62 h 156"/>
                    <a:gd name="T4" fmla="*/ 134 w 184"/>
                    <a:gd name="T5" fmla="*/ 62 h 156"/>
                    <a:gd name="T6" fmla="*/ 130 w 184"/>
                    <a:gd name="T7" fmla="*/ 63 h 156"/>
                    <a:gd name="T8" fmla="*/ 124 w 184"/>
                    <a:gd name="T9" fmla="*/ 65 h 156"/>
                    <a:gd name="T10" fmla="*/ 124 w 184"/>
                    <a:gd name="T11" fmla="*/ 65 h 156"/>
                    <a:gd name="T12" fmla="*/ 120 w 184"/>
                    <a:gd name="T13" fmla="*/ 63 h 156"/>
                    <a:gd name="T14" fmla="*/ 115 w 184"/>
                    <a:gd name="T15" fmla="*/ 62 h 156"/>
                    <a:gd name="T16" fmla="*/ 0 w 184"/>
                    <a:gd name="T17" fmla="*/ 0 h 156"/>
                    <a:gd name="T18" fmla="*/ 0 w 184"/>
                    <a:gd name="T19" fmla="*/ 97 h 156"/>
                    <a:gd name="T20" fmla="*/ 0 w 184"/>
                    <a:gd name="T21" fmla="*/ 97 h 156"/>
                    <a:gd name="T22" fmla="*/ 1 w 184"/>
                    <a:gd name="T23" fmla="*/ 104 h 156"/>
                    <a:gd name="T24" fmla="*/ 2 w 184"/>
                    <a:gd name="T25" fmla="*/ 109 h 156"/>
                    <a:gd name="T26" fmla="*/ 5 w 184"/>
                    <a:gd name="T27" fmla="*/ 115 h 156"/>
                    <a:gd name="T28" fmla="*/ 9 w 184"/>
                    <a:gd name="T29" fmla="*/ 121 h 156"/>
                    <a:gd name="T30" fmla="*/ 14 w 184"/>
                    <a:gd name="T31" fmla="*/ 125 h 156"/>
                    <a:gd name="T32" fmla="*/ 21 w 184"/>
                    <a:gd name="T33" fmla="*/ 131 h 156"/>
                    <a:gd name="T34" fmla="*/ 36 w 184"/>
                    <a:gd name="T35" fmla="*/ 140 h 156"/>
                    <a:gd name="T36" fmla="*/ 55 w 184"/>
                    <a:gd name="T37" fmla="*/ 147 h 156"/>
                    <a:gd name="T38" fmla="*/ 76 w 184"/>
                    <a:gd name="T39" fmla="*/ 152 h 156"/>
                    <a:gd name="T40" fmla="*/ 99 w 184"/>
                    <a:gd name="T41" fmla="*/ 155 h 156"/>
                    <a:gd name="T42" fmla="*/ 124 w 184"/>
                    <a:gd name="T43" fmla="*/ 156 h 156"/>
                    <a:gd name="T44" fmla="*/ 124 w 184"/>
                    <a:gd name="T45" fmla="*/ 156 h 156"/>
                    <a:gd name="T46" fmla="*/ 141 w 184"/>
                    <a:gd name="T47" fmla="*/ 156 h 156"/>
                    <a:gd name="T48" fmla="*/ 155 w 184"/>
                    <a:gd name="T49" fmla="*/ 155 h 156"/>
                    <a:gd name="T50" fmla="*/ 170 w 184"/>
                    <a:gd name="T51" fmla="*/ 152 h 156"/>
                    <a:gd name="T52" fmla="*/ 184 w 184"/>
                    <a:gd name="T53" fmla="*/ 149 h 156"/>
                    <a:gd name="T54" fmla="*/ 184 w 184"/>
                    <a:gd name="T55" fmla="*/ 3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156">
                      <a:moveTo>
                        <a:pt x="184" y="35"/>
                      </a:moveTo>
                      <a:lnTo>
                        <a:pt x="134" y="62"/>
                      </a:lnTo>
                      <a:lnTo>
                        <a:pt x="134" y="62"/>
                      </a:lnTo>
                      <a:lnTo>
                        <a:pt x="130" y="63"/>
                      </a:lnTo>
                      <a:lnTo>
                        <a:pt x="124" y="65"/>
                      </a:lnTo>
                      <a:lnTo>
                        <a:pt x="124" y="65"/>
                      </a:lnTo>
                      <a:lnTo>
                        <a:pt x="120" y="63"/>
                      </a:lnTo>
                      <a:lnTo>
                        <a:pt x="115" y="62"/>
                      </a:lnTo>
                      <a:lnTo>
                        <a:pt x="0" y="0"/>
                      </a:lnTo>
                      <a:lnTo>
                        <a:pt x="0" y="97"/>
                      </a:lnTo>
                      <a:lnTo>
                        <a:pt x="0" y="97"/>
                      </a:lnTo>
                      <a:lnTo>
                        <a:pt x="1" y="104"/>
                      </a:lnTo>
                      <a:lnTo>
                        <a:pt x="2" y="109"/>
                      </a:lnTo>
                      <a:lnTo>
                        <a:pt x="5" y="115"/>
                      </a:lnTo>
                      <a:lnTo>
                        <a:pt x="9" y="121"/>
                      </a:lnTo>
                      <a:lnTo>
                        <a:pt x="14" y="125"/>
                      </a:lnTo>
                      <a:lnTo>
                        <a:pt x="21" y="131"/>
                      </a:lnTo>
                      <a:lnTo>
                        <a:pt x="36" y="140"/>
                      </a:lnTo>
                      <a:lnTo>
                        <a:pt x="55" y="147"/>
                      </a:lnTo>
                      <a:lnTo>
                        <a:pt x="76" y="152"/>
                      </a:lnTo>
                      <a:lnTo>
                        <a:pt x="99" y="155"/>
                      </a:lnTo>
                      <a:lnTo>
                        <a:pt x="124" y="156"/>
                      </a:lnTo>
                      <a:lnTo>
                        <a:pt x="124" y="156"/>
                      </a:lnTo>
                      <a:lnTo>
                        <a:pt x="141" y="156"/>
                      </a:lnTo>
                      <a:lnTo>
                        <a:pt x="155" y="155"/>
                      </a:lnTo>
                      <a:lnTo>
                        <a:pt x="170" y="152"/>
                      </a:lnTo>
                      <a:lnTo>
                        <a:pt x="184" y="149"/>
                      </a:lnTo>
                      <a:lnTo>
                        <a:pt x="18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5" name="Freeform 94">
                  <a:extLst>
                    <a:ext uri="{FF2B5EF4-FFF2-40B4-BE49-F238E27FC236}">
                      <a16:creationId xmlns:a16="http://schemas.microsoft.com/office/drawing/2014/main" id="{8FB10AFF-20A3-AB24-2311-70CF5D46EADF}"/>
                    </a:ext>
                  </a:extLst>
                </p:cNvPr>
                <p:cNvSpPr>
                  <a:spLocks/>
                </p:cNvSpPr>
                <p:nvPr/>
              </p:nvSpPr>
              <p:spPr bwMode="auto">
                <a:xfrm>
                  <a:off x="8818563" y="2744788"/>
                  <a:ext cx="19050" cy="106363"/>
                </a:xfrm>
                <a:custGeom>
                  <a:avLst/>
                  <a:gdLst>
                    <a:gd name="T0" fmla="*/ 0 w 26"/>
                    <a:gd name="T1" fmla="*/ 135 h 135"/>
                    <a:gd name="T2" fmla="*/ 0 w 26"/>
                    <a:gd name="T3" fmla="*/ 135 h 135"/>
                    <a:gd name="T4" fmla="*/ 11 w 26"/>
                    <a:gd name="T5" fmla="*/ 127 h 135"/>
                    <a:gd name="T6" fmla="*/ 19 w 26"/>
                    <a:gd name="T7" fmla="*/ 117 h 135"/>
                    <a:gd name="T8" fmla="*/ 24 w 26"/>
                    <a:gd name="T9" fmla="*/ 108 h 135"/>
                    <a:gd name="T10" fmla="*/ 26 w 26"/>
                    <a:gd name="T11" fmla="*/ 102 h 135"/>
                    <a:gd name="T12" fmla="*/ 26 w 26"/>
                    <a:gd name="T13" fmla="*/ 97 h 135"/>
                    <a:gd name="T14" fmla="*/ 26 w 26"/>
                    <a:gd name="T15" fmla="*/ 0 h 135"/>
                    <a:gd name="T16" fmla="*/ 0 w 26"/>
                    <a:gd name="T17" fmla="*/ 14 h 135"/>
                    <a:gd name="T18" fmla="*/ 0 w 26"/>
                    <a:gd name="T19" fmla="*/ 13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35">
                      <a:moveTo>
                        <a:pt x="0" y="135"/>
                      </a:moveTo>
                      <a:lnTo>
                        <a:pt x="0" y="135"/>
                      </a:lnTo>
                      <a:lnTo>
                        <a:pt x="11" y="127"/>
                      </a:lnTo>
                      <a:lnTo>
                        <a:pt x="19" y="117"/>
                      </a:lnTo>
                      <a:lnTo>
                        <a:pt x="24" y="108"/>
                      </a:lnTo>
                      <a:lnTo>
                        <a:pt x="26" y="102"/>
                      </a:lnTo>
                      <a:lnTo>
                        <a:pt x="26" y="97"/>
                      </a:lnTo>
                      <a:lnTo>
                        <a:pt x="26" y="0"/>
                      </a:lnTo>
                      <a:lnTo>
                        <a:pt x="0" y="14"/>
                      </a:lnTo>
                      <a:lnTo>
                        <a:pt x="0"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6" name="Freeform 95">
                  <a:extLst>
                    <a:ext uri="{FF2B5EF4-FFF2-40B4-BE49-F238E27FC236}">
                      <a16:creationId xmlns:a16="http://schemas.microsoft.com/office/drawing/2014/main" id="{FCDD0279-0FB6-9272-CEB2-6FCCE6568F31}"/>
                    </a:ext>
                  </a:extLst>
                </p:cNvPr>
                <p:cNvSpPr>
                  <a:spLocks/>
                </p:cNvSpPr>
                <p:nvPr/>
              </p:nvSpPr>
              <p:spPr bwMode="auto">
                <a:xfrm>
                  <a:off x="8710613" y="2689225"/>
                  <a:ext cx="114300" cy="241300"/>
                </a:xfrm>
                <a:custGeom>
                  <a:avLst/>
                  <a:gdLst>
                    <a:gd name="T0" fmla="*/ 118 w 145"/>
                    <a:gd name="T1" fmla="*/ 255 h 303"/>
                    <a:gd name="T2" fmla="*/ 118 w 145"/>
                    <a:gd name="T3" fmla="*/ 69 h 303"/>
                    <a:gd name="T4" fmla="*/ 118 w 145"/>
                    <a:gd name="T5" fmla="*/ 69 h 303"/>
                    <a:gd name="T6" fmla="*/ 116 w 145"/>
                    <a:gd name="T7" fmla="*/ 67 h 303"/>
                    <a:gd name="T8" fmla="*/ 115 w 145"/>
                    <a:gd name="T9" fmla="*/ 64 h 303"/>
                    <a:gd name="T10" fmla="*/ 60 w 145"/>
                    <a:gd name="T11" fmla="*/ 30 h 303"/>
                    <a:gd name="T12" fmla="*/ 60 w 145"/>
                    <a:gd name="T13" fmla="*/ 30 h 303"/>
                    <a:gd name="T14" fmla="*/ 64 w 145"/>
                    <a:gd name="T15" fmla="*/ 25 h 303"/>
                    <a:gd name="T16" fmla="*/ 65 w 145"/>
                    <a:gd name="T17" fmla="*/ 20 h 303"/>
                    <a:gd name="T18" fmla="*/ 65 w 145"/>
                    <a:gd name="T19" fmla="*/ 20 h 303"/>
                    <a:gd name="T20" fmla="*/ 64 w 145"/>
                    <a:gd name="T21" fmla="*/ 16 h 303"/>
                    <a:gd name="T22" fmla="*/ 63 w 145"/>
                    <a:gd name="T23" fmla="*/ 12 h 303"/>
                    <a:gd name="T24" fmla="*/ 60 w 145"/>
                    <a:gd name="T25" fmla="*/ 9 h 303"/>
                    <a:gd name="T26" fmla="*/ 56 w 145"/>
                    <a:gd name="T27" fmla="*/ 6 h 303"/>
                    <a:gd name="T28" fmla="*/ 51 w 145"/>
                    <a:gd name="T29" fmla="*/ 4 h 303"/>
                    <a:gd name="T30" fmla="*/ 45 w 145"/>
                    <a:gd name="T31" fmla="*/ 2 h 303"/>
                    <a:gd name="T32" fmla="*/ 32 w 145"/>
                    <a:gd name="T33" fmla="*/ 0 h 303"/>
                    <a:gd name="T34" fmla="*/ 32 w 145"/>
                    <a:gd name="T35" fmla="*/ 0 h 303"/>
                    <a:gd name="T36" fmla="*/ 20 w 145"/>
                    <a:gd name="T37" fmla="*/ 2 h 303"/>
                    <a:gd name="T38" fmla="*/ 13 w 145"/>
                    <a:gd name="T39" fmla="*/ 4 h 303"/>
                    <a:gd name="T40" fmla="*/ 9 w 145"/>
                    <a:gd name="T41" fmla="*/ 6 h 303"/>
                    <a:gd name="T42" fmla="*/ 5 w 145"/>
                    <a:gd name="T43" fmla="*/ 9 h 303"/>
                    <a:gd name="T44" fmla="*/ 2 w 145"/>
                    <a:gd name="T45" fmla="*/ 12 h 303"/>
                    <a:gd name="T46" fmla="*/ 0 w 145"/>
                    <a:gd name="T47" fmla="*/ 16 h 303"/>
                    <a:gd name="T48" fmla="*/ 0 w 145"/>
                    <a:gd name="T49" fmla="*/ 20 h 303"/>
                    <a:gd name="T50" fmla="*/ 0 w 145"/>
                    <a:gd name="T51" fmla="*/ 20 h 303"/>
                    <a:gd name="T52" fmla="*/ 0 w 145"/>
                    <a:gd name="T53" fmla="*/ 24 h 303"/>
                    <a:gd name="T54" fmla="*/ 2 w 145"/>
                    <a:gd name="T55" fmla="*/ 28 h 303"/>
                    <a:gd name="T56" fmla="*/ 5 w 145"/>
                    <a:gd name="T57" fmla="*/ 30 h 303"/>
                    <a:gd name="T58" fmla="*/ 9 w 145"/>
                    <a:gd name="T59" fmla="*/ 34 h 303"/>
                    <a:gd name="T60" fmla="*/ 13 w 145"/>
                    <a:gd name="T61" fmla="*/ 36 h 303"/>
                    <a:gd name="T62" fmla="*/ 20 w 145"/>
                    <a:gd name="T63" fmla="*/ 38 h 303"/>
                    <a:gd name="T64" fmla="*/ 32 w 145"/>
                    <a:gd name="T65" fmla="*/ 40 h 303"/>
                    <a:gd name="T66" fmla="*/ 32 w 145"/>
                    <a:gd name="T67" fmla="*/ 40 h 303"/>
                    <a:gd name="T68" fmla="*/ 40 w 145"/>
                    <a:gd name="T69" fmla="*/ 38 h 303"/>
                    <a:gd name="T70" fmla="*/ 47 w 145"/>
                    <a:gd name="T71" fmla="*/ 37 h 303"/>
                    <a:gd name="T72" fmla="*/ 104 w 145"/>
                    <a:gd name="T73" fmla="*/ 73 h 303"/>
                    <a:gd name="T74" fmla="*/ 104 w 145"/>
                    <a:gd name="T75" fmla="*/ 255 h 303"/>
                    <a:gd name="T76" fmla="*/ 79 w 145"/>
                    <a:gd name="T77" fmla="*/ 292 h 303"/>
                    <a:gd name="T78" fmla="*/ 79 w 145"/>
                    <a:gd name="T79" fmla="*/ 292 h 303"/>
                    <a:gd name="T80" fmla="*/ 79 w 145"/>
                    <a:gd name="T81" fmla="*/ 295 h 303"/>
                    <a:gd name="T82" fmla="*/ 79 w 145"/>
                    <a:gd name="T83" fmla="*/ 299 h 303"/>
                    <a:gd name="T84" fmla="*/ 79 w 145"/>
                    <a:gd name="T85" fmla="*/ 299 h 303"/>
                    <a:gd name="T86" fmla="*/ 82 w 145"/>
                    <a:gd name="T87" fmla="*/ 302 h 303"/>
                    <a:gd name="T88" fmla="*/ 84 w 145"/>
                    <a:gd name="T89" fmla="*/ 303 h 303"/>
                    <a:gd name="T90" fmla="*/ 138 w 145"/>
                    <a:gd name="T91" fmla="*/ 303 h 303"/>
                    <a:gd name="T92" fmla="*/ 138 w 145"/>
                    <a:gd name="T93" fmla="*/ 303 h 303"/>
                    <a:gd name="T94" fmla="*/ 141 w 145"/>
                    <a:gd name="T95" fmla="*/ 302 h 303"/>
                    <a:gd name="T96" fmla="*/ 143 w 145"/>
                    <a:gd name="T97" fmla="*/ 299 h 303"/>
                    <a:gd name="T98" fmla="*/ 143 w 145"/>
                    <a:gd name="T99" fmla="*/ 299 h 303"/>
                    <a:gd name="T100" fmla="*/ 145 w 145"/>
                    <a:gd name="T101" fmla="*/ 295 h 303"/>
                    <a:gd name="T102" fmla="*/ 143 w 145"/>
                    <a:gd name="T103" fmla="*/ 292 h 303"/>
                    <a:gd name="T104" fmla="*/ 118 w 145"/>
                    <a:gd name="T105" fmla="*/ 25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5" h="303">
                      <a:moveTo>
                        <a:pt x="118" y="255"/>
                      </a:moveTo>
                      <a:lnTo>
                        <a:pt x="118" y="69"/>
                      </a:lnTo>
                      <a:lnTo>
                        <a:pt x="118" y="69"/>
                      </a:lnTo>
                      <a:lnTo>
                        <a:pt x="116" y="67"/>
                      </a:lnTo>
                      <a:lnTo>
                        <a:pt x="115" y="64"/>
                      </a:lnTo>
                      <a:lnTo>
                        <a:pt x="60" y="30"/>
                      </a:lnTo>
                      <a:lnTo>
                        <a:pt x="60" y="30"/>
                      </a:lnTo>
                      <a:lnTo>
                        <a:pt x="64" y="25"/>
                      </a:lnTo>
                      <a:lnTo>
                        <a:pt x="65" y="20"/>
                      </a:lnTo>
                      <a:lnTo>
                        <a:pt x="65" y="20"/>
                      </a:lnTo>
                      <a:lnTo>
                        <a:pt x="64" y="16"/>
                      </a:lnTo>
                      <a:lnTo>
                        <a:pt x="63" y="12"/>
                      </a:lnTo>
                      <a:lnTo>
                        <a:pt x="60" y="9"/>
                      </a:lnTo>
                      <a:lnTo>
                        <a:pt x="56" y="6"/>
                      </a:lnTo>
                      <a:lnTo>
                        <a:pt x="51" y="4"/>
                      </a:lnTo>
                      <a:lnTo>
                        <a:pt x="45" y="2"/>
                      </a:lnTo>
                      <a:lnTo>
                        <a:pt x="32" y="0"/>
                      </a:lnTo>
                      <a:lnTo>
                        <a:pt x="32" y="0"/>
                      </a:lnTo>
                      <a:lnTo>
                        <a:pt x="20" y="2"/>
                      </a:lnTo>
                      <a:lnTo>
                        <a:pt x="13" y="4"/>
                      </a:lnTo>
                      <a:lnTo>
                        <a:pt x="9" y="6"/>
                      </a:lnTo>
                      <a:lnTo>
                        <a:pt x="5" y="9"/>
                      </a:lnTo>
                      <a:lnTo>
                        <a:pt x="2" y="12"/>
                      </a:lnTo>
                      <a:lnTo>
                        <a:pt x="0" y="16"/>
                      </a:lnTo>
                      <a:lnTo>
                        <a:pt x="0" y="20"/>
                      </a:lnTo>
                      <a:lnTo>
                        <a:pt x="0" y="20"/>
                      </a:lnTo>
                      <a:lnTo>
                        <a:pt x="0" y="24"/>
                      </a:lnTo>
                      <a:lnTo>
                        <a:pt x="2" y="28"/>
                      </a:lnTo>
                      <a:lnTo>
                        <a:pt x="5" y="30"/>
                      </a:lnTo>
                      <a:lnTo>
                        <a:pt x="9" y="34"/>
                      </a:lnTo>
                      <a:lnTo>
                        <a:pt x="13" y="36"/>
                      </a:lnTo>
                      <a:lnTo>
                        <a:pt x="20" y="38"/>
                      </a:lnTo>
                      <a:lnTo>
                        <a:pt x="32" y="40"/>
                      </a:lnTo>
                      <a:lnTo>
                        <a:pt x="32" y="40"/>
                      </a:lnTo>
                      <a:lnTo>
                        <a:pt x="40" y="38"/>
                      </a:lnTo>
                      <a:lnTo>
                        <a:pt x="47" y="37"/>
                      </a:lnTo>
                      <a:lnTo>
                        <a:pt x="104" y="73"/>
                      </a:lnTo>
                      <a:lnTo>
                        <a:pt x="104" y="255"/>
                      </a:lnTo>
                      <a:lnTo>
                        <a:pt x="79" y="292"/>
                      </a:lnTo>
                      <a:lnTo>
                        <a:pt x="79" y="292"/>
                      </a:lnTo>
                      <a:lnTo>
                        <a:pt x="79" y="295"/>
                      </a:lnTo>
                      <a:lnTo>
                        <a:pt x="79" y="299"/>
                      </a:lnTo>
                      <a:lnTo>
                        <a:pt x="79" y="299"/>
                      </a:lnTo>
                      <a:lnTo>
                        <a:pt x="82" y="302"/>
                      </a:lnTo>
                      <a:lnTo>
                        <a:pt x="84" y="303"/>
                      </a:lnTo>
                      <a:lnTo>
                        <a:pt x="138" y="303"/>
                      </a:lnTo>
                      <a:lnTo>
                        <a:pt x="138" y="303"/>
                      </a:lnTo>
                      <a:lnTo>
                        <a:pt x="141" y="302"/>
                      </a:lnTo>
                      <a:lnTo>
                        <a:pt x="143" y="299"/>
                      </a:lnTo>
                      <a:lnTo>
                        <a:pt x="143" y="299"/>
                      </a:lnTo>
                      <a:lnTo>
                        <a:pt x="145" y="295"/>
                      </a:lnTo>
                      <a:lnTo>
                        <a:pt x="143" y="292"/>
                      </a:lnTo>
                      <a:lnTo>
                        <a:pt x="118"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grpSp>
        <p:nvGrpSpPr>
          <p:cNvPr id="32" name="Group 31">
            <a:extLst>
              <a:ext uri="{FF2B5EF4-FFF2-40B4-BE49-F238E27FC236}">
                <a16:creationId xmlns:a16="http://schemas.microsoft.com/office/drawing/2014/main" id="{176CA1D0-744A-FF26-3927-2C4ADB55544A}"/>
              </a:ext>
            </a:extLst>
          </p:cNvPr>
          <p:cNvGrpSpPr/>
          <p:nvPr/>
        </p:nvGrpSpPr>
        <p:grpSpPr>
          <a:xfrm>
            <a:off x="426828" y="3307989"/>
            <a:ext cx="1365239" cy="738664"/>
            <a:chOff x="2583826" y="3913730"/>
            <a:chExt cx="1365239" cy="738664"/>
          </a:xfrm>
        </p:grpSpPr>
        <p:sp>
          <p:nvSpPr>
            <p:cNvPr id="16" name="TextBox 15">
              <a:extLst>
                <a:ext uri="{FF2B5EF4-FFF2-40B4-BE49-F238E27FC236}">
                  <a16:creationId xmlns:a16="http://schemas.microsoft.com/office/drawing/2014/main" id="{BF1C55C1-ADF3-5B35-3B08-EA7217E18F26}"/>
                </a:ext>
              </a:extLst>
            </p:cNvPr>
            <p:cNvSpPr txBox="1"/>
            <p:nvPr/>
          </p:nvSpPr>
          <p:spPr>
            <a:xfrm>
              <a:off x="2817736" y="3913730"/>
              <a:ext cx="113132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Arial" panose="020B0604020202020204"/>
                  <a:ea typeface="+mn-ea"/>
                  <a:cs typeface="+mn-cs"/>
                </a:rPr>
                <a:t>Change Network Meeting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Arial" panose="020B0604020202020204"/>
                  <a:ea typeface="+mn-ea"/>
                  <a:cs typeface="+mn-cs"/>
                </a:rPr>
                <a:t>&amp; Super Users</a:t>
              </a:r>
            </a:p>
          </p:txBody>
        </p:sp>
        <p:grpSp>
          <p:nvGrpSpPr>
            <p:cNvPr id="31" name="Group 30">
              <a:extLst>
                <a:ext uri="{FF2B5EF4-FFF2-40B4-BE49-F238E27FC236}">
                  <a16:creationId xmlns:a16="http://schemas.microsoft.com/office/drawing/2014/main" id="{769BD537-31B9-EB6E-44B2-EC56CFBAD386}"/>
                </a:ext>
              </a:extLst>
            </p:cNvPr>
            <p:cNvGrpSpPr/>
            <p:nvPr/>
          </p:nvGrpSpPr>
          <p:grpSpPr>
            <a:xfrm>
              <a:off x="2583826" y="4151617"/>
              <a:ext cx="247741" cy="241351"/>
              <a:chOff x="2583826" y="4151617"/>
              <a:chExt cx="247741" cy="241351"/>
            </a:xfrm>
          </p:grpSpPr>
          <p:sp>
            <p:nvSpPr>
              <p:cNvPr id="18" name="Oval 17">
                <a:extLst>
                  <a:ext uri="{FF2B5EF4-FFF2-40B4-BE49-F238E27FC236}">
                    <a16:creationId xmlns:a16="http://schemas.microsoft.com/office/drawing/2014/main" id="{DCB358D6-1E94-4497-648B-4E494E2BD745}"/>
                  </a:ext>
                </a:extLst>
              </p:cNvPr>
              <p:cNvSpPr/>
              <p:nvPr/>
            </p:nvSpPr>
            <p:spPr>
              <a:xfrm>
                <a:off x="2583826" y="4151617"/>
                <a:ext cx="247741" cy="241351"/>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0" name="Graphic 29" descr="Group with solid fill">
                <a:extLst>
                  <a:ext uri="{FF2B5EF4-FFF2-40B4-BE49-F238E27FC236}">
                    <a16:creationId xmlns:a16="http://schemas.microsoft.com/office/drawing/2014/main" id="{E0ADF031-65EA-3BB9-0B84-A87101DF824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17992" y="4182588"/>
                <a:ext cx="179408" cy="179408"/>
              </a:xfrm>
              <a:prstGeom prst="rect">
                <a:avLst/>
              </a:prstGeom>
            </p:spPr>
          </p:pic>
        </p:grpSp>
      </p:grpSp>
      <p:cxnSp>
        <p:nvCxnSpPr>
          <p:cNvPr id="35" name="Straight Connector 34">
            <a:extLst>
              <a:ext uri="{FF2B5EF4-FFF2-40B4-BE49-F238E27FC236}">
                <a16:creationId xmlns:a16="http://schemas.microsoft.com/office/drawing/2014/main" id="{9BA1513E-4384-99CD-0FBA-2C399425ACBC}"/>
              </a:ext>
            </a:extLst>
          </p:cNvPr>
          <p:cNvCxnSpPr>
            <a:cxnSpLocks/>
          </p:cNvCxnSpPr>
          <p:nvPr/>
        </p:nvCxnSpPr>
        <p:spPr>
          <a:xfrm>
            <a:off x="1580857" y="3651741"/>
            <a:ext cx="5082523" cy="6247"/>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36" name="Oval 35">
            <a:extLst>
              <a:ext uri="{FF2B5EF4-FFF2-40B4-BE49-F238E27FC236}">
                <a16:creationId xmlns:a16="http://schemas.microsoft.com/office/drawing/2014/main" id="{77E837BC-BFFC-ED81-ACEC-333C9038F692}"/>
              </a:ext>
            </a:extLst>
          </p:cNvPr>
          <p:cNvSpPr/>
          <p:nvPr/>
        </p:nvSpPr>
        <p:spPr>
          <a:xfrm>
            <a:off x="2600436" y="3562233"/>
            <a:ext cx="178531" cy="185263"/>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Oval 37">
            <a:extLst>
              <a:ext uri="{FF2B5EF4-FFF2-40B4-BE49-F238E27FC236}">
                <a16:creationId xmlns:a16="http://schemas.microsoft.com/office/drawing/2014/main" id="{6796D842-4B0C-0324-C162-2BF1A712E6D0}"/>
              </a:ext>
            </a:extLst>
          </p:cNvPr>
          <p:cNvSpPr/>
          <p:nvPr/>
        </p:nvSpPr>
        <p:spPr>
          <a:xfrm>
            <a:off x="3687950" y="3562233"/>
            <a:ext cx="178531" cy="185263"/>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Oval 38">
            <a:extLst>
              <a:ext uri="{FF2B5EF4-FFF2-40B4-BE49-F238E27FC236}">
                <a16:creationId xmlns:a16="http://schemas.microsoft.com/office/drawing/2014/main" id="{45D55CDF-9038-8294-ADA6-A4267DA7E65E}"/>
              </a:ext>
            </a:extLst>
          </p:cNvPr>
          <p:cNvSpPr/>
          <p:nvPr/>
        </p:nvSpPr>
        <p:spPr>
          <a:xfrm>
            <a:off x="5296233" y="3562233"/>
            <a:ext cx="178531" cy="185263"/>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5" name="Rectangle: Rounded Corners 44">
            <a:extLst>
              <a:ext uri="{FF2B5EF4-FFF2-40B4-BE49-F238E27FC236}">
                <a16:creationId xmlns:a16="http://schemas.microsoft.com/office/drawing/2014/main" id="{531E75AC-9451-CF0B-50EF-D8924167BE60}"/>
              </a:ext>
            </a:extLst>
          </p:cNvPr>
          <p:cNvSpPr/>
          <p:nvPr/>
        </p:nvSpPr>
        <p:spPr>
          <a:xfrm>
            <a:off x="1812403" y="3783664"/>
            <a:ext cx="5036033" cy="98221"/>
          </a:xfrm>
          <a:prstGeom prst="roundRect">
            <a:avLst/>
          </a:prstGeom>
          <a:solidFill>
            <a:schemeClr val="accent6">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M</a:t>
            </a:r>
            <a:r>
              <a:rPr kumimoji="0" lang="en-US" sz="800" b="1" i="0" u="none" strike="noStrike" kern="1200" cap="none" spc="0" normalizeH="0" baseline="0" noProof="0" err="1">
                <a:ln>
                  <a:noFill/>
                </a:ln>
                <a:solidFill>
                  <a:srgbClr val="000000"/>
                </a:solidFill>
                <a:effectLst/>
                <a:uLnTx/>
                <a:uFillTx/>
                <a:latin typeface="Arial" panose="020B0604020202020204"/>
                <a:ea typeface="+mn-ea"/>
                <a:cs typeface="+mn-cs"/>
              </a:rPr>
              <a:t>onthly</a:t>
            </a: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 NCN and Super User meetings</a:t>
            </a: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6" name="TextBox 45">
            <a:extLst>
              <a:ext uri="{FF2B5EF4-FFF2-40B4-BE49-F238E27FC236}">
                <a16:creationId xmlns:a16="http://schemas.microsoft.com/office/drawing/2014/main" id="{3CB111AE-6B8E-670B-1F11-E961225A4157}"/>
              </a:ext>
            </a:extLst>
          </p:cNvPr>
          <p:cNvSpPr txBox="1"/>
          <p:nvPr/>
        </p:nvSpPr>
        <p:spPr>
          <a:xfrm>
            <a:off x="2013645" y="3993387"/>
            <a:ext cx="1125274" cy="33855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Sunset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NCN Workspace</a:t>
            </a: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Arial"/>
            </a:endParaRPr>
          </a:p>
        </p:txBody>
      </p:sp>
      <p:sp>
        <p:nvSpPr>
          <p:cNvPr id="29" name="Rectangle 28">
            <a:extLst>
              <a:ext uri="{FF2B5EF4-FFF2-40B4-BE49-F238E27FC236}">
                <a16:creationId xmlns:a16="http://schemas.microsoft.com/office/drawing/2014/main" id="{728EBCDC-9829-2AC7-EAAB-21314AD47552}"/>
              </a:ext>
            </a:extLst>
          </p:cNvPr>
          <p:cNvSpPr/>
          <p:nvPr/>
        </p:nvSpPr>
        <p:spPr>
          <a:xfrm>
            <a:off x="3489215" y="5045938"/>
            <a:ext cx="1044446" cy="6991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Launch GA@WORK User Community Site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POCs assess current NCN and Super User lists </a:t>
            </a:r>
          </a:p>
        </p:txBody>
      </p:sp>
      <p:sp>
        <p:nvSpPr>
          <p:cNvPr id="58" name="Star: 5 Points 57">
            <a:extLst>
              <a:ext uri="{FF2B5EF4-FFF2-40B4-BE49-F238E27FC236}">
                <a16:creationId xmlns:a16="http://schemas.microsoft.com/office/drawing/2014/main" id="{FCD1AA2E-BD28-19E4-EBEC-0F0E426ECC5E}"/>
              </a:ext>
            </a:extLst>
          </p:cNvPr>
          <p:cNvSpPr/>
          <p:nvPr/>
        </p:nvSpPr>
        <p:spPr>
          <a:xfrm>
            <a:off x="3889290" y="4806602"/>
            <a:ext cx="171426" cy="162632"/>
          </a:xfrm>
          <a:prstGeom prst="star5">
            <a:avLst/>
          </a:prstGeom>
          <a:solidFill>
            <a:schemeClr val="accent2"/>
          </a:solidFill>
          <a:ln w="952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0C3C8"/>
              </a:solidFill>
              <a:effectLst/>
              <a:uLnTx/>
              <a:uFillTx/>
              <a:latin typeface="Arial" panose="020B0604020202020204"/>
              <a:ea typeface="+mn-ea"/>
              <a:cs typeface="+mn-cs"/>
            </a:endParaRPr>
          </a:p>
        </p:txBody>
      </p:sp>
      <p:cxnSp>
        <p:nvCxnSpPr>
          <p:cNvPr id="74" name="Straight Connector 73">
            <a:extLst>
              <a:ext uri="{FF2B5EF4-FFF2-40B4-BE49-F238E27FC236}">
                <a16:creationId xmlns:a16="http://schemas.microsoft.com/office/drawing/2014/main" id="{6FA2CAF9-88A9-FD63-0C04-8AA521752A27}"/>
              </a:ext>
            </a:extLst>
          </p:cNvPr>
          <p:cNvCxnSpPr>
            <a:cxnSpLocks/>
          </p:cNvCxnSpPr>
          <p:nvPr/>
        </p:nvCxnSpPr>
        <p:spPr>
          <a:xfrm>
            <a:off x="1770072" y="2408995"/>
            <a:ext cx="10012024" cy="3579"/>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sp>
        <p:nvSpPr>
          <p:cNvPr id="77" name="Oval 76">
            <a:extLst>
              <a:ext uri="{FF2B5EF4-FFF2-40B4-BE49-F238E27FC236}">
                <a16:creationId xmlns:a16="http://schemas.microsoft.com/office/drawing/2014/main" id="{206216CB-39AF-A0B7-6185-FE9AE118D729}"/>
              </a:ext>
            </a:extLst>
          </p:cNvPr>
          <p:cNvSpPr/>
          <p:nvPr/>
        </p:nvSpPr>
        <p:spPr>
          <a:xfrm>
            <a:off x="2595887" y="2309264"/>
            <a:ext cx="178531" cy="185263"/>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9" name="Oval 78">
            <a:extLst>
              <a:ext uri="{FF2B5EF4-FFF2-40B4-BE49-F238E27FC236}">
                <a16:creationId xmlns:a16="http://schemas.microsoft.com/office/drawing/2014/main" id="{7CECE435-3D7A-6CC3-09B9-5AB865565820}"/>
              </a:ext>
            </a:extLst>
          </p:cNvPr>
          <p:cNvSpPr/>
          <p:nvPr/>
        </p:nvSpPr>
        <p:spPr>
          <a:xfrm>
            <a:off x="3874472" y="2309264"/>
            <a:ext cx="178531" cy="185263"/>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2" name="Oval 81">
            <a:extLst>
              <a:ext uri="{FF2B5EF4-FFF2-40B4-BE49-F238E27FC236}">
                <a16:creationId xmlns:a16="http://schemas.microsoft.com/office/drawing/2014/main" id="{766DB7AA-CFFE-69A4-D0A0-208D948AF295}"/>
              </a:ext>
            </a:extLst>
          </p:cNvPr>
          <p:cNvSpPr/>
          <p:nvPr/>
        </p:nvSpPr>
        <p:spPr>
          <a:xfrm>
            <a:off x="5267743" y="2309264"/>
            <a:ext cx="178531" cy="185263"/>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4" name="Oval 83">
            <a:extLst>
              <a:ext uri="{FF2B5EF4-FFF2-40B4-BE49-F238E27FC236}">
                <a16:creationId xmlns:a16="http://schemas.microsoft.com/office/drawing/2014/main" id="{9F8FD356-C797-90E8-E628-AED9A850F3F7}"/>
              </a:ext>
            </a:extLst>
          </p:cNvPr>
          <p:cNvSpPr/>
          <p:nvPr/>
        </p:nvSpPr>
        <p:spPr>
          <a:xfrm>
            <a:off x="6732967" y="2318580"/>
            <a:ext cx="178531" cy="185263"/>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6" name="Oval 85">
            <a:extLst>
              <a:ext uri="{FF2B5EF4-FFF2-40B4-BE49-F238E27FC236}">
                <a16:creationId xmlns:a16="http://schemas.microsoft.com/office/drawing/2014/main" id="{DF95E865-9387-92CB-828E-FC6A12B60B94}"/>
              </a:ext>
            </a:extLst>
          </p:cNvPr>
          <p:cNvSpPr/>
          <p:nvPr/>
        </p:nvSpPr>
        <p:spPr>
          <a:xfrm>
            <a:off x="8510265" y="2309264"/>
            <a:ext cx="178531" cy="185263"/>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97" name="Group 96">
            <a:extLst>
              <a:ext uri="{FF2B5EF4-FFF2-40B4-BE49-F238E27FC236}">
                <a16:creationId xmlns:a16="http://schemas.microsoft.com/office/drawing/2014/main" id="{93D6D7D2-8F1B-B255-AA64-89B3C2C70E09}"/>
              </a:ext>
            </a:extLst>
          </p:cNvPr>
          <p:cNvGrpSpPr/>
          <p:nvPr/>
        </p:nvGrpSpPr>
        <p:grpSpPr>
          <a:xfrm>
            <a:off x="426828" y="2181804"/>
            <a:ext cx="1227629" cy="415498"/>
            <a:chOff x="2608961" y="4375275"/>
            <a:chExt cx="1227629" cy="415498"/>
          </a:xfrm>
        </p:grpSpPr>
        <p:sp>
          <p:nvSpPr>
            <p:cNvPr id="66" name="TextBox 65">
              <a:extLst>
                <a:ext uri="{FF2B5EF4-FFF2-40B4-BE49-F238E27FC236}">
                  <a16:creationId xmlns:a16="http://schemas.microsoft.com/office/drawing/2014/main" id="{1763C5FA-D808-39F2-5C82-18FCBA07DFE6}"/>
                </a:ext>
              </a:extLst>
            </p:cNvPr>
            <p:cNvSpPr txBox="1"/>
            <p:nvPr/>
          </p:nvSpPr>
          <p:spPr>
            <a:xfrm>
              <a:off x="2842872" y="4375275"/>
              <a:ext cx="993718"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Arial" panose="020B0604020202020204"/>
                  <a:ea typeface="+mn-ea"/>
                  <a:cs typeface="+mn-cs"/>
                </a:rPr>
                <a:t>GA@WORK Newsletter</a:t>
              </a:r>
            </a:p>
          </p:txBody>
        </p:sp>
        <p:grpSp>
          <p:nvGrpSpPr>
            <p:cNvPr id="93" name="Group 92">
              <a:extLst>
                <a:ext uri="{FF2B5EF4-FFF2-40B4-BE49-F238E27FC236}">
                  <a16:creationId xmlns:a16="http://schemas.microsoft.com/office/drawing/2014/main" id="{362B870A-47F6-B9F0-8AD5-38C4586375A4}"/>
                </a:ext>
              </a:extLst>
            </p:cNvPr>
            <p:cNvGrpSpPr/>
            <p:nvPr/>
          </p:nvGrpSpPr>
          <p:grpSpPr>
            <a:xfrm>
              <a:off x="2608961" y="4471532"/>
              <a:ext cx="247741" cy="241351"/>
              <a:chOff x="2608961" y="4296963"/>
              <a:chExt cx="247741" cy="241351"/>
            </a:xfrm>
          </p:grpSpPr>
          <p:grpSp>
            <p:nvGrpSpPr>
              <p:cNvPr id="67" name="Group 66">
                <a:extLst>
                  <a:ext uri="{FF2B5EF4-FFF2-40B4-BE49-F238E27FC236}">
                    <a16:creationId xmlns:a16="http://schemas.microsoft.com/office/drawing/2014/main" id="{77D3E11D-5CEC-A147-4197-F5441268DD8B}"/>
                  </a:ext>
                </a:extLst>
              </p:cNvPr>
              <p:cNvGrpSpPr/>
              <p:nvPr/>
            </p:nvGrpSpPr>
            <p:grpSpPr>
              <a:xfrm>
                <a:off x="2608961" y="4296963"/>
                <a:ext cx="247741" cy="241351"/>
                <a:chOff x="2583826" y="5177778"/>
                <a:chExt cx="247741" cy="241351"/>
              </a:xfrm>
              <a:solidFill>
                <a:schemeClr val="accent3"/>
              </a:solidFill>
            </p:grpSpPr>
            <p:sp>
              <p:nvSpPr>
                <p:cNvPr id="68" name="Oval 67">
                  <a:extLst>
                    <a:ext uri="{FF2B5EF4-FFF2-40B4-BE49-F238E27FC236}">
                      <a16:creationId xmlns:a16="http://schemas.microsoft.com/office/drawing/2014/main" id="{25C58023-3067-3AF8-4656-9F99BD35BC87}"/>
                    </a:ext>
                  </a:extLst>
                </p:cNvPr>
                <p:cNvSpPr/>
                <p:nvPr/>
              </p:nvSpPr>
              <p:spPr>
                <a:xfrm>
                  <a:off x="2583826" y="5177778"/>
                  <a:ext cx="247741" cy="2413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9" name="Group 68">
                  <a:extLst>
                    <a:ext uri="{FF2B5EF4-FFF2-40B4-BE49-F238E27FC236}">
                      <a16:creationId xmlns:a16="http://schemas.microsoft.com/office/drawing/2014/main" id="{0050C41D-8F91-8EB0-EDCF-0B638B7652DB}"/>
                    </a:ext>
                  </a:extLst>
                </p:cNvPr>
                <p:cNvGrpSpPr>
                  <a:grpSpLocks noChangeAspect="1"/>
                </p:cNvGrpSpPr>
                <p:nvPr/>
              </p:nvGrpSpPr>
              <p:grpSpPr>
                <a:xfrm>
                  <a:off x="2647740" y="5251531"/>
                  <a:ext cx="119951" cy="127380"/>
                  <a:chOff x="8632826" y="2689225"/>
                  <a:chExt cx="204787" cy="241300"/>
                </a:xfrm>
                <a:grpFill/>
              </p:grpSpPr>
              <p:sp>
                <p:nvSpPr>
                  <p:cNvPr id="71" name="Freeform 93">
                    <a:extLst>
                      <a:ext uri="{FF2B5EF4-FFF2-40B4-BE49-F238E27FC236}">
                        <a16:creationId xmlns:a16="http://schemas.microsoft.com/office/drawing/2014/main" id="{8A4E442E-0206-0044-DA16-2535E411793C}"/>
                      </a:ext>
                    </a:extLst>
                  </p:cNvPr>
                  <p:cNvSpPr>
                    <a:spLocks/>
                  </p:cNvSpPr>
                  <p:nvPr/>
                </p:nvSpPr>
                <p:spPr bwMode="auto">
                  <a:xfrm>
                    <a:off x="8632826" y="2747963"/>
                    <a:ext cx="146050" cy="123825"/>
                  </a:xfrm>
                  <a:custGeom>
                    <a:avLst/>
                    <a:gdLst>
                      <a:gd name="T0" fmla="*/ 184 w 184"/>
                      <a:gd name="T1" fmla="*/ 35 h 156"/>
                      <a:gd name="T2" fmla="*/ 134 w 184"/>
                      <a:gd name="T3" fmla="*/ 62 h 156"/>
                      <a:gd name="T4" fmla="*/ 134 w 184"/>
                      <a:gd name="T5" fmla="*/ 62 h 156"/>
                      <a:gd name="T6" fmla="*/ 130 w 184"/>
                      <a:gd name="T7" fmla="*/ 63 h 156"/>
                      <a:gd name="T8" fmla="*/ 124 w 184"/>
                      <a:gd name="T9" fmla="*/ 65 h 156"/>
                      <a:gd name="T10" fmla="*/ 124 w 184"/>
                      <a:gd name="T11" fmla="*/ 65 h 156"/>
                      <a:gd name="T12" fmla="*/ 120 w 184"/>
                      <a:gd name="T13" fmla="*/ 63 h 156"/>
                      <a:gd name="T14" fmla="*/ 115 w 184"/>
                      <a:gd name="T15" fmla="*/ 62 h 156"/>
                      <a:gd name="T16" fmla="*/ 0 w 184"/>
                      <a:gd name="T17" fmla="*/ 0 h 156"/>
                      <a:gd name="T18" fmla="*/ 0 w 184"/>
                      <a:gd name="T19" fmla="*/ 97 h 156"/>
                      <a:gd name="T20" fmla="*/ 0 w 184"/>
                      <a:gd name="T21" fmla="*/ 97 h 156"/>
                      <a:gd name="T22" fmla="*/ 1 w 184"/>
                      <a:gd name="T23" fmla="*/ 104 h 156"/>
                      <a:gd name="T24" fmla="*/ 2 w 184"/>
                      <a:gd name="T25" fmla="*/ 109 h 156"/>
                      <a:gd name="T26" fmla="*/ 5 w 184"/>
                      <a:gd name="T27" fmla="*/ 115 h 156"/>
                      <a:gd name="T28" fmla="*/ 9 w 184"/>
                      <a:gd name="T29" fmla="*/ 121 h 156"/>
                      <a:gd name="T30" fmla="*/ 14 w 184"/>
                      <a:gd name="T31" fmla="*/ 125 h 156"/>
                      <a:gd name="T32" fmla="*/ 21 w 184"/>
                      <a:gd name="T33" fmla="*/ 131 h 156"/>
                      <a:gd name="T34" fmla="*/ 36 w 184"/>
                      <a:gd name="T35" fmla="*/ 140 h 156"/>
                      <a:gd name="T36" fmla="*/ 55 w 184"/>
                      <a:gd name="T37" fmla="*/ 147 h 156"/>
                      <a:gd name="T38" fmla="*/ 76 w 184"/>
                      <a:gd name="T39" fmla="*/ 152 h 156"/>
                      <a:gd name="T40" fmla="*/ 99 w 184"/>
                      <a:gd name="T41" fmla="*/ 155 h 156"/>
                      <a:gd name="T42" fmla="*/ 124 w 184"/>
                      <a:gd name="T43" fmla="*/ 156 h 156"/>
                      <a:gd name="T44" fmla="*/ 124 w 184"/>
                      <a:gd name="T45" fmla="*/ 156 h 156"/>
                      <a:gd name="T46" fmla="*/ 141 w 184"/>
                      <a:gd name="T47" fmla="*/ 156 h 156"/>
                      <a:gd name="T48" fmla="*/ 155 w 184"/>
                      <a:gd name="T49" fmla="*/ 155 h 156"/>
                      <a:gd name="T50" fmla="*/ 170 w 184"/>
                      <a:gd name="T51" fmla="*/ 152 h 156"/>
                      <a:gd name="T52" fmla="*/ 184 w 184"/>
                      <a:gd name="T53" fmla="*/ 149 h 156"/>
                      <a:gd name="T54" fmla="*/ 184 w 184"/>
                      <a:gd name="T55" fmla="*/ 3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156">
                        <a:moveTo>
                          <a:pt x="184" y="35"/>
                        </a:moveTo>
                        <a:lnTo>
                          <a:pt x="134" y="62"/>
                        </a:lnTo>
                        <a:lnTo>
                          <a:pt x="134" y="62"/>
                        </a:lnTo>
                        <a:lnTo>
                          <a:pt x="130" y="63"/>
                        </a:lnTo>
                        <a:lnTo>
                          <a:pt x="124" y="65"/>
                        </a:lnTo>
                        <a:lnTo>
                          <a:pt x="124" y="65"/>
                        </a:lnTo>
                        <a:lnTo>
                          <a:pt x="120" y="63"/>
                        </a:lnTo>
                        <a:lnTo>
                          <a:pt x="115" y="62"/>
                        </a:lnTo>
                        <a:lnTo>
                          <a:pt x="0" y="0"/>
                        </a:lnTo>
                        <a:lnTo>
                          <a:pt x="0" y="97"/>
                        </a:lnTo>
                        <a:lnTo>
                          <a:pt x="0" y="97"/>
                        </a:lnTo>
                        <a:lnTo>
                          <a:pt x="1" y="104"/>
                        </a:lnTo>
                        <a:lnTo>
                          <a:pt x="2" y="109"/>
                        </a:lnTo>
                        <a:lnTo>
                          <a:pt x="5" y="115"/>
                        </a:lnTo>
                        <a:lnTo>
                          <a:pt x="9" y="121"/>
                        </a:lnTo>
                        <a:lnTo>
                          <a:pt x="14" y="125"/>
                        </a:lnTo>
                        <a:lnTo>
                          <a:pt x="21" y="131"/>
                        </a:lnTo>
                        <a:lnTo>
                          <a:pt x="36" y="140"/>
                        </a:lnTo>
                        <a:lnTo>
                          <a:pt x="55" y="147"/>
                        </a:lnTo>
                        <a:lnTo>
                          <a:pt x="76" y="152"/>
                        </a:lnTo>
                        <a:lnTo>
                          <a:pt x="99" y="155"/>
                        </a:lnTo>
                        <a:lnTo>
                          <a:pt x="124" y="156"/>
                        </a:lnTo>
                        <a:lnTo>
                          <a:pt x="124" y="156"/>
                        </a:lnTo>
                        <a:lnTo>
                          <a:pt x="141" y="156"/>
                        </a:lnTo>
                        <a:lnTo>
                          <a:pt x="155" y="155"/>
                        </a:lnTo>
                        <a:lnTo>
                          <a:pt x="170" y="152"/>
                        </a:lnTo>
                        <a:lnTo>
                          <a:pt x="184" y="149"/>
                        </a:lnTo>
                        <a:lnTo>
                          <a:pt x="18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2" name="Freeform 94">
                    <a:extLst>
                      <a:ext uri="{FF2B5EF4-FFF2-40B4-BE49-F238E27FC236}">
                        <a16:creationId xmlns:a16="http://schemas.microsoft.com/office/drawing/2014/main" id="{69104CC2-CEA9-A8C2-9094-6D38CFF8D844}"/>
                      </a:ext>
                    </a:extLst>
                  </p:cNvPr>
                  <p:cNvSpPr>
                    <a:spLocks/>
                  </p:cNvSpPr>
                  <p:nvPr/>
                </p:nvSpPr>
                <p:spPr bwMode="auto">
                  <a:xfrm>
                    <a:off x="8818563" y="2744788"/>
                    <a:ext cx="19050" cy="106363"/>
                  </a:xfrm>
                  <a:custGeom>
                    <a:avLst/>
                    <a:gdLst>
                      <a:gd name="T0" fmla="*/ 0 w 26"/>
                      <a:gd name="T1" fmla="*/ 135 h 135"/>
                      <a:gd name="T2" fmla="*/ 0 w 26"/>
                      <a:gd name="T3" fmla="*/ 135 h 135"/>
                      <a:gd name="T4" fmla="*/ 11 w 26"/>
                      <a:gd name="T5" fmla="*/ 127 h 135"/>
                      <a:gd name="T6" fmla="*/ 19 w 26"/>
                      <a:gd name="T7" fmla="*/ 117 h 135"/>
                      <a:gd name="T8" fmla="*/ 24 w 26"/>
                      <a:gd name="T9" fmla="*/ 108 h 135"/>
                      <a:gd name="T10" fmla="*/ 26 w 26"/>
                      <a:gd name="T11" fmla="*/ 102 h 135"/>
                      <a:gd name="T12" fmla="*/ 26 w 26"/>
                      <a:gd name="T13" fmla="*/ 97 h 135"/>
                      <a:gd name="T14" fmla="*/ 26 w 26"/>
                      <a:gd name="T15" fmla="*/ 0 h 135"/>
                      <a:gd name="T16" fmla="*/ 0 w 26"/>
                      <a:gd name="T17" fmla="*/ 14 h 135"/>
                      <a:gd name="T18" fmla="*/ 0 w 26"/>
                      <a:gd name="T19" fmla="*/ 13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35">
                        <a:moveTo>
                          <a:pt x="0" y="135"/>
                        </a:moveTo>
                        <a:lnTo>
                          <a:pt x="0" y="135"/>
                        </a:lnTo>
                        <a:lnTo>
                          <a:pt x="11" y="127"/>
                        </a:lnTo>
                        <a:lnTo>
                          <a:pt x="19" y="117"/>
                        </a:lnTo>
                        <a:lnTo>
                          <a:pt x="24" y="108"/>
                        </a:lnTo>
                        <a:lnTo>
                          <a:pt x="26" y="102"/>
                        </a:lnTo>
                        <a:lnTo>
                          <a:pt x="26" y="97"/>
                        </a:lnTo>
                        <a:lnTo>
                          <a:pt x="26" y="0"/>
                        </a:lnTo>
                        <a:lnTo>
                          <a:pt x="0" y="14"/>
                        </a:lnTo>
                        <a:lnTo>
                          <a:pt x="0"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3" name="Freeform 95">
                    <a:extLst>
                      <a:ext uri="{FF2B5EF4-FFF2-40B4-BE49-F238E27FC236}">
                        <a16:creationId xmlns:a16="http://schemas.microsoft.com/office/drawing/2014/main" id="{DD1A2CD3-0411-8703-97CF-5475864DFC8E}"/>
                      </a:ext>
                    </a:extLst>
                  </p:cNvPr>
                  <p:cNvSpPr>
                    <a:spLocks/>
                  </p:cNvSpPr>
                  <p:nvPr/>
                </p:nvSpPr>
                <p:spPr bwMode="auto">
                  <a:xfrm>
                    <a:off x="8710613" y="2689225"/>
                    <a:ext cx="114300" cy="241300"/>
                  </a:xfrm>
                  <a:custGeom>
                    <a:avLst/>
                    <a:gdLst>
                      <a:gd name="T0" fmla="*/ 118 w 145"/>
                      <a:gd name="T1" fmla="*/ 255 h 303"/>
                      <a:gd name="T2" fmla="*/ 118 w 145"/>
                      <a:gd name="T3" fmla="*/ 69 h 303"/>
                      <a:gd name="T4" fmla="*/ 118 w 145"/>
                      <a:gd name="T5" fmla="*/ 69 h 303"/>
                      <a:gd name="T6" fmla="*/ 116 w 145"/>
                      <a:gd name="T7" fmla="*/ 67 h 303"/>
                      <a:gd name="T8" fmla="*/ 115 w 145"/>
                      <a:gd name="T9" fmla="*/ 64 h 303"/>
                      <a:gd name="T10" fmla="*/ 60 w 145"/>
                      <a:gd name="T11" fmla="*/ 30 h 303"/>
                      <a:gd name="T12" fmla="*/ 60 w 145"/>
                      <a:gd name="T13" fmla="*/ 30 h 303"/>
                      <a:gd name="T14" fmla="*/ 64 w 145"/>
                      <a:gd name="T15" fmla="*/ 25 h 303"/>
                      <a:gd name="T16" fmla="*/ 65 w 145"/>
                      <a:gd name="T17" fmla="*/ 20 h 303"/>
                      <a:gd name="T18" fmla="*/ 65 w 145"/>
                      <a:gd name="T19" fmla="*/ 20 h 303"/>
                      <a:gd name="T20" fmla="*/ 64 w 145"/>
                      <a:gd name="T21" fmla="*/ 16 h 303"/>
                      <a:gd name="T22" fmla="*/ 63 w 145"/>
                      <a:gd name="T23" fmla="*/ 12 h 303"/>
                      <a:gd name="T24" fmla="*/ 60 w 145"/>
                      <a:gd name="T25" fmla="*/ 9 h 303"/>
                      <a:gd name="T26" fmla="*/ 56 w 145"/>
                      <a:gd name="T27" fmla="*/ 6 h 303"/>
                      <a:gd name="T28" fmla="*/ 51 w 145"/>
                      <a:gd name="T29" fmla="*/ 4 h 303"/>
                      <a:gd name="T30" fmla="*/ 45 w 145"/>
                      <a:gd name="T31" fmla="*/ 2 h 303"/>
                      <a:gd name="T32" fmla="*/ 32 w 145"/>
                      <a:gd name="T33" fmla="*/ 0 h 303"/>
                      <a:gd name="T34" fmla="*/ 32 w 145"/>
                      <a:gd name="T35" fmla="*/ 0 h 303"/>
                      <a:gd name="T36" fmla="*/ 20 w 145"/>
                      <a:gd name="T37" fmla="*/ 2 h 303"/>
                      <a:gd name="T38" fmla="*/ 13 w 145"/>
                      <a:gd name="T39" fmla="*/ 4 h 303"/>
                      <a:gd name="T40" fmla="*/ 9 w 145"/>
                      <a:gd name="T41" fmla="*/ 6 h 303"/>
                      <a:gd name="T42" fmla="*/ 5 w 145"/>
                      <a:gd name="T43" fmla="*/ 9 h 303"/>
                      <a:gd name="T44" fmla="*/ 2 w 145"/>
                      <a:gd name="T45" fmla="*/ 12 h 303"/>
                      <a:gd name="T46" fmla="*/ 0 w 145"/>
                      <a:gd name="T47" fmla="*/ 16 h 303"/>
                      <a:gd name="T48" fmla="*/ 0 w 145"/>
                      <a:gd name="T49" fmla="*/ 20 h 303"/>
                      <a:gd name="T50" fmla="*/ 0 w 145"/>
                      <a:gd name="T51" fmla="*/ 20 h 303"/>
                      <a:gd name="T52" fmla="*/ 0 w 145"/>
                      <a:gd name="T53" fmla="*/ 24 h 303"/>
                      <a:gd name="T54" fmla="*/ 2 w 145"/>
                      <a:gd name="T55" fmla="*/ 28 h 303"/>
                      <a:gd name="T56" fmla="*/ 5 w 145"/>
                      <a:gd name="T57" fmla="*/ 30 h 303"/>
                      <a:gd name="T58" fmla="*/ 9 w 145"/>
                      <a:gd name="T59" fmla="*/ 34 h 303"/>
                      <a:gd name="T60" fmla="*/ 13 w 145"/>
                      <a:gd name="T61" fmla="*/ 36 h 303"/>
                      <a:gd name="T62" fmla="*/ 20 w 145"/>
                      <a:gd name="T63" fmla="*/ 38 h 303"/>
                      <a:gd name="T64" fmla="*/ 32 w 145"/>
                      <a:gd name="T65" fmla="*/ 40 h 303"/>
                      <a:gd name="T66" fmla="*/ 32 w 145"/>
                      <a:gd name="T67" fmla="*/ 40 h 303"/>
                      <a:gd name="T68" fmla="*/ 40 w 145"/>
                      <a:gd name="T69" fmla="*/ 38 h 303"/>
                      <a:gd name="T70" fmla="*/ 47 w 145"/>
                      <a:gd name="T71" fmla="*/ 37 h 303"/>
                      <a:gd name="T72" fmla="*/ 104 w 145"/>
                      <a:gd name="T73" fmla="*/ 73 h 303"/>
                      <a:gd name="T74" fmla="*/ 104 w 145"/>
                      <a:gd name="T75" fmla="*/ 255 h 303"/>
                      <a:gd name="T76" fmla="*/ 79 w 145"/>
                      <a:gd name="T77" fmla="*/ 292 h 303"/>
                      <a:gd name="T78" fmla="*/ 79 w 145"/>
                      <a:gd name="T79" fmla="*/ 292 h 303"/>
                      <a:gd name="T80" fmla="*/ 79 w 145"/>
                      <a:gd name="T81" fmla="*/ 295 h 303"/>
                      <a:gd name="T82" fmla="*/ 79 w 145"/>
                      <a:gd name="T83" fmla="*/ 299 h 303"/>
                      <a:gd name="T84" fmla="*/ 79 w 145"/>
                      <a:gd name="T85" fmla="*/ 299 h 303"/>
                      <a:gd name="T86" fmla="*/ 82 w 145"/>
                      <a:gd name="T87" fmla="*/ 302 h 303"/>
                      <a:gd name="T88" fmla="*/ 84 w 145"/>
                      <a:gd name="T89" fmla="*/ 303 h 303"/>
                      <a:gd name="T90" fmla="*/ 138 w 145"/>
                      <a:gd name="T91" fmla="*/ 303 h 303"/>
                      <a:gd name="T92" fmla="*/ 138 w 145"/>
                      <a:gd name="T93" fmla="*/ 303 h 303"/>
                      <a:gd name="T94" fmla="*/ 141 w 145"/>
                      <a:gd name="T95" fmla="*/ 302 h 303"/>
                      <a:gd name="T96" fmla="*/ 143 w 145"/>
                      <a:gd name="T97" fmla="*/ 299 h 303"/>
                      <a:gd name="T98" fmla="*/ 143 w 145"/>
                      <a:gd name="T99" fmla="*/ 299 h 303"/>
                      <a:gd name="T100" fmla="*/ 145 w 145"/>
                      <a:gd name="T101" fmla="*/ 295 h 303"/>
                      <a:gd name="T102" fmla="*/ 143 w 145"/>
                      <a:gd name="T103" fmla="*/ 292 h 303"/>
                      <a:gd name="T104" fmla="*/ 118 w 145"/>
                      <a:gd name="T105" fmla="*/ 25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5" h="303">
                        <a:moveTo>
                          <a:pt x="118" y="255"/>
                        </a:moveTo>
                        <a:lnTo>
                          <a:pt x="118" y="69"/>
                        </a:lnTo>
                        <a:lnTo>
                          <a:pt x="118" y="69"/>
                        </a:lnTo>
                        <a:lnTo>
                          <a:pt x="116" y="67"/>
                        </a:lnTo>
                        <a:lnTo>
                          <a:pt x="115" y="64"/>
                        </a:lnTo>
                        <a:lnTo>
                          <a:pt x="60" y="30"/>
                        </a:lnTo>
                        <a:lnTo>
                          <a:pt x="60" y="30"/>
                        </a:lnTo>
                        <a:lnTo>
                          <a:pt x="64" y="25"/>
                        </a:lnTo>
                        <a:lnTo>
                          <a:pt x="65" y="20"/>
                        </a:lnTo>
                        <a:lnTo>
                          <a:pt x="65" y="20"/>
                        </a:lnTo>
                        <a:lnTo>
                          <a:pt x="64" y="16"/>
                        </a:lnTo>
                        <a:lnTo>
                          <a:pt x="63" y="12"/>
                        </a:lnTo>
                        <a:lnTo>
                          <a:pt x="60" y="9"/>
                        </a:lnTo>
                        <a:lnTo>
                          <a:pt x="56" y="6"/>
                        </a:lnTo>
                        <a:lnTo>
                          <a:pt x="51" y="4"/>
                        </a:lnTo>
                        <a:lnTo>
                          <a:pt x="45" y="2"/>
                        </a:lnTo>
                        <a:lnTo>
                          <a:pt x="32" y="0"/>
                        </a:lnTo>
                        <a:lnTo>
                          <a:pt x="32" y="0"/>
                        </a:lnTo>
                        <a:lnTo>
                          <a:pt x="20" y="2"/>
                        </a:lnTo>
                        <a:lnTo>
                          <a:pt x="13" y="4"/>
                        </a:lnTo>
                        <a:lnTo>
                          <a:pt x="9" y="6"/>
                        </a:lnTo>
                        <a:lnTo>
                          <a:pt x="5" y="9"/>
                        </a:lnTo>
                        <a:lnTo>
                          <a:pt x="2" y="12"/>
                        </a:lnTo>
                        <a:lnTo>
                          <a:pt x="0" y="16"/>
                        </a:lnTo>
                        <a:lnTo>
                          <a:pt x="0" y="20"/>
                        </a:lnTo>
                        <a:lnTo>
                          <a:pt x="0" y="20"/>
                        </a:lnTo>
                        <a:lnTo>
                          <a:pt x="0" y="24"/>
                        </a:lnTo>
                        <a:lnTo>
                          <a:pt x="2" y="28"/>
                        </a:lnTo>
                        <a:lnTo>
                          <a:pt x="5" y="30"/>
                        </a:lnTo>
                        <a:lnTo>
                          <a:pt x="9" y="34"/>
                        </a:lnTo>
                        <a:lnTo>
                          <a:pt x="13" y="36"/>
                        </a:lnTo>
                        <a:lnTo>
                          <a:pt x="20" y="38"/>
                        </a:lnTo>
                        <a:lnTo>
                          <a:pt x="32" y="40"/>
                        </a:lnTo>
                        <a:lnTo>
                          <a:pt x="32" y="40"/>
                        </a:lnTo>
                        <a:lnTo>
                          <a:pt x="40" y="38"/>
                        </a:lnTo>
                        <a:lnTo>
                          <a:pt x="47" y="37"/>
                        </a:lnTo>
                        <a:lnTo>
                          <a:pt x="104" y="73"/>
                        </a:lnTo>
                        <a:lnTo>
                          <a:pt x="104" y="255"/>
                        </a:lnTo>
                        <a:lnTo>
                          <a:pt x="79" y="292"/>
                        </a:lnTo>
                        <a:lnTo>
                          <a:pt x="79" y="292"/>
                        </a:lnTo>
                        <a:lnTo>
                          <a:pt x="79" y="295"/>
                        </a:lnTo>
                        <a:lnTo>
                          <a:pt x="79" y="299"/>
                        </a:lnTo>
                        <a:lnTo>
                          <a:pt x="79" y="299"/>
                        </a:lnTo>
                        <a:lnTo>
                          <a:pt x="82" y="302"/>
                        </a:lnTo>
                        <a:lnTo>
                          <a:pt x="84" y="303"/>
                        </a:lnTo>
                        <a:lnTo>
                          <a:pt x="138" y="303"/>
                        </a:lnTo>
                        <a:lnTo>
                          <a:pt x="138" y="303"/>
                        </a:lnTo>
                        <a:lnTo>
                          <a:pt x="141" y="302"/>
                        </a:lnTo>
                        <a:lnTo>
                          <a:pt x="143" y="299"/>
                        </a:lnTo>
                        <a:lnTo>
                          <a:pt x="143" y="299"/>
                        </a:lnTo>
                        <a:lnTo>
                          <a:pt x="145" y="295"/>
                        </a:lnTo>
                        <a:lnTo>
                          <a:pt x="143" y="292"/>
                        </a:lnTo>
                        <a:lnTo>
                          <a:pt x="118"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pic>
            <p:nvPicPr>
              <p:cNvPr id="92" name="Graphic 91" descr="Newspaper with solid fill">
                <a:extLst>
                  <a:ext uri="{FF2B5EF4-FFF2-40B4-BE49-F238E27FC236}">
                    <a16:creationId xmlns:a16="http://schemas.microsoft.com/office/drawing/2014/main" id="{CA27BCB4-875E-0B64-CF2E-7BA9FD8040D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26945" y="4311752"/>
                <a:ext cx="211773" cy="211773"/>
              </a:xfrm>
              <a:prstGeom prst="rect">
                <a:avLst/>
              </a:prstGeom>
            </p:spPr>
          </p:pic>
        </p:grpSp>
      </p:grpSp>
      <p:sp>
        <p:nvSpPr>
          <p:cNvPr id="110" name="TextBox 109">
            <a:extLst>
              <a:ext uri="{FF2B5EF4-FFF2-40B4-BE49-F238E27FC236}">
                <a16:creationId xmlns:a16="http://schemas.microsoft.com/office/drawing/2014/main" id="{7CA8E47F-1F9E-E06F-1804-0ECD1B33EB10}"/>
              </a:ext>
            </a:extLst>
          </p:cNvPr>
          <p:cNvSpPr txBox="1"/>
          <p:nvPr/>
        </p:nvSpPr>
        <p:spPr>
          <a:xfrm>
            <a:off x="2021081" y="1928286"/>
            <a:ext cx="962386" cy="33855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Sunset Super User Newsletter</a:t>
            </a:r>
          </a:p>
        </p:txBody>
      </p:sp>
      <p:cxnSp>
        <p:nvCxnSpPr>
          <p:cNvPr id="12" name="Straight Connector 11">
            <a:extLst>
              <a:ext uri="{FF2B5EF4-FFF2-40B4-BE49-F238E27FC236}">
                <a16:creationId xmlns:a16="http://schemas.microsoft.com/office/drawing/2014/main" id="{CB475497-48D4-6E86-8672-5A5DB063B1D5}"/>
              </a:ext>
            </a:extLst>
          </p:cNvPr>
          <p:cNvCxnSpPr>
            <a:cxnSpLocks/>
          </p:cNvCxnSpPr>
          <p:nvPr/>
        </p:nvCxnSpPr>
        <p:spPr>
          <a:xfrm flipH="1">
            <a:off x="10477673" y="1665869"/>
            <a:ext cx="563" cy="4508621"/>
          </a:xfrm>
          <a:prstGeom prst="line">
            <a:avLst/>
          </a:prstGeom>
          <a:ln>
            <a:solidFill>
              <a:schemeClr val="tx1">
                <a:lumMod val="50000"/>
                <a:lumOff val="50000"/>
              </a:schemeClr>
            </a:solidFill>
            <a:prstDash val="sysDash"/>
          </a:ln>
        </p:spPr>
        <p:style>
          <a:lnRef idx="2">
            <a:schemeClr val="accent1"/>
          </a:lnRef>
          <a:fillRef idx="0">
            <a:schemeClr val="accent1"/>
          </a:fillRef>
          <a:effectRef idx="1">
            <a:schemeClr val="accent1"/>
          </a:effectRef>
          <a:fontRef idx="minor">
            <a:schemeClr val="tx1"/>
          </a:fontRef>
        </p:style>
      </p:cxnSp>
      <p:grpSp>
        <p:nvGrpSpPr>
          <p:cNvPr id="41" name="Group 40">
            <a:extLst>
              <a:ext uri="{FF2B5EF4-FFF2-40B4-BE49-F238E27FC236}">
                <a16:creationId xmlns:a16="http://schemas.microsoft.com/office/drawing/2014/main" id="{BBF8274A-3C87-457A-6E1A-FF3FF364D744}"/>
              </a:ext>
            </a:extLst>
          </p:cNvPr>
          <p:cNvGrpSpPr/>
          <p:nvPr/>
        </p:nvGrpSpPr>
        <p:grpSpPr>
          <a:xfrm>
            <a:off x="1546518" y="1351834"/>
            <a:ext cx="10249279" cy="322383"/>
            <a:chOff x="1731574" y="1395378"/>
            <a:chExt cx="10249279" cy="322383"/>
          </a:xfrm>
        </p:grpSpPr>
        <p:sp>
          <p:nvSpPr>
            <p:cNvPr id="14" name="Rectangle: Rounded Corners 13">
              <a:extLst>
                <a:ext uri="{FF2B5EF4-FFF2-40B4-BE49-F238E27FC236}">
                  <a16:creationId xmlns:a16="http://schemas.microsoft.com/office/drawing/2014/main" id="{2AA94F7A-F66F-1B75-4832-C3FD566B0D3F}"/>
                </a:ext>
              </a:extLst>
            </p:cNvPr>
            <p:cNvSpPr/>
            <p:nvPr/>
          </p:nvSpPr>
          <p:spPr>
            <a:xfrm>
              <a:off x="1892371" y="1395378"/>
              <a:ext cx="10088482" cy="322383"/>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4DF4719-083D-E927-BE81-A4D28404FC2B}"/>
                </a:ext>
              </a:extLst>
            </p:cNvPr>
            <p:cNvSpPr/>
            <p:nvPr/>
          </p:nvSpPr>
          <p:spPr>
            <a:xfrm>
              <a:off x="1731574" y="1445835"/>
              <a:ext cx="1659815" cy="2214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Sep 2026</a:t>
              </a:r>
            </a:p>
          </p:txBody>
        </p:sp>
        <p:sp>
          <p:nvSpPr>
            <p:cNvPr id="20" name="Rectangle 19">
              <a:extLst>
                <a:ext uri="{FF2B5EF4-FFF2-40B4-BE49-F238E27FC236}">
                  <a16:creationId xmlns:a16="http://schemas.microsoft.com/office/drawing/2014/main" id="{E89C7749-654C-37BC-2E0B-3EB448392F6D}"/>
                </a:ext>
              </a:extLst>
            </p:cNvPr>
            <p:cNvSpPr/>
            <p:nvPr/>
          </p:nvSpPr>
          <p:spPr>
            <a:xfrm>
              <a:off x="3492800" y="1445835"/>
              <a:ext cx="1127642" cy="2214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Oct 2026</a:t>
              </a:r>
            </a:p>
          </p:txBody>
        </p:sp>
        <p:sp>
          <p:nvSpPr>
            <p:cNvPr id="21" name="Rectangle 20">
              <a:extLst>
                <a:ext uri="{FF2B5EF4-FFF2-40B4-BE49-F238E27FC236}">
                  <a16:creationId xmlns:a16="http://schemas.microsoft.com/office/drawing/2014/main" id="{5D954768-96B5-D355-5C9B-5F8C532691C9}"/>
                </a:ext>
              </a:extLst>
            </p:cNvPr>
            <p:cNvSpPr/>
            <p:nvPr/>
          </p:nvSpPr>
          <p:spPr>
            <a:xfrm>
              <a:off x="4718718" y="1423438"/>
              <a:ext cx="1472283" cy="266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Nov 2026</a:t>
              </a:r>
            </a:p>
          </p:txBody>
        </p:sp>
        <p:sp>
          <p:nvSpPr>
            <p:cNvPr id="22" name="Rectangle 21">
              <a:extLst>
                <a:ext uri="{FF2B5EF4-FFF2-40B4-BE49-F238E27FC236}">
                  <a16:creationId xmlns:a16="http://schemas.microsoft.com/office/drawing/2014/main" id="{F93128E4-680B-D17C-9079-09D095FBAC6B}"/>
                </a:ext>
              </a:extLst>
            </p:cNvPr>
            <p:cNvSpPr/>
            <p:nvPr/>
          </p:nvSpPr>
          <p:spPr>
            <a:xfrm>
              <a:off x="6318709" y="1462787"/>
              <a:ext cx="1293946" cy="1875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Dec 2026</a:t>
              </a:r>
            </a:p>
          </p:txBody>
        </p:sp>
        <p:sp>
          <p:nvSpPr>
            <p:cNvPr id="47" name="Rectangle 46">
              <a:extLst>
                <a:ext uri="{FF2B5EF4-FFF2-40B4-BE49-F238E27FC236}">
                  <a16:creationId xmlns:a16="http://schemas.microsoft.com/office/drawing/2014/main" id="{F7889BDF-DDFD-004C-78BB-D7BC4EDECCC3}"/>
                </a:ext>
              </a:extLst>
            </p:cNvPr>
            <p:cNvSpPr/>
            <p:nvPr/>
          </p:nvSpPr>
          <p:spPr>
            <a:xfrm>
              <a:off x="7828379" y="1462787"/>
              <a:ext cx="1293946" cy="1875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Jan 2027</a:t>
              </a:r>
            </a:p>
          </p:txBody>
        </p:sp>
        <p:sp>
          <p:nvSpPr>
            <p:cNvPr id="53" name="Rectangle 52">
              <a:extLst>
                <a:ext uri="{FF2B5EF4-FFF2-40B4-BE49-F238E27FC236}">
                  <a16:creationId xmlns:a16="http://schemas.microsoft.com/office/drawing/2014/main" id="{F80A91EB-0E68-CC0F-6C45-87F470A95D5E}"/>
                </a:ext>
              </a:extLst>
            </p:cNvPr>
            <p:cNvSpPr/>
            <p:nvPr/>
          </p:nvSpPr>
          <p:spPr>
            <a:xfrm>
              <a:off x="9312411" y="1462787"/>
              <a:ext cx="1293946" cy="1875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Feb 2027</a:t>
              </a:r>
            </a:p>
          </p:txBody>
        </p:sp>
        <p:sp>
          <p:nvSpPr>
            <p:cNvPr id="57" name="Rectangle 56">
              <a:extLst>
                <a:ext uri="{FF2B5EF4-FFF2-40B4-BE49-F238E27FC236}">
                  <a16:creationId xmlns:a16="http://schemas.microsoft.com/office/drawing/2014/main" id="{94FB1DAE-EB3C-D87F-2509-D5950B9DF5AD}"/>
                </a:ext>
              </a:extLst>
            </p:cNvPr>
            <p:cNvSpPr/>
            <p:nvPr/>
          </p:nvSpPr>
          <p:spPr>
            <a:xfrm>
              <a:off x="10680717" y="1462787"/>
              <a:ext cx="1293946" cy="1875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Mar 2027</a:t>
              </a:r>
            </a:p>
          </p:txBody>
        </p:sp>
      </p:grpSp>
      <p:cxnSp>
        <p:nvCxnSpPr>
          <p:cNvPr id="60" name="Straight Connector 59">
            <a:extLst>
              <a:ext uri="{FF2B5EF4-FFF2-40B4-BE49-F238E27FC236}">
                <a16:creationId xmlns:a16="http://schemas.microsoft.com/office/drawing/2014/main" id="{E283076E-E17A-5BCD-A336-094A07D76EB5}"/>
              </a:ext>
            </a:extLst>
          </p:cNvPr>
          <p:cNvCxnSpPr>
            <a:cxnSpLocks/>
          </p:cNvCxnSpPr>
          <p:nvPr/>
        </p:nvCxnSpPr>
        <p:spPr>
          <a:xfrm>
            <a:off x="6017082" y="1665869"/>
            <a:ext cx="32860" cy="4488586"/>
          </a:xfrm>
          <a:prstGeom prst="line">
            <a:avLst/>
          </a:prstGeom>
          <a:ln>
            <a:solidFill>
              <a:schemeClr val="tx1">
                <a:lumMod val="50000"/>
                <a:lumOff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87" name="Oval 86">
            <a:extLst>
              <a:ext uri="{FF2B5EF4-FFF2-40B4-BE49-F238E27FC236}">
                <a16:creationId xmlns:a16="http://schemas.microsoft.com/office/drawing/2014/main" id="{27A52C1B-061A-ACE5-73D3-DB6BED950B01}"/>
              </a:ext>
            </a:extLst>
          </p:cNvPr>
          <p:cNvSpPr/>
          <p:nvPr/>
        </p:nvSpPr>
        <p:spPr>
          <a:xfrm>
            <a:off x="9668767" y="2309264"/>
            <a:ext cx="178531" cy="185263"/>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1" name="Oval 90">
            <a:extLst>
              <a:ext uri="{FF2B5EF4-FFF2-40B4-BE49-F238E27FC236}">
                <a16:creationId xmlns:a16="http://schemas.microsoft.com/office/drawing/2014/main" id="{0C04CCFD-CA5F-4D48-FA91-E56A72992344}"/>
              </a:ext>
            </a:extLst>
          </p:cNvPr>
          <p:cNvSpPr/>
          <p:nvPr/>
        </p:nvSpPr>
        <p:spPr>
          <a:xfrm>
            <a:off x="11108172" y="2309264"/>
            <a:ext cx="178531" cy="185263"/>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7" name="Rectangle 116">
            <a:extLst>
              <a:ext uri="{FF2B5EF4-FFF2-40B4-BE49-F238E27FC236}">
                <a16:creationId xmlns:a16="http://schemas.microsoft.com/office/drawing/2014/main" id="{0D8A2234-A34C-7248-DB5F-4849FFA2EC31}"/>
              </a:ext>
            </a:extLst>
          </p:cNvPr>
          <p:cNvSpPr/>
          <p:nvPr/>
        </p:nvSpPr>
        <p:spPr>
          <a:xfrm>
            <a:off x="8006165" y="5145015"/>
            <a:ext cx="962386" cy="789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GA@WORK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User Community Kick Off meeting</a:t>
            </a:r>
          </a:p>
        </p:txBody>
      </p:sp>
      <p:sp>
        <p:nvSpPr>
          <p:cNvPr id="121" name="Oval 120">
            <a:extLst>
              <a:ext uri="{FF2B5EF4-FFF2-40B4-BE49-F238E27FC236}">
                <a16:creationId xmlns:a16="http://schemas.microsoft.com/office/drawing/2014/main" id="{11D87655-9712-23F1-F43A-3B4CA0F1CE01}"/>
              </a:ext>
            </a:extLst>
          </p:cNvPr>
          <p:cNvSpPr/>
          <p:nvPr/>
        </p:nvSpPr>
        <p:spPr>
          <a:xfrm>
            <a:off x="8463763" y="4872400"/>
            <a:ext cx="178531" cy="185263"/>
          </a:xfrm>
          <a:prstGeom prst="ellipse">
            <a:avLst/>
          </a:prstGeom>
          <a:solidFill>
            <a:schemeClr val="accent2"/>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3" name="Oval 122">
            <a:extLst>
              <a:ext uri="{FF2B5EF4-FFF2-40B4-BE49-F238E27FC236}">
                <a16:creationId xmlns:a16="http://schemas.microsoft.com/office/drawing/2014/main" id="{CD0B4481-1125-9F22-9CBF-7843184324DC}"/>
              </a:ext>
            </a:extLst>
          </p:cNvPr>
          <p:cNvSpPr/>
          <p:nvPr/>
        </p:nvSpPr>
        <p:spPr>
          <a:xfrm>
            <a:off x="9673093" y="4872400"/>
            <a:ext cx="178531" cy="185263"/>
          </a:xfrm>
          <a:prstGeom prst="ellipse">
            <a:avLst/>
          </a:prstGeom>
          <a:solidFill>
            <a:schemeClr val="accent2"/>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5" name="Oval 124">
            <a:extLst>
              <a:ext uri="{FF2B5EF4-FFF2-40B4-BE49-F238E27FC236}">
                <a16:creationId xmlns:a16="http://schemas.microsoft.com/office/drawing/2014/main" id="{152D04D7-A9F0-6F44-88AC-053698CD041B}"/>
              </a:ext>
            </a:extLst>
          </p:cNvPr>
          <p:cNvSpPr/>
          <p:nvPr/>
        </p:nvSpPr>
        <p:spPr>
          <a:xfrm>
            <a:off x="11104284" y="4872400"/>
            <a:ext cx="178531" cy="185263"/>
          </a:xfrm>
          <a:prstGeom prst="ellipse">
            <a:avLst/>
          </a:prstGeom>
          <a:solidFill>
            <a:schemeClr val="accent2"/>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7" name="Rectangle 126">
            <a:extLst>
              <a:ext uri="{FF2B5EF4-FFF2-40B4-BE49-F238E27FC236}">
                <a16:creationId xmlns:a16="http://schemas.microsoft.com/office/drawing/2014/main" id="{55D44F29-2095-9061-1911-DC78A63A2240}"/>
              </a:ext>
            </a:extLst>
          </p:cNvPr>
          <p:cNvSpPr/>
          <p:nvPr/>
        </p:nvSpPr>
        <p:spPr>
          <a:xfrm>
            <a:off x="10548015" y="5332127"/>
            <a:ext cx="1127523" cy="5755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GA@WORK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User Community Super User Quarterly Meeting</a:t>
            </a:r>
          </a:p>
        </p:txBody>
      </p:sp>
      <p:sp>
        <p:nvSpPr>
          <p:cNvPr id="130" name="Star: 5 Points 129">
            <a:extLst>
              <a:ext uri="{FF2B5EF4-FFF2-40B4-BE49-F238E27FC236}">
                <a16:creationId xmlns:a16="http://schemas.microsoft.com/office/drawing/2014/main" id="{AA860C04-5887-A1A9-5A72-9560ACE62AD7}"/>
              </a:ext>
            </a:extLst>
          </p:cNvPr>
          <p:cNvSpPr/>
          <p:nvPr/>
        </p:nvSpPr>
        <p:spPr>
          <a:xfrm>
            <a:off x="11614105" y="5438923"/>
            <a:ext cx="167991" cy="162632"/>
          </a:xfrm>
          <a:prstGeom prst="star5">
            <a:avLst/>
          </a:prstGeom>
          <a:solidFill>
            <a:schemeClr val="accent2"/>
          </a:solidFill>
          <a:ln w="952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0C3C8"/>
              </a:solidFill>
              <a:effectLst/>
              <a:uLnTx/>
              <a:uFillTx/>
              <a:latin typeface="Arial" panose="020B0604020202020204"/>
              <a:ea typeface="+mn-ea"/>
              <a:cs typeface="+mn-cs"/>
            </a:endParaRPr>
          </a:p>
        </p:txBody>
      </p:sp>
      <p:sp>
        <p:nvSpPr>
          <p:cNvPr id="135" name="Rectangle: Rounded Corners 134">
            <a:extLst>
              <a:ext uri="{FF2B5EF4-FFF2-40B4-BE49-F238E27FC236}">
                <a16:creationId xmlns:a16="http://schemas.microsoft.com/office/drawing/2014/main" id="{EF8DB927-1EA8-393A-F201-10B5F3C08DB6}"/>
              </a:ext>
            </a:extLst>
          </p:cNvPr>
          <p:cNvSpPr/>
          <p:nvPr/>
        </p:nvSpPr>
        <p:spPr>
          <a:xfrm>
            <a:off x="8451565" y="5105797"/>
            <a:ext cx="3345144" cy="196221"/>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Monthly GA@WORK User Community Meetings</a:t>
            </a:r>
            <a:endParaRPr kumimoji="0" lang="en-US"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9" name="Star: 5 Points 48">
            <a:extLst>
              <a:ext uri="{FF2B5EF4-FFF2-40B4-BE49-F238E27FC236}">
                <a16:creationId xmlns:a16="http://schemas.microsoft.com/office/drawing/2014/main" id="{987D7A0A-0B64-3475-6838-90DA6DC02822}"/>
              </a:ext>
            </a:extLst>
          </p:cNvPr>
          <p:cNvSpPr/>
          <p:nvPr/>
        </p:nvSpPr>
        <p:spPr>
          <a:xfrm>
            <a:off x="5243343" y="4806602"/>
            <a:ext cx="171426" cy="162632"/>
          </a:xfrm>
          <a:prstGeom prst="star5">
            <a:avLst/>
          </a:prstGeom>
          <a:solidFill>
            <a:schemeClr val="accent2"/>
          </a:solidFill>
          <a:ln w="952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0C3C8"/>
              </a:solidFill>
              <a:effectLst/>
              <a:uLnTx/>
              <a:uFillTx/>
              <a:latin typeface="Arial" panose="020B0604020202020204"/>
              <a:ea typeface="+mn-ea"/>
              <a:cs typeface="+mn-cs"/>
            </a:endParaRPr>
          </a:p>
        </p:txBody>
      </p:sp>
      <p:sp>
        <p:nvSpPr>
          <p:cNvPr id="89" name="Rectangle 88">
            <a:extLst>
              <a:ext uri="{FF2B5EF4-FFF2-40B4-BE49-F238E27FC236}">
                <a16:creationId xmlns:a16="http://schemas.microsoft.com/office/drawing/2014/main" id="{40F7574E-BBA2-083E-E73C-C2B6E8E72ECC}"/>
              </a:ext>
            </a:extLst>
          </p:cNvPr>
          <p:cNvSpPr/>
          <p:nvPr/>
        </p:nvSpPr>
        <p:spPr>
          <a:xfrm>
            <a:off x="6450717" y="5045938"/>
            <a:ext cx="962386" cy="4342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Finalize GA@WORK User Community Roster</a:t>
            </a:r>
          </a:p>
        </p:txBody>
      </p:sp>
      <p:sp>
        <p:nvSpPr>
          <p:cNvPr id="98" name="Star: 5 Points 97">
            <a:extLst>
              <a:ext uri="{FF2B5EF4-FFF2-40B4-BE49-F238E27FC236}">
                <a16:creationId xmlns:a16="http://schemas.microsoft.com/office/drawing/2014/main" id="{66C22E92-5A39-5FD8-8358-FDE0B2F3189D}"/>
              </a:ext>
            </a:extLst>
          </p:cNvPr>
          <p:cNvSpPr/>
          <p:nvPr/>
        </p:nvSpPr>
        <p:spPr>
          <a:xfrm>
            <a:off x="6812795" y="4806602"/>
            <a:ext cx="171426" cy="162632"/>
          </a:xfrm>
          <a:prstGeom prst="star5">
            <a:avLst/>
          </a:prstGeom>
          <a:solidFill>
            <a:schemeClr val="accent2"/>
          </a:solidFill>
          <a:ln w="952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0C3C8"/>
              </a:solidFill>
              <a:effectLst/>
              <a:uLnTx/>
              <a:uFillTx/>
              <a:latin typeface="Arial" panose="020B0604020202020204"/>
              <a:ea typeface="+mn-ea"/>
              <a:cs typeface="+mn-cs"/>
            </a:endParaRPr>
          </a:p>
        </p:txBody>
      </p:sp>
      <p:sp>
        <p:nvSpPr>
          <p:cNvPr id="104" name="Star: 5 Points 103">
            <a:extLst>
              <a:ext uri="{FF2B5EF4-FFF2-40B4-BE49-F238E27FC236}">
                <a16:creationId xmlns:a16="http://schemas.microsoft.com/office/drawing/2014/main" id="{3F84A9A8-3604-2669-63EE-68E4988FE42C}"/>
              </a:ext>
            </a:extLst>
          </p:cNvPr>
          <p:cNvSpPr/>
          <p:nvPr/>
        </p:nvSpPr>
        <p:spPr>
          <a:xfrm>
            <a:off x="2900135" y="4046653"/>
            <a:ext cx="166665" cy="162632"/>
          </a:xfrm>
          <a:prstGeom prst="star5">
            <a:avLst/>
          </a:prstGeom>
          <a:solidFill>
            <a:schemeClr val="accent6"/>
          </a:solidFill>
          <a:ln w="952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TextBox 43">
            <a:extLst>
              <a:ext uri="{FF2B5EF4-FFF2-40B4-BE49-F238E27FC236}">
                <a16:creationId xmlns:a16="http://schemas.microsoft.com/office/drawing/2014/main" id="{F3DD34F1-BF0E-A9FD-806B-0256CEADB60E}"/>
              </a:ext>
            </a:extLst>
          </p:cNvPr>
          <p:cNvSpPr txBox="1"/>
          <p:nvPr/>
        </p:nvSpPr>
        <p:spPr>
          <a:xfrm>
            <a:off x="2499871" y="3358735"/>
            <a:ext cx="41109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9/29</a:t>
            </a:r>
          </a:p>
        </p:txBody>
      </p:sp>
      <p:sp>
        <p:nvSpPr>
          <p:cNvPr id="54" name="TextBox 53">
            <a:extLst>
              <a:ext uri="{FF2B5EF4-FFF2-40B4-BE49-F238E27FC236}">
                <a16:creationId xmlns:a16="http://schemas.microsoft.com/office/drawing/2014/main" id="{D6B0F970-813D-ADED-4035-E86455F4702D}"/>
              </a:ext>
            </a:extLst>
          </p:cNvPr>
          <p:cNvSpPr txBox="1"/>
          <p:nvPr/>
        </p:nvSpPr>
        <p:spPr>
          <a:xfrm>
            <a:off x="3571840" y="3358735"/>
            <a:ext cx="47525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10/20</a:t>
            </a:r>
          </a:p>
        </p:txBody>
      </p:sp>
      <p:sp>
        <p:nvSpPr>
          <p:cNvPr id="56" name="TextBox 55">
            <a:extLst>
              <a:ext uri="{FF2B5EF4-FFF2-40B4-BE49-F238E27FC236}">
                <a16:creationId xmlns:a16="http://schemas.microsoft.com/office/drawing/2014/main" id="{95A75833-5F25-BE23-469C-4147A94C6A7D}"/>
              </a:ext>
            </a:extLst>
          </p:cNvPr>
          <p:cNvSpPr txBox="1"/>
          <p:nvPr/>
        </p:nvSpPr>
        <p:spPr>
          <a:xfrm>
            <a:off x="5156110" y="3358735"/>
            <a:ext cx="47525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11/17</a:t>
            </a:r>
          </a:p>
        </p:txBody>
      </p:sp>
      <p:sp>
        <p:nvSpPr>
          <p:cNvPr id="70" name="Oval 69">
            <a:extLst>
              <a:ext uri="{FF2B5EF4-FFF2-40B4-BE49-F238E27FC236}">
                <a16:creationId xmlns:a16="http://schemas.microsoft.com/office/drawing/2014/main" id="{2AB09AB8-0F3D-6476-2E00-4C2160178D07}"/>
              </a:ext>
            </a:extLst>
          </p:cNvPr>
          <p:cNvSpPr/>
          <p:nvPr/>
        </p:nvSpPr>
        <p:spPr>
          <a:xfrm>
            <a:off x="6669905" y="3562233"/>
            <a:ext cx="178531" cy="185263"/>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6" name="TextBox 75">
            <a:extLst>
              <a:ext uri="{FF2B5EF4-FFF2-40B4-BE49-F238E27FC236}">
                <a16:creationId xmlns:a16="http://schemas.microsoft.com/office/drawing/2014/main" id="{B57CEA0B-4AC7-052D-2D0A-9E42E1FFFDAE}"/>
              </a:ext>
            </a:extLst>
          </p:cNvPr>
          <p:cNvSpPr txBox="1"/>
          <p:nvPr/>
        </p:nvSpPr>
        <p:spPr>
          <a:xfrm>
            <a:off x="6538342" y="3353247"/>
            <a:ext cx="47525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12/15</a:t>
            </a:r>
          </a:p>
        </p:txBody>
      </p:sp>
      <p:sp>
        <p:nvSpPr>
          <p:cNvPr id="83" name="Star: 5 Points 82">
            <a:extLst>
              <a:ext uri="{FF2B5EF4-FFF2-40B4-BE49-F238E27FC236}">
                <a16:creationId xmlns:a16="http://schemas.microsoft.com/office/drawing/2014/main" id="{0A7956C6-570C-7F86-59D8-5E9AAD3AAAC5}"/>
              </a:ext>
            </a:extLst>
          </p:cNvPr>
          <p:cNvSpPr/>
          <p:nvPr/>
        </p:nvSpPr>
        <p:spPr>
          <a:xfrm>
            <a:off x="2876583" y="1994706"/>
            <a:ext cx="182173" cy="173309"/>
          </a:xfrm>
          <a:prstGeom prst="star5">
            <a:avLst/>
          </a:prstGeom>
          <a:solidFill>
            <a:schemeClr val="accent3"/>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0C3C8"/>
              </a:solidFill>
              <a:effectLst/>
              <a:uLnTx/>
              <a:uFillTx/>
              <a:latin typeface="Arial" panose="020B0604020202020204"/>
              <a:ea typeface="+mn-ea"/>
              <a:cs typeface="+mn-cs"/>
            </a:endParaRPr>
          </a:p>
        </p:txBody>
      </p:sp>
      <p:sp>
        <p:nvSpPr>
          <p:cNvPr id="100" name="Rectangle 99">
            <a:extLst>
              <a:ext uri="{FF2B5EF4-FFF2-40B4-BE49-F238E27FC236}">
                <a16:creationId xmlns:a16="http://schemas.microsoft.com/office/drawing/2014/main" id="{8A16495C-BA1E-EECE-1E40-B03A71067CE0}"/>
              </a:ext>
            </a:extLst>
          </p:cNvPr>
          <p:cNvSpPr/>
          <p:nvPr/>
        </p:nvSpPr>
        <p:spPr>
          <a:xfrm>
            <a:off x="2329643" y="5045938"/>
            <a:ext cx="1068932" cy="3665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Arial" panose="020B0604020202020204"/>
                <a:ea typeface="+mn-ea"/>
                <a:cs typeface="+mn-cs"/>
              </a:rPr>
              <a:t>Announce GA@WORK User Community</a:t>
            </a:r>
          </a:p>
        </p:txBody>
      </p:sp>
      <p:sp>
        <p:nvSpPr>
          <p:cNvPr id="103" name="Star: 5 Points 102">
            <a:extLst>
              <a:ext uri="{FF2B5EF4-FFF2-40B4-BE49-F238E27FC236}">
                <a16:creationId xmlns:a16="http://schemas.microsoft.com/office/drawing/2014/main" id="{4793FC7B-99A5-E27C-A580-8D0BE0044E96}"/>
              </a:ext>
            </a:extLst>
          </p:cNvPr>
          <p:cNvSpPr/>
          <p:nvPr/>
        </p:nvSpPr>
        <p:spPr>
          <a:xfrm>
            <a:off x="2604982" y="4806602"/>
            <a:ext cx="171426" cy="162632"/>
          </a:xfrm>
          <a:prstGeom prst="star5">
            <a:avLst/>
          </a:prstGeom>
          <a:solidFill>
            <a:schemeClr val="accent2"/>
          </a:solidFill>
          <a:ln w="9525">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0C3C8"/>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84810699"/>
      </p:ext>
    </p:extLst>
  </p:cSld>
  <p:clrMapOvr>
    <a:masterClrMapping/>
  </p:clrMapOvr>
  <p:extLst>
    <p:ext uri="{6950BFC3-D8DA-4A85-94F7-54DA5524770B}">
      <p188:commentRel xmlns:p188="http://schemas.microsoft.com/office/powerpoint/2018/8/main" r:id="rId3"/>
    </p:ext>
  </p:extLs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92CEE-D992-24FE-930B-59B73873E72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860D594-15B3-F9A4-12F5-9A424CB83A24}"/>
              </a:ext>
            </a:extLst>
          </p:cNvPr>
          <p:cNvSpPr>
            <a:spLocks noGrp="1"/>
          </p:cNvSpPr>
          <p:nvPr>
            <p:ph type="ctrTitle"/>
          </p:nvPr>
        </p:nvSpPr>
        <p:spPr>
          <a:xfrm>
            <a:off x="1524000" y="2277420"/>
            <a:ext cx="9144000" cy="1655762"/>
          </a:xfrm>
        </p:spPr>
        <p:txBody>
          <a:bodyPr>
            <a:normAutofit fontScale="90000"/>
          </a:bodyPr>
          <a:lstStyle/>
          <a:p>
            <a:r>
              <a:rPr lang="en-US"/>
              <a:t>Working Smarter in GA@WORK</a:t>
            </a:r>
          </a:p>
        </p:txBody>
      </p:sp>
      <p:sp>
        <p:nvSpPr>
          <p:cNvPr id="2" name="Content Placeholder 1">
            <a:extLst>
              <a:ext uri="{FF2B5EF4-FFF2-40B4-BE49-F238E27FC236}">
                <a16:creationId xmlns:a16="http://schemas.microsoft.com/office/drawing/2014/main" id="{14E5EFD0-036C-5F32-7CC7-1DB9D5CC07EB}"/>
              </a:ext>
            </a:extLst>
          </p:cNvPr>
          <p:cNvSpPr>
            <a:spLocks noGrp="1"/>
          </p:cNvSpPr>
          <p:nvPr>
            <p:ph type="subTitle" idx="1"/>
          </p:nvPr>
        </p:nvSpPr>
        <p:spPr>
          <a:xfrm>
            <a:off x="1524000" y="4080475"/>
            <a:ext cx="9144000" cy="1655762"/>
          </a:xfrm>
        </p:spPr>
        <p:txBody>
          <a:bodyPr vert="horz" lIns="91440" tIns="45720" rIns="91440" bIns="45720" rtlCol="0" anchor="t">
            <a:normAutofit/>
          </a:bodyPr>
          <a:lstStyle/>
          <a:p>
            <a:r>
              <a:rPr lang="en-US">
                <a:cs typeface="Arial"/>
              </a:rPr>
              <a:t>Carla Gracen</a:t>
            </a:r>
            <a:endParaRPr lang="en-US"/>
          </a:p>
        </p:txBody>
      </p:sp>
      <p:sp>
        <p:nvSpPr>
          <p:cNvPr id="4" name="Slide Number Placeholder 3">
            <a:extLst>
              <a:ext uri="{FF2B5EF4-FFF2-40B4-BE49-F238E27FC236}">
                <a16:creationId xmlns:a16="http://schemas.microsoft.com/office/drawing/2014/main" id="{7D225F29-FDE2-0903-7339-C25A19C0B3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044331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B7E24-6BA1-DDF4-B180-CB46AA308AD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7F38498-84F6-2B72-51F2-969317FFE27F}"/>
              </a:ext>
            </a:extLst>
          </p:cNvPr>
          <p:cNvGrpSpPr/>
          <p:nvPr/>
        </p:nvGrpSpPr>
        <p:grpSpPr>
          <a:xfrm>
            <a:off x="383572" y="122455"/>
            <a:ext cx="11808428" cy="6601969"/>
            <a:chOff x="383572" y="122455"/>
            <a:chExt cx="11808428" cy="6601969"/>
          </a:xfrm>
        </p:grpSpPr>
        <p:pic>
          <p:nvPicPr>
            <p:cNvPr id="7" name="Picture 6" descr="A picture containing shape&#10;&#10;AI-generated content may be incorrect.">
              <a:extLst>
                <a:ext uri="{FF2B5EF4-FFF2-40B4-BE49-F238E27FC236}">
                  <a16:creationId xmlns:a16="http://schemas.microsoft.com/office/drawing/2014/main" id="{5D4818AF-599A-B0B0-426B-EF1825BBE2E5}"/>
                </a:ext>
              </a:extLst>
            </p:cNvPr>
            <p:cNvPicPr>
              <a:picLocks noChangeAspect="1"/>
            </p:cNvPicPr>
            <p:nvPr/>
          </p:nvPicPr>
          <p:blipFill>
            <a:blip r:embed="rId3"/>
            <a:stretch>
              <a:fillRect/>
            </a:stretch>
          </p:blipFill>
          <p:spPr>
            <a:xfrm>
              <a:off x="10465575" y="122455"/>
              <a:ext cx="1551008" cy="247640"/>
            </a:xfrm>
            <a:prstGeom prst="rect">
              <a:avLst/>
            </a:prstGeom>
          </p:spPr>
        </p:pic>
        <p:sp>
          <p:nvSpPr>
            <p:cNvPr id="8" name="TextBox 7">
              <a:extLst>
                <a:ext uri="{FF2B5EF4-FFF2-40B4-BE49-F238E27FC236}">
                  <a16:creationId xmlns:a16="http://schemas.microsoft.com/office/drawing/2014/main" id="{7630B8E8-756C-99FB-6649-18956F7AB5D3}"/>
                </a:ext>
              </a:extLst>
            </p:cNvPr>
            <p:cNvSpPr txBox="1"/>
            <p:nvPr/>
          </p:nvSpPr>
          <p:spPr>
            <a:xfrm>
              <a:off x="10366020" y="348866"/>
              <a:ext cx="182598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Delivered by The NextGen Project</a:t>
              </a:r>
            </a:p>
          </p:txBody>
        </p:sp>
        <p:sp>
          <p:nvSpPr>
            <p:cNvPr id="9" name="TextBox 8">
              <a:extLst>
                <a:ext uri="{FF2B5EF4-FFF2-40B4-BE49-F238E27FC236}">
                  <a16:creationId xmlns:a16="http://schemas.microsoft.com/office/drawing/2014/main" id="{E41511A4-DA84-4336-579A-202D21B8598E}"/>
                </a:ext>
              </a:extLst>
            </p:cNvPr>
            <p:cNvSpPr txBox="1"/>
            <p:nvPr/>
          </p:nvSpPr>
          <p:spPr>
            <a:xfrm>
              <a:off x="383572" y="6267224"/>
              <a:ext cx="4990977" cy="457200"/>
            </a:xfrm>
            <a:prstGeom prst="rect">
              <a:avLst/>
            </a:prstGeom>
            <a:solidFill>
              <a:schemeClr val="bg1"/>
            </a:solidFill>
            <a:ln>
              <a:solidFill>
                <a:schemeClr val="bg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3" name="Rectangle: Rounded Corners 2">
            <a:extLst>
              <a:ext uri="{FF2B5EF4-FFF2-40B4-BE49-F238E27FC236}">
                <a16:creationId xmlns:a16="http://schemas.microsoft.com/office/drawing/2014/main" id="{658850EA-3FC4-BA27-F36A-1C741FC4B0ED}"/>
              </a:ext>
            </a:extLst>
          </p:cNvPr>
          <p:cNvSpPr/>
          <p:nvPr/>
        </p:nvSpPr>
        <p:spPr>
          <a:xfrm>
            <a:off x="380680" y="1147028"/>
            <a:ext cx="2417011" cy="1497471"/>
          </a:xfrm>
          <a:prstGeom prst="roundRect">
            <a:avLst/>
          </a:prstGeom>
          <a:solidFill>
            <a:schemeClr val="tx2">
              <a:lumMod val="10000"/>
              <a:lumOff val="90000"/>
            </a:schemeClr>
          </a:solidFill>
          <a:ln w="28575">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274320" t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“My Tasks”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is for </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everyone.</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 Managers and task approvers should check their “My Tasks” daily at minimum to avoid delays.</a:t>
            </a:r>
          </a:p>
        </p:txBody>
      </p:sp>
      <p:sp>
        <p:nvSpPr>
          <p:cNvPr id="1053" name="Rectangle: Rounded Corners 1052">
            <a:extLst>
              <a:ext uri="{FF2B5EF4-FFF2-40B4-BE49-F238E27FC236}">
                <a16:creationId xmlns:a16="http://schemas.microsoft.com/office/drawing/2014/main" id="{79A5F6D5-DC4E-DBA1-1A86-3F1E538C49C2}"/>
              </a:ext>
            </a:extLst>
          </p:cNvPr>
          <p:cNvSpPr/>
          <p:nvPr/>
        </p:nvSpPr>
        <p:spPr>
          <a:xfrm>
            <a:off x="7278533" y="1895764"/>
            <a:ext cx="4572000" cy="731520"/>
          </a:xfrm>
          <a:prstGeom prst="roundRect">
            <a:avLst>
              <a:gd name="adj" fmla="val 50000"/>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74320" rIns="1097280" rtlCol="0" anchor="ctr"/>
          <a:lstStyle/>
          <a:p>
            <a:pPr marL="287338"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67" name="Group 1066">
            <a:extLst>
              <a:ext uri="{FF2B5EF4-FFF2-40B4-BE49-F238E27FC236}">
                <a16:creationId xmlns:a16="http://schemas.microsoft.com/office/drawing/2014/main" id="{1B711A86-7065-10EB-486E-3DB351EC394B}"/>
              </a:ext>
            </a:extLst>
          </p:cNvPr>
          <p:cNvGrpSpPr/>
          <p:nvPr/>
        </p:nvGrpSpPr>
        <p:grpSpPr>
          <a:xfrm>
            <a:off x="6640708" y="1628787"/>
            <a:ext cx="1849113" cy="1081918"/>
            <a:chOff x="7236971" y="1518553"/>
            <a:chExt cx="1849113" cy="1081918"/>
          </a:xfrm>
        </p:grpSpPr>
        <p:grpSp>
          <p:nvGrpSpPr>
            <p:cNvPr id="1056" name="Group 1055">
              <a:extLst>
                <a:ext uri="{FF2B5EF4-FFF2-40B4-BE49-F238E27FC236}">
                  <a16:creationId xmlns:a16="http://schemas.microsoft.com/office/drawing/2014/main" id="{7A6FFD96-7AC6-75A1-1934-7474BA23DCC2}"/>
                </a:ext>
              </a:extLst>
            </p:cNvPr>
            <p:cNvGrpSpPr/>
            <p:nvPr/>
          </p:nvGrpSpPr>
          <p:grpSpPr>
            <a:xfrm>
              <a:off x="7374015" y="1657496"/>
              <a:ext cx="1712069" cy="942975"/>
              <a:chOff x="5953327" y="1980969"/>
              <a:chExt cx="1712069" cy="942975"/>
            </a:xfrm>
          </p:grpSpPr>
          <p:pic>
            <p:nvPicPr>
              <p:cNvPr id="1026" name="Picture 2">
                <a:extLst>
                  <a:ext uri="{FF2B5EF4-FFF2-40B4-BE49-F238E27FC236}">
                    <a16:creationId xmlns:a16="http://schemas.microsoft.com/office/drawing/2014/main" id="{0E51C83E-84AE-6923-7A16-4AFB850849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500" r="3689"/>
              <a:stretch>
                <a:fillRect/>
              </a:stretch>
            </p:blipFill>
            <p:spPr bwMode="auto">
              <a:xfrm>
                <a:off x="5953327" y="1980969"/>
                <a:ext cx="1712069" cy="942975"/>
              </a:xfrm>
              <a:prstGeom prst="roundRect">
                <a:avLst>
                  <a:gd name="adj" fmla="val 9811"/>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55" name="Rectangle 1054">
                <a:extLst>
                  <a:ext uri="{FF2B5EF4-FFF2-40B4-BE49-F238E27FC236}">
                    <a16:creationId xmlns:a16="http://schemas.microsoft.com/office/drawing/2014/main" id="{2B6F6F00-6EC7-3A1E-0367-8D8923492FFC}"/>
                  </a:ext>
                </a:extLst>
              </p:cNvPr>
              <p:cNvSpPr/>
              <p:nvPr/>
            </p:nvSpPr>
            <p:spPr>
              <a:xfrm>
                <a:off x="6561306" y="2152813"/>
                <a:ext cx="496110" cy="403521"/>
              </a:xfrm>
              <a:prstGeom prst="rect">
                <a:avLst/>
              </a:prstGeom>
              <a:noFill/>
              <a:ln>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62" name="Oval 1061">
              <a:extLst>
                <a:ext uri="{FF2B5EF4-FFF2-40B4-BE49-F238E27FC236}">
                  <a16:creationId xmlns:a16="http://schemas.microsoft.com/office/drawing/2014/main" id="{86A794E2-71F2-7D99-B09E-BA4EAA89F2EB}"/>
                </a:ext>
              </a:extLst>
            </p:cNvPr>
            <p:cNvSpPr>
              <a:spLocks noChangeAspect="1"/>
            </p:cNvSpPr>
            <p:nvPr/>
          </p:nvSpPr>
          <p:spPr>
            <a:xfrm>
              <a:off x="7236971" y="1518553"/>
              <a:ext cx="272852" cy="274320"/>
            </a:xfrm>
            <a:prstGeom prst="ellipse">
              <a:avLst/>
            </a:prstGeom>
            <a:solidFill>
              <a:schemeClr val="bg1"/>
            </a:solidFill>
            <a:ln w="38100">
              <a:solidFill>
                <a:srgbClr val="23578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35789"/>
                  </a:solidFill>
                  <a:effectLst/>
                  <a:uLnTx/>
                  <a:uFillTx/>
                  <a:latin typeface="Arial" panose="020B0604020202020204"/>
                  <a:ea typeface="+mn-ea"/>
                  <a:cs typeface="+mn-cs"/>
                </a:rPr>
                <a:t>1</a:t>
              </a:r>
            </a:p>
          </p:txBody>
        </p:sp>
      </p:grpSp>
      <p:sp>
        <p:nvSpPr>
          <p:cNvPr id="1068" name="Rectangle: Rounded Corners 1067">
            <a:extLst>
              <a:ext uri="{FF2B5EF4-FFF2-40B4-BE49-F238E27FC236}">
                <a16:creationId xmlns:a16="http://schemas.microsoft.com/office/drawing/2014/main" id="{E797555B-7026-4F77-F5FB-C80761C63899}"/>
              </a:ext>
            </a:extLst>
          </p:cNvPr>
          <p:cNvSpPr/>
          <p:nvPr/>
        </p:nvSpPr>
        <p:spPr>
          <a:xfrm>
            <a:off x="7274212" y="3533548"/>
            <a:ext cx="4572000" cy="731520"/>
          </a:xfrm>
          <a:prstGeom prst="roundRect">
            <a:avLst>
              <a:gd name="adj" fmla="val 50000"/>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74320" rIns="1097280" rtlCol="0" anchor="ctr"/>
          <a:lstStyle/>
          <a:p>
            <a:pPr marL="28575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69" name="Rectangle: Rounded Corners 1068">
            <a:extLst>
              <a:ext uri="{FF2B5EF4-FFF2-40B4-BE49-F238E27FC236}">
                <a16:creationId xmlns:a16="http://schemas.microsoft.com/office/drawing/2014/main" id="{A43A1DD7-82F2-16F3-1332-259CF42A5957}"/>
              </a:ext>
            </a:extLst>
          </p:cNvPr>
          <p:cNvSpPr/>
          <p:nvPr/>
        </p:nvSpPr>
        <p:spPr>
          <a:xfrm>
            <a:off x="7274212" y="5478293"/>
            <a:ext cx="4572000" cy="731520"/>
          </a:xfrm>
          <a:prstGeom prst="roundRect">
            <a:avLst>
              <a:gd name="adj" fmla="val 50000"/>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74320" rIns="1005840" rtlCol="0" anchor="ctr"/>
          <a:lstStyle/>
          <a:p>
            <a:pPr marL="284163" marR="0" lvl="0" indent="0" algn="r" defTabSz="914400" rtl="0" eaLnBrk="1" fontAlgn="auto" latinLnBrk="0" hangingPunct="1">
              <a:lnSpc>
                <a:spcPct val="100000"/>
              </a:lnSpc>
              <a:spcBef>
                <a:spcPts val="0"/>
              </a:spcBef>
              <a:spcAft>
                <a:spcPts val="0"/>
              </a:spcAft>
              <a:buClrTx/>
              <a:buSzTx/>
              <a:buFontTx/>
              <a:buNone/>
              <a:tabLst>
                <a:tab pos="465138" algn="l"/>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66" name="Group 1065">
            <a:extLst>
              <a:ext uri="{FF2B5EF4-FFF2-40B4-BE49-F238E27FC236}">
                <a16:creationId xmlns:a16="http://schemas.microsoft.com/office/drawing/2014/main" id="{05E5CF84-C4CC-7A84-9CA0-ADD3402F7221}"/>
              </a:ext>
            </a:extLst>
          </p:cNvPr>
          <p:cNvGrpSpPr>
            <a:grpSpLocks noChangeAspect="1"/>
          </p:cNvGrpSpPr>
          <p:nvPr/>
        </p:nvGrpSpPr>
        <p:grpSpPr>
          <a:xfrm>
            <a:off x="3989957" y="5219845"/>
            <a:ext cx="4435893" cy="1086870"/>
            <a:chOff x="5233833" y="5320963"/>
            <a:chExt cx="6685364" cy="1638030"/>
          </a:xfrm>
        </p:grpSpPr>
        <p:grpSp>
          <p:nvGrpSpPr>
            <p:cNvPr id="1061" name="Group 1060">
              <a:extLst>
                <a:ext uri="{FF2B5EF4-FFF2-40B4-BE49-F238E27FC236}">
                  <a16:creationId xmlns:a16="http://schemas.microsoft.com/office/drawing/2014/main" id="{584EC3D2-D517-40E1-A597-F4F07761372F}"/>
                </a:ext>
              </a:extLst>
            </p:cNvPr>
            <p:cNvGrpSpPr/>
            <p:nvPr/>
          </p:nvGrpSpPr>
          <p:grpSpPr>
            <a:xfrm>
              <a:off x="5404097" y="5492143"/>
              <a:ext cx="6515100" cy="1466850"/>
              <a:chOff x="5404097" y="5492143"/>
              <a:chExt cx="6515100" cy="1466850"/>
            </a:xfrm>
          </p:grpSpPr>
          <p:pic>
            <p:nvPicPr>
              <p:cNvPr id="1030" name="Picture 6">
                <a:extLst>
                  <a:ext uri="{FF2B5EF4-FFF2-40B4-BE49-F238E27FC236}">
                    <a16:creationId xmlns:a16="http://schemas.microsoft.com/office/drawing/2014/main" id="{AA02F000-6F9A-D4B8-DCBF-2D56B806A8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4097" y="5492143"/>
                <a:ext cx="6515100" cy="1466850"/>
              </a:xfrm>
              <a:prstGeom prst="roundRect">
                <a:avLst>
                  <a:gd name="adj" fmla="val 9594"/>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59" name="Rectangle 1058">
                <a:extLst>
                  <a:ext uri="{FF2B5EF4-FFF2-40B4-BE49-F238E27FC236}">
                    <a16:creationId xmlns:a16="http://schemas.microsoft.com/office/drawing/2014/main" id="{0BD0807F-59BB-13AB-59F7-5A327334E916}"/>
                  </a:ext>
                </a:extLst>
              </p:cNvPr>
              <p:cNvSpPr/>
              <p:nvPr/>
            </p:nvSpPr>
            <p:spPr>
              <a:xfrm>
                <a:off x="5411517" y="6261711"/>
                <a:ext cx="2886322" cy="473460"/>
              </a:xfrm>
              <a:prstGeom prst="rect">
                <a:avLst/>
              </a:prstGeom>
              <a:noFill/>
              <a:ln>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64" name="Oval 1063">
              <a:extLst>
                <a:ext uri="{FF2B5EF4-FFF2-40B4-BE49-F238E27FC236}">
                  <a16:creationId xmlns:a16="http://schemas.microsoft.com/office/drawing/2014/main" id="{33D51B05-77A3-1BF1-1815-8CC40DB292D2}"/>
                </a:ext>
              </a:extLst>
            </p:cNvPr>
            <p:cNvSpPr>
              <a:spLocks noChangeAspect="1"/>
            </p:cNvSpPr>
            <p:nvPr/>
          </p:nvSpPr>
          <p:spPr>
            <a:xfrm>
              <a:off x="5233833" y="5320963"/>
              <a:ext cx="340527" cy="342360"/>
            </a:xfrm>
            <a:prstGeom prst="ellipse">
              <a:avLst/>
            </a:prstGeom>
            <a:solidFill>
              <a:schemeClr val="bg1"/>
            </a:solidFill>
            <a:ln w="38100">
              <a:solidFill>
                <a:srgbClr val="23578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35789"/>
                  </a:solidFill>
                  <a:effectLst/>
                  <a:uLnTx/>
                  <a:uFillTx/>
                  <a:latin typeface="Arial" panose="020B0604020202020204"/>
                  <a:ea typeface="+mn-ea"/>
                  <a:cs typeface="+mn-cs"/>
                </a:rPr>
                <a:t>3</a:t>
              </a:r>
            </a:p>
          </p:txBody>
        </p:sp>
      </p:grpSp>
      <p:grpSp>
        <p:nvGrpSpPr>
          <p:cNvPr id="1079" name="Group 1078">
            <a:extLst>
              <a:ext uri="{FF2B5EF4-FFF2-40B4-BE49-F238E27FC236}">
                <a16:creationId xmlns:a16="http://schemas.microsoft.com/office/drawing/2014/main" id="{F9C3036B-5CCC-7D58-CD1B-AACD9FBCE13B}"/>
              </a:ext>
            </a:extLst>
          </p:cNvPr>
          <p:cNvGrpSpPr/>
          <p:nvPr/>
        </p:nvGrpSpPr>
        <p:grpSpPr>
          <a:xfrm>
            <a:off x="2837501" y="2863136"/>
            <a:ext cx="5588349" cy="2062259"/>
            <a:chOff x="5982871" y="2627956"/>
            <a:chExt cx="5588349" cy="2062259"/>
          </a:xfrm>
        </p:grpSpPr>
        <p:pic>
          <p:nvPicPr>
            <p:cNvPr id="1028" name="Picture 4">
              <a:extLst>
                <a:ext uri="{FF2B5EF4-FFF2-40B4-BE49-F238E27FC236}">
                  <a16:creationId xmlns:a16="http://schemas.microsoft.com/office/drawing/2014/main" id="{FD50EB7F-3C81-65A1-738B-BC553E685D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9297" y="2769975"/>
              <a:ext cx="5451923" cy="1920240"/>
            </a:xfrm>
            <a:prstGeom prst="roundRect">
              <a:avLst>
                <a:gd name="adj" fmla="val 6085"/>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075" name="Group 1074">
              <a:extLst>
                <a:ext uri="{FF2B5EF4-FFF2-40B4-BE49-F238E27FC236}">
                  <a16:creationId xmlns:a16="http://schemas.microsoft.com/office/drawing/2014/main" id="{A6F7B947-DD2A-0E86-694B-A46F4D65B9DD}"/>
                </a:ext>
              </a:extLst>
            </p:cNvPr>
            <p:cNvGrpSpPr>
              <a:grpSpLocks noChangeAspect="1"/>
            </p:cNvGrpSpPr>
            <p:nvPr/>
          </p:nvGrpSpPr>
          <p:grpSpPr>
            <a:xfrm>
              <a:off x="5982871" y="2627956"/>
              <a:ext cx="5588349" cy="2062259"/>
              <a:chOff x="5907202" y="2618210"/>
              <a:chExt cx="5588349" cy="2062259"/>
            </a:xfrm>
          </p:grpSpPr>
          <p:sp>
            <p:nvSpPr>
              <p:cNvPr id="1070" name="Rectangle 1069">
                <a:extLst>
                  <a:ext uri="{FF2B5EF4-FFF2-40B4-BE49-F238E27FC236}">
                    <a16:creationId xmlns:a16="http://schemas.microsoft.com/office/drawing/2014/main" id="{DBDBD7C6-B763-D091-66C0-F559B95982C6}"/>
                  </a:ext>
                </a:extLst>
              </p:cNvPr>
              <p:cNvSpPr/>
              <p:nvPr/>
            </p:nvSpPr>
            <p:spPr>
              <a:xfrm>
                <a:off x="7680423" y="3571352"/>
                <a:ext cx="901693" cy="198388"/>
              </a:xfrm>
              <a:prstGeom prst="rect">
                <a:avLst/>
              </a:prstGeom>
              <a:solidFill>
                <a:srgbClr val="F0F1F2"/>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49484B"/>
                    </a:solidFill>
                    <a:effectLst/>
                    <a:uLnTx/>
                    <a:uFillTx/>
                    <a:latin typeface="Aptos Narrow" panose="020B0004020202020204" pitchFamily="34" charset="0"/>
                    <a:ea typeface="+mn-ea"/>
                    <a:cs typeface="+mn-cs"/>
                  </a:rPr>
                  <a:t>John Doe</a:t>
                </a:r>
              </a:p>
            </p:txBody>
          </p:sp>
          <p:sp>
            <p:nvSpPr>
              <p:cNvPr id="1074" name="Rectangle 1073">
                <a:extLst>
                  <a:ext uri="{FF2B5EF4-FFF2-40B4-BE49-F238E27FC236}">
                    <a16:creationId xmlns:a16="http://schemas.microsoft.com/office/drawing/2014/main" id="{A73B36E1-24B4-EE35-7F14-96CDEF38424F}"/>
                  </a:ext>
                </a:extLst>
              </p:cNvPr>
              <p:cNvSpPr/>
              <p:nvPr/>
            </p:nvSpPr>
            <p:spPr>
              <a:xfrm>
                <a:off x="6220947" y="2952134"/>
                <a:ext cx="5274604" cy="1728335"/>
              </a:xfrm>
              <a:prstGeom prst="rect">
                <a:avLst/>
              </a:prstGeom>
              <a:solidFill>
                <a:schemeClr val="bg1">
                  <a:lumMod val="9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63" name="Oval 1062">
                <a:extLst>
                  <a:ext uri="{FF2B5EF4-FFF2-40B4-BE49-F238E27FC236}">
                    <a16:creationId xmlns:a16="http://schemas.microsoft.com/office/drawing/2014/main" id="{6E6F6187-3E8F-DD03-3A61-0F91780E2CD8}"/>
                  </a:ext>
                </a:extLst>
              </p:cNvPr>
              <p:cNvSpPr>
                <a:spLocks noChangeAspect="1"/>
              </p:cNvSpPr>
              <p:nvPr/>
            </p:nvSpPr>
            <p:spPr>
              <a:xfrm>
                <a:off x="5907202" y="2618210"/>
                <a:ext cx="272851" cy="274320"/>
              </a:xfrm>
              <a:prstGeom prst="ellipse">
                <a:avLst/>
              </a:prstGeom>
              <a:solidFill>
                <a:schemeClr val="bg1"/>
              </a:solidFill>
              <a:ln w="38100">
                <a:solidFill>
                  <a:srgbClr val="23578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35789"/>
                    </a:solidFill>
                    <a:effectLst/>
                    <a:uLnTx/>
                    <a:uFillTx/>
                    <a:latin typeface="Arial" panose="020B0604020202020204"/>
                    <a:ea typeface="+mn-ea"/>
                    <a:cs typeface="+mn-cs"/>
                  </a:rPr>
                  <a:t>2</a:t>
                </a:r>
              </a:p>
            </p:txBody>
          </p:sp>
        </p:grpSp>
        <p:pic>
          <p:nvPicPr>
            <p:cNvPr id="1073" name="Picture 8">
              <a:extLst>
                <a:ext uri="{FF2B5EF4-FFF2-40B4-BE49-F238E27FC236}">
                  <a16:creationId xmlns:a16="http://schemas.microsoft.com/office/drawing/2014/main" id="{464CA0D2-DCCF-CEEB-F524-3314E1A3CB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203" t="66210" r="41484"/>
            <a:stretch>
              <a:fillRect/>
            </a:stretch>
          </p:blipFill>
          <p:spPr bwMode="auto">
            <a:xfrm>
              <a:off x="7080382" y="3811770"/>
              <a:ext cx="2909948" cy="859074"/>
            </a:xfrm>
            <a:prstGeom prst="rect">
              <a:avLst/>
            </a:prstGeom>
            <a:noFill/>
            <a:extLst>
              <a:ext uri="{909E8E84-426E-40DD-AFC4-6F175D3DCCD1}">
                <a14:hiddenFill xmlns:a14="http://schemas.microsoft.com/office/drawing/2010/main">
                  <a:solidFill>
                    <a:srgbClr val="FFFFFF"/>
                  </a:solidFill>
                </a14:hiddenFill>
              </a:ext>
            </a:extLst>
          </p:spPr>
        </p:pic>
        <p:sp>
          <p:nvSpPr>
            <p:cNvPr id="1058" name="Rectangle 1057">
              <a:extLst>
                <a:ext uri="{FF2B5EF4-FFF2-40B4-BE49-F238E27FC236}">
                  <a16:creationId xmlns:a16="http://schemas.microsoft.com/office/drawing/2014/main" id="{026BFC26-4EA5-098A-C002-F79D059C9225}"/>
                </a:ext>
              </a:extLst>
            </p:cNvPr>
            <p:cNvSpPr/>
            <p:nvPr/>
          </p:nvSpPr>
          <p:spPr>
            <a:xfrm>
              <a:off x="7080382" y="3811771"/>
              <a:ext cx="2909948" cy="859073"/>
            </a:xfrm>
            <a:prstGeom prst="rect">
              <a:avLst/>
            </a:prstGeom>
            <a:noFill/>
            <a:ln>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7" name="Rectangle: Single Corner Rounded 46">
            <a:extLst>
              <a:ext uri="{FF2B5EF4-FFF2-40B4-BE49-F238E27FC236}">
                <a16:creationId xmlns:a16="http://schemas.microsoft.com/office/drawing/2014/main" id="{A695888E-B355-76DE-4D5A-F529EF57EFEF}"/>
              </a:ext>
            </a:extLst>
          </p:cNvPr>
          <p:cNvSpPr/>
          <p:nvPr/>
        </p:nvSpPr>
        <p:spPr>
          <a:xfrm rot="5400000">
            <a:off x="4137142" y="-4137147"/>
            <a:ext cx="939803" cy="9214098"/>
          </a:xfrm>
          <a:prstGeom prst="round1Rect">
            <a:avLst>
              <a:gd name="adj" fmla="val 50000"/>
            </a:avLst>
          </a:prstGeom>
          <a:solidFill>
            <a:srgbClr val="040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Content Placeholder 4">
            <a:extLst>
              <a:ext uri="{FF2B5EF4-FFF2-40B4-BE49-F238E27FC236}">
                <a16:creationId xmlns:a16="http://schemas.microsoft.com/office/drawing/2014/main" id="{597BEF70-D740-1E60-B46D-DAD2B92FC9E1}"/>
              </a:ext>
            </a:extLst>
          </p:cNvPr>
          <p:cNvSpPr>
            <a:spLocks noGrp="1"/>
          </p:cNvSpPr>
          <p:nvPr>
            <p:ph idx="1"/>
          </p:nvPr>
        </p:nvSpPr>
        <p:spPr>
          <a:xfrm>
            <a:off x="584964" y="555440"/>
            <a:ext cx="6199669" cy="644177"/>
          </a:xfrm>
          <a:noFill/>
        </p:spPr>
        <p:txBody>
          <a:bodyPr>
            <a:normAutofit/>
          </a:bodyPr>
          <a:lstStyle/>
          <a:p>
            <a:r>
              <a:rPr lang="en-US" sz="1600" b="1">
                <a:solidFill>
                  <a:schemeClr val="bg1"/>
                </a:solidFill>
              </a:rPr>
              <a:t>“My Tasks” </a:t>
            </a:r>
            <a:r>
              <a:rPr lang="en-US" sz="1600">
                <a:solidFill>
                  <a:schemeClr val="bg1"/>
                </a:solidFill>
              </a:rPr>
              <a:t>Today. No Delays Tomorrow.</a:t>
            </a:r>
          </a:p>
        </p:txBody>
      </p:sp>
      <p:sp>
        <p:nvSpPr>
          <p:cNvPr id="51" name="TextBox 50">
            <a:extLst>
              <a:ext uri="{FF2B5EF4-FFF2-40B4-BE49-F238E27FC236}">
                <a16:creationId xmlns:a16="http://schemas.microsoft.com/office/drawing/2014/main" id="{61211FA7-A366-BEA0-0F72-90073A34BBAA}"/>
              </a:ext>
            </a:extLst>
          </p:cNvPr>
          <p:cNvSpPr txBox="1"/>
          <p:nvPr/>
        </p:nvSpPr>
        <p:spPr>
          <a:xfrm>
            <a:off x="538330" y="58257"/>
            <a:ext cx="786697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panose="020B0604020202020204"/>
                <a:ea typeface="+mn-ea"/>
                <a:cs typeface="+mn-cs"/>
              </a:rPr>
              <a:t>Tip: Check “My Tasks” Daily</a:t>
            </a:r>
          </a:p>
        </p:txBody>
      </p:sp>
      <p:grpSp>
        <p:nvGrpSpPr>
          <p:cNvPr id="6" name="Group 5">
            <a:extLst>
              <a:ext uri="{FF2B5EF4-FFF2-40B4-BE49-F238E27FC236}">
                <a16:creationId xmlns:a16="http://schemas.microsoft.com/office/drawing/2014/main" id="{C4415C32-EB56-E6DE-8554-8D4E02D0FF04}"/>
              </a:ext>
            </a:extLst>
          </p:cNvPr>
          <p:cNvGrpSpPr>
            <a:grpSpLocks noChangeAspect="1"/>
          </p:cNvGrpSpPr>
          <p:nvPr/>
        </p:nvGrpSpPr>
        <p:grpSpPr>
          <a:xfrm>
            <a:off x="278374" y="1072547"/>
            <a:ext cx="365760" cy="365760"/>
            <a:chOff x="1119083" y="3806962"/>
            <a:chExt cx="365760" cy="365760"/>
          </a:xfrm>
          <a:effectLst>
            <a:outerShdw blurRad="63500" sx="102000" sy="102000" algn="ctr" rotWithShape="0">
              <a:prstClr val="black">
                <a:alpha val="40000"/>
              </a:prstClr>
            </a:outerShdw>
          </a:effectLst>
        </p:grpSpPr>
        <p:sp>
          <p:nvSpPr>
            <p:cNvPr id="5" name="Oval 4">
              <a:extLst>
                <a:ext uri="{FF2B5EF4-FFF2-40B4-BE49-F238E27FC236}">
                  <a16:creationId xmlns:a16="http://schemas.microsoft.com/office/drawing/2014/main" id="{EBCE8878-C2B0-D30C-198E-1426535E0EFC}"/>
                </a:ext>
              </a:extLst>
            </p:cNvPr>
            <p:cNvSpPr>
              <a:spLocks noChangeAspect="1"/>
            </p:cNvSpPr>
            <p:nvPr/>
          </p:nvSpPr>
          <p:spPr>
            <a:xfrm>
              <a:off x="1119083" y="3806962"/>
              <a:ext cx="365760" cy="36576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Freeform 636">
              <a:extLst>
                <a:ext uri="{FF2B5EF4-FFF2-40B4-BE49-F238E27FC236}">
                  <a16:creationId xmlns:a16="http://schemas.microsoft.com/office/drawing/2014/main" id="{9FD68302-444B-9670-3147-787A571005AA}"/>
                </a:ext>
              </a:extLst>
            </p:cNvPr>
            <p:cNvSpPr>
              <a:spLocks noChangeAspect="1" noEditPoints="1"/>
            </p:cNvSpPr>
            <p:nvPr/>
          </p:nvSpPr>
          <p:spPr bwMode="auto">
            <a:xfrm>
              <a:off x="1164803" y="3852682"/>
              <a:ext cx="274320" cy="274320"/>
            </a:xfrm>
            <a:custGeom>
              <a:avLst/>
              <a:gdLst>
                <a:gd name="T0" fmla="*/ 260 w 512"/>
                <a:gd name="T1" fmla="*/ 165 h 512"/>
                <a:gd name="T2" fmla="*/ 295 w 512"/>
                <a:gd name="T3" fmla="*/ 288 h 512"/>
                <a:gd name="T4" fmla="*/ 128 w 512"/>
                <a:gd name="T5" fmla="*/ 288 h 512"/>
                <a:gd name="T6" fmla="*/ 119 w 512"/>
                <a:gd name="T7" fmla="*/ 250 h 512"/>
                <a:gd name="T8" fmla="*/ 260 w 512"/>
                <a:gd name="T9" fmla="*/ 165 h 512"/>
                <a:gd name="T10" fmla="*/ 192 w 512"/>
                <a:gd name="T11" fmla="*/ 309 h 512"/>
                <a:gd name="T12" fmla="*/ 213 w 512"/>
                <a:gd name="T13" fmla="*/ 330 h 512"/>
                <a:gd name="T14" fmla="*/ 234 w 512"/>
                <a:gd name="T15" fmla="*/ 309 h 512"/>
                <a:gd name="T16" fmla="*/ 234 w 512"/>
                <a:gd name="T17" fmla="*/ 309 h 512"/>
                <a:gd name="T18" fmla="*/ 192 w 512"/>
                <a:gd name="T19" fmla="*/ 309 h 512"/>
                <a:gd name="T20" fmla="*/ 192 w 512"/>
                <a:gd name="T21" fmla="*/ 309 h 512"/>
                <a:gd name="T22" fmla="*/ 512 w 512"/>
                <a:gd name="T23" fmla="*/ 256 h 512"/>
                <a:gd name="T24" fmla="*/ 256 w 512"/>
                <a:gd name="T25" fmla="*/ 512 h 512"/>
                <a:gd name="T26" fmla="*/ 0 w 512"/>
                <a:gd name="T27" fmla="*/ 256 h 512"/>
                <a:gd name="T28" fmla="*/ 256 w 512"/>
                <a:gd name="T29" fmla="*/ 0 h 512"/>
                <a:gd name="T30" fmla="*/ 512 w 512"/>
                <a:gd name="T31" fmla="*/ 256 h 512"/>
                <a:gd name="T32" fmla="*/ 301 w 512"/>
                <a:gd name="T33" fmla="*/ 177 h 512"/>
                <a:gd name="T34" fmla="*/ 309 w 512"/>
                <a:gd name="T35" fmla="*/ 181 h 512"/>
                <a:gd name="T36" fmla="*/ 316 w 512"/>
                <a:gd name="T37" fmla="*/ 179 h 512"/>
                <a:gd name="T38" fmla="*/ 369 w 512"/>
                <a:gd name="T39" fmla="*/ 136 h 512"/>
                <a:gd name="T40" fmla="*/ 371 w 512"/>
                <a:gd name="T41" fmla="*/ 121 h 512"/>
                <a:gd name="T42" fmla="*/ 356 w 512"/>
                <a:gd name="T43" fmla="*/ 119 h 512"/>
                <a:gd name="T44" fmla="*/ 302 w 512"/>
                <a:gd name="T45" fmla="*/ 162 h 512"/>
                <a:gd name="T46" fmla="*/ 301 w 512"/>
                <a:gd name="T47" fmla="*/ 177 h 512"/>
                <a:gd name="T48" fmla="*/ 319 w 512"/>
                <a:gd name="T49" fmla="*/ 295 h 512"/>
                <a:gd name="T50" fmla="*/ 277 w 512"/>
                <a:gd name="T51" fmla="*/ 146 h 512"/>
                <a:gd name="T52" fmla="*/ 270 w 512"/>
                <a:gd name="T53" fmla="*/ 139 h 512"/>
                <a:gd name="T54" fmla="*/ 261 w 512"/>
                <a:gd name="T55" fmla="*/ 140 h 512"/>
                <a:gd name="T56" fmla="*/ 101 w 512"/>
                <a:gd name="T57" fmla="*/ 236 h 512"/>
                <a:gd name="T58" fmla="*/ 96 w 512"/>
                <a:gd name="T59" fmla="*/ 248 h 512"/>
                <a:gd name="T60" fmla="*/ 110 w 512"/>
                <a:gd name="T61" fmla="*/ 301 h 512"/>
                <a:gd name="T62" fmla="*/ 120 w 512"/>
                <a:gd name="T63" fmla="*/ 309 h 512"/>
                <a:gd name="T64" fmla="*/ 170 w 512"/>
                <a:gd name="T65" fmla="*/ 309 h 512"/>
                <a:gd name="T66" fmla="*/ 170 w 512"/>
                <a:gd name="T67" fmla="*/ 309 h 512"/>
                <a:gd name="T68" fmla="*/ 213 w 512"/>
                <a:gd name="T69" fmla="*/ 352 h 512"/>
                <a:gd name="T70" fmla="*/ 256 w 512"/>
                <a:gd name="T71" fmla="*/ 309 h 512"/>
                <a:gd name="T72" fmla="*/ 256 w 512"/>
                <a:gd name="T73" fmla="*/ 309 h 512"/>
                <a:gd name="T74" fmla="*/ 309 w 512"/>
                <a:gd name="T75" fmla="*/ 309 h 512"/>
                <a:gd name="T76" fmla="*/ 309 w 512"/>
                <a:gd name="T77" fmla="*/ 309 h 512"/>
                <a:gd name="T78" fmla="*/ 318 w 512"/>
                <a:gd name="T79" fmla="*/ 305 h 512"/>
                <a:gd name="T80" fmla="*/ 319 w 512"/>
                <a:gd name="T81" fmla="*/ 295 h 512"/>
                <a:gd name="T82" fmla="*/ 416 w 512"/>
                <a:gd name="T83" fmla="*/ 279 h 512"/>
                <a:gd name="T84" fmla="*/ 407 w 512"/>
                <a:gd name="T85" fmla="*/ 266 h 512"/>
                <a:gd name="T86" fmla="*/ 343 w 512"/>
                <a:gd name="T87" fmla="*/ 256 h 512"/>
                <a:gd name="T88" fmla="*/ 330 w 512"/>
                <a:gd name="T89" fmla="*/ 265 h 512"/>
                <a:gd name="T90" fmla="*/ 339 w 512"/>
                <a:gd name="T91" fmla="*/ 277 h 512"/>
                <a:gd name="T92" fmla="*/ 403 w 512"/>
                <a:gd name="T93" fmla="*/ 288 h 512"/>
                <a:gd name="T94" fmla="*/ 405 w 512"/>
                <a:gd name="T95" fmla="*/ 288 h 512"/>
                <a:gd name="T96" fmla="*/ 416 w 512"/>
                <a:gd name="T97" fmla="*/ 279 h 512"/>
                <a:gd name="T98" fmla="*/ 415 w 512"/>
                <a:gd name="T99" fmla="*/ 189 h 512"/>
                <a:gd name="T100" fmla="*/ 402 w 512"/>
                <a:gd name="T101" fmla="*/ 181 h 512"/>
                <a:gd name="T102" fmla="*/ 327 w 512"/>
                <a:gd name="T103" fmla="*/ 203 h 512"/>
                <a:gd name="T104" fmla="*/ 320 w 512"/>
                <a:gd name="T105" fmla="*/ 216 h 512"/>
                <a:gd name="T106" fmla="*/ 330 w 512"/>
                <a:gd name="T107" fmla="*/ 224 h 512"/>
                <a:gd name="T108" fmla="*/ 333 w 512"/>
                <a:gd name="T109" fmla="*/ 223 h 512"/>
                <a:gd name="T110" fmla="*/ 408 w 512"/>
                <a:gd name="T111" fmla="*/ 202 h 512"/>
                <a:gd name="T112" fmla="*/ 415 w 512"/>
                <a:gd name="T113" fmla="*/ 18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2" h="512">
                  <a:moveTo>
                    <a:pt x="260" y="165"/>
                  </a:moveTo>
                  <a:cubicBezTo>
                    <a:pt x="295" y="288"/>
                    <a:pt x="295" y="288"/>
                    <a:pt x="295" y="288"/>
                  </a:cubicBezTo>
                  <a:cubicBezTo>
                    <a:pt x="128" y="288"/>
                    <a:pt x="128" y="288"/>
                    <a:pt x="128" y="288"/>
                  </a:cubicBezTo>
                  <a:cubicBezTo>
                    <a:pt x="119" y="250"/>
                    <a:pt x="119" y="250"/>
                    <a:pt x="119" y="250"/>
                  </a:cubicBezTo>
                  <a:lnTo>
                    <a:pt x="260" y="165"/>
                  </a:lnTo>
                  <a:close/>
                  <a:moveTo>
                    <a:pt x="192" y="309"/>
                  </a:moveTo>
                  <a:cubicBezTo>
                    <a:pt x="192" y="321"/>
                    <a:pt x="201" y="330"/>
                    <a:pt x="213" y="330"/>
                  </a:cubicBezTo>
                  <a:cubicBezTo>
                    <a:pt x="225" y="330"/>
                    <a:pt x="234" y="321"/>
                    <a:pt x="234" y="309"/>
                  </a:cubicBezTo>
                  <a:cubicBezTo>
                    <a:pt x="234" y="309"/>
                    <a:pt x="234" y="309"/>
                    <a:pt x="234" y="309"/>
                  </a:cubicBezTo>
                  <a:cubicBezTo>
                    <a:pt x="192" y="309"/>
                    <a:pt x="192" y="309"/>
                    <a:pt x="192" y="309"/>
                  </a:cubicBezTo>
                  <a:cubicBezTo>
                    <a:pt x="192" y="309"/>
                    <a:pt x="192" y="309"/>
                    <a:pt x="192" y="309"/>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01" y="177"/>
                  </a:moveTo>
                  <a:cubicBezTo>
                    <a:pt x="303" y="180"/>
                    <a:pt x="306" y="181"/>
                    <a:pt x="309" y="181"/>
                  </a:cubicBezTo>
                  <a:cubicBezTo>
                    <a:pt x="311" y="181"/>
                    <a:pt x="314" y="180"/>
                    <a:pt x="316" y="179"/>
                  </a:cubicBezTo>
                  <a:cubicBezTo>
                    <a:pt x="369" y="136"/>
                    <a:pt x="369" y="136"/>
                    <a:pt x="369" y="136"/>
                  </a:cubicBezTo>
                  <a:cubicBezTo>
                    <a:pt x="374" y="132"/>
                    <a:pt x="374" y="126"/>
                    <a:pt x="371" y="121"/>
                  </a:cubicBezTo>
                  <a:cubicBezTo>
                    <a:pt x="367" y="116"/>
                    <a:pt x="360" y="116"/>
                    <a:pt x="356" y="119"/>
                  </a:cubicBezTo>
                  <a:cubicBezTo>
                    <a:pt x="302" y="162"/>
                    <a:pt x="302" y="162"/>
                    <a:pt x="302" y="162"/>
                  </a:cubicBezTo>
                  <a:cubicBezTo>
                    <a:pt x="298" y="166"/>
                    <a:pt x="297" y="172"/>
                    <a:pt x="301" y="177"/>
                  </a:cubicBezTo>
                  <a:close/>
                  <a:moveTo>
                    <a:pt x="319" y="295"/>
                  </a:moveTo>
                  <a:cubicBezTo>
                    <a:pt x="277" y="146"/>
                    <a:pt x="277" y="146"/>
                    <a:pt x="277" y="146"/>
                  </a:cubicBezTo>
                  <a:cubicBezTo>
                    <a:pt x="276" y="143"/>
                    <a:pt x="273" y="140"/>
                    <a:pt x="270" y="139"/>
                  </a:cubicBezTo>
                  <a:cubicBezTo>
                    <a:pt x="267" y="138"/>
                    <a:pt x="264" y="138"/>
                    <a:pt x="261" y="140"/>
                  </a:cubicBezTo>
                  <a:cubicBezTo>
                    <a:pt x="101" y="236"/>
                    <a:pt x="101" y="236"/>
                    <a:pt x="101" y="236"/>
                  </a:cubicBezTo>
                  <a:cubicBezTo>
                    <a:pt x="97" y="238"/>
                    <a:pt x="95" y="243"/>
                    <a:pt x="96" y="248"/>
                  </a:cubicBezTo>
                  <a:cubicBezTo>
                    <a:pt x="110" y="301"/>
                    <a:pt x="110" y="301"/>
                    <a:pt x="110" y="301"/>
                  </a:cubicBezTo>
                  <a:cubicBezTo>
                    <a:pt x="111" y="306"/>
                    <a:pt x="115" y="309"/>
                    <a:pt x="120" y="309"/>
                  </a:cubicBezTo>
                  <a:cubicBezTo>
                    <a:pt x="170" y="309"/>
                    <a:pt x="170" y="309"/>
                    <a:pt x="170" y="309"/>
                  </a:cubicBezTo>
                  <a:cubicBezTo>
                    <a:pt x="170" y="309"/>
                    <a:pt x="170" y="309"/>
                    <a:pt x="170" y="309"/>
                  </a:cubicBezTo>
                  <a:cubicBezTo>
                    <a:pt x="170" y="333"/>
                    <a:pt x="189" y="352"/>
                    <a:pt x="213" y="352"/>
                  </a:cubicBezTo>
                  <a:cubicBezTo>
                    <a:pt x="237" y="352"/>
                    <a:pt x="256" y="333"/>
                    <a:pt x="256" y="309"/>
                  </a:cubicBezTo>
                  <a:cubicBezTo>
                    <a:pt x="256" y="309"/>
                    <a:pt x="256" y="309"/>
                    <a:pt x="256" y="309"/>
                  </a:cubicBezTo>
                  <a:cubicBezTo>
                    <a:pt x="309" y="309"/>
                    <a:pt x="309" y="309"/>
                    <a:pt x="309" y="309"/>
                  </a:cubicBezTo>
                  <a:cubicBezTo>
                    <a:pt x="309" y="309"/>
                    <a:pt x="309" y="309"/>
                    <a:pt x="309" y="309"/>
                  </a:cubicBezTo>
                  <a:cubicBezTo>
                    <a:pt x="312" y="309"/>
                    <a:pt x="316" y="307"/>
                    <a:pt x="318" y="305"/>
                  </a:cubicBezTo>
                  <a:cubicBezTo>
                    <a:pt x="320" y="302"/>
                    <a:pt x="320" y="299"/>
                    <a:pt x="319" y="295"/>
                  </a:cubicBezTo>
                  <a:close/>
                  <a:moveTo>
                    <a:pt x="416" y="279"/>
                  </a:moveTo>
                  <a:cubicBezTo>
                    <a:pt x="416" y="273"/>
                    <a:pt x="413" y="267"/>
                    <a:pt x="407" y="266"/>
                  </a:cubicBezTo>
                  <a:cubicBezTo>
                    <a:pt x="343" y="256"/>
                    <a:pt x="343" y="256"/>
                    <a:pt x="343" y="256"/>
                  </a:cubicBezTo>
                  <a:cubicBezTo>
                    <a:pt x="337" y="255"/>
                    <a:pt x="331" y="259"/>
                    <a:pt x="330" y="265"/>
                  </a:cubicBezTo>
                  <a:cubicBezTo>
                    <a:pt x="330" y="270"/>
                    <a:pt x="333" y="276"/>
                    <a:pt x="339" y="277"/>
                  </a:cubicBezTo>
                  <a:cubicBezTo>
                    <a:pt x="403" y="288"/>
                    <a:pt x="403" y="288"/>
                    <a:pt x="403" y="288"/>
                  </a:cubicBezTo>
                  <a:cubicBezTo>
                    <a:pt x="404" y="288"/>
                    <a:pt x="404" y="288"/>
                    <a:pt x="405" y="288"/>
                  </a:cubicBezTo>
                  <a:cubicBezTo>
                    <a:pt x="410" y="288"/>
                    <a:pt x="415" y="284"/>
                    <a:pt x="416" y="279"/>
                  </a:cubicBezTo>
                  <a:close/>
                  <a:moveTo>
                    <a:pt x="415" y="189"/>
                  </a:moveTo>
                  <a:cubicBezTo>
                    <a:pt x="414" y="183"/>
                    <a:pt x="408" y="180"/>
                    <a:pt x="402" y="181"/>
                  </a:cubicBezTo>
                  <a:cubicBezTo>
                    <a:pt x="327" y="203"/>
                    <a:pt x="327" y="203"/>
                    <a:pt x="327" y="203"/>
                  </a:cubicBezTo>
                  <a:cubicBezTo>
                    <a:pt x="322" y="204"/>
                    <a:pt x="318" y="210"/>
                    <a:pt x="320" y="216"/>
                  </a:cubicBezTo>
                  <a:cubicBezTo>
                    <a:pt x="321" y="221"/>
                    <a:pt x="326" y="224"/>
                    <a:pt x="330" y="224"/>
                  </a:cubicBezTo>
                  <a:cubicBezTo>
                    <a:pt x="331" y="224"/>
                    <a:pt x="332" y="224"/>
                    <a:pt x="333" y="223"/>
                  </a:cubicBezTo>
                  <a:cubicBezTo>
                    <a:pt x="408" y="202"/>
                    <a:pt x="408" y="202"/>
                    <a:pt x="408" y="202"/>
                  </a:cubicBezTo>
                  <a:cubicBezTo>
                    <a:pt x="414" y="200"/>
                    <a:pt x="417" y="194"/>
                    <a:pt x="415" y="18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2" name="TextBox 11">
            <a:extLst>
              <a:ext uri="{FF2B5EF4-FFF2-40B4-BE49-F238E27FC236}">
                <a16:creationId xmlns:a16="http://schemas.microsoft.com/office/drawing/2014/main" id="{453B2145-4A75-F6C9-6AF7-F6E9C0FE4826}"/>
              </a:ext>
            </a:extLst>
          </p:cNvPr>
          <p:cNvSpPr txBox="1"/>
          <p:nvPr/>
        </p:nvSpPr>
        <p:spPr>
          <a:xfrm>
            <a:off x="8641198" y="1939574"/>
            <a:ext cx="31457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Open “My Tasks” </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anytime from the top navigation.</a:t>
            </a:r>
          </a:p>
        </p:txBody>
      </p:sp>
      <p:sp>
        <p:nvSpPr>
          <p:cNvPr id="17" name="TextBox 16">
            <a:extLst>
              <a:ext uri="{FF2B5EF4-FFF2-40B4-BE49-F238E27FC236}">
                <a16:creationId xmlns:a16="http://schemas.microsoft.com/office/drawing/2014/main" id="{6F08F145-7DE2-DE40-EE05-78FFDC9606EA}"/>
              </a:ext>
            </a:extLst>
          </p:cNvPr>
          <p:cNvSpPr txBox="1"/>
          <p:nvPr/>
        </p:nvSpPr>
        <p:spPr>
          <a:xfrm>
            <a:off x="8457835" y="5511873"/>
            <a:ext cx="33563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Open and complete </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items ready for action in “</a:t>
            </a: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My Tasks.”</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A474431B-E2C8-1573-C4F1-4F6B980FB4FD}"/>
              </a:ext>
            </a:extLst>
          </p:cNvPr>
          <p:cNvSpPr txBox="1"/>
          <p:nvPr/>
        </p:nvSpPr>
        <p:spPr>
          <a:xfrm>
            <a:off x="8582285" y="3583244"/>
            <a:ext cx="32147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Review tasks</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awaiting your approval from the homepage.</a:t>
            </a:r>
          </a:p>
        </p:txBody>
      </p:sp>
      <p:sp>
        <p:nvSpPr>
          <p:cNvPr id="19" name="Rectangle: Rounded Corners 18">
            <a:extLst>
              <a:ext uri="{FF2B5EF4-FFF2-40B4-BE49-F238E27FC236}">
                <a16:creationId xmlns:a16="http://schemas.microsoft.com/office/drawing/2014/main" id="{3D972CA8-498A-1A16-BE51-68A0179BDBF3}"/>
              </a:ext>
            </a:extLst>
          </p:cNvPr>
          <p:cNvSpPr/>
          <p:nvPr/>
        </p:nvSpPr>
        <p:spPr>
          <a:xfrm>
            <a:off x="3325976" y="1400929"/>
            <a:ext cx="2414016" cy="980689"/>
          </a:xfrm>
          <a:prstGeom prst="roundRect">
            <a:avLst/>
          </a:prstGeom>
          <a:solidFill>
            <a:schemeClr val="tx2">
              <a:lumMod val="10000"/>
              <a:lumOff val="90000"/>
            </a:schemeClr>
          </a:solidFill>
          <a:ln w="28575">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274320"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Check “</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My Tasks”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in a variety of ways, including:</a:t>
            </a:r>
          </a:p>
        </p:txBody>
      </p:sp>
      <p:grpSp>
        <p:nvGrpSpPr>
          <p:cNvPr id="20" name="Group 19">
            <a:extLst>
              <a:ext uri="{FF2B5EF4-FFF2-40B4-BE49-F238E27FC236}">
                <a16:creationId xmlns:a16="http://schemas.microsoft.com/office/drawing/2014/main" id="{4DB725C5-4A9D-7A34-B347-CA15069CDCA7}"/>
              </a:ext>
            </a:extLst>
          </p:cNvPr>
          <p:cNvGrpSpPr>
            <a:grpSpLocks noChangeAspect="1"/>
          </p:cNvGrpSpPr>
          <p:nvPr/>
        </p:nvGrpSpPr>
        <p:grpSpPr>
          <a:xfrm>
            <a:off x="3223669" y="1326448"/>
            <a:ext cx="365760" cy="365760"/>
            <a:chOff x="1119083" y="3806962"/>
            <a:chExt cx="365760" cy="365760"/>
          </a:xfrm>
          <a:effectLst>
            <a:outerShdw blurRad="63500" sx="102000" sy="102000" algn="ctr" rotWithShape="0">
              <a:prstClr val="black">
                <a:alpha val="40000"/>
              </a:prstClr>
            </a:outerShdw>
          </a:effectLst>
        </p:grpSpPr>
        <p:sp>
          <p:nvSpPr>
            <p:cNvPr id="21" name="Oval 20">
              <a:extLst>
                <a:ext uri="{FF2B5EF4-FFF2-40B4-BE49-F238E27FC236}">
                  <a16:creationId xmlns:a16="http://schemas.microsoft.com/office/drawing/2014/main" id="{C401CE07-F077-B3BA-620A-D5DA384D16B0}"/>
                </a:ext>
              </a:extLst>
            </p:cNvPr>
            <p:cNvSpPr>
              <a:spLocks noChangeAspect="1"/>
            </p:cNvSpPr>
            <p:nvPr/>
          </p:nvSpPr>
          <p:spPr>
            <a:xfrm>
              <a:off x="1119083" y="3806962"/>
              <a:ext cx="365760" cy="36576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Freeform 636">
              <a:extLst>
                <a:ext uri="{FF2B5EF4-FFF2-40B4-BE49-F238E27FC236}">
                  <a16:creationId xmlns:a16="http://schemas.microsoft.com/office/drawing/2014/main" id="{260E97EC-F333-22E7-9E7F-0C24B5970450}"/>
                </a:ext>
              </a:extLst>
            </p:cNvPr>
            <p:cNvSpPr>
              <a:spLocks noChangeAspect="1" noEditPoints="1"/>
            </p:cNvSpPr>
            <p:nvPr/>
          </p:nvSpPr>
          <p:spPr bwMode="auto">
            <a:xfrm>
              <a:off x="1164803" y="3852682"/>
              <a:ext cx="274320" cy="274320"/>
            </a:xfrm>
            <a:custGeom>
              <a:avLst/>
              <a:gdLst>
                <a:gd name="T0" fmla="*/ 260 w 512"/>
                <a:gd name="T1" fmla="*/ 165 h 512"/>
                <a:gd name="T2" fmla="*/ 295 w 512"/>
                <a:gd name="T3" fmla="*/ 288 h 512"/>
                <a:gd name="T4" fmla="*/ 128 w 512"/>
                <a:gd name="T5" fmla="*/ 288 h 512"/>
                <a:gd name="T6" fmla="*/ 119 w 512"/>
                <a:gd name="T7" fmla="*/ 250 h 512"/>
                <a:gd name="T8" fmla="*/ 260 w 512"/>
                <a:gd name="T9" fmla="*/ 165 h 512"/>
                <a:gd name="T10" fmla="*/ 192 w 512"/>
                <a:gd name="T11" fmla="*/ 309 h 512"/>
                <a:gd name="T12" fmla="*/ 213 w 512"/>
                <a:gd name="T13" fmla="*/ 330 h 512"/>
                <a:gd name="T14" fmla="*/ 234 w 512"/>
                <a:gd name="T15" fmla="*/ 309 h 512"/>
                <a:gd name="T16" fmla="*/ 234 w 512"/>
                <a:gd name="T17" fmla="*/ 309 h 512"/>
                <a:gd name="T18" fmla="*/ 192 w 512"/>
                <a:gd name="T19" fmla="*/ 309 h 512"/>
                <a:gd name="T20" fmla="*/ 192 w 512"/>
                <a:gd name="T21" fmla="*/ 309 h 512"/>
                <a:gd name="T22" fmla="*/ 512 w 512"/>
                <a:gd name="T23" fmla="*/ 256 h 512"/>
                <a:gd name="T24" fmla="*/ 256 w 512"/>
                <a:gd name="T25" fmla="*/ 512 h 512"/>
                <a:gd name="T26" fmla="*/ 0 w 512"/>
                <a:gd name="T27" fmla="*/ 256 h 512"/>
                <a:gd name="T28" fmla="*/ 256 w 512"/>
                <a:gd name="T29" fmla="*/ 0 h 512"/>
                <a:gd name="T30" fmla="*/ 512 w 512"/>
                <a:gd name="T31" fmla="*/ 256 h 512"/>
                <a:gd name="T32" fmla="*/ 301 w 512"/>
                <a:gd name="T33" fmla="*/ 177 h 512"/>
                <a:gd name="T34" fmla="*/ 309 w 512"/>
                <a:gd name="T35" fmla="*/ 181 h 512"/>
                <a:gd name="T36" fmla="*/ 316 w 512"/>
                <a:gd name="T37" fmla="*/ 179 h 512"/>
                <a:gd name="T38" fmla="*/ 369 w 512"/>
                <a:gd name="T39" fmla="*/ 136 h 512"/>
                <a:gd name="T40" fmla="*/ 371 w 512"/>
                <a:gd name="T41" fmla="*/ 121 h 512"/>
                <a:gd name="T42" fmla="*/ 356 w 512"/>
                <a:gd name="T43" fmla="*/ 119 h 512"/>
                <a:gd name="T44" fmla="*/ 302 w 512"/>
                <a:gd name="T45" fmla="*/ 162 h 512"/>
                <a:gd name="T46" fmla="*/ 301 w 512"/>
                <a:gd name="T47" fmla="*/ 177 h 512"/>
                <a:gd name="T48" fmla="*/ 319 w 512"/>
                <a:gd name="T49" fmla="*/ 295 h 512"/>
                <a:gd name="T50" fmla="*/ 277 w 512"/>
                <a:gd name="T51" fmla="*/ 146 h 512"/>
                <a:gd name="T52" fmla="*/ 270 w 512"/>
                <a:gd name="T53" fmla="*/ 139 h 512"/>
                <a:gd name="T54" fmla="*/ 261 w 512"/>
                <a:gd name="T55" fmla="*/ 140 h 512"/>
                <a:gd name="T56" fmla="*/ 101 w 512"/>
                <a:gd name="T57" fmla="*/ 236 h 512"/>
                <a:gd name="T58" fmla="*/ 96 w 512"/>
                <a:gd name="T59" fmla="*/ 248 h 512"/>
                <a:gd name="T60" fmla="*/ 110 w 512"/>
                <a:gd name="T61" fmla="*/ 301 h 512"/>
                <a:gd name="T62" fmla="*/ 120 w 512"/>
                <a:gd name="T63" fmla="*/ 309 h 512"/>
                <a:gd name="T64" fmla="*/ 170 w 512"/>
                <a:gd name="T65" fmla="*/ 309 h 512"/>
                <a:gd name="T66" fmla="*/ 170 w 512"/>
                <a:gd name="T67" fmla="*/ 309 h 512"/>
                <a:gd name="T68" fmla="*/ 213 w 512"/>
                <a:gd name="T69" fmla="*/ 352 h 512"/>
                <a:gd name="T70" fmla="*/ 256 w 512"/>
                <a:gd name="T71" fmla="*/ 309 h 512"/>
                <a:gd name="T72" fmla="*/ 256 w 512"/>
                <a:gd name="T73" fmla="*/ 309 h 512"/>
                <a:gd name="T74" fmla="*/ 309 w 512"/>
                <a:gd name="T75" fmla="*/ 309 h 512"/>
                <a:gd name="T76" fmla="*/ 309 w 512"/>
                <a:gd name="T77" fmla="*/ 309 h 512"/>
                <a:gd name="T78" fmla="*/ 318 w 512"/>
                <a:gd name="T79" fmla="*/ 305 h 512"/>
                <a:gd name="T80" fmla="*/ 319 w 512"/>
                <a:gd name="T81" fmla="*/ 295 h 512"/>
                <a:gd name="T82" fmla="*/ 416 w 512"/>
                <a:gd name="T83" fmla="*/ 279 h 512"/>
                <a:gd name="T84" fmla="*/ 407 w 512"/>
                <a:gd name="T85" fmla="*/ 266 h 512"/>
                <a:gd name="T86" fmla="*/ 343 w 512"/>
                <a:gd name="T87" fmla="*/ 256 h 512"/>
                <a:gd name="T88" fmla="*/ 330 w 512"/>
                <a:gd name="T89" fmla="*/ 265 h 512"/>
                <a:gd name="T90" fmla="*/ 339 w 512"/>
                <a:gd name="T91" fmla="*/ 277 h 512"/>
                <a:gd name="T92" fmla="*/ 403 w 512"/>
                <a:gd name="T93" fmla="*/ 288 h 512"/>
                <a:gd name="T94" fmla="*/ 405 w 512"/>
                <a:gd name="T95" fmla="*/ 288 h 512"/>
                <a:gd name="T96" fmla="*/ 416 w 512"/>
                <a:gd name="T97" fmla="*/ 279 h 512"/>
                <a:gd name="T98" fmla="*/ 415 w 512"/>
                <a:gd name="T99" fmla="*/ 189 h 512"/>
                <a:gd name="T100" fmla="*/ 402 w 512"/>
                <a:gd name="T101" fmla="*/ 181 h 512"/>
                <a:gd name="T102" fmla="*/ 327 w 512"/>
                <a:gd name="T103" fmla="*/ 203 h 512"/>
                <a:gd name="T104" fmla="*/ 320 w 512"/>
                <a:gd name="T105" fmla="*/ 216 h 512"/>
                <a:gd name="T106" fmla="*/ 330 w 512"/>
                <a:gd name="T107" fmla="*/ 224 h 512"/>
                <a:gd name="T108" fmla="*/ 333 w 512"/>
                <a:gd name="T109" fmla="*/ 223 h 512"/>
                <a:gd name="T110" fmla="*/ 408 w 512"/>
                <a:gd name="T111" fmla="*/ 202 h 512"/>
                <a:gd name="T112" fmla="*/ 415 w 512"/>
                <a:gd name="T113" fmla="*/ 18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2" h="512">
                  <a:moveTo>
                    <a:pt x="260" y="165"/>
                  </a:moveTo>
                  <a:cubicBezTo>
                    <a:pt x="295" y="288"/>
                    <a:pt x="295" y="288"/>
                    <a:pt x="295" y="288"/>
                  </a:cubicBezTo>
                  <a:cubicBezTo>
                    <a:pt x="128" y="288"/>
                    <a:pt x="128" y="288"/>
                    <a:pt x="128" y="288"/>
                  </a:cubicBezTo>
                  <a:cubicBezTo>
                    <a:pt x="119" y="250"/>
                    <a:pt x="119" y="250"/>
                    <a:pt x="119" y="250"/>
                  </a:cubicBezTo>
                  <a:lnTo>
                    <a:pt x="260" y="165"/>
                  </a:lnTo>
                  <a:close/>
                  <a:moveTo>
                    <a:pt x="192" y="309"/>
                  </a:moveTo>
                  <a:cubicBezTo>
                    <a:pt x="192" y="321"/>
                    <a:pt x="201" y="330"/>
                    <a:pt x="213" y="330"/>
                  </a:cubicBezTo>
                  <a:cubicBezTo>
                    <a:pt x="225" y="330"/>
                    <a:pt x="234" y="321"/>
                    <a:pt x="234" y="309"/>
                  </a:cubicBezTo>
                  <a:cubicBezTo>
                    <a:pt x="234" y="309"/>
                    <a:pt x="234" y="309"/>
                    <a:pt x="234" y="309"/>
                  </a:cubicBezTo>
                  <a:cubicBezTo>
                    <a:pt x="192" y="309"/>
                    <a:pt x="192" y="309"/>
                    <a:pt x="192" y="309"/>
                  </a:cubicBezTo>
                  <a:cubicBezTo>
                    <a:pt x="192" y="309"/>
                    <a:pt x="192" y="309"/>
                    <a:pt x="192" y="309"/>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01" y="177"/>
                  </a:moveTo>
                  <a:cubicBezTo>
                    <a:pt x="303" y="180"/>
                    <a:pt x="306" y="181"/>
                    <a:pt x="309" y="181"/>
                  </a:cubicBezTo>
                  <a:cubicBezTo>
                    <a:pt x="311" y="181"/>
                    <a:pt x="314" y="180"/>
                    <a:pt x="316" y="179"/>
                  </a:cubicBezTo>
                  <a:cubicBezTo>
                    <a:pt x="369" y="136"/>
                    <a:pt x="369" y="136"/>
                    <a:pt x="369" y="136"/>
                  </a:cubicBezTo>
                  <a:cubicBezTo>
                    <a:pt x="374" y="132"/>
                    <a:pt x="374" y="126"/>
                    <a:pt x="371" y="121"/>
                  </a:cubicBezTo>
                  <a:cubicBezTo>
                    <a:pt x="367" y="116"/>
                    <a:pt x="360" y="116"/>
                    <a:pt x="356" y="119"/>
                  </a:cubicBezTo>
                  <a:cubicBezTo>
                    <a:pt x="302" y="162"/>
                    <a:pt x="302" y="162"/>
                    <a:pt x="302" y="162"/>
                  </a:cubicBezTo>
                  <a:cubicBezTo>
                    <a:pt x="298" y="166"/>
                    <a:pt x="297" y="172"/>
                    <a:pt x="301" y="177"/>
                  </a:cubicBezTo>
                  <a:close/>
                  <a:moveTo>
                    <a:pt x="319" y="295"/>
                  </a:moveTo>
                  <a:cubicBezTo>
                    <a:pt x="277" y="146"/>
                    <a:pt x="277" y="146"/>
                    <a:pt x="277" y="146"/>
                  </a:cubicBezTo>
                  <a:cubicBezTo>
                    <a:pt x="276" y="143"/>
                    <a:pt x="273" y="140"/>
                    <a:pt x="270" y="139"/>
                  </a:cubicBezTo>
                  <a:cubicBezTo>
                    <a:pt x="267" y="138"/>
                    <a:pt x="264" y="138"/>
                    <a:pt x="261" y="140"/>
                  </a:cubicBezTo>
                  <a:cubicBezTo>
                    <a:pt x="101" y="236"/>
                    <a:pt x="101" y="236"/>
                    <a:pt x="101" y="236"/>
                  </a:cubicBezTo>
                  <a:cubicBezTo>
                    <a:pt x="97" y="238"/>
                    <a:pt x="95" y="243"/>
                    <a:pt x="96" y="248"/>
                  </a:cubicBezTo>
                  <a:cubicBezTo>
                    <a:pt x="110" y="301"/>
                    <a:pt x="110" y="301"/>
                    <a:pt x="110" y="301"/>
                  </a:cubicBezTo>
                  <a:cubicBezTo>
                    <a:pt x="111" y="306"/>
                    <a:pt x="115" y="309"/>
                    <a:pt x="120" y="309"/>
                  </a:cubicBezTo>
                  <a:cubicBezTo>
                    <a:pt x="170" y="309"/>
                    <a:pt x="170" y="309"/>
                    <a:pt x="170" y="309"/>
                  </a:cubicBezTo>
                  <a:cubicBezTo>
                    <a:pt x="170" y="309"/>
                    <a:pt x="170" y="309"/>
                    <a:pt x="170" y="309"/>
                  </a:cubicBezTo>
                  <a:cubicBezTo>
                    <a:pt x="170" y="333"/>
                    <a:pt x="189" y="352"/>
                    <a:pt x="213" y="352"/>
                  </a:cubicBezTo>
                  <a:cubicBezTo>
                    <a:pt x="237" y="352"/>
                    <a:pt x="256" y="333"/>
                    <a:pt x="256" y="309"/>
                  </a:cubicBezTo>
                  <a:cubicBezTo>
                    <a:pt x="256" y="309"/>
                    <a:pt x="256" y="309"/>
                    <a:pt x="256" y="309"/>
                  </a:cubicBezTo>
                  <a:cubicBezTo>
                    <a:pt x="309" y="309"/>
                    <a:pt x="309" y="309"/>
                    <a:pt x="309" y="309"/>
                  </a:cubicBezTo>
                  <a:cubicBezTo>
                    <a:pt x="309" y="309"/>
                    <a:pt x="309" y="309"/>
                    <a:pt x="309" y="309"/>
                  </a:cubicBezTo>
                  <a:cubicBezTo>
                    <a:pt x="312" y="309"/>
                    <a:pt x="316" y="307"/>
                    <a:pt x="318" y="305"/>
                  </a:cubicBezTo>
                  <a:cubicBezTo>
                    <a:pt x="320" y="302"/>
                    <a:pt x="320" y="299"/>
                    <a:pt x="319" y="295"/>
                  </a:cubicBezTo>
                  <a:close/>
                  <a:moveTo>
                    <a:pt x="416" y="279"/>
                  </a:moveTo>
                  <a:cubicBezTo>
                    <a:pt x="416" y="273"/>
                    <a:pt x="413" y="267"/>
                    <a:pt x="407" y="266"/>
                  </a:cubicBezTo>
                  <a:cubicBezTo>
                    <a:pt x="343" y="256"/>
                    <a:pt x="343" y="256"/>
                    <a:pt x="343" y="256"/>
                  </a:cubicBezTo>
                  <a:cubicBezTo>
                    <a:pt x="337" y="255"/>
                    <a:pt x="331" y="259"/>
                    <a:pt x="330" y="265"/>
                  </a:cubicBezTo>
                  <a:cubicBezTo>
                    <a:pt x="330" y="270"/>
                    <a:pt x="333" y="276"/>
                    <a:pt x="339" y="277"/>
                  </a:cubicBezTo>
                  <a:cubicBezTo>
                    <a:pt x="403" y="288"/>
                    <a:pt x="403" y="288"/>
                    <a:pt x="403" y="288"/>
                  </a:cubicBezTo>
                  <a:cubicBezTo>
                    <a:pt x="404" y="288"/>
                    <a:pt x="404" y="288"/>
                    <a:pt x="405" y="288"/>
                  </a:cubicBezTo>
                  <a:cubicBezTo>
                    <a:pt x="410" y="288"/>
                    <a:pt x="415" y="284"/>
                    <a:pt x="416" y="279"/>
                  </a:cubicBezTo>
                  <a:close/>
                  <a:moveTo>
                    <a:pt x="415" y="189"/>
                  </a:moveTo>
                  <a:cubicBezTo>
                    <a:pt x="414" y="183"/>
                    <a:pt x="408" y="180"/>
                    <a:pt x="402" y="181"/>
                  </a:cubicBezTo>
                  <a:cubicBezTo>
                    <a:pt x="327" y="203"/>
                    <a:pt x="327" y="203"/>
                    <a:pt x="327" y="203"/>
                  </a:cubicBezTo>
                  <a:cubicBezTo>
                    <a:pt x="322" y="204"/>
                    <a:pt x="318" y="210"/>
                    <a:pt x="320" y="216"/>
                  </a:cubicBezTo>
                  <a:cubicBezTo>
                    <a:pt x="321" y="221"/>
                    <a:pt x="326" y="224"/>
                    <a:pt x="330" y="224"/>
                  </a:cubicBezTo>
                  <a:cubicBezTo>
                    <a:pt x="331" y="224"/>
                    <a:pt x="332" y="224"/>
                    <a:pt x="333" y="223"/>
                  </a:cubicBezTo>
                  <a:cubicBezTo>
                    <a:pt x="408" y="202"/>
                    <a:pt x="408" y="202"/>
                    <a:pt x="408" y="202"/>
                  </a:cubicBezTo>
                  <a:cubicBezTo>
                    <a:pt x="414" y="200"/>
                    <a:pt x="417" y="194"/>
                    <a:pt x="415" y="18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0" name="Slide Number Placeholder 9">
            <a:extLst>
              <a:ext uri="{FF2B5EF4-FFF2-40B4-BE49-F238E27FC236}">
                <a16:creationId xmlns:a16="http://schemas.microsoft.com/office/drawing/2014/main" id="{50F48E5E-8CC9-3B91-B192-101CA3E7907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486602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03DC67-6EC5-AD67-D92B-FDA6D980459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35DD2474-948D-0387-AA17-7CE4D76F0AE5}"/>
              </a:ext>
            </a:extLst>
          </p:cNvPr>
          <p:cNvSpPr>
            <a:spLocks noGrp="1"/>
          </p:cNvSpPr>
          <p:nvPr>
            <p:ph type="title"/>
          </p:nvPr>
        </p:nvSpPr>
        <p:spPr/>
        <p:txBody>
          <a:bodyPr/>
          <a:lstStyle/>
          <a:p>
            <a:r>
              <a:rPr lang="en-US"/>
              <a:t>Reviewing and Managing Transactions</a:t>
            </a:r>
          </a:p>
        </p:txBody>
      </p:sp>
      <p:sp>
        <p:nvSpPr>
          <p:cNvPr id="4" name="Content Placeholder 3">
            <a:extLst>
              <a:ext uri="{FF2B5EF4-FFF2-40B4-BE49-F238E27FC236}">
                <a16:creationId xmlns:a16="http://schemas.microsoft.com/office/drawing/2014/main" id="{96271350-7AD7-78E6-E171-147A07A3AE14}"/>
              </a:ext>
            </a:extLst>
          </p:cNvPr>
          <p:cNvSpPr>
            <a:spLocks noGrp="1"/>
          </p:cNvSpPr>
          <p:nvPr>
            <p:ph idx="1"/>
          </p:nvPr>
        </p:nvSpPr>
        <p:spPr/>
        <p:txBody>
          <a:bodyPr>
            <a:normAutofit fontScale="92500" lnSpcReduction="10000"/>
          </a:bodyPr>
          <a:lstStyle/>
          <a:p>
            <a:r>
              <a:rPr lang="en-US"/>
              <a:t>Overview of GA@WORK business processes, including transactions awaiting action and completed transactions.</a:t>
            </a:r>
          </a:p>
          <a:p>
            <a:endParaRPr lang="en-US"/>
          </a:p>
        </p:txBody>
      </p:sp>
      <p:sp>
        <p:nvSpPr>
          <p:cNvPr id="5" name="Rectangle: Rounded Corners 4">
            <a:extLst>
              <a:ext uri="{FF2B5EF4-FFF2-40B4-BE49-F238E27FC236}">
                <a16:creationId xmlns:a16="http://schemas.microsoft.com/office/drawing/2014/main" id="{A7EBD22F-13A4-4D6E-C7D2-790C56DA90F6}"/>
              </a:ext>
            </a:extLst>
          </p:cNvPr>
          <p:cNvSpPr/>
          <p:nvPr/>
        </p:nvSpPr>
        <p:spPr>
          <a:xfrm>
            <a:off x="651933" y="1642947"/>
            <a:ext cx="10439400" cy="1189110"/>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5789"/>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13BD31B-0754-5738-9BC8-813D15D7E511}"/>
              </a:ext>
            </a:extLst>
          </p:cNvPr>
          <p:cNvSpPr txBox="1"/>
          <p:nvPr/>
        </p:nvSpPr>
        <p:spPr>
          <a:xfrm>
            <a:off x="4544482" y="1667944"/>
            <a:ext cx="3462867"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Total Items Awaiting Actions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n-US" sz="3200" b="1" i="0" u="none" strike="noStrike" kern="1200" cap="none" spc="0" normalizeH="0" baseline="0" noProof="0">
                <a:ln>
                  <a:noFill/>
                </a:ln>
                <a:solidFill>
                  <a:srgbClr val="FFFFFF"/>
                </a:solidFill>
                <a:effectLst/>
                <a:uLnTx/>
                <a:uFillTx/>
                <a:latin typeface="Arial" panose="020B0604020202020204"/>
                <a:ea typeface="+mn-ea"/>
                <a:cs typeface="+mn-cs"/>
              </a:rPr>
              <a:t>97,000</a:t>
            </a: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Across 47 business processes</a:t>
            </a:r>
          </a:p>
        </p:txBody>
      </p:sp>
      <p:sp>
        <p:nvSpPr>
          <p:cNvPr id="7" name="TextBox 6">
            <a:extLst>
              <a:ext uri="{FF2B5EF4-FFF2-40B4-BE49-F238E27FC236}">
                <a16:creationId xmlns:a16="http://schemas.microsoft.com/office/drawing/2014/main" id="{FDE2D121-38DC-BFFA-A2E5-4CC1030AA057}"/>
              </a:ext>
            </a:extLst>
          </p:cNvPr>
          <p:cNvSpPr txBox="1"/>
          <p:nvPr/>
        </p:nvSpPr>
        <p:spPr>
          <a:xfrm>
            <a:off x="634995" y="2892228"/>
            <a:ext cx="1030393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Top 5 Business Process Awaiting Action</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47D15210-B19D-06FB-9549-11467DB40C6A}"/>
              </a:ext>
            </a:extLst>
          </p:cNvPr>
          <p:cNvSpPr txBox="1"/>
          <p:nvPr/>
        </p:nvSpPr>
        <p:spPr>
          <a:xfrm>
            <a:off x="643464" y="3236203"/>
            <a:ext cx="103759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Screen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55,642</a:t>
            </a:r>
          </a:p>
        </p:txBody>
      </p:sp>
      <p:sp>
        <p:nvSpPr>
          <p:cNvPr id="10" name="TextBox 9">
            <a:extLst>
              <a:ext uri="{FF2B5EF4-FFF2-40B4-BE49-F238E27FC236}">
                <a16:creationId xmlns:a16="http://schemas.microsoft.com/office/drawing/2014/main" id="{7D5F9671-E22A-6BBA-26AC-E7B55E53758D}"/>
              </a:ext>
            </a:extLst>
          </p:cNvPr>
          <p:cNvSpPr txBox="1"/>
          <p:nvPr/>
        </p:nvSpPr>
        <p:spPr>
          <a:xfrm>
            <a:off x="634995" y="3829378"/>
            <a:ext cx="103124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Enter Time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8,521</a:t>
            </a:r>
          </a:p>
        </p:txBody>
      </p:sp>
      <p:sp>
        <p:nvSpPr>
          <p:cNvPr id="12" name="TextBox 11">
            <a:extLst>
              <a:ext uri="{FF2B5EF4-FFF2-40B4-BE49-F238E27FC236}">
                <a16:creationId xmlns:a16="http://schemas.microsoft.com/office/drawing/2014/main" id="{3D5767AA-F881-7462-7508-DCC975C89859}"/>
              </a:ext>
            </a:extLst>
          </p:cNvPr>
          <p:cNvSpPr txBox="1"/>
          <p:nvPr/>
        </p:nvSpPr>
        <p:spPr>
          <a:xfrm>
            <a:off x="634996" y="4428365"/>
            <a:ext cx="103759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Request Time Off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7,945</a:t>
            </a:r>
          </a:p>
        </p:txBody>
      </p:sp>
      <p:sp>
        <p:nvSpPr>
          <p:cNvPr id="14" name="TextBox 13">
            <a:extLst>
              <a:ext uri="{FF2B5EF4-FFF2-40B4-BE49-F238E27FC236}">
                <a16:creationId xmlns:a16="http://schemas.microsoft.com/office/drawing/2014/main" id="{1941498C-41D3-C4E6-1AC4-2423212E9AE7}"/>
              </a:ext>
            </a:extLst>
          </p:cNvPr>
          <p:cNvSpPr txBox="1"/>
          <p:nvPr/>
        </p:nvSpPr>
        <p:spPr>
          <a:xfrm>
            <a:off x="634995" y="4985001"/>
            <a:ext cx="103759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Termination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3,866</a:t>
            </a:r>
          </a:p>
        </p:txBody>
      </p:sp>
      <p:sp>
        <p:nvSpPr>
          <p:cNvPr id="16" name="TextBox 15">
            <a:extLst>
              <a:ext uri="{FF2B5EF4-FFF2-40B4-BE49-F238E27FC236}">
                <a16:creationId xmlns:a16="http://schemas.microsoft.com/office/drawing/2014/main" id="{CC436118-FED5-E09A-C454-3CD966BDD505}"/>
              </a:ext>
            </a:extLst>
          </p:cNvPr>
          <p:cNvSpPr txBox="1"/>
          <p:nvPr/>
        </p:nvSpPr>
        <p:spPr>
          <a:xfrm>
            <a:off x="643464" y="5600750"/>
            <a:ext cx="103759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Interview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3,735</a:t>
            </a:r>
          </a:p>
        </p:txBody>
      </p:sp>
      <p:sp>
        <p:nvSpPr>
          <p:cNvPr id="17" name="Rectangle: Rounded Corners 16">
            <a:extLst>
              <a:ext uri="{FF2B5EF4-FFF2-40B4-BE49-F238E27FC236}">
                <a16:creationId xmlns:a16="http://schemas.microsoft.com/office/drawing/2014/main" id="{207F43A9-B4B3-2CEB-DD67-DA9AF499CB8F}"/>
              </a:ext>
            </a:extLst>
          </p:cNvPr>
          <p:cNvSpPr/>
          <p:nvPr/>
        </p:nvSpPr>
        <p:spPr>
          <a:xfrm>
            <a:off x="715431" y="3598982"/>
            <a:ext cx="10295466" cy="191001"/>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Rounded Corners 18">
            <a:extLst>
              <a:ext uri="{FF2B5EF4-FFF2-40B4-BE49-F238E27FC236}">
                <a16:creationId xmlns:a16="http://schemas.microsoft.com/office/drawing/2014/main" id="{BA81B23A-AF9D-4754-2ABF-3418B49E7E31}"/>
              </a:ext>
            </a:extLst>
          </p:cNvPr>
          <p:cNvSpPr/>
          <p:nvPr/>
        </p:nvSpPr>
        <p:spPr>
          <a:xfrm>
            <a:off x="715431" y="4198710"/>
            <a:ext cx="10295466" cy="191001"/>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Rounded Corners 20">
            <a:extLst>
              <a:ext uri="{FF2B5EF4-FFF2-40B4-BE49-F238E27FC236}">
                <a16:creationId xmlns:a16="http://schemas.microsoft.com/office/drawing/2014/main" id="{34BC8E1F-F3A9-4B18-B3E3-03C62E915631}"/>
              </a:ext>
            </a:extLst>
          </p:cNvPr>
          <p:cNvSpPr/>
          <p:nvPr/>
        </p:nvSpPr>
        <p:spPr>
          <a:xfrm>
            <a:off x="2125131" y="4198710"/>
            <a:ext cx="8885766" cy="191001"/>
          </a:xfrm>
          <a:prstGeom prst="roundRect">
            <a:avLst/>
          </a:prstGeom>
          <a:solidFill>
            <a:schemeClr val="bg1">
              <a:lumMod val="95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Rounded Corners 22">
            <a:extLst>
              <a:ext uri="{FF2B5EF4-FFF2-40B4-BE49-F238E27FC236}">
                <a16:creationId xmlns:a16="http://schemas.microsoft.com/office/drawing/2014/main" id="{33E3F0C7-8D5C-63CB-07DC-B25EA2619350}"/>
              </a:ext>
            </a:extLst>
          </p:cNvPr>
          <p:cNvSpPr/>
          <p:nvPr/>
        </p:nvSpPr>
        <p:spPr>
          <a:xfrm>
            <a:off x="715431" y="4804856"/>
            <a:ext cx="10295466" cy="191001"/>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ctangle: Rounded Corners 24">
            <a:extLst>
              <a:ext uri="{FF2B5EF4-FFF2-40B4-BE49-F238E27FC236}">
                <a16:creationId xmlns:a16="http://schemas.microsoft.com/office/drawing/2014/main" id="{6D460FF5-C625-AE5B-0E64-0108750EDD5F}"/>
              </a:ext>
            </a:extLst>
          </p:cNvPr>
          <p:cNvSpPr/>
          <p:nvPr/>
        </p:nvSpPr>
        <p:spPr>
          <a:xfrm>
            <a:off x="2006598" y="4804856"/>
            <a:ext cx="9004299" cy="191001"/>
          </a:xfrm>
          <a:prstGeom prst="roundRect">
            <a:avLst/>
          </a:prstGeom>
          <a:solidFill>
            <a:schemeClr val="bg1">
              <a:lumMod val="95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Rectangle: Rounded Corners 26">
            <a:extLst>
              <a:ext uri="{FF2B5EF4-FFF2-40B4-BE49-F238E27FC236}">
                <a16:creationId xmlns:a16="http://schemas.microsoft.com/office/drawing/2014/main" id="{C52BFE2F-0902-439A-FFF6-CF447F72FA6C}"/>
              </a:ext>
            </a:extLst>
          </p:cNvPr>
          <p:cNvSpPr/>
          <p:nvPr/>
        </p:nvSpPr>
        <p:spPr>
          <a:xfrm>
            <a:off x="715431" y="5381609"/>
            <a:ext cx="10295466" cy="191001"/>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Rectangle: Rounded Corners 28">
            <a:extLst>
              <a:ext uri="{FF2B5EF4-FFF2-40B4-BE49-F238E27FC236}">
                <a16:creationId xmlns:a16="http://schemas.microsoft.com/office/drawing/2014/main" id="{DE4025CC-6AD9-C43B-7FAE-57ED4FCBB511}"/>
              </a:ext>
            </a:extLst>
          </p:cNvPr>
          <p:cNvSpPr/>
          <p:nvPr/>
        </p:nvSpPr>
        <p:spPr>
          <a:xfrm>
            <a:off x="1540932" y="5375142"/>
            <a:ext cx="9469966" cy="197468"/>
          </a:xfrm>
          <a:prstGeom prst="roundRect">
            <a:avLst/>
          </a:prstGeom>
          <a:solidFill>
            <a:schemeClr val="bg1">
              <a:lumMod val="95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Rounded Corners 30">
            <a:extLst>
              <a:ext uri="{FF2B5EF4-FFF2-40B4-BE49-F238E27FC236}">
                <a16:creationId xmlns:a16="http://schemas.microsoft.com/office/drawing/2014/main" id="{28AAE892-C2F8-4292-3C1B-AC05C56DABF0}"/>
              </a:ext>
            </a:extLst>
          </p:cNvPr>
          <p:cNvSpPr/>
          <p:nvPr/>
        </p:nvSpPr>
        <p:spPr>
          <a:xfrm>
            <a:off x="715431" y="5941856"/>
            <a:ext cx="10295466" cy="191001"/>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Rounded Corners 32">
            <a:extLst>
              <a:ext uri="{FF2B5EF4-FFF2-40B4-BE49-F238E27FC236}">
                <a16:creationId xmlns:a16="http://schemas.microsoft.com/office/drawing/2014/main" id="{93F49D58-4DA6-4096-369C-0F673DC1B051}"/>
              </a:ext>
            </a:extLst>
          </p:cNvPr>
          <p:cNvSpPr/>
          <p:nvPr/>
        </p:nvSpPr>
        <p:spPr>
          <a:xfrm>
            <a:off x="1540932" y="5935389"/>
            <a:ext cx="9469966" cy="197468"/>
          </a:xfrm>
          <a:prstGeom prst="roundRect">
            <a:avLst/>
          </a:prstGeom>
          <a:solidFill>
            <a:schemeClr val="bg1">
              <a:lumMod val="95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TextBox 33">
            <a:extLst>
              <a:ext uri="{FF2B5EF4-FFF2-40B4-BE49-F238E27FC236}">
                <a16:creationId xmlns:a16="http://schemas.microsoft.com/office/drawing/2014/main" id="{4666BF62-18C4-07E1-C40A-201CE6A17CE9}"/>
              </a:ext>
            </a:extLst>
          </p:cNvPr>
          <p:cNvSpPr txBox="1"/>
          <p:nvPr/>
        </p:nvSpPr>
        <p:spPr>
          <a:xfrm>
            <a:off x="3095623" y="6190784"/>
            <a:ext cx="71659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000000"/>
                </a:solidFill>
                <a:effectLst/>
                <a:uLnTx/>
                <a:uFillTx/>
                <a:latin typeface="Arial" panose="020B0604020202020204"/>
                <a:ea typeface="+mn-ea"/>
                <a:cs typeface="+mn-cs"/>
              </a:rPr>
              <a:t>These five processes represent the largest volumes of items awaiting action. Daily task reviews and timely responses help support efficient transaction processing across GA@WORK.</a:t>
            </a:r>
          </a:p>
        </p:txBody>
      </p:sp>
    </p:spTree>
    <p:extLst>
      <p:ext uri="{BB962C8B-B14F-4D97-AF65-F5344CB8AC3E}">
        <p14:creationId xmlns:p14="http://schemas.microsoft.com/office/powerpoint/2010/main" val="11496241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5E91CCA-3447-E103-C614-238D700A28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9EE18601-6B7B-3707-8D24-783032B214AE}"/>
              </a:ext>
            </a:extLst>
          </p:cNvPr>
          <p:cNvSpPr>
            <a:spLocks noGrp="1"/>
          </p:cNvSpPr>
          <p:nvPr>
            <p:ph type="title"/>
          </p:nvPr>
        </p:nvSpPr>
        <p:spPr/>
        <p:txBody>
          <a:bodyPr>
            <a:normAutofit/>
          </a:bodyPr>
          <a:lstStyle/>
          <a:p>
            <a:r>
              <a:rPr lang="en-US"/>
              <a:t>Reviewing and Managing Transactions</a:t>
            </a:r>
          </a:p>
        </p:txBody>
      </p:sp>
      <p:graphicFrame>
        <p:nvGraphicFramePr>
          <p:cNvPr id="2" name="Object 1">
            <a:extLst>
              <a:ext uri="{FF2B5EF4-FFF2-40B4-BE49-F238E27FC236}">
                <a16:creationId xmlns:a16="http://schemas.microsoft.com/office/drawing/2014/main" id="{C3D5177D-1183-CA5A-FD74-28B387DFE37A}"/>
              </a:ext>
            </a:extLst>
          </p:cNvPr>
          <p:cNvGraphicFramePr>
            <a:graphicFrameLocks noChangeAspect="1"/>
          </p:cNvGraphicFramePr>
          <p:nvPr/>
        </p:nvGraphicFramePr>
        <p:xfrm>
          <a:off x="532435" y="1413560"/>
          <a:ext cx="5947062" cy="4030880"/>
        </p:xfrm>
        <a:graphic>
          <a:graphicData uri="http://schemas.openxmlformats.org/presentationml/2006/ole">
            <mc:AlternateContent xmlns:mc="http://schemas.openxmlformats.org/markup-compatibility/2006">
              <mc:Choice xmlns:v="urn:schemas-microsoft-com:vml" Requires="v">
                <p:oleObj name="Worksheet" r:id="rId2" imgW="6621957" imgH="4198585" progId="Excel.Sheet.12">
                  <p:embed/>
                </p:oleObj>
              </mc:Choice>
              <mc:Fallback>
                <p:oleObj name="Worksheet" r:id="rId2" imgW="6621957" imgH="4198585" progId="Excel.Sheet.12">
                  <p:embed/>
                  <p:pic>
                    <p:nvPicPr>
                      <p:cNvPr id="2" name="Object 1">
                        <a:extLst>
                          <a:ext uri="{FF2B5EF4-FFF2-40B4-BE49-F238E27FC236}">
                            <a16:creationId xmlns:a16="http://schemas.microsoft.com/office/drawing/2014/main" id="{C3D5177D-1183-CA5A-FD74-28B387DFE37A}"/>
                          </a:ext>
                        </a:extLst>
                      </p:cNvPr>
                      <p:cNvPicPr/>
                      <p:nvPr/>
                    </p:nvPicPr>
                    <p:blipFill>
                      <a:blip r:embed="rId3"/>
                      <a:stretch>
                        <a:fillRect/>
                      </a:stretch>
                    </p:blipFill>
                    <p:spPr>
                      <a:xfrm>
                        <a:off x="532435" y="1413560"/>
                        <a:ext cx="5947062" cy="4030880"/>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E51980C3-7E73-D709-8FC4-829B52C5809E}"/>
              </a:ext>
            </a:extLst>
          </p:cNvPr>
          <p:cNvGraphicFramePr>
            <a:graphicFrameLocks noChangeAspect="1"/>
          </p:cNvGraphicFramePr>
          <p:nvPr/>
        </p:nvGraphicFramePr>
        <p:xfrm>
          <a:off x="6500714" y="1413560"/>
          <a:ext cx="5441367" cy="4030880"/>
        </p:xfrm>
        <a:graphic>
          <a:graphicData uri="http://schemas.openxmlformats.org/presentationml/2006/ole">
            <mc:AlternateContent xmlns:mc="http://schemas.openxmlformats.org/markup-compatibility/2006">
              <mc:Choice xmlns:v="urn:schemas-microsoft-com:vml" Requires="v">
                <p:oleObj name="Worksheet" r:id="rId4" imgW="5822962" imgH="3822744" progId="Excel.Sheet.12">
                  <p:embed/>
                </p:oleObj>
              </mc:Choice>
              <mc:Fallback>
                <p:oleObj name="Worksheet" r:id="rId4" imgW="5822962" imgH="3822744" progId="Excel.Sheet.12">
                  <p:embed/>
                  <p:pic>
                    <p:nvPicPr>
                      <p:cNvPr id="3" name="Object 2">
                        <a:extLst>
                          <a:ext uri="{FF2B5EF4-FFF2-40B4-BE49-F238E27FC236}">
                            <a16:creationId xmlns:a16="http://schemas.microsoft.com/office/drawing/2014/main" id="{E51980C3-7E73-D709-8FC4-829B52C5809E}"/>
                          </a:ext>
                        </a:extLst>
                      </p:cNvPr>
                      <p:cNvPicPr/>
                      <p:nvPr/>
                    </p:nvPicPr>
                    <p:blipFill>
                      <a:blip r:embed="rId5"/>
                      <a:stretch>
                        <a:fillRect/>
                      </a:stretch>
                    </p:blipFill>
                    <p:spPr>
                      <a:xfrm>
                        <a:off x="6500714" y="1413560"/>
                        <a:ext cx="5441367" cy="4030880"/>
                      </a:xfrm>
                      <a:prstGeom prst="rect">
                        <a:avLst/>
                      </a:prstGeom>
                    </p:spPr>
                  </p:pic>
                </p:oleObj>
              </mc:Fallback>
            </mc:AlternateContent>
          </a:graphicData>
        </a:graphic>
      </p:graphicFrame>
    </p:spTree>
    <p:extLst>
      <p:ext uri="{BB962C8B-B14F-4D97-AF65-F5344CB8AC3E}">
        <p14:creationId xmlns:p14="http://schemas.microsoft.com/office/powerpoint/2010/main" val="39434185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0B6D4-D9C3-BBAD-B392-8423046C3EC3}"/>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90C9754-4180-79D0-C981-4F8195448DAA}"/>
              </a:ext>
            </a:extLst>
          </p:cNvPr>
          <p:cNvSpPr/>
          <p:nvPr/>
        </p:nvSpPr>
        <p:spPr>
          <a:xfrm>
            <a:off x="619761" y="1696719"/>
            <a:ext cx="5223992" cy="4577957"/>
          </a:xfrm>
          <a:prstGeom prst="roundRect">
            <a:avLst>
              <a:gd name="adj" fmla="val 3622"/>
            </a:avLst>
          </a:prstGeom>
          <a:solidFill>
            <a:schemeClr val="bg1"/>
          </a:solidFill>
          <a:ln w="38100">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90DF7915-0330-D57E-8009-26D4A39A01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2C0D22DE-3918-118E-0B3A-2894CD70737A}"/>
              </a:ext>
            </a:extLst>
          </p:cNvPr>
          <p:cNvSpPr>
            <a:spLocks noGrp="1"/>
          </p:cNvSpPr>
          <p:nvPr>
            <p:ph type="title"/>
          </p:nvPr>
        </p:nvSpPr>
        <p:spPr/>
        <p:txBody>
          <a:bodyPr>
            <a:normAutofit/>
          </a:bodyPr>
          <a:lstStyle/>
          <a:p>
            <a:r>
              <a:rPr lang="en-US"/>
              <a:t>Transactions Guidance and Expectations </a:t>
            </a:r>
          </a:p>
        </p:txBody>
      </p:sp>
      <p:sp>
        <p:nvSpPr>
          <p:cNvPr id="6" name="Content Placeholder 5">
            <a:extLst>
              <a:ext uri="{FF2B5EF4-FFF2-40B4-BE49-F238E27FC236}">
                <a16:creationId xmlns:a16="http://schemas.microsoft.com/office/drawing/2014/main" id="{3244FB62-410C-EBD2-ED7B-EE29972501C3}"/>
              </a:ext>
            </a:extLst>
          </p:cNvPr>
          <p:cNvSpPr>
            <a:spLocks noGrp="1"/>
          </p:cNvSpPr>
          <p:nvPr>
            <p:ph idx="1"/>
          </p:nvPr>
        </p:nvSpPr>
        <p:spPr/>
        <p:txBody>
          <a:bodyPr vert="horz" lIns="91440" tIns="45720" rIns="91440" bIns="45720" rtlCol="0" anchor="t">
            <a:normAutofit fontScale="92500" lnSpcReduction="10000"/>
          </a:bodyPr>
          <a:lstStyle/>
          <a:p>
            <a:r>
              <a:rPr lang="en-US">
                <a:cs typeface="Arial"/>
              </a:rPr>
              <a:t>Follow these guidelines to ensure transactions are accurate, processed on time, and support reliable employee data in GA@WORK. </a:t>
            </a:r>
            <a:endParaRPr lang="en-US"/>
          </a:p>
        </p:txBody>
      </p:sp>
      <p:sp>
        <p:nvSpPr>
          <p:cNvPr id="7" name="Rectangle: Rounded Corners 6">
            <a:extLst>
              <a:ext uri="{FF2B5EF4-FFF2-40B4-BE49-F238E27FC236}">
                <a16:creationId xmlns:a16="http://schemas.microsoft.com/office/drawing/2014/main" id="{8811D91E-962B-4FA4-2660-8E32A16F180A}"/>
              </a:ext>
            </a:extLst>
          </p:cNvPr>
          <p:cNvSpPr/>
          <p:nvPr/>
        </p:nvSpPr>
        <p:spPr>
          <a:xfrm>
            <a:off x="5964271" y="1696719"/>
            <a:ext cx="5223992" cy="4577957"/>
          </a:xfrm>
          <a:prstGeom prst="roundRect">
            <a:avLst>
              <a:gd name="adj" fmla="val 3622"/>
            </a:avLst>
          </a:prstGeom>
          <a:solidFill>
            <a:schemeClr val="bg1"/>
          </a:solidFill>
          <a:ln w="381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A661E119-F1FB-8929-043E-59BA14F12A1B}"/>
              </a:ext>
            </a:extLst>
          </p:cNvPr>
          <p:cNvSpPr txBox="1"/>
          <p:nvPr/>
        </p:nvSpPr>
        <p:spPr>
          <a:xfrm>
            <a:off x="725214" y="1740037"/>
            <a:ext cx="500292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35789"/>
                </a:solidFill>
                <a:effectLst/>
                <a:uLnTx/>
                <a:uFillTx/>
                <a:latin typeface="Arial" panose="020B0604020202020204"/>
                <a:ea typeface="+mn-ea"/>
                <a:cs typeface="+mn-cs"/>
              </a:rPr>
              <a:t>Transaction Guidance</a:t>
            </a:r>
          </a:p>
        </p:txBody>
      </p:sp>
      <p:sp>
        <p:nvSpPr>
          <p:cNvPr id="15" name="TextBox 14">
            <a:extLst>
              <a:ext uri="{FF2B5EF4-FFF2-40B4-BE49-F238E27FC236}">
                <a16:creationId xmlns:a16="http://schemas.microsoft.com/office/drawing/2014/main" id="{E2B51ABB-09AC-05BF-4C8F-CC701407343F}"/>
              </a:ext>
            </a:extLst>
          </p:cNvPr>
          <p:cNvSpPr txBox="1"/>
          <p:nvPr/>
        </p:nvSpPr>
        <p:spPr>
          <a:xfrm>
            <a:off x="6096000" y="1740037"/>
            <a:ext cx="500292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7921E"/>
                </a:solidFill>
                <a:effectLst/>
                <a:uLnTx/>
                <a:uFillTx/>
                <a:latin typeface="Arial" panose="020B0604020202020204"/>
                <a:ea typeface="+mn-ea"/>
                <a:cs typeface="+mn-cs"/>
              </a:rPr>
              <a:t>Expectations</a:t>
            </a:r>
          </a:p>
        </p:txBody>
      </p:sp>
      <p:sp>
        <p:nvSpPr>
          <p:cNvPr id="16" name="TextBox 15">
            <a:extLst>
              <a:ext uri="{FF2B5EF4-FFF2-40B4-BE49-F238E27FC236}">
                <a16:creationId xmlns:a16="http://schemas.microsoft.com/office/drawing/2014/main" id="{ADAA9301-8E90-76AF-A90D-BAA9EAA3B04E}"/>
              </a:ext>
            </a:extLst>
          </p:cNvPr>
          <p:cNvSpPr txBox="1"/>
          <p:nvPr/>
        </p:nvSpPr>
        <p:spPr>
          <a:xfrm>
            <a:off x="725214" y="2139893"/>
            <a:ext cx="500292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35789"/>
                </a:solidFill>
                <a:effectLst/>
                <a:uLnTx/>
                <a:uFillTx/>
                <a:latin typeface="Arial" panose="020B0604020202020204"/>
                <a:ea typeface="+mn-ea"/>
                <a:cs typeface="+mn-cs"/>
              </a:rPr>
              <a:t>What to review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before initiating or submitting a transaction.</a:t>
            </a:r>
          </a:p>
        </p:txBody>
      </p:sp>
      <p:sp>
        <p:nvSpPr>
          <p:cNvPr id="18" name="TextBox 17">
            <a:extLst>
              <a:ext uri="{FF2B5EF4-FFF2-40B4-BE49-F238E27FC236}">
                <a16:creationId xmlns:a16="http://schemas.microsoft.com/office/drawing/2014/main" id="{8ADFA8ED-9459-993C-76F1-BCCFFC35852D}"/>
              </a:ext>
            </a:extLst>
          </p:cNvPr>
          <p:cNvSpPr txBox="1"/>
          <p:nvPr/>
        </p:nvSpPr>
        <p:spPr>
          <a:xfrm>
            <a:off x="6096001" y="2124196"/>
            <a:ext cx="500292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7921E"/>
                </a:solidFill>
                <a:effectLst/>
                <a:uLnTx/>
                <a:uFillTx/>
                <a:latin typeface="Arial" panose="020B0604020202020204"/>
                <a:ea typeface="+mn-ea"/>
                <a:cs typeface="+mn-cs"/>
              </a:rPr>
              <a:t>Who is responsible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for reviewing, approving, and monitoring transactions.</a:t>
            </a:r>
          </a:p>
        </p:txBody>
      </p:sp>
      <p:sp>
        <p:nvSpPr>
          <p:cNvPr id="19" name="TextBox 18">
            <a:extLst>
              <a:ext uri="{FF2B5EF4-FFF2-40B4-BE49-F238E27FC236}">
                <a16:creationId xmlns:a16="http://schemas.microsoft.com/office/drawing/2014/main" id="{B7668E38-0BB5-6F44-ACBD-05A717E81D46}"/>
              </a:ext>
            </a:extLst>
          </p:cNvPr>
          <p:cNvSpPr txBox="1"/>
          <p:nvPr/>
        </p:nvSpPr>
        <p:spPr>
          <a:xfrm>
            <a:off x="1061832" y="2714923"/>
            <a:ext cx="4337049" cy="35394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235789"/>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Confirm</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the employee and position information is correct.</a:t>
            </a:r>
          </a:p>
          <a:p>
            <a:pPr marL="285750" marR="0" lvl="0" indent="-285750" algn="l" defTabSz="914400" rtl="0" eaLnBrk="1" fontAlgn="auto" latinLnBrk="0" hangingPunct="1">
              <a:lnSpc>
                <a:spcPct val="100000"/>
              </a:lnSpc>
              <a:spcBef>
                <a:spcPts val="0"/>
              </a:spcBef>
              <a:spcAft>
                <a:spcPts val="0"/>
              </a:spcAft>
              <a:buClr>
                <a:srgbClr val="235789"/>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235789"/>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Verify</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required fields, effective dates, and supporting documentation.</a:t>
            </a:r>
          </a:p>
          <a:p>
            <a:pPr marL="285750" marR="0" lvl="0" indent="-285750" algn="l" defTabSz="914400" rtl="0" eaLnBrk="1" fontAlgn="auto" latinLnBrk="0" hangingPunct="1">
              <a:lnSpc>
                <a:spcPct val="100000"/>
              </a:lnSpc>
              <a:spcBef>
                <a:spcPts val="0"/>
              </a:spcBef>
              <a:spcAft>
                <a:spcPts val="0"/>
              </a:spcAft>
              <a:buClr>
                <a:srgbClr val="235789"/>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235789"/>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Check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for position restrictions, approvals, or funding requirements.</a:t>
            </a:r>
          </a:p>
          <a:p>
            <a:pPr marL="285750" marR="0" lvl="0" indent="-285750" algn="l" defTabSz="914400" rtl="0" eaLnBrk="1" fontAlgn="auto" latinLnBrk="0" hangingPunct="1">
              <a:lnSpc>
                <a:spcPct val="100000"/>
              </a:lnSpc>
              <a:spcBef>
                <a:spcPts val="0"/>
              </a:spcBef>
              <a:spcAft>
                <a:spcPts val="0"/>
              </a:spcAft>
              <a:buClr>
                <a:srgbClr val="235789"/>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235789"/>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Review</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applicable policies, business rules, and job aids.</a:t>
            </a:r>
          </a:p>
          <a:p>
            <a:pPr marL="285750" marR="0" lvl="0" indent="-285750" algn="l" defTabSz="914400" rtl="0" eaLnBrk="1" fontAlgn="auto" latinLnBrk="0" hangingPunct="1">
              <a:lnSpc>
                <a:spcPct val="100000"/>
              </a:lnSpc>
              <a:spcBef>
                <a:spcPts val="0"/>
              </a:spcBef>
              <a:spcAft>
                <a:spcPts val="0"/>
              </a:spcAft>
              <a:buClr>
                <a:srgbClr val="235789"/>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235789"/>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Ensure</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all information is complete and accurate before submitting.</a:t>
            </a:r>
          </a:p>
        </p:txBody>
      </p:sp>
      <p:cxnSp>
        <p:nvCxnSpPr>
          <p:cNvPr id="23" name="Straight Connector 22">
            <a:extLst>
              <a:ext uri="{FF2B5EF4-FFF2-40B4-BE49-F238E27FC236}">
                <a16:creationId xmlns:a16="http://schemas.microsoft.com/office/drawing/2014/main" id="{90AB7593-841F-1EB2-3499-BC9DBA49D2B2}"/>
              </a:ext>
            </a:extLst>
          </p:cNvPr>
          <p:cNvCxnSpPr/>
          <p:nvPr/>
        </p:nvCxnSpPr>
        <p:spPr>
          <a:xfrm>
            <a:off x="725214" y="2739908"/>
            <a:ext cx="5002924"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6701C3E-6C1D-7AA9-AD17-3B211F98AE9F}"/>
              </a:ext>
            </a:extLst>
          </p:cNvPr>
          <p:cNvCxnSpPr/>
          <p:nvPr/>
        </p:nvCxnSpPr>
        <p:spPr>
          <a:xfrm>
            <a:off x="6096000" y="2739948"/>
            <a:ext cx="5002924"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404AE8B7-B051-DC22-FBBC-C72A8E8DD496}"/>
              </a:ext>
            </a:extLst>
          </p:cNvPr>
          <p:cNvSpPr txBox="1"/>
          <p:nvPr/>
        </p:nvSpPr>
        <p:spPr>
          <a:xfrm>
            <a:off x="6485832" y="2719295"/>
            <a:ext cx="4344478" cy="35394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F7921E"/>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HR professionals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initiate transactions and ensure accuracy.</a:t>
            </a:r>
          </a:p>
          <a:p>
            <a:pPr marL="285750" marR="0" lvl="0" indent="-285750" algn="l" defTabSz="914400" rtl="0" eaLnBrk="1" fontAlgn="auto" latinLnBrk="0" hangingPunct="1">
              <a:lnSpc>
                <a:spcPct val="100000"/>
              </a:lnSpc>
              <a:spcBef>
                <a:spcPts val="0"/>
              </a:spcBef>
              <a:spcAft>
                <a:spcPts val="0"/>
              </a:spcAft>
              <a:buClr>
                <a:srgbClr val="F7921E"/>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F7921E"/>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Approvers</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(e.g., managers, HR, or agency-designated approvers) review and approve transactions in a timely manner.</a:t>
            </a:r>
          </a:p>
          <a:p>
            <a:pPr marL="285750" marR="0" lvl="0" indent="-285750" algn="l" defTabSz="914400" rtl="0" eaLnBrk="1" fontAlgn="auto" latinLnBrk="0" hangingPunct="1">
              <a:lnSpc>
                <a:spcPct val="100000"/>
              </a:lnSpc>
              <a:spcBef>
                <a:spcPts val="0"/>
              </a:spcBef>
              <a:spcAft>
                <a:spcPts val="0"/>
              </a:spcAft>
              <a:buClr>
                <a:srgbClr val="F7921E"/>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F7921E"/>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Agencies</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are responsible for monitoring transaction status and addressing exceptions.</a:t>
            </a:r>
          </a:p>
          <a:p>
            <a:pPr marL="285750" marR="0" lvl="0" indent="-285750" algn="l" defTabSz="914400" rtl="0" eaLnBrk="1" fontAlgn="auto" latinLnBrk="0" hangingPunct="1">
              <a:lnSpc>
                <a:spcPct val="100000"/>
              </a:lnSpc>
              <a:spcBef>
                <a:spcPts val="0"/>
              </a:spcBef>
              <a:spcAft>
                <a:spcPts val="0"/>
              </a:spcAft>
              <a:buClr>
                <a:srgbClr val="F7921E"/>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F7921E"/>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All stakeholders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should follow established timelines and business processes.</a:t>
            </a:r>
          </a:p>
        </p:txBody>
      </p:sp>
    </p:spTree>
    <p:extLst>
      <p:ext uri="{BB962C8B-B14F-4D97-AF65-F5344CB8AC3E}">
        <p14:creationId xmlns:p14="http://schemas.microsoft.com/office/powerpoint/2010/main" val="28155388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0771E-8511-BD21-30CC-B23C09E9AEE2}"/>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8341CD1-176C-F438-699D-04F02262193A}"/>
              </a:ext>
            </a:extLst>
          </p:cNvPr>
          <p:cNvSpPr/>
          <p:nvPr/>
        </p:nvSpPr>
        <p:spPr>
          <a:xfrm>
            <a:off x="619761" y="1696719"/>
            <a:ext cx="5223992" cy="4577957"/>
          </a:xfrm>
          <a:prstGeom prst="roundRect">
            <a:avLst>
              <a:gd name="adj" fmla="val 3622"/>
            </a:avLst>
          </a:prstGeom>
          <a:solidFill>
            <a:schemeClr val="bg1"/>
          </a:solid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EF2DC8F5-8DA3-39F4-44D1-D77E4332E2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455E0FED-0D3C-785A-F983-16EFDF27B1A3}"/>
              </a:ext>
            </a:extLst>
          </p:cNvPr>
          <p:cNvSpPr>
            <a:spLocks noGrp="1"/>
          </p:cNvSpPr>
          <p:nvPr>
            <p:ph type="title"/>
          </p:nvPr>
        </p:nvSpPr>
        <p:spPr/>
        <p:txBody>
          <a:bodyPr>
            <a:normAutofit fontScale="90000"/>
          </a:bodyPr>
          <a:lstStyle/>
          <a:p>
            <a:r>
              <a:rPr lang="en-US"/>
              <a:t>Transaction Best Practices and Common Issues</a:t>
            </a:r>
          </a:p>
        </p:txBody>
      </p:sp>
      <p:sp>
        <p:nvSpPr>
          <p:cNvPr id="6" name="Content Placeholder 5">
            <a:extLst>
              <a:ext uri="{FF2B5EF4-FFF2-40B4-BE49-F238E27FC236}">
                <a16:creationId xmlns:a16="http://schemas.microsoft.com/office/drawing/2014/main" id="{B0AA1A72-484F-FD87-D8F4-708DB944F224}"/>
              </a:ext>
            </a:extLst>
          </p:cNvPr>
          <p:cNvSpPr>
            <a:spLocks noGrp="1"/>
          </p:cNvSpPr>
          <p:nvPr>
            <p:ph idx="1"/>
          </p:nvPr>
        </p:nvSpPr>
        <p:spPr/>
        <p:txBody>
          <a:bodyPr vert="horz" lIns="91440" tIns="45720" rIns="91440" bIns="45720" rtlCol="0" anchor="t">
            <a:normAutofit fontScale="92500" lnSpcReduction="10000"/>
          </a:bodyPr>
          <a:lstStyle/>
          <a:p>
            <a:r>
              <a:rPr lang="en-US">
                <a:cs typeface="Arial"/>
              </a:rPr>
              <a:t>Proactive transaction management helps reduce errors, prevent delays, and support efficient HR operations.</a:t>
            </a:r>
            <a:endParaRPr lang="en-US"/>
          </a:p>
        </p:txBody>
      </p:sp>
      <p:sp>
        <p:nvSpPr>
          <p:cNvPr id="7" name="Rectangle: Rounded Corners 6">
            <a:extLst>
              <a:ext uri="{FF2B5EF4-FFF2-40B4-BE49-F238E27FC236}">
                <a16:creationId xmlns:a16="http://schemas.microsoft.com/office/drawing/2014/main" id="{C800604A-5243-B636-A594-3E4F50A3C20D}"/>
              </a:ext>
            </a:extLst>
          </p:cNvPr>
          <p:cNvSpPr/>
          <p:nvPr/>
        </p:nvSpPr>
        <p:spPr>
          <a:xfrm>
            <a:off x="5964271" y="1696719"/>
            <a:ext cx="5223992" cy="4577957"/>
          </a:xfrm>
          <a:prstGeom prst="roundRect">
            <a:avLst>
              <a:gd name="adj" fmla="val 3622"/>
            </a:avLst>
          </a:prstGeom>
          <a:solidFill>
            <a:schemeClr val="bg1"/>
          </a:solid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AAEC35EC-AE61-FF91-75CC-0435710D5928}"/>
              </a:ext>
            </a:extLst>
          </p:cNvPr>
          <p:cNvSpPr txBox="1"/>
          <p:nvPr/>
        </p:nvSpPr>
        <p:spPr>
          <a:xfrm>
            <a:off x="725214" y="1813125"/>
            <a:ext cx="500292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7FA267"/>
                </a:solidFill>
                <a:effectLst/>
                <a:uLnTx/>
                <a:uFillTx/>
                <a:latin typeface="Arial" panose="020B0604020202020204"/>
                <a:ea typeface="+mn-ea"/>
                <a:cs typeface="+mn-cs"/>
              </a:rPr>
              <a:t>Best Practices</a:t>
            </a:r>
          </a:p>
        </p:txBody>
      </p:sp>
      <p:sp>
        <p:nvSpPr>
          <p:cNvPr id="15" name="TextBox 14">
            <a:extLst>
              <a:ext uri="{FF2B5EF4-FFF2-40B4-BE49-F238E27FC236}">
                <a16:creationId xmlns:a16="http://schemas.microsoft.com/office/drawing/2014/main" id="{3F64DAEF-C3C6-3CB6-3380-5F04E0344B9B}"/>
              </a:ext>
            </a:extLst>
          </p:cNvPr>
          <p:cNvSpPr txBox="1"/>
          <p:nvPr/>
        </p:nvSpPr>
        <p:spPr>
          <a:xfrm>
            <a:off x="6096000" y="1813125"/>
            <a:ext cx="498599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A72608"/>
                </a:solidFill>
                <a:effectLst/>
                <a:uLnTx/>
                <a:uFillTx/>
                <a:latin typeface="Arial" panose="020B0604020202020204"/>
                <a:ea typeface="+mn-ea"/>
                <a:cs typeface="+mn-cs"/>
              </a:rPr>
              <a:t>Common Issues</a:t>
            </a:r>
          </a:p>
        </p:txBody>
      </p:sp>
      <p:sp>
        <p:nvSpPr>
          <p:cNvPr id="16" name="TextBox 15">
            <a:extLst>
              <a:ext uri="{FF2B5EF4-FFF2-40B4-BE49-F238E27FC236}">
                <a16:creationId xmlns:a16="http://schemas.microsoft.com/office/drawing/2014/main" id="{9D4958C8-A65C-D708-4D01-2E0D2344D8A8}"/>
              </a:ext>
            </a:extLst>
          </p:cNvPr>
          <p:cNvSpPr txBox="1"/>
          <p:nvPr/>
        </p:nvSpPr>
        <p:spPr>
          <a:xfrm>
            <a:off x="725214" y="2213235"/>
            <a:ext cx="500292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FA267"/>
                </a:solidFill>
                <a:effectLst/>
                <a:uLnTx/>
                <a:uFillTx/>
                <a:latin typeface="Arial" panose="020B0604020202020204"/>
                <a:ea typeface="+mn-ea"/>
                <a:cs typeface="+mn-cs"/>
              </a:rPr>
              <a:t>Actions</a:t>
            </a:r>
            <a:r>
              <a:rPr kumimoji="0" lang="en-US" sz="1600" b="1" i="0" u="none" strike="noStrike" kern="1200" cap="none" spc="0" normalizeH="0" baseline="0" noProof="0">
                <a:ln>
                  <a:noFill/>
                </a:ln>
                <a:solidFill>
                  <a:srgbClr val="235789"/>
                </a:solidFill>
                <a:effectLst/>
                <a:uLnTx/>
                <a:uFillTx/>
                <a:latin typeface="Arial" panose="020B0604020202020204"/>
                <a:ea typeface="+mn-ea"/>
                <a:cs typeface="+mn-cs"/>
              </a:rPr>
              <a:t>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to ensure transactions are completed accurately and on time.</a:t>
            </a:r>
          </a:p>
        </p:txBody>
      </p:sp>
      <p:sp>
        <p:nvSpPr>
          <p:cNvPr id="18" name="TextBox 17">
            <a:extLst>
              <a:ext uri="{FF2B5EF4-FFF2-40B4-BE49-F238E27FC236}">
                <a16:creationId xmlns:a16="http://schemas.microsoft.com/office/drawing/2014/main" id="{3A32774B-D69B-460C-0DC5-23B1EC15EF3E}"/>
              </a:ext>
            </a:extLst>
          </p:cNvPr>
          <p:cNvSpPr txBox="1"/>
          <p:nvPr/>
        </p:nvSpPr>
        <p:spPr>
          <a:xfrm>
            <a:off x="6096000" y="2213235"/>
            <a:ext cx="4985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A72608"/>
                </a:solidFill>
                <a:effectLst/>
                <a:uLnTx/>
                <a:uFillTx/>
                <a:latin typeface="Arial" panose="020B0604020202020204"/>
                <a:ea typeface="+mn-ea"/>
                <a:cs typeface="+mn-cs"/>
              </a:rPr>
              <a:t>Errors or delays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agencies should avoid.</a:t>
            </a:r>
          </a:p>
        </p:txBody>
      </p:sp>
      <p:sp>
        <p:nvSpPr>
          <p:cNvPr id="19" name="TextBox 18">
            <a:extLst>
              <a:ext uri="{FF2B5EF4-FFF2-40B4-BE49-F238E27FC236}">
                <a16:creationId xmlns:a16="http://schemas.microsoft.com/office/drawing/2014/main" id="{ACD31344-AD54-64E7-6D95-5B22717C0413}"/>
              </a:ext>
            </a:extLst>
          </p:cNvPr>
          <p:cNvSpPr txBox="1"/>
          <p:nvPr/>
        </p:nvSpPr>
        <p:spPr>
          <a:xfrm>
            <a:off x="1057787" y="2886089"/>
            <a:ext cx="4337049" cy="329320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FA267"/>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Verify data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and supporting documents before submission.</a:t>
            </a:r>
          </a:p>
          <a:p>
            <a:pPr marL="285750" marR="0" lvl="0" indent="-285750" algn="l" defTabSz="914400" rtl="0" eaLnBrk="1" fontAlgn="auto" latinLnBrk="0" hangingPunct="1">
              <a:lnSpc>
                <a:spcPct val="100000"/>
              </a:lnSpc>
              <a:spcBef>
                <a:spcPts val="0"/>
              </a:spcBef>
              <a:spcAft>
                <a:spcPts val="0"/>
              </a:spcAft>
              <a:buClr>
                <a:srgbClr val="7FA267"/>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7FA267"/>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Follow job aids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and agency processes.</a:t>
            </a:r>
          </a:p>
          <a:p>
            <a:pPr marL="285750" marR="0" lvl="0" indent="-285750" algn="l" defTabSz="914400" rtl="0" eaLnBrk="1" fontAlgn="auto" latinLnBrk="0" hangingPunct="1">
              <a:lnSpc>
                <a:spcPct val="100000"/>
              </a:lnSpc>
              <a:spcBef>
                <a:spcPts val="0"/>
              </a:spcBef>
              <a:spcAft>
                <a:spcPts val="0"/>
              </a:spcAft>
              <a:buClr>
                <a:srgbClr val="7FA267"/>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7FA267"/>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Communicate</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with approvers and impacted stakeholders early.</a:t>
            </a:r>
          </a:p>
          <a:p>
            <a:pPr marL="285750" marR="0" lvl="0" indent="-285750" algn="l" defTabSz="914400" rtl="0" eaLnBrk="1" fontAlgn="auto" latinLnBrk="0" hangingPunct="1">
              <a:lnSpc>
                <a:spcPct val="100000"/>
              </a:lnSpc>
              <a:spcBef>
                <a:spcPts val="0"/>
              </a:spcBef>
              <a:spcAft>
                <a:spcPts val="0"/>
              </a:spcAft>
              <a:buClr>
                <a:srgbClr val="7FA267"/>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7FA267"/>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Monitor “My Tasks”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regularly and respond promptly.</a:t>
            </a:r>
          </a:p>
          <a:p>
            <a:pPr marL="285750" marR="0" lvl="0" indent="-285750" algn="l" defTabSz="914400" rtl="0" eaLnBrk="1" fontAlgn="auto" latinLnBrk="0" hangingPunct="1">
              <a:lnSpc>
                <a:spcPct val="100000"/>
              </a:lnSpc>
              <a:spcBef>
                <a:spcPts val="0"/>
              </a:spcBef>
              <a:spcAft>
                <a:spcPts val="0"/>
              </a:spcAft>
              <a:buClr>
                <a:srgbClr val="7FA267"/>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7FA267"/>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Keep records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of submitted transactions for reference.</a:t>
            </a:r>
          </a:p>
        </p:txBody>
      </p:sp>
      <p:cxnSp>
        <p:nvCxnSpPr>
          <p:cNvPr id="23" name="Straight Connector 22">
            <a:extLst>
              <a:ext uri="{FF2B5EF4-FFF2-40B4-BE49-F238E27FC236}">
                <a16:creationId xmlns:a16="http://schemas.microsoft.com/office/drawing/2014/main" id="{18EAC03C-002E-DA0F-1618-F3886A9737DB}"/>
              </a:ext>
            </a:extLst>
          </p:cNvPr>
          <p:cNvCxnSpPr/>
          <p:nvPr/>
        </p:nvCxnSpPr>
        <p:spPr>
          <a:xfrm>
            <a:off x="725214" y="2790710"/>
            <a:ext cx="5002924"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7C2C0189-D810-55D2-5E40-D22413787199}"/>
              </a:ext>
            </a:extLst>
          </p:cNvPr>
          <p:cNvCxnSpPr/>
          <p:nvPr/>
        </p:nvCxnSpPr>
        <p:spPr>
          <a:xfrm>
            <a:off x="6079066" y="2790710"/>
            <a:ext cx="5002924"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7F0213C7-A818-4CEE-E6BE-1C43456FAEEF}"/>
              </a:ext>
            </a:extLst>
          </p:cNvPr>
          <p:cNvSpPr txBox="1"/>
          <p:nvPr/>
        </p:nvSpPr>
        <p:spPr>
          <a:xfrm>
            <a:off x="6327918" y="2886089"/>
            <a:ext cx="4496696" cy="304698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Incorrect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employee or position information.</a:t>
            </a: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Missing or incomplete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required fields and documentation.</a:t>
            </a: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Incorrect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effective dates.</a:t>
            </a: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Transactions submitted to the wrong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approver or with out-of-sequence approvals.</a:t>
            </a: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C00000"/>
              </a:buClr>
              <a:buSzTx/>
              <a:buFont typeface="Arial" panose="020B0604020202020204" pitchFamily="34" charset="0"/>
              <a:buChar char="•"/>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Not monitoring “My Tasks,”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which can lead to delays.</a:t>
            </a:r>
          </a:p>
        </p:txBody>
      </p:sp>
    </p:spTree>
    <p:extLst>
      <p:ext uri="{BB962C8B-B14F-4D97-AF65-F5344CB8AC3E}">
        <p14:creationId xmlns:p14="http://schemas.microsoft.com/office/powerpoint/2010/main" val="10886949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9FC7B5-7955-2697-A3EE-7BDC83F44634}"/>
              </a:ext>
            </a:extLst>
          </p:cNvPr>
          <p:cNvSpPr>
            <a:spLocks noGrp="1"/>
          </p:cNvSpPr>
          <p:nvPr>
            <p:ph type="ctrTitle"/>
          </p:nvPr>
        </p:nvSpPr>
        <p:spPr>
          <a:xfrm>
            <a:off x="1524000" y="2149230"/>
            <a:ext cx="9144000" cy="1969477"/>
          </a:xfrm>
        </p:spPr>
        <p:txBody>
          <a:bodyPr>
            <a:normAutofit fontScale="90000"/>
          </a:bodyPr>
          <a:lstStyle/>
          <a:p>
            <a:br>
              <a:rPr lang="en-US"/>
            </a:br>
            <a:br>
              <a:rPr lang="en-US"/>
            </a:br>
            <a:r>
              <a:rPr lang="en-US"/>
              <a:t>Before Creating a Vacancy </a:t>
            </a:r>
            <a:br>
              <a:rPr lang="en-US"/>
            </a:br>
            <a:endParaRPr lang="en-US"/>
          </a:p>
        </p:txBody>
      </p:sp>
      <p:sp>
        <p:nvSpPr>
          <p:cNvPr id="6" name="Subtitle 5">
            <a:extLst>
              <a:ext uri="{FF2B5EF4-FFF2-40B4-BE49-F238E27FC236}">
                <a16:creationId xmlns:a16="http://schemas.microsoft.com/office/drawing/2014/main" id="{C2DA13AF-AA9B-A4D0-28D4-321CD098A6F8}"/>
              </a:ext>
            </a:extLst>
          </p:cNvPr>
          <p:cNvSpPr>
            <a:spLocks noGrp="1"/>
          </p:cNvSpPr>
          <p:nvPr>
            <p:ph type="subTitle" idx="1"/>
          </p:nvPr>
        </p:nvSpPr>
        <p:spPr/>
        <p:txBody>
          <a:bodyPr/>
          <a:lstStyle/>
          <a:p>
            <a:r>
              <a:rPr lang="en-US"/>
              <a:t>Tina Bufford</a:t>
            </a:r>
          </a:p>
        </p:txBody>
      </p:sp>
      <p:sp>
        <p:nvSpPr>
          <p:cNvPr id="2" name="Slide Number Placeholder 1">
            <a:extLst>
              <a:ext uri="{FF2B5EF4-FFF2-40B4-BE49-F238E27FC236}">
                <a16:creationId xmlns:a16="http://schemas.microsoft.com/office/drawing/2014/main" id="{32C18EC5-E5CD-4D3B-6E06-1456E113F4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795160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383CC-6001-20CC-CFDD-FA71E14AA658}"/>
            </a:ext>
          </a:extLst>
        </p:cNvPr>
        <p:cNvGrpSpPr/>
        <p:nvPr/>
      </p:nvGrpSpPr>
      <p:grpSpPr>
        <a:xfrm>
          <a:off x="0" y="0"/>
          <a:ext cx="0" cy="0"/>
          <a:chOff x="0" y="0"/>
          <a:chExt cx="0" cy="0"/>
        </a:xfrm>
      </p:grpSpPr>
      <p:sp>
        <p:nvSpPr>
          <p:cNvPr id="43" name="Oval 42">
            <a:extLst>
              <a:ext uri="{FF2B5EF4-FFF2-40B4-BE49-F238E27FC236}">
                <a16:creationId xmlns:a16="http://schemas.microsoft.com/office/drawing/2014/main" id="{41483E31-11D2-A0A8-5F56-6749CAEB524A}"/>
              </a:ext>
            </a:extLst>
          </p:cNvPr>
          <p:cNvSpPr/>
          <p:nvPr/>
        </p:nvSpPr>
        <p:spPr>
          <a:xfrm>
            <a:off x="1250654" y="5625431"/>
            <a:ext cx="571726" cy="540774"/>
          </a:xfrm>
          <a:prstGeom prst="ellipse">
            <a:avLst/>
          </a:prstGeom>
          <a:solidFill>
            <a:schemeClr val="accent4">
              <a:lumMod val="5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0C4C188-169D-7C75-16C9-12A527246D5E}"/>
              </a:ext>
            </a:extLst>
          </p:cNvPr>
          <p:cNvSpPr>
            <a:spLocks noGrp="1"/>
          </p:cNvSpPr>
          <p:nvPr>
            <p:ph type="title"/>
          </p:nvPr>
        </p:nvSpPr>
        <p:spPr>
          <a:xfrm>
            <a:off x="545939" y="203480"/>
            <a:ext cx="11100122" cy="1176726"/>
          </a:xfrm>
        </p:spPr>
        <p:txBody>
          <a:bodyPr>
            <a:normAutofit fontScale="90000"/>
          </a:bodyPr>
          <a:lstStyle/>
          <a:p>
            <a:r>
              <a:rPr lang="en-US"/>
              <a:t>Getting the Position Right Before Creating the Vacancy</a:t>
            </a:r>
          </a:p>
        </p:txBody>
      </p:sp>
      <p:sp>
        <p:nvSpPr>
          <p:cNvPr id="8" name="TextBox 7">
            <a:extLst>
              <a:ext uri="{FF2B5EF4-FFF2-40B4-BE49-F238E27FC236}">
                <a16:creationId xmlns:a16="http://schemas.microsoft.com/office/drawing/2014/main" id="{F85AFA14-CCAD-6C80-32D9-D8B346BC5845}"/>
              </a:ext>
            </a:extLst>
          </p:cNvPr>
          <p:cNvSpPr txBox="1"/>
          <p:nvPr/>
        </p:nvSpPr>
        <p:spPr>
          <a:xfrm>
            <a:off x="1904247" y="5599135"/>
            <a:ext cx="94517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00000"/>
                </a:solidFill>
                <a:effectLst/>
                <a:uLnTx/>
                <a:uFillTx/>
                <a:latin typeface="Arial" panose="020B0604020202020204"/>
                <a:ea typeface="+mn-ea"/>
                <a:cs typeface="+mn-cs"/>
              </a:rPr>
              <a:t>Key Takeaway: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Position first &gt; Correct the restrictions/status &gt; Correct Sup Org &gt; Then Create the Vacancy</a:t>
            </a:r>
          </a:p>
        </p:txBody>
      </p:sp>
      <p:sp>
        <p:nvSpPr>
          <p:cNvPr id="3" name="Rectangle: Rounded Corners 2">
            <a:extLst>
              <a:ext uri="{FF2B5EF4-FFF2-40B4-BE49-F238E27FC236}">
                <a16:creationId xmlns:a16="http://schemas.microsoft.com/office/drawing/2014/main" id="{4BB0560A-57CF-9B37-A688-FE9415108FF7}"/>
              </a:ext>
            </a:extLst>
          </p:cNvPr>
          <p:cNvSpPr/>
          <p:nvPr/>
        </p:nvSpPr>
        <p:spPr>
          <a:xfrm>
            <a:off x="489144" y="1556426"/>
            <a:ext cx="3706238" cy="3943521"/>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ctangle: Rounded Corners 8">
            <a:extLst>
              <a:ext uri="{FF2B5EF4-FFF2-40B4-BE49-F238E27FC236}">
                <a16:creationId xmlns:a16="http://schemas.microsoft.com/office/drawing/2014/main" id="{2FA6E0E1-DADD-DA0C-EE4E-1250B7BD02B4}"/>
              </a:ext>
            </a:extLst>
          </p:cNvPr>
          <p:cNvSpPr/>
          <p:nvPr/>
        </p:nvSpPr>
        <p:spPr>
          <a:xfrm>
            <a:off x="4391073" y="1556426"/>
            <a:ext cx="3662128" cy="3939703"/>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Rounded Corners 10">
            <a:extLst>
              <a:ext uri="{FF2B5EF4-FFF2-40B4-BE49-F238E27FC236}">
                <a16:creationId xmlns:a16="http://schemas.microsoft.com/office/drawing/2014/main" id="{E535C11F-BD38-32D7-66C5-2A7647D87BC1}"/>
              </a:ext>
            </a:extLst>
          </p:cNvPr>
          <p:cNvSpPr/>
          <p:nvPr/>
        </p:nvSpPr>
        <p:spPr>
          <a:xfrm>
            <a:off x="8249711" y="1556426"/>
            <a:ext cx="3706238" cy="3939703"/>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5847C052-C6DD-E72E-58D2-98725CE02E98}"/>
              </a:ext>
            </a:extLst>
          </p:cNvPr>
          <p:cNvSpPr txBox="1"/>
          <p:nvPr/>
        </p:nvSpPr>
        <p:spPr>
          <a:xfrm>
            <a:off x="1544594" y="2040850"/>
            <a:ext cx="249028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Validate the Position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A9A465C2-493E-12F1-0260-D82F6C04F813}"/>
              </a:ext>
            </a:extLst>
          </p:cNvPr>
          <p:cNvSpPr txBox="1"/>
          <p:nvPr/>
        </p:nvSpPr>
        <p:spPr>
          <a:xfrm>
            <a:off x="5402914" y="1746156"/>
            <a:ext cx="323865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Reallocate or Change Status – If Needed</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82564EB2-5803-0AC4-F35F-BCE7007E30CE}"/>
              </a:ext>
            </a:extLst>
          </p:cNvPr>
          <p:cNvSpPr txBox="1"/>
          <p:nvPr/>
        </p:nvSpPr>
        <p:spPr>
          <a:xfrm>
            <a:off x="8447316" y="2418281"/>
            <a:ext cx="3520853" cy="304698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The position must sit in the Supervisory Organization (Sup Org) of the manager the vacancy will report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Verify the position and that the Sup Org Manager relationship is correct.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This helps to ensure the vacancy routes correctly and appears under the appropriate manager. </a:t>
            </a:r>
          </a:p>
        </p:txBody>
      </p:sp>
      <p:sp>
        <p:nvSpPr>
          <p:cNvPr id="21" name="TextBox 20">
            <a:extLst>
              <a:ext uri="{FF2B5EF4-FFF2-40B4-BE49-F238E27FC236}">
                <a16:creationId xmlns:a16="http://schemas.microsoft.com/office/drawing/2014/main" id="{3ED938A3-4CEE-FB09-DDF1-11AB96D14AA3}"/>
              </a:ext>
            </a:extLst>
          </p:cNvPr>
          <p:cNvSpPr txBox="1"/>
          <p:nvPr/>
        </p:nvSpPr>
        <p:spPr>
          <a:xfrm>
            <a:off x="9032952" y="1716973"/>
            <a:ext cx="303729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Confirm the Supervisory Organization</a:t>
            </a: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A296797C-7013-D1E6-EEEC-19C97DCE80C7}"/>
              </a:ext>
            </a:extLst>
          </p:cNvPr>
          <p:cNvSpPr txBox="1"/>
          <p:nvPr/>
        </p:nvSpPr>
        <p:spPr>
          <a:xfrm>
            <a:off x="545723" y="2671201"/>
            <a:ext cx="3593078"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Confirm the Position is the correct one for the vacancy.</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Review </a:t>
            </a: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edit position restrictions </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before making changes.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If the position is restricted due to the role, determine the appropriate actions needed to update it.</a:t>
            </a:r>
          </a:p>
        </p:txBody>
      </p:sp>
      <p:sp>
        <p:nvSpPr>
          <p:cNvPr id="15" name="TextBox 14">
            <a:extLst>
              <a:ext uri="{FF2B5EF4-FFF2-40B4-BE49-F238E27FC236}">
                <a16:creationId xmlns:a16="http://schemas.microsoft.com/office/drawing/2014/main" id="{5A7C65FA-D9C1-BA7D-DB67-3BA674B7B7A7}"/>
              </a:ext>
            </a:extLst>
          </p:cNvPr>
          <p:cNvSpPr txBox="1"/>
          <p:nvPr/>
        </p:nvSpPr>
        <p:spPr>
          <a:xfrm>
            <a:off x="4467273" y="2395420"/>
            <a:ext cx="3706238" cy="304698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Reallocate the position when it needs to move to a different supervisory organization or organizational structure.</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Change the position status when the position is not currently in the appropriate status for the vacancy.</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Confirm any changes are completed before moving forward with the vacancy.</a:t>
            </a:r>
          </a:p>
        </p:txBody>
      </p:sp>
      <p:pic>
        <p:nvPicPr>
          <p:cNvPr id="33" name="Graphic 32" descr="Users with solid fill">
            <a:extLst>
              <a:ext uri="{FF2B5EF4-FFF2-40B4-BE49-F238E27FC236}">
                <a16:creationId xmlns:a16="http://schemas.microsoft.com/office/drawing/2014/main" id="{72127526-D701-D361-3109-AFA5F84645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47698" y="1633976"/>
            <a:ext cx="650131" cy="650131"/>
          </a:xfrm>
          <a:prstGeom prst="rect">
            <a:avLst/>
          </a:prstGeom>
        </p:spPr>
      </p:pic>
      <p:pic>
        <p:nvPicPr>
          <p:cNvPr id="35" name="Graphic 34" descr="Transfer with solid fill">
            <a:extLst>
              <a:ext uri="{FF2B5EF4-FFF2-40B4-BE49-F238E27FC236}">
                <a16:creationId xmlns:a16="http://schemas.microsoft.com/office/drawing/2014/main" id="{3A2F38FD-37E3-2243-86FD-D4245CF72C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65260" y="1663159"/>
            <a:ext cx="650131" cy="650131"/>
          </a:xfrm>
          <a:prstGeom prst="rect">
            <a:avLst/>
          </a:prstGeom>
        </p:spPr>
      </p:pic>
      <p:pic>
        <p:nvPicPr>
          <p:cNvPr id="39" name="Graphic 38" descr="Document outline">
            <a:extLst>
              <a:ext uri="{FF2B5EF4-FFF2-40B4-BE49-F238E27FC236}">
                <a16:creationId xmlns:a16="http://schemas.microsoft.com/office/drawing/2014/main" id="{59191279-22B4-DA91-ED7C-6E84A67151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1696" y="1864500"/>
            <a:ext cx="650131" cy="650131"/>
          </a:xfrm>
          <a:prstGeom prst="rect">
            <a:avLst/>
          </a:prstGeom>
        </p:spPr>
      </p:pic>
      <p:sp>
        <p:nvSpPr>
          <p:cNvPr id="40" name="Oval 39">
            <a:extLst>
              <a:ext uri="{FF2B5EF4-FFF2-40B4-BE49-F238E27FC236}">
                <a16:creationId xmlns:a16="http://schemas.microsoft.com/office/drawing/2014/main" id="{769FA9E8-BEBF-4527-2BC9-83EB6EA0A4CC}"/>
              </a:ext>
            </a:extLst>
          </p:cNvPr>
          <p:cNvSpPr/>
          <p:nvPr/>
        </p:nvSpPr>
        <p:spPr>
          <a:xfrm>
            <a:off x="1116761" y="2293057"/>
            <a:ext cx="313540" cy="24396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7" name="Graphic 36" descr="Checkmark with solid fill">
            <a:extLst>
              <a:ext uri="{FF2B5EF4-FFF2-40B4-BE49-F238E27FC236}">
                <a16:creationId xmlns:a16="http://schemas.microsoft.com/office/drawing/2014/main" id="{368C42BF-245B-05FC-7619-75FD865B4E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5284" y="2293057"/>
            <a:ext cx="233367" cy="233367"/>
          </a:xfrm>
          <a:prstGeom prst="rect">
            <a:avLst/>
          </a:prstGeom>
        </p:spPr>
      </p:pic>
      <p:pic>
        <p:nvPicPr>
          <p:cNvPr id="42" name="Graphic 41" descr="Lights On with solid fill">
            <a:extLst>
              <a:ext uri="{FF2B5EF4-FFF2-40B4-BE49-F238E27FC236}">
                <a16:creationId xmlns:a16="http://schemas.microsoft.com/office/drawing/2014/main" id="{88BBE851-565E-63C6-CA80-B907621AA9E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32521" y="5691475"/>
            <a:ext cx="409089" cy="409089"/>
          </a:xfrm>
          <a:prstGeom prst="rect">
            <a:avLst/>
          </a:prstGeom>
        </p:spPr>
      </p:pic>
      <p:sp>
        <p:nvSpPr>
          <p:cNvPr id="4" name="Slide Number Placeholder 3">
            <a:extLst>
              <a:ext uri="{FF2B5EF4-FFF2-40B4-BE49-F238E27FC236}">
                <a16:creationId xmlns:a16="http://schemas.microsoft.com/office/drawing/2014/main" id="{1A764C85-D407-0181-E5A7-EB5171D599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916497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266E4DD-D0F1-0BDC-5006-483C06894F00}"/>
              </a:ext>
            </a:extLst>
          </p:cNvPr>
          <p:cNvSpPr/>
          <p:nvPr/>
        </p:nvSpPr>
        <p:spPr>
          <a:xfrm>
            <a:off x="8942070" y="1552686"/>
            <a:ext cx="2570688" cy="4290132"/>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Rounded Corners 11">
            <a:extLst>
              <a:ext uri="{FF2B5EF4-FFF2-40B4-BE49-F238E27FC236}">
                <a16:creationId xmlns:a16="http://schemas.microsoft.com/office/drawing/2014/main" id="{E9E06CB3-0881-37AF-CDDE-D402CE118C0D}"/>
              </a:ext>
            </a:extLst>
          </p:cNvPr>
          <p:cNvSpPr/>
          <p:nvPr/>
        </p:nvSpPr>
        <p:spPr>
          <a:xfrm>
            <a:off x="6132345" y="1552686"/>
            <a:ext cx="2570688" cy="4290132"/>
          </a:xfrm>
          <a:prstGeom prst="roundRect">
            <a:avLst/>
          </a:prstGeom>
          <a:solidFill>
            <a:schemeClr val="accent3">
              <a:lumMod val="20000"/>
              <a:lumOff val="80000"/>
            </a:schemeClr>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Rounded Corners 9">
            <a:extLst>
              <a:ext uri="{FF2B5EF4-FFF2-40B4-BE49-F238E27FC236}">
                <a16:creationId xmlns:a16="http://schemas.microsoft.com/office/drawing/2014/main" id="{4F291DDF-54E6-DEC8-DC61-529D86046BF6}"/>
              </a:ext>
            </a:extLst>
          </p:cNvPr>
          <p:cNvSpPr/>
          <p:nvPr/>
        </p:nvSpPr>
        <p:spPr>
          <a:xfrm>
            <a:off x="3368242" y="1552687"/>
            <a:ext cx="2570688" cy="4290132"/>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Rounded Corners 7">
            <a:extLst>
              <a:ext uri="{FF2B5EF4-FFF2-40B4-BE49-F238E27FC236}">
                <a16:creationId xmlns:a16="http://schemas.microsoft.com/office/drawing/2014/main" id="{98BD5A3C-316A-1562-26E2-D1DAA0A22D5F}"/>
              </a:ext>
            </a:extLst>
          </p:cNvPr>
          <p:cNvSpPr/>
          <p:nvPr/>
        </p:nvSpPr>
        <p:spPr>
          <a:xfrm>
            <a:off x="616454" y="1552687"/>
            <a:ext cx="2570688" cy="4290132"/>
          </a:xfrm>
          <a:prstGeom prst="roundRect">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9547A68-FF9B-B83E-EED0-016A5499C0E8}"/>
              </a:ext>
            </a:extLst>
          </p:cNvPr>
          <p:cNvSpPr>
            <a:spLocks noGrp="1"/>
          </p:cNvSpPr>
          <p:nvPr>
            <p:ph type="title"/>
          </p:nvPr>
        </p:nvSpPr>
        <p:spPr>
          <a:xfrm>
            <a:off x="726525" y="344673"/>
            <a:ext cx="11100122" cy="697324"/>
          </a:xfrm>
        </p:spPr>
        <p:txBody>
          <a:bodyPr/>
          <a:lstStyle/>
          <a:p>
            <a:r>
              <a:rPr lang="en-US">
                <a:latin typeface="Arial" panose="020B0604020202020204" pitchFamily="34" charset="0"/>
                <a:cs typeface="Arial" panose="020B0604020202020204" pitchFamily="34" charset="0"/>
              </a:rPr>
              <a:t>Bottom Line for Vacancy Creations</a:t>
            </a:r>
            <a:endParaRPr lang="en-US"/>
          </a:p>
        </p:txBody>
      </p:sp>
      <p:sp>
        <p:nvSpPr>
          <p:cNvPr id="3" name="Content Placeholder 2">
            <a:extLst>
              <a:ext uri="{FF2B5EF4-FFF2-40B4-BE49-F238E27FC236}">
                <a16:creationId xmlns:a16="http://schemas.microsoft.com/office/drawing/2014/main" id="{2553E831-6C83-8234-766C-AB24A49572F5}"/>
              </a:ext>
            </a:extLst>
          </p:cNvPr>
          <p:cNvSpPr>
            <a:spLocks noGrp="1"/>
          </p:cNvSpPr>
          <p:nvPr>
            <p:ph idx="1"/>
          </p:nvPr>
        </p:nvSpPr>
        <p:spPr>
          <a:xfrm>
            <a:off x="768634" y="3651621"/>
            <a:ext cx="2185508" cy="1088110"/>
          </a:xfrm>
        </p:spPr>
        <p:txBody>
          <a:bodyPr>
            <a:normAutofit/>
          </a:bodyPr>
          <a:lstStyle/>
          <a:p>
            <a:r>
              <a:rPr lang="en-US" sz="1600">
                <a:latin typeface="Arial" panose="020B0604020202020204" pitchFamily="34" charset="0"/>
                <a:cs typeface="Arial" panose="020B0604020202020204" pitchFamily="34" charset="0"/>
              </a:rPr>
              <a:t>Position accuracy in GA@WORK serves as the foundation for employee data. </a:t>
            </a:r>
          </a:p>
        </p:txBody>
      </p:sp>
      <p:sp>
        <p:nvSpPr>
          <p:cNvPr id="4" name="TextBox 3">
            <a:extLst>
              <a:ext uri="{FF2B5EF4-FFF2-40B4-BE49-F238E27FC236}">
                <a16:creationId xmlns:a16="http://schemas.microsoft.com/office/drawing/2014/main" id="{A8B08E2F-7FE5-91CA-18A4-1AE3D1F72FCD}"/>
              </a:ext>
            </a:extLst>
          </p:cNvPr>
          <p:cNvSpPr txBox="1"/>
          <p:nvPr/>
        </p:nvSpPr>
        <p:spPr>
          <a:xfrm>
            <a:off x="3583236" y="3567067"/>
            <a:ext cx="2185507"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When position information is accurate, payroll is processed correctly, benefits eligibility is determined properly, and financial reporting is reliable.</a:t>
            </a:r>
          </a:p>
        </p:txBody>
      </p:sp>
      <p:sp>
        <p:nvSpPr>
          <p:cNvPr id="5" name="TextBox 4">
            <a:extLst>
              <a:ext uri="{FF2B5EF4-FFF2-40B4-BE49-F238E27FC236}">
                <a16:creationId xmlns:a16="http://schemas.microsoft.com/office/drawing/2014/main" id="{C49756B1-29C8-C66F-5A79-640E130B5F9B}"/>
              </a:ext>
            </a:extLst>
          </p:cNvPr>
          <p:cNvSpPr txBox="1"/>
          <p:nvPr/>
        </p:nvSpPr>
        <p:spPr>
          <a:xfrm>
            <a:off x="6348869" y="3651621"/>
            <a:ext cx="218326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Employees receive the correct pay and benefits on time. </a:t>
            </a:r>
          </a:p>
        </p:txBody>
      </p:sp>
      <p:sp>
        <p:nvSpPr>
          <p:cNvPr id="6" name="TextBox 5">
            <a:extLst>
              <a:ext uri="{FF2B5EF4-FFF2-40B4-BE49-F238E27FC236}">
                <a16:creationId xmlns:a16="http://schemas.microsoft.com/office/drawing/2014/main" id="{20295E39-9420-0A30-8F2B-A62DA099AE1E}"/>
              </a:ext>
            </a:extLst>
          </p:cNvPr>
          <p:cNvSpPr txBox="1"/>
          <p:nvPr/>
        </p:nvSpPr>
        <p:spPr>
          <a:xfrm>
            <a:off x="9126957" y="3652988"/>
            <a:ext cx="2211017"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 small error in a position record can create payroll corrections, benefit enrollment issues, compliance risks, and additional administrative work.</a:t>
            </a:r>
          </a:p>
        </p:txBody>
      </p:sp>
      <p:cxnSp>
        <p:nvCxnSpPr>
          <p:cNvPr id="16" name="Straight Connector 15">
            <a:extLst>
              <a:ext uri="{FF2B5EF4-FFF2-40B4-BE49-F238E27FC236}">
                <a16:creationId xmlns:a16="http://schemas.microsoft.com/office/drawing/2014/main" id="{547D4973-079A-BB38-8FF0-DF5156FC8158}"/>
              </a:ext>
            </a:extLst>
          </p:cNvPr>
          <p:cNvCxnSpPr/>
          <p:nvPr/>
        </p:nvCxnSpPr>
        <p:spPr>
          <a:xfrm>
            <a:off x="768634" y="3469350"/>
            <a:ext cx="2185508"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E0134BF-4ED4-DC28-3720-6D1010B1FD72}"/>
              </a:ext>
            </a:extLst>
          </p:cNvPr>
          <p:cNvCxnSpPr/>
          <p:nvPr/>
        </p:nvCxnSpPr>
        <p:spPr>
          <a:xfrm>
            <a:off x="3570560" y="3469350"/>
            <a:ext cx="218550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E5F8208-04BA-CCB8-533D-32504ABF2F0F}"/>
              </a:ext>
            </a:extLst>
          </p:cNvPr>
          <p:cNvCxnSpPr/>
          <p:nvPr/>
        </p:nvCxnSpPr>
        <p:spPr>
          <a:xfrm>
            <a:off x="6357474" y="3469350"/>
            <a:ext cx="2185508"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91A04221-4643-71A8-75E3-5AB860DE4648}"/>
              </a:ext>
            </a:extLst>
          </p:cNvPr>
          <p:cNvCxnSpPr/>
          <p:nvPr/>
        </p:nvCxnSpPr>
        <p:spPr>
          <a:xfrm>
            <a:off x="9144388" y="3469350"/>
            <a:ext cx="2185508" cy="0"/>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
        <p:nvSpPr>
          <p:cNvPr id="30" name="Oval 29">
            <a:extLst>
              <a:ext uri="{FF2B5EF4-FFF2-40B4-BE49-F238E27FC236}">
                <a16:creationId xmlns:a16="http://schemas.microsoft.com/office/drawing/2014/main" id="{6A699CDE-1871-9F17-535B-5B81CB28BB23}"/>
              </a:ext>
            </a:extLst>
          </p:cNvPr>
          <p:cNvSpPr/>
          <p:nvPr/>
        </p:nvSpPr>
        <p:spPr>
          <a:xfrm>
            <a:off x="1371162" y="1671548"/>
            <a:ext cx="1048958" cy="941473"/>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9" name="Graphic 28" descr="Database with solid fill">
            <a:extLst>
              <a:ext uri="{FF2B5EF4-FFF2-40B4-BE49-F238E27FC236}">
                <a16:creationId xmlns:a16="http://schemas.microsoft.com/office/drawing/2014/main" id="{1AD52B67-CF80-DCEA-6BE7-2B1F1AEFF4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92862" y="1741931"/>
            <a:ext cx="795352" cy="795352"/>
          </a:xfrm>
          <a:prstGeom prst="rect">
            <a:avLst/>
          </a:prstGeom>
        </p:spPr>
      </p:pic>
      <p:sp>
        <p:nvSpPr>
          <p:cNvPr id="32" name="Oval 31">
            <a:extLst>
              <a:ext uri="{FF2B5EF4-FFF2-40B4-BE49-F238E27FC236}">
                <a16:creationId xmlns:a16="http://schemas.microsoft.com/office/drawing/2014/main" id="{9214A58F-C994-4D3A-AD61-826D6983DF84}"/>
              </a:ext>
            </a:extLst>
          </p:cNvPr>
          <p:cNvSpPr/>
          <p:nvPr/>
        </p:nvSpPr>
        <p:spPr>
          <a:xfrm>
            <a:off x="4135265" y="1671548"/>
            <a:ext cx="1048958" cy="941473"/>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Oval 33">
            <a:extLst>
              <a:ext uri="{FF2B5EF4-FFF2-40B4-BE49-F238E27FC236}">
                <a16:creationId xmlns:a16="http://schemas.microsoft.com/office/drawing/2014/main" id="{7933FD7D-CCBD-D842-F1F3-3341AF035B43}"/>
              </a:ext>
            </a:extLst>
          </p:cNvPr>
          <p:cNvSpPr/>
          <p:nvPr/>
        </p:nvSpPr>
        <p:spPr>
          <a:xfrm>
            <a:off x="6893210" y="1671548"/>
            <a:ext cx="1048958" cy="941473"/>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7" name="Graphic 26" descr="Document with solid fill">
            <a:extLst>
              <a:ext uri="{FF2B5EF4-FFF2-40B4-BE49-F238E27FC236}">
                <a16:creationId xmlns:a16="http://schemas.microsoft.com/office/drawing/2014/main" id="{35F0661A-393F-5C77-9B70-B8A456F2725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62068" y="1744609"/>
            <a:ext cx="795352" cy="795352"/>
          </a:xfrm>
          <a:prstGeom prst="rect">
            <a:avLst/>
          </a:prstGeom>
        </p:spPr>
      </p:pic>
      <p:pic>
        <p:nvPicPr>
          <p:cNvPr id="23" name="Graphic 22" descr="Users with solid fill">
            <a:extLst>
              <a:ext uri="{FF2B5EF4-FFF2-40B4-BE49-F238E27FC236}">
                <a16:creationId xmlns:a16="http://schemas.microsoft.com/office/drawing/2014/main" id="{C265CFAD-0438-0BB7-42B3-00CDD9E52C1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20013" y="1741920"/>
            <a:ext cx="795352" cy="795352"/>
          </a:xfrm>
          <a:prstGeom prst="rect">
            <a:avLst/>
          </a:prstGeom>
        </p:spPr>
      </p:pic>
      <p:sp>
        <p:nvSpPr>
          <p:cNvPr id="36" name="Oval 35">
            <a:extLst>
              <a:ext uri="{FF2B5EF4-FFF2-40B4-BE49-F238E27FC236}">
                <a16:creationId xmlns:a16="http://schemas.microsoft.com/office/drawing/2014/main" id="{E1D9BECB-0981-13BA-5497-F6A3DE2FF8E6}"/>
              </a:ext>
            </a:extLst>
          </p:cNvPr>
          <p:cNvSpPr/>
          <p:nvPr/>
        </p:nvSpPr>
        <p:spPr>
          <a:xfrm>
            <a:off x="9690372" y="1671548"/>
            <a:ext cx="1048958" cy="941473"/>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1" name="Graphic 20" descr="Warning with solid fill">
            <a:extLst>
              <a:ext uri="{FF2B5EF4-FFF2-40B4-BE49-F238E27FC236}">
                <a16:creationId xmlns:a16="http://schemas.microsoft.com/office/drawing/2014/main" id="{E685045E-0370-B739-4F09-DE2011E2A7F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822278" y="1671548"/>
            <a:ext cx="795352" cy="795352"/>
          </a:xfrm>
          <a:prstGeom prst="rect">
            <a:avLst/>
          </a:prstGeom>
        </p:spPr>
      </p:pic>
      <p:grpSp>
        <p:nvGrpSpPr>
          <p:cNvPr id="9" name="Group 8">
            <a:extLst>
              <a:ext uri="{FF2B5EF4-FFF2-40B4-BE49-F238E27FC236}">
                <a16:creationId xmlns:a16="http://schemas.microsoft.com/office/drawing/2014/main" id="{38E7E230-3AD0-B549-D098-97DF71E70A1F}"/>
              </a:ext>
            </a:extLst>
          </p:cNvPr>
          <p:cNvGrpSpPr/>
          <p:nvPr/>
        </p:nvGrpSpPr>
        <p:grpSpPr>
          <a:xfrm>
            <a:off x="4698142" y="2236874"/>
            <a:ext cx="294026" cy="300154"/>
            <a:chOff x="6242499" y="1009048"/>
            <a:chExt cx="294026" cy="300154"/>
          </a:xfrm>
        </p:grpSpPr>
        <p:sp>
          <p:nvSpPr>
            <p:cNvPr id="37" name="Oval 36">
              <a:extLst>
                <a:ext uri="{FF2B5EF4-FFF2-40B4-BE49-F238E27FC236}">
                  <a16:creationId xmlns:a16="http://schemas.microsoft.com/office/drawing/2014/main" id="{016FAB09-1FEA-D78A-27AB-0B1DECB684C4}"/>
                </a:ext>
              </a:extLst>
            </p:cNvPr>
            <p:cNvSpPr/>
            <p:nvPr/>
          </p:nvSpPr>
          <p:spPr>
            <a:xfrm>
              <a:off x="6242499" y="1009048"/>
              <a:ext cx="294026" cy="300154"/>
            </a:xfrm>
            <a:prstGeom prst="ellipse">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5" name="Graphic 24" descr="Dollar with solid fill">
              <a:extLst>
                <a:ext uri="{FF2B5EF4-FFF2-40B4-BE49-F238E27FC236}">
                  <a16:creationId xmlns:a16="http://schemas.microsoft.com/office/drawing/2014/main" id="{BC6345F5-C0B1-5559-BBD2-FD8F00439DA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76586" y="1041997"/>
              <a:ext cx="225852" cy="225852"/>
            </a:xfrm>
            <a:prstGeom prst="rect">
              <a:avLst/>
            </a:prstGeom>
          </p:spPr>
        </p:pic>
      </p:grpSp>
      <p:sp>
        <p:nvSpPr>
          <p:cNvPr id="38" name="TextBox 37">
            <a:extLst>
              <a:ext uri="{FF2B5EF4-FFF2-40B4-BE49-F238E27FC236}">
                <a16:creationId xmlns:a16="http://schemas.microsoft.com/office/drawing/2014/main" id="{3260B00C-FA1F-B1DB-6B4A-A0A46A9DABAC}"/>
              </a:ext>
            </a:extLst>
          </p:cNvPr>
          <p:cNvSpPr txBox="1"/>
          <p:nvPr/>
        </p:nvSpPr>
        <p:spPr>
          <a:xfrm>
            <a:off x="768634" y="2731883"/>
            <a:ext cx="218550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Foundation for Employee Data</a:t>
            </a:r>
          </a:p>
        </p:txBody>
      </p:sp>
      <p:sp>
        <p:nvSpPr>
          <p:cNvPr id="40" name="TextBox 39">
            <a:extLst>
              <a:ext uri="{FF2B5EF4-FFF2-40B4-BE49-F238E27FC236}">
                <a16:creationId xmlns:a16="http://schemas.microsoft.com/office/drawing/2014/main" id="{4652E18D-5BED-368A-BC78-A0A862EF9205}"/>
              </a:ext>
            </a:extLst>
          </p:cNvPr>
          <p:cNvSpPr txBox="1"/>
          <p:nvPr/>
        </p:nvSpPr>
        <p:spPr>
          <a:xfrm>
            <a:off x="3570560" y="2731883"/>
            <a:ext cx="218550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Supports Key</a:t>
            </a:r>
            <a:b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HR Functions</a:t>
            </a:r>
          </a:p>
        </p:txBody>
      </p:sp>
      <p:sp>
        <p:nvSpPr>
          <p:cNvPr id="42" name="TextBox 41">
            <a:extLst>
              <a:ext uri="{FF2B5EF4-FFF2-40B4-BE49-F238E27FC236}">
                <a16:creationId xmlns:a16="http://schemas.microsoft.com/office/drawing/2014/main" id="{1BF8F56A-B762-BEF7-2124-6AE724768527}"/>
              </a:ext>
            </a:extLst>
          </p:cNvPr>
          <p:cNvSpPr txBox="1"/>
          <p:nvPr/>
        </p:nvSpPr>
        <p:spPr>
          <a:xfrm>
            <a:off x="6348869" y="2731883"/>
            <a:ext cx="21832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Positive Employee Impact</a:t>
            </a:r>
          </a:p>
        </p:txBody>
      </p:sp>
      <p:sp>
        <p:nvSpPr>
          <p:cNvPr id="44" name="TextBox 43">
            <a:extLst>
              <a:ext uri="{FF2B5EF4-FFF2-40B4-BE49-F238E27FC236}">
                <a16:creationId xmlns:a16="http://schemas.microsoft.com/office/drawing/2014/main" id="{686DC31C-6EEB-2BB0-F510-B159C8D6DFBA}"/>
              </a:ext>
            </a:extLst>
          </p:cNvPr>
          <p:cNvSpPr txBox="1"/>
          <p:nvPr/>
        </p:nvSpPr>
        <p:spPr>
          <a:xfrm>
            <a:off x="9131633" y="2731515"/>
            <a:ext cx="221101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Helps Prevent Issues</a:t>
            </a:r>
          </a:p>
        </p:txBody>
      </p:sp>
      <p:sp>
        <p:nvSpPr>
          <p:cNvPr id="7" name="Slide Number Placeholder 6">
            <a:extLst>
              <a:ext uri="{FF2B5EF4-FFF2-40B4-BE49-F238E27FC236}">
                <a16:creationId xmlns:a16="http://schemas.microsoft.com/office/drawing/2014/main" id="{E6E4D672-1207-DDD1-EB2D-F818E99972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04248711"/>
      </p:ext>
    </p:extLst>
  </p:cSld>
  <p:clrMapOvr>
    <a:masterClrMapping/>
  </p:clrMapOvr>
  <p:extLst>
    <p:ext uri="{6950BFC3-D8DA-4A85-94F7-54DA5524770B}">
      <p188:commentRel xmlns:p188="http://schemas.microsoft.com/office/powerpoint/2018/8/main" r:id="rId3"/>
    </p:ext>
  </p:extLs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29321D-728D-2D55-A51D-2B220DBF358F}"/>
              </a:ext>
            </a:extLst>
          </p:cNvPr>
          <p:cNvSpPr>
            <a:spLocks noGrp="1"/>
          </p:cNvSpPr>
          <p:nvPr>
            <p:ph type="ctrTitle"/>
          </p:nvPr>
        </p:nvSpPr>
        <p:spPr>
          <a:xfrm>
            <a:off x="1524000" y="2283528"/>
            <a:ext cx="9144000" cy="1655762"/>
          </a:xfrm>
        </p:spPr>
        <p:txBody>
          <a:bodyPr>
            <a:normAutofit fontScale="90000"/>
          </a:bodyPr>
          <a:lstStyle/>
          <a:p>
            <a:r>
              <a:rPr lang="en-US">
                <a:cs typeface="Arial"/>
              </a:rPr>
              <a:t>Employee Benefits and Required Actions</a:t>
            </a:r>
            <a:endParaRPr lang="en-US"/>
          </a:p>
        </p:txBody>
      </p:sp>
      <p:sp>
        <p:nvSpPr>
          <p:cNvPr id="6" name="Subtitle 5">
            <a:extLst>
              <a:ext uri="{FF2B5EF4-FFF2-40B4-BE49-F238E27FC236}">
                <a16:creationId xmlns:a16="http://schemas.microsoft.com/office/drawing/2014/main" id="{0A8CC7F0-7A97-C1C0-F0DE-0D718081D668}"/>
              </a:ext>
            </a:extLst>
          </p:cNvPr>
          <p:cNvSpPr>
            <a:spLocks noGrp="1"/>
          </p:cNvSpPr>
          <p:nvPr>
            <p:ph type="subTitle" idx="1"/>
          </p:nvPr>
        </p:nvSpPr>
        <p:spPr>
          <a:xfrm>
            <a:off x="1524000" y="4031366"/>
            <a:ext cx="9144000" cy="1655762"/>
          </a:xfrm>
        </p:spPr>
        <p:txBody>
          <a:bodyPr/>
          <a:lstStyle/>
          <a:p>
            <a:r>
              <a:rPr lang="en-US"/>
              <a:t>Stacey Evans</a:t>
            </a:r>
          </a:p>
        </p:txBody>
      </p:sp>
      <p:sp>
        <p:nvSpPr>
          <p:cNvPr id="2" name="Slide Number Placeholder 1">
            <a:extLst>
              <a:ext uri="{FF2B5EF4-FFF2-40B4-BE49-F238E27FC236}">
                <a16:creationId xmlns:a16="http://schemas.microsoft.com/office/drawing/2014/main" id="{D4163016-201B-54C9-CD4A-FC9451D7CB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6094959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538FC-ED1B-688E-B9B3-ADC1CF43A26E}"/>
            </a:ext>
          </a:extLst>
        </p:cNvPr>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A6C03616-C608-33BC-AE60-AD0F0B57C073}"/>
              </a:ext>
            </a:extLst>
          </p:cNvPr>
          <p:cNvSpPr/>
          <p:nvPr/>
        </p:nvSpPr>
        <p:spPr>
          <a:xfrm>
            <a:off x="532434" y="1162240"/>
            <a:ext cx="10885843" cy="2507936"/>
          </a:xfrm>
          <a:prstGeom prst="roundRect">
            <a:avLst>
              <a:gd name="adj" fmla="val 6263"/>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59672861-AA65-9A39-9B07-5F7499B44B4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A86C45E-9F68-A77F-1D5A-ADD29F8F00B4}"/>
              </a:ext>
            </a:extLst>
          </p:cNvPr>
          <p:cNvSpPr>
            <a:spLocks noGrp="1"/>
          </p:cNvSpPr>
          <p:nvPr>
            <p:ph type="title"/>
          </p:nvPr>
        </p:nvSpPr>
        <p:spPr/>
        <p:txBody>
          <a:bodyPr>
            <a:normAutofit fontScale="90000"/>
          </a:bodyPr>
          <a:lstStyle/>
          <a:p>
            <a:br>
              <a:rPr lang="en-US"/>
            </a:br>
            <a:r>
              <a:rPr lang="en-US"/>
              <a:t>Employee Benefits, Required Actions and FAQs</a:t>
            </a:r>
            <a:br>
              <a:rPr lang="en-US"/>
            </a:br>
            <a:r>
              <a:rPr lang="en-US"/>
              <a:t> </a:t>
            </a:r>
            <a:endParaRPr lang="en-US">
              <a:cs typeface="Arial"/>
            </a:endParaRPr>
          </a:p>
        </p:txBody>
      </p:sp>
      <p:pic>
        <p:nvPicPr>
          <p:cNvPr id="7" name="Picture 6">
            <a:extLst>
              <a:ext uri="{FF2B5EF4-FFF2-40B4-BE49-F238E27FC236}">
                <a16:creationId xmlns:a16="http://schemas.microsoft.com/office/drawing/2014/main" id="{F384B9AE-968F-F5CE-3992-09DE059ACFA7}"/>
              </a:ext>
            </a:extLst>
          </p:cNvPr>
          <p:cNvPicPr>
            <a:picLocks noChangeAspect="1"/>
          </p:cNvPicPr>
          <p:nvPr/>
        </p:nvPicPr>
        <p:blipFill>
          <a:blip r:embed="rId3"/>
          <a:srcRect l="952" t="9451" r="970" b="6351"/>
          <a:stretch>
            <a:fillRect/>
          </a:stretch>
        </p:blipFill>
        <p:spPr>
          <a:xfrm>
            <a:off x="2153784" y="2265177"/>
            <a:ext cx="9089950" cy="1060793"/>
          </a:xfrm>
          <a:prstGeom prst="rect">
            <a:avLst/>
          </a:prstGeom>
        </p:spPr>
      </p:pic>
      <p:pic>
        <p:nvPicPr>
          <p:cNvPr id="8" name="Picture 7">
            <a:extLst>
              <a:ext uri="{FF2B5EF4-FFF2-40B4-BE49-F238E27FC236}">
                <a16:creationId xmlns:a16="http://schemas.microsoft.com/office/drawing/2014/main" id="{F8ECE6D5-0185-138F-DFFA-0A5FB24C464A}"/>
              </a:ext>
            </a:extLst>
          </p:cNvPr>
          <p:cNvPicPr>
            <a:picLocks noChangeAspect="1"/>
          </p:cNvPicPr>
          <p:nvPr/>
        </p:nvPicPr>
        <p:blipFill>
          <a:blip r:embed="rId4"/>
          <a:stretch>
            <a:fillRect/>
          </a:stretch>
        </p:blipFill>
        <p:spPr>
          <a:xfrm>
            <a:off x="1969720" y="1794750"/>
            <a:ext cx="4402051" cy="567766"/>
          </a:xfrm>
          <a:prstGeom prst="rect">
            <a:avLst/>
          </a:prstGeom>
        </p:spPr>
      </p:pic>
      <p:sp>
        <p:nvSpPr>
          <p:cNvPr id="3" name="Content Placeholder 2">
            <a:extLst>
              <a:ext uri="{FF2B5EF4-FFF2-40B4-BE49-F238E27FC236}">
                <a16:creationId xmlns:a16="http://schemas.microsoft.com/office/drawing/2014/main" id="{D145D6E3-8ED4-D786-D8B6-9155ED2D74D4}"/>
              </a:ext>
            </a:extLst>
          </p:cNvPr>
          <p:cNvSpPr>
            <a:spLocks noGrp="1"/>
          </p:cNvSpPr>
          <p:nvPr>
            <p:ph idx="1"/>
          </p:nvPr>
        </p:nvSpPr>
        <p:spPr>
          <a:xfrm>
            <a:off x="2047632" y="1315849"/>
            <a:ext cx="9264492" cy="587634"/>
          </a:xfrm>
        </p:spPr>
        <p:txBody>
          <a:bodyPr>
            <a:normAutofit/>
          </a:bodyPr>
          <a:lstStyle/>
          <a:p>
            <a:r>
              <a:rPr lang="en-US" sz="2000" b="1">
                <a:cs typeface="Arial"/>
              </a:rPr>
              <a:t>Importance of Selecting the Correct Retirement System</a:t>
            </a:r>
            <a:endParaRPr lang="en-US" sz="2000" b="1">
              <a:highlight>
                <a:srgbClr val="F5F5F5"/>
              </a:highlight>
              <a:cs typeface="Arial"/>
            </a:endParaRPr>
          </a:p>
        </p:txBody>
      </p:sp>
      <p:sp>
        <p:nvSpPr>
          <p:cNvPr id="9" name="Rectangle: Rounded Corners 8">
            <a:extLst>
              <a:ext uri="{FF2B5EF4-FFF2-40B4-BE49-F238E27FC236}">
                <a16:creationId xmlns:a16="http://schemas.microsoft.com/office/drawing/2014/main" id="{204B1675-56AC-1320-E098-85C3B9AE9D22}"/>
              </a:ext>
            </a:extLst>
          </p:cNvPr>
          <p:cNvSpPr/>
          <p:nvPr/>
        </p:nvSpPr>
        <p:spPr>
          <a:xfrm>
            <a:off x="532435" y="3772731"/>
            <a:ext cx="10885843" cy="1162539"/>
          </a:xfrm>
          <a:prstGeom prst="roundRect">
            <a:avLst>
              <a:gd name="adj" fmla="val 15470"/>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Rounded Corners 10">
            <a:extLst>
              <a:ext uri="{FF2B5EF4-FFF2-40B4-BE49-F238E27FC236}">
                <a16:creationId xmlns:a16="http://schemas.microsoft.com/office/drawing/2014/main" id="{F1B49AE4-0C02-7685-2DF8-70A926657C85}"/>
              </a:ext>
            </a:extLst>
          </p:cNvPr>
          <p:cNvSpPr/>
          <p:nvPr/>
        </p:nvSpPr>
        <p:spPr>
          <a:xfrm>
            <a:off x="532433" y="5101347"/>
            <a:ext cx="10885843" cy="1162539"/>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7AF5A1C2-8881-65F8-D251-9C3610B74ABD}"/>
              </a:ext>
            </a:extLst>
          </p:cNvPr>
          <p:cNvSpPr txBox="1"/>
          <p:nvPr/>
        </p:nvSpPr>
        <p:spPr>
          <a:xfrm>
            <a:off x="2047632" y="4027176"/>
            <a:ext cx="9264489" cy="707886"/>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a:ea typeface="+mn-ea"/>
                <a:cs typeface="Arial"/>
              </a:rPr>
              <a:t>Un-actioned Tasks have downstream impacts on employee SHBP</a:t>
            </a:r>
            <a:br>
              <a:rPr kumimoji="0" lang="en-US" sz="2000" b="1" i="0" u="none" strike="noStrike" kern="1200" cap="none" spc="0" normalizeH="0" baseline="0" noProof="0">
                <a:ln>
                  <a:noFill/>
                </a:ln>
                <a:solidFill>
                  <a:srgbClr val="000000"/>
                </a:solidFill>
                <a:effectLst/>
                <a:uLnTx/>
                <a:uFillTx/>
                <a:latin typeface="Arial" panose="020B0604020202020204"/>
                <a:ea typeface="+mn-ea"/>
                <a:cs typeface="Arial"/>
              </a:rPr>
            </a:br>
            <a:r>
              <a:rPr kumimoji="0" lang="en-US" sz="2000" b="1" i="0" u="none" strike="noStrike" kern="1200" cap="none" spc="0" normalizeH="0" baseline="0" noProof="0">
                <a:ln>
                  <a:noFill/>
                </a:ln>
                <a:solidFill>
                  <a:srgbClr val="000000"/>
                </a:solidFill>
                <a:effectLst/>
                <a:uLnTx/>
                <a:uFillTx/>
                <a:latin typeface="Arial" panose="020B0604020202020204"/>
                <a:ea typeface="+mn-ea"/>
                <a:cs typeface="Arial"/>
              </a:rPr>
              <a:t>and Flexible Benefits Enrollments</a:t>
            </a:r>
          </a:p>
        </p:txBody>
      </p:sp>
      <p:sp>
        <p:nvSpPr>
          <p:cNvPr id="14" name="TextBox 13">
            <a:extLst>
              <a:ext uri="{FF2B5EF4-FFF2-40B4-BE49-F238E27FC236}">
                <a16:creationId xmlns:a16="http://schemas.microsoft.com/office/drawing/2014/main" id="{E0BBF0BA-64E3-9E89-13AC-BB73932F7F36}"/>
              </a:ext>
            </a:extLst>
          </p:cNvPr>
          <p:cNvSpPr txBox="1"/>
          <p:nvPr/>
        </p:nvSpPr>
        <p:spPr>
          <a:xfrm>
            <a:off x="2047632" y="5476314"/>
            <a:ext cx="60960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a:ea typeface="+mn-ea"/>
                <a:cs typeface="Arial"/>
              </a:rPr>
              <a:t>NEW FAQs on </a:t>
            </a:r>
            <a:r>
              <a:rPr kumimoji="0" lang="en-US" sz="2000" b="1" i="0" u="none" strike="noStrike" kern="1200" cap="none" spc="0" normalizeH="0" baseline="0" noProof="0">
                <a:ln>
                  <a:noFill/>
                </a:ln>
                <a:solidFill>
                  <a:srgbClr val="000000"/>
                </a:solidFill>
                <a:effectLst/>
                <a:uLnTx/>
                <a:uFillTx/>
                <a:latin typeface="Arial" panose="020B0604020202020204"/>
                <a:ea typeface="+mn-ea"/>
                <a:cs typeface="Arial"/>
                <a:hlinkClick r:id="rId5"/>
              </a:rPr>
              <a:t>GA@WORK Support Portal</a:t>
            </a:r>
            <a:endParaRPr kumimoji="0" lang="en-US" sz="2000" b="1" i="0" u="none" strike="noStrike" kern="1200" cap="none" spc="0" normalizeH="0" baseline="0" noProof="0">
              <a:ln>
                <a:noFill/>
              </a:ln>
              <a:solidFill>
                <a:srgbClr val="000000"/>
              </a:solidFill>
              <a:effectLst/>
              <a:uLnTx/>
              <a:uFillTx/>
              <a:latin typeface="Arial" panose="020B0604020202020204"/>
              <a:ea typeface="+mn-ea"/>
              <a:cs typeface="Arial"/>
            </a:endParaRPr>
          </a:p>
        </p:txBody>
      </p:sp>
      <p:cxnSp>
        <p:nvCxnSpPr>
          <p:cNvPr id="18" name="Straight Connector 17">
            <a:extLst>
              <a:ext uri="{FF2B5EF4-FFF2-40B4-BE49-F238E27FC236}">
                <a16:creationId xmlns:a16="http://schemas.microsoft.com/office/drawing/2014/main" id="{D3854515-1D82-4A3E-CF25-681493007575}"/>
              </a:ext>
            </a:extLst>
          </p:cNvPr>
          <p:cNvCxnSpPr>
            <a:cxnSpLocks/>
          </p:cNvCxnSpPr>
          <p:nvPr/>
        </p:nvCxnSpPr>
        <p:spPr>
          <a:xfrm>
            <a:off x="1867877" y="1320800"/>
            <a:ext cx="0" cy="2214359"/>
          </a:xfrm>
          <a:prstGeom prst="line">
            <a:avLst/>
          </a:prstGeom>
          <a:ln w="28575">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1817657-2859-8E22-2FAA-7F9852FDABC9}"/>
              </a:ext>
            </a:extLst>
          </p:cNvPr>
          <p:cNvCxnSpPr>
            <a:cxnSpLocks/>
          </p:cNvCxnSpPr>
          <p:nvPr/>
        </p:nvCxnSpPr>
        <p:spPr>
          <a:xfrm>
            <a:off x="1867877" y="3915508"/>
            <a:ext cx="0" cy="938698"/>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4EBFE4C0-3209-2B28-E523-63006C580D7B}"/>
              </a:ext>
            </a:extLst>
          </p:cNvPr>
          <p:cNvCxnSpPr>
            <a:cxnSpLocks/>
          </p:cNvCxnSpPr>
          <p:nvPr/>
        </p:nvCxnSpPr>
        <p:spPr>
          <a:xfrm>
            <a:off x="1856154" y="5240216"/>
            <a:ext cx="0" cy="938698"/>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0" name="Oval 29">
            <a:extLst>
              <a:ext uri="{FF2B5EF4-FFF2-40B4-BE49-F238E27FC236}">
                <a16:creationId xmlns:a16="http://schemas.microsoft.com/office/drawing/2014/main" id="{F0A78F8E-A009-E263-6495-02C86430421A}"/>
              </a:ext>
            </a:extLst>
          </p:cNvPr>
          <p:cNvSpPr/>
          <p:nvPr/>
        </p:nvSpPr>
        <p:spPr>
          <a:xfrm>
            <a:off x="654372" y="5202152"/>
            <a:ext cx="1033751" cy="981685"/>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5" name="Graphic 24" descr="Internet with solid fill">
            <a:extLst>
              <a:ext uri="{FF2B5EF4-FFF2-40B4-BE49-F238E27FC236}">
                <a16:creationId xmlns:a16="http://schemas.microsoft.com/office/drawing/2014/main" id="{5A9D1098-7912-9924-5C16-A0BE25C729B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5104" y="5266851"/>
            <a:ext cx="852286" cy="852286"/>
          </a:xfrm>
          <a:prstGeom prst="rect">
            <a:avLst/>
          </a:prstGeom>
        </p:spPr>
      </p:pic>
      <p:sp>
        <p:nvSpPr>
          <p:cNvPr id="32" name="Oval 31">
            <a:extLst>
              <a:ext uri="{FF2B5EF4-FFF2-40B4-BE49-F238E27FC236}">
                <a16:creationId xmlns:a16="http://schemas.microsoft.com/office/drawing/2014/main" id="{9A5FB39C-AF75-43FA-7B7A-AAA6032DF7B2}"/>
              </a:ext>
            </a:extLst>
          </p:cNvPr>
          <p:cNvSpPr/>
          <p:nvPr/>
        </p:nvSpPr>
        <p:spPr>
          <a:xfrm>
            <a:off x="654372" y="3872521"/>
            <a:ext cx="1033751" cy="981685"/>
          </a:xfrm>
          <a:prstGeom prst="ellipse">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7" name="Graphic 26" descr="Document with solid fill">
            <a:extLst>
              <a:ext uri="{FF2B5EF4-FFF2-40B4-BE49-F238E27FC236}">
                <a16:creationId xmlns:a16="http://schemas.microsoft.com/office/drawing/2014/main" id="{0C0D94F7-97FE-9404-5A0F-64847BD18B1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3061" y="3931044"/>
            <a:ext cx="866448" cy="866448"/>
          </a:xfrm>
          <a:prstGeom prst="rect">
            <a:avLst/>
          </a:prstGeom>
        </p:spPr>
      </p:pic>
      <p:sp>
        <p:nvSpPr>
          <p:cNvPr id="34" name="Oval 33">
            <a:extLst>
              <a:ext uri="{FF2B5EF4-FFF2-40B4-BE49-F238E27FC236}">
                <a16:creationId xmlns:a16="http://schemas.microsoft.com/office/drawing/2014/main" id="{8069AAC5-801F-1F03-5938-483D5745669F}"/>
              </a:ext>
            </a:extLst>
          </p:cNvPr>
          <p:cNvSpPr/>
          <p:nvPr/>
        </p:nvSpPr>
        <p:spPr>
          <a:xfrm>
            <a:off x="654372" y="1320800"/>
            <a:ext cx="1033751" cy="981685"/>
          </a:xfrm>
          <a:prstGeom prst="ellipse">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9" name="Graphic 28" descr="Users with solid fill">
            <a:extLst>
              <a:ext uri="{FF2B5EF4-FFF2-40B4-BE49-F238E27FC236}">
                <a16:creationId xmlns:a16="http://schemas.microsoft.com/office/drawing/2014/main" id="{352BF95D-CA9B-850B-0604-1D35912AE88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2923" y="1400490"/>
            <a:ext cx="914400" cy="914400"/>
          </a:xfrm>
          <a:prstGeom prst="rect">
            <a:avLst/>
          </a:prstGeom>
        </p:spPr>
      </p:pic>
      <p:sp>
        <p:nvSpPr>
          <p:cNvPr id="6" name="TextBox 5">
            <a:extLst>
              <a:ext uri="{FF2B5EF4-FFF2-40B4-BE49-F238E27FC236}">
                <a16:creationId xmlns:a16="http://schemas.microsoft.com/office/drawing/2014/main" id="{2912A1A4-7BD8-60B0-7F8B-1C323CCC5D17}"/>
              </a:ext>
            </a:extLst>
          </p:cNvPr>
          <p:cNvSpPr txBox="1"/>
          <p:nvPr/>
        </p:nvSpPr>
        <p:spPr>
          <a:xfrm>
            <a:off x="2047632" y="3320361"/>
            <a:ext cx="371928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Arial" panose="020B0604020202020204"/>
                <a:ea typeface="+mn-ea"/>
                <a:cs typeface="+mn-cs"/>
              </a:rPr>
              <a:t>*Eligibility for ERS is 35 or more hours.</a:t>
            </a:r>
          </a:p>
        </p:txBody>
      </p:sp>
      <p:sp>
        <p:nvSpPr>
          <p:cNvPr id="10" name="TextBox 9">
            <a:extLst>
              <a:ext uri="{FF2B5EF4-FFF2-40B4-BE49-F238E27FC236}">
                <a16:creationId xmlns:a16="http://schemas.microsoft.com/office/drawing/2014/main" id="{D7A39380-BB3C-2CC1-AC1E-B3D4CCBDC686}"/>
              </a:ext>
            </a:extLst>
          </p:cNvPr>
          <p:cNvSpPr txBox="1"/>
          <p:nvPr/>
        </p:nvSpPr>
        <p:spPr>
          <a:xfrm>
            <a:off x="7926628" y="2298857"/>
            <a:ext cx="374374" cy="3716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a:t>
            </a:r>
          </a:p>
        </p:txBody>
      </p:sp>
    </p:spTree>
    <p:extLst>
      <p:ext uri="{BB962C8B-B14F-4D97-AF65-F5344CB8AC3E}">
        <p14:creationId xmlns:p14="http://schemas.microsoft.com/office/powerpoint/2010/main" val="3631060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18B86-7D11-578F-9A26-B07D5111D7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26E31E-37C2-98B4-F1A7-AFF15A24A5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CDDF3099-3F0F-D535-A561-A37CA7FAFBF7}"/>
              </a:ext>
            </a:extLst>
          </p:cNvPr>
          <p:cNvSpPr>
            <a:spLocks noGrp="1"/>
          </p:cNvSpPr>
          <p:nvPr>
            <p:ph type="title"/>
          </p:nvPr>
        </p:nvSpPr>
        <p:spPr/>
        <p:txBody>
          <a:bodyPr/>
          <a:lstStyle/>
          <a:p>
            <a:r>
              <a:rPr lang="en-US">
                <a:cs typeface="Arial"/>
              </a:rPr>
              <a:t>Position Management</a:t>
            </a:r>
            <a:endParaRPr lang="en-US"/>
          </a:p>
        </p:txBody>
      </p:sp>
      <p:sp>
        <p:nvSpPr>
          <p:cNvPr id="7" name="Rectangle: Rounded Corners 6">
            <a:extLst>
              <a:ext uri="{FF2B5EF4-FFF2-40B4-BE49-F238E27FC236}">
                <a16:creationId xmlns:a16="http://schemas.microsoft.com/office/drawing/2014/main" id="{31EE138A-B551-8408-9092-642FC43EE849}"/>
              </a:ext>
            </a:extLst>
          </p:cNvPr>
          <p:cNvSpPr/>
          <p:nvPr/>
        </p:nvSpPr>
        <p:spPr>
          <a:xfrm>
            <a:off x="657056" y="1381760"/>
            <a:ext cx="5425440" cy="2703858"/>
          </a:xfrm>
          <a:prstGeom prst="roundRect">
            <a:avLst>
              <a:gd name="adj" fmla="val 12375"/>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Rounded Corners 7">
            <a:extLst>
              <a:ext uri="{FF2B5EF4-FFF2-40B4-BE49-F238E27FC236}">
                <a16:creationId xmlns:a16="http://schemas.microsoft.com/office/drawing/2014/main" id="{73071A8B-86F7-AA51-EE2E-ED9F5713D648}"/>
              </a:ext>
            </a:extLst>
          </p:cNvPr>
          <p:cNvSpPr/>
          <p:nvPr/>
        </p:nvSpPr>
        <p:spPr>
          <a:xfrm>
            <a:off x="6207117" y="1381760"/>
            <a:ext cx="5425440" cy="2703858"/>
          </a:xfrm>
          <a:prstGeom prst="roundRect">
            <a:avLst>
              <a:gd name="adj" fmla="val 12375"/>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B866FCB8-6217-42B8-C656-BC9D5095F149}"/>
              </a:ext>
            </a:extLst>
          </p:cNvPr>
          <p:cNvSpPr txBox="1"/>
          <p:nvPr/>
        </p:nvSpPr>
        <p:spPr>
          <a:xfrm>
            <a:off x="914400" y="1493412"/>
            <a:ext cx="47665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Benefits Eligibility</a:t>
            </a:r>
          </a:p>
        </p:txBody>
      </p:sp>
      <p:sp>
        <p:nvSpPr>
          <p:cNvPr id="10" name="TextBox 9">
            <a:extLst>
              <a:ext uri="{FF2B5EF4-FFF2-40B4-BE49-F238E27FC236}">
                <a16:creationId xmlns:a16="http://schemas.microsoft.com/office/drawing/2014/main" id="{9CCF1D3C-D8EC-EF39-125A-DFCA8246E490}"/>
              </a:ext>
            </a:extLst>
          </p:cNvPr>
          <p:cNvSpPr txBox="1"/>
          <p:nvPr/>
        </p:nvSpPr>
        <p:spPr>
          <a:xfrm>
            <a:off x="914400" y="1974396"/>
            <a:ext cx="4918731"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Benefits eligibility is tied to the “attributes”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within</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the position: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Employee Type: Regular, Permanent Labor, or Temporary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Scheduled Weekly Hours</a:t>
            </a:r>
          </a:p>
        </p:txBody>
      </p:sp>
      <p:sp>
        <p:nvSpPr>
          <p:cNvPr id="12" name="TextBox 11">
            <a:extLst>
              <a:ext uri="{FF2B5EF4-FFF2-40B4-BE49-F238E27FC236}">
                <a16:creationId xmlns:a16="http://schemas.microsoft.com/office/drawing/2014/main" id="{79D840E5-694D-F41F-8E27-6D3AA0FB3821}"/>
              </a:ext>
            </a:extLst>
          </p:cNvPr>
          <p:cNvSpPr txBox="1"/>
          <p:nvPr/>
        </p:nvSpPr>
        <p:spPr>
          <a:xfrm>
            <a:off x="6427389" y="1493412"/>
            <a:ext cx="47665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Law Enforcement (LEO)</a:t>
            </a:r>
          </a:p>
        </p:txBody>
      </p:sp>
      <p:sp>
        <p:nvSpPr>
          <p:cNvPr id="14" name="TextBox 13">
            <a:extLst>
              <a:ext uri="{FF2B5EF4-FFF2-40B4-BE49-F238E27FC236}">
                <a16:creationId xmlns:a16="http://schemas.microsoft.com/office/drawing/2014/main" id="{00205945-B685-7B04-5D51-6E90201956FD}"/>
              </a:ext>
            </a:extLst>
          </p:cNvPr>
          <p:cNvSpPr txBox="1"/>
          <p:nvPr/>
        </p:nvSpPr>
        <p:spPr>
          <a:xfrm>
            <a:off x="6427389" y="1974396"/>
            <a:ext cx="4766552"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Increases to employer retirement contribution rates are based on Job Profiles.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Compensation must align with the list of eligible jobs. </a:t>
            </a:r>
          </a:p>
        </p:txBody>
      </p:sp>
      <p:sp>
        <p:nvSpPr>
          <p:cNvPr id="16" name="Rectangle: Rounded Corners 15">
            <a:extLst>
              <a:ext uri="{FF2B5EF4-FFF2-40B4-BE49-F238E27FC236}">
                <a16:creationId xmlns:a16="http://schemas.microsoft.com/office/drawing/2014/main" id="{EFED9D2F-BA29-D7E0-C5D3-13F9A0E14E1B}"/>
              </a:ext>
            </a:extLst>
          </p:cNvPr>
          <p:cNvSpPr/>
          <p:nvPr/>
        </p:nvSpPr>
        <p:spPr>
          <a:xfrm>
            <a:off x="657056" y="4404928"/>
            <a:ext cx="10975500" cy="1727930"/>
          </a:xfrm>
          <a:prstGeom prst="roundRect">
            <a:avLst>
              <a:gd name="adj" fmla="val 12375"/>
            </a:avLst>
          </a:prstGeom>
          <a:solidFill>
            <a:schemeClr val="accent3">
              <a:lumMod val="20000"/>
              <a:lumOff val="80000"/>
            </a:schemeClr>
          </a:solidFill>
          <a:ln>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0A682D09-0F73-2BEA-B019-18A48BC9D62E}"/>
              </a:ext>
            </a:extLst>
          </p:cNvPr>
          <p:cNvSpPr txBox="1"/>
          <p:nvPr/>
        </p:nvSpPr>
        <p:spPr>
          <a:xfrm>
            <a:off x="2711958" y="4743557"/>
            <a:ext cx="882298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Important Reminder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If an employee’s position is mistakenly coded as temporary and should be regular or permanent labor, they may not be eligible for medical or flexible benefits insurance. </a:t>
            </a:r>
          </a:p>
        </p:txBody>
      </p:sp>
      <p:sp>
        <p:nvSpPr>
          <p:cNvPr id="20" name="Oval 19">
            <a:extLst>
              <a:ext uri="{FF2B5EF4-FFF2-40B4-BE49-F238E27FC236}">
                <a16:creationId xmlns:a16="http://schemas.microsoft.com/office/drawing/2014/main" id="{1012F369-74CD-F0D9-4930-E1504E819472}"/>
              </a:ext>
            </a:extLst>
          </p:cNvPr>
          <p:cNvSpPr/>
          <p:nvPr/>
        </p:nvSpPr>
        <p:spPr>
          <a:xfrm>
            <a:off x="859097" y="4659549"/>
            <a:ext cx="1277938" cy="121868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9690630F-803D-2253-9446-4FE9D28DE0B6}"/>
              </a:ext>
            </a:extLst>
          </p:cNvPr>
          <p:cNvSpPr txBox="1"/>
          <p:nvPr/>
        </p:nvSpPr>
        <p:spPr>
          <a:xfrm>
            <a:off x="1212045" y="4545618"/>
            <a:ext cx="572041"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solidFill>
                  <a:srgbClr val="FFFFFF"/>
                </a:solidFill>
                <a:effectLst/>
                <a:uLnTx/>
                <a:uFillTx/>
                <a:latin typeface="Arial" panose="020B0604020202020204"/>
                <a:ea typeface="+mn-ea"/>
                <a:cs typeface="+mn-cs"/>
              </a:rPr>
              <a:t>!</a:t>
            </a:r>
          </a:p>
        </p:txBody>
      </p:sp>
      <p:cxnSp>
        <p:nvCxnSpPr>
          <p:cNvPr id="22" name="Straight Connector 21">
            <a:extLst>
              <a:ext uri="{FF2B5EF4-FFF2-40B4-BE49-F238E27FC236}">
                <a16:creationId xmlns:a16="http://schemas.microsoft.com/office/drawing/2014/main" id="{C49AE2E2-DD03-E664-7FA9-49BFC9C6E64A}"/>
              </a:ext>
            </a:extLst>
          </p:cNvPr>
          <p:cNvCxnSpPr>
            <a:cxnSpLocks/>
          </p:cNvCxnSpPr>
          <p:nvPr/>
        </p:nvCxnSpPr>
        <p:spPr>
          <a:xfrm>
            <a:off x="2393004" y="4659549"/>
            <a:ext cx="0" cy="1218688"/>
          </a:xfrm>
          <a:prstGeom prst="line">
            <a:avLst/>
          </a:prstGeom>
          <a:ln w="28575">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15654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83743-C7AF-ACBC-A6A6-284364064D0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9B0C8F-A80B-A786-28A3-4B57B4AB34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AC96037C-777D-E635-BB84-C8AB881B72A3}"/>
              </a:ext>
            </a:extLst>
          </p:cNvPr>
          <p:cNvPicPr>
            <a:picLocks noChangeAspect="1"/>
          </p:cNvPicPr>
          <p:nvPr/>
        </p:nvPicPr>
        <p:blipFill>
          <a:blip r:embed="rId2"/>
          <a:stretch>
            <a:fillRect/>
          </a:stretch>
        </p:blipFill>
        <p:spPr>
          <a:xfrm>
            <a:off x="155642" y="308213"/>
            <a:ext cx="12192000" cy="1238199"/>
          </a:xfrm>
          <a:prstGeom prst="rect">
            <a:avLst/>
          </a:prstGeom>
        </p:spPr>
      </p:pic>
      <p:sp>
        <p:nvSpPr>
          <p:cNvPr id="3" name="Rectangle: Rounded Corners 2">
            <a:extLst>
              <a:ext uri="{FF2B5EF4-FFF2-40B4-BE49-F238E27FC236}">
                <a16:creationId xmlns:a16="http://schemas.microsoft.com/office/drawing/2014/main" id="{31A7D994-0D9E-142F-6BB8-0365AC6DA830}"/>
              </a:ext>
            </a:extLst>
          </p:cNvPr>
          <p:cNvSpPr/>
          <p:nvPr/>
        </p:nvSpPr>
        <p:spPr>
          <a:xfrm>
            <a:off x="612843" y="1459149"/>
            <a:ext cx="7957225" cy="1429966"/>
          </a:xfrm>
          <a:prstGeom prst="roundRect">
            <a:avLst>
              <a:gd name="adj" fmla="val 10545"/>
            </a:avLst>
          </a:prstGeom>
          <a:solidFill>
            <a:schemeClr val="tx2">
              <a:lumMod val="10000"/>
              <a:lumOff val="90000"/>
            </a:schemeClr>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Rounded Corners 6">
            <a:extLst>
              <a:ext uri="{FF2B5EF4-FFF2-40B4-BE49-F238E27FC236}">
                <a16:creationId xmlns:a16="http://schemas.microsoft.com/office/drawing/2014/main" id="{F7268D31-F219-BA36-8B89-846E5057021E}"/>
              </a:ext>
            </a:extLst>
          </p:cNvPr>
          <p:cNvSpPr/>
          <p:nvPr/>
        </p:nvSpPr>
        <p:spPr>
          <a:xfrm>
            <a:off x="612842" y="3031787"/>
            <a:ext cx="8728955" cy="1429966"/>
          </a:xfrm>
          <a:prstGeom prst="roundRect">
            <a:avLst>
              <a:gd name="adj" fmla="val 10545"/>
            </a:avLst>
          </a:prstGeom>
          <a:solidFill>
            <a:schemeClr val="accent5">
              <a:lumMod val="20000"/>
              <a:lumOff val="8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ctangle: Rounded Corners 8">
            <a:extLst>
              <a:ext uri="{FF2B5EF4-FFF2-40B4-BE49-F238E27FC236}">
                <a16:creationId xmlns:a16="http://schemas.microsoft.com/office/drawing/2014/main" id="{5A61A9FB-3B4B-673E-F70A-4A6E87ACD872}"/>
              </a:ext>
            </a:extLst>
          </p:cNvPr>
          <p:cNvSpPr/>
          <p:nvPr/>
        </p:nvSpPr>
        <p:spPr>
          <a:xfrm>
            <a:off x="612842" y="4604425"/>
            <a:ext cx="10476689" cy="1429966"/>
          </a:xfrm>
          <a:prstGeom prst="roundRect">
            <a:avLst>
              <a:gd name="adj" fmla="val 10545"/>
            </a:avLst>
          </a:prstGeom>
          <a:solidFill>
            <a:schemeClr val="accent3">
              <a:lumMod val="20000"/>
              <a:lumOff val="80000"/>
            </a:scheme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A92CC4EE-BE14-5787-79A6-984E092C3EF2}"/>
              </a:ext>
            </a:extLst>
          </p:cNvPr>
          <p:cNvSpPr txBox="1"/>
          <p:nvPr/>
        </p:nvSpPr>
        <p:spPr>
          <a:xfrm>
            <a:off x="2850203" y="1821912"/>
            <a:ext cx="546406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Is the employee a transfer?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A transfer may or may not impact Benefits.</a:t>
            </a:r>
          </a:p>
        </p:txBody>
      </p:sp>
      <p:sp>
        <p:nvSpPr>
          <p:cNvPr id="13" name="TextBox 12">
            <a:extLst>
              <a:ext uri="{FF2B5EF4-FFF2-40B4-BE49-F238E27FC236}">
                <a16:creationId xmlns:a16="http://schemas.microsoft.com/office/drawing/2014/main" id="{C6029F44-4E98-6444-D3C1-F7F5A32BF2B7}"/>
              </a:ext>
            </a:extLst>
          </p:cNvPr>
          <p:cNvSpPr txBox="1"/>
          <p:nvPr/>
        </p:nvSpPr>
        <p:spPr>
          <a:xfrm>
            <a:off x="2850203" y="3282474"/>
            <a:ext cx="603915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Refer to the Path to Benefits Eligibility Chart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Always refer to the Path to Benefits Eligibility Chart to determine the benefits impact.</a:t>
            </a:r>
          </a:p>
        </p:txBody>
      </p:sp>
      <p:sp>
        <p:nvSpPr>
          <p:cNvPr id="15" name="TextBox 14">
            <a:extLst>
              <a:ext uri="{FF2B5EF4-FFF2-40B4-BE49-F238E27FC236}">
                <a16:creationId xmlns:a16="http://schemas.microsoft.com/office/drawing/2014/main" id="{D2FDA083-D616-F95C-D67E-335CFFD1D1A7}"/>
              </a:ext>
            </a:extLst>
          </p:cNvPr>
          <p:cNvSpPr txBox="1"/>
          <p:nvPr/>
        </p:nvSpPr>
        <p:spPr>
          <a:xfrm>
            <a:off x="2850203" y="4873132"/>
            <a:ext cx="7639997"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Are the employee’s benefits changing?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Benefits may change due to a scheduled hours or employee type change.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1" u="none" strike="noStrike" kern="1200" cap="none" spc="0" normalizeH="0" baseline="0" noProof="0">
                <a:ln>
                  <a:noFill/>
                </a:ln>
                <a:solidFill>
                  <a:srgbClr val="000000"/>
                </a:solidFill>
                <a:effectLst/>
                <a:uLnTx/>
                <a:uFillTx/>
                <a:latin typeface="Arial" panose="020B0604020202020204"/>
                <a:ea typeface="+mn-ea"/>
                <a:cs typeface="+mn-cs"/>
              </a:rPr>
              <a:t>Examples: Rehire and Edit Position may also impact Benefits eligibility</a:t>
            </a:r>
            <a:endParaRPr kumimoji="0" lang="en-US" sz="1600" b="0" i="1" u="none" strike="noStrike" kern="1200" cap="none" spc="0" normalizeH="0" baseline="0" noProof="0">
              <a:ln>
                <a:noFill/>
              </a:ln>
              <a:solidFill>
                <a:srgbClr val="000000"/>
              </a:solidFill>
              <a:effectLst/>
              <a:uLnTx/>
              <a:uFillTx/>
              <a:latin typeface="Arial" panose="020B0604020202020204"/>
              <a:ea typeface="+mn-ea"/>
              <a:cs typeface="Arial"/>
            </a:endParaRPr>
          </a:p>
        </p:txBody>
      </p:sp>
      <p:sp>
        <p:nvSpPr>
          <p:cNvPr id="22" name="Oval 21">
            <a:extLst>
              <a:ext uri="{FF2B5EF4-FFF2-40B4-BE49-F238E27FC236}">
                <a16:creationId xmlns:a16="http://schemas.microsoft.com/office/drawing/2014/main" id="{DE1954C9-586F-DE72-9430-0F295BF17171}"/>
              </a:ext>
            </a:extLst>
          </p:cNvPr>
          <p:cNvSpPr/>
          <p:nvPr/>
        </p:nvSpPr>
        <p:spPr>
          <a:xfrm>
            <a:off x="1026720" y="1600062"/>
            <a:ext cx="1230097" cy="1097286"/>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1" name="Graphic 20" descr="Transfer with solid fill">
            <a:extLst>
              <a:ext uri="{FF2B5EF4-FFF2-40B4-BE49-F238E27FC236}">
                <a16:creationId xmlns:a16="http://schemas.microsoft.com/office/drawing/2014/main" id="{47E3B2A1-2817-BA75-C05F-C5D5F8FB94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81910" y="1691505"/>
            <a:ext cx="914400" cy="914400"/>
          </a:xfrm>
          <a:prstGeom prst="rect">
            <a:avLst/>
          </a:prstGeom>
        </p:spPr>
      </p:pic>
      <p:sp>
        <p:nvSpPr>
          <p:cNvPr id="24" name="Oval 23">
            <a:extLst>
              <a:ext uri="{FF2B5EF4-FFF2-40B4-BE49-F238E27FC236}">
                <a16:creationId xmlns:a16="http://schemas.microsoft.com/office/drawing/2014/main" id="{4FF8B638-6754-3C3C-7748-8DB14FA7D59C}"/>
              </a:ext>
            </a:extLst>
          </p:cNvPr>
          <p:cNvSpPr/>
          <p:nvPr/>
        </p:nvSpPr>
        <p:spPr>
          <a:xfrm>
            <a:off x="1026720" y="3169988"/>
            <a:ext cx="1230097" cy="1097286"/>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9" name="Graphic 18" descr="Document outline">
            <a:extLst>
              <a:ext uri="{FF2B5EF4-FFF2-40B4-BE49-F238E27FC236}">
                <a16:creationId xmlns:a16="http://schemas.microsoft.com/office/drawing/2014/main" id="{1574B39B-BFD9-293A-6F9E-B3A763C317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0377" y="3261431"/>
            <a:ext cx="914400" cy="914400"/>
          </a:xfrm>
          <a:prstGeom prst="rect">
            <a:avLst/>
          </a:prstGeom>
        </p:spPr>
      </p:pic>
      <p:sp>
        <p:nvSpPr>
          <p:cNvPr id="26" name="Oval 25">
            <a:extLst>
              <a:ext uri="{FF2B5EF4-FFF2-40B4-BE49-F238E27FC236}">
                <a16:creationId xmlns:a16="http://schemas.microsoft.com/office/drawing/2014/main" id="{4D81AD2B-4BC3-6C4D-28C8-FBBF3C7756EB}"/>
              </a:ext>
            </a:extLst>
          </p:cNvPr>
          <p:cNvSpPr/>
          <p:nvPr/>
        </p:nvSpPr>
        <p:spPr>
          <a:xfrm>
            <a:off x="1026720" y="4735581"/>
            <a:ext cx="1230097" cy="109728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 name="Graphic 16" descr="Users with solid fill">
            <a:extLst>
              <a:ext uri="{FF2B5EF4-FFF2-40B4-BE49-F238E27FC236}">
                <a16:creationId xmlns:a16="http://schemas.microsoft.com/office/drawing/2014/main" id="{F42019B3-831B-542C-4F4A-C484F0AF757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84568" y="4827024"/>
            <a:ext cx="914400" cy="914400"/>
          </a:xfrm>
          <a:prstGeom prst="rect">
            <a:avLst/>
          </a:prstGeom>
        </p:spPr>
      </p:pic>
    </p:spTree>
    <p:extLst>
      <p:ext uri="{BB962C8B-B14F-4D97-AF65-F5344CB8AC3E}">
        <p14:creationId xmlns:p14="http://schemas.microsoft.com/office/powerpoint/2010/main" val="2699237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872E9-495C-6D67-F478-DA7DD80EE8F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C3C735-E967-9CF0-8E18-84BD64BA77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0047088D-56C3-BE27-94C8-806F7B3F4A9F}"/>
              </a:ext>
            </a:extLst>
          </p:cNvPr>
          <p:cNvPicPr>
            <a:picLocks noChangeAspect="1"/>
          </p:cNvPicPr>
          <p:nvPr/>
        </p:nvPicPr>
        <p:blipFill>
          <a:blip r:embed="rId3"/>
          <a:stretch>
            <a:fillRect/>
          </a:stretch>
        </p:blipFill>
        <p:spPr>
          <a:xfrm>
            <a:off x="0" y="211441"/>
            <a:ext cx="12192000" cy="1264404"/>
          </a:xfrm>
          <a:prstGeom prst="rect">
            <a:avLst/>
          </a:prstGeom>
        </p:spPr>
      </p:pic>
      <p:sp>
        <p:nvSpPr>
          <p:cNvPr id="5" name="Rectangle: Rounded Corners 4">
            <a:extLst>
              <a:ext uri="{FF2B5EF4-FFF2-40B4-BE49-F238E27FC236}">
                <a16:creationId xmlns:a16="http://schemas.microsoft.com/office/drawing/2014/main" id="{3532CC16-9EC6-4995-659D-C02437AC4A0F}"/>
              </a:ext>
            </a:extLst>
          </p:cNvPr>
          <p:cNvSpPr/>
          <p:nvPr/>
        </p:nvSpPr>
        <p:spPr>
          <a:xfrm>
            <a:off x="583660" y="1352145"/>
            <a:ext cx="5512340" cy="1324029"/>
          </a:xfrm>
          <a:prstGeom prst="roundRect">
            <a:avLst/>
          </a:prstGeom>
          <a:solidFill>
            <a:schemeClr val="tx2">
              <a:lumMod val="10000"/>
              <a:lumOff val="9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Rounded Corners 6">
            <a:extLst>
              <a:ext uri="{FF2B5EF4-FFF2-40B4-BE49-F238E27FC236}">
                <a16:creationId xmlns:a16="http://schemas.microsoft.com/office/drawing/2014/main" id="{D28BC14C-ACF0-794C-4C29-5730614DF0D9}"/>
              </a:ext>
            </a:extLst>
          </p:cNvPr>
          <p:cNvSpPr/>
          <p:nvPr/>
        </p:nvSpPr>
        <p:spPr>
          <a:xfrm>
            <a:off x="6248400" y="1352145"/>
            <a:ext cx="5512340" cy="1343694"/>
          </a:xfrm>
          <a:prstGeom prst="roundRect">
            <a:avLst/>
          </a:prstGeom>
          <a:solidFill>
            <a:schemeClr val="accent5">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ctangle: Rounded Corners 8">
            <a:extLst>
              <a:ext uri="{FF2B5EF4-FFF2-40B4-BE49-F238E27FC236}">
                <a16:creationId xmlns:a16="http://schemas.microsoft.com/office/drawing/2014/main" id="{97A881AC-5730-10F4-58AF-378491609234}"/>
              </a:ext>
            </a:extLst>
          </p:cNvPr>
          <p:cNvSpPr/>
          <p:nvPr/>
        </p:nvSpPr>
        <p:spPr>
          <a:xfrm>
            <a:off x="583660" y="2845615"/>
            <a:ext cx="5512340" cy="2339229"/>
          </a:xfrm>
          <a:prstGeom prst="roundRect">
            <a:avLst/>
          </a:prstGeom>
          <a:solidFill>
            <a:schemeClr val="accent3">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 name="Rectangle: Rounded Corners 10">
            <a:extLst>
              <a:ext uri="{FF2B5EF4-FFF2-40B4-BE49-F238E27FC236}">
                <a16:creationId xmlns:a16="http://schemas.microsoft.com/office/drawing/2014/main" id="{106D9CA7-2EA2-2E4F-99DB-271CD443A45F}"/>
              </a:ext>
            </a:extLst>
          </p:cNvPr>
          <p:cNvSpPr/>
          <p:nvPr/>
        </p:nvSpPr>
        <p:spPr>
          <a:xfrm>
            <a:off x="6248400" y="2865279"/>
            <a:ext cx="5512340" cy="1444074"/>
          </a:xfrm>
          <a:prstGeom prst="roundRect">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ectangle: Rounded Corners 12">
            <a:extLst>
              <a:ext uri="{FF2B5EF4-FFF2-40B4-BE49-F238E27FC236}">
                <a16:creationId xmlns:a16="http://schemas.microsoft.com/office/drawing/2014/main" id="{5D5B6A8C-3107-3DE9-7A7A-4B89F9CF666E}"/>
              </a:ext>
            </a:extLst>
          </p:cNvPr>
          <p:cNvSpPr/>
          <p:nvPr/>
        </p:nvSpPr>
        <p:spPr>
          <a:xfrm>
            <a:off x="583660" y="5340487"/>
            <a:ext cx="11177080" cy="838546"/>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7D84C51B-1BC0-5833-1DB4-2AADF1C75E91}"/>
              </a:ext>
            </a:extLst>
          </p:cNvPr>
          <p:cNvSpPr txBox="1"/>
          <p:nvPr/>
        </p:nvSpPr>
        <p:spPr>
          <a:xfrm>
            <a:off x="1770638" y="1552494"/>
            <a:ext cx="417236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Benefits Coverage End Date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The termination date drives the Benefits Coverage End Date Rules.</a:t>
            </a:r>
          </a:p>
        </p:txBody>
      </p:sp>
      <p:sp>
        <p:nvSpPr>
          <p:cNvPr id="16" name="TextBox 15">
            <a:extLst>
              <a:ext uri="{FF2B5EF4-FFF2-40B4-BE49-F238E27FC236}">
                <a16:creationId xmlns:a16="http://schemas.microsoft.com/office/drawing/2014/main" id="{E3D7A097-AC1C-FD27-1CA3-E1316841AD02}"/>
              </a:ext>
            </a:extLst>
          </p:cNvPr>
          <p:cNvSpPr txBox="1"/>
          <p:nvPr/>
        </p:nvSpPr>
        <p:spPr>
          <a:xfrm>
            <a:off x="7511373" y="1552494"/>
            <a:ext cx="412117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COBRA Notifications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COBRA notifications are sent after the vendor is notified.</a:t>
            </a:r>
          </a:p>
        </p:txBody>
      </p:sp>
      <p:sp>
        <p:nvSpPr>
          <p:cNvPr id="20" name="TextBox 19">
            <a:extLst>
              <a:ext uri="{FF2B5EF4-FFF2-40B4-BE49-F238E27FC236}">
                <a16:creationId xmlns:a16="http://schemas.microsoft.com/office/drawing/2014/main" id="{8B8B59C2-0591-A103-3689-A19D1E6A02C4}"/>
              </a:ext>
            </a:extLst>
          </p:cNvPr>
          <p:cNvSpPr txBox="1"/>
          <p:nvPr/>
        </p:nvSpPr>
        <p:spPr>
          <a:xfrm>
            <a:off x="1770638" y="2961928"/>
            <a:ext cx="425423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Late Terminations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Late terminations can have a significant 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Example: Coverage is ended retroactively, which raises red flags and can cause integration records to fail.</a:t>
            </a:r>
          </a:p>
        </p:txBody>
      </p:sp>
      <p:sp>
        <p:nvSpPr>
          <p:cNvPr id="24" name="TextBox 23">
            <a:extLst>
              <a:ext uri="{FF2B5EF4-FFF2-40B4-BE49-F238E27FC236}">
                <a16:creationId xmlns:a16="http://schemas.microsoft.com/office/drawing/2014/main" id="{1C8C390C-544F-9007-009C-5F9906672480}"/>
              </a:ext>
            </a:extLst>
          </p:cNvPr>
          <p:cNvSpPr txBox="1"/>
          <p:nvPr/>
        </p:nvSpPr>
        <p:spPr>
          <a:xfrm>
            <a:off x="7511374" y="3121968"/>
            <a:ext cx="412117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Flexible Benefits Look-Back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Flexible Benefits has a one-year</a:t>
            </a:r>
            <a:b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look-back period.</a:t>
            </a:r>
          </a:p>
        </p:txBody>
      </p:sp>
      <p:sp>
        <p:nvSpPr>
          <p:cNvPr id="25" name="TextBox 24">
            <a:extLst>
              <a:ext uri="{FF2B5EF4-FFF2-40B4-BE49-F238E27FC236}">
                <a16:creationId xmlns:a16="http://schemas.microsoft.com/office/drawing/2014/main" id="{049A82F1-1CF9-1B82-6385-C325432ECAA9}"/>
              </a:ext>
            </a:extLst>
          </p:cNvPr>
          <p:cNvSpPr txBox="1"/>
          <p:nvPr/>
        </p:nvSpPr>
        <p:spPr>
          <a:xfrm>
            <a:off x="1744670" y="5575093"/>
            <a:ext cx="994833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Complete HR transactions before the next payroll processing, especially for terminations.</a:t>
            </a:r>
          </a:p>
        </p:txBody>
      </p:sp>
      <p:cxnSp>
        <p:nvCxnSpPr>
          <p:cNvPr id="27" name="Straight Connector 26">
            <a:extLst>
              <a:ext uri="{FF2B5EF4-FFF2-40B4-BE49-F238E27FC236}">
                <a16:creationId xmlns:a16="http://schemas.microsoft.com/office/drawing/2014/main" id="{83177879-1C14-01E1-7C61-230D41C050E3}"/>
              </a:ext>
            </a:extLst>
          </p:cNvPr>
          <p:cNvCxnSpPr/>
          <p:nvPr/>
        </p:nvCxnSpPr>
        <p:spPr>
          <a:xfrm>
            <a:off x="1681806" y="1503977"/>
            <a:ext cx="0" cy="907222"/>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9850466-5738-36D6-B451-3B9369EBC1CB}"/>
              </a:ext>
            </a:extLst>
          </p:cNvPr>
          <p:cNvCxnSpPr/>
          <p:nvPr/>
        </p:nvCxnSpPr>
        <p:spPr>
          <a:xfrm>
            <a:off x="7382215" y="1523779"/>
            <a:ext cx="0" cy="907222"/>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9923E9B-E437-23D7-5F9C-21E3C0F37DF9}"/>
              </a:ext>
            </a:extLst>
          </p:cNvPr>
          <p:cNvCxnSpPr>
            <a:cxnSpLocks/>
          </p:cNvCxnSpPr>
          <p:nvPr/>
        </p:nvCxnSpPr>
        <p:spPr>
          <a:xfrm>
            <a:off x="7382215" y="3108007"/>
            <a:ext cx="0" cy="907222"/>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C2F0EC2F-BAE2-0D5A-EA81-862E33F34FB4}"/>
              </a:ext>
            </a:extLst>
          </p:cNvPr>
          <p:cNvCxnSpPr>
            <a:cxnSpLocks/>
          </p:cNvCxnSpPr>
          <p:nvPr/>
        </p:nvCxnSpPr>
        <p:spPr>
          <a:xfrm>
            <a:off x="1691534" y="2997201"/>
            <a:ext cx="0" cy="2023534"/>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pic>
        <p:nvPicPr>
          <p:cNvPr id="35" name="Graphic 34" descr="Warning with solid fill">
            <a:extLst>
              <a:ext uri="{FF2B5EF4-FFF2-40B4-BE49-F238E27FC236}">
                <a16:creationId xmlns:a16="http://schemas.microsoft.com/office/drawing/2014/main" id="{1192ED27-5988-14F5-EC05-7B29772C38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0645" y="3616040"/>
            <a:ext cx="723102" cy="723102"/>
          </a:xfrm>
          <a:prstGeom prst="rect">
            <a:avLst/>
          </a:prstGeom>
        </p:spPr>
      </p:pic>
      <p:sp>
        <p:nvSpPr>
          <p:cNvPr id="37" name="Oval 36">
            <a:extLst>
              <a:ext uri="{FF2B5EF4-FFF2-40B4-BE49-F238E27FC236}">
                <a16:creationId xmlns:a16="http://schemas.microsoft.com/office/drawing/2014/main" id="{32474D36-901A-35CD-C95A-C9C3A5995B25}"/>
              </a:ext>
            </a:extLst>
          </p:cNvPr>
          <p:cNvSpPr/>
          <p:nvPr/>
        </p:nvSpPr>
        <p:spPr>
          <a:xfrm>
            <a:off x="669588" y="1567468"/>
            <a:ext cx="875489" cy="800217"/>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5" name="Graphic 44" descr="Daily calendar outline">
            <a:extLst>
              <a:ext uri="{FF2B5EF4-FFF2-40B4-BE49-F238E27FC236}">
                <a16:creationId xmlns:a16="http://schemas.microsoft.com/office/drawing/2014/main" id="{606EA4A6-9F58-0835-74EA-42837509906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7277" y="1631885"/>
            <a:ext cx="635444" cy="635444"/>
          </a:xfrm>
          <a:prstGeom prst="rect">
            <a:avLst/>
          </a:prstGeom>
        </p:spPr>
      </p:pic>
      <p:sp>
        <p:nvSpPr>
          <p:cNvPr id="47" name="Oval 46">
            <a:extLst>
              <a:ext uri="{FF2B5EF4-FFF2-40B4-BE49-F238E27FC236}">
                <a16:creationId xmlns:a16="http://schemas.microsoft.com/office/drawing/2014/main" id="{100DF033-FB5F-9410-A67F-846DC5675F7D}"/>
              </a:ext>
            </a:extLst>
          </p:cNvPr>
          <p:cNvSpPr/>
          <p:nvPr/>
        </p:nvSpPr>
        <p:spPr>
          <a:xfrm>
            <a:off x="6352693" y="1573087"/>
            <a:ext cx="875489" cy="800217"/>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3" name="Graphic 42" descr="Envelope outline">
            <a:extLst>
              <a:ext uri="{FF2B5EF4-FFF2-40B4-BE49-F238E27FC236}">
                <a16:creationId xmlns:a16="http://schemas.microsoft.com/office/drawing/2014/main" id="{C22D8AEC-B892-9A25-8749-EB24F0E78A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09433" y="1586133"/>
            <a:ext cx="762010" cy="762010"/>
          </a:xfrm>
          <a:prstGeom prst="rect">
            <a:avLst/>
          </a:prstGeom>
        </p:spPr>
      </p:pic>
      <p:sp>
        <p:nvSpPr>
          <p:cNvPr id="49" name="Oval 48">
            <a:extLst>
              <a:ext uri="{FF2B5EF4-FFF2-40B4-BE49-F238E27FC236}">
                <a16:creationId xmlns:a16="http://schemas.microsoft.com/office/drawing/2014/main" id="{38FA80E8-2517-4029-4368-497E207600C7}"/>
              </a:ext>
            </a:extLst>
          </p:cNvPr>
          <p:cNvSpPr/>
          <p:nvPr/>
        </p:nvSpPr>
        <p:spPr>
          <a:xfrm>
            <a:off x="6352162" y="3193748"/>
            <a:ext cx="875489" cy="800217"/>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1" name="Graphic 40" descr="Document outline">
            <a:extLst>
              <a:ext uri="{FF2B5EF4-FFF2-40B4-BE49-F238E27FC236}">
                <a16:creationId xmlns:a16="http://schemas.microsoft.com/office/drawing/2014/main" id="{BFFA4661-4846-5DC6-3EF5-49B5D8A60E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82067" y="3267328"/>
            <a:ext cx="632611" cy="632611"/>
          </a:xfrm>
          <a:prstGeom prst="rect">
            <a:avLst/>
          </a:prstGeom>
        </p:spPr>
      </p:pic>
      <p:sp>
        <p:nvSpPr>
          <p:cNvPr id="51" name="Oval 50">
            <a:extLst>
              <a:ext uri="{FF2B5EF4-FFF2-40B4-BE49-F238E27FC236}">
                <a16:creationId xmlns:a16="http://schemas.microsoft.com/office/drawing/2014/main" id="{1024C2D8-C447-23B0-C3B5-9C6C65D33D49}"/>
              </a:ext>
            </a:extLst>
          </p:cNvPr>
          <p:cNvSpPr/>
          <p:nvPr/>
        </p:nvSpPr>
        <p:spPr>
          <a:xfrm>
            <a:off x="807854" y="5443494"/>
            <a:ext cx="657426" cy="618834"/>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9" name="Graphic 38" descr="Checkmark with solid fill">
            <a:extLst>
              <a:ext uri="{FF2B5EF4-FFF2-40B4-BE49-F238E27FC236}">
                <a16:creationId xmlns:a16="http://schemas.microsoft.com/office/drawing/2014/main" id="{2E6D710C-C5BD-7E50-F23F-96DCBA3D4AB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5679" y="5540077"/>
            <a:ext cx="439365" cy="439365"/>
          </a:xfrm>
          <a:prstGeom prst="rect">
            <a:avLst/>
          </a:prstGeom>
        </p:spPr>
      </p:pic>
      <p:cxnSp>
        <p:nvCxnSpPr>
          <p:cNvPr id="52" name="Straight Connector 51">
            <a:extLst>
              <a:ext uri="{FF2B5EF4-FFF2-40B4-BE49-F238E27FC236}">
                <a16:creationId xmlns:a16="http://schemas.microsoft.com/office/drawing/2014/main" id="{AE5A2694-FBC3-3210-C2DC-B5B4C3A3E3D6}"/>
              </a:ext>
            </a:extLst>
          </p:cNvPr>
          <p:cNvCxnSpPr>
            <a:cxnSpLocks/>
          </p:cNvCxnSpPr>
          <p:nvPr/>
        </p:nvCxnSpPr>
        <p:spPr>
          <a:xfrm>
            <a:off x="1704504" y="5523745"/>
            <a:ext cx="0" cy="568321"/>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66890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38382-6450-B5AB-29F7-974DD558E8F3}"/>
              </a:ext>
            </a:extLst>
          </p:cNvPr>
          <p:cNvSpPr>
            <a:spLocks noGrp="1"/>
          </p:cNvSpPr>
          <p:nvPr>
            <p:ph type="ctrTitle"/>
          </p:nvPr>
        </p:nvSpPr>
        <p:spPr>
          <a:xfrm>
            <a:off x="1524000" y="2019279"/>
            <a:ext cx="9144000" cy="1655762"/>
          </a:xfrm>
        </p:spPr>
        <p:txBody>
          <a:bodyPr>
            <a:normAutofit/>
          </a:bodyPr>
          <a:lstStyle/>
          <a:p>
            <a:r>
              <a:rPr lang="en-US">
                <a:cs typeface="Arial"/>
              </a:rPr>
              <a:t>One Issue, One Ticket</a:t>
            </a:r>
          </a:p>
        </p:txBody>
      </p:sp>
      <p:sp>
        <p:nvSpPr>
          <p:cNvPr id="3" name="Subtitle 2">
            <a:extLst>
              <a:ext uri="{FF2B5EF4-FFF2-40B4-BE49-F238E27FC236}">
                <a16:creationId xmlns:a16="http://schemas.microsoft.com/office/drawing/2014/main" id="{08D01E76-8E89-9285-2C52-F4A2559DDE91}"/>
              </a:ext>
            </a:extLst>
          </p:cNvPr>
          <p:cNvSpPr>
            <a:spLocks noGrp="1"/>
          </p:cNvSpPr>
          <p:nvPr>
            <p:ph type="subTitle" idx="1"/>
          </p:nvPr>
        </p:nvSpPr>
        <p:spPr>
          <a:xfrm>
            <a:off x="1524000" y="3767117"/>
            <a:ext cx="9144000" cy="1655762"/>
          </a:xfrm>
        </p:spPr>
        <p:txBody>
          <a:bodyPr vert="horz" lIns="91440" tIns="45720" rIns="91440" bIns="45720" rtlCol="0" anchor="t">
            <a:normAutofit/>
          </a:bodyPr>
          <a:lstStyle/>
          <a:p>
            <a:r>
              <a:rPr lang="en-US"/>
              <a:t>Quentin Mobley</a:t>
            </a:r>
          </a:p>
        </p:txBody>
      </p:sp>
      <p:sp>
        <p:nvSpPr>
          <p:cNvPr id="4" name="Slide Number Placeholder 3">
            <a:extLst>
              <a:ext uri="{FF2B5EF4-FFF2-40B4-BE49-F238E27FC236}">
                <a16:creationId xmlns:a16="http://schemas.microsoft.com/office/drawing/2014/main" id="{020E75CE-71AB-0213-B8B6-417C37DD203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7806869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F95BE-D474-BECA-561D-EBCDABE0EA7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3A6038-A3F4-F955-9CEE-0E58A9647D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A83A6B6D-0357-F964-A785-059FFDA8FCBA}"/>
              </a:ext>
            </a:extLst>
          </p:cNvPr>
          <p:cNvSpPr>
            <a:spLocks noGrp="1"/>
          </p:cNvSpPr>
          <p:nvPr>
            <p:ph type="title"/>
          </p:nvPr>
        </p:nvSpPr>
        <p:spPr>
          <a:xfrm>
            <a:off x="258416" y="370396"/>
            <a:ext cx="13241761" cy="697324"/>
          </a:xfrm>
        </p:spPr>
        <p:txBody>
          <a:bodyPr>
            <a:noAutofit/>
          </a:bodyPr>
          <a:lstStyle/>
          <a:p>
            <a:r>
              <a:rPr lang="en-US" sz="4000"/>
              <a:t>Understanding the GA@WORK </a:t>
            </a:r>
            <a:r>
              <a:rPr lang="en-US" sz="3600"/>
              <a:t>Support</a:t>
            </a:r>
            <a:r>
              <a:rPr lang="en-US" sz="4000"/>
              <a:t> Process</a:t>
            </a:r>
            <a:endParaRPr lang="en-US" sz="4000">
              <a:cs typeface="Arial"/>
            </a:endParaRPr>
          </a:p>
        </p:txBody>
      </p:sp>
      <p:sp>
        <p:nvSpPr>
          <p:cNvPr id="3" name="TextBox 2">
            <a:extLst>
              <a:ext uri="{FF2B5EF4-FFF2-40B4-BE49-F238E27FC236}">
                <a16:creationId xmlns:a16="http://schemas.microsoft.com/office/drawing/2014/main" id="{6EA8F099-E851-1CCB-8345-868B78F1920C}"/>
              </a:ext>
            </a:extLst>
          </p:cNvPr>
          <p:cNvSpPr txBox="1"/>
          <p:nvPr/>
        </p:nvSpPr>
        <p:spPr>
          <a:xfrm>
            <a:off x="258416" y="1067720"/>
            <a:ext cx="1069925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panose="020B0604020202020204"/>
                <a:ea typeface="+mn-ea"/>
                <a:cs typeface="+mn-cs"/>
              </a:rPr>
              <a:t>For timely assistance, follow the established GA@WORK support process. </a:t>
            </a:r>
            <a:endParaRPr kumimoji="0" lang="en-US" sz="2400" b="0" i="0" u="none" strike="noStrike" kern="1200" cap="none" spc="0" normalizeH="0" baseline="0" noProof="0">
              <a:ln>
                <a:noFill/>
              </a:ln>
              <a:solidFill>
                <a:srgbClr val="00000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Rectangle: Rounded Corners 4">
            <a:extLst>
              <a:ext uri="{FF2B5EF4-FFF2-40B4-BE49-F238E27FC236}">
                <a16:creationId xmlns:a16="http://schemas.microsoft.com/office/drawing/2014/main" id="{99D43F2A-C4B0-6539-A3E9-2029772ED94E}"/>
              </a:ext>
            </a:extLst>
          </p:cNvPr>
          <p:cNvSpPr/>
          <p:nvPr/>
        </p:nvSpPr>
        <p:spPr>
          <a:xfrm>
            <a:off x="367323" y="1661838"/>
            <a:ext cx="11265234" cy="1330939"/>
          </a:xfrm>
          <a:prstGeom prst="roundRect">
            <a:avLst>
              <a:gd name="adj" fmla="val 4923"/>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Rounded Corners 9">
            <a:extLst>
              <a:ext uri="{FF2B5EF4-FFF2-40B4-BE49-F238E27FC236}">
                <a16:creationId xmlns:a16="http://schemas.microsoft.com/office/drawing/2014/main" id="{5D252E93-B713-F977-409E-AAC033233027}"/>
              </a:ext>
            </a:extLst>
          </p:cNvPr>
          <p:cNvSpPr>
            <a:spLocks/>
          </p:cNvSpPr>
          <p:nvPr/>
        </p:nvSpPr>
        <p:spPr>
          <a:xfrm>
            <a:off x="367323" y="3150416"/>
            <a:ext cx="11265234" cy="1531024"/>
          </a:xfrm>
          <a:prstGeom prst="roundRect">
            <a:avLst>
              <a:gd name="adj" fmla="val 6684"/>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Rounded Corners 11">
            <a:extLst>
              <a:ext uri="{FF2B5EF4-FFF2-40B4-BE49-F238E27FC236}">
                <a16:creationId xmlns:a16="http://schemas.microsoft.com/office/drawing/2014/main" id="{EB5A10E5-401A-20D6-B853-E525C81D34EE}"/>
              </a:ext>
            </a:extLst>
          </p:cNvPr>
          <p:cNvSpPr/>
          <p:nvPr/>
        </p:nvSpPr>
        <p:spPr>
          <a:xfrm>
            <a:off x="379151" y="4817449"/>
            <a:ext cx="11265234" cy="1330939"/>
          </a:xfrm>
          <a:prstGeom prst="roundRect">
            <a:avLst>
              <a:gd name="adj" fmla="val 6685"/>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24017A15-58C7-BE80-021F-8545B483C7FD}"/>
              </a:ext>
            </a:extLst>
          </p:cNvPr>
          <p:cNvSpPr txBox="1"/>
          <p:nvPr/>
        </p:nvSpPr>
        <p:spPr>
          <a:xfrm>
            <a:off x="3399692" y="1780778"/>
            <a:ext cx="711200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a:ea typeface="+mn-ea"/>
                <a:cs typeface="+mn-cs"/>
              </a:rPr>
              <a:t>Step 1: Explore Self-Service Resources (Tier 0)</a:t>
            </a:r>
            <a:br>
              <a:rPr kumimoji="0" lang="en-US" sz="20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Review the GA@WORK Support Portal for job aids, training materials, instructional videos, and FAQs.</a:t>
            </a:r>
          </a:p>
        </p:txBody>
      </p:sp>
      <p:sp>
        <p:nvSpPr>
          <p:cNvPr id="17" name="TextBox 16">
            <a:extLst>
              <a:ext uri="{FF2B5EF4-FFF2-40B4-BE49-F238E27FC236}">
                <a16:creationId xmlns:a16="http://schemas.microsoft.com/office/drawing/2014/main" id="{7AD4841C-238F-5F69-4320-C263868B2692}"/>
              </a:ext>
            </a:extLst>
          </p:cNvPr>
          <p:cNvSpPr txBox="1"/>
          <p:nvPr/>
        </p:nvSpPr>
        <p:spPr>
          <a:xfrm>
            <a:off x="3399692" y="5053843"/>
            <a:ext cx="71120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Step 3: Submit a Support Request </a:t>
            </a:r>
            <a:b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If your issue remains unresolved, contact the appropriate Support Team based on your question or functional area.</a:t>
            </a:r>
          </a:p>
        </p:txBody>
      </p:sp>
      <p:cxnSp>
        <p:nvCxnSpPr>
          <p:cNvPr id="19" name="Straight Connector 18">
            <a:extLst>
              <a:ext uri="{FF2B5EF4-FFF2-40B4-BE49-F238E27FC236}">
                <a16:creationId xmlns:a16="http://schemas.microsoft.com/office/drawing/2014/main" id="{2BA35156-20FA-5A63-F45C-F85A2307B7DE}"/>
              </a:ext>
            </a:extLst>
          </p:cNvPr>
          <p:cNvCxnSpPr/>
          <p:nvPr/>
        </p:nvCxnSpPr>
        <p:spPr>
          <a:xfrm>
            <a:off x="2969846" y="1832063"/>
            <a:ext cx="0" cy="931540"/>
          </a:xfrm>
          <a:prstGeom prst="line">
            <a:avLst/>
          </a:prstGeom>
          <a:ln w="28575">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352ED93-B35A-8C50-D70F-471AD00F4507}"/>
              </a:ext>
            </a:extLst>
          </p:cNvPr>
          <p:cNvCxnSpPr/>
          <p:nvPr/>
        </p:nvCxnSpPr>
        <p:spPr>
          <a:xfrm>
            <a:off x="2950307" y="3441588"/>
            <a:ext cx="0" cy="931540"/>
          </a:xfrm>
          <a:prstGeom prst="line">
            <a:avLst/>
          </a:prstGeom>
          <a:ln w="285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0EB8253-4D04-C94F-F911-6E3A7E37C6A6}"/>
              </a:ext>
            </a:extLst>
          </p:cNvPr>
          <p:cNvCxnSpPr/>
          <p:nvPr/>
        </p:nvCxnSpPr>
        <p:spPr>
          <a:xfrm>
            <a:off x="2950307" y="5066431"/>
            <a:ext cx="0" cy="931540"/>
          </a:xfrm>
          <a:prstGeom prst="line">
            <a:avLst/>
          </a:prstGeom>
          <a:ln w="28575">
            <a:solidFill>
              <a:schemeClr val="accent1"/>
            </a:solidFill>
          </a:ln>
        </p:spPr>
        <p:style>
          <a:lnRef idx="2">
            <a:schemeClr val="accent1"/>
          </a:lnRef>
          <a:fillRef idx="0">
            <a:schemeClr val="accent1"/>
          </a:fillRef>
          <a:effectRef idx="1">
            <a:schemeClr val="accent1"/>
          </a:effectRef>
          <a:fontRef idx="minor">
            <a:schemeClr val="tx1"/>
          </a:fontRef>
        </p:style>
      </p:cxnSp>
      <p:sp>
        <p:nvSpPr>
          <p:cNvPr id="28" name="Oval 27">
            <a:extLst>
              <a:ext uri="{FF2B5EF4-FFF2-40B4-BE49-F238E27FC236}">
                <a16:creationId xmlns:a16="http://schemas.microsoft.com/office/drawing/2014/main" id="{755F5F42-F13E-9758-9CC4-6D894ACC77FF}"/>
              </a:ext>
            </a:extLst>
          </p:cNvPr>
          <p:cNvSpPr/>
          <p:nvPr/>
        </p:nvSpPr>
        <p:spPr>
          <a:xfrm>
            <a:off x="1113002" y="1765044"/>
            <a:ext cx="1169040" cy="1122317"/>
          </a:xfrm>
          <a:prstGeom prst="ellipse">
            <a:avLst/>
          </a:prstGeom>
          <a:solidFill>
            <a:schemeClr val="accent4">
              <a:lumMod val="60000"/>
              <a:lumOff val="40000"/>
            </a:schemeClr>
          </a:solidFill>
          <a:ln w="190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Oval 29">
            <a:extLst>
              <a:ext uri="{FF2B5EF4-FFF2-40B4-BE49-F238E27FC236}">
                <a16:creationId xmlns:a16="http://schemas.microsoft.com/office/drawing/2014/main" id="{B8740AB3-6C46-4B58-8434-78DC5B41EA45}"/>
              </a:ext>
            </a:extLst>
          </p:cNvPr>
          <p:cNvSpPr/>
          <p:nvPr/>
        </p:nvSpPr>
        <p:spPr>
          <a:xfrm>
            <a:off x="1113002" y="3368133"/>
            <a:ext cx="1169040" cy="1122317"/>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5" name="Graphic 24" descr="Users outline">
            <a:extLst>
              <a:ext uri="{FF2B5EF4-FFF2-40B4-BE49-F238E27FC236}">
                <a16:creationId xmlns:a16="http://schemas.microsoft.com/office/drawing/2014/main" id="{D8ADB760-6C94-0D23-FBEE-D399C190B4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40322" y="3429000"/>
            <a:ext cx="944128" cy="944128"/>
          </a:xfrm>
          <a:prstGeom prst="rect">
            <a:avLst/>
          </a:prstGeom>
        </p:spPr>
      </p:pic>
      <p:sp>
        <p:nvSpPr>
          <p:cNvPr id="32" name="Oval 31">
            <a:extLst>
              <a:ext uri="{FF2B5EF4-FFF2-40B4-BE49-F238E27FC236}">
                <a16:creationId xmlns:a16="http://schemas.microsoft.com/office/drawing/2014/main" id="{EEA240DC-2B1F-B5C2-1498-430A917C23CC}"/>
              </a:ext>
            </a:extLst>
          </p:cNvPr>
          <p:cNvSpPr/>
          <p:nvPr/>
        </p:nvSpPr>
        <p:spPr>
          <a:xfrm>
            <a:off x="1113002" y="4899157"/>
            <a:ext cx="1169040" cy="1122317"/>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3" name="Graphic 22" descr="Document outline">
            <a:extLst>
              <a:ext uri="{FF2B5EF4-FFF2-40B4-BE49-F238E27FC236}">
                <a16:creationId xmlns:a16="http://schemas.microsoft.com/office/drawing/2014/main" id="{9E524C30-BC5E-E99F-4382-5CF79B4B783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40322" y="4985839"/>
            <a:ext cx="944128" cy="944128"/>
          </a:xfrm>
          <a:prstGeom prst="rect">
            <a:avLst/>
          </a:prstGeom>
        </p:spPr>
      </p:pic>
      <p:pic>
        <p:nvPicPr>
          <p:cNvPr id="34" name="Graphic 33" descr="Open book outline">
            <a:extLst>
              <a:ext uri="{FF2B5EF4-FFF2-40B4-BE49-F238E27FC236}">
                <a16:creationId xmlns:a16="http://schemas.microsoft.com/office/drawing/2014/main" id="{0EE638E8-2919-22E1-5249-A90B0190FF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40322" y="1867251"/>
            <a:ext cx="944128" cy="944128"/>
          </a:xfrm>
          <a:prstGeom prst="rect">
            <a:avLst/>
          </a:prstGeom>
        </p:spPr>
      </p:pic>
      <p:sp>
        <p:nvSpPr>
          <p:cNvPr id="35" name="Oval 34">
            <a:extLst>
              <a:ext uri="{FF2B5EF4-FFF2-40B4-BE49-F238E27FC236}">
                <a16:creationId xmlns:a16="http://schemas.microsoft.com/office/drawing/2014/main" id="{C480F5D5-F721-AA10-9FA0-C7DAE67D2E47}"/>
              </a:ext>
            </a:extLst>
          </p:cNvPr>
          <p:cNvSpPr/>
          <p:nvPr/>
        </p:nvSpPr>
        <p:spPr>
          <a:xfrm>
            <a:off x="152494" y="2081162"/>
            <a:ext cx="487198" cy="467642"/>
          </a:xfrm>
          <a:prstGeom prst="ellipse">
            <a:avLst/>
          </a:prstGeom>
          <a:solidFill>
            <a:schemeClr val="accent4">
              <a:lumMod val="75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Oval 36">
            <a:extLst>
              <a:ext uri="{FF2B5EF4-FFF2-40B4-BE49-F238E27FC236}">
                <a16:creationId xmlns:a16="http://schemas.microsoft.com/office/drawing/2014/main" id="{0DB31051-13B6-F3F4-D9F7-51FC856863EB}"/>
              </a:ext>
            </a:extLst>
          </p:cNvPr>
          <p:cNvSpPr/>
          <p:nvPr/>
        </p:nvSpPr>
        <p:spPr>
          <a:xfrm>
            <a:off x="135553" y="3701900"/>
            <a:ext cx="487198" cy="467642"/>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Oval 38">
            <a:extLst>
              <a:ext uri="{FF2B5EF4-FFF2-40B4-BE49-F238E27FC236}">
                <a16:creationId xmlns:a16="http://schemas.microsoft.com/office/drawing/2014/main" id="{45FCA49A-E7CB-CFB8-6670-477390EAB95E}"/>
              </a:ext>
            </a:extLst>
          </p:cNvPr>
          <p:cNvSpPr/>
          <p:nvPr/>
        </p:nvSpPr>
        <p:spPr>
          <a:xfrm>
            <a:off x="140409" y="5224140"/>
            <a:ext cx="487198" cy="467642"/>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TextBox 39">
            <a:extLst>
              <a:ext uri="{FF2B5EF4-FFF2-40B4-BE49-F238E27FC236}">
                <a16:creationId xmlns:a16="http://schemas.microsoft.com/office/drawing/2014/main" id="{C69E7643-AE00-89ED-2541-B9A3957213A2}"/>
              </a:ext>
            </a:extLst>
          </p:cNvPr>
          <p:cNvSpPr txBox="1"/>
          <p:nvPr/>
        </p:nvSpPr>
        <p:spPr>
          <a:xfrm>
            <a:off x="224026" y="2121129"/>
            <a:ext cx="24176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mn-cs"/>
              </a:rPr>
              <a:t>1</a:t>
            </a:r>
          </a:p>
        </p:txBody>
      </p:sp>
      <p:sp>
        <p:nvSpPr>
          <p:cNvPr id="42" name="TextBox 41">
            <a:extLst>
              <a:ext uri="{FF2B5EF4-FFF2-40B4-BE49-F238E27FC236}">
                <a16:creationId xmlns:a16="http://schemas.microsoft.com/office/drawing/2014/main" id="{89FDE8B6-6EDC-D3CB-C898-8BB4991A13C1}"/>
              </a:ext>
            </a:extLst>
          </p:cNvPr>
          <p:cNvSpPr txBox="1"/>
          <p:nvPr/>
        </p:nvSpPr>
        <p:spPr>
          <a:xfrm>
            <a:off x="214690" y="3745763"/>
            <a:ext cx="24176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mn-cs"/>
              </a:rPr>
              <a:t>2</a:t>
            </a:r>
          </a:p>
        </p:txBody>
      </p:sp>
      <p:sp>
        <p:nvSpPr>
          <p:cNvPr id="44" name="TextBox 43">
            <a:extLst>
              <a:ext uri="{FF2B5EF4-FFF2-40B4-BE49-F238E27FC236}">
                <a16:creationId xmlns:a16="http://schemas.microsoft.com/office/drawing/2014/main" id="{2DEAE273-3E26-9EE2-F731-1A94060843A7}"/>
              </a:ext>
            </a:extLst>
          </p:cNvPr>
          <p:cNvSpPr txBox="1"/>
          <p:nvPr/>
        </p:nvSpPr>
        <p:spPr>
          <a:xfrm>
            <a:off x="214690" y="5257560"/>
            <a:ext cx="24176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mn-cs"/>
              </a:rPr>
              <a:t>3</a:t>
            </a:r>
          </a:p>
        </p:txBody>
      </p:sp>
      <p:sp>
        <p:nvSpPr>
          <p:cNvPr id="15" name="TextBox 14">
            <a:extLst>
              <a:ext uri="{FF2B5EF4-FFF2-40B4-BE49-F238E27FC236}">
                <a16:creationId xmlns:a16="http://schemas.microsoft.com/office/drawing/2014/main" id="{14038F0B-031C-82CE-4B68-79CA330108AE}"/>
              </a:ext>
            </a:extLst>
          </p:cNvPr>
          <p:cNvSpPr txBox="1"/>
          <p:nvPr/>
        </p:nvSpPr>
        <p:spPr>
          <a:xfrm>
            <a:off x="3405118" y="3204112"/>
            <a:ext cx="804984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Step 2: Contact Your Agency Support Team </a:t>
            </a:r>
            <a:b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Reach out to your Agency Support Team or designated Super Users for guidance, troubleshooting, and escalation.</a:t>
            </a:r>
            <a:b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Find contacts through your GA@WORK Point of Contact or Agency Resource Lookup Tool.</a:t>
            </a:r>
            <a:endParaRPr kumimoji="0" lang="en-US" sz="2000" b="1"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982637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AA7DCD-C254-51AF-0B53-D3095E8F97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 name="Title 7">
            <a:extLst>
              <a:ext uri="{FF2B5EF4-FFF2-40B4-BE49-F238E27FC236}">
                <a16:creationId xmlns:a16="http://schemas.microsoft.com/office/drawing/2014/main" id="{A0FB8158-122B-82A2-C3AD-6B4E1CB2F367}"/>
              </a:ext>
            </a:extLst>
          </p:cNvPr>
          <p:cNvSpPr>
            <a:spLocks noGrp="1"/>
          </p:cNvSpPr>
          <p:nvPr>
            <p:ph type="title"/>
          </p:nvPr>
        </p:nvSpPr>
        <p:spPr/>
        <p:txBody>
          <a:bodyPr/>
          <a:lstStyle/>
          <a:p>
            <a:r>
              <a:rPr lang="en-US"/>
              <a:t>Ticketing best practices</a:t>
            </a:r>
            <a:endParaRPr lang="en-US">
              <a:cs typeface="Arial"/>
            </a:endParaRPr>
          </a:p>
        </p:txBody>
      </p:sp>
      <p:sp>
        <p:nvSpPr>
          <p:cNvPr id="9" name="Content Placeholder 8">
            <a:extLst>
              <a:ext uri="{FF2B5EF4-FFF2-40B4-BE49-F238E27FC236}">
                <a16:creationId xmlns:a16="http://schemas.microsoft.com/office/drawing/2014/main" id="{EFEA57B6-DA41-F604-513A-E7B6E97C421D}"/>
              </a:ext>
            </a:extLst>
          </p:cNvPr>
          <p:cNvSpPr>
            <a:spLocks noGrp="1"/>
          </p:cNvSpPr>
          <p:nvPr>
            <p:ph idx="1"/>
          </p:nvPr>
        </p:nvSpPr>
        <p:spPr/>
        <p:txBody>
          <a:bodyPr vert="horz" lIns="91440" tIns="45720" rIns="91440" bIns="45720" rtlCol="0">
            <a:noAutofit/>
          </a:bodyPr>
          <a:lstStyle/>
          <a:p>
            <a:pPr lvl="0"/>
            <a:r>
              <a:rPr lang="en-US" sz="1600"/>
              <a:t>Continue to provide the most complete information when submitting tickets. The quality of the request impacts how efficiently a solution may be found. When submitting an escalation to the CSC ticketing system, remember:</a:t>
            </a:r>
          </a:p>
        </p:txBody>
      </p:sp>
      <p:sp>
        <p:nvSpPr>
          <p:cNvPr id="3" name="Rectangle: Rounded Corners 2">
            <a:extLst>
              <a:ext uri="{FF2B5EF4-FFF2-40B4-BE49-F238E27FC236}">
                <a16:creationId xmlns:a16="http://schemas.microsoft.com/office/drawing/2014/main" id="{39780918-1AD4-DA4D-01FE-550C9494E232}"/>
              </a:ext>
            </a:extLst>
          </p:cNvPr>
          <p:cNvSpPr/>
          <p:nvPr/>
        </p:nvSpPr>
        <p:spPr>
          <a:xfrm>
            <a:off x="669241" y="1911249"/>
            <a:ext cx="1737360" cy="548640"/>
          </a:xfrm>
          <a:prstGeom prst="roundRect">
            <a:avLst/>
          </a:prstGeom>
          <a:solidFill>
            <a:schemeClr val="accent6">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Clear Description</a:t>
            </a:r>
          </a:p>
        </p:txBody>
      </p:sp>
      <p:sp>
        <p:nvSpPr>
          <p:cNvPr id="5" name="Rectangle: Rounded Corners 4">
            <a:extLst>
              <a:ext uri="{FF2B5EF4-FFF2-40B4-BE49-F238E27FC236}">
                <a16:creationId xmlns:a16="http://schemas.microsoft.com/office/drawing/2014/main" id="{3471BF09-ECAC-01FA-99A6-F3A500661634}"/>
              </a:ext>
            </a:extLst>
          </p:cNvPr>
          <p:cNvSpPr/>
          <p:nvPr/>
        </p:nvSpPr>
        <p:spPr>
          <a:xfrm>
            <a:off x="3037122" y="1911249"/>
            <a:ext cx="1737360" cy="548640"/>
          </a:xfrm>
          <a:prstGeom prst="roundRect">
            <a:avLst/>
          </a:prstGeom>
          <a:solidFill>
            <a:schemeClr val="accent6">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What You’ve Done</a:t>
            </a:r>
          </a:p>
        </p:txBody>
      </p:sp>
      <p:sp>
        <p:nvSpPr>
          <p:cNvPr id="7" name="Rectangle: Rounded Corners 6">
            <a:extLst>
              <a:ext uri="{FF2B5EF4-FFF2-40B4-BE49-F238E27FC236}">
                <a16:creationId xmlns:a16="http://schemas.microsoft.com/office/drawing/2014/main" id="{CB1AD82E-2B3F-96B3-F0F0-09DCC09DF7D2}"/>
              </a:ext>
            </a:extLst>
          </p:cNvPr>
          <p:cNvSpPr/>
          <p:nvPr/>
        </p:nvSpPr>
        <p:spPr>
          <a:xfrm>
            <a:off x="5301508" y="1911249"/>
            <a:ext cx="1737360" cy="548640"/>
          </a:xfrm>
          <a:prstGeom prst="roundRect">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Screenshots</a:t>
            </a:r>
          </a:p>
        </p:txBody>
      </p:sp>
      <p:sp>
        <p:nvSpPr>
          <p:cNvPr id="11" name="Rectangle: Rounded Corners 10">
            <a:extLst>
              <a:ext uri="{FF2B5EF4-FFF2-40B4-BE49-F238E27FC236}">
                <a16:creationId xmlns:a16="http://schemas.microsoft.com/office/drawing/2014/main" id="{B9D0B64D-F35B-EC53-C976-2F6EA11601F8}"/>
              </a:ext>
            </a:extLst>
          </p:cNvPr>
          <p:cNvSpPr/>
          <p:nvPr/>
        </p:nvSpPr>
        <p:spPr>
          <a:xfrm>
            <a:off x="7565894" y="1911249"/>
            <a:ext cx="1737360" cy="548640"/>
          </a:xfrm>
          <a:prstGeom prst="roundRect">
            <a:avLst/>
          </a:prstGeom>
          <a:solidFill>
            <a:schemeClr val="accent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Descriptors</a:t>
            </a:r>
          </a:p>
        </p:txBody>
      </p:sp>
      <p:sp>
        <p:nvSpPr>
          <p:cNvPr id="13" name="Rectangle: Rounded Corners 12">
            <a:extLst>
              <a:ext uri="{FF2B5EF4-FFF2-40B4-BE49-F238E27FC236}">
                <a16:creationId xmlns:a16="http://schemas.microsoft.com/office/drawing/2014/main" id="{7B9CEA32-8249-B53B-0B0D-DA7138A81A74}"/>
              </a:ext>
            </a:extLst>
          </p:cNvPr>
          <p:cNvSpPr/>
          <p:nvPr/>
        </p:nvSpPr>
        <p:spPr>
          <a:xfrm>
            <a:off x="9954879" y="1911249"/>
            <a:ext cx="1737360" cy="548640"/>
          </a:xfrm>
          <a:prstGeom prst="roundRect">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Contact Information</a:t>
            </a:r>
          </a:p>
        </p:txBody>
      </p:sp>
      <p:sp>
        <p:nvSpPr>
          <p:cNvPr id="38" name="Rectangle: Rounded Corners 37">
            <a:extLst>
              <a:ext uri="{FF2B5EF4-FFF2-40B4-BE49-F238E27FC236}">
                <a16:creationId xmlns:a16="http://schemas.microsoft.com/office/drawing/2014/main" id="{6C9C074C-D701-04D2-100F-0D1C697D0D46}"/>
              </a:ext>
            </a:extLst>
          </p:cNvPr>
          <p:cNvSpPr/>
          <p:nvPr/>
        </p:nvSpPr>
        <p:spPr>
          <a:xfrm>
            <a:off x="452697" y="2544283"/>
            <a:ext cx="2170449" cy="3510916"/>
          </a:xfrm>
          <a:prstGeom prst="roundRect">
            <a:avLst>
              <a:gd name="adj" fmla="val 855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Describe the problem and provide a clear subject line.</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A clear, descriptive narrative of the issue - even if it feels like ‘too much information.’</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Explain what you were trying to accomplish and what happened.</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It’s better to overshare than to have CSC/SAO/DOAS send questions back.</a:t>
            </a:r>
          </a:p>
        </p:txBody>
      </p:sp>
      <p:sp>
        <p:nvSpPr>
          <p:cNvPr id="40" name="Rectangle: Rounded Corners 39">
            <a:extLst>
              <a:ext uri="{FF2B5EF4-FFF2-40B4-BE49-F238E27FC236}">
                <a16:creationId xmlns:a16="http://schemas.microsoft.com/office/drawing/2014/main" id="{2A0A40EE-ECA7-7385-1303-2F49FCC61DAC}"/>
              </a:ext>
            </a:extLst>
          </p:cNvPr>
          <p:cNvSpPr/>
          <p:nvPr/>
        </p:nvSpPr>
        <p:spPr>
          <a:xfrm>
            <a:off x="3037117" y="2544283"/>
            <a:ext cx="1737366" cy="3510916"/>
          </a:xfrm>
          <a:prstGeom prst="roundRect">
            <a:avLst>
              <a:gd name="adj" fmla="val 855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Outline the steps that have already been taken.</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Reference specific job aids or what‑if scenarios.</a:t>
            </a:r>
          </a:p>
        </p:txBody>
      </p:sp>
      <p:sp>
        <p:nvSpPr>
          <p:cNvPr id="42" name="Rectangle: Rounded Corners 41">
            <a:extLst>
              <a:ext uri="{FF2B5EF4-FFF2-40B4-BE49-F238E27FC236}">
                <a16:creationId xmlns:a16="http://schemas.microsoft.com/office/drawing/2014/main" id="{A59BACE1-4649-CA89-4B7E-0F9FF11D2BD0}"/>
              </a:ext>
            </a:extLst>
          </p:cNvPr>
          <p:cNvSpPr/>
          <p:nvPr/>
        </p:nvSpPr>
        <p:spPr>
          <a:xfrm>
            <a:off x="5244386" y="2544283"/>
            <a:ext cx="1841450" cy="3510916"/>
          </a:xfrm>
          <a:prstGeom prst="roundRect">
            <a:avLst>
              <a:gd name="adj" fmla="val 855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Attach Supporting Documentation: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Include screenshots or error messages (if allowed).</a:t>
            </a:r>
          </a:p>
        </p:txBody>
      </p:sp>
      <p:sp>
        <p:nvSpPr>
          <p:cNvPr id="44" name="Rectangle: Rounded Corners 43">
            <a:extLst>
              <a:ext uri="{FF2B5EF4-FFF2-40B4-BE49-F238E27FC236}">
                <a16:creationId xmlns:a16="http://schemas.microsoft.com/office/drawing/2014/main" id="{867A4D25-952F-65D8-588E-DF7F94814633}"/>
              </a:ext>
            </a:extLst>
          </p:cNvPr>
          <p:cNvSpPr/>
          <p:nvPr/>
        </p:nvSpPr>
        <p:spPr>
          <a:xfrm>
            <a:off x="7565894" y="2544283"/>
            <a:ext cx="1737360" cy="3510916"/>
          </a:xfrm>
          <a:prstGeom prst="roundRect">
            <a:avLst>
              <a:gd name="adj" fmla="val 855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Provide the transaction number, date and time of the issue, etc., when applicable.</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Explain Business Impact: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Send the agency name, module, and user impact (how many users, urgency, business impact).</a:t>
            </a:r>
          </a:p>
        </p:txBody>
      </p:sp>
      <p:sp>
        <p:nvSpPr>
          <p:cNvPr id="46" name="Rectangle: Rounded Corners 45">
            <a:extLst>
              <a:ext uri="{FF2B5EF4-FFF2-40B4-BE49-F238E27FC236}">
                <a16:creationId xmlns:a16="http://schemas.microsoft.com/office/drawing/2014/main" id="{12D0CADC-BE26-9375-9299-86128C5ED837}"/>
              </a:ext>
            </a:extLst>
          </p:cNvPr>
          <p:cNvSpPr/>
          <p:nvPr/>
        </p:nvSpPr>
        <p:spPr>
          <a:xfrm>
            <a:off x="9830281" y="2544283"/>
            <a:ext cx="1989822" cy="3510916"/>
          </a:xfrm>
          <a:prstGeom prst="roundRect">
            <a:avLst>
              <a:gd name="adj" fmla="val 855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Follow-up may be needed, and that can’t happen without your contact information </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(VERY IMPORTANT).</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Avoid Duplicates: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Reply to the existing email thread. </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Respond Promptly: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Provide requested information to facilitate troubleshooting.</a:t>
            </a:r>
          </a:p>
        </p:txBody>
      </p:sp>
      <p:cxnSp>
        <p:nvCxnSpPr>
          <p:cNvPr id="15" name="Straight Connector 14">
            <a:extLst>
              <a:ext uri="{FF2B5EF4-FFF2-40B4-BE49-F238E27FC236}">
                <a16:creationId xmlns:a16="http://schemas.microsoft.com/office/drawing/2014/main" id="{5A1A75F2-C12A-BE56-F547-8224E200E51E}"/>
              </a:ext>
            </a:extLst>
          </p:cNvPr>
          <p:cNvCxnSpPr>
            <a:cxnSpLocks/>
          </p:cNvCxnSpPr>
          <p:nvPr/>
        </p:nvCxnSpPr>
        <p:spPr>
          <a:xfrm>
            <a:off x="2830137" y="1933527"/>
            <a:ext cx="0" cy="4121672"/>
          </a:xfrm>
          <a:prstGeom prst="line">
            <a:avLst/>
          </a:prstGeom>
          <a:ln w="1905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Straight Connector 16">
            <a:extLst>
              <a:ext uri="{FF2B5EF4-FFF2-40B4-BE49-F238E27FC236}">
                <a16:creationId xmlns:a16="http://schemas.microsoft.com/office/drawing/2014/main" id="{BD24E807-D37B-39A0-AD64-980D91F1F8C7}"/>
              </a:ext>
            </a:extLst>
          </p:cNvPr>
          <p:cNvCxnSpPr>
            <a:cxnSpLocks/>
          </p:cNvCxnSpPr>
          <p:nvPr/>
        </p:nvCxnSpPr>
        <p:spPr>
          <a:xfrm>
            <a:off x="5049047" y="1933527"/>
            <a:ext cx="0" cy="4121672"/>
          </a:xfrm>
          <a:prstGeom prst="line">
            <a:avLst/>
          </a:prstGeom>
          <a:ln w="1905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id="{534C5729-3BC3-5EED-A95E-F9B2BED80571}"/>
              </a:ext>
            </a:extLst>
          </p:cNvPr>
          <p:cNvCxnSpPr>
            <a:cxnSpLocks/>
          </p:cNvCxnSpPr>
          <p:nvPr/>
        </p:nvCxnSpPr>
        <p:spPr>
          <a:xfrm>
            <a:off x="7245855" y="1933527"/>
            <a:ext cx="0" cy="4121672"/>
          </a:xfrm>
          <a:prstGeom prst="line">
            <a:avLst/>
          </a:prstGeom>
          <a:ln w="1905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Straight Connector 18">
            <a:extLst>
              <a:ext uri="{FF2B5EF4-FFF2-40B4-BE49-F238E27FC236}">
                <a16:creationId xmlns:a16="http://schemas.microsoft.com/office/drawing/2014/main" id="{DD975CA9-A7CD-AB7C-130D-37A5E2012F9C}"/>
              </a:ext>
            </a:extLst>
          </p:cNvPr>
          <p:cNvCxnSpPr>
            <a:cxnSpLocks/>
          </p:cNvCxnSpPr>
          <p:nvPr/>
        </p:nvCxnSpPr>
        <p:spPr>
          <a:xfrm>
            <a:off x="9510242" y="1933527"/>
            <a:ext cx="0" cy="4121672"/>
          </a:xfrm>
          <a:prstGeom prst="line">
            <a:avLst/>
          </a:prstGeom>
          <a:ln w="1905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7581532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50CBE1-CCE1-151C-957F-A97C96B024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2B15292A-EE8A-E940-9C4F-73B999259DF6}"/>
              </a:ext>
            </a:extLst>
          </p:cNvPr>
          <p:cNvSpPr>
            <a:spLocks noGrp="1"/>
          </p:cNvSpPr>
          <p:nvPr>
            <p:ph type="title"/>
          </p:nvPr>
        </p:nvSpPr>
        <p:spPr/>
        <p:txBody>
          <a:bodyPr/>
          <a:lstStyle/>
          <a:p>
            <a:r>
              <a:rPr lang="en-US"/>
              <a:t>Avoiding Duplicate Support Tickets</a:t>
            </a:r>
          </a:p>
        </p:txBody>
      </p:sp>
      <p:sp>
        <p:nvSpPr>
          <p:cNvPr id="4" name="Content Placeholder 3">
            <a:extLst>
              <a:ext uri="{FF2B5EF4-FFF2-40B4-BE49-F238E27FC236}">
                <a16:creationId xmlns:a16="http://schemas.microsoft.com/office/drawing/2014/main" id="{203FA24B-B40B-1C72-4F4A-7FEB89961C92}"/>
              </a:ext>
            </a:extLst>
          </p:cNvPr>
          <p:cNvSpPr>
            <a:spLocks noGrp="1"/>
          </p:cNvSpPr>
          <p:nvPr>
            <p:ph idx="1"/>
          </p:nvPr>
        </p:nvSpPr>
        <p:spPr/>
        <p:txBody>
          <a:bodyPr/>
          <a:lstStyle/>
          <a:p>
            <a:r>
              <a:rPr lang="en-US"/>
              <a:t>How the Contact Center reviews new requests</a:t>
            </a:r>
          </a:p>
        </p:txBody>
      </p:sp>
      <p:sp>
        <p:nvSpPr>
          <p:cNvPr id="5" name="Rectangle: Rounded Corners 4">
            <a:extLst>
              <a:ext uri="{FF2B5EF4-FFF2-40B4-BE49-F238E27FC236}">
                <a16:creationId xmlns:a16="http://schemas.microsoft.com/office/drawing/2014/main" id="{CD71BD2E-BBC5-2488-B57F-B790AA4C0754}"/>
              </a:ext>
            </a:extLst>
          </p:cNvPr>
          <p:cNvSpPr/>
          <p:nvPr/>
        </p:nvSpPr>
        <p:spPr>
          <a:xfrm>
            <a:off x="532435" y="1695449"/>
            <a:ext cx="3571875" cy="3171825"/>
          </a:xfrm>
          <a:prstGeom prst="roundRect">
            <a:avLst>
              <a:gd name="adj" fmla="val 7052"/>
            </a:avLst>
          </a:prstGeom>
          <a:solidFill>
            <a:schemeClr val="bg1"/>
          </a:solidFill>
          <a:ln w="28575">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Rounded Corners 6">
            <a:extLst>
              <a:ext uri="{FF2B5EF4-FFF2-40B4-BE49-F238E27FC236}">
                <a16:creationId xmlns:a16="http://schemas.microsoft.com/office/drawing/2014/main" id="{C26CC1F5-BC2E-2FED-6020-5D6238BB09FD}"/>
              </a:ext>
            </a:extLst>
          </p:cNvPr>
          <p:cNvSpPr/>
          <p:nvPr/>
        </p:nvSpPr>
        <p:spPr>
          <a:xfrm>
            <a:off x="4294802" y="1713864"/>
            <a:ext cx="3571875" cy="3171825"/>
          </a:xfrm>
          <a:prstGeom prst="roundRect">
            <a:avLst>
              <a:gd name="adj" fmla="val 7052"/>
            </a:avLst>
          </a:prstGeom>
          <a:solidFill>
            <a:schemeClr val="bg1"/>
          </a:solidFill>
          <a:ln w="28575">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ctangle: Rounded Corners 8">
            <a:extLst>
              <a:ext uri="{FF2B5EF4-FFF2-40B4-BE49-F238E27FC236}">
                <a16:creationId xmlns:a16="http://schemas.microsoft.com/office/drawing/2014/main" id="{1145D822-79F8-91B1-1119-B337DE9D1291}"/>
              </a:ext>
            </a:extLst>
          </p:cNvPr>
          <p:cNvSpPr/>
          <p:nvPr/>
        </p:nvSpPr>
        <p:spPr>
          <a:xfrm>
            <a:off x="8038139" y="1695450"/>
            <a:ext cx="3571875" cy="3171825"/>
          </a:xfrm>
          <a:prstGeom prst="roundRect">
            <a:avLst>
              <a:gd name="adj" fmla="val 7052"/>
            </a:avLst>
          </a:prstGeom>
          <a:solidFill>
            <a:schemeClr val="bg1"/>
          </a:solidFill>
          <a:ln w="28575">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Rounded Corners 10">
            <a:extLst>
              <a:ext uri="{FF2B5EF4-FFF2-40B4-BE49-F238E27FC236}">
                <a16:creationId xmlns:a16="http://schemas.microsoft.com/office/drawing/2014/main" id="{83E0F525-E4E5-FFFE-5706-E78A7FEBD87F}"/>
              </a:ext>
            </a:extLst>
          </p:cNvPr>
          <p:cNvSpPr/>
          <p:nvPr/>
        </p:nvSpPr>
        <p:spPr>
          <a:xfrm>
            <a:off x="532435" y="5063692"/>
            <a:ext cx="11055035" cy="693382"/>
          </a:xfrm>
          <a:prstGeom prst="roundRect">
            <a:avLst>
              <a:gd name="adj" fmla="val 7052"/>
            </a:avLst>
          </a:prstGeom>
          <a:solidFill>
            <a:schemeClr val="accent6">
              <a:lumMod val="40000"/>
              <a:lumOff val="60000"/>
            </a:schemeClr>
          </a:solidFill>
          <a:ln w="28575">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3" name="Graphic 12" descr="Badge 3 with solid fill">
            <a:extLst>
              <a:ext uri="{FF2B5EF4-FFF2-40B4-BE49-F238E27FC236}">
                <a16:creationId xmlns:a16="http://schemas.microsoft.com/office/drawing/2014/main" id="{06EE1690-9856-C1BF-7A34-2AFD7F2600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61964" y="1808150"/>
            <a:ext cx="448640" cy="448640"/>
          </a:xfrm>
          <a:prstGeom prst="rect">
            <a:avLst/>
          </a:prstGeom>
        </p:spPr>
      </p:pic>
      <p:pic>
        <p:nvPicPr>
          <p:cNvPr id="15" name="Graphic 14" descr="Badge with solid fill">
            <a:extLst>
              <a:ext uri="{FF2B5EF4-FFF2-40B4-BE49-F238E27FC236}">
                <a16:creationId xmlns:a16="http://schemas.microsoft.com/office/drawing/2014/main" id="{6F0512D3-B07D-0C87-0F7D-D0EB6C6603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09112" y="1808150"/>
            <a:ext cx="448640" cy="448640"/>
          </a:xfrm>
          <a:prstGeom prst="rect">
            <a:avLst/>
          </a:prstGeom>
        </p:spPr>
      </p:pic>
      <p:pic>
        <p:nvPicPr>
          <p:cNvPr id="17" name="Graphic 16" descr="Badge 1 with solid fill">
            <a:extLst>
              <a:ext uri="{FF2B5EF4-FFF2-40B4-BE49-F238E27FC236}">
                <a16:creationId xmlns:a16="http://schemas.microsoft.com/office/drawing/2014/main" id="{10582DF1-0F9B-C2B9-48D3-2D7B385BD2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260" y="1808150"/>
            <a:ext cx="448640" cy="448640"/>
          </a:xfrm>
          <a:prstGeom prst="rect">
            <a:avLst/>
          </a:prstGeom>
        </p:spPr>
      </p:pic>
      <p:pic>
        <p:nvPicPr>
          <p:cNvPr id="25" name="Graphic 24" descr="Document outline">
            <a:extLst>
              <a:ext uri="{FF2B5EF4-FFF2-40B4-BE49-F238E27FC236}">
                <a16:creationId xmlns:a16="http://schemas.microsoft.com/office/drawing/2014/main" id="{4B9509D5-4966-BE60-E27B-663F6C2A923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61172" y="1816289"/>
            <a:ext cx="914400" cy="914400"/>
          </a:xfrm>
          <a:prstGeom prst="rect">
            <a:avLst/>
          </a:prstGeom>
        </p:spPr>
      </p:pic>
      <p:pic>
        <p:nvPicPr>
          <p:cNvPr id="27" name="Graphic 26" descr="Document outline">
            <a:extLst>
              <a:ext uri="{FF2B5EF4-FFF2-40B4-BE49-F238E27FC236}">
                <a16:creationId xmlns:a16="http://schemas.microsoft.com/office/drawing/2014/main" id="{C55EBA8A-431C-594F-2DD4-5A337580CDE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66636" y="1818005"/>
            <a:ext cx="914400" cy="914400"/>
          </a:xfrm>
          <a:prstGeom prst="rect">
            <a:avLst/>
          </a:prstGeom>
        </p:spPr>
      </p:pic>
      <p:sp>
        <p:nvSpPr>
          <p:cNvPr id="28" name="Oval 27">
            <a:extLst>
              <a:ext uri="{FF2B5EF4-FFF2-40B4-BE49-F238E27FC236}">
                <a16:creationId xmlns:a16="http://schemas.microsoft.com/office/drawing/2014/main" id="{57FA398F-E90D-F7E9-7A5C-E1CFFA4E4AF4}"/>
              </a:ext>
            </a:extLst>
          </p:cNvPr>
          <p:cNvSpPr/>
          <p:nvPr/>
        </p:nvSpPr>
        <p:spPr>
          <a:xfrm>
            <a:off x="6191211" y="2347322"/>
            <a:ext cx="323889" cy="33039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1" name="Graphic 20" descr="Magnifying glass outline">
            <a:extLst>
              <a:ext uri="{FF2B5EF4-FFF2-40B4-BE49-F238E27FC236}">
                <a16:creationId xmlns:a16="http://schemas.microsoft.com/office/drawing/2014/main" id="{6C6CEEAA-E4C1-2C67-97B7-8B8EE2FEA65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91212" y="2347322"/>
            <a:ext cx="411975" cy="411975"/>
          </a:xfrm>
          <a:prstGeom prst="rect">
            <a:avLst/>
          </a:prstGeom>
        </p:spPr>
      </p:pic>
      <p:pic>
        <p:nvPicPr>
          <p:cNvPr id="23" name="Graphic 22" descr="User with solid fill">
            <a:extLst>
              <a:ext uri="{FF2B5EF4-FFF2-40B4-BE49-F238E27FC236}">
                <a16:creationId xmlns:a16="http://schemas.microsoft.com/office/drawing/2014/main" id="{A8F43433-6ABB-8AE3-BC02-32492B35FD9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061209" y="1961005"/>
            <a:ext cx="320041" cy="264821"/>
          </a:xfrm>
          <a:prstGeom prst="rect">
            <a:avLst/>
          </a:prstGeom>
        </p:spPr>
      </p:pic>
      <p:pic>
        <p:nvPicPr>
          <p:cNvPr id="30" name="Graphic 29" descr="Document outline">
            <a:extLst>
              <a:ext uri="{FF2B5EF4-FFF2-40B4-BE49-F238E27FC236}">
                <a16:creationId xmlns:a16="http://schemas.microsoft.com/office/drawing/2014/main" id="{744D07B5-7D7C-E761-101A-95614303FCB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80702" y="1784728"/>
            <a:ext cx="914400" cy="914400"/>
          </a:xfrm>
          <a:prstGeom prst="rect">
            <a:avLst/>
          </a:prstGeom>
        </p:spPr>
      </p:pic>
      <p:sp>
        <p:nvSpPr>
          <p:cNvPr id="33" name="TextBox 32">
            <a:extLst>
              <a:ext uri="{FF2B5EF4-FFF2-40B4-BE49-F238E27FC236}">
                <a16:creationId xmlns:a16="http://schemas.microsoft.com/office/drawing/2014/main" id="{5C907010-1D8A-3B32-AF3F-50D730A2803F}"/>
              </a:ext>
            </a:extLst>
          </p:cNvPr>
          <p:cNvSpPr txBox="1"/>
          <p:nvPr/>
        </p:nvSpPr>
        <p:spPr>
          <a:xfrm>
            <a:off x="656260" y="2876071"/>
            <a:ext cx="35718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Review the Customer Record</a:t>
            </a:r>
          </a:p>
        </p:txBody>
      </p:sp>
      <p:sp>
        <p:nvSpPr>
          <p:cNvPr id="34" name="TextBox 33">
            <a:extLst>
              <a:ext uri="{FF2B5EF4-FFF2-40B4-BE49-F238E27FC236}">
                <a16:creationId xmlns:a16="http://schemas.microsoft.com/office/drawing/2014/main" id="{E307864B-EAC6-7112-F651-47FE31EC0C78}"/>
              </a:ext>
            </a:extLst>
          </p:cNvPr>
          <p:cNvSpPr txBox="1"/>
          <p:nvPr/>
        </p:nvSpPr>
        <p:spPr>
          <a:xfrm>
            <a:off x="4423880" y="3268929"/>
            <a:ext cx="334424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The analyst checks for open or recently-submitted requests related to the same issue. </a:t>
            </a:r>
          </a:p>
        </p:txBody>
      </p:sp>
      <p:sp>
        <p:nvSpPr>
          <p:cNvPr id="36" name="TextBox 35">
            <a:extLst>
              <a:ext uri="{FF2B5EF4-FFF2-40B4-BE49-F238E27FC236}">
                <a16:creationId xmlns:a16="http://schemas.microsoft.com/office/drawing/2014/main" id="{540393BA-19C5-5EA7-5DD1-3379F273247B}"/>
              </a:ext>
            </a:extLst>
          </p:cNvPr>
          <p:cNvSpPr txBox="1"/>
          <p:nvPr/>
        </p:nvSpPr>
        <p:spPr>
          <a:xfrm>
            <a:off x="4409112" y="2889612"/>
            <a:ext cx="35718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Check for Existing Requests</a:t>
            </a:r>
          </a:p>
        </p:txBody>
      </p:sp>
      <p:sp>
        <p:nvSpPr>
          <p:cNvPr id="38" name="TextBox 37">
            <a:extLst>
              <a:ext uri="{FF2B5EF4-FFF2-40B4-BE49-F238E27FC236}">
                <a16:creationId xmlns:a16="http://schemas.microsoft.com/office/drawing/2014/main" id="{7E549009-BD83-08B6-7383-41EEFD6C322A}"/>
              </a:ext>
            </a:extLst>
          </p:cNvPr>
          <p:cNvSpPr txBox="1"/>
          <p:nvPr/>
        </p:nvSpPr>
        <p:spPr>
          <a:xfrm>
            <a:off x="646252" y="3274613"/>
            <a:ext cx="334424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The analyst reviews the customer’s contact history before processing a new Service Request. </a:t>
            </a:r>
          </a:p>
        </p:txBody>
      </p:sp>
      <p:sp>
        <p:nvSpPr>
          <p:cNvPr id="40" name="TextBox 39">
            <a:extLst>
              <a:ext uri="{FF2B5EF4-FFF2-40B4-BE49-F238E27FC236}">
                <a16:creationId xmlns:a16="http://schemas.microsoft.com/office/drawing/2014/main" id="{72B192F0-2F94-D76B-5EC7-4FEF60D47DFB}"/>
              </a:ext>
            </a:extLst>
          </p:cNvPr>
          <p:cNvSpPr txBox="1"/>
          <p:nvPr/>
        </p:nvSpPr>
        <p:spPr>
          <a:xfrm>
            <a:off x="8161964" y="3268929"/>
            <a:ext cx="334424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A new request for the same customer and issue is identified as a duplicate. </a:t>
            </a:r>
          </a:p>
        </p:txBody>
      </p:sp>
      <p:sp>
        <p:nvSpPr>
          <p:cNvPr id="42" name="TextBox 41">
            <a:extLst>
              <a:ext uri="{FF2B5EF4-FFF2-40B4-BE49-F238E27FC236}">
                <a16:creationId xmlns:a16="http://schemas.microsoft.com/office/drawing/2014/main" id="{0BBD69E9-108F-D0CC-53B4-F77436175C73}"/>
              </a:ext>
            </a:extLst>
          </p:cNvPr>
          <p:cNvSpPr txBox="1"/>
          <p:nvPr/>
        </p:nvSpPr>
        <p:spPr>
          <a:xfrm>
            <a:off x="8151965" y="2880738"/>
            <a:ext cx="35718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Identify Duplicates</a:t>
            </a:r>
          </a:p>
        </p:txBody>
      </p:sp>
      <p:sp>
        <p:nvSpPr>
          <p:cNvPr id="43" name="TextBox 42">
            <a:extLst>
              <a:ext uri="{FF2B5EF4-FFF2-40B4-BE49-F238E27FC236}">
                <a16:creationId xmlns:a16="http://schemas.microsoft.com/office/drawing/2014/main" id="{20C0B779-7390-992D-4AB4-5393642B757F}"/>
              </a:ext>
            </a:extLst>
          </p:cNvPr>
          <p:cNvSpPr txBox="1"/>
          <p:nvPr/>
        </p:nvSpPr>
        <p:spPr>
          <a:xfrm>
            <a:off x="2779259" y="5221288"/>
            <a:ext cx="71480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An accurate customer history. A coordinated support response. </a:t>
            </a:r>
          </a:p>
        </p:txBody>
      </p:sp>
      <p:sp>
        <p:nvSpPr>
          <p:cNvPr id="31" name="Isosceles Triangle 30">
            <a:extLst>
              <a:ext uri="{FF2B5EF4-FFF2-40B4-BE49-F238E27FC236}">
                <a16:creationId xmlns:a16="http://schemas.microsoft.com/office/drawing/2014/main" id="{145BF3E1-9303-5B89-2977-B9F2D28C148A}"/>
              </a:ext>
            </a:extLst>
          </p:cNvPr>
          <p:cNvSpPr/>
          <p:nvPr/>
        </p:nvSpPr>
        <p:spPr>
          <a:xfrm>
            <a:off x="10028156" y="2413754"/>
            <a:ext cx="423859" cy="326493"/>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9" name="Graphic 18" descr="Warning outline">
            <a:extLst>
              <a:ext uri="{FF2B5EF4-FFF2-40B4-BE49-F238E27FC236}">
                <a16:creationId xmlns:a16="http://schemas.microsoft.com/office/drawing/2014/main" id="{AC3D67F3-AB7C-3413-D235-E9CEAE72678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043065" y="2380368"/>
            <a:ext cx="352037" cy="352037"/>
          </a:xfrm>
          <a:prstGeom prst="rect">
            <a:avLst/>
          </a:prstGeom>
        </p:spPr>
      </p:pic>
    </p:spTree>
    <p:extLst>
      <p:ext uri="{BB962C8B-B14F-4D97-AF65-F5344CB8AC3E}">
        <p14:creationId xmlns:p14="http://schemas.microsoft.com/office/powerpoint/2010/main" val="39708952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8D9FE-978F-EED4-9E44-3E4FF8CB8C7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7A74CC-ED60-5E82-B0E0-9335C802A1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26000528-4FBC-AAB3-679C-D5AA0EBF5DDA}"/>
              </a:ext>
            </a:extLst>
          </p:cNvPr>
          <p:cNvSpPr>
            <a:spLocks noGrp="1"/>
          </p:cNvSpPr>
          <p:nvPr>
            <p:ph type="title"/>
          </p:nvPr>
        </p:nvSpPr>
        <p:spPr/>
        <p:txBody>
          <a:bodyPr/>
          <a:lstStyle/>
          <a:p>
            <a:r>
              <a:rPr lang="en-US"/>
              <a:t>What Happens to a Duplicate Ticket?</a:t>
            </a:r>
          </a:p>
        </p:txBody>
      </p:sp>
      <p:sp>
        <p:nvSpPr>
          <p:cNvPr id="4" name="Content Placeholder 3">
            <a:extLst>
              <a:ext uri="{FF2B5EF4-FFF2-40B4-BE49-F238E27FC236}">
                <a16:creationId xmlns:a16="http://schemas.microsoft.com/office/drawing/2014/main" id="{E5DF6CF0-AD63-9698-60B2-3C1C94855524}"/>
              </a:ext>
            </a:extLst>
          </p:cNvPr>
          <p:cNvSpPr>
            <a:spLocks noGrp="1"/>
          </p:cNvSpPr>
          <p:nvPr>
            <p:ph idx="1"/>
          </p:nvPr>
        </p:nvSpPr>
        <p:spPr/>
        <p:txBody>
          <a:bodyPr/>
          <a:lstStyle/>
          <a:p>
            <a:r>
              <a:rPr lang="en-US"/>
              <a:t>Support continues through the original Service Request</a:t>
            </a:r>
          </a:p>
        </p:txBody>
      </p:sp>
      <p:sp>
        <p:nvSpPr>
          <p:cNvPr id="5" name="Rectangle: Rounded Corners 4">
            <a:extLst>
              <a:ext uri="{FF2B5EF4-FFF2-40B4-BE49-F238E27FC236}">
                <a16:creationId xmlns:a16="http://schemas.microsoft.com/office/drawing/2014/main" id="{9C32F55B-01A5-24AF-9945-A64081A5F827}"/>
              </a:ext>
            </a:extLst>
          </p:cNvPr>
          <p:cNvSpPr/>
          <p:nvPr/>
        </p:nvSpPr>
        <p:spPr>
          <a:xfrm>
            <a:off x="532436" y="1843088"/>
            <a:ext cx="5437814" cy="3171825"/>
          </a:xfrm>
          <a:prstGeom prst="roundRect">
            <a:avLst>
              <a:gd name="adj" fmla="val 7052"/>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ctangle: Rounded Corners 8">
            <a:extLst>
              <a:ext uri="{FF2B5EF4-FFF2-40B4-BE49-F238E27FC236}">
                <a16:creationId xmlns:a16="http://schemas.microsoft.com/office/drawing/2014/main" id="{7C3B3529-AE6A-AEAA-4FD0-6C9A14A69DA1}"/>
              </a:ext>
            </a:extLst>
          </p:cNvPr>
          <p:cNvSpPr/>
          <p:nvPr/>
        </p:nvSpPr>
        <p:spPr>
          <a:xfrm>
            <a:off x="6096000" y="1843088"/>
            <a:ext cx="5437814" cy="3171824"/>
          </a:xfrm>
          <a:prstGeom prst="roundRect">
            <a:avLst>
              <a:gd name="adj" fmla="val 7052"/>
            </a:avLst>
          </a:prstGeom>
          <a:solidFill>
            <a:schemeClr val="bg1"/>
          </a:solidFill>
          <a:ln w="285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Rounded Corners 10">
            <a:extLst>
              <a:ext uri="{FF2B5EF4-FFF2-40B4-BE49-F238E27FC236}">
                <a16:creationId xmlns:a16="http://schemas.microsoft.com/office/drawing/2014/main" id="{C82DAC57-1B0D-3697-86BD-6903F05F5893}"/>
              </a:ext>
            </a:extLst>
          </p:cNvPr>
          <p:cNvSpPr/>
          <p:nvPr/>
        </p:nvSpPr>
        <p:spPr>
          <a:xfrm>
            <a:off x="532435" y="5211331"/>
            <a:ext cx="11001379" cy="693382"/>
          </a:xfrm>
          <a:prstGeom prst="roundRect">
            <a:avLst>
              <a:gd name="adj" fmla="val 7052"/>
            </a:avLst>
          </a:prstGeom>
          <a:solidFill>
            <a:schemeClr val="accent6">
              <a:lumMod val="50000"/>
            </a:schemeClr>
          </a:solidFill>
          <a:ln w="285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TextBox 42">
            <a:extLst>
              <a:ext uri="{FF2B5EF4-FFF2-40B4-BE49-F238E27FC236}">
                <a16:creationId xmlns:a16="http://schemas.microsoft.com/office/drawing/2014/main" id="{D85AFA46-4AD4-4956-B27B-0AB54AF4EAE5}"/>
              </a:ext>
            </a:extLst>
          </p:cNvPr>
          <p:cNvSpPr txBox="1"/>
          <p:nvPr/>
        </p:nvSpPr>
        <p:spPr>
          <a:xfrm>
            <a:off x="1157019" y="5375351"/>
            <a:ext cx="98729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The customer is informed that an existing request is open and being actively worked. </a:t>
            </a:r>
          </a:p>
        </p:txBody>
      </p:sp>
      <p:pic>
        <p:nvPicPr>
          <p:cNvPr id="8" name="Graphic 7" descr="Ticket outline">
            <a:extLst>
              <a:ext uri="{FF2B5EF4-FFF2-40B4-BE49-F238E27FC236}">
                <a16:creationId xmlns:a16="http://schemas.microsoft.com/office/drawing/2014/main" id="{CD9D2C61-9E45-B69E-94D6-D473728C74D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0557" y="1813878"/>
            <a:ext cx="1080215" cy="1080215"/>
          </a:xfrm>
          <a:prstGeom prst="rect">
            <a:avLst/>
          </a:prstGeom>
        </p:spPr>
      </p:pic>
      <p:pic>
        <p:nvPicPr>
          <p:cNvPr id="12" name="Graphic 11" descr="Ticket outline">
            <a:extLst>
              <a:ext uri="{FF2B5EF4-FFF2-40B4-BE49-F238E27FC236}">
                <a16:creationId xmlns:a16="http://schemas.microsoft.com/office/drawing/2014/main" id="{5E1EA017-AD4C-4AB4-0E76-335AFE8FC8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3968" y="1799907"/>
            <a:ext cx="1080215" cy="1080215"/>
          </a:xfrm>
          <a:prstGeom prst="rect">
            <a:avLst/>
          </a:prstGeom>
        </p:spPr>
      </p:pic>
      <p:sp>
        <p:nvSpPr>
          <p:cNvPr id="14" name="Oval 13">
            <a:extLst>
              <a:ext uri="{FF2B5EF4-FFF2-40B4-BE49-F238E27FC236}">
                <a16:creationId xmlns:a16="http://schemas.microsoft.com/office/drawing/2014/main" id="{E6ECDA1A-2734-630B-475D-CB67C5784BAF}"/>
              </a:ext>
            </a:extLst>
          </p:cNvPr>
          <p:cNvSpPr/>
          <p:nvPr/>
        </p:nvSpPr>
        <p:spPr>
          <a:xfrm>
            <a:off x="1208241" y="2207413"/>
            <a:ext cx="439584" cy="410469"/>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ABE4F4DB-00D1-58FB-BD66-80B1BB119659}"/>
              </a:ext>
            </a:extLst>
          </p:cNvPr>
          <p:cNvSpPr txBox="1"/>
          <p:nvPr/>
        </p:nvSpPr>
        <p:spPr>
          <a:xfrm>
            <a:off x="1252365" y="2125912"/>
            <a:ext cx="38593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panose="020B0604020202020204"/>
                <a:ea typeface="+mn-ea"/>
                <a:cs typeface="+mn-cs"/>
              </a:rPr>
              <a:t>x</a:t>
            </a:r>
          </a:p>
        </p:txBody>
      </p:sp>
      <p:sp>
        <p:nvSpPr>
          <p:cNvPr id="26" name="TextBox 25">
            <a:extLst>
              <a:ext uri="{FF2B5EF4-FFF2-40B4-BE49-F238E27FC236}">
                <a16:creationId xmlns:a16="http://schemas.microsoft.com/office/drawing/2014/main" id="{4E9209F5-C7AE-DE00-C9B3-23420B295E22}"/>
              </a:ext>
            </a:extLst>
          </p:cNvPr>
          <p:cNvSpPr txBox="1"/>
          <p:nvPr/>
        </p:nvSpPr>
        <p:spPr>
          <a:xfrm>
            <a:off x="2029966" y="2137167"/>
            <a:ext cx="2752725" cy="4616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rial" panose="020B0604020202020204"/>
                <a:ea typeface="+mn-ea"/>
                <a:cs typeface="+mn-cs"/>
              </a:rPr>
              <a:t>Duplicate Ticket</a:t>
            </a:r>
            <a:endParaRPr kumimoji="0" lang="en-US" sz="2400" b="1" i="0" u="none" strike="noStrike" kern="1200" cap="none" spc="0" normalizeH="0" baseline="0" noProof="0">
              <a:ln>
                <a:noFill/>
              </a:ln>
              <a:solidFill>
                <a:srgbClr val="000000"/>
              </a:solidFill>
              <a:effectLst/>
              <a:uLnTx/>
              <a:uFillTx/>
              <a:latin typeface="Arial" panose="020B0604020202020204"/>
              <a:ea typeface="+mn-ea"/>
              <a:cs typeface="Arial"/>
            </a:endParaRPr>
          </a:p>
        </p:txBody>
      </p:sp>
      <p:sp>
        <p:nvSpPr>
          <p:cNvPr id="32" name="TextBox 31">
            <a:extLst>
              <a:ext uri="{FF2B5EF4-FFF2-40B4-BE49-F238E27FC236}">
                <a16:creationId xmlns:a16="http://schemas.microsoft.com/office/drawing/2014/main" id="{E20826D1-5763-459C-F3C8-EAB7B9A5F702}"/>
              </a:ext>
            </a:extLst>
          </p:cNvPr>
          <p:cNvSpPr txBox="1"/>
          <p:nvPr/>
        </p:nvSpPr>
        <p:spPr>
          <a:xfrm>
            <a:off x="7566524" y="2166215"/>
            <a:ext cx="2800350" cy="4616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rial" panose="020B0604020202020204"/>
                <a:ea typeface="+mn-ea"/>
                <a:cs typeface="+mn-cs"/>
              </a:rPr>
              <a:t>Original Ticket</a:t>
            </a:r>
            <a:endParaRPr kumimoji="0" lang="en-US" sz="2400" b="1" i="0" u="none" strike="noStrike" kern="1200" cap="none" spc="0" normalizeH="0" baseline="0" noProof="0">
              <a:ln>
                <a:noFill/>
              </a:ln>
              <a:solidFill>
                <a:srgbClr val="000000"/>
              </a:solidFill>
              <a:effectLst/>
              <a:uLnTx/>
              <a:uFillTx/>
              <a:latin typeface="Arial" panose="020B0604020202020204"/>
              <a:ea typeface="+mn-ea"/>
              <a:cs typeface="Arial"/>
            </a:endParaRPr>
          </a:p>
        </p:txBody>
      </p:sp>
      <p:sp>
        <p:nvSpPr>
          <p:cNvPr id="35" name="TextBox 34">
            <a:extLst>
              <a:ext uri="{FF2B5EF4-FFF2-40B4-BE49-F238E27FC236}">
                <a16:creationId xmlns:a16="http://schemas.microsoft.com/office/drawing/2014/main" id="{C208C329-40C4-C05B-552D-D5CA482F7887}"/>
              </a:ext>
            </a:extLst>
          </p:cNvPr>
          <p:cNvSpPr txBox="1"/>
          <p:nvPr/>
        </p:nvSpPr>
        <p:spPr>
          <a:xfrm>
            <a:off x="800404" y="2798822"/>
            <a:ext cx="4986249" cy="188199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0"/>
              </a:spcBef>
              <a:spcAft>
                <a:spcPts val="0"/>
              </a:spcAft>
              <a:buClr>
                <a:srgbClr val="F7921E"/>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Identified as a duplicate</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Arial"/>
            </a:endParaRPr>
          </a:p>
          <a:p>
            <a:pPr marL="285750" marR="0" lvl="0" indent="-285750" algn="l" defTabSz="914400" rtl="0" eaLnBrk="1" fontAlgn="auto" latinLnBrk="0" hangingPunct="1">
              <a:lnSpc>
                <a:spcPct val="150000"/>
              </a:lnSpc>
              <a:spcBef>
                <a:spcPts val="0"/>
              </a:spcBef>
              <a:spcAft>
                <a:spcPts val="0"/>
              </a:spcAft>
              <a:buClr>
                <a:srgbClr val="F7921E"/>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Includes the original Service Request number</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Arial"/>
            </a:endParaRPr>
          </a:p>
          <a:p>
            <a:pPr marL="285750" marR="0" lvl="0" indent="-285750" algn="l" defTabSz="914400" rtl="0" eaLnBrk="1" fontAlgn="auto" latinLnBrk="0" hangingPunct="1">
              <a:lnSpc>
                <a:spcPct val="150000"/>
              </a:lnSpc>
              <a:spcBef>
                <a:spcPts val="0"/>
              </a:spcBef>
              <a:spcAft>
                <a:spcPts val="0"/>
              </a:spcAft>
              <a:buClr>
                <a:srgbClr val="F7921E"/>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Closed; no additional work is performed</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Arial"/>
            </a:endParaRPr>
          </a:p>
        </p:txBody>
      </p:sp>
      <p:sp>
        <p:nvSpPr>
          <p:cNvPr id="44" name="Oval 43">
            <a:extLst>
              <a:ext uri="{FF2B5EF4-FFF2-40B4-BE49-F238E27FC236}">
                <a16:creationId xmlns:a16="http://schemas.microsoft.com/office/drawing/2014/main" id="{E230D45B-1A5F-B3D3-0934-14403D860843}"/>
              </a:ext>
            </a:extLst>
          </p:cNvPr>
          <p:cNvSpPr/>
          <p:nvPr/>
        </p:nvSpPr>
        <p:spPr>
          <a:xfrm>
            <a:off x="6764931" y="2217029"/>
            <a:ext cx="439584" cy="410469"/>
          </a:xfrm>
          <a:prstGeom prst="ellipse">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TextBox 38">
            <a:extLst>
              <a:ext uri="{FF2B5EF4-FFF2-40B4-BE49-F238E27FC236}">
                <a16:creationId xmlns:a16="http://schemas.microsoft.com/office/drawing/2014/main" id="{804A560A-8985-9436-8E3A-01FFE124450F}"/>
              </a:ext>
            </a:extLst>
          </p:cNvPr>
          <p:cNvSpPr txBox="1"/>
          <p:nvPr/>
        </p:nvSpPr>
        <p:spPr>
          <a:xfrm>
            <a:off x="6360557" y="2801524"/>
            <a:ext cx="5007441" cy="188199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0"/>
              </a:spcBef>
              <a:spcAft>
                <a:spcPts val="0"/>
              </a:spcAft>
              <a:buClr>
                <a:srgbClr val="90C3C8">
                  <a:lumMod val="50000"/>
                </a:srgbClr>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Remains open</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Arial"/>
            </a:endParaRPr>
          </a:p>
          <a:p>
            <a:pPr marL="285750" marR="0" lvl="0" indent="-285750" algn="l" defTabSz="914400" rtl="0" eaLnBrk="1" fontAlgn="auto" latinLnBrk="0" hangingPunct="1">
              <a:lnSpc>
                <a:spcPct val="150000"/>
              </a:lnSpc>
              <a:spcBef>
                <a:spcPts val="0"/>
              </a:spcBef>
              <a:spcAft>
                <a:spcPts val="0"/>
              </a:spcAft>
              <a:buClr>
                <a:srgbClr val="90C3C8">
                  <a:lumMod val="50000"/>
                </a:srgbClr>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Continues through troubleshooting, resolution or escalation</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Arial"/>
            </a:endParaRPr>
          </a:p>
          <a:p>
            <a:pPr marL="285750" marR="0" lvl="0" indent="-285750" algn="l" defTabSz="914400" rtl="0" eaLnBrk="1" fontAlgn="auto" latinLnBrk="0" hangingPunct="1">
              <a:lnSpc>
                <a:spcPct val="150000"/>
              </a:lnSpc>
              <a:spcBef>
                <a:spcPts val="0"/>
              </a:spcBef>
              <a:spcAft>
                <a:spcPts val="0"/>
              </a:spcAft>
              <a:buClr>
                <a:srgbClr val="90C3C8">
                  <a:lumMod val="50000"/>
                </a:srgbClr>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Keeps all support activity in one request</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Arial"/>
            </a:endParaRPr>
          </a:p>
        </p:txBody>
      </p:sp>
      <p:pic>
        <p:nvPicPr>
          <p:cNvPr id="24" name="Graphic 23" descr="Checkmark with solid fill">
            <a:extLst>
              <a:ext uri="{FF2B5EF4-FFF2-40B4-BE49-F238E27FC236}">
                <a16:creationId xmlns:a16="http://schemas.microsoft.com/office/drawing/2014/main" id="{9537C973-D259-4DF2-2CF6-454EFE14293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22774" y="2261832"/>
            <a:ext cx="322428" cy="322428"/>
          </a:xfrm>
          <a:prstGeom prst="rect">
            <a:avLst/>
          </a:prstGeom>
        </p:spPr>
      </p:pic>
    </p:spTree>
    <p:extLst>
      <p:ext uri="{BB962C8B-B14F-4D97-AF65-F5344CB8AC3E}">
        <p14:creationId xmlns:p14="http://schemas.microsoft.com/office/powerpoint/2010/main" val="37646965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44FC9-6F5C-5A6D-97E2-B01B15347F16}"/>
            </a:ext>
          </a:extLst>
        </p:cNvPr>
        <p:cNvGrpSpPr/>
        <p:nvPr/>
      </p:nvGrpSpPr>
      <p:grpSpPr>
        <a:xfrm>
          <a:off x="0" y="0"/>
          <a:ext cx="0" cy="0"/>
          <a:chOff x="0" y="0"/>
          <a:chExt cx="0" cy="0"/>
        </a:xfrm>
      </p:grpSpPr>
      <p:sp>
        <p:nvSpPr>
          <p:cNvPr id="21" name="Rectangle: Rounded Corners 9">
            <a:extLst>
              <a:ext uri="{FF2B5EF4-FFF2-40B4-BE49-F238E27FC236}">
                <a16:creationId xmlns:a16="http://schemas.microsoft.com/office/drawing/2014/main" id="{953D7344-DC5E-9700-4C96-EB11C40714F3}"/>
              </a:ext>
            </a:extLst>
          </p:cNvPr>
          <p:cNvSpPr>
            <a:spLocks/>
          </p:cNvSpPr>
          <p:nvPr/>
        </p:nvSpPr>
        <p:spPr bwMode="gray">
          <a:xfrm>
            <a:off x="628650" y="1427478"/>
            <a:ext cx="10727682" cy="4163745"/>
          </a:xfrm>
          <a:prstGeom prst="roundRect">
            <a:avLst>
              <a:gd name="adj" fmla="val 5132"/>
            </a:avLst>
          </a:prstGeom>
          <a:solidFill>
            <a:schemeClr val="bg1"/>
          </a:solidFill>
          <a:ln w="19050" algn="ctr">
            <a:solidFill>
              <a:schemeClr val="bg1">
                <a:lumMod val="85000"/>
              </a:schemeClr>
            </a:solidFill>
            <a:miter lim="800000"/>
            <a:headEnd/>
            <a:tailEnd/>
          </a:ln>
          <a:effectLst>
            <a:outerShdw blurRad="50800" dist="38100" dir="2700000" algn="tl" rotWithShape="0">
              <a:prstClr val="black">
                <a:alpha val="40000"/>
              </a:prstClr>
            </a:outerShdw>
          </a:effectLst>
        </p:spPr>
        <p:txBody>
          <a:bodyPr wrap="square" lIns="88900" tIns="182880" rIns="88900" bIns="88900" rtlCol="0" anchor="ctr"/>
          <a:lstStyle/>
          <a:p>
            <a:pPr marL="169863" marR="0" lvl="0" indent="0" algn="l" defTabSz="914400" rtl="0" eaLnBrk="1" fontAlgn="auto" latinLnBrk="0" hangingPunct="1">
              <a:lnSpc>
                <a:spcPct val="100000"/>
              </a:lnSpc>
              <a:spcBef>
                <a:spcPts val="0"/>
              </a:spcBef>
              <a:spcAft>
                <a:spcPts val="80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lt"/>
              <a:cs typeface="Arial" panose="020B0604020202020204"/>
            </a:endParaRPr>
          </a:p>
        </p:txBody>
      </p:sp>
      <p:sp>
        <p:nvSpPr>
          <p:cNvPr id="2" name="Slide Number Placeholder 1">
            <a:extLst>
              <a:ext uri="{FF2B5EF4-FFF2-40B4-BE49-F238E27FC236}">
                <a16:creationId xmlns:a16="http://schemas.microsoft.com/office/drawing/2014/main" id="{980D1C75-9DB7-2481-A7A5-024041F474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 name="Title 2">
            <a:extLst>
              <a:ext uri="{FF2B5EF4-FFF2-40B4-BE49-F238E27FC236}">
                <a16:creationId xmlns:a16="http://schemas.microsoft.com/office/drawing/2014/main" id="{618D680C-45AB-DCFB-5A91-CFBE7E53DE27}"/>
              </a:ext>
            </a:extLst>
          </p:cNvPr>
          <p:cNvSpPr>
            <a:spLocks noGrp="1"/>
          </p:cNvSpPr>
          <p:nvPr>
            <p:ph type="title"/>
          </p:nvPr>
        </p:nvSpPr>
        <p:spPr>
          <a:xfrm>
            <a:off x="409971" y="283483"/>
            <a:ext cx="11100122" cy="697324"/>
          </a:xfrm>
        </p:spPr>
        <p:txBody>
          <a:bodyPr/>
          <a:lstStyle/>
          <a:p>
            <a:r>
              <a:rPr lang="en-US"/>
              <a:t>Where Do I Go for Help?</a:t>
            </a:r>
          </a:p>
        </p:txBody>
      </p:sp>
      <p:sp>
        <p:nvSpPr>
          <p:cNvPr id="9" name="Rectangle: Rounded Corners 8">
            <a:extLst>
              <a:ext uri="{FF2B5EF4-FFF2-40B4-BE49-F238E27FC236}">
                <a16:creationId xmlns:a16="http://schemas.microsoft.com/office/drawing/2014/main" id="{C20FBFA1-33B0-ABAC-D218-D5CC04AE8C46}"/>
              </a:ext>
            </a:extLst>
          </p:cNvPr>
          <p:cNvSpPr/>
          <p:nvPr/>
        </p:nvSpPr>
        <p:spPr>
          <a:xfrm>
            <a:off x="1008303" y="3534883"/>
            <a:ext cx="2170449" cy="1751484"/>
          </a:xfrm>
          <a:prstGeom prst="roundRect">
            <a:avLst>
              <a:gd name="adj" fmla="val 8559"/>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hlinkClick r:id="rId3"/>
              </a:rPr>
              <a:t>HRA@doas.ga.gov</a:t>
            </a: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 name="Rectangle: Rounded Corners 9">
            <a:extLst>
              <a:ext uri="{FF2B5EF4-FFF2-40B4-BE49-F238E27FC236}">
                <a16:creationId xmlns:a16="http://schemas.microsoft.com/office/drawing/2014/main" id="{649F2460-DFD1-F559-929D-86D4017A599D}"/>
              </a:ext>
            </a:extLst>
          </p:cNvPr>
          <p:cNvSpPr/>
          <p:nvPr/>
        </p:nvSpPr>
        <p:spPr>
          <a:xfrm>
            <a:off x="3681673" y="3534883"/>
            <a:ext cx="1994359" cy="1513367"/>
          </a:xfrm>
          <a:prstGeom prst="roundRect">
            <a:avLst>
              <a:gd name="adj" fmla="val 8559"/>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highlight>
                  <a:srgbClr val="FFFFFF"/>
                </a:highlight>
                <a:uLnTx/>
                <a:uFillTx/>
                <a:latin typeface="Arial" panose="020B0604020202020204"/>
                <a:ea typeface="+mn-ea"/>
                <a:cs typeface="Arial"/>
              </a:rPr>
              <a:t>404-656-2705</a:t>
            </a:r>
          </a:p>
        </p:txBody>
      </p:sp>
      <p:sp>
        <p:nvSpPr>
          <p:cNvPr id="11" name="Rectangle: Rounded Corners 10">
            <a:extLst>
              <a:ext uri="{FF2B5EF4-FFF2-40B4-BE49-F238E27FC236}">
                <a16:creationId xmlns:a16="http://schemas.microsoft.com/office/drawing/2014/main" id="{F5E745EF-5E19-9290-E39F-B8A6046D4BB9}"/>
              </a:ext>
            </a:extLst>
          </p:cNvPr>
          <p:cNvSpPr/>
          <p:nvPr/>
        </p:nvSpPr>
        <p:spPr>
          <a:xfrm>
            <a:off x="6217881" y="3534883"/>
            <a:ext cx="2028096" cy="1751492"/>
          </a:xfrm>
          <a:prstGeom prst="roundRect">
            <a:avLst>
              <a:gd name="adj" fmla="val 8559"/>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highlight>
                  <a:srgbClr val="FFFFFF"/>
                </a:highlight>
                <a:uLnTx/>
                <a:uFillTx/>
                <a:latin typeface="Arial" panose="020B0604020202020204"/>
                <a:ea typeface="+mn-ea"/>
                <a:cs typeface="Arial"/>
              </a:rPr>
              <a:t>Available on the Human Resources webpage of the Department of Administrative Services website.</a:t>
            </a:r>
          </a:p>
        </p:txBody>
      </p:sp>
      <p:sp>
        <p:nvSpPr>
          <p:cNvPr id="12" name="Rectangle: Rounded Corners 11">
            <a:extLst>
              <a:ext uri="{FF2B5EF4-FFF2-40B4-BE49-F238E27FC236}">
                <a16:creationId xmlns:a16="http://schemas.microsoft.com/office/drawing/2014/main" id="{08582D2A-F0FD-B494-B9E2-5A0DC53298A2}"/>
              </a:ext>
            </a:extLst>
          </p:cNvPr>
          <p:cNvSpPr/>
          <p:nvPr/>
        </p:nvSpPr>
        <p:spPr>
          <a:xfrm>
            <a:off x="8828751" y="3534883"/>
            <a:ext cx="2014465" cy="1751490"/>
          </a:xfrm>
          <a:prstGeom prst="roundRect">
            <a:avLst>
              <a:gd name="adj" fmla="val 8559"/>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highlight>
                  <a:srgbClr val="FFFFFF"/>
                </a:highlight>
                <a:uLnTx/>
                <a:uFillTx/>
                <a:latin typeface="Arial" panose="020B0604020202020204"/>
                <a:ea typeface="+mn-ea"/>
                <a:cs typeface="Arial"/>
              </a:rPr>
              <a:t>“Chat with Us” on the website.</a:t>
            </a: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5" name="Straight Connector 14">
            <a:extLst>
              <a:ext uri="{FF2B5EF4-FFF2-40B4-BE49-F238E27FC236}">
                <a16:creationId xmlns:a16="http://schemas.microsoft.com/office/drawing/2014/main" id="{44E13938-7467-9A3B-6989-AC928E590B28}"/>
              </a:ext>
            </a:extLst>
          </p:cNvPr>
          <p:cNvCxnSpPr>
            <a:cxnSpLocks/>
          </p:cNvCxnSpPr>
          <p:nvPr/>
        </p:nvCxnSpPr>
        <p:spPr>
          <a:xfrm>
            <a:off x="3382587" y="1781127"/>
            <a:ext cx="0" cy="3419515"/>
          </a:xfrm>
          <a:prstGeom prst="line">
            <a:avLst/>
          </a:prstGeom>
          <a:ln w="19050" cap="rnd">
            <a:solidFill>
              <a:schemeClr val="bg1">
                <a:lumMod val="85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4649101-D9D4-2298-B269-FD37FB4B2709}"/>
              </a:ext>
            </a:extLst>
          </p:cNvPr>
          <p:cNvCxnSpPr>
            <a:cxnSpLocks/>
          </p:cNvCxnSpPr>
          <p:nvPr/>
        </p:nvCxnSpPr>
        <p:spPr>
          <a:xfrm>
            <a:off x="5992022" y="1781127"/>
            <a:ext cx="0" cy="3419515"/>
          </a:xfrm>
          <a:prstGeom prst="line">
            <a:avLst/>
          </a:prstGeom>
          <a:ln w="19050" cap="rnd">
            <a:solidFill>
              <a:schemeClr val="bg1">
                <a:lumMod val="85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E7C6412-C757-78E7-FBB1-3DE6860A6821}"/>
              </a:ext>
            </a:extLst>
          </p:cNvPr>
          <p:cNvCxnSpPr>
            <a:cxnSpLocks/>
          </p:cNvCxnSpPr>
          <p:nvPr/>
        </p:nvCxnSpPr>
        <p:spPr>
          <a:xfrm>
            <a:off x="8426955" y="1781127"/>
            <a:ext cx="0" cy="3419515"/>
          </a:xfrm>
          <a:prstGeom prst="line">
            <a:avLst/>
          </a:prstGeom>
          <a:ln w="19050" cap="rnd">
            <a:solidFill>
              <a:schemeClr val="bg1">
                <a:lumMod val="85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56" name="Group 55">
            <a:extLst>
              <a:ext uri="{FF2B5EF4-FFF2-40B4-BE49-F238E27FC236}">
                <a16:creationId xmlns:a16="http://schemas.microsoft.com/office/drawing/2014/main" id="{BD10A01B-2E84-EB78-4457-CB62F6ED9DE7}"/>
              </a:ext>
            </a:extLst>
          </p:cNvPr>
          <p:cNvGrpSpPr/>
          <p:nvPr/>
        </p:nvGrpSpPr>
        <p:grpSpPr>
          <a:xfrm>
            <a:off x="1639103" y="1662329"/>
            <a:ext cx="914400" cy="914400"/>
            <a:chOff x="1162853" y="1357529"/>
            <a:chExt cx="914400" cy="914400"/>
          </a:xfrm>
        </p:grpSpPr>
        <p:sp>
          <p:nvSpPr>
            <p:cNvPr id="22" name="Oval 21">
              <a:extLst>
                <a:ext uri="{FF2B5EF4-FFF2-40B4-BE49-F238E27FC236}">
                  <a16:creationId xmlns:a16="http://schemas.microsoft.com/office/drawing/2014/main" id="{D5A3D59F-BC2E-FD6A-27BD-F52ED30433F9}"/>
                </a:ext>
              </a:extLst>
            </p:cNvPr>
            <p:cNvSpPr/>
            <p:nvPr/>
          </p:nvSpPr>
          <p:spPr>
            <a:xfrm>
              <a:off x="1162853" y="1357529"/>
              <a:ext cx="914400" cy="9144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0" name="Graphic 29" descr="Email with solid fill">
              <a:extLst>
                <a:ext uri="{FF2B5EF4-FFF2-40B4-BE49-F238E27FC236}">
                  <a16:creationId xmlns:a16="http://schemas.microsoft.com/office/drawing/2014/main" id="{A5F50C0A-A0A9-6BAC-3E67-6DD158191FB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63140" y="1415883"/>
              <a:ext cx="702163" cy="702163"/>
            </a:xfrm>
            <a:prstGeom prst="rect">
              <a:avLst/>
            </a:prstGeom>
          </p:spPr>
        </p:pic>
      </p:grpSp>
      <p:grpSp>
        <p:nvGrpSpPr>
          <p:cNvPr id="55" name="Group 54">
            <a:extLst>
              <a:ext uri="{FF2B5EF4-FFF2-40B4-BE49-F238E27FC236}">
                <a16:creationId xmlns:a16="http://schemas.microsoft.com/office/drawing/2014/main" id="{8F5F0398-EBE5-812C-6C13-A3B326E13AAE}"/>
              </a:ext>
            </a:extLst>
          </p:cNvPr>
          <p:cNvGrpSpPr/>
          <p:nvPr/>
        </p:nvGrpSpPr>
        <p:grpSpPr>
          <a:xfrm>
            <a:off x="4176056" y="1665836"/>
            <a:ext cx="914400" cy="914400"/>
            <a:chOff x="3452156" y="1361036"/>
            <a:chExt cx="914400" cy="914400"/>
          </a:xfrm>
        </p:grpSpPr>
        <p:sp>
          <p:nvSpPr>
            <p:cNvPr id="24" name="Oval 23">
              <a:extLst>
                <a:ext uri="{FF2B5EF4-FFF2-40B4-BE49-F238E27FC236}">
                  <a16:creationId xmlns:a16="http://schemas.microsoft.com/office/drawing/2014/main" id="{643395B4-B5E3-757C-C3D1-D1C5CD99E5DD}"/>
                </a:ext>
              </a:extLst>
            </p:cNvPr>
            <p:cNvSpPr/>
            <p:nvPr/>
          </p:nvSpPr>
          <p:spPr>
            <a:xfrm>
              <a:off x="3452156" y="1361036"/>
              <a:ext cx="914400" cy="9144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2" name="Graphic 31" descr="Call center with solid fill">
              <a:extLst>
                <a:ext uri="{FF2B5EF4-FFF2-40B4-BE49-F238E27FC236}">
                  <a16:creationId xmlns:a16="http://schemas.microsoft.com/office/drawing/2014/main" id="{54BEA9C0-B8DF-4D80-25AD-F9DBC69B28E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02571" y="1384158"/>
              <a:ext cx="825507" cy="825507"/>
            </a:xfrm>
            <a:prstGeom prst="rect">
              <a:avLst/>
            </a:prstGeom>
          </p:spPr>
        </p:pic>
      </p:grpSp>
      <p:grpSp>
        <p:nvGrpSpPr>
          <p:cNvPr id="54" name="Group 53">
            <a:extLst>
              <a:ext uri="{FF2B5EF4-FFF2-40B4-BE49-F238E27FC236}">
                <a16:creationId xmlns:a16="http://schemas.microsoft.com/office/drawing/2014/main" id="{EDC1C7DF-EC40-24D7-C83F-62641E61F826}"/>
              </a:ext>
            </a:extLst>
          </p:cNvPr>
          <p:cNvGrpSpPr/>
          <p:nvPr/>
        </p:nvGrpSpPr>
        <p:grpSpPr>
          <a:xfrm>
            <a:off x="6708036" y="1662329"/>
            <a:ext cx="914400" cy="914400"/>
            <a:chOff x="5707911" y="1357529"/>
            <a:chExt cx="914400" cy="914400"/>
          </a:xfrm>
        </p:grpSpPr>
        <p:sp>
          <p:nvSpPr>
            <p:cNvPr id="26" name="Oval 25">
              <a:extLst>
                <a:ext uri="{FF2B5EF4-FFF2-40B4-BE49-F238E27FC236}">
                  <a16:creationId xmlns:a16="http://schemas.microsoft.com/office/drawing/2014/main" id="{559996FB-343A-AFBF-C3EF-2FA37C4B4B80}"/>
                </a:ext>
              </a:extLst>
            </p:cNvPr>
            <p:cNvSpPr/>
            <p:nvPr/>
          </p:nvSpPr>
          <p:spPr>
            <a:xfrm>
              <a:off x="5707911" y="1357529"/>
              <a:ext cx="914400" cy="9144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4" name="Graphic 33" descr="Question Mark with solid fill">
              <a:extLst>
                <a:ext uri="{FF2B5EF4-FFF2-40B4-BE49-F238E27FC236}">
                  <a16:creationId xmlns:a16="http://schemas.microsoft.com/office/drawing/2014/main" id="{F73B8F2C-E2F6-7648-8882-474FF4B2D8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57826" y="1405244"/>
              <a:ext cx="835680" cy="835680"/>
            </a:xfrm>
            <a:prstGeom prst="rect">
              <a:avLst/>
            </a:prstGeom>
          </p:spPr>
        </p:pic>
      </p:grpSp>
      <p:grpSp>
        <p:nvGrpSpPr>
          <p:cNvPr id="53" name="Group 52">
            <a:extLst>
              <a:ext uri="{FF2B5EF4-FFF2-40B4-BE49-F238E27FC236}">
                <a16:creationId xmlns:a16="http://schemas.microsoft.com/office/drawing/2014/main" id="{461F8605-61E8-2F99-EB3F-5FBEC0883EFF}"/>
              </a:ext>
            </a:extLst>
          </p:cNvPr>
          <p:cNvGrpSpPr/>
          <p:nvPr/>
        </p:nvGrpSpPr>
        <p:grpSpPr>
          <a:xfrm>
            <a:off x="9345283" y="1670684"/>
            <a:ext cx="914401" cy="953759"/>
            <a:chOff x="8402308" y="1365884"/>
            <a:chExt cx="914401" cy="953759"/>
          </a:xfrm>
        </p:grpSpPr>
        <p:sp>
          <p:nvSpPr>
            <p:cNvPr id="28" name="Oval 27">
              <a:extLst>
                <a:ext uri="{FF2B5EF4-FFF2-40B4-BE49-F238E27FC236}">
                  <a16:creationId xmlns:a16="http://schemas.microsoft.com/office/drawing/2014/main" id="{8E7D7AEE-30CC-0198-18B0-A633F1C99B84}"/>
                </a:ext>
              </a:extLst>
            </p:cNvPr>
            <p:cNvSpPr/>
            <p:nvPr/>
          </p:nvSpPr>
          <p:spPr>
            <a:xfrm>
              <a:off x="8402309" y="1365884"/>
              <a:ext cx="914400" cy="914400"/>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8" name="Graphic 37" descr="Chat bubble with solid fill">
              <a:extLst>
                <a:ext uri="{FF2B5EF4-FFF2-40B4-BE49-F238E27FC236}">
                  <a16:creationId xmlns:a16="http://schemas.microsoft.com/office/drawing/2014/main" id="{399A3CDC-F4BB-E46F-C3F2-B0BEE4148F1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02308" y="1405244"/>
              <a:ext cx="914399" cy="914399"/>
            </a:xfrm>
            <a:prstGeom prst="rect">
              <a:avLst/>
            </a:prstGeom>
          </p:spPr>
        </p:pic>
      </p:grpSp>
      <p:cxnSp>
        <p:nvCxnSpPr>
          <p:cNvPr id="40" name="Straight Connector 39">
            <a:extLst>
              <a:ext uri="{FF2B5EF4-FFF2-40B4-BE49-F238E27FC236}">
                <a16:creationId xmlns:a16="http://schemas.microsoft.com/office/drawing/2014/main" id="{F92B3697-06C0-7D05-89EE-EBD58722A6C2}"/>
              </a:ext>
            </a:extLst>
          </p:cNvPr>
          <p:cNvCxnSpPr>
            <a:cxnSpLocks/>
          </p:cNvCxnSpPr>
          <p:nvPr/>
        </p:nvCxnSpPr>
        <p:spPr>
          <a:xfrm>
            <a:off x="1071296" y="2809607"/>
            <a:ext cx="2028100" cy="0"/>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C8BE5238-FA9F-6327-DE77-D1902110BBB4}"/>
              </a:ext>
            </a:extLst>
          </p:cNvPr>
          <p:cNvSpPr txBox="1"/>
          <p:nvPr/>
        </p:nvSpPr>
        <p:spPr>
          <a:xfrm>
            <a:off x="1071294" y="2977610"/>
            <a:ext cx="20281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a:ea typeface="+mn-ea"/>
                <a:cs typeface="+mn-cs"/>
              </a:rPr>
              <a:t>Email</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44" name="Straight Connector 43">
            <a:extLst>
              <a:ext uri="{FF2B5EF4-FFF2-40B4-BE49-F238E27FC236}">
                <a16:creationId xmlns:a16="http://schemas.microsoft.com/office/drawing/2014/main" id="{41EEB847-93C7-1AEA-12E7-7C977AE96C53}"/>
              </a:ext>
            </a:extLst>
          </p:cNvPr>
          <p:cNvCxnSpPr>
            <a:cxnSpLocks/>
          </p:cNvCxnSpPr>
          <p:nvPr/>
        </p:nvCxnSpPr>
        <p:spPr>
          <a:xfrm>
            <a:off x="3653121" y="2809607"/>
            <a:ext cx="20281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CE8EAC8-72A9-863D-E237-9F02EEF0F7A6}"/>
              </a:ext>
            </a:extLst>
          </p:cNvPr>
          <p:cNvCxnSpPr>
            <a:cxnSpLocks/>
          </p:cNvCxnSpPr>
          <p:nvPr/>
        </p:nvCxnSpPr>
        <p:spPr>
          <a:xfrm>
            <a:off x="6217880" y="2809607"/>
            <a:ext cx="20281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C2ADA221-B014-4523-1594-EA3AE2248387}"/>
              </a:ext>
            </a:extLst>
          </p:cNvPr>
          <p:cNvCxnSpPr>
            <a:cxnSpLocks/>
          </p:cNvCxnSpPr>
          <p:nvPr/>
        </p:nvCxnSpPr>
        <p:spPr>
          <a:xfrm>
            <a:off x="8815121" y="2809607"/>
            <a:ext cx="2028100" cy="0"/>
          </a:xfrm>
          <a:prstGeom prst="line">
            <a:avLst/>
          </a:prstGeom>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0B266AD6-0059-8CBD-E89D-B5796F5FC334}"/>
              </a:ext>
            </a:extLst>
          </p:cNvPr>
          <p:cNvSpPr txBox="1"/>
          <p:nvPr/>
        </p:nvSpPr>
        <p:spPr>
          <a:xfrm>
            <a:off x="3647932" y="2968535"/>
            <a:ext cx="20281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a:ea typeface="+mn-ea"/>
                <a:cs typeface="+mn-cs"/>
              </a:rPr>
              <a:t>Phone</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0" name="TextBox 49">
            <a:extLst>
              <a:ext uri="{FF2B5EF4-FFF2-40B4-BE49-F238E27FC236}">
                <a16:creationId xmlns:a16="http://schemas.microsoft.com/office/drawing/2014/main" id="{91726EB8-DA22-1A95-FDA4-FD9C31BDB042}"/>
              </a:ext>
            </a:extLst>
          </p:cNvPr>
          <p:cNvSpPr txBox="1"/>
          <p:nvPr/>
        </p:nvSpPr>
        <p:spPr>
          <a:xfrm>
            <a:off x="6171473" y="2956761"/>
            <a:ext cx="212091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a:ea typeface="+mn-ea"/>
                <a:cs typeface="+mn-cs"/>
              </a:rPr>
              <a:t>Ask a Question</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2" name="TextBox 51">
            <a:extLst>
              <a:ext uri="{FF2B5EF4-FFF2-40B4-BE49-F238E27FC236}">
                <a16:creationId xmlns:a16="http://schemas.microsoft.com/office/drawing/2014/main" id="{83CB5B2C-C95F-D196-1E99-615348238BD7}"/>
              </a:ext>
            </a:extLst>
          </p:cNvPr>
          <p:cNvSpPr txBox="1"/>
          <p:nvPr/>
        </p:nvSpPr>
        <p:spPr>
          <a:xfrm>
            <a:off x="8828752" y="2977610"/>
            <a:ext cx="202810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a:ea typeface="+mn-ea"/>
                <a:cs typeface="+mn-cs"/>
              </a:rPr>
              <a:t>Coming Soon</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923406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DA7E2-AC0E-CD58-4E83-10C2E6D4B79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D1493B9-2F4D-277F-E825-575614933128}"/>
              </a:ext>
            </a:extLst>
          </p:cNvPr>
          <p:cNvSpPr>
            <a:spLocks noGrp="1"/>
          </p:cNvSpPr>
          <p:nvPr>
            <p:ph type="ctrTitle"/>
          </p:nvPr>
        </p:nvSpPr>
        <p:spPr>
          <a:xfrm>
            <a:off x="1524000" y="2324079"/>
            <a:ext cx="9144000" cy="1655762"/>
          </a:xfrm>
        </p:spPr>
        <p:txBody>
          <a:bodyPr>
            <a:normAutofit fontScale="90000"/>
          </a:bodyPr>
          <a:lstStyle/>
          <a:p>
            <a:r>
              <a:rPr lang="en-US"/>
              <a:t>GA@WORK HCM Workshops</a:t>
            </a:r>
          </a:p>
        </p:txBody>
      </p:sp>
      <p:sp>
        <p:nvSpPr>
          <p:cNvPr id="2" name="Content Placeholder 1">
            <a:extLst>
              <a:ext uri="{FF2B5EF4-FFF2-40B4-BE49-F238E27FC236}">
                <a16:creationId xmlns:a16="http://schemas.microsoft.com/office/drawing/2014/main" id="{DC543404-5007-2CE3-D1E2-AE7DAF84DB28}"/>
              </a:ext>
            </a:extLst>
          </p:cNvPr>
          <p:cNvSpPr>
            <a:spLocks noGrp="1"/>
          </p:cNvSpPr>
          <p:nvPr>
            <p:ph type="subTitle" idx="1"/>
          </p:nvPr>
        </p:nvSpPr>
        <p:spPr>
          <a:xfrm>
            <a:off x="1524000" y="4071917"/>
            <a:ext cx="9144000" cy="1655762"/>
          </a:xfrm>
        </p:spPr>
        <p:txBody>
          <a:bodyPr vert="horz" lIns="91440" tIns="45720" rIns="91440" bIns="45720" rtlCol="0" anchor="t">
            <a:normAutofit/>
          </a:bodyPr>
          <a:lstStyle/>
          <a:p>
            <a:r>
              <a:rPr lang="en-US">
                <a:cs typeface="Arial"/>
              </a:rPr>
              <a:t>Satonya Payne</a:t>
            </a:r>
            <a:endParaRPr lang="en-US"/>
          </a:p>
        </p:txBody>
      </p:sp>
      <p:sp>
        <p:nvSpPr>
          <p:cNvPr id="4" name="Slide Number Placeholder 3">
            <a:extLst>
              <a:ext uri="{FF2B5EF4-FFF2-40B4-BE49-F238E27FC236}">
                <a16:creationId xmlns:a16="http://schemas.microsoft.com/office/drawing/2014/main" id="{4F8561FB-F62C-FBD9-390B-3049506E8D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415974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EAF5ED-699E-722B-EA50-06182F8C61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3B351520-C83A-1AC7-D0E5-ACE74B197323}"/>
              </a:ext>
            </a:extLst>
          </p:cNvPr>
          <p:cNvSpPr>
            <a:spLocks noGrp="1"/>
          </p:cNvSpPr>
          <p:nvPr>
            <p:ph type="title"/>
          </p:nvPr>
        </p:nvSpPr>
        <p:spPr/>
        <p:txBody>
          <a:bodyPr/>
          <a:lstStyle/>
          <a:p>
            <a:r>
              <a:rPr lang="en-US"/>
              <a:t>Workshop Highlights and Successes</a:t>
            </a:r>
          </a:p>
        </p:txBody>
      </p:sp>
      <p:sp>
        <p:nvSpPr>
          <p:cNvPr id="5" name="Rectangle: Rounded Corners 4">
            <a:extLst>
              <a:ext uri="{FF2B5EF4-FFF2-40B4-BE49-F238E27FC236}">
                <a16:creationId xmlns:a16="http://schemas.microsoft.com/office/drawing/2014/main" id="{E2A6E879-6A5A-F74E-0A61-F5A7B8D9690A}"/>
              </a:ext>
            </a:extLst>
          </p:cNvPr>
          <p:cNvSpPr/>
          <p:nvPr/>
        </p:nvSpPr>
        <p:spPr>
          <a:xfrm>
            <a:off x="690664" y="2164262"/>
            <a:ext cx="5405336" cy="2860146"/>
          </a:xfrm>
          <a:prstGeom prst="roundRect">
            <a:avLst>
              <a:gd name="adj" fmla="val 3988"/>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ctangle: Rounded Corners 5">
            <a:extLst>
              <a:ext uri="{FF2B5EF4-FFF2-40B4-BE49-F238E27FC236}">
                <a16:creationId xmlns:a16="http://schemas.microsoft.com/office/drawing/2014/main" id="{F3D34262-F74F-7F8C-F7E7-811D636DC5C2}"/>
              </a:ext>
            </a:extLst>
          </p:cNvPr>
          <p:cNvSpPr/>
          <p:nvPr/>
        </p:nvSpPr>
        <p:spPr>
          <a:xfrm>
            <a:off x="6254229" y="2164261"/>
            <a:ext cx="5405336" cy="2911505"/>
          </a:xfrm>
          <a:prstGeom prst="roundRect">
            <a:avLst>
              <a:gd name="adj" fmla="val 3988"/>
            </a:avLst>
          </a:prstGeom>
          <a:solidFill>
            <a:schemeClr val="accent4">
              <a:lumMod val="20000"/>
              <a:lumOff val="80000"/>
            </a:schemeClr>
          </a:solidFill>
          <a:ln>
            <a:solidFill>
              <a:srgbClr val="7FA2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8A22C8F6-3E44-054A-13A4-710634743870}"/>
              </a:ext>
            </a:extLst>
          </p:cNvPr>
          <p:cNvSpPr txBox="1"/>
          <p:nvPr/>
        </p:nvSpPr>
        <p:spPr>
          <a:xfrm>
            <a:off x="1572165" y="2298283"/>
            <a:ext cx="447303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35789"/>
                </a:solidFill>
                <a:effectLst/>
                <a:uLnTx/>
                <a:uFillTx/>
                <a:latin typeface="Arial" panose="020B0604020202020204"/>
                <a:ea typeface="+mn-ea"/>
                <a:cs typeface="+mn-cs"/>
              </a:rPr>
              <a:t>Five Total Workshop Sessions</a:t>
            </a:r>
          </a:p>
        </p:txBody>
      </p:sp>
      <p:sp>
        <p:nvSpPr>
          <p:cNvPr id="10" name="TextBox 9">
            <a:extLst>
              <a:ext uri="{FF2B5EF4-FFF2-40B4-BE49-F238E27FC236}">
                <a16:creationId xmlns:a16="http://schemas.microsoft.com/office/drawing/2014/main" id="{56BD4F73-5792-683D-75D9-00C80E1FC5D2}"/>
              </a:ext>
            </a:extLst>
          </p:cNvPr>
          <p:cNvSpPr txBox="1"/>
          <p:nvPr/>
        </p:nvSpPr>
        <p:spPr>
          <a:xfrm>
            <a:off x="7141376" y="2298283"/>
            <a:ext cx="4359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7FA267"/>
                </a:solidFill>
                <a:effectLst/>
                <a:uLnTx/>
                <a:uFillTx/>
                <a:latin typeface="Arial" panose="020B0604020202020204"/>
                <a:ea typeface="+mn-ea"/>
                <a:cs typeface="+mn-cs"/>
              </a:rPr>
              <a:t>Ticket Resolutions</a:t>
            </a:r>
          </a:p>
        </p:txBody>
      </p:sp>
      <p:sp>
        <p:nvSpPr>
          <p:cNvPr id="11" name="TextBox 10">
            <a:extLst>
              <a:ext uri="{FF2B5EF4-FFF2-40B4-BE49-F238E27FC236}">
                <a16:creationId xmlns:a16="http://schemas.microsoft.com/office/drawing/2014/main" id="{C71BE04D-0341-2814-F5BE-7376DC4F0E51}"/>
              </a:ext>
            </a:extLst>
          </p:cNvPr>
          <p:cNvSpPr txBox="1"/>
          <p:nvPr/>
        </p:nvSpPr>
        <p:spPr>
          <a:xfrm>
            <a:off x="767413" y="2854530"/>
            <a:ext cx="5277785"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HR Core Sessions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(including payroll and time and absence),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Recruiting Session</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and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Benefits Sessions</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a:t>
            </a:r>
          </a:p>
        </p:txBody>
      </p:sp>
      <p:sp>
        <p:nvSpPr>
          <p:cNvPr id="12" name="TextBox 11">
            <a:extLst>
              <a:ext uri="{FF2B5EF4-FFF2-40B4-BE49-F238E27FC236}">
                <a16:creationId xmlns:a16="http://schemas.microsoft.com/office/drawing/2014/main" id="{19DB6C3F-6D7D-74FD-D189-F5B0F643B156}"/>
              </a:ext>
            </a:extLst>
          </p:cNvPr>
          <p:cNvSpPr txBox="1"/>
          <p:nvPr/>
        </p:nvSpPr>
        <p:spPr>
          <a:xfrm>
            <a:off x="6330674" y="2857173"/>
            <a:ext cx="527778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Participants were able to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successfully resolve all open tickets</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for each workstream over the course of the workshops.</a:t>
            </a:r>
          </a:p>
        </p:txBody>
      </p:sp>
      <p:pic>
        <p:nvPicPr>
          <p:cNvPr id="18" name="Graphic 17" descr="Classroom with solid fill">
            <a:extLst>
              <a:ext uri="{FF2B5EF4-FFF2-40B4-BE49-F238E27FC236}">
                <a16:creationId xmlns:a16="http://schemas.microsoft.com/office/drawing/2014/main" id="{53F531D0-CA06-4CC4-B94E-5D081948F16C}"/>
              </a:ext>
            </a:extLst>
          </p:cNvPr>
          <p:cNvPicPr>
            <a:picLocks noChangeAspect="1"/>
          </p:cNvPicPr>
          <p:nvPr/>
        </p:nvPicPr>
        <p:blipFill>
          <a:blip>
            <a:extLst>
              <a:ext uri="{96DAC541-7B7A-43D3-8B79-37D633B846F1}">
                <asvg:svgBlip xmlns:asvg="http://schemas.microsoft.com/office/drawing/2016/SVG/main" r:embed="rId2"/>
              </a:ext>
            </a:extLst>
          </a:blip>
          <a:srcRect b="34524"/>
          <a:stretch>
            <a:fillRect/>
          </a:stretch>
        </p:blipFill>
        <p:spPr>
          <a:xfrm>
            <a:off x="767413" y="2217303"/>
            <a:ext cx="811428" cy="531292"/>
          </a:xfrm>
          <a:prstGeom prst="rect">
            <a:avLst/>
          </a:prstGeom>
        </p:spPr>
      </p:pic>
      <p:grpSp>
        <p:nvGrpSpPr>
          <p:cNvPr id="24" name="Group 23">
            <a:extLst>
              <a:ext uri="{FF2B5EF4-FFF2-40B4-BE49-F238E27FC236}">
                <a16:creationId xmlns:a16="http://schemas.microsoft.com/office/drawing/2014/main" id="{D7685435-CBEB-C824-8E03-E4DC90E01B51}"/>
              </a:ext>
            </a:extLst>
          </p:cNvPr>
          <p:cNvGrpSpPr/>
          <p:nvPr/>
        </p:nvGrpSpPr>
        <p:grpSpPr>
          <a:xfrm>
            <a:off x="767413" y="3432922"/>
            <a:ext cx="296466" cy="296466"/>
            <a:chOff x="123642" y="3224603"/>
            <a:chExt cx="408793" cy="408793"/>
          </a:xfrm>
        </p:grpSpPr>
        <p:sp>
          <p:nvSpPr>
            <p:cNvPr id="21" name="Oval 20">
              <a:extLst>
                <a:ext uri="{FF2B5EF4-FFF2-40B4-BE49-F238E27FC236}">
                  <a16:creationId xmlns:a16="http://schemas.microsoft.com/office/drawing/2014/main" id="{94CB566F-0D3A-137D-E472-2A0289DD2627}"/>
                </a:ext>
              </a:extLst>
            </p:cNvPr>
            <p:cNvSpPr/>
            <p:nvPr/>
          </p:nvSpPr>
          <p:spPr>
            <a:xfrm>
              <a:off x="196449" y="3292975"/>
              <a:ext cx="272049" cy="27204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Graphic 19" descr="Badge 1 with solid fill">
              <a:extLst>
                <a:ext uri="{FF2B5EF4-FFF2-40B4-BE49-F238E27FC236}">
                  <a16:creationId xmlns:a16="http://schemas.microsoft.com/office/drawing/2014/main" id="{60C7D41D-C901-3E0A-E8BE-104484C950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3642" y="3224603"/>
              <a:ext cx="408793" cy="408793"/>
            </a:xfrm>
            <a:prstGeom prst="rect">
              <a:avLst/>
            </a:prstGeom>
          </p:spPr>
        </p:pic>
      </p:grpSp>
      <p:grpSp>
        <p:nvGrpSpPr>
          <p:cNvPr id="30" name="Group 29">
            <a:extLst>
              <a:ext uri="{FF2B5EF4-FFF2-40B4-BE49-F238E27FC236}">
                <a16:creationId xmlns:a16="http://schemas.microsoft.com/office/drawing/2014/main" id="{27985D82-582F-31F8-F41A-D6E4F5C81F9E}"/>
              </a:ext>
            </a:extLst>
          </p:cNvPr>
          <p:cNvGrpSpPr/>
          <p:nvPr/>
        </p:nvGrpSpPr>
        <p:grpSpPr>
          <a:xfrm>
            <a:off x="756526" y="3725633"/>
            <a:ext cx="308531" cy="308531"/>
            <a:chOff x="242024" y="4586680"/>
            <a:chExt cx="448640" cy="448640"/>
          </a:xfrm>
        </p:grpSpPr>
        <p:sp>
          <p:nvSpPr>
            <p:cNvPr id="28" name="Oval 27">
              <a:extLst>
                <a:ext uri="{FF2B5EF4-FFF2-40B4-BE49-F238E27FC236}">
                  <a16:creationId xmlns:a16="http://schemas.microsoft.com/office/drawing/2014/main" id="{51A9ED7A-7156-8E89-8799-3A9E5EA20C6D}"/>
                </a:ext>
              </a:extLst>
            </p:cNvPr>
            <p:cNvSpPr/>
            <p:nvPr/>
          </p:nvSpPr>
          <p:spPr>
            <a:xfrm>
              <a:off x="328968" y="4674975"/>
              <a:ext cx="272049" cy="27204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6" name="Graphic 25" descr="Badge with solid fill">
              <a:extLst>
                <a:ext uri="{FF2B5EF4-FFF2-40B4-BE49-F238E27FC236}">
                  <a16:creationId xmlns:a16="http://schemas.microsoft.com/office/drawing/2014/main" id="{FE4E00D1-CD36-4BFC-0AD7-C0873139CB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2024" y="4586680"/>
              <a:ext cx="448640" cy="448640"/>
            </a:xfrm>
            <a:prstGeom prst="rect">
              <a:avLst/>
            </a:prstGeom>
          </p:spPr>
        </p:pic>
      </p:grpSp>
      <p:grpSp>
        <p:nvGrpSpPr>
          <p:cNvPr id="31" name="Group 30">
            <a:extLst>
              <a:ext uri="{FF2B5EF4-FFF2-40B4-BE49-F238E27FC236}">
                <a16:creationId xmlns:a16="http://schemas.microsoft.com/office/drawing/2014/main" id="{8055311F-43E8-9D88-478B-ADE3EFC223FC}"/>
              </a:ext>
            </a:extLst>
          </p:cNvPr>
          <p:cNvGrpSpPr/>
          <p:nvPr/>
        </p:nvGrpSpPr>
        <p:grpSpPr>
          <a:xfrm>
            <a:off x="767412" y="2873292"/>
            <a:ext cx="308531" cy="308531"/>
            <a:chOff x="242024" y="4586680"/>
            <a:chExt cx="448640" cy="448640"/>
          </a:xfrm>
        </p:grpSpPr>
        <p:sp>
          <p:nvSpPr>
            <p:cNvPr id="32" name="Oval 31">
              <a:extLst>
                <a:ext uri="{FF2B5EF4-FFF2-40B4-BE49-F238E27FC236}">
                  <a16:creationId xmlns:a16="http://schemas.microsoft.com/office/drawing/2014/main" id="{F5BF96A3-DA13-8A0A-B70B-665625D4E2C8}"/>
                </a:ext>
              </a:extLst>
            </p:cNvPr>
            <p:cNvSpPr/>
            <p:nvPr/>
          </p:nvSpPr>
          <p:spPr>
            <a:xfrm>
              <a:off x="328968" y="4674975"/>
              <a:ext cx="272049" cy="27204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3" name="Graphic 32" descr="Badge with solid fill">
              <a:extLst>
                <a:ext uri="{FF2B5EF4-FFF2-40B4-BE49-F238E27FC236}">
                  <a16:creationId xmlns:a16="http://schemas.microsoft.com/office/drawing/2014/main" id="{4B808F0F-CBC7-7903-7E1C-52DEB2D550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2024" y="4586680"/>
              <a:ext cx="448640" cy="448640"/>
            </a:xfrm>
            <a:prstGeom prst="rect">
              <a:avLst/>
            </a:prstGeom>
          </p:spPr>
        </p:pic>
      </p:grpSp>
      <p:cxnSp>
        <p:nvCxnSpPr>
          <p:cNvPr id="34" name="Straight Connector 33">
            <a:extLst>
              <a:ext uri="{FF2B5EF4-FFF2-40B4-BE49-F238E27FC236}">
                <a16:creationId xmlns:a16="http://schemas.microsoft.com/office/drawing/2014/main" id="{1A79BE0C-BD2C-681A-2F15-22183CEAAE77}"/>
              </a:ext>
            </a:extLst>
          </p:cNvPr>
          <p:cNvCxnSpPr>
            <a:cxnSpLocks/>
          </p:cNvCxnSpPr>
          <p:nvPr/>
        </p:nvCxnSpPr>
        <p:spPr>
          <a:xfrm>
            <a:off x="816319" y="4245787"/>
            <a:ext cx="5197959" cy="0"/>
          </a:xfrm>
          <a:prstGeom prst="line">
            <a:avLst/>
          </a:prstGeom>
          <a:ln w="3175">
            <a:solidFill>
              <a:srgbClr val="235789"/>
            </a:solidFill>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9DA249C0-AF09-E31A-91E5-2FD5A4666DD2}"/>
              </a:ext>
            </a:extLst>
          </p:cNvPr>
          <p:cNvSpPr txBox="1"/>
          <p:nvPr/>
        </p:nvSpPr>
        <p:spPr>
          <a:xfrm>
            <a:off x="818215" y="4332310"/>
            <a:ext cx="52777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Total of 239 attendees across workshop sessions.</a:t>
            </a:r>
          </a:p>
        </p:txBody>
      </p:sp>
      <p:grpSp>
        <p:nvGrpSpPr>
          <p:cNvPr id="46" name="Group 45">
            <a:extLst>
              <a:ext uri="{FF2B5EF4-FFF2-40B4-BE49-F238E27FC236}">
                <a16:creationId xmlns:a16="http://schemas.microsoft.com/office/drawing/2014/main" id="{D48AE9C9-BE00-FC9D-AF87-96756DB1D68B}"/>
              </a:ext>
            </a:extLst>
          </p:cNvPr>
          <p:cNvGrpSpPr/>
          <p:nvPr/>
        </p:nvGrpSpPr>
        <p:grpSpPr>
          <a:xfrm>
            <a:off x="6365575" y="2133505"/>
            <a:ext cx="699253" cy="699253"/>
            <a:chOff x="2665128" y="5071805"/>
            <a:chExt cx="791979" cy="791979"/>
          </a:xfrm>
        </p:grpSpPr>
        <p:pic>
          <p:nvPicPr>
            <p:cNvPr id="41" name="Graphic 40" descr="Ticket with solid fill">
              <a:extLst>
                <a:ext uri="{FF2B5EF4-FFF2-40B4-BE49-F238E27FC236}">
                  <a16:creationId xmlns:a16="http://schemas.microsoft.com/office/drawing/2014/main" id="{02FB1DEE-C7D8-B75C-37E1-EAB93924C8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65128" y="5071805"/>
              <a:ext cx="791979" cy="791979"/>
            </a:xfrm>
            <a:prstGeom prst="rect">
              <a:avLst/>
            </a:prstGeom>
          </p:spPr>
        </p:pic>
        <p:sp>
          <p:nvSpPr>
            <p:cNvPr id="44" name="Oval 43">
              <a:extLst>
                <a:ext uri="{FF2B5EF4-FFF2-40B4-BE49-F238E27FC236}">
                  <a16:creationId xmlns:a16="http://schemas.microsoft.com/office/drawing/2014/main" id="{1A916A3B-C074-B5A5-0419-85E37A973145}"/>
                </a:ext>
              </a:extLst>
            </p:cNvPr>
            <p:cNvSpPr/>
            <p:nvPr/>
          </p:nvSpPr>
          <p:spPr>
            <a:xfrm rot="20585500">
              <a:off x="2835862" y="5403174"/>
              <a:ext cx="320563" cy="220946"/>
            </a:xfrm>
            <a:prstGeom prst="ellipse">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3" name="Graphic 42" descr="Star with solid fill">
              <a:extLst>
                <a:ext uri="{FF2B5EF4-FFF2-40B4-BE49-F238E27FC236}">
                  <a16:creationId xmlns:a16="http://schemas.microsoft.com/office/drawing/2014/main" id="{01F4ED8C-E7C0-20B3-8577-A32A7100D84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71297" y="5390037"/>
              <a:ext cx="247220" cy="247220"/>
            </a:xfrm>
            <a:prstGeom prst="rect">
              <a:avLst/>
            </a:prstGeom>
          </p:spPr>
        </p:pic>
      </p:grpSp>
    </p:spTree>
    <p:extLst>
      <p:ext uri="{BB962C8B-B14F-4D97-AF65-F5344CB8AC3E}">
        <p14:creationId xmlns:p14="http://schemas.microsoft.com/office/powerpoint/2010/main" val="15217294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6120A-E02C-E8A7-5664-42102ADB9F2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606B2A-40F3-0EFE-A04D-1665E3DDB7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 name="Rectangle: Rounded Corners 7">
            <a:extLst>
              <a:ext uri="{FF2B5EF4-FFF2-40B4-BE49-F238E27FC236}">
                <a16:creationId xmlns:a16="http://schemas.microsoft.com/office/drawing/2014/main" id="{C5A9DFC8-00D4-3560-46D9-358761C2D07E}"/>
              </a:ext>
            </a:extLst>
          </p:cNvPr>
          <p:cNvSpPr/>
          <p:nvPr/>
        </p:nvSpPr>
        <p:spPr>
          <a:xfrm>
            <a:off x="1192567" y="1762065"/>
            <a:ext cx="9988366" cy="975189"/>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 Placeholder 6">
            <a:extLst>
              <a:ext uri="{FF2B5EF4-FFF2-40B4-BE49-F238E27FC236}">
                <a16:creationId xmlns:a16="http://schemas.microsoft.com/office/drawing/2014/main" id="{C3D8A8D4-AEAC-F4C9-2AB9-C6AAEAAF6EFB}"/>
              </a:ext>
            </a:extLst>
          </p:cNvPr>
          <p:cNvSpPr txBox="1">
            <a:spLocks/>
          </p:cNvSpPr>
          <p:nvPr/>
        </p:nvSpPr>
        <p:spPr>
          <a:xfrm>
            <a:off x="5540826" y="1978903"/>
            <a:ext cx="5453747" cy="54147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Candidates cannot edit submitted applications</a:t>
            </a:r>
            <a:b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or view completed submissions.</a:t>
            </a:r>
          </a:p>
        </p:txBody>
      </p:sp>
      <p:sp>
        <p:nvSpPr>
          <p:cNvPr id="14" name="Arrow: Pentagon 13">
            <a:extLst>
              <a:ext uri="{FF2B5EF4-FFF2-40B4-BE49-F238E27FC236}">
                <a16:creationId xmlns:a16="http://schemas.microsoft.com/office/drawing/2014/main" id="{A3EADA45-6641-F0EC-F64F-48CEA5723BE7}"/>
              </a:ext>
            </a:extLst>
          </p:cNvPr>
          <p:cNvSpPr/>
          <p:nvPr/>
        </p:nvSpPr>
        <p:spPr>
          <a:xfrm>
            <a:off x="1192567" y="1762066"/>
            <a:ext cx="3982466" cy="975188"/>
          </a:xfrm>
          <a:prstGeom prst="homePlate">
            <a:avLst>
              <a:gd name="adj" fmla="val 38167"/>
            </a:avLst>
          </a:prstGeom>
          <a:solidFill>
            <a:schemeClr val="accent1">
              <a:lumMod val="40000"/>
              <a:lumOff val="6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 Placeholder 7">
            <a:extLst>
              <a:ext uri="{FF2B5EF4-FFF2-40B4-BE49-F238E27FC236}">
                <a16:creationId xmlns:a16="http://schemas.microsoft.com/office/drawing/2014/main" id="{16C9E5D4-0596-A3BD-6037-EE9C2EB6FB32}"/>
              </a:ext>
            </a:extLst>
          </p:cNvPr>
          <p:cNvSpPr txBox="1">
            <a:spLocks/>
          </p:cNvSpPr>
          <p:nvPr/>
        </p:nvSpPr>
        <p:spPr>
          <a:xfrm>
            <a:off x="1943022" y="1968339"/>
            <a:ext cx="3001413" cy="593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Internal Candidates Apply Through Jobs Hub</a:t>
            </a:r>
          </a:p>
        </p:txBody>
      </p:sp>
      <p:sp>
        <p:nvSpPr>
          <p:cNvPr id="22" name="Oval 21">
            <a:extLst>
              <a:ext uri="{FF2B5EF4-FFF2-40B4-BE49-F238E27FC236}">
                <a16:creationId xmlns:a16="http://schemas.microsoft.com/office/drawing/2014/main" id="{74132E16-2E3D-4636-6913-7DD09526FD87}"/>
              </a:ext>
            </a:extLst>
          </p:cNvPr>
          <p:cNvSpPr/>
          <p:nvPr/>
        </p:nvSpPr>
        <p:spPr>
          <a:xfrm>
            <a:off x="668682" y="1735866"/>
            <a:ext cx="1185954" cy="105862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5" name="Straight Connector 24">
            <a:extLst>
              <a:ext uri="{FF2B5EF4-FFF2-40B4-BE49-F238E27FC236}">
                <a16:creationId xmlns:a16="http://schemas.microsoft.com/office/drawing/2014/main" id="{A33DA18A-0748-FEBB-FED4-4ED9F52F781E}"/>
              </a:ext>
            </a:extLst>
          </p:cNvPr>
          <p:cNvCxnSpPr>
            <a:cxnSpLocks/>
          </p:cNvCxnSpPr>
          <p:nvPr/>
        </p:nvCxnSpPr>
        <p:spPr>
          <a:xfrm>
            <a:off x="5339565" y="1875152"/>
            <a:ext cx="0" cy="721448"/>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33" name="Title 2">
            <a:extLst>
              <a:ext uri="{FF2B5EF4-FFF2-40B4-BE49-F238E27FC236}">
                <a16:creationId xmlns:a16="http://schemas.microsoft.com/office/drawing/2014/main" id="{B322FF91-D69C-D4BF-F13E-0E1FFCEED1B2}"/>
              </a:ext>
            </a:extLst>
          </p:cNvPr>
          <p:cNvSpPr txBox="1">
            <a:spLocks/>
          </p:cNvSpPr>
          <p:nvPr/>
        </p:nvSpPr>
        <p:spPr>
          <a:xfrm>
            <a:off x="532435" y="365126"/>
            <a:ext cx="11100122" cy="6973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000000"/>
                </a:solidFill>
                <a:effectLst/>
                <a:uLnTx/>
                <a:uFillTx/>
                <a:latin typeface="Arial" panose="020B0604020202020204"/>
                <a:ea typeface="+mj-ea"/>
                <a:cs typeface="+mj-cs"/>
              </a:rPr>
              <a:t>Key GA@WORK Recruiting Process Highlights (1/2)</a:t>
            </a:r>
          </a:p>
        </p:txBody>
      </p:sp>
      <p:pic>
        <p:nvPicPr>
          <p:cNvPr id="37" name="Graphic 36" descr="Inbox with solid fill">
            <a:extLst>
              <a:ext uri="{FF2B5EF4-FFF2-40B4-BE49-F238E27FC236}">
                <a16:creationId xmlns:a16="http://schemas.microsoft.com/office/drawing/2014/main" id="{CDD5AEB4-B642-9EEB-AEA9-558BB844D9F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954" y="1770668"/>
            <a:ext cx="914400" cy="914400"/>
          </a:xfrm>
          <a:prstGeom prst="rect">
            <a:avLst/>
          </a:prstGeom>
        </p:spPr>
      </p:pic>
      <p:sp>
        <p:nvSpPr>
          <p:cNvPr id="39" name="Rectangle: Rounded Corners 38">
            <a:extLst>
              <a:ext uri="{FF2B5EF4-FFF2-40B4-BE49-F238E27FC236}">
                <a16:creationId xmlns:a16="http://schemas.microsoft.com/office/drawing/2014/main" id="{98FE57B4-9295-9164-73BF-C255769187D6}"/>
              </a:ext>
            </a:extLst>
          </p:cNvPr>
          <p:cNvSpPr/>
          <p:nvPr/>
        </p:nvSpPr>
        <p:spPr>
          <a:xfrm>
            <a:off x="1192567" y="2964843"/>
            <a:ext cx="9988366" cy="1003525"/>
          </a:xfrm>
          <a:prstGeom prst="roundRect">
            <a:avLst/>
          </a:prstGeom>
          <a:solidFill>
            <a:srgbClr val="DCEAF7"/>
          </a:solidFill>
          <a:ln>
            <a:solidFill>
              <a:srgbClr val="DCE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Text Placeholder 6">
            <a:extLst>
              <a:ext uri="{FF2B5EF4-FFF2-40B4-BE49-F238E27FC236}">
                <a16:creationId xmlns:a16="http://schemas.microsoft.com/office/drawing/2014/main" id="{0C60EAD5-A929-5FC7-7912-5320A98372B5}"/>
              </a:ext>
            </a:extLst>
          </p:cNvPr>
          <p:cNvSpPr txBox="1">
            <a:spLocks/>
          </p:cNvSpPr>
          <p:nvPr/>
        </p:nvSpPr>
        <p:spPr>
          <a:xfrm>
            <a:off x="5540826" y="3033892"/>
            <a:ext cx="5453747" cy="85056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Validate candidate stages, disposition reasons, and correspondence before finalizing actions. Follow approved GA@WORK guidance for exceptions.</a:t>
            </a:r>
          </a:p>
        </p:txBody>
      </p:sp>
      <p:sp>
        <p:nvSpPr>
          <p:cNvPr id="41" name="Arrow: Pentagon 40">
            <a:extLst>
              <a:ext uri="{FF2B5EF4-FFF2-40B4-BE49-F238E27FC236}">
                <a16:creationId xmlns:a16="http://schemas.microsoft.com/office/drawing/2014/main" id="{60FE78B5-8E23-F37A-62BB-D7DA856998E4}"/>
              </a:ext>
            </a:extLst>
          </p:cNvPr>
          <p:cNvSpPr/>
          <p:nvPr/>
        </p:nvSpPr>
        <p:spPr>
          <a:xfrm>
            <a:off x="1192567" y="2964844"/>
            <a:ext cx="3982466" cy="1003524"/>
          </a:xfrm>
          <a:prstGeom prst="homePlate">
            <a:avLst>
              <a:gd name="adj" fmla="val 38167"/>
            </a:avLst>
          </a:prstGeom>
          <a:solidFill>
            <a:srgbClr val="C9DEF1"/>
          </a:solidFill>
          <a:ln>
            <a:solidFill>
              <a:srgbClr val="C9DE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Text Placeholder 7">
            <a:extLst>
              <a:ext uri="{FF2B5EF4-FFF2-40B4-BE49-F238E27FC236}">
                <a16:creationId xmlns:a16="http://schemas.microsoft.com/office/drawing/2014/main" id="{35E5ADB2-FD68-F68E-88D8-EB29C26EC234}"/>
              </a:ext>
            </a:extLst>
          </p:cNvPr>
          <p:cNvSpPr txBox="1">
            <a:spLocks/>
          </p:cNvSpPr>
          <p:nvPr/>
        </p:nvSpPr>
        <p:spPr>
          <a:xfrm>
            <a:off x="1943022" y="3162335"/>
            <a:ext cx="3001413" cy="593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Validate Before Finalizing Actions</a:t>
            </a:r>
          </a:p>
        </p:txBody>
      </p:sp>
      <p:sp>
        <p:nvSpPr>
          <p:cNvPr id="43" name="Oval 42">
            <a:extLst>
              <a:ext uri="{FF2B5EF4-FFF2-40B4-BE49-F238E27FC236}">
                <a16:creationId xmlns:a16="http://schemas.microsoft.com/office/drawing/2014/main" id="{3C18CBDF-F800-92AE-28FA-0347A046C84E}"/>
              </a:ext>
            </a:extLst>
          </p:cNvPr>
          <p:cNvSpPr/>
          <p:nvPr/>
        </p:nvSpPr>
        <p:spPr>
          <a:xfrm>
            <a:off x="668682" y="2963012"/>
            <a:ext cx="1185954" cy="105862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4" name="Straight Connector 43">
            <a:extLst>
              <a:ext uri="{FF2B5EF4-FFF2-40B4-BE49-F238E27FC236}">
                <a16:creationId xmlns:a16="http://schemas.microsoft.com/office/drawing/2014/main" id="{683C0419-3D02-6DB6-43E0-8D94DD64CF8B}"/>
              </a:ext>
            </a:extLst>
          </p:cNvPr>
          <p:cNvCxnSpPr>
            <a:cxnSpLocks/>
          </p:cNvCxnSpPr>
          <p:nvPr/>
        </p:nvCxnSpPr>
        <p:spPr>
          <a:xfrm>
            <a:off x="5339565" y="3087090"/>
            <a:ext cx="0" cy="721448"/>
          </a:xfrm>
          <a:prstGeom prst="line">
            <a:avLst/>
          </a:prstGeom>
          <a:ln w="38100">
            <a:solidFill>
              <a:srgbClr val="235789"/>
            </a:solidFill>
          </a:ln>
        </p:spPr>
        <p:style>
          <a:lnRef idx="2">
            <a:schemeClr val="accent1"/>
          </a:lnRef>
          <a:fillRef idx="0">
            <a:schemeClr val="accent1"/>
          </a:fillRef>
          <a:effectRef idx="1">
            <a:schemeClr val="accent1"/>
          </a:effectRef>
          <a:fontRef idx="minor">
            <a:schemeClr val="tx1"/>
          </a:fontRef>
        </p:style>
      </p:cxnSp>
      <p:pic>
        <p:nvPicPr>
          <p:cNvPr id="47" name="Graphic 46" descr="Clipboard Mixed with solid fill">
            <a:extLst>
              <a:ext uri="{FF2B5EF4-FFF2-40B4-BE49-F238E27FC236}">
                <a16:creationId xmlns:a16="http://schemas.microsoft.com/office/drawing/2014/main" id="{216C481B-B822-A8B4-EF32-1813757BA7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6338" y="2990689"/>
            <a:ext cx="936972" cy="936972"/>
          </a:xfrm>
          <a:prstGeom prst="rect">
            <a:avLst/>
          </a:prstGeom>
        </p:spPr>
      </p:pic>
      <p:sp>
        <p:nvSpPr>
          <p:cNvPr id="48" name="Rectangle: Rounded Corners 47">
            <a:extLst>
              <a:ext uri="{FF2B5EF4-FFF2-40B4-BE49-F238E27FC236}">
                <a16:creationId xmlns:a16="http://schemas.microsoft.com/office/drawing/2014/main" id="{95E88AF5-73B4-CCEB-62DD-1FE6C0B6D036}"/>
              </a:ext>
            </a:extLst>
          </p:cNvPr>
          <p:cNvSpPr/>
          <p:nvPr/>
        </p:nvSpPr>
        <p:spPr>
          <a:xfrm>
            <a:off x="1192567" y="4194332"/>
            <a:ext cx="9988366" cy="1003525"/>
          </a:xfrm>
          <a:prstGeom prst="roundRect">
            <a:avLst/>
          </a:prstGeom>
          <a:solidFill>
            <a:srgbClr val="FFF2CA"/>
          </a:solidFill>
          <a:ln>
            <a:solidFill>
              <a:srgbClr val="FFF2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Text Placeholder 6">
            <a:extLst>
              <a:ext uri="{FF2B5EF4-FFF2-40B4-BE49-F238E27FC236}">
                <a16:creationId xmlns:a16="http://schemas.microsoft.com/office/drawing/2014/main" id="{978B0438-2104-A652-3572-A1C9B9BC6262}"/>
              </a:ext>
            </a:extLst>
          </p:cNvPr>
          <p:cNvSpPr txBox="1">
            <a:spLocks/>
          </p:cNvSpPr>
          <p:nvPr/>
        </p:nvSpPr>
        <p:spPr>
          <a:xfrm>
            <a:off x="5540826" y="4381664"/>
            <a:ext cx="5453747" cy="58076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Document actions accurately to support reporting, audit history, and compliance.</a:t>
            </a:r>
          </a:p>
        </p:txBody>
      </p:sp>
      <p:sp>
        <p:nvSpPr>
          <p:cNvPr id="50" name="Arrow: Pentagon 49">
            <a:extLst>
              <a:ext uri="{FF2B5EF4-FFF2-40B4-BE49-F238E27FC236}">
                <a16:creationId xmlns:a16="http://schemas.microsoft.com/office/drawing/2014/main" id="{AB81A32E-F30A-167B-2741-D7DFD4484805}"/>
              </a:ext>
            </a:extLst>
          </p:cNvPr>
          <p:cNvSpPr/>
          <p:nvPr/>
        </p:nvSpPr>
        <p:spPr>
          <a:xfrm>
            <a:off x="1192567" y="4194333"/>
            <a:ext cx="3982466" cy="1003524"/>
          </a:xfrm>
          <a:prstGeom prst="homePlate">
            <a:avLst>
              <a:gd name="adj" fmla="val 38167"/>
            </a:avLst>
          </a:prstGeom>
          <a:solidFill>
            <a:srgbClr val="FFE594"/>
          </a:solidFill>
          <a:ln>
            <a:solidFill>
              <a:srgbClr val="FFE59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Text Placeholder 7">
            <a:extLst>
              <a:ext uri="{FF2B5EF4-FFF2-40B4-BE49-F238E27FC236}">
                <a16:creationId xmlns:a16="http://schemas.microsoft.com/office/drawing/2014/main" id="{EB24A69A-BEC3-BA25-21E7-200D16B23422}"/>
              </a:ext>
            </a:extLst>
          </p:cNvPr>
          <p:cNvSpPr txBox="1">
            <a:spLocks/>
          </p:cNvSpPr>
          <p:nvPr/>
        </p:nvSpPr>
        <p:spPr>
          <a:xfrm>
            <a:off x="1943022" y="4391824"/>
            <a:ext cx="3001413" cy="593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Document Actions Accurately</a:t>
            </a:r>
          </a:p>
        </p:txBody>
      </p:sp>
      <p:sp>
        <p:nvSpPr>
          <p:cNvPr id="52" name="Oval 51">
            <a:extLst>
              <a:ext uri="{FF2B5EF4-FFF2-40B4-BE49-F238E27FC236}">
                <a16:creationId xmlns:a16="http://schemas.microsoft.com/office/drawing/2014/main" id="{0E547963-85AD-00A1-805D-C3378C7659FD}"/>
              </a:ext>
            </a:extLst>
          </p:cNvPr>
          <p:cNvSpPr/>
          <p:nvPr/>
        </p:nvSpPr>
        <p:spPr>
          <a:xfrm>
            <a:off x="668682" y="4192501"/>
            <a:ext cx="1185954" cy="1058624"/>
          </a:xfrm>
          <a:prstGeom prst="ellipse">
            <a:avLst/>
          </a:prstGeom>
          <a:solidFill>
            <a:srgbClr val="F3B700"/>
          </a:solidFill>
          <a:ln>
            <a:solidFill>
              <a:srgbClr val="F3B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53" name="Straight Connector 52">
            <a:extLst>
              <a:ext uri="{FF2B5EF4-FFF2-40B4-BE49-F238E27FC236}">
                <a16:creationId xmlns:a16="http://schemas.microsoft.com/office/drawing/2014/main" id="{CAB5B6E7-5761-0D4D-72BF-9A6540F57847}"/>
              </a:ext>
            </a:extLst>
          </p:cNvPr>
          <p:cNvCxnSpPr>
            <a:cxnSpLocks/>
          </p:cNvCxnSpPr>
          <p:nvPr/>
        </p:nvCxnSpPr>
        <p:spPr>
          <a:xfrm>
            <a:off x="5339565" y="4316579"/>
            <a:ext cx="0" cy="721448"/>
          </a:xfrm>
          <a:prstGeom prst="line">
            <a:avLst/>
          </a:prstGeom>
          <a:ln w="38100">
            <a:solidFill>
              <a:srgbClr val="F3B700"/>
            </a:solidFill>
          </a:ln>
        </p:spPr>
        <p:style>
          <a:lnRef idx="2">
            <a:schemeClr val="accent1"/>
          </a:lnRef>
          <a:fillRef idx="0">
            <a:schemeClr val="accent1"/>
          </a:fillRef>
          <a:effectRef idx="1">
            <a:schemeClr val="accent1"/>
          </a:effectRef>
          <a:fontRef idx="minor">
            <a:schemeClr val="tx1"/>
          </a:fontRef>
        </p:style>
      </p:cxnSp>
      <p:pic>
        <p:nvPicPr>
          <p:cNvPr id="56" name="Graphic 55" descr="Folder Search with solid fill">
            <a:extLst>
              <a:ext uri="{FF2B5EF4-FFF2-40B4-BE49-F238E27FC236}">
                <a16:creationId xmlns:a16="http://schemas.microsoft.com/office/drawing/2014/main" id="{C83E699C-CACD-0602-D8B6-62B66185A6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6598" y="4221599"/>
            <a:ext cx="1003523" cy="1003523"/>
          </a:xfrm>
          <a:prstGeom prst="rect">
            <a:avLst/>
          </a:prstGeom>
        </p:spPr>
      </p:pic>
    </p:spTree>
    <p:extLst>
      <p:ext uri="{BB962C8B-B14F-4D97-AF65-F5344CB8AC3E}">
        <p14:creationId xmlns:p14="http://schemas.microsoft.com/office/powerpoint/2010/main" val="27192426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5E11B-6172-920E-6AB8-16A0E7F05E2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C7CD97-1645-464B-65FD-327B4B3CCA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 name="Text Placeholder 6">
            <a:extLst>
              <a:ext uri="{FF2B5EF4-FFF2-40B4-BE49-F238E27FC236}">
                <a16:creationId xmlns:a16="http://schemas.microsoft.com/office/drawing/2014/main" id="{42AF53F2-BF68-D56F-5DFD-0C0C1B89F049}"/>
              </a:ext>
            </a:extLst>
          </p:cNvPr>
          <p:cNvSpPr txBox="1">
            <a:spLocks/>
          </p:cNvSpPr>
          <p:nvPr/>
        </p:nvSpPr>
        <p:spPr>
          <a:xfrm>
            <a:off x="5540826" y="1989784"/>
            <a:ext cx="5453747" cy="54147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Candidates cannot edit submitted applications</a:t>
            </a:r>
            <a:b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or view completed submissions.</a:t>
            </a:r>
          </a:p>
        </p:txBody>
      </p:sp>
      <p:sp>
        <p:nvSpPr>
          <p:cNvPr id="15" name="Text Placeholder 7">
            <a:extLst>
              <a:ext uri="{FF2B5EF4-FFF2-40B4-BE49-F238E27FC236}">
                <a16:creationId xmlns:a16="http://schemas.microsoft.com/office/drawing/2014/main" id="{59D2605E-F4B9-6683-B5C0-492C31926E76}"/>
              </a:ext>
            </a:extLst>
          </p:cNvPr>
          <p:cNvSpPr txBox="1">
            <a:spLocks/>
          </p:cNvSpPr>
          <p:nvPr/>
        </p:nvSpPr>
        <p:spPr>
          <a:xfrm>
            <a:off x="1943022" y="1979220"/>
            <a:ext cx="3001413" cy="593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Internal Candidates Apply Through Jobs Hub</a:t>
            </a:r>
          </a:p>
        </p:txBody>
      </p:sp>
      <p:sp>
        <p:nvSpPr>
          <p:cNvPr id="33" name="Title 2">
            <a:extLst>
              <a:ext uri="{FF2B5EF4-FFF2-40B4-BE49-F238E27FC236}">
                <a16:creationId xmlns:a16="http://schemas.microsoft.com/office/drawing/2014/main" id="{BABB097E-9DEA-263B-336A-5F60E5A7996D}"/>
              </a:ext>
            </a:extLst>
          </p:cNvPr>
          <p:cNvSpPr txBox="1">
            <a:spLocks/>
          </p:cNvSpPr>
          <p:nvPr/>
        </p:nvSpPr>
        <p:spPr>
          <a:xfrm>
            <a:off x="532435" y="365126"/>
            <a:ext cx="11100122" cy="6973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000000"/>
                </a:solidFill>
                <a:effectLst/>
                <a:uLnTx/>
                <a:uFillTx/>
                <a:latin typeface="Arial" panose="020B0604020202020204"/>
                <a:ea typeface="+mj-ea"/>
                <a:cs typeface="+mj-cs"/>
              </a:rPr>
              <a:t>Key GA@WORK Recruiting Process Highlights (2/2)</a:t>
            </a:r>
          </a:p>
        </p:txBody>
      </p:sp>
      <p:sp>
        <p:nvSpPr>
          <p:cNvPr id="39" name="Rectangle: Rounded Corners 38">
            <a:extLst>
              <a:ext uri="{FF2B5EF4-FFF2-40B4-BE49-F238E27FC236}">
                <a16:creationId xmlns:a16="http://schemas.microsoft.com/office/drawing/2014/main" id="{3FA27E6D-00C6-C589-5AA7-A1BFFD6DD1BD}"/>
              </a:ext>
            </a:extLst>
          </p:cNvPr>
          <p:cNvSpPr/>
          <p:nvPr/>
        </p:nvSpPr>
        <p:spPr>
          <a:xfrm>
            <a:off x="1192567" y="3236981"/>
            <a:ext cx="9988366" cy="1003525"/>
          </a:xfrm>
          <a:prstGeom prst="roundRect">
            <a:avLst/>
          </a:prstGeom>
          <a:solidFill>
            <a:srgbClr val="DCEAF7"/>
          </a:solidFill>
          <a:ln>
            <a:solidFill>
              <a:srgbClr val="DCE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Text Placeholder 6">
            <a:extLst>
              <a:ext uri="{FF2B5EF4-FFF2-40B4-BE49-F238E27FC236}">
                <a16:creationId xmlns:a16="http://schemas.microsoft.com/office/drawing/2014/main" id="{A0E3044B-2806-74F2-8ABB-9B6D43416A3C}"/>
              </a:ext>
            </a:extLst>
          </p:cNvPr>
          <p:cNvSpPr txBox="1">
            <a:spLocks/>
          </p:cNvSpPr>
          <p:nvPr/>
        </p:nvSpPr>
        <p:spPr>
          <a:xfrm>
            <a:off x="5540826" y="3565342"/>
            <a:ext cx="5453747" cy="3319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Veteran Status is NOT an optional field.</a:t>
            </a:r>
          </a:p>
        </p:txBody>
      </p:sp>
      <p:sp>
        <p:nvSpPr>
          <p:cNvPr id="41" name="Arrow: Pentagon 40">
            <a:extLst>
              <a:ext uri="{FF2B5EF4-FFF2-40B4-BE49-F238E27FC236}">
                <a16:creationId xmlns:a16="http://schemas.microsoft.com/office/drawing/2014/main" id="{59969AB4-A6B2-A87E-F23B-0502ADF1A451}"/>
              </a:ext>
            </a:extLst>
          </p:cNvPr>
          <p:cNvSpPr/>
          <p:nvPr/>
        </p:nvSpPr>
        <p:spPr>
          <a:xfrm>
            <a:off x="1192567" y="3236982"/>
            <a:ext cx="3982466" cy="1003524"/>
          </a:xfrm>
          <a:prstGeom prst="homePlate">
            <a:avLst>
              <a:gd name="adj" fmla="val 38167"/>
            </a:avLst>
          </a:prstGeom>
          <a:solidFill>
            <a:srgbClr val="C9DEF1"/>
          </a:solidFill>
          <a:ln>
            <a:solidFill>
              <a:srgbClr val="C9DE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Text Placeholder 7">
            <a:extLst>
              <a:ext uri="{FF2B5EF4-FFF2-40B4-BE49-F238E27FC236}">
                <a16:creationId xmlns:a16="http://schemas.microsoft.com/office/drawing/2014/main" id="{D325978C-1FDB-2BE8-78BE-23BDCC2D21BD}"/>
              </a:ext>
            </a:extLst>
          </p:cNvPr>
          <p:cNvSpPr txBox="1">
            <a:spLocks/>
          </p:cNvSpPr>
          <p:nvPr/>
        </p:nvSpPr>
        <p:spPr>
          <a:xfrm>
            <a:off x="1943022" y="3570763"/>
            <a:ext cx="3001413" cy="3210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Veteran Status</a:t>
            </a:r>
          </a:p>
        </p:txBody>
      </p:sp>
      <p:sp>
        <p:nvSpPr>
          <p:cNvPr id="43" name="Oval 42">
            <a:extLst>
              <a:ext uri="{FF2B5EF4-FFF2-40B4-BE49-F238E27FC236}">
                <a16:creationId xmlns:a16="http://schemas.microsoft.com/office/drawing/2014/main" id="{4706B4F6-26B0-25B0-157F-D95724829941}"/>
              </a:ext>
            </a:extLst>
          </p:cNvPr>
          <p:cNvSpPr/>
          <p:nvPr/>
        </p:nvSpPr>
        <p:spPr>
          <a:xfrm>
            <a:off x="668682" y="3235150"/>
            <a:ext cx="1185954" cy="1058624"/>
          </a:xfrm>
          <a:prstGeom prst="ellipse">
            <a:avLst/>
          </a:prstGeom>
          <a:solidFill>
            <a:srgbClr val="235789"/>
          </a:solidFill>
          <a:ln>
            <a:solidFill>
              <a:srgbClr val="2357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4" name="Straight Connector 43">
            <a:extLst>
              <a:ext uri="{FF2B5EF4-FFF2-40B4-BE49-F238E27FC236}">
                <a16:creationId xmlns:a16="http://schemas.microsoft.com/office/drawing/2014/main" id="{B333D55B-C4DD-66ED-CCDB-0871FD66167F}"/>
              </a:ext>
            </a:extLst>
          </p:cNvPr>
          <p:cNvCxnSpPr>
            <a:cxnSpLocks/>
          </p:cNvCxnSpPr>
          <p:nvPr/>
        </p:nvCxnSpPr>
        <p:spPr>
          <a:xfrm>
            <a:off x="5339565" y="3359228"/>
            <a:ext cx="0" cy="721448"/>
          </a:xfrm>
          <a:prstGeom prst="line">
            <a:avLst/>
          </a:prstGeom>
          <a:ln w="38100">
            <a:solidFill>
              <a:srgbClr val="235789"/>
            </a:solidFill>
          </a:ln>
        </p:spPr>
        <p:style>
          <a:lnRef idx="2">
            <a:schemeClr val="accent1"/>
          </a:lnRef>
          <a:fillRef idx="0">
            <a:schemeClr val="accent1"/>
          </a:fillRef>
          <a:effectRef idx="1">
            <a:schemeClr val="accent1"/>
          </a:effectRef>
          <a:fontRef idx="minor">
            <a:schemeClr val="tx1"/>
          </a:fontRef>
        </p:style>
      </p:cxnSp>
      <p:pic>
        <p:nvPicPr>
          <p:cNvPr id="47" name="Graphic 46" descr="Document with solid fill">
            <a:extLst>
              <a:ext uri="{FF2B5EF4-FFF2-40B4-BE49-F238E27FC236}">
                <a16:creationId xmlns:a16="http://schemas.microsoft.com/office/drawing/2014/main" id="{1F1CD318-C66C-978F-ADA6-9B13837E85C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786338" y="3262827"/>
            <a:ext cx="936972" cy="936972"/>
          </a:xfrm>
          <a:prstGeom prst="rect">
            <a:avLst/>
          </a:prstGeom>
        </p:spPr>
      </p:pic>
      <p:sp>
        <p:nvSpPr>
          <p:cNvPr id="48" name="Rectangle: Rounded Corners 47">
            <a:extLst>
              <a:ext uri="{FF2B5EF4-FFF2-40B4-BE49-F238E27FC236}">
                <a16:creationId xmlns:a16="http://schemas.microsoft.com/office/drawing/2014/main" id="{6FC5ABC3-4C84-0448-1321-AB86CC13B545}"/>
              </a:ext>
            </a:extLst>
          </p:cNvPr>
          <p:cNvSpPr/>
          <p:nvPr/>
        </p:nvSpPr>
        <p:spPr>
          <a:xfrm>
            <a:off x="1192567" y="4466470"/>
            <a:ext cx="9988366" cy="1003525"/>
          </a:xfrm>
          <a:prstGeom prst="roundRect">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Text Placeholder 6">
            <a:extLst>
              <a:ext uri="{FF2B5EF4-FFF2-40B4-BE49-F238E27FC236}">
                <a16:creationId xmlns:a16="http://schemas.microsoft.com/office/drawing/2014/main" id="{C0412F91-B39C-4BB9-9AF6-DFA718AF1863}"/>
              </a:ext>
            </a:extLst>
          </p:cNvPr>
          <p:cNvSpPr txBox="1">
            <a:spLocks/>
          </p:cNvSpPr>
          <p:nvPr/>
        </p:nvSpPr>
        <p:spPr>
          <a:xfrm>
            <a:off x="5540826" y="4541344"/>
            <a:ext cx="5453747" cy="81619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Communication with losing agency and AVP is critical to agency transfers and rehire business processes.</a:t>
            </a:r>
          </a:p>
        </p:txBody>
      </p:sp>
      <p:sp>
        <p:nvSpPr>
          <p:cNvPr id="50" name="Arrow: Pentagon 49">
            <a:extLst>
              <a:ext uri="{FF2B5EF4-FFF2-40B4-BE49-F238E27FC236}">
                <a16:creationId xmlns:a16="http://schemas.microsoft.com/office/drawing/2014/main" id="{0E13EDA3-EA39-921C-755E-C3BD8EFF13AB}"/>
              </a:ext>
            </a:extLst>
          </p:cNvPr>
          <p:cNvSpPr/>
          <p:nvPr/>
        </p:nvSpPr>
        <p:spPr>
          <a:xfrm>
            <a:off x="1192567" y="4466471"/>
            <a:ext cx="3982466" cy="1003524"/>
          </a:xfrm>
          <a:prstGeom prst="homePlate">
            <a:avLst>
              <a:gd name="adj" fmla="val 38167"/>
            </a:avLst>
          </a:prstGeom>
          <a:solidFill>
            <a:srgbClr val="FAAE9C"/>
          </a:solidFill>
          <a:ln>
            <a:solidFill>
              <a:srgbClr val="FAAE9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Text Placeholder 7">
            <a:extLst>
              <a:ext uri="{FF2B5EF4-FFF2-40B4-BE49-F238E27FC236}">
                <a16:creationId xmlns:a16="http://schemas.microsoft.com/office/drawing/2014/main" id="{8A5DA225-3470-24A1-FE50-BD4E134244C6}"/>
              </a:ext>
            </a:extLst>
          </p:cNvPr>
          <p:cNvSpPr txBox="1">
            <a:spLocks/>
          </p:cNvSpPr>
          <p:nvPr/>
        </p:nvSpPr>
        <p:spPr>
          <a:xfrm>
            <a:off x="1943022" y="4663962"/>
            <a:ext cx="3001413" cy="593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Communication is Critical</a:t>
            </a:r>
          </a:p>
        </p:txBody>
      </p:sp>
      <p:sp>
        <p:nvSpPr>
          <p:cNvPr id="52" name="Oval 51">
            <a:extLst>
              <a:ext uri="{FF2B5EF4-FFF2-40B4-BE49-F238E27FC236}">
                <a16:creationId xmlns:a16="http://schemas.microsoft.com/office/drawing/2014/main" id="{CCE77710-CD89-1AAE-BEDD-41F6A101530E}"/>
              </a:ext>
            </a:extLst>
          </p:cNvPr>
          <p:cNvSpPr/>
          <p:nvPr/>
        </p:nvSpPr>
        <p:spPr>
          <a:xfrm>
            <a:off x="668682" y="4464639"/>
            <a:ext cx="1185954" cy="1058624"/>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53" name="Straight Connector 52">
            <a:extLst>
              <a:ext uri="{FF2B5EF4-FFF2-40B4-BE49-F238E27FC236}">
                <a16:creationId xmlns:a16="http://schemas.microsoft.com/office/drawing/2014/main" id="{A9BF4664-39CF-D5C8-EE96-52D3D232A918}"/>
              </a:ext>
            </a:extLst>
          </p:cNvPr>
          <p:cNvCxnSpPr>
            <a:cxnSpLocks/>
          </p:cNvCxnSpPr>
          <p:nvPr/>
        </p:nvCxnSpPr>
        <p:spPr>
          <a:xfrm>
            <a:off x="5339565" y="4588717"/>
            <a:ext cx="0" cy="721448"/>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pic>
        <p:nvPicPr>
          <p:cNvPr id="56" name="Graphic 55" descr="Comment Important with solid fill">
            <a:extLst>
              <a:ext uri="{FF2B5EF4-FFF2-40B4-BE49-F238E27FC236}">
                <a16:creationId xmlns:a16="http://schemas.microsoft.com/office/drawing/2014/main" id="{DE03255E-33F4-591F-314F-7577F31E3B6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56403" y="4517146"/>
            <a:ext cx="1003523" cy="1003523"/>
          </a:xfrm>
          <a:prstGeom prst="rect">
            <a:avLst/>
          </a:prstGeom>
        </p:spPr>
      </p:pic>
      <p:sp>
        <p:nvSpPr>
          <p:cNvPr id="57" name="Rectangle: Rounded Corners 56">
            <a:extLst>
              <a:ext uri="{FF2B5EF4-FFF2-40B4-BE49-F238E27FC236}">
                <a16:creationId xmlns:a16="http://schemas.microsoft.com/office/drawing/2014/main" id="{8DABC8F0-4530-3EC3-513A-3C44743D7589}"/>
              </a:ext>
            </a:extLst>
          </p:cNvPr>
          <p:cNvSpPr/>
          <p:nvPr/>
        </p:nvSpPr>
        <p:spPr>
          <a:xfrm>
            <a:off x="1192567" y="1755967"/>
            <a:ext cx="9988366" cy="1003525"/>
          </a:xfrm>
          <a:prstGeom prst="roundRect">
            <a:avLst/>
          </a:prstGeom>
          <a:solidFill>
            <a:srgbClr val="E5ECE1"/>
          </a:solidFill>
          <a:ln>
            <a:solidFill>
              <a:srgbClr val="E5EC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8" name="Text Placeholder 6">
            <a:extLst>
              <a:ext uri="{FF2B5EF4-FFF2-40B4-BE49-F238E27FC236}">
                <a16:creationId xmlns:a16="http://schemas.microsoft.com/office/drawing/2014/main" id="{A9616D93-39AD-DA54-BB70-381515A3FCFD}"/>
              </a:ext>
            </a:extLst>
          </p:cNvPr>
          <p:cNvSpPr txBox="1">
            <a:spLocks/>
          </p:cNvSpPr>
          <p:nvPr/>
        </p:nvSpPr>
        <p:spPr>
          <a:xfrm>
            <a:off x="5540826" y="1830841"/>
            <a:ext cx="5453747" cy="81619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err="1">
                <a:ln>
                  <a:noFill/>
                </a:ln>
                <a:solidFill>
                  <a:srgbClr val="000000"/>
                </a:solidFill>
                <a:effectLst/>
                <a:uLnTx/>
                <a:uFillTx/>
                <a:latin typeface="Arial" panose="020B0604020202020204"/>
                <a:ea typeface="+mn-ea"/>
                <a:cs typeface="+mn-cs"/>
              </a:rPr>
              <a:t>Unposting</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removes a posting from candidate view. Freezing temporarily pauses recruiting. Closing ends recruiting for the requisition.*</a:t>
            </a:r>
          </a:p>
        </p:txBody>
      </p:sp>
      <p:sp>
        <p:nvSpPr>
          <p:cNvPr id="59" name="Arrow: Pentagon 58">
            <a:extLst>
              <a:ext uri="{FF2B5EF4-FFF2-40B4-BE49-F238E27FC236}">
                <a16:creationId xmlns:a16="http://schemas.microsoft.com/office/drawing/2014/main" id="{22AB90B7-6013-F5F1-C56C-03526589B687}"/>
              </a:ext>
            </a:extLst>
          </p:cNvPr>
          <p:cNvSpPr/>
          <p:nvPr/>
        </p:nvSpPr>
        <p:spPr>
          <a:xfrm>
            <a:off x="1192567" y="1755968"/>
            <a:ext cx="3982466" cy="1003524"/>
          </a:xfrm>
          <a:prstGeom prst="homePlate">
            <a:avLst>
              <a:gd name="adj" fmla="val 38167"/>
            </a:avLst>
          </a:prstGeom>
          <a:solidFill>
            <a:srgbClr val="CCDAC2"/>
          </a:solidFill>
          <a:ln>
            <a:solidFill>
              <a:srgbClr val="CCDA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0" name="Text Placeholder 7">
            <a:extLst>
              <a:ext uri="{FF2B5EF4-FFF2-40B4-BE49-F238E27FC236}">
                <a16:creationId xmlns:a16="http://schemas.microsoft.com/office/drawing/2014/main" id="{2C81B246-2867-9521-4FC8-684FCB11B90C}"/>
              </a:ext>
            </a:extLst>
          </p:cNvPr>
          <p:cNvSpPr txBox="1">
            <a:spLocks/>
          </p:cNvSpPr>
          <p:nvPr/>
        </p:nvSpPr>
        <p:spPr>
          <a:xfrm>
            <a:off x="1943022" y="1953459"/>
            <a:ext cx="3001413" cy="5936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err="1">
                <a:ln>
                  <a:noFill/>
                </a:ln>
                <a:solidFill>
                  <a:srgbClr val="000000"/>
                </a:solidFill>
                <a:effectLst/>
                <a:uLnTx/>
                <a:uFillTx/>
                <a:latin typeface="Arial" panose="020B0604020202020204"/>
                <a:ea typeface="+mn-ea"/>
                <a:cs typeface="+mn-cs"/>
              </a:rPr>
              <a:t>Unposting</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 Freezing, and Closing Requisitions</a:t>
            </a:r>
          </a:p>
        </p:txBody>
      </p:sp>
      <p:sp>
        <p:nvSpPr>
          <p:cNvPr id="61" name="Oval 60">
            <a:extLst>
              <a:ext uri="{FF2B5EF4-FFF2-40B4-BE49-F238E27FC236}">
                <a16:creationId xmlns:a16="http://schemas.microsoft.com/office/drawing/2014/main" id="{445802DA-E189-6680-91DE-1F8EAE4B946E}"/>
              </a:ext>
            </a:extLst>
          </p:cNvPr>
          <p:cNvSpPr/>
          <p:nvPr/>
        </p:nvSpPr>
        <p:spPr>
          <a:xfrm>
            <a:off x="668682" y="1732364"/>
            <a:ext cx="1185954" cy="1058624"/>
          </a:xfrm>
          <a:prstGeom prst="ellipse">
            <a:avLst/>
          </a:prstGeom>
          <a:solidFill>
            <a:srgbClr val="7FA267"/>
          </a:solidFill>
          <a:ln>
            <a:solidFill>
              <a:srgbClr val="7FA2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2" name="Straight Connector 61">
            <a:extLst>
              <a:ext uri="{FF2B5EF4-FFF2-40B4-BE49-F238E27FC236}">
                <a16:creationId xmlns:a16="http://schemas.microsoft.com/office/drawing/2014/main" id="{07655146-0FEC-73EC-94A1-10FC5ED7ABFC}"/>
              </a:ext>
            </a:extLst>
          </p:cNvPr>
          <p:cNvCxnSpPr>
            <a:cxnSpLocks/>
          </p:cNvCxnSpPr>
          <p:nvPr/>
        </p:nvCxnSpPr>
        <p:spPr>
          <a:xfrm>
            <a:off x="5339565" y="1878214"/>
            <a:ext cx="0" cy="721448"/>
          </a:xfrm>
          <a:prstGeom prst="line">
            <a:avLst/>
          </a:prstGeom>
          <a:ln w="38100">
            <a:solidFill>
              <a:srgbClr val="7FA267"/>
            </a:solidFill>
          </a:ln>
        </p:spPr>
        <p:style>
          <a:lnRef idx="2">
            <a:schemeClr val="accent1"/>
          </a:lnRef>
          <a:fillRef idx="0">
            <a:schemeClr val="accent1"/>
          </a:fillRef>
          <a:effectRef idx="1">
            <a:schemeClr val="accent1"/>
          </a:effectRef>
          <a:fontRef idx="minor">
            <a:schemeClr val="tx1"/>
          </a:fontRef>
        </p:style>
      </p:cxnSp>
      <p:pic>
        <p:nvPicPr>
          <p:cNvPr id="63" name="Graphic 62" descr="Low temperature with solid fill">
            <a:extLst>
              <a:ext uri="{FF2B5EF4-FFF2-40B4-BE49-F238E27FC236}">
                <a16:creationId xmlns:a16="http://schemas.microsoft.com/office/drawing/2014/main" id="{6A9FE6CC-D5B5-3C68-4D07-A086BFD4559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08768" y="1779129"/>
            <a:ext cx="898794" cy="898794"/>
          </a:xfrm>
          <a:prstGeom prst="rect">
            <a:avLst/>
          </a:prstGeom>
        </p:spPr>
      </p:pic>
      <p:sp>
        <p:nvSpPr>
          <p:cNvPr id="3" name="Text Placeholder 6">
            <a:extLst>
              <a:ext uri="{FF2B5EF4-FFF2-40B4-BE49-F238E27FC236}">
                <a16:creationId xmlns:a16="http://schemas.microsoft.com/office/drawing/2014/main" id="{F01CBD35-C761-AF31-40FE-4067E47E16FE}"/>
              </a:ext>
            </a:extLst>
          </p:cNvPr>
          <p:cNvSpPr txBox="1">
            <a:spLocks/>
          </p:cNvSpPr>
          <p:nvPr/>
        </p:nvSpPr>
        <p:spPr>
          <a:xfrm>
            <a:off x="1600200" y="2773506"/>
            <a:ext cx="9394374" cy="3562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700" b="0" i="1" u="none" strike="noStrike" kern="1200" cap="none" spc="0" normalizeH="0" baseline="0" noProof="0">
                <a:ln>
                  <a:noFill/>
                </a:ln>
                <a:solidFill>
                  <a:srgbClr val="000000"/>
                </a:solidFill>
                <a:effectLst/>
                <a:uLnTx/>
                <a:uFillTx/>
                <a:latin typeface="Arial" panose="020B0604020202020204"/>
                <a:ea typeface="+mn-ea"/>
                <a:cs typeface="+mn-cs"/>
              </a:rPr>
              <a:t>*Confirm outstanding candidate actions and use the appropriate status, reason, and close date.</a:t>
            </a:r>
          </a:p>
        </p:txBody>
      </p:sp>
      <p:sp>
        <p:nvSpPr>
          <p:cNvPr id="5" name="Oval 4">
            <a:extLst>
              <a:ext uri="{FF2B5EF4-FFF2-40B4-BE49-F238E27FC236}">
                <a16:creationId xmlns:a16="http://schemas.microsoft.com/office/drawing/2014/main" id="{0B3713F5-B4A7-253C-A66E-920D71174228}"/>
              </a:ext>
            </a:extLst>
          </p:cNvPr>
          <p:cNvSpPr/>
          <p:nvPr/>
        </p:nvSpPr>
        <p:spPr>
          <a:xfrm>
            <a:off x="1200051" y="3769358"/>
            <a:ext cx="408669" cy="408669"/>
          </a:xfrm>
          <a:prstGeom prst="ellipse">
            <a:avLst/>
          </a:prstGeom>
          <a:solidFill>
            <a:srgbClr val="235789"/>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Graphic 6" descr="Question Mark with solid fill">
            <a:extLst>
              <a:ext uri="{FF2B5EF4-FFF2-40B4-BE49-F238E27FC236}">
                <a16:creationId xmlns:a16="http://schemas.microsoft.com/office/drawing/2014/main" id="{CE9B5A13-7511-D699-1693-92870A5DD73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50773" y="3833247"/>
            <a:ext cx="315686" cy="315686"/>
          </a:xfrm>
          <a:prstGeom prst="rect">
            <a:avLst/>
          </a:prstGeom>
        </p:spPr>
      </p:pic>
    </p:spTree>
    <p:extLst>
      <p:ext uri="{BB962C8B-B14F-4D97-AF65-F5344CB8AC3E}">
        <p14:creationId xmlns:p14="http://schemas.microsoft.com/office/powerpoint/2010/main" val="20856553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E71C06-61B4-6565-4532-506D5CBCBA7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E635CFC6-8960-1811-0F28-C594C058F323}"/>
              </a:ext>
            </a:extLst>
          </p:cNvPr>
          <p:cNvSpPr>
            <a:spLocks noGrp="1"/>
          </p:cNvSpPr>
          <p:nvPr>
            <p:ph type="title"/>
          </p:nvPr>
        </p:nvSpPr>
        <p:spPr/>
        <p:txBody>
          <a:bodyPr/>
          <a:lstStyle/>
          <a:p>
            <a:r>
              <a:rPr lang="en-US"/>
              <a:t>Core Key Highlights</a:t>
            </a:r>
          </a:p>
        </p:txBody>
      </p:sp>
      <p:sp>
        <p:nvSpPr>
          <p:cNvPr id="6" name="Rectangle: Rounded Corners 5">
            <a:extLst>
              <a:ext uri="{FF2B5EF4-FFF2-40B4-BE49-F238E27FC236}">
                <a16:creationId xmlns:a16="http://schemas.microsoft.com/office/drawing/2014/main" id="{5849FDCC-70E0-EA37-B83D-688AF06BD320}"/>
              </a:ext>
            </a:extLst>
          </p:cNvPr>
          <p:cNvSpPr/>
          <p:nvPr/>
        </p:nvSpPr>
        <p:spPr>
          <a:xfrm>
            <a:off x="532436" y="1513116"/>
            <a:ext cx="5212031" cy="2950028"/>
          </a:xfrm>
          <a:prstGeom prst="roundRect">
            <a:avLst>
              <a:gd name="adj" fmla="val 7052"/>
            </a:avLst>
          </a:prstGeom>
          <a:solidFill>
            <a:srgbClr val="F9F9F9"/>
          </a:solidFill>
          <a:ln w="28575">
            <a:solidFill>
              <a:srgbClr val="FFC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Rounded Corners 7">
            <a:extLst>
              <a:ext uri="{FF2B5EF4-FFF2-40B4-BE49-F238E27FC236}">
                <a16:creationId xmlns:a16="http://schemas.microsoft.com/office/drawing/2014/main" id="{3782C7B0-CADA-84D8-90A7-00DCBEFF7EFD}"/>
              </a:ext>
            </a:extLst>
          </p:cNvPr>
          <p:cNvSpPr/>
          <p:nvPr/>
        </p:nvSpPr>
        <p:spPr>
          <a:xfrm>
            <a:off x="6096000" y="1513114"/>
            <a:ext cx="5437814" cy="4039936"/>
          </a:xfrm>
          <a:prstGeom prst="roundRect">
            <a:avLst>
              <a:gd name="adj" fmla="val 7052"/>
            </a:avLst>
          </a:prstGeom>
          <a:solidFill>
            <a:srgbClr val="F9F9F9"/>
          </a:solidFill>
          <a:ln w="28575">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F8B01846-BC3F-2BE2-E70B-6CEF3336942A}"/>
              </a:ext>
            </a:extLst>
          </p:cNvPr>
          <p:cNvSpPr txBox="1"/>
          <p:nvPr/>
        </p:nvSpPr>
        <p:spPr>
          <a:xfrm>
            <a:off x="800404" y="1675066"/>
            <a:ext cx="4860499" cy="101566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How to </a:t>
            </a:r>
            <a:r>
              <a:rPr kumimoji="0" lang="en-US" sz="2000" b="1" i="0" u="none" strike="noStrike" kern="1200" cap="none" spc="0" normalizeH="0" baseline="0" noProof="0">
                <a:ln>
                  <a:noFill/>
                </a:ln>
                <a:solidFill>
                  <a:srgbClr val="F3B700"/>
                </a:solidFill>
                <a:effectLst/>
                <a:uLnTx/>
                <a:uFillTx/>
                <a:latin typeface="Arial" panose="020B0604020202020204"/>
                <a:ea typeface="+mn-ea"/>
                <a:cs typeface="+mn-cs"/>
              </a:rPr>
              <a:t>properly update the compensation panel </a:t>
            </a: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for full-time (non-exempt), salaried employees?</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Arial"/>
            </a:endParaRPr>
          </a:p>
        </p:txBody>
      </p:sp>
      <p:sp>
        <p:nvSpPr>
          <p:cNvPr id="26" name="TextBox 25">
            <a:extLst>
              <a:ext uri="{FF2B5EF4-FFF2-40B4-BE49-F238E27FC236}">
                <a16:creationId xmlns:a16="http://schemas.microsoft.com/office/drawing/2014/main" id="{7A22FE66-701D-0F18-11C2-1A022080074D}"/>
              </a:ext>
            </a:extLst>
          </p:cNvPr>
          <p:cNvSpPr txBox="1"/>
          <p:nvPr/>
        </p:nvSpPr>
        <p:spPr>
          <a:xfrm>
            <a:off x="758218" y="2986582"/>
            <a:ext cx="4986249"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
                <a:srgbClr val="F7921E"/>
              </a:buClr>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Arial"/>
              </a:rPr>
              <a:t>The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Arial"/>
              </a:rPr>
              <a:t>Compensation Partner or HR Partner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Arial"/>
              </a:rPr>
              <a:t>must remove the hourly field and enter the correct salary amount. Once entered, select and finalize the task.</a:t>
            </a:r>
          </a:p>
        </p:txBody>
      </p:sp>
      <p:sp>
        <p:nvSpPr>
          <p:cNvPr id="30" name="TextBox 29">
            <a:extLst>
              <a:ext uri="{FF2B5EF4-FFF2-40B4-BE49-F238E27FC236}">
                <a16:creationId xmlns:a16="http://schemas.microsoft.com/office/drawing/2014/main" id="{E0ACC7E6-30C4-C718-6571-B71C814D8705}"/>
              </a:ext>
            </a:extLst>
          </p:cNvPr>
          <p:cNvSpPr txBox="1"/>
          <p:nvPr/>
        </p:nvSpPr>
        <p:spPr>
          <a:xfrm>
            <a:off x="6360557" y="2663416"/>
            <a:ext cx="5007441" cy="92333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
                <a:srgbClr val="90C3C8">
                  <a:lumMod val="50000"/>
                </a:srgbClr>
              </a:buClr>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Arial"/>
              </a:rPr>
              <a:t>“Move Worker”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Arial"/>
              </a:rPr>
              <a:t>is used for an organizational restructure, shifting 1+ employees from one sup org to another.</a:t>
            </a:r>
          </a:p>
        </p:txBody>
      </p:sp>
      <p:sp>
        <p:nvSpPr>
          <p:cNvPr id="34" name="TextBox 33">
            <a:extLst>
              <a:ext uri="{FF2B5EF4-FFF2-40B4-BE49-F238E27FC236}">
                <a16:creationId xmlns:a16="http://schemas.microsoft.com/office/drawing/2014/main" id="{22F86FBE-132B-3546-A9C5-955A05E17C37}"/>
              </a:ext>
            </a:extLst>
          </p:cNvPr>
          <p:cNvSpPr txBox="1"/>
          <p:nvPr/>
        </p:nvSpPr>
        <p:spPr>
          <a:xfrm>
            <a:off x="6360557" y="1675066"/>
            <a:ext cx="4860499"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What is the difference between the </a:t>
            </a:r>
            <a:r>
              <a:rPr kumimoji="0" lang="en-US" sz="2000" b="1" i="0" u="none" strike="noStrike" kern="1200" cap="none" spc="0" normalizeH="0" baseline="0" noProof="0">
                <a:ln>
                  <a:noFill/>
                </a:ln>
                <a:solidFill>
                  <a:srgbClr val="235789"/>
                </a:solidFill>
                <a:effectLst/>
                <a:uLnTx/>
                <a:uFillTx/>
                <a:latin typeface="Arial" panose="020B0604020202020204"/>
                <a:ea typeface="+mn-ea"/>
                <a:cs typeface="+mn-cs"/>
              </a:rPr>
              <a:t>move worker</a:t>
            </a: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 and </a:t>
            </a:r>
            <a:r>
              <a:rPr kumimoji="0" lang="en-US" sz="2000" b="1" i="0" u="none" strike="noStrike" kern="1200" cap="none" spc="0" normalizeH="0" baseline="0" noProof="0">
                <a:ln>
                  <a:noFill/>
                </a:ln>
                <a:solidFill>
                  <a:srgbClr val="235789"/>
                </a:solidFill>
                <a:effectLst/>
                <a:uLnTx/>
                <a:uFillTx/>
                <a:latin typeface="Arial" panose="020B0604020202020204"/>
                <a:ea typeface="+mn-ea"/>
                <a:cs typeface="+mn-cs"/>
              </a:rPr>
              <a:t>change job </a:t>
            </a: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functionalities?</a:t>
            </a: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Arial"/>
            </a:endParaRPr>
          </a:p>
        </p:txBody>
      </p:sp>
      <p:sp>
        <p:nvSpPr>
          <p:cNvPr id="36" name="TextBox 35">
            <a:extLst>
              <a:ext uri="{FF2B5EF4-FFF2-40B4-BE49-F238E27FC236}">
                <a16:creationId xmlns:a16="http://schemas.microsoft.com/office/drawing/2014/main" id="{5D3A2C5E-0C20-04FE-1068-B1E575570DD0}"/>
              </a:ext>
            </a:extLst>
          </p:cNvPr>
          <p:cNvSpPr txBox="1"/>
          <p:nvPr/>
        </p:nvSpPr>
        <p:spPr>
          <a:xfrm>
            <a:off x="6360557" y="3724480"/>
            <a:ext cx="5007441" cy="147732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
                <a:srgbClr val="90C3C8">
                  <a:lumMod val="50000"/>
                </a:srgbClr>
              </a:buClr>
              <a:buSzTx/>
              <a:buFont typeface="Arial" panose="020B0604020202020204" pitchFamily="34" charset="0"/>
              <a:buChar char="•"/>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Arial"/>
              </a:rPr>
              <a:t>“Change Job”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Arial"/>
              </a:rPr>
              <a:t>is used for individual employee life cycle events, such as a promotion or transfer. This also typically involves changes to compensation, job profile, and position management.</a:t>
            </a:r>
          </a:p>
        </p:txBody>
      </p:sp>
    </p:spTree>
    <p:extLst>
      <p:ext uri="{BB962C8B-B14F-4D97-AF65-F5344CB8AC3E}">
        <p14:creationId xmlns:p14="http://schemas.microsoft.com/office/powerpoint/2010/main" val="40466960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BBAC3-1509-E5DD-161A-8A1A75278B7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23C962-87D6-21CA-4C15-24A6D55914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916E4419-9A98-D975-A76E-0A9748A7C267}"/>
              </a:ext>
            </a:extLst>
          </p:cNvPr>
          <p:cNvSpPr>
            <a:spLocks noGrp="1"/>
          </p:cNvSpPr>
          <p:nvPr>
            <p:ph type="title"/>
          </p:nvPr>
        </p:nvSpPr>
        <p:spPr/>
        <p:txBody>
          <a:bodyPr>
            <a:normAutofit/>
          </a:bodyPr>
          <a:lstStyle/>
          <a:p>
            <a:pPr lvl="0"/>
            <a:r>
              <a:rPr lang="en-US"/>
              <a:t>Resolving Workstream-Specific Issues</a:t>
            </a:r>
          </a:p>
        </p:txBody>
      </p:sp>
      <p:sp>
        <p:nvSpPr>
          <p:cNvPr id="6" name="Content Placeholder 5">
            <a:extLst>
              <a:ext uri="{FF2B5EF4-FFF2-40B4-BE49-F238E27FC236}">
                <a16:creationId xmlns:a16="http://schemas.microsoft.com/office/drawing/2014/main" id="{73FBB418-14AA-9425-E63E-0E523B9E548A}"/>
              </a:ext>
            </a:extLst>
          </p:cNvPr>
          <p:cNvSpPr>
            <a:spLocks noGrp="1"/>
          </p:cNvSpPr>
          <p:nvPr>
            <p:ph idx="1"/>
          </p:nvPr>
        </p:nvSpPr>
        <p:spPr>
          <a:xfrm>
            <a:off x="532435" y="1068168"/>
            <a:ext cx="11100122" cy="3405989"/>
          </a:xfrm>
        </p:spPr>
        <p:txBody>
          <a:bodyPr vert="horz" lIns="91440" tIns="45720" rIns="91440" bIns="45720" rtlCol="0" anchor="t">
            <a:normAutofit/>
          </a:bodyPr>
          <a:lstStyle/>
          <a:p>
            <a:r>
              <a:rPr lang="en-US">
                <a:cs typeface="Arial"/>
              </a:rPr>
              <a:t>Steps to resolve workstream issues:</a:t>
            </a:r>
          </a:p>
          <a:p>
            <a:pPr marL="457200" indent="-457200">
              <a:buAutoNum type="arabicPeriod"/>
            </a:pPr>
            <a:r>
              <a:rPr lang="en-US">
                <a:cs typeface="Arial"/>
              </a:rPr>
              <a:t>Review the </a:t>
            </a:r>
            <a:r>
              <a:rPr lang="en-US" b="1">
                <a:cs typeface="Arial"/>
              </a:rPr>
              <a:t>Support Portal</a:t>
            </a:r>
            <a:r>
              <a:rPr lang="en-US">
                <a:cs typeface="Arial"/>
              </a:rPr>
              <a:t>, </a:t>
            </a:r>
            <a:r>
              <a:rPr lang="en-US" b="1">
                <a:cs typeface="Arial"/>
              </a:rPr>
              <a:t>Resource Library</a:t>
            </a:r>
            <a:r>
              <a:rPr lang="en-US">
                <a:cs typeface="Arial"/>
              </a:rPr>
              <a:t> and </a:t>
            </a:r>
            <a:r>
              <a:rPr lang="en-US" b="1">
                <a:cs typeface="Arial"/>
              </a:rPr>
              <a:t>Job Aids</a:t>
            </a:r>
            <a:r>
              <a:rPr lang="en-US">
                <a:cs typeface="Arial"/>
              </a:rPr>
              <a:t> for resolution.</a:t>
            </a:r>
          </a:p>
          <a:p>
            <a:pPr marL="457200" indent="-457200">
              <a:buAutoNum type="arabicPeriod"/>
            </a:pPr>
            <a:r>
              <a:rPr lang="en-US">
                <a:cs typeface="Arial"/>
              </a:rPr>
              <a:t>Collaborate with other team members within your agency, which may include your </a:t>
            </a:r>
            <a:r>
              <a:rPr lang="en-US" err="1">
                <a:cs typeface="Arial"/>
              </a:rPr>
              <a:t>SuperUser</a:t>
            </a:r>
            <a:r>
              <a:rPr lang="en-US">
                <a:cs typeface="Arial"/>
              </a:rPr>
              <a:t>.</a:t>
            </a:r>
          </a:p>
          <a:p>
            <a:pPr marL="457200" indent="-457200">
              <a:buAutoNum type="arabicPeriod"/>
            </a:pPr>
            <a:r>
              <a:rPr lang="en-US">
                <a:cs typeface="Arial"/>
              </a:rPr>
              <a:t>Collaborate with other agencies.</a:t>
            </a:r>
          </a:p>
          <a:p>
            <a:pPr marL="457200" indent="-457200">
              <a:buAutoNum type="arabicPeriod"/>
            </a:pPr>
            <a:r>
              <a:rPr lang="en-US">
                <a:cs typeface="Arial"/>
              </a:rPr>
              <a:t>Discuss your concerns in learning platforms such as Super User Sessions or Community Meetings</a:t>
            </a:r>
          </a:p>
          <a:p>
            <a:pPr marL="457200" indent="-457200">
              <a:buAutoNum type="arabicPeriod"/>
            </a:pPr>
            <a:r>
              <a:rPr lang="en-US">
                <a:cs typeface="Arial"/>
              </a:rPr>
              <a:t>Provide detailed information in a ticket to obtain resolution.</a:t>
            </a:r>
          </a:p>
          <a:p>
            <a:pPr marL="457200" indent="-457200">
              <a:buAutoNum type="arabicPeriod"/>
            </a:pPr>
            <a:endParaRPr lang="en-US">
              <a:cs typeface="Arial"/>
            </a:endParaRPr>
          </a:p>
        </p:txBody>
      </p:sp>
    </p:spTree>
    <p:extLst>
      <p:ext uri="{BB962C8B-B14F-4D97-AF65-F5344CB8AC3E}">
        <p14:creationId xmlns:p14="http://schemas.microsoft.com/office/powerpoint/2010/main" val="35057530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CB944-9EF3-D2BC-0913-2CCBBFB7C7C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900B92D-090C-E0EE-0FA2-8EF4737FC4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A7A7FDDA-657F-9DEE-D9FB-8140B86556DF}"/>
              </a:ext>
            </a:extLst>
          </p:cNvPr>
          <p:cNvSpPr>
            <a:spLocks noGrp="1"/>
          </p:cNvSpPr>
          <p:nvPr>
            <p:ph type="title"/>
          </p:nvPr>
        </p:nvSpPr>
        <p:spPr/>
        <p:txBody>
          <a:bodyPr>
            <a:normAutofit/>
          </a:bodyPr>
          <a:lstStyle/>
          <a:p>
            <a:pPr lvl="0"/>
            <a:r>
              <a:rPr lang="en-US"/>
              <a:t>Job Aids and Support Resources</a:t>
            </a:r>
          </a:p>
        </p:txBody>
      </p:sp>
      <p:sp>
        <p:nvSpPr>
          <p:cNvPr id="6" name="Content Placeholder 5">
            <a:extLst>
              <a:ext uri="{FF2B5EF4-FFF2-40B4-BE49-F238E27FC236}">
                <a16:creationId xmlns:a16="http://schemas.microsoft.com/office/drawing/2014/main" id="{52FBFF51-3B8C-A906-8D62-951A79BE5789}"/>
              </a:ext>
            </a:extLst>
          </p:cNvPr>
          <p:cNvSpPr>
            <a:spLocks noGrp="1"/>
          </p:cNvSpPr>
          <p:nvPr>
            <p:ph idx="1"/>
          </p:nvPr>
        </p:nvSpPr>
        <p:spPr>
          <a:xfrm>
            <a:off x="532435" y="1068168"/>
            <a:ext cx="11100122" cy="4032290"/>
          </a:xfrm>
        </p:spPr>
        <p:txBody>
          <a:bodyPr vert="horz" lIns="91440" tIns="45720" rIns="91440" bIns="45720" rtlCol="0" anchor="t">
            <a:normAutofit lnSpcReduction="10000"/>
          </a:bodyPr>
          <a:lstStyle/>
          <a:p>
            <a:pPr marL="342900" indent="-342900">
              <a:buChar char="•"/>
            </a:pPr>
            <a:r>
              <a:rPr lang="en-US">
                <a:cs typeface="Arial"/>
              </a:rPr>
              <a:t>Learning Help Form - </a:t>
            </a:r>
            <a:r>
              <a:rPr lang="en-US">
                <a:ea typeface="+mn-lt"/>
                <a:cs typeface="+mn-lt"/>
                <a:hlinkClick r:id="rId2"/>
              </a:rPr>
              <a:t>https://service.doas.ga.gov/app/LearningHelp</a:t>
            </a:r>
            <a:endParaRPr lang="en-US"/>
          </a:p>
          <a:p>
            <a:pPr marL="342900" indent="-342900">
              <a:buChar char="•"/>
            </a:pPr>
            <a:r>
              <a:rPr lang="en-US">
                <a:cs typeface="Arial"/>
              </a:rPr>
              <a:t>Resource Library - </a:t>
            </a:r>
            <a:r>
              <a:rPr lang="en-US">
                <a:ea typeface="+mn-lt"/>
                <a:cs typeface="+mn-lt"/>
                <a:hlinkClick r:id="rId3"/>
              </a:rPr>
              <a:t>https://sao.georgia.gov/gawork-resource-library</a:t>
            </a:r>
          </a:p>
          <a:p>
            <a:pPr marL="342900" indent="-342900">
              <a:buChar char="•"/>
            </a:pPr>
            <a:r>
              <a:rPr lang="en-US">
                <a:ea typeface="+mn-lt"/>
                <a:cs typeface="+mn-lt"/>
                <a:hlinkClick r:id="rId4"/>
              </a:rPr>
              <a:t>Path to Benefits Eligibility Chart</a:t>
            </a:r>
            <a:r>
              <a:rPr lang="en-US">
                <a:cs typeface="Arial"/>
              </a:rPr>
              <a:t> – Available on the Support Portal</a:t>
            </a:r>
          </a:p>
          <a:p>
            <a:endParaRPr lang="en-US">
              <a:cs typeface="Arial"/>
            </a:endParaRPr>
          </a:p>
          <a:p>
            <a:r>
              <a:rPr lang="en-US" b="1">
                <a:cs typeface="Arial"/>
              </a:rPr>
              <a:t>Contact us</a:t>
            </a:r>
          </a:p>
          <a:p>
            <a:r>
              <a:rPr lang="en-US" err="1">
                <a:ea typeface="+mn-lt"/>
                <a:cs typeface="+mn-lt"/>
              </a:rPr>
              <a:t>GA@WORK_Training@SAO.GA.GOV</a:t>
            </a:r>
            <a:endParaRPr lang="en-US" err="1"/>
          </a:p>
          <a:p>
            <a:endParaRPr lang="en-US" b="1">
              <a:ea typeface="+mn-lt"/>
              <a:cs typeface="+mn-lt"/>
            </a:endParaRPr>
          </a:p>
          <a:p>
            <a:r>
              <a:rPr lang="en-US" b="1">
                <a:ea typeface="+mn-lt"/>
                <a:cs typeface="+mn-lt"/>
              </a:rPr>
              <a:t>Submit learning help:</a:t>
            </a:r>
            <a:r>
              <a:rPr lang="en-US">
                <a:ea typeface="+mn-lt"/>
                <a:cs typeface="+mn-lt"/>
              </a:rPr>
              <a:t> https://service.doas.ga.gov/app/LearningHelp</a:t>
            </a:r>
            <a:endParaRPr lang="en-US" b="1">
              <a:solidFill>
                <a:srgbClr val="000000"/>
              </a:solidFill>
              <a:latin typeface="Arial"/>
              <a:ea typeface="+mn-lt"/>
              <a:cs typeface="Arial"/>
            </a:endParaRPr>
          </a:p>
          <a:p>
            <a:endParaRPr lang="en-US" b="1">
              <a:ea typeface="+mn-lt"/>
              <a:cs typeface="+mn-lt"/>
            </a:endParaRPr>
          </a:p>
          <a:p>
            <a:r>
              <a:rPr lang="en-US">
                <a:ea typeface="+mn-lt"/>
                <a:cs typeface="+mn-lt"/>
                <a:hlinkClick r:id="rId5"/>
              </a:rPr>
              <a:t>Submit training feedback</a:t>
            </a:r>
            <a:endParaRPr lang="en-US" b="1">
              <a:cs typeface="Arial"/>
            </a:endParaRPr>
          </a:p>
          <a:p>
            <a:endParaRPr lang="en-US" b="1">
              <a:cs typeface="Arial"/>
            </a:endParaRPr>
          </a:p>
        </p:txBody>
      </p:sp>
    </p:spTree>
    <p:extLst>
      <p:ext uri="{BB962C8B-B14F-4D97-AF65-F5344CB8AC3E}">
        <p14:creationId xmlns:p14="http://schemas.microsoft.com/office/powerpoint/2010/main" val="41337238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CB7637-3524-6FDF-4AB6-91552B5722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1" name="Picture 10" descr="A picture containing graphical user interface&#10;&#10;AI-generated content may be incorrect.">
            <a:extLst>
              <a:ext uri="{FF2B5EF4-FFF2-40B4-BE49-F238E27FC236}">
                <a16:creationId xmlns:a16="http://schemas.microsoft.com/office/drawing/2014/main" id="{C87DC7DF-81E3-FD0C-4A98-EF383A25A78D}"/>
              </a:ext>
            </a:extLst>
          </p:cNvPr>
          <p:cNvPicPr>
            <a:picLocks noChangeAspect="1"/>
          </p:cNvPicPr>
          <p:nvPr/>
        </p:nvPicPr>
        <p:blipFill>
          <a:blip r:embed="rId2"/>
          <a:stretch>
            <a:fillRect/>
          </a:stretch>
        </p:blipFill>
        <p:spPr>
          <a:xfrm>
            <a:off x="3214483" y="1489540"/>
            <a:ext cx="5763034" cy="4505387"/>
          </a:xfrm>
          <a:prstGeom prst="rect">
            <a:avLst/>
          </a:prstGeom>
        </p:spPr>
      </p:pic>
      <p:sp>
        <p:nvSpPr>
          <p:cNvPr id="12" name="Title 4">
            <a:extLst>
              <a:ext uri="{FF2B5EF4-FFF2-40B4-BE49-F238E27FC236}">
                <a16:creationId xmlns:a16="http://schemas.microsoft.com/office/drawing/2014/main" id="{1FFC23E4-C122-4D15-A0EA-490E6FD80404}"/>
              </a:ext>
            </a:extLst>
          </p:cNvPr>
          <p:cNvSpPr txBox="1">
            <a:spLocks/>
          </p:cNvSpPr>
          <p:nvPr/>
        </p:nvSpPr>
        <p:spPr>
          <a:xfrm>
            <a:off x="349555" y="438670"/>
            <a:ext cx="11100122" cy="6973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Arial" panose="020B0604020202020204"/>
                <a:ea typeface="+mj-ea"/>
                <a:cs typeface="+mj-cs"/>
              </a:rPr>
              <a:t>Benefits Workshop Highlights</a:t>
            </a:r>
          </a:p>
        </p:txBody>
      </p:sp>
    </p:spTree>
    <p:extLst>
      <p:ext uri="{BB962C8B-B14F-4D97-AF65-F5344CB8AC3E}">
        <p14:creationId xmlns:p14="http://schemas.microsoft.com/office/powerpoint/2010/main" val="7269487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08B9E5-35CE-ED20-58C4-27122D76F2FF}"/>
              </a:ext>
            </a:extLst>
          </p:cNvPr>
          <p:cNvSpPr>
            <a:spLocks noGrp="1"/>
          </p:cNvSpPr>
          <p:nvPr>
            <p:ph type="sldNum" sz="quarter" idx="12"/>
          </p:nvPr>
        </p:nvSpPr>
        <p:spPr>
          <a:xfrm>
            <a:off x="8924191" y="599142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0D18C338-CA1C-FE7B-04D2-619CA60570A0}"/>
              </a:ext>
            </a:extLst>
          </p:cNvPr>
          <p:cNvSpPr>
            <a:spLocks noGrp="1"/>
          </p:cNvSpPr>
          <p:nvPr>
            <p:ph type="title"/>
          </p:nvPr>
        </p:nvSpPr>
        <p:spPr>
          <a:xfrm>
            <a:off x="298812" y="245383"/>
            <a:ext cx="11756612" cy="1345024"/>
          </a:xfrm>
        </p:spPr>
        <p:txBody>
          <a:bodyPr>
            <a:noAutofit/>
          </a:bodyPr>
          <a:lstStyle/>
          <a:p>
            <a:r>
              <a:rPr lang="en-US" b="1">
                <a:latin typeface="Arial"/>
                <a:ea typeface="Calibri"/>
                <a:cs typeface="Arial"/>
              </a:rPr>
              <a:t>Affordable Care Act (ACA) Requirements Process </a:t>
            </a:r>
            <a:r>
              <a:rPr lang="en-US" sz="2200" b="1">
                <a:latin typeface="Arial"/>
                <a:ea typeface="Calibri"/>
                <a:cs typeface="Arial"/>
              </a:rPr>
              <a:t>- Tracking paid hours for ACA eligibility </a:t>
            </a:r>
            <a:r>
              <a:rPr lang="en-US" sz="4000" b="1">
                <a:latin typeface="Arial"/>
                <a:ea typeface="Calibri"/>
                <a:cs typeface="Arial"/>
              </a:rPr>
              <a:t> </a:t>
            </a:r>
          </a:p>
        </p:txBody>
      </p:sp>
      <p:pic>
        <p:nvPicPr>
          <p:cNvPr id="6" name="Picture 5">
            <a:extLst>
              <a:ext uri="{FF2B5EF4-FFF2-40B4-BE49-F238E27FC236}">
                <a16:creationId xmlns:a16="http://schemas.microsoft.com/office/drawing/2014/main" id="{BFC6C636-1540-9DF7-6EB9-74C388526148}"/>
              </a:ext>
            </a:extLst>
          </p:cNvPr>
          <p:cNvPicPr>
            <a:picLocks noChangeAspect="1"/>
          </p:cNvPicPr>
          <p:nvPr/>
        </p:nvPicPr>
        <p:blipFill>
          <a:blip r:embed="rId3"/>
          <a:stretch>
            <a:fillRect/>
          </a:stretch>
        </p:blipFill>
        <p:spPr>
          <a:xfrm>
            <a:off x="339980" y="1731230"/>
            <a:ext cx="1582616" cy="849191"/>
          </a:xfrm>
          <a:prstGeom prst="rect">
            <a:avLst/>
          </a:prstGeom>
        </p:spPr>
      </p:pic>
      <p:pic>
        <p:nvPicPr>
          <p:cNvPr id="7" name="Picture 6">
            <a:extLst>
              <a:ext uri="{FF2B5EF4-FFF2-40B4-BE49-F238E27FC236}">
                <a16:creationId xmlns:a16="http://schemas.microsoft.com/office/drawing/2014/main" id="{F3F2C4A7-85BE-D1C9-949D-780C8EA9D0C3}"/>
              </a:ext>
            </a:extLst>
          </p:cNvPr>
          <p:cNvPicPr>
            <a:picLocks noChangeAspect="1"/>
          </p:cNvPicPr>
          <p:nvPr/>
        </p:nvPicPr>
        <p:blipFill>
          <a:blip r:embed="rId4"/>
          <a:stretch>
            <a:fillRect/>
          </a:stretch>
        </p:blipFill>
        <p:spPr>
          <a:xfrm>
            <a:off x="2116952" y="1806179"/>
            <a:ext cx="2773242" cy="711014"/>
          </a:xfrm>
          <a:prstGeom prst="rect">
            <a:avLst/>
          </a:prstGeom>
        </p:spPr>
      </p:pic>
      <p:pic>
        <p:nvPicPr>
          <p:cNvPr id="8" name="Picture 7">
            <a:extLst>
              <a:ext uri="{FF2B5EF4-FFF2-40B4-BE49-F238E27FC236}">
                <a16:creationId xmlns:a16="http://schemas.microsoft.com/office/drawing/2014/main" id="{50679821-4946-223A-1BC4-AD0D41E32FB9}"/>
              </a:ext>
            </a:extLst>
          </p:cNvPr>
          <p:cNvPicPr>
            <a:picLocks noChangeAspect="1"/>
          </p:cNvPicPr>
          <p:nvPr/>
        </p:nvPicPr>
        <p:blipFill>
          <a:blip r:embed="rId5"/>
          <a:stretch>
            <a:fillRect/>
          </a:stretch>
        </p:blipFill>
        <p:spPr>
          <a:xfrm>
            <a:off x="5292009" y="1809262"/>
            <a:ext cx="2277941" cy="704850"/>
          </a:xfrm>
          <a:prstGeom prst="rect">
            <a:avLst/>
          </a:prstGeom>
        </p:spPr>
      </p:pic>
      <p:pic>
        <p:nvPicPr>
          <p:cNvPr id="9" name="Picture 8" descr="A picture containing chart&#10;&#10;AI-generated content may be incorrect.">
            <a:extLst>
              <a:ext uri="{FF2B5EF4-FFF2-40B4-BE49-F238E27FC236}">
                <a16:creationId xmlns:a16="http://schemas.microsoft.com/office/drawing/2014/main" id="{5BF99C5A-823C-E5C3-61AE-C5A984E4AEEC}"/>
              </a:ext>
            </a:extLst>
          </p:cNvPr>
          <p:cNvPicPr>
            <a:picLocks noChangeAspect="1"/>
          </p:cNvPicPr>
          <p:nvPr/>
        </p:nvPicPr>
        <p:blipFill>
          <a:blip r:embed="rId6"/>
          <a:stretch>
            <a:fillRect/>
          </a:stretch>
        </p:blipFill>
        <p:spPr>
          <a:xfrm>
            <a:off x="8421014" y="1731747"/>
            <a:ext cx="3389780" cy="2186828"/>
          </a:xfrm>
          <a:prstGeom prst="rect">
            <a:avLst/>
          </a:prstGeom>
        </p:spPr>
      </p:pic>
      <p:pic>
        <p:nvPicPr>
          <p:cNvPr id="10" name="Picture 9" descr="Graphical user interface, text, application&#10;&#10;AI-generated content may be incorrect.">
            <a:extLst>
              <a:ext uri="{FF2B5EF4-FFF2-40B4-BE49-F238E27FC236}">
                <a16:creationId xmlns:a16="http://schemas.microsoft.com/office/drawing/2014/main" id="{E5B6B874-B4DF-712F-2AE5-15AD0F3087EF}"/>
              </a:ext>
            </a:extLst>
          </p:cNvPr>
          <p:cNvPicPr>
            <a:picLocks noChangeAspect="1"/>
          </p:cNvPicPr>
          <p:nvPr/>
        </p:nvPicPr>
        <p:blipFill>
          <a:blip r:embed="rId7"/>
          <a:stretch>
            <a:fillRect/>
          </a:stretch>
        </p:blipFill>
        <p:spPr>
          <a:xfrm>
            <a:off x="8932746" y="4661073"/>
            <a:ext cx="2557516" cy="857250"/>
          </a:xfrm>
          <a:prstGeom prst="rect">
            <a:avLst/>
          </a:prstGeom>
        </p:spPr>
      </p:pic>
      <p:pic>
        <p:nvPicPr>
          <p:cNvPr id="12" name="Picture 11" descr="A picture containing graphical user interface&#10;&#10;AI-generated content may be incorrect.">
            <a:extLst>
              <a:ext uri="{FF2B5EF4-FFF2-40B4-BE49-F238E27FC236}">
                <a16:creationId xmlns:a16="http://schemas.microsoft.com/office/drawing/2014/main" id="{92E18CD1-3583-08AF-809A-521655BBBDE8}"/>
              </a:ext>
            </a:extLst>
          </p:cNvPr>
          <p:cNvPicPr>
            <a:picLocks noChangeAspect="1"/>
          </p:cNvPicPr>
          <p:nvPr/>
        </p:nvPicPr>
        <p:blipFill>
          <a:blip r:embed="rId8"/>
          <a:stretch>
            <a:fillRect/>
          </a:stretch>
        </p:blipFill>
        <p:spPr>
          <a:xfrm>
            <a:off x="334484" y="2832940"/>
            <a:ext cx="1593606" cy="752476"/>
          </a:xfrm>
          <a:prstGeom prst="rect">
            <a:avLst/>
          </a:prstGeom>
        </p:spPr>
      </p:pic>
      <p:pic>
        <p:nvPicPr>
          <p:cNvPr id="13" name="Picture 12">
            <a:extLst>
              <a:ext uri="{FF2B5EF4-FFF2-40B4-BE49-F238E27FC236}">
                <a16:creationId xmlns:a16="http://schemas.microsoft.com/office/drawing/2014/main" id="{30F02EF5-F0BA-BDD3-E62A-C27137D54A42}"/>
              </a:ext>
            </a:extLst>
          </p:cNvPr>
          <p:cNvPicPr>
            <a:picLocks noChangeAspect="1"/>
          </p:cNvPicPr>
          <p:nvPr/>
        </p:nvPicPr>
        <p:blipFill>
          <a:blip r:embed="rId9"/>
          <a:stretch>
            <a:fillRect/>
          </a:stretch>
        </p:blipFill>
        <p:spPr>
          <a:xfrm>
            <a:off x="2116779" y="2840051"/>
            <a:ext cx="2776172" cy="745148"/>
          </a:xfrm>
          <a:prstGeom prst="rect">
            <a:avLst/>
          </a:prstGeom>
        </p:spPr>
      </p:pic>
      <p:pic>
        <p:nvPicPr>
          <p:cNvPr id="14" name="Picture 13">
            <a:extLst>
              <a:ext uri="{FF2B5EF4-FFF2-40B4-BE49-F238E27FC236}">
                <a16:creationId xmlns:a16="http://schemas.microsoft.com/office/drawing/2014/main" id="{C2FC1764-5084-F3F0-2124-34F908701E36}"/>
              </a:ext>
            </a:extLst>
          </p:cNvPr>
          <p:cNvPicPr>
            <a:picLocks noChangeAspect="1"/>
          </p:cNvPicPr>
          <p:nvPr/>
        </p:nvPicPr>
        <p:blipFill>
          <a:blip r:embed="rId10"/>
          <a:stretch>
            <a:fillRect/>
          </a:stretch>
        </p:blipFill>
        <p:spPr>
          <a:xfrm>
            <a:off x="5296665" y="2849576"/>
            <a:ext cx="2289663" cy="749545"/>
          </a:xfrm>
          <a:prstGeom prst="rect">
            <a:avLst/>
          </a:prstGeom>
        </p:spPr>
      </p:pic>
      <p:pic>
        <p:nvPicPr>
          <p:cNvPr id="15" name="Picture 14">
            <a:extLst>
              <a:ext uri="{FF2B5EF4-FFF2-40B4-BE49-F238E27FC236}">
                <a16:creationId xmlns:a16="http://schemas.microsoft.com/office/drawing/2014/main" id="{B1E08D66-7805-94A1-A877-0824BC5DD010}"/>
              </a:ext>
            </a:extLst>
          </p:cNvPr>
          <p:cNvPicPr>
            <a:picLocks noChangeAspect="1"/>
          </p:cNvPicPr>
          <p:nvPr/>
        </p:nvPicPr>
        <p:blipFill>
          <a:blip r:embed="rId11"/>
          <a:stretch>
            <a:fillRect/>
          </a:stretch>
        </p:blipFill>
        <p:spPr>
          <a:xfrm>
            <a:off x="9985528" y="3924436"/>
            <a:ext cx="285750" cy="733425"/>
          </a:xfrm>
          <a:prstGeom prst="rect">
            <a:avLst/>
          </a:prstGeom>
        </p:spPr>
      </p:pic>
      <p:sp>
        <p:nvSpPr>
          <p:cNvPr id="16" name="TextBox 15">
            <a:extLst>
              <a:ext uri="{FF2B5EF4-FFF2-40B4-BE49-F238E27FC236}">
                <a16:creationId xmlns:a16="http://schemas.microsoft.com/office/drawing/2014/main" id="{43FB0E95-9F83-CB3A-3A63-F1BE1AC92F4E}"/>
              </a:ext>
            </a:extLst>
          </p:cNvPr>
          <p:cNvSpPr txBox="1"/>
          <p:nvPr/>
        </p:nvSpPr>
        <p:spPr>
          <a:xfrm>
            <a:off x="154995" y="3825156"/>
            <a:ext cx="860473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000000"/>
                </a:solidFill>
                <a:effectLst/>
                <a:uLnTx/>
                <a:uFillTx/>
                <a:latin typeface="Arial"/>
                <a:ea typeface="Calibri"/>
                <a:cs typeface="Arial"/>
              </a:rPr>
              <a:t>Ongoing Employee - An employee who has been employed by an applicable large employer for at least one complete standard look-back/measurement period.</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000000"/>
                </a:solidFill>
                <a:effectLst/>
                <a:uLnTx/>
                <a:uFillTx/>
                <a:latin typeface="Arial"/>
                <a:ea typeface="Calibri"/>
                <a:cs typeface="Arial"/>
              </a:rPr>
              <a:t>New Hires – For ACA, GA@WORK will automatically track new hires’ paid hours during their first 90 days of employment. If ACA requirements are met within the 90 days of employment, medical coverage will be offered.   </a:t>
            </a:r>
            <a:endParaRPr kumimoji="0" lang="en-US" sz="20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606683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2C5100-EDB3-DC8A-6932-387F55EF4A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03688127-A86B-1825-D67F-15D98F3B8BC0}"/>
              </a:ext>
            </a:extLst>
          </p:cNvPr>
          <p:cNvSpPr>
            <a:spLocks noGrp="1"/>
          </p:cNvSpPr>
          <p:nvPr>
            <p:ph type="title"/>
          </p:nvPr>
        </p:nvSpPr>
        <p:spPr/>
        <p:txBody>
          <a:bodyPr>
            <a:normAutofit/>
          </a:bodyPr>
          <a:lstStyle/>
          <a:p>
            <a:r>
              <a:rPr lang="en-US" b="1">
                <a:cs typeface="Arial"/>
              </a:rPr>
              <a:t>Selecting the Correct Retirement System</a:t>
            </a:r>
          </a:p>
        </p:txBody>
      </p:sp>
      <p:pic>
        <p:nvPicPr>
          <p:cNvPr id="11" name="Content Placeholder 10" descr="Graphical user interface, text, application&#10;&#10;AI-generated content may be incorrect.">
            <a:extLst>
              <a:ext uri="{FF2B5EF4-FFF2-40B4-BE49-F238E27FC236}">
                <a16:creationId xmlns:a16="http://schemas.microsoft.com/office/drawing/2014/main" id="{DB4B7621-CE9C-4311-DF06-8250F9BF13BA}"/>
              </a:ext>
            </a:extLst>
          </p:cNvPr>
          <p:cNvPicPr>
            <a:picLocks noGrp="1" noChangeAspect="1"/>
          </p:cNvPicPr>
          <p:nvPr>
            <p:ph idx="1"/>
          </p:nvPr>
        </p:nvPicPr>
        <p:blipFill>
          <a:blip r:embed="rId3"/>
          <a:stretch>
            <a:fillRect/>
          </a:stretch>
        </p:blipFill>
        <p:spPr>
          <a:xfrm>
            <a:off x="1673286" y="1351410"/>
            <a:ext cx="9391729" cy="4155179"/>
          </a:xfrm>
          <a:prstGeom prst="rect">
            <a:avLst/>
          </a:prstGeom>
        </p:spPr>
      </p:pic>
    </p:spTree>
    <p:extLst>
      <p:ext uri="{BB962C8B-B14F-4D97-AF65-F5344CB8AC3E}">
        <p14:creationId xmlns:p14="http://schemas.microsoft.com/office/powerpoint/2010/main" val="36591348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5BABF-0221-33A9-7F7B-EB3BDE8750B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ADF2CB-BF98-24D5-8D27-27401F7C25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2EF8769-454C-597B-A552-5DF04742A484}"/>
              </a:ext>
            </a:extLst>
          </p:cNvPr>
          <p:cNvSpPr>
            <a:spLocks noGrp="1"/>
          </p:cNvSpPr>
          <p:nvPr>
            <p:ph type="title"/>
          </p:nvPr>
        </p:nvSpPr>
        <p:spPr/>
        <p:txBody>
          <a:bodyPr>
            <a:normAutofit/>
          </a:bodyPr>
          <a:lstStyle/>
          <a:p>
            <a:pPr lvl="0"/>
            <a:r>
              <a:rPr lang="en-US"/>
              <a:t>Benefits Job Aids and Support Resources</a:t>
            </a:r>
          </a:p>
        </p:txBody>
      </p:sp>
      <p:pic>
        <p:nvPicPr>
          <p:cNvPr id="3" name="Picture 2">
            <a:extLst>
              <a:ext uri="{FF2B5EF4-FFF2-40B4-BE49-F238E27FC236}">
                <a16:creationId xmlns:a16="http://schemas.microsoft.com/office/drawing/2014/main" id="{CF93FDF6-04F7-A446-9B8F-21BB2E8610C2}"/>
              </a:ext>
            </a:extLst>
          </p:cNvPr>
          <p:cNvPicPr>
            <a:picLocks noChangeAspect="1"/>
          </p:cNvPicPr>
          <p:nvPr/>
        </p:nvPicPr>
        <p:blipFill>
          <a:blip r:embed="rId3"/>
          <a:stretch>
            <a:fillRect/>
          </a:stretch>
        </p:blipFill>
        <p:spPr>
          <a:xfrm>
            <a:off x="4719704" y="1603107"/>
            <a:ext cx="2752592" cy="3651786"/>
          </a:xfrm>
          <a:prstGeom prst="rect">
            <a:avLst/>
          </a:prstGeom>
          <a:ln w="19050">
            <a:solidFill>
              <a:schemeClr val="tx1"/>
            </a:solidFill>
          </a:ln>
          <a:effectLst>
            <a:outerShdw blurRad="50800" dist="38100" dir="2700000" algn="tl" rotWithShape="0">
              <a:prstClr val="black">
                <a:alpha val="40000"/>
              </a:prstClr>
            </a:outerShdw>
          </a:effectLst>
        </p:spPr>
      </p:pic>
      <p:pic>
        <p:nvPicPr>
          <p:cNvPr id="9" name="Content Placeholder 8" descr="A picture containing text&#10;&#10;AI-generated content may be incorrect.">
            <a:extLst>
              <a:ext uri="{FF2B5EF4-FFF2-40B4-BE49-F238E27FC236}">
                <a16:creationId xmlns:a16="http://schemas.microsoft.com/office/drawing/2014/main" id="{4586914C-60BC-915F-C4B5-42B7049649A3}"/>
              </a:ext>
            </a:extLst>
          </p:cNvPr>
          <p:cNvPicPr>
            <a:picLocks noGrp="1" noChangeAspect="1"/>
          </p:cNvPicPr>
          <p:nvPr>
            <p:ph idx="1"/>
          </p:nvPr>
        </p:nvPicPr>
        <p:blipFill>
          <a:blip r:embed="rId4"/>
          <a:stretch>
            <a:fillRect/>
          </a:stretch>
        </p:blipFill>
        <p:spPr>
          <a:xfrm>
            <a:off x="1164534" y="1603106"/>
            <a:ext cx="2736575" cy="3651787"/>
          </a:xfrm>
          <a:prstGeom prst="rect">
            <a:avLst/>
          </a:prstGeom>
          <a:ln w="19050">
            <a:solidFill>
              <a:schemeClr val="tx1"/>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8AF04CE5-E85E-8D0E-B0CE-5F22E7589DCE}"/>
              </a:ext>
            </a:extLst>
          </p:cNvPr>
          <p:cNvPicPr>
            <a:picLocks noChangeAspect="1"/>
          </p:cNvPicPr>
          <p:nvPr/>
        </p:nvPicPr>
        <p:blipFill>
          <a:blip r:embed="rId5"/>
          <a:srcRect l="521" r="-1"/>
          <a:stretch>
            <a:fillRect/>
          </a:stretch>
        </p:blipFill>
        <p:spPr>
          <a:xfrm>
            <a:off x="8290891" y="1603107"/>
            <a:ext cx="2743199" cy="3651786"/>
          </a:xfrm>
          <a:prstGeom prst="rect">
            <a:avLst/>
          </a:prstGeom>
          <a:ln w="190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057558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C47E4D-D3AD-7600-225F-0BA4FE4A8158}"/>
              </a:ext>
            </a:extLst>
          </p:cNvPr>
          <p:cNvSpPr>
            <a:spLocks noGrp="1"/>
          </p:cNvSpPr>
          <p:nvPr>
            <p:ph type="ctrTitle"/>
          </p:nvPr>
        </p:nvSpPr>
        <p:spPr>
          <a:xfrm>
            <a:off x="1524000" y="2438379"/>
            <a:ext cx="9144000" cy="1655762"/>
          </a:xfrm>
        </p:spPr>
        <p:txBody>
          <a:bodyPr>
            <a:normAutofit fontScale="90000"/>
          </a:bodyPr>
          <a:lstStyle/>
          <a:p>
            <a:r>
              <a:rPr lang="en-US"/>
              <a:t>Pre-Hire Records and Task Reassignment Process </a:t>
            </a:r>
          </a:p>
        </p:txBody>
      </p:sp>
      <p:sp>
        <p:nvSpPr>
          <p:cNvPr id="6" name="Subtitle 5">
            <a:extLst>
              <a:ext uri="{FF2B5EF4-FFF2-40B4-BE49-F238E27FC236}">
                <a16:creationId xmlns:a16="http://schemas.microsoft.com/office/drawing/2014/main" id="{E2489185-9E8B-CF85-AF76-9787F0DEC764}"/>
              </a:ext>
            </a:extLst>
          </p:cNvPr>
          <p:cNvSpPr>
            <a:spLocks noGrp="1"/>
          </p:cNvSpPr>
          <p:nvPr>
            <p:ph type="subTitle" idx="1"/>
          </p:nvPr>
        </p:nvSpPr>
        <p:spPr>
          <a:xfrm>
            <a:off x="1524000" y="4186217"/>
            <a:ext cx="9144000" cy="1655762"/>
          </a:xfrm>
        </p:spPr>
        <p:txBody>
          <a:bodyPr vert="horz" lIns="91440" tIns="45720" rIns="91440" bIns="45720" rtlCol="0" anchor="t">
            <a:normAutofit/>
          </a:bodyPr>
          <a:lstStyle/>
          <a:p>
            <a:r>
              <a:rPr lang="en-US">
                <a:cs typeface="Arial"/>
              </a:rPr>
              <a:t>Tina Bufford</a:t>
            </a:r>
            <a:endParaRPr lang="en-US"/>
          </a:p>
        </p:txBody>
      </p:sp>
      <p:sp>
        <p:nvSpPr>
          <p:cNvPr id="2" name="Slide Number Placeholder 1">
            <a:extLst>
              <a:ext uri="{FF2B5EF4-FFF2-40B4-BE49-F238E27FC236}">
                <a16:creationId xmlns:a16="http://schemas.microsoft.com/office/drawing/2014/main" id="{C93F88B5-7FA9-0A57-BE9E-DF0C7AD1AE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429087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86B18-9088-907F-79EC-4E78133C90C7}"/>
            </a:ext>
          </a:extLst>
        </p:cNvPr>
        <p:cNvGrpSpPr/>
        <p:nvPr/>
      </p:nvGrpSpPr>
      <p:grpSpPr>
        <a:xfrm>
          <a:off x="0" y="0"/>
          <a:ext cx="0" cy="0"/>
          <a:chOff x="0" y="0"/>
          <a:chExt cx="0" cy="0"/>
        </a:xfrm>
      </p:grpSpPr>
      <p:sp>
        <p:nvSpPr>
          <p:cNvPr id="57" name="Rectangle: Rounded Corners 9">
            <a:extLst>
              <a:ext uri="{FF2B5EF4-FFF2-40B4-BE49-F238E27FC236}">
                <a16:creationId xmlns:a16="http://schemas.microsoft.com/office/drawing/2014/main" id="{94381394-BE02-F3A0-3EB3-415954B79822}"/>
              </a:ext>
            </a:extLst>
          </p:cNvPr>
          <p:cNvSpPr/>
          <p:nvPr/>
        </p:nvSpPr>
        <p:spPr bwMode="gray">
          <a:xfrm>
            <a:off x="261713" y="1216885"/>
            <a:ext cx="11733888" cy="3806190"/>
          </a:xfrm>
          <a:prstGeom prst="roundRect">
            <a:avLst>
              <a:gd name="adj" fmla="val 7223"/>
            </a:avLst>
          </a:prstGeom>
          <a:solidFill>
            <a:schemeClr val="bg1"/>
          </a:solidFill>
          <a:ln w="19050" algn="ctr">
            <a:solidFill>
              <a:schemeClr val="bg1">
                <a:lumMod val="95000"/>
              </a:schemeClr>
            </a:solidFill>
            <a:miter lim="800000"/>
            <a:headEnd/>
            <a:tailEnd/>
          </a:ln>
        </p:spPr>
        <p:txBody>
          <a:bodyPr wrap="square" lIns="88900" tIns="182880" rIns="88900" bIns="88900" rtlCol="0" anchor="ctr"/>
          <a:lstStyle/>
          <a:p>
            <a:pPr marL="169863" marR="0" lvl="0" indent="0" algn="l" defTabSz="914400" rtl="0" eaLnBrk="1" fontAlgn="auto" latinLnBrk="0" hangingPunct="1">
              <a:lnSpc>
                <a:spcPct val="100000"/>
              </a:lnSpc>
              <a:spcBef>
                <a:spcPts val="0"/>
              </a:spcBef>
              <a:spcAft>
                <a:spcPts val="80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lt"/>
              <a:cs typeface="Arial" panose="020B0604020202020204"/>
            </a:endParaRPr>
          </a:p>
        </p:txBody>
      </p:sp>
      <p:sp>
        <p:nvSpPr>
          <p:cNvPr id="2" name="Slide Number Placeholder 1">
            <a:extLst>
              <a:ext uri="{FF2B5EF4-FFF2-40B4-BE49-F238E27FC236}">
                <a16:creationId xmlns:a16="http://schemas.microsoft.com/office/drawing/2014/main" id="{8D99BFCC-FEF0-6CA0-1BCF-2F1D8052941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15F4088C-2A91-8660-8BB2-7CA78A0C9108}"/>
              </a:ext>
            </a:extLst>
          </p:cNvPr>
          <p:cNvSpPr>
            <a:spLocks noGrp="1"/>
          </p:cNvSpPr>
          <p:nvPr>
            <p:ph type="title"/>
          </p:nvPr>
        </p:nvSpPr>
        <p:spPr>
          <a:xfrm>
            <a:off x="261713" y="407461"/>
            <a:ext cx="11370844" cy="697324"/>
          </a:xfrm>
        </p:spPr>
        <p:txBody>
          <a:bodyPr>
            <a:noAutofit/>
          </a:bodyPr>
          <a:lstStyle/>
          <a:p>
            <a:r>
              <a:rPr lang="en-US" sz="3000"/>
              <a:t>Checking for Prior State Employment and Rehire Eligibility (1/2) </a:t>
            </a:r>
          </a:p>
        </p:txBody>
      </p:sp>
      <p:sp>
        <p:nvSpPr>
          <p:cNvPr id="4" name="Content Placeholder 3">
            <a:extLst>
              <a:ext uri="{FF2B5EF4-FFF2-40B4-BE49-F238E27FC236}">
                <a16:creationId xmlns:a16="http://schemas.microsoft.com/office/drawing/2014/main" id="{19917284-657B-FBB1-374A-DEE53414F49A}"/>
              </a:ext>
            </a:extLst>
          </p:cNvPr>
          <p:cNvSpPr>
            <a:spLocks noGrp="1"/>
          </p:cNvSpPr>
          <p:nvPr>
            <p:ph idx="1"/>
          </p:nvPr>
        </p:nvSpPr>
        <p:spPr>
          <a:xfrm>
            <a:off x="1074419" y="1415381"/>
            <a:ext cx="10569567" cy="587634"/>
          </a:xfrm>
        </p:spPr>
        <p:txBody>
          <a:bodyPr>
            <a:normAutofit/>
          </a:bodyPr>
          <a:lstStyle/>
          <a:p>
            <a:r>
              <a:rPr lang="en-US" sz="1800" kern="100"/>
              <a:t>HR and recruiters can check whether an employee record in GA@WORK shows a “Rehire Not Recommended” status.</a:t>
            </a:r>
            <a:endParaRPr lang="en-US" sz="1800" kern="100">
              <a:latin typeface="Arial" panose="020B060402020202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9695DF44-CEAC-90A4-D5DF-897E10D49FC5}"/>
              </a:ext>
            </a:extLst>
          </p:cNvPr>
          <p:cNvSpPr txBox="1"/>
          <p:nvPr/>
        </p:nvSpPr>
        <p:spPr>
          <a:xfrm>
            <a:off x="388718" y="5212917"/>
            <a:ext cx="11555631" cy="86357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0" i="0" u="none" strike="noStrike" kern="100" cap="none" spc="0" normalizeH="0" baseline="0" noProof="0">
                <a:ln>
                  <a:noFill/>
                </a:ln>
                <a:solidFill>
                  <a:srgbClr val="000000"/>
                </a:solidFill>
                <a:effectLst/>
                <a:uLnTx/>
                <a:uFillTx/>
                <a:latin typeface="Arial"/>
                <a:ea typeface="Calibri"/>
                <a:cs typeface="Arial"/>
              </a:rPr>
              <a:t>Note: Agencies must follow the statewide policy on </a:t>
            </a:r>
            <a:r>
              <a:rPr kumimoji="0" lang="en-US" sz="1600" b="0" i="0" u="sng" strike="noStrike" kern="100" cap="none" spc="0" normalizeH="0" baseline="0" noProof="0">
                <a:ln>
                  <a:noFill/>
                </a:ln>
                <a:solidFill>
                  <a:srgbClr val="0070C0"/>
                </a:solidFill>
                <a:effectLst/>
                <a:uLnTx/>
                <a:uFillTx/>
                <a:latin typeface="Arial"/>
                <a:ea typeface="Calibri"/>
                <a:cs typeface="Arial"/>
                <a:hlinkClick r:id="rId2">
                  <a:extLst>
                    <a:ext uri="{A12FA001-AC4F-418D-AE19-62706E023703}">
                      <ahyp:hlinkClr xmlns:ahyp="http://schemas.microsoft.com/office/drawing/2018/hyperlinkcolor" val="tx"/>
                    </a:ext>
                  </a:extLst>
                </a:hlinkClick>
              </a:rPr>
              <a:t>Applicant Screening and Reference Checks for Current or Former State of Georgia Employees</a:t>
            </a:r>
            <a:r>
              <a:rPr kumimoji="0" lang="en-US" sz="1600" b="0" i="0" u="none" strike="noStrike" kern="100" cap="none" spc="0" normalizeH="0" baseline="0" noProof="0">
                <a:ln>
                  <a:noFill/>
                </a:ln>
                <a:solidFill>
                  <a:srgbClr val="000000"/>
                </a:solidFill>
                <a:effectLst/>
                <a:uLnTx/>
                <a:uFillTx/>
                <a:latin typeface="Arial"/>
                <a:ea typeface="Calibri"/>
                <a:cs typeface="Arial"/>
              </a:rPr>
              <a:t>. If an agency is unable to communicate with the previous employer to obtain details concerning the applicant’s employment history, the agency should reach out to </a:t>
            </a:r>
            <a:r>
              <a:rPr kumimoji="0" lang="en-US" sz="1600" b="0" i="0" u="sng" strike="noStrike" kern="100" cap="none" spc="0" normalizeH="0" baseline="0" noProof="0">
                <a:ln>
                  <a:noFill/>
                </a:ln>
                <a:solidFill>
                  <a:srgbClr val="0070C0"/>
                </a:solidFill>
                <a:effectLst/>
                <a:uLnTx/>
                <a:uFillTx/>
                <a:latin typeface="Arial"/>
                <a:ea typeface="Calibri"/>
                <a:cs typeface="Arial"/>
                <a:hlinkClick r:id="rId3">
                  <a:extLst>
                    <a:ext uri="{A12FA001-AC4F-418D-AE19-62706E023703}">
                      <ahyp:hlinkClr xmlns:ahyp="http://schemas.microsoft.com/office/drawing/2018/hyperlinkcolor" val="tx"/>
                    </a:ext>
                  </a:extLst>
                </a:hlinkClick>
              </a:rPr>
              <a:t>hra</a:t>
            </a:r>
            <a:r>
              <a:rPr kumimoji="0" lang="en-US" sz="1600" b="0" i="0" u="sng" strike="noStrike" kern="100" cap="none" spc="0" normalizeH="0" baseline="0" noProof="0">
                <a:ln>
                  <a:noFill/>
                </a:ln>
                <a:solidFill>
                  <a:srgbClr val="0070C0"/>
                </a:solidFill>
                <a:effectLst/>
                <a:uLnTx/>
                <a:uFillTx/>
                <a:latin typeface="Arial"/>
                <a:ea typeface="Calibri"/>
                <a:cs typeface="Arial"/>
                <a:hlinkClick r:id="rId4">
                  <a:extLst>
                    <a:ext uri="{A12FA001-AC4F-418D-AE19-62706E023703}">
                      <ahyp:hlinkClr xmlns:ahyp="http://schemas.microsoft.com/office/drawing/2018/hyperlinkcolor" val="tx"/>
                    </a:ext>
                  </a:extLst>
                </a:hlinkClick>
              </a:rPr>
              <a:t>.</a:t>
            </a:r>
            <a:r>
              <a:rPr kumimoji="0" lang="en-US" sz="1600" b="0" i="0" u="sng" strike="noStrike" kern="100" cap="none" spc="0" normalizeH="0" baseline="0" noProof="0">
                <a:ln>
                  <a:noFill/>
                </a:ln>
                <a:solidFill>
                  <a:srgbClr val="0070C0"/>
                </a:solidFill>
                <a:effectLst/>
                <a:uLnTx/>
                <a:uFillTx/>
                <a:latin typeface="Arial"/>
                <a:ea typeface="Calibri"/>
                <a:cs typeface="Arial"/>
                <a:hlinkClick r:id="rId3">
                  <a:extLst>
                    <a:ext uri="{A12FA001-AC4F-418D-AE19-62706E023703}">
                      <ahyp:hlinkClr xmlns:ahyp="http://schemas.microsoft.com/office/drawing/2018/hyperlinkcolor" val="tx"/>
                    </a:ext>
                  </a:extLst>
                </a:hlinkClick>
              </a:rPr>
              <a:t>core</a:t>
            </a:r>
            <a:r>
              <a:rPr kumimoji="0" lang="en-US" sz="1600" b="0" i="0" u="sng" strike="noStrike" kern="100" cap="none" spc="0" normalizeH="0" baseline="0" noProof="0">
                <a:ln>
                  <a:noFill/>
                </a:ln>
                <a:solidFill>
                  <a:srgbClr val="0070C0"/>
                </a:solidFill>
                <a:effectLst/>
                <a:uLnTx/>
                <a:uFillTx/>
                <a:latin typeface="Arial"/>
                <a:ea typeface="Calibri"/>
                <a:cs typeface="Arial"/>
                <a:hlinkClick r:id="rId4">
                  <a:extLst>
                    <a:ext uri="{A12FA001-AC4F-418D-AE19-62706E023703}">
                      <ahyp:hlinkClr xmlns:ahyp="http://schemas.microsoft.com/office/drawing/2018/hyperlinkcolor" val="tx"/>
                    </a:ext>
                  </a:extLst>
                </a:hlinkClick>
              </a:rPr>
              <a:t>@doas.ga.gov</a:t>
            </a:r>
            <a:r>
              <a:rPr kumimoji="0" lang="en-US" sz="1600" b="0" i="0" u="none" strike="noStrike" kern="100" cap="none" spc="0" normalizeH="0" baseline="0" noProof="0">
                <a:ln>
                  <a:noFill/>
                </a:ln>
                <a:solidFill>
                  <a:srgbClr val="000000"/>
                </a:solidFill>
                <a:effectLst/>
                <a:uLnTx/>
                <a:uFillTx/>
                <a:latin typeface="Arial"/>
                <a:ea typeface="Calibri"/>
                <a:cs typeface="Arial"/>
              </a:rPr>
              <a:t>.</a:t>
            </a:r>
          </a:p>
        </p:txBody>
      </p:sp>
      <p:pic>
        <p:nvPicPr>
          <p:cNvPr id="43" name="Graphic 42" descr="Megaphone1 with solid fill">
            <a:extLst>
              <a:ext uri="{FF2B5EF4-FFF2-40B4-BE49-F238E27FC236}">
                <a16:creationId xmlns:a16="http://schemas.microsoft.com/office/drawing/2014/main" id="{63709087-5CBA-59A6-352F-D8536EE947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9940" y="1415776"/>
            <a:ext cx="627485" cy="576685"/>
          </a:xfrm>
          <a:prstGeom prst="rect">
            <a:avLst/>
          </a:prstGeom>
        </p:spPr>
      </p:pic>
      <p:grpSp>
        <p:nvGrpSpPr>
          <p:cNvPr id="51" name="Group 50">
            <a:extLst>
              <a:ext uri="{FF2B5EF4-FFF2-40B4-BE49-F238E27FC236}">
                <a16:creationId xmlns:a16="http://schemas.microsoft.com/office/drawing/2014/main" id="{EA14A64F-9985-CD0B-547C-1A83EF0899DD}"/>
              </a:ext>
            </a:extLst>
          </p:cNvPr>
          <p:cNvGrpSpPr/>
          <p:nvPr/>
        </p:nvGrpSpPr>
        <p:grpSpPr>
          <a:xfrm>
            <a:off x="1021494" y="2186046"/>
            <a:ext cx="10831416" cy="1200329"/>
            <a:chOff x="1021494" y="1940711"/>
            <a:chExt cx="10831416" cy="1200329"/>
          </a:xfrm>
        </p:grpSpPr>
        <p:sp>
          <p:nvSpPr>
            <p:cNvPr id="17" name="TextBox 16">
              <a:extLst>
                <a:ext uri="{FF2B5EF4-FFF2-40B4-BE49-F238E27FC236}">
                  <a16:creationId xmlns:a16="http://schemas.microsoft.com/office/drawing/2014/main" id="{D14B526F-C72A-641D-86BB-A4726F8CE40C}"/>
                </a:ext>
              </a:extLst>
            </p:cNvPr>
            <p:cNvSpPr txBox="1"/>
            <p:nvPr/>
          </p:nvSpPr>
          <p:spPr>
            <a:xfrm>
              <a:off x="4937760" y="1940711"/>
              <a:ext cx="691515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00" cap="none" spc="0" normalizeH="0" baseline="0" noProof="0">
                  <a:ln>
                    <a:noFill/>
                  </a:ln>
                  <a:solidFill>
                    <a:srgbClr val="000000"/>
                  </a:solidFill>
                  <a:effectLst/>
                  <a:uLnTx/>
                  <a:uFillTx/>
                  <a:latin typeface="Arial" panose="020B0604020202020204"/>
                  <a:ea typeface="+mn-ea"/>
                  <a:cs typeface="+mn-cs"/>
                </a:rPr>
                <a:t>Records from TeamWorks will appear in the </a:t>
              </a:r>
              <a:r>
                <a:rPr kumimoji="0" lang="en-US" sz="1800" b="1" i="0" u="none" strike="noStrike" kern="100" cap="none" spc="0" normalizeH="0" baseline="0" noProof="0">
                  <a:ln>
                    <a:noFill/>
                  </a:ln>
                  <a:solidFill>
                    <a:srgbClr val="000000"/>
                  </a:solidFill>
                  <a:effectLst/>
                  <a:uLnTx/>
                  <a:uFillTx/>
                  <a:latin typeface="Arial" panose="020B0604020202020204"/>
                  <a:ea typeface="+mn-ea"/>
                  <a:cs typeface="+mn-cs"/>
                </a:rPr>
                <a:t>Pre-Hire Profile </a:t>
              </a:r>
              <a:r>
                <a:rPr kumimoji="0" lang="en-US" sz="1800" b="0" i="0" u="none" strike="noStrike" kern="100" cap="none" spc="0" normalizeH="0" baseline="0" noProof="0">
                  <a:ln>
                    <a:noFill/>
                  </a:ln>
                  <a:solidFill>
                    <a:srgbClr val="000000"/>
                  </a:solidFill>
                  <a:effectLst/>
                  <a:uLnTx/>
                  <a:uFillTx/>
                  <a:latin typeface="Arial" panose="020B0604020202020204"/>
                  <a:ea typeface="+mn-ea"/>
                  <a:cs typeface="+mn-cs"/>
                </a:rPr>
                <a:t>during the Hire business process as an </a:t>
              </a:r>
              <a:r>
                <a:rPr kumimoji="0" lang="en-US" sz="1800" b="1" i="0" u="none" strike="noStrike" kern="100" cap="none" spc="0" normalizeH="0" baseline="0" noProof="0">
                  <a:ln>
                    <a:noFill/>
                  </a:ln>
                  <a:solidFill>
                    <a:srgbClr val="000000"/>
                  </a:solidFill>
                  <a:effectLst/>
                  <a:uLnTx/>
                  <a:uFillTx/>
                  <a:latin typeface="Arial" panose="020B0604020202020204"/>
                  <a:ea typeface="+mn-ea"/>
                  <a:cs typeface="+mn-cs"/>
                </a:rPr>
                <a:t>Eligible for Rehire / Not Eligible for Rehire flag</a:t>
              </a:r>
              <a:r>
                <a:rPr kumimoji="0" lang="en-US" sz="1800" b="0" i="0" u="none" strike="noStrike" kern="100" cap="none" spc="0" normalizeH="0" baseline="0" noProof="0">
                  <a:ln>
                    <a:noFill/>
                  </a:ln>
                  <a:solidFill>
                    <a:srgbClr val="000000"/>
                  </a:solidFill>
                  <a:effectLst/>
                  <a:uLnTx/>
                  <a:uFillTx/>
                  <a:latin typeface="Arial" panose="020B0604020202020204"/>
                  <a:ea typeface="+mn-ea"/>
                  <a:cs typeface="+mn-cs"/>
                </a:rPr>
                <a:t>. The reason for ineligibility will not be visible in GA@WORK.</a:t>
              </a:r>
            </a:p>
          </p:txBody>
        </p:sp>
        <p:sp>
          <p:nvSpPr>
            <p:cNvPr id="44" name="Rectangle: Rounded Corners 9">
              <a:extLst>
                <a:ext uri="{FF2B5EF4-FFF2-40B4-BE49-F238E27FC236}">
                  <a16:creationId xmlns:a16="http://schemas.microsoft.com/office/drawing/2014/main" id="{7253189A-D30D-4AB8-DF08-792F6C5960A9}"/>
                </a:ext>
              </a:extLst>
            </p:cNvPr>
            <p:cNvSpPr/>
            <p:nvPr/>
          </p:nvSpPr>
          <p:spPr bwMode="gray">
            <a:xfrm>
              <a:off x="1021494" y="1974441"/>
              <a:ext cx="3641946" cy="1132869"/>
            </a:xfrm>
            <a:prstGeom prst="roundRect">
              <a:avLst>
                <a:gd name="adj" fmla="val 21781"/>
              </a:avLst>
            </a:prstGeom>
            <a:solidFill>
              <a:schemeClr val="accent4">
                <a:lumMod val="20000"/>
                <a:lumOff val="80000"/>
              </a:schemeClr>
            </a:solidFill>
            <a:ln w="19050" algn="ctr">
              <a:noFill/>
              <a:miter lim="800000"/>
              <a:headEnd/>
              <a:tailEnd/>
            </a:ln>
          </p:spPr>
          <p:txBody>
            <a:bodyPr wrap="square" lIns="88900" tIns="182880" rIns="88900" bIns="88900" rtlCol="0" anchor="ctr"/>
            <a:lstStyle/>
            <a:p>
              <a:pPr marL="169863" marR="0" lvl="0" indent="0" algn="l" defTabSz="914400" rtl="0" eaLnBrk="1" fontAlgn="auto" latinLnBrk="0" hangingPunct="1">
                <a:lnSpc>
                  <a:spcPct val="100000"/>
                </a:lnSpc>
                <a:spcBef>
                  <a:spcPts val="0"/>
                </a:spcBef>
                <a:spcAft>
                  <a:spcPts val="80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lt"/>
                <a:cs typeface="Arial" panose="020B0604020202020204"/>
              </a:endParaRPr>
            </a:p>
          </p:txBody>
        </p:sp>
        <p:sp>
          <p:nvSpPr>
            <p:cNvPr id="45" name="TextBox 44">
              <a:extLst>
                <a:ext uri="{FF2B5EF4-FFF2-40B4-BE49-F238E27FC236}">
                  <a16:creationId xmlns:a16="http://schemas.microsoft.com/office/drawing/2014/main" id="{0A89A266-944E-5603-9EEA-E27E0B7A4CF6}"/>
                </a:ext>
              </a:extLst>
            </p:cNvPr>
            <p:cNvSpPr txBox="1"/>
            <p:nvPr/>
          </p:nvSpPr>
          <p:spPr>
            <a:xfrm>
              <a:off x="1220948" y="2079210"/>
              <a:ext cx="3243039" cy="923330"/>
            </a:xfrm>
            <a:prstGeom prst="rect">
              <a:avLst/>
            </a:prstGeom>
            <a:noFill/>
            <a:ln>
              <a:noFill/>
            </a:ln>
          </p:spPr>
          <p:style>
            <a:lnRef idx="2">
              <a:schemeClr val="accent6">
                <a:shade val="15000"/>
              </a:schemeClr>
            </a:lnRef>
            <a:fillRef idx="1">
              <a:schemeClr val="accent6"/>
            </a:fillRef>
            <a:effectRef idx="0">
              <a:schemeClr val="accent6"/>
            </a:effectRef>
            <a:fontRef idx="minor">
              <a:schemeClr val="lt1"/>
            </a:fontRef>
          </p:style>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00" cap="none" spc="0" normalizeH="0" baseline="0" noProof="0">
                  <a:ln>
                    <a:noFill/>
                  </a:ln>
                  <a:solidFill>
                    <a:srgbClr val="000000"/>
                  </a:solidFill>
                  <a:effectLst/>
                  <a:uLnTx/>
                  <a:uFillTx/>
                  <a:latin typeface="Arial" panose="020B0604020202020204"/>
                  <a:ea typeface="+mn-ea"/>
                  <a:cs typeface="+mn-cs"/>
                </a:rPr>
                <a:t>For </a:t>
              </a:r>
              <a:r>
                <a:rPr kumimoji="0" lang="en-US" sz="1800" b="1" i="0" u="none" strike="noStrike" kern="100" cap="none" spc="0" normalizeH="0" baseline="0" noProof="0">
                  <a:ln>
                    <a:noFill/>
                  </a:ln>
                  <a:solidFill>
                    <a:srgbClr val="000000"/>
                  </a:solidFill>
                  <a:effectLst/>
                  <a:uLnTx/>
                  <a:uFillTx/>
                  <a:latin typeface="Arial" panose="020B0604020202020204"/>
                  <a:ea typeface="+mn-ea"/>
                  <a:cs typeface="+mn-cs"/>
                </a:rPr>
                <a:t>active employees and employees terminated on or after January 1, 2026:</a:t>
              </a:r>
              <a:endParaRPr kumimoji="0" lang="en-US" sz="1800" b="1" i="0" u="none" strike="noStrike" kern="1200" cap="none" spc="0" normalizeH="0" baseline="0" noProof="0">
                <a:ln>
                  <a:noFill/>
                </a:ln>
                <a:solidFill>
                  <a:srgbClr val="000000"/>
                </a:solidFill>
                <a:effectLst/>
                <a:uLnTx/>
                <a:uFillTx/>
                <a:latin typeface="Arial" panose="020B0604020202020204"/>
                <a:ea typeface="+mn-ea"/>
                <a:cs typeface="Arial"/>
              </a:endParaRPr>
            </a:p>
          </p:txBody>
        </p:sp>
      </p:grpSp>
      <p:grpSp>
        <p:nvGrpSpPr>
          <p:cNvPr id="52" name="Group 51">
            <a:extLst>
              <a:ext uri="{FF2B5EF4-FFF2-40B4-BE49-F238E27FC236}">
                <a16:creationId xmlns:a16="http://schemas.microsoft.com/office/drawing/2014/main" id="{1EEB2319-54E5-E3FC-DE58-1FEB12EFB313}"/>
              </a:ext>
            </a:extLst>
          </p:cNvPr>
          <p:cNvGrpSpPr/>
          <p:nvPr/>
        </p:nvGrpSpPr>
        <p:grpSpPr>
          <a:xfrm>
            <a:off x="1021494" y="3717106"/>
            <a:ext cx="10842846" cy="1200889"/>
            <a:chOff x="1021494" y="1974441"/>
            <a:chExt cx="10842846" cy="1200889"/>
          </a:xfrm>
        </p:grpSpPr>
        <p:sp>
          <p:nvSpPr>
            <p:cNvPr id="53" name="TextBox 52">
              <a:extLst>
                <a:ext uri="{FF2B5EF4-FFF2-40B4-BE49-F238E27FC236}">
                  <a16:creationId xmlns:a16="http://schemas.microsoft.com/office/drawing/2014/main" id="{53D8F65F-7417-A288-C2C5-C4C6D1251C51}"/>
                </a:ext>
              </a:extLst>
            </p:cNvPr>
            <p:cNvSpPr txBox="1"/>
            <p:nvPr/>
          </p:nvSpPr>
          <p:spPr>
            <a:xfrm>
              <a:off x="4949190" y="1975001"/>
              <a:ext cx="691515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00" cap="none" spc="0" normalizeH="0" baseline="0" noProof="0">
                  <a:ln>
                    <a:noFill/>
                  </a:ln>
                  <a:solidFill>
                    <a:srgbClr val="000000"/>
                  </a:solidFill>
                  <a:effectLst/>
                  <a:uLnTx/>
                  <a:uFillTx/>
                  <a:latin typeface="Arial" panose="020B0604020202020204"/>
                  <a:ea typeface="+mn-ea"/>
                  <a:cs typeface="+mn-cs"/>
                </a:rPr>
                <a:t>Recruiters will need to work with their HR Partner</a:t>
              </a:r>
              <a:r>
                <a:rPr kumimoji="0" lang="en-US" sz="1800" b="0" i="0" u="none" strike="noStrike" kern="100" cap="none" spc="0" normalizeH="0" baseline="0" noProof="0">
                  <a:ln>
                    <a:noFill/>
                  </a:ln>
                  <a:solidFill>
                    <a:srgbClr val="000000"/>
                  </a:solidFill>
                  <a:effectLst/>
                  <a:uLnTx/>
                  <a:uFillTx/>
                  <a:latin typeface="Arial" panose="020B0604020202020204"/>
                  <a:ea typeface="+mn-ea"/>
                  <a:cs typeface="+mn-cs"/>
                </a:rPr>
                <a:t>, since recruiters do not have access to historical rehire status data. If the HR Partner needs assistance, they can email </a:t>
              </a:r>
              <a:r>
                <a:rPr kumimoji="0" lang="en-US" sz="1800" b="0" i="0" u="sng" strike="noStrike" kern="100" cap="none" spc="0" normalizeH="0" baseline="0" noProof="0">
                  <a:ln>
                    <a:noFill/>
                  </a:ln>
                  <a:solidFill>
                    <a:srgbClr val="0070C0"/>
                  </a:solidFill>
                  <a:effectLst/>
                  <a:uLnTx/>
                  <a:uFillTx/>
                  <a:latin typeface="Arial" panose="020B0604020202020204"/>
                  <a:ea typeface="+mn-ea"/>
                  <a:cs typeface="+mn-cs"/>
                  <a:hlinkClick r:id="rId6">
                    <a:extLst>
                      <a:ext uri="{A12FA001-AC4F-418D-AE19-62706E023703}">
                        <ahyp:hlinkClr xmlns:ahyp="http://schemas.microsoft.com/office/drawing/2018/hyperlinkcolor" val="tx"/>
                      </a:ext>
                    </a:extLst>
                  </a:hlinkClick>
                </a:rPr>
                <a:t>hra.core@doas.ga.gov</a:t>
              </a:r>
              <a:r>
                <a:rPr kumimoji="0" lang="en-US" sz="1800" b="0" i="0" u="none" strike="noStrike" kern="100" cap="none" spc="0" normalizeH="0" baseline="0" noProof="0">
                  <a:ln>
                    <a:noFill/>
                  </a:ln>
                  <a:solidFill>
                    <a:srgbClr val="000000"/>
                  </a:solidFill>
                  <a:effectLst/>
                  <a:uLnTx/>
                  <a:uFillTx/>
                  <a:latin typeface="Arial" panose="020B0604020202020204"/>
                  <a:ea typeface="+mn-ea"/>
                  <a:cs typeface="+mn-cs"/>
                </a:rPr>
                <a:t>.</a:t>
              </a:r>
            </a:p>
          </p:txBody>
        </p:sp>
        <p:sp>
          <p:nvSpPr>
            <p:cNvPr id="54" name="Rectangle: Rounded Corners 9">
              <a:extLst>
                <a:ext uri="{FF2B5EF4-FFF2-40B4-BE49-F238E27FC236}">
                  <a16:creationId xmlns:a16="http://schemas.microsoft.com/office/drawing/2014/main" id="{9A165D25-1B1E-649E-6D1A-554DE777D18D}"/>
                </a:ext>
              </a:extLst>
            </p:cNvPr>
            <p:cNvSpPr/>
            <p:nvPr/>
          </p:nvSpPr>
          <p:spPr bwMode="gray">
            <a:xfrm>
              <a:off x="1021494" y="1974441"/>
              <a:ext cx="3641946" cy="1132869"/>
            </a:xfrm>
            <a:prstGeom prst="roundRect">
              <a:avLst>
                <a:gd name="adj" fmla="val 25083"/>
              </a:avLst>
            </a:prstGeom>
            <a:solidFill>
              <a:schemeClr val="accent1">
                <a:lumMod val="20000"/>
                <a:lumOff val="80000"/>
              </a:schemeClr>
            </a:solidFill>
            <a:ln w="19050" algn="ctr">
              <a:noFill/>
              <a:miter lim="800000"/>
              <a:headEnd/>
              <a:tailEnd/>
            </a:ln>
          </p:spPr>
          <p:txBody>
            <a:bodyPr wrap="square" lIns="88900" tIns="182880" rIns="88900" bIns="88900" rtlCol="0" anchor="ctr"/>
            <a:lstStyle/>
            <a:p>
              <a:pPr marL="169863" marR="0" lvl="0" indent="0" algn="l" defTabSz="914400" rtl="0" eaLnBrk="1" fontAlgn="auto" latinLnBrk="0" hangingPunct="1">
                <a:lnSpc>
                  <a:spcPct val="100000"/>
                </a:lnSpc>
                <a:spcBef>
                  <a:spcPts val="0"/>
                </a:spcBef>
                <a:spcAft>
                  <a:spcPts val="80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lt"/>
                <a:cs typeface="Arial" panose="020B0604020202020204"/>
              </a:endParaRPr>
            </a:p>
          </p:txBody>
        </p:sp>
        <p:sp>
          <p:nvSpPr>
            <p:cNvPr id="55" name="TextBox 54">
              <a:extLst>
                <a:ext uri="{FF2B5EF4-FFF2-40B4-BE49-F238E27FC236}">
                  <a16:creationId xmlns:a16="http://schemas.microsoft.com/office/drawing/2014/main" id="{68DCDD5D-787C-C39C-E812-8DC64112539C}"/>
                </a:ext>
              </a:extLst>
            </p:cNvPr>
            <p:cNvSpPr txBox="1"/>
            <p:nvPr/>
          </p:nvSpPr>
          <p:spPr>
            <a:xfrm>
              <a:off x="1220948" y="2204940"/>
              <a:ext cx="3243039" cy="646331"/>
            </a:xfrm>
            <a:prstGeom prst="rect">
              <a:avLst/>
            </a:prstGeom>
            <a:noFill/>
            <a:ln>
              <a:noFill/>
            </a:ln>
          </p:spPr>
          <p:style>
            <a:lnRef idx="2">
              <a:schemeClr val="accent6">
                <a:shade val="15000"/>
              </a:schemeClr>
            </a:lnRef>
            <a:fillRef idx="1">
              <a:schemeClr val="accent6"/>
            </a:fillRef>
            <a:effectRef idx="0">
              <a:schemeClr val="accent6"/>
            </a:effectRef>
            <a:fontRef idx="minor">
              <a:schemeClr val="lt1"/>
            </a:fontRef>
          </p:style>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00" cap="none" spc="0" normalizeH="0" baseline="0" noProof="0">
                  <a:ln>
                    <a:noFill/>
                  </a:ln>
                  <a:solidFill>
                    <a:srgbClr val="000000"/>
                  </a:solidFill>
                  <a:effectLst/>
                  <a:uLnTx/>
                  <a:uFillTx/>
                  <a:latin typeface="Arial" panose="020B0604020202020204"/>
                  <a:ea typeface="+mn-ea"/>
                  <a:cs typeface="+mn-cs"/>
                </a:rPr>
                <a:t>For </a:t>
              </a:r>
              <a:r>
                <a:rPr kumimoji="0" lang="en-US" sz="1800" b="1" i="0" u="none" strike="noStrike" kern="100" cap="none" spc="0" normalizeH="0" baseline="0" noProof="0">
                  <a:ln>
                    <a:noFill/>
                  </a:ln>
                  <a:solidFill>
                    <a:srgbClr val="000000"/>
                  </a:solidFill>
                  <a:effectLst/>
                  <a:uLnTx/>
                  <a:uFillTx/>
                  <a:latin typeface="Arial" panose="020B0604020202020204"/>
                  <a:ea typeface="+mn-ea"/>
                  <a:cs typeface="+mn-cs"/>
                </a:rPr>
                <a:t>employees terminated before January 1, 2026:</a:t>
              </a:r>
              <a:endParaRPr kumimoji="0" lang="en-US" sz="1800" b="1" i="0" u="none" strike="noStrike" kern="1200" cap="none" spc="0" normalizeH="0" baseline="0" noProof="0">
                <a:ln>
                  <a:noFill/>
                </a:ln>
                <a:solidFill>
                  <a:srgbClr val="000000"/>
                </a:solidFill>
                <a:effectLst/>
                <a:uLnTx/>
                <a:uFillTx/>
                <a:latin typeface="Arial" panose="020B0604020202020204"/>
                <a:ea typeface="+mn-ea"/>
                <a:cs typeface="Arial"/>
              </a:endParaRPr>
            </a:p>
          </p:txBody>
        </p:sp>
      </p:grpSp>
      <p:grpSp>
        <p:nvGrpSpPr>
          <p:cNvPr id="5" name="Group 4">
            <a:extLst>
              <a:ext uri="{FF2B5EF4-FFF2-40B4-BE49-F238E27FC236}">
                <a16:creationId xmlns:a16="http://schemas.microsoft.com/office/drawing/2014/main" id="{C09DB8CD-59BC-B150-171F-C5ECB95FC984}"/>
              </a:ext>
            </a:extLst>
          </p:cNvPr>
          <p:cNvGrpSpPr/>
          <p:nvPr/>
        </p:nvGrpSpPr>
        <p:grpSpPr>
          <a:xfrm>
            <a:off x="7895778" y="0"/>
            <a:ext cx="4283681" cy="393078"/>
            <a:chOff x="7895778" y="0"/>
            <a:chExt cx="4283681" cy="393078"/>
          </a:xfrm>
        </p:grpSpPr>
        <p:sp>
          <p:nvSpPr>
            <p:cNvPr id="58" name="Flowchart: Stored Data 63">
              <a:extLst>
                <a:ext uri="{FF2B5EF4-FFF2-40B4-BE49-F238E27FC236}">
                  <a16:creationId xmlns:a16="http://schemas.microsoft.com/office/drawing/2014/main" id="{CEC03407-9DC3-9D55-EB40-3AA1D453E3F8}"/>
                </a:ext>
              </a:extLst>
            </p:cNvPr>
            <p:cNvSpPr/>
            <p:nvPr/>
          </p:nvSpPr>
          <p:spPr>
            <a:xfrm>
              <a:off x="7895778" y="0"/>
              <a:ext cx="4283681" cy="393078"/>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0" name="TextBox 59">
              <a:extLst>
                <a:ext uri="{FF2B5EF4-FFF2-40B4-BE49-F238E27FC236}">
                  <a16:creationId xmlns:a16="http://schemas.microsoft.com/office/drawing/2014/main" id="{6FB38647-B533-55AC-B562-ADC6CC063A64}"/>
                </a:ext>
              </a:extLst>
            </p:cNvPr>
            <p:cNvSpPr txBox="1"/>
            <p:nvPr/>
          </p:nvSpPr>
          <p:spPr>
            <a:xfrm>
              <a:off x="8194964" y="42651"/>
              <a:ext cx="368530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See Core HR FAQs on the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hlinkClick r:id="rId7"/>
                </a:rPr>
                <a:t>Support Portal</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a:t>
              </a:r>
            </a:p>
          </p:txBody>
        </p:sp>
      </p:grpSp>
    </p:spTree>
    <p:extLst>
      <p:ext uri="{BB962C8B-B14F-4D97-AF65-F5344CB8AC3E}">
        <p14:creationId xmlns:p14="http://schemas.microsoft.com/office/powerpoint/2010/main" val="30104252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86593-2F6C-CEF7-D1F2-95204FFCD796}"/>
            </a:ext>
          </a:extLst>
        </p:cNvPr>
        <p:cNvGrpSpPr/>
        <p:nvPr/>
      </p:nvGrpSpPr>
      <p:grpSpPr>
        <a:xfrm>
          <a:off x="0" y="0"/>
          <a:ext cx="0" cy="0"/>
          <a:chOff x="0" y="0"/>
          <a:chExt cx="0" cy="0"/>
        </a:xfrm>
      </p:grpSpPr>
      <p:sp>
        <p:nvSpPr>
          <p:cNvPr id="5" name="Rectangle: Rounded Corners 9">
            <a:extLst>
              <a:ext uri="{FF2B5EF4-FFF2-40B4-BE49-F238E27FC236}">
                <a16:creationId xmlns:a16="http://schemas.microsoft.com/office/drawing/2014/main" id="{9A83E50F-E794-A35F-ECB8-5762DCC67235}"/>
              </a:ext>
            </a:extLst>
          </p:cNvPr>
          <p:cNvSpPr/>
          <p:nvPr/>
        </p:nvSpPr>
        <p:spPr bwMode="gray">
          <a:xfrm>
            <a:off x="261713" y="1217928"/>
            <a:ext cx="11733888" cy="4859344"/>
          </a:xfrm>
          <a:prstGeom prst="roundRect">
            <a:avLst>
              <a:gd name="adj" fmla="val 5132"/>
            </a:avLst>
          </a:prstGeom>
          <a:solidFill>
            <a:schemeClr val="bg1"/>
          </a:solidFill>
          <a:ln w="19050" algn="ctr">
            <a:solidFill>
              <a:schemeClr val="bg1">
                <a:lumMod val="95000"/>
              </a:schemeClr>
            </a:solidFill>
            <a:miter lim="800000"/>
            <a:headEnd/>
            <a:tailEnd/>
          </a:ln>
        </p:spPr>
        <p:txBody>
          <a:bodyPr wrap="square" lIns="88900" tIns="182880" rIns="88900" bIns="88900" rtlCol="0" anchor="ctr"/>
          <a:lstStyle/>
          <a:p>
            <a:pPr marL="169863" marR="0" lvl="0" indent="0" algn="l" defTabSz="914400" rtl="0" eaLnBrk="1" fontAlgn="auto" latinLnBrk="0" hangingPunct="1">
              <a:lnSpc>
                <a:spcPct val="100000"/>
              </a:lnSpc>
              <a:spcBef>
                <a:spcPts val="0"/>
              </a:spcBef>
              <a:spcAft>
                <a:spcPts val="80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lt"/>
              <a:cs typeface="Arial" panose="020B0604020202020204"/>
            </a:endParaRPr>
          </a:p>
        </p:txBody>
      </p:sp>
      <p:sp>
        <p:nvSpPr>
          <p:cNvPr id="2" name="Slide Number Placeholder 1">
            <a:extLst>
              <a:ext uri="{FF2B5EF4-FFF2-40B4-BE49-F238E27FC236}">
                <a16:creationId xmlns:a16="http://schemas.microsoft.com/office/drawing/2014/main" id="{12A9E0C6-B0E6-5B7C-0C66-4BB1715B99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3DE51256-2874-2D7F-39C9-F9EF0D88C9EB}"/>
              </a:ext>
            </a:extLst>
          </p:cNvPr>
          <p:cNvSpPr>
            <a:spLocks noGrp="1"/>
          </p:cNvSpPr>
          <p:nvPr>
            <p:ph type="title"/>
          </p:nvPr>
        </p:nvSpPr>
        <p:spPr>
          <a:xfrm>
            <a:off x="261713" y="407461"/>
            <a:ext cx="11370844" cy="697324"/>
          </a:xfrm>
        </p:spPr>
        <p:txBody>
          <a:bodyPr>
            <a:noAutofit/>
          </a:bodyPr>
          <a:lstStyle/>
          <a:p>
            <a:r>
              <a:rPr lang="en-US" sz="3000"/>
              <a:t>Checking for Prior State Employment and Rehire Eligibility (2/2) </a:t>
            </a:r>
          </a:p>
        </p:txBody>
      </p:sp>
      <p:sp>
        <p:nvSpPr>
          <p:cNvPr id="24" name="Content Placeholder 15">
            <a:extLst>
              <a:ext uri="{FF2B5EF4-FFF2-40B4-BE49-F238E27FC236}">
                <a16:creationId xmlns:a16="http://schemas.microsoft.com/office/drawing/2014/main" id="{419AEB31-D0FB-BF91-F05A-55617CD973EB}"/>
              </a:ext>
            </a:extLst>
          </p:cNvPr>
          <p:cNvSpPr txBox="1">
            <a:spLocks/>
          </p:cNvSpPr>
          <p:nvPr/>
        </p:nvSpPr>
        <p:spPr>
          <a:xfrm>
            <a:off x="3042667" y="1365421"/>
            <a:ext cx="6387598" cy="30997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22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To review prior state employment and rehire status, HR Partners should:</a:t>
            </a:r>
          </a:p>
        </p:txBody>
      </p:sp>
      <p:sp>
        <p:nvSpPr>
          <p:cNvPr id="7" name="TextBox 6">
            <a:extLst>
              <a:ext uri="{FF2B5EF4-FFF2-40B4-BE49-F238E27FC236}">
                <a16:creationId xmlns:a16="http://schemas.microsoft.com/office/drawing/2014/main" id="{37A35289-B77F-B3A3-F12F-526ACF8CEC91}"/>
              </a:ext>
            </a:extLst>
          </p:cNvPr>
          <p:cNvSpPr txBox="1"/>
          <p:nvPr/>
        </p:nvSpPr>
        <p:spPr>
          <a:xfrm>
            <a:off x="656741" y="1856820"/>
            <a:ext cx="3017013" cy="1330749"/>
          </a:xfrm>
          <a:prstGeom prst="rect">
            <a:avLst/>
          </a:prstGeom>
          <a:solidFill>
            <a:schemeClr val="bg1"/>
          </a:solidFill>
        </p:spPr>
        <p:txBody>
          <a:bodyPr wrap="square">
            <a:spAutoFit/>
          </a:bodyPr>
          <a:lstStyle/>
          <a:p>
            <a:pPr marL="117475" marR="0" lvl="0" indent="0" algn="l" defTabSz="914400" rtl="0" eaLnBrk="1" fontAlgn="auto" latinLnBrk="0" hangingPunct="1">
              <a:lnSpc>
                <a:spcPct val="107000"/>
              </a:lnSpc>
              <a:spcBef>
                <a:spcPts val="0"/>
              </a:spcBef>
              <a:spcAft>
                <a:spcPts val="800"/>
              </a:spcAft>
              <a:buClrTx/>
              <a:buSzTx/>
              <a:buFontTx/>
              <a:buNone/>
              <a:tabLst/>
              <a:defRPr/>
            </a:pPr>
            <a:r>
              <a:rPr kumimoji="0" lang="en-US" sz="1400" b="1" i="0" u="none" strike="noStrike" kern="100" cap="none" spc="0" normalizeH="0" baseline="0" noProof="0">
                <a:ln>
                  <a:noFill/>
                </a:ln>
                <a:solidFill>
                  <a:srgbClr val="7FA267">
                    <a:lumMod val="50000"/>
                  </a:srgbClr>
                </a:solidFill>
                <a:effectLst/>
                <a:uLnTx/>
                <a:uFillTx/>
                <a:latin typeface="Arial" panose="020B0604020202020204" pitchFamily="34" charset="0"/>
                <a:ea typeface="Calibri" panose="020F0502020204030204" pitchFamily="34" charset="0"/>
                <a:cs typeface="+mn-cs"/>
              </a:rPr>
              <a:t>Search for the employee ID</a:t>
            </a:r>
          </a:p>
          <a:p>
            <a:pPr marL="117475"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Run </a:t>
            </a:r>
            <a:r>
              <a:rPr kumimoji="0" lang="en-US" sz="1400" b="1" i="0" u="none" strike="noStrike" kern="1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PRHCM - HR - Employee ID Search</a:t>
            </a:r>
            <a:r>
              <a:rPr kumimoji="0" lang="en-US" sz="1400" b="0" i="0" u="none" strike="noStrike" kern="1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 and enter SSN without dashes to retrieve the employee ID.</a:t>
            </a:r>
          </a:p>
        </p:txBody>
      </p:sp>
      <p:sp>
        <p:nvSpPr>
          <p:cNvPr id="12" name="TextBox 11">
            <a:extLst>
              <a:ext uri="{FF2B5EF4-FFF2-40B4-BE49-F238E27FC236}">
                <a16:creationId xmlns:a16="http://schemas.microsoft.com/office/drawing/2014/main" id="{39AA5390-DE59-26E9-4C71-68D5AFFB5098}"/>
              </a:ext>
            </a:extLst>
          </p:cNvPr>
          <p:cNvSpPr txBox="1"/>
          <p:nvPr/>
        </p:nvSpPr>
        <p:spPr>
          <a:xfrm>
            <a:off x="4515504" y="1856820"/>
            <a:ext cx="3017013" cy="1202830"/>
          </a:xfrm>
          <a:prstGeom prst="rect">
            <a:avLst/>
          </a:prstGeom>
          <a:solidFill>
            <a:schemeClr val="bg1"/>
          </a:solidFill>
        </p:spPr>
        <p:txBody>
          <a:bodyPr wrap="square">
            <a:spAutoFit/>
          </a:bodyPr>
          <a:lstStyle/>
          <a:p>
            <a:pPr marL="117475" marR="0" lvl="0" indent="0" algn="l" defTabSz="914400" rtl="0" eaLnBrk="1" fontAlgn="auto" latinLnBrk="0" hangingPunct="1">
              <a:lnSpc>
                <a:spcPct val="107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122C45"/>
                </a:solidFill>
                <a:effectLst/>
                <a:uLnTx/>
                <a:uFillTx/>
                <a:latin typeface="Arial" panose="020B0604020202020204"/>
                <a:ea typeface="+mn-ea"/>
                <a:cs typeface="+mn-cs"/>
              </a:rPr>
              <a:t>Check rehire status</a:t>
            </a:r>
          </a:p>
          <a:p>
            <a:pPr marL="117475"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Run </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PRHCM - HR - Hire or No Rehire </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a:p>
            <a:pPr marL="225425" marR="0" lvl="0" indent="-2254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400" b="0" i="0" u="none" strike="noStrike" kern="1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endParaRPr>
          </a:p>
        </p:txBody>
      </p:sp>
      <p:sp>
        <p:nvSpPr>
          <p:cNvPr id="13" name="TextBox 12">
            <a:extLst>
              <a:ext uri="{FF2B5EF4-FFF2-40B4-BE49-F238E27FC236}">
                <a16:creationId xmlns:a16="http://schemas.microsoft.com/office/drawing/2014/main" id="{DB9116EA-B43A-3524-C5AA-90283E202CAD}"/>
              </a:ext>
            </a:extLst>
          </p:cNvPr>
          <p:cNvSpPr txBox="1"/>
          <p:nvPr/>
        </p:nvSpPr>
        <p:spPr>
          <a:xfrm>
            <a:off x="8347589" y="1856820"/>
            <a:ext cx="3569110" cy="2457981"/>
          </a:xfrm>
          <a:prstGeom prst="rect">
            <a:avLst/>
          </a:prstGeom>
          <a:solidFill>
            <a:schemeClr val="bg1"/>
          </a:solidFill>
        </p:spPr>
        <p:txBody>
          <a:bodyPr wrap="square">
            <a:spAutoFit/>
          </a:bodyPr>
          <a:lstStyle/>
          <a:p>
            <a:pPr marL="117475" marR="0" lvl="0" indent="0" algn="l" defTabSz="914400" rtl="0" eaLnBrk="1" fontAlgn="auto" latinLnBrk="0" hangingPunct="1">
              <a:lnSpc>
                <a:spcPct val="107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A72608">
                    <a:lumMod val="75000"/>
                  </a:srgbClr>
                </a:solidFill>
                <a:effectLst/>
                <a:uLnTx/>
                <a:uFillTx/>
                <a:latin typeface="Arial" panose="020B0604020202020204"/>
                <a:ea typeface="+mn-ea"/>
                <a:cs typeface="+mn-cs"/>
              </a:rPr>
              <a:t>Review job history</a:t>
            </a:r>
          </a:p>
          <a:p>
            <a:pPr marL="117475" marR="0" lvl="0" indent="0" algn="l" defTabSz="914400" rtl="0" eaLnBrk="1" fontAlgn="auto" latinLnBrk="0" hangingPunct="1">
              <a:lnSpc>
                <a:spcPct val="107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Run</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 PRHCM - Workforce Job Summary</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 with employee ID only to retrieve the Workforce Job Summary from </a:t>
            </a:r>
            <a:r>
              <a:rPr kumimoji="0" lang="en-US" sz="1400" b="0" i="0" u="none" strike="noStrike" kern="1200" cap="none" spc="0" normalizeH="0" baseline="0" noProof="0" err="1">
                <a:ln>
                  <a:noFill/>
                </a:ln>
                <a:solidFill>
                  <a:srgbClr val="000000"/>
                </a:solidFill>
                <a:effectLst/>
                <a:uLnTx/>
                <a:uFillTx/>
                <a:latin typeface="Arial" panose="020B0604020202020204"/>
                <a:ea typeface="+mn-ea"/>
                <a:cs typeface="+mn-cs"/>
              </a:rPr>
              <a:t>TeamWorks</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 extract. You will only be able to see your own agency legacy data from Workforce Summary.</a:t>
            </a:r>
          </a:p>
          <a:p>
            <a:pPr marL="225425" marR="0" lvl="0" indent="-2254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a:p>
            <a:pPr marL="225425" marR="0" lvl="0" indent="-225425"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US" sz="1400" b="0" i="0" u="none" strike="noStrike" kern="1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endParaRPr>
          </a:p>
        </p:txBody>
      </p:sp>
      <p:pic>
        <p:nvPicPr>
          <p:cNvPr id="8" name="Picture 7">
            <a:extLst>
              <a:ext uri="{FF2B5EF4-FFF2-40B4-BE49-F238E27FC236}">
                <a16:creationId xmlns:a16="http://schemas.microsoft.com/office/drawing/2014/main" id="{29194C46-23D6-F32C-7166-F70A2C63908A}"/>
              </a:ext>
            </a:extLst>
          </p:cNvPr>
          <p:cNvPicPr>
            <a:picLocks noChangeAspect="1"/>
          </p:cNvPicPr>
          <p:nvPr/>
        </p:nvPicPr>
        <p:blipFill>
          <a:blip r:embed="rId2" r:link="rId3">
            <a:extLst>
              <a:ext uri="{28A0092B-C50C-407E-A947-70E740481C1C}">
                <a14:useLocalDpi xmlns:a14="http://schemas.microsoft.com/office/drawing/2010/main" val="0"/>
              </a:ext>
            </a:extLst>
          </a:blip>
          <a:srcRect l="598" t="1695" r="974" b="977"/>
          <a:stretch>
            <a:fillRect/>
          </a:stretch>
        </p:blipFill>
        <p:spPr bwMode="auto">
          <a:xfrm>
            <a:off x="802596" y="3429873"/>
            <a:ext cx="2694589" cy="1688072"/>
          </a:xfrm>
          <a:prstGeom prst="roundRect">
            <a:avLst>
              <a:gd name="adj" fmla="val 2793"/>
            </a:avLst>
          </a:prstGeom>
          <a:noFill/>
          <a:ln>
            <a:solidFill>
              <a:schemeClr val="tx1"/>
            </a:solidFill>
          </a:ln>
        </p:spPr>
      </p:pic>
      <p:pic>
        <p:nvPicPr>
          <p:cNvPr id="9" name="Picture 8">
            <a:extLst>
              <a:ext uri="{FF2B5EF4-FFF2-40B4-BE49-F238E27FC236}">
                <a16:creationId xmlns:a16="http://schemas.microsoft.com/office/drawing/2014/main" id="{697C9C12-A9C9-086D-AE16-0485ABE64777}"/>
              </a:ext>
            </a:extLst>
          </p:cNvPr>
          <p:cNvPicPr>
            <a:picLocks noChangeAspect="1"/>
          </p:cNvPicPr>
          <p:nvPr/>
        </p:nvPicPr>
        <p:blipFill>
          <a:blip r:embed="rId4" r:link="rId5">
            <a:extLst>
              <a:ext uri="{28A0092B-C50C-407E-A947-70E740481C1C}">
                <a14:useLocalDpi xmlns:a14="http://schemas.microsoft.com/office/drawing/2010/main" val="0"/>
              </a:ext>
            </a:extLst>
          </a:blip>
          <a:srcRect l="574" t="1193" r="-91" b="-710"/>
          <a:stretch>
            <a:fillRect/>
          </a:stretch>
        </p:blipFill>
        <p:spPr bwMode="auto">
          <a:xfrm>
            <a:off x="4691993" y="3007416"/>
            <a:ext cx="2728256" cy="2188415"/>
          </a:xfrm>
          <a:prstGeom prst="roundRect">
            <a:avLst>
              <a:gd name="adj" fmla="val 1921"/>
            </a:avLst>
          </a:prstGeom>
          <a:noFill/>
          <a:ln>
            <a:solidFill>
              <a:schemeClr val="tx1"/>
            </a:solidFill>
          </a:ln>
        </p:spPr>
      </p:pic>
      <p:pic>
        <p:nvPicPr>
          <p:cNvPr id="10" name="Picture 9">
            <a:extLst>
              <a:ext uri="{FF2B5EF4-FFF2-40B4-BE49-F238E27FC236}">
                <a16:creationId xmlns:a16="http://schemas.microsoft.com/office/drawing/2014/main" id="{F91B173D-F586-8F00-DD62-9F4DB004935D}"/>
              </a:ext>
            </a:extLst>
          </p:cNvPr>
          <p:cNvPicPr>
            <a:picLocks noChangeAspect="1"/>
          </p:cNvPicPr>
          <p:nvPr/>
        </p:nvPicPr>
        <p:blipFill>
          <a:blip r:embed="rId6" r:link="rId7">
            <a:extLst>
              <a:ext uri="{28A0092B-C50C-407E-A947-70E740481C1C}">
                <a14:useLocalDpi xmlns:a14="http://schemas.microsoft.com/office/drawing/2010/main" val="0"/>
              </a:ext>
            </a:extLst>
          </a:blip>
          <a:srcRect l="1108" t="900" r="711" b="676"/>
          <a:stretch>
            <a:fillRect/>
          </a:stretch>
        </p:blipFill>
        <p:spPr bwMode="auto">
          <a:xfrm>
            <a:off x="8812833" y="3705362"/>
            <a:ext cx="2638622" cy="2294176"/>
          </a:xfrm>
          <a:prstGeom prst="roundRect">
            <a:avLst>
              <a:gd name="adj" fmla="val 1723"/>
            </a:avLst>
          </a:prstGeom>
          <a:noFill/>
          <a:ln>
            <a:solidFill>
              <a:schemeClr val="tx1"/>
            </a:solidFill>
          </a:ln>
        </p:spPr>
      </p:pic>
      <p:sp>
        <p:nvSpPr>
          <p:cNvPr id="16" name="Oval 15">
            <a:extLst>
              <a:ext uri="{FF2B5EF4-FFF2-40B4-BE49-F238E27FC236}">
                <a16:creationId xmlns:a16="http://schemas.microsoft.com/office/drawing/2014/main" id="{223E309B-2E3E-B564-F433-B66BCBBFDC83}"/>
              </a:ext>
            </a:extLst>
          </p:cNvPr>
          <p:cNvSpPr/>
          <p:nvPr/>
        </p:nvSpPr>
        <p:spPr>
          <a:xfrm>
            <a:off x="382421" y="1866206"/>
            <a:ext cx="274320" cy="274320"/>
          </a:xfrm>
          <a:prstGeom prst="ellipse">
            <a:avLst/>
          </a:prstGeom>
          <a:solidFill>
            <a:schemeClr val="accent4">
              <a:lumMod val="50000"/>
            </a:schemeClr>
          </a:solidFill>
          <a:ln>
            <a:noFill/>
          </a:ln>
          <a:effectLst>
            <a:outerShdw blurRad="88900" sx="102000" sy="102000" algn="ctr" rotWithShape="0">
              <a:schemeClr val="bg1">
                <a:lumMod val="65000"/>
                <a:alpha val="13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1</a:t>
            </a:r>
          </a:p>
        </p:txBody>
      </p:sp>
      <p:sp>
        <p:nvSpPr>
          <p:cNvPr id="19" name="Oval 18">
            <a:extLst>
              <a:ext uri="{FF2B5EF4-FFF2-40B4-BE49-F238E27FC236}">
                <a16:creationId xmlns:a16="http://schemas.microsoft.com/office/drawing/2014/main" id="{2F855155-6A19-C7B5-6DE7-82B5802C77FE}"/>
              </a:ext>
            </a:extLst>
          </p:cNvPr>
          <p:cNvSpPr/>
          <p:nvPr/>
        </p:nvSpPr>
        <p:spPr>
          <a:xfrm>
            <a:off x="4299442" y="1866206"/>
            <a:ext cx="274320" cy="274320"/>
          </a:xfrm>
          <a:prstGeom prst="ellipse">
            <a:avLst/>
          </a:prstGeom>
          <a:solidFill>
            <a:srgbClr val="235789"/>
          </a:solidFill>
          <a:ln>
            <a:noFill/>
          </a:ln>
          <a:effectLst>
            <a:outerShdw blurRad="88900" sx="102000" sy="102000" algn="ctr" rotWithShape="0">
              <a:schemeClr val="bg1">
                <a:lumMod val="65000"/>
                <a:alpha val="13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2</a:t>
            </a:r>
          </a:p>
        </p:txBody>
      </p:sp>
      <p:sp>
        <p:nvSpPr>
          <p:cNvPr id="22" name="Oval 21">
            <a:extLst>
              <a:ext uri="{FF2B5EF4-FFF2-40B4-BE49-F238E27FC236}">
                <a16:creationId xmlns:a16="http://schemas.microsoft.com/office/drawing/2014/main" id="{638B129F-E636-831A-D0A6-BA842B0E156B}"/>
              </a:ext>
            </a:extLst>
          </p:cNvPr>
          <p:cNvSpPr/>
          <p:nvPr/>
        </p:nvSpPr>
        <p:spPr>
          <a:xfrm>
            <a:off x="8146443" y="1866206"/>
            <a:ext cx="274320" cy="274320"/>
          </a:xfrm>
          <a:prstGeom prst="ellipse">
            <a:avLst/>
          </a:prstGeom>
          <a:solidFill>
            <a:schemeClr val="accent5"/>
          </a:solidFill>
          <a:ln>
            <a:noFill/>
          </a:ln>
          <a:effectLst>
            <a:outerShdw blurRad="88900" sx="102000" sy="102000" algn="ctr" rotWithShape="0">
              <a:schemeClr val="bg1">
                <a:lumMod val="65000"/>
                <a:alpha val="13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3</a:t>
            </a:r>
          </a:p>
        </p:txBody>
      </p:sp>
      <p:pic>
        <p:nvPicPr>
          <p:cNvPr id="36" name="Graphic 35" descr="Megaphone1 with solid fill">
            <a:extLst>
              <a:ext uri="{FF2B5EF4-FFF2-40B4-BE49-F238E27FC236}">
                <a16:creationId xmlns:a16="http://schemas.microsoft.com/office/drawing/2014/main" id="{293DC529-6AF8-2795-C100-65F090FEC8B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691650" y="1324281"/>
            <a:ext cx="383645" cy="383645"/>
          </a:xfrm>
          <a:prstGeom prst="rect">
            <a:avLst/>
          </a:prstGeom>
        </p:spPr>
      </p:pic>
      <p:sp>
        <p:nvSpPr>
          <p:cNvPr id="37" name="Flowchart: Stored Data 63">
            <a:extLst>
              <a:ext uri="{FF2B5EF4-FFF2-40B4-BE49-F238E27FC236}">
                <a16:creationId xmlns:a16="http://schemas.microsoft.com/office/drawing/2014/main" id="{9670F7B6-0A15-5C62-2E1C-C4F2536B7FEC}"/>
              </a:ext>
            </a:extLst>
          </p:cNvPr>
          <p:cNvSpPr/>
          <p:nvPr/>
        </p:nvSpPr>
        <p:spPr>
          <a:xfrm>
            <a:off x="7895778" y="0"/>
            <a:ext cx="4283681" cy="393078"/>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6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8" name="TextBox 37">
            <a:extLst>
              <a:ext uri="{FF2B5EF4-FFF2-40B4-BE49-F238E27FC236}">
                <a16:creationId xmlns:a16="http://schemas.microsoft.com/office/drawing/2014/main" id="{64B1F716-3F34-D8E6-E9FD-9F0C5C3A0B54}"/>
              </a:ext>
            </a:extLst>
          </p:cNvPr>
          <p:cNvSpPr txBox="1"/>
          <p:nvPr/>
        </p:nvSpPr>
        <p:spPr>
          <a:xfrm>
            <a:off x="8194964" y="42651"/>
            <a:ext cx="368530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See Core HR FAQs on the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hlinkClick r:id="rId9"/>
              </a:rPr>
              <a:t>Support Portal</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a:t>
            </a:r>
          </a:p>
        </p:txBody>
      </p:sp>
    </p:spTree>
    <p:extLst>
      <p:ext uri="{BB962C8B-B14F-4D97-AF65-F5344CB8AC3E}">
        <p14:creationId xmlns:p14="http://schemas.microsoft.com/office/powerpoint/2010/main" val="4510341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6324E-278A-975B-77BC-D60E878EBA5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30691A8-4F4A-7586-D2C9-049F0057BA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88E806A3-7185-365D-769E-4CBB52318EC2}"/>
              </a:ext>
            </a:extLst>
          </p:cNvPr>
          <p:cNvSpPr>
            <a:spLocks noGrp="1"/>
          </p:cNvSpPr>
          <p:nvPr>
            <p:ph type="title"/>
          </p:nvPr>
        </p:nvSpPr>
        <p:spPr/>
        <p:txBody>
          <a:bodyPr/>
          <a:lstStyle/>
          <a:p>
            <a:r>
              <a:rPr lang="en-US"/>
              <a:t>Task Reassignment Process</a:t>
            </a:r>
          </a:p>
        </p:txBody>
      </p:sp>
      <p:sp>
        <p:nvSpPr>
          <p:cNvPr id="6" name="Content Placeholder 5">
            <a:extLst>
              <a:ext uri="{FF2B5EF4-FFF2-40B4-BE49-F238E27FC236}">
                <a16:creationId xmlns:a16="http://schemas.microsoft.com/office/drawing/2014/main" id="{0DCA9BE2-0072-85E9-497E-15373A89EF82}"/>
              </a:ext>
            </a:extLst>
          </p:cNvPr>
          <p:cNvSpPr>
            <a:spLocks noGrp="1"/>
          </p:cNvSpPr>
          <p:nvPr>
            <p:ph idx="1"/>
          </p:nvPr>
        </p:nvSpPr>
        <p:spPr>
          <a:xfrm>
            <a:off x="625053" y="1078605"/>
            <a:ext cx="11100122" cy="587634"/>
          </a:xfrm>
        </p:spPr>
        <p:txBody>
          <a:bodyPr/>
          <a:lstStyle/>
          <a:p>
            <a:r>
              <a:rPr lang="en-US"/>
              <a:t>Effective October 15, 2026</a:t>
            </a:r>
          </a:p>
        </p:txBody>
      </p:sp>
      <p:sp>
        <p:nvSpPr>
          <p:cNvPr id="8" name="Rectangle: Rounded Corners 7">
            <a:extLst>
              <a:ext uri="{FF2B5EF4-FFF2-40B4-BE49-F238E27FC236}">
                <a16:creationId xmlns:a16="http://schemas.microsoft.com/office/drawing/2014/main" id="{BEF31B3A-E36D-6ADF-FF04-6A8B493F3C92}"/>
              </a:ext>
            </a:extLst>
          </p:cNvPr>
          <p:cNvSpPr/>
          <p:nvPr/>
        </p:nvSpPr>
        <p:spPr>
          <a:xfrm>
            <a:off x="690664" y="1666240"/>
            <a:ext cx="5405336" cy="2860146"/>
          </a:xfrm>
          <a:prstGeom prst="roundRect">
            <a:avLst>
              <a:gd name="adj" fmla="val 3988"/>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Rounded Corners 9">
            <a:extLst>
              <a:ext uri="{FF2B5EF4-FFF2-40B4-BE49-F238E27FC236}">
                <a16:creationId xmlns:a16="http://schemas.microsoft.com/office/drawing/2014/main" id="{979AA048-BFA5-B1F0-5A5D-7F431F3A0966}"/>
              </a:ext>
            </a:extLst>
          </p:cNvPr>
          <p:cNvSpPr/>
          <p:nvPr/>
        </p:nvSpPr>
        <p:spPr>
          <a:xfrm>
            <a:off x="6254229" y="1666239"/>
            <a:ext cx="5405336" cy="2911505"/>
          </a:xfrm>
          <a:prstGeom prst="roundRect">
            <a:avLst>
              <a:gd name="adj" fmla="val 3988"/>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2" name="Graphic 11" descr="Clipboard Checked outline">
            <a:extLst>
              <a:ext uri="{FF2B5EF4-FFF2-40B4-BE49-F238E27FC236}">
                <a16:creationId xmlns:a16="http://schemas.microsoft.com/office/drawing/2014/main" id="{51C26543-EA05-0DFB-0621-97EF979CC6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0674" y="1751327"/>
            <a:ext cx="417799" cy="417799"/>
          </a:xfrm>
          <a:prstGeom prst="rect">
            <a:avLst/>
          </a:prstGeom>
        </p:spPr>
      </p:pic>
      <p:pic>
        <p:nvPicPr>
          <p:cNvPr id="14" name="Graphic 13" descr="Repeat outline">
            <a:extLst>
              <a:ext uri="{FF2B5EF4-FFF2-40B4-BE49-F238E27FC236}">
                <a16:creationId xmlns:a16="http://schemas.microsoft.com/office/drawing/2014/main" id="{50157AC8-919E-505D-283C-F901A4552F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7999" y="1758930"/>
            <a:ext cx="417799" cy="417799"/>
          </a:xfrm>
          <a:prstGeom prst="rect">
            <a:avLst/>
          </a:prstGeom>
        </p:spPr>
      </p:pic>
      <p:sp>
        <p:nvSpPr>
          <p:cNvPr id="15" name="TextBox 14">
            <a:extLst>
              <a:ext uri="{FF2B5EF4-FFF2-40B4-BE49-F238E27FC236}">
                <a16:creationId xmlns:a16="http://schemas.microsoft.com/office/drawing/2014/main" id="{79DF41D1-997C-0A82-29A6-4F0D8E8C3A1F}"/>
              </a:ext>
            </a:extLst>
          </p:cNvPr>
          <p:cNvSpPr txBox="1"/>
          <p:nvPr/>
        </p:nvSpPr>
        <p:spPr>
          <a:xfrm>
            <a:off x="1363132" y="1800261"/>
            <a:ext cx="46820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35789"/>
                </a:solidFill>
                <a:effectLst/>
                <a:uLnTx/>
                <a:uFillTx/>
                <a:latin typeface="Arial" panose="020B0604020202020204"/>
                <a:ea typeface="+mn-ea"/>
                <a:cs typeface="+mn-cs"/>
              </a:rPr>
              <a:t>What’s Changing?</a:t>
            </a:r>
          </a:p>
        </p:txBody>
      </p:sp>
      <p:sp>
        <p:nvSpPr>
          <p:cNvPr id="17" name="TextBox 16">
            <a:extLst>
              <a:ext uri="{FF2B5EF4-FFF2-40B4-BE49-F238E27FC236}">
                <a16:creationId xmlns:a16="http://schemas.microsoft.com/office/drawing/2014/main" id="{B7BE6BE3-27F2-43AF-9597-3E967E0A65B3}"/>
              </a:ext>
            </a:extLst>
          </p:cNvPr>
          <p:cNvSpPr txBox="1"/>
          <p:nvPr/>
        </p:nvSpPr>
        <p:spPr>
          <a:xfrm>
            <a:off x="6824918" y="1800261"/>
            <a:ext cx="467641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7921E"/>
                </a:solidFill>
                <a:effectLst/>
                <a:uLnTx/>
                <a:uFillTx/>
                <a:latin typeface="Arial" panose="020B0604020202020204"/>
                <a:ea typeface="+mn-ea"/>
                <a:cs typeface="+mn-cs"/>
              </a:rPr>
              <a:t>Action Required</a:t>
            </a:r>
          </a:p>
        </p:txBody>
      </p:sp>
      <p:sp>
        <p:nvSpPr>
          <p:cNvPr id="19" name="TextBox 18">
            <a:extLst>
              <a:ext uri="{FF2B5EF4-FFF2-40B4-BE49-F238E27FC236}">
                <a16:creationId xmlns:a16="http://schemas.microsoft.com/office/drawing/2014/main" id="{6D965DF8-A403-AB83-7261-3544CFE66612}"/>
              </a:ext>
            </a:extLst>
          </p:cNvPr>
          <p:cNvSpPr txBox="1"/>
          <p:nvPr/>
        </p:nvSpPr>
        <p:spPr>
          <a:xfrm>
            <a:off x="767413" y="2269420"/>
            <a:ext cx="5277785"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Effective October 15, 2026, tasks assigned to terminated employees will route to the employee's manager for reassignment instead of the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HR Partner.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Managers</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will determine whether tasks should be completed, reassigned, or canceled.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1500460D-8213-A828-C569-561196FEF6E6}"/>
              </a:ext>
            </a:extLst>
          </p:cNvPr>
          <p:cNvSpPr txBox="1"/>
          <p:nvPr/>
        </p:nvSpPr>
        <p:spPr>
          <a:xfrm>
            <a:off x="6330674" y="2208657"/>
            <a:ext cx="5277785"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Managers should monitor tasks assigned to them following an employee's termination and take appropriate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HR Partners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will no longer be the default recipients of these tasks. Agencies should ensure appropriate staff are aware of the updated process and their responsibilities.</a:t>
            </a:r>
          </a:p>
        </p:txBody>
      </p:sp>
      <p:cxnSp>
        <p:nvCxnSpPr>
          <p:cNvPr id="23" name="Straight Connector 22">
            <a:extLst>
              <a:ext uri="{FF2B5EF4-FFF2-40B4-BE49-F238E27FC236}">
                <a16:creationId xmlns:a16="http://schemas.microsoft.com/office/drawing/2014/main" id="{E6AE56B8-B30E-93BC-AC96-1E8C61CDB6B5}"/>
              </a:ext>
            </a:extLst>
          </p:cNvPr>
          <p:cNvCxnSpPr/>
          <p:nvPr/>
        </p:nvCxnSpPr>
        <p:spPr>
          <a:xfrm>
            <a:off x="767413" y="3511685"/>
            <a:ext cx="5047564" cy="0"/>
          </a:xfrm>
          <a:prstGeom prst="line">
            <a:avLst/>
          </a:prstGeom>
          <a:ln w="3175">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A837BC8-B6EE-DE84-CB0F-68AC9ACA7368}"/>
              </a:ext>
            </a:extLst>
          </p:cNvPr>
          <p:cNvCxnSpPr/>
          <p:nvPr/>
        </p:nvCxnSpPr>
        <p:spPr>
          <a:xfrm>
            <a:off x="6365575" y="3225249"/>
            <a:ext cx="5047564" cy="0"/>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A9376852-752F-F195-E950-41F0FA38BFE9}"/>
              </a:ext>
            </a:extLst>
          </p:cNvPr>
          <p:cNvSpPr txBox="1"/>
          <p:nvPr/>
        </p:nvSpPr>
        <p:spPr>
          <a:xfrm>
            <a:off x="601017" y="4771388"/>
            <a:ext cx="1096890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FA267"/>
                </a:solidFill>
                <a:effectLst/>
                <a:uLnTx/>
                <a:uFillTx/>
                <a:latin typeface="Arial" panose="020B0604020202020204"/>
                <a:ea typeface="+mn-ea"/>
                <a:cs typeface="+mn-cs"/>
              </a:rPr>
              <a:t>        </a:t>
            </a:r>
            <a:r>
              <a:rPr kumimoji="0" lang="en-US" sz="1800" b="1" i="0" u="none" strike="noStrike" kern="1200" cap="none" spc="0" normalizeH="0" baseline="0" noProof="0">
                <a:ln>
                  <a:noFill/>
                </a:ln>
                <a:solidFill>
                  <a:srgbClr val="7FA267"/>
                </a:solidFill>
                <a:effectLst/>
                <a:uLnTx/>
                <a:uFillTx/>
                <a:latin typeface="Arial" panose="020B0604020202020204"/>
                <a:ea typeface="+mn-ea"/>
                <a:cs typeface="+mn-cs"/>
              </a:rPr>
              <a:t>Need Assistance?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For more information, review the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Initiate Termination Job Aid.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If additional assistance is needed after reviewing the job aid, please submit a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support ticket</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a:t>
            </a:r>
          </a:p>
        </p:txBody>
      </p:sp>
      <p:pic>
        <p:nvPicPr>
          <p:cNvPr id="3" name="Graphic 2" descr="Badge Question Mark with solid fill">
            <a:extLst>
              <a:ext uri="{FF2B5EF4-FFF2-40B4-BE49-F238E27FC236}">
                <a16:creationId xmlns:a16="http://schemas.microsoft.com/office/drawing/2014/main" id="{21A75140-DFC2-C0C0-96A5-2969F12483E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7700" y="4771436"/>
            <a:ext cx="417799" cy="417799"/>
          </a:xfrm>
          <a:prstGeom prst="rect">
            <a:avLst/>
          </a:prstGeom>
        </p:spPr>
      </p:pic>
    </p:spTree>
    <p:extLst>
      <p:ext uri="{BB962C8B-B14F-4D97-AF65-F5344CB8AC3E}">
        <p14:creationId xmlns:p14="http://schemas.microsoft.com/office/powerpoint/2010/main" val="1219736593"/>
      </p:ext>
    </p:extLst>
  </p:cSld>
  <p:clrMapOvr>
    <a:masterClrMapping/>
  </p:clrMapOvr>
  <p:extLst>
    <p:ext uri="{6950BFC3-D8DA-4A85-94F7-54DA5524770B}">
      <p188:commentRel xmlns:p188="http://schemas.microsoft.com/office/powerpoint/2018/8/main" r:id="rId2"/>
    </p:ext>
  </p:extLs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CE690-786D-42A0-8F6F-79E5043A97B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0594EAD-E56E-0A11-9956-57D415279812}"/>
              </a:ext>
            </a:extLst>
          </p:cNvPr>
          <p:cNvSpPr>
            <a:spLocks noGrp="1"/>
          </p:cNvSpPr>
          <p:nvPr>
            <p:ph type="ctrTitle"/>
          </p:nvPr>
        </p:nvSpPr>
        <p:spPr>
          <a:xfrm>
            <a:off x="1524000" y="2434035"/>
            <a:ext cx="9144000" cy="1655762"/>
          </a:xfrm>
        </p:spPr>
        <p:txBody>
          <a:bodyPr>
            <a:normAutofit fontScale="90000"/>
          </a:bodyPr>
          <a:lstStyle/>
          <a:p>
            <a:r>
              <a:rPr lang="en-US"/>
              <a:t>Leave Accrual for Rehired Retirees </a:t>
            </a:r>
          </a:p>
        </p:txBody>
      </p:sp>
      <p:sp>
        <p:nvSpPr>
          <p:cNvPr id="2" name="Content Placeholder 1">
            <a:extLst>
              <a:ext uri="{FF2B5EF4-FFF2-40B4-BE49-F238E27FC236}">
                <a16:creationId xmlns:a16="http://schemas.microsoft.com/office/drawing/2014/main" id="{84017FE6-16DC-C3FA-8DF1-51DEEF6D684A}"/>
              </a:ext>
            </a:extLst>
          </p:cNvPr>
          <p:cNvSpPr>
            <a:spLocks noGrp="1"/>
          </p:cNvSpPr>
          <p:nvPr>
            <p:ph type="subTitle" idx="1"/>
          </p:nvPr>
        </p:nvSpPr>
        <p:spPr>
          <a:xfrm>
            <a:off x="1524000" y="4181873"/>
            <a:ext cx="9144000" cy="1655762"/>
          </a:xfrm>
        </p:spPr>
        <p:txBody>
          <a:bodyPr vert="horz" lIns="91440" tIns="45720" rIns="91440" bIns="45720" rtlCol="0" anchor="t">
            <a:normAutofit/>
          </a:bodyPr>
          <a:lstStyle/>
          <a:p>
            <a:r>
              <a:rPr lang="en-US" err="1">
                <a:cs typeface="Arial"/>
              </a:rPr>
              <a:t>Fe'Loy</a:t>
            </a:r>
            <a:r>
              <a:rPr lang="en-US">
                <a:cs typeface="Arial"/>
              </a:rPr>
              <a:t> Gibbs</a:t>
            </a:r>
          </a:p>
        </p:txBody>
      </p:sp>
      <p:sp>
        <p:nvSpPr>
          <p:cNvPr id="4" name="Slide Number Placeholder 3">
            <a:extLst>
              <a:ext uri="{FF2B5EF4-FFF2-40B4-BE49-F238E27FC236}">
                <a16:creationId xmlns:a16="http://schemas.microsoft.com/office/drawing/2014/main" id="{3D60F646-954C-837E-9DA0-7EB720D74AD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687434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CEA570-9E7B-547D-7AE5-F9F9FC3162D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84EBF60E-71B6-9AC7-DEBA-E9E6658AFDC2}"/>
              </a:ext>
            </a:extLst>
          </p:cNvPr>
          <p:cNvSpPr>
            <a:spLocks noGrp="1"/>
          </p:cNvSpPr>
          <p:nvPr>
            <p:ph type="body" sz="quarter" idx="13"/>
          </p:nvPr>
        </p:nvSpPr>
        <p:spPr>
          <a:xfrm>
            <a:off x="2975953" y="2111550"/>
            <a:ext cx="7754021" cy="756855"/>
          </a:xfrm>
        </p:spPr>
        <p:txBody>
          <a:bodyPr>
            <a:noAutofit/>
          </a:bodyPr>
          <a:lstStyle/>
          <a:p>
            <a:r>
              <a:rPr lang="en-US">
                <a:cs typeface="Arial"/>
              </a:rPr>
              <a:t>Rehired Retirees who work more than 20 hours per week will become eligible to accrue applicable paid time off and leave benefits upon reaching 1,040 hours of service.</a:t>
            </a:r>
          </a:p>
        </p:txBody>
      </p:sp>
      <p:sp>
        <p:nvSpPr>
          <p:cNvPr id="4" name="Text Placeholder 3">
            <a:extLst>
              <a:ext uri="{FF2B5EF4-FFF2-40B4-BE49-F238E27FC236}">
                <a16:creationId xmlns:a16="http://schemas.microsoft.com/office/drawing/2014/main" id="{3C3336F7-D02A-5FCC-B24F-72FD7B1C4221}"/>
              </a:ext>
            </a:extLst>
          </p:cNvPr>
          <p:cNvSpPr>
            <a:spLocks noGrp="1"/>
          </p:cNvSpPr>
          <p:nvPr>
            <p:ph type="body" sz="quarter" idx="16"/>
          </p:nvPr>
        </p:nvSpPr>
        <p:spPr/>
        <p:txBody>
          <a:bodyPr>
            <a:noAutofit/>
          </a:bodyPr>
          <a:lstStyle/>
          <a:p>
            <a:r>
              <a:rPr lang="en-US">
                <a:cs typeface="Arial"/>
              </a:rPr>
              <a:t>The system will check payroll to determine how many hours the retiree has been paid during the calendar year.</a:t>
            </a:r>
          </a:p>
        </p:txBody>
      </p:sp>
      <p:sp>
        <p:nvSpPr>
          <p:cNvPr id="5" name="Text Placeholder 4">
            <a:extLst>
              <a:ext uri="{FF2B5EF4-FFF2-40B4-BE49-F238E27FC236}">
                <a16:creationId xmlns:a16="http://schemas.microsoft.com/office/drawing/2014/main" id="{428B413A-A7B7-3421-B300-955396F488F8}"/>
              </a:ext>
            </a:extLst>
          </p:cNvPr>
          <p:cNvSpPr>
            <a:spLocks noGrp="1"/>
          </p:cNvSpPr>
          <p:nvPr>
            <p:ph type="body" sz="quarter" idx="17"/>
          </p:nvPr>
        </p:nvSpPr>
        <p:spPr/>
        <p:txBody>
          <a:bodyPr>
            <a:noAutofit/>
          </a:bodyPr>
          <a:lstStyle/>
          <a:p>
            <a:r>
              <a:rPr lang="en-US">
                <a:cs typeface="Arial"/>
              </a:rPr>
              <a:t>Employees can reference the Absence menu under their profile to see their annual and sick leave balance.</a:t>
            </a:r>
          </a:p>
        </p:txBody>
      </p:sp>
      <p:sp>
        <p:nvSpPr>
          <p:cNvPr id="6" name="Title 5">
            <a:extLst>
              <a:ext uri="{FF2B5EF4-FFF2-40B4-BE49-F238E27FC236}">
                <a16:creationId xmlns:a16="http://schemas.microsoft.com/office/drawing/2014/main" id="{F22AD01A-E9B3-E0DF-8398-77CCF3E34FD8}"/>
              </a:ext>
            </a:extLst>
          </p:cNvPr>
          <p:cNvSpPr>
            <a:spLocks noGrp="1"/>
          </p:cNvSpPr>
          <p:nvPr>
            <p:ph type="title"/>
          </p:nvPr>
        </p:nvSpPr>
        <p:spPr/>
        <p:txBody>
          <a:bodyPr/>
          <a:lstStyle/>
          <a:p>
            <a:r>
              <a:rPr lang="en-US" sz="4300">
                <a:cs typeface="Arial"/>
              </a:rPr>
              <a:t>Rehired Retired employees’ leave accrual</a:t>
            </a:r>
          </a:p>
          <a:p>
            <a:endParaRPr lang="en-US">
              <a:cs typeface="Arial"/>
            </a:endParaRPr>
          </a:p>
        </p:txBody>
      </p:sp>
      <p:sp>
        <p:nvSpPr>
          <p:cNvPr id="7" name="Content Placeholder 6">
            <a:extLst>
              <a:ext uri="{FF2B5EF4-FFF2-40B4-BE49-F238E27FC236}">
                <a16:creationId xmlns:a16="http://schemas.microsoft.com/office/drawing/2014/main" id="{15C4257F-E0F7-6AA4-FB03-6A8F9C60F64A}"/>
              </a:ext>
            </a:extLst>
          </p:cNvPr>
          <p:cNvSpPr>
            <a:spLocks noGrp="1"/>
          </p:cNvSpPr>
          <p:nvPr>
            <p:ph idx="1"/>
          </p:nvPr>
        </p:nvSpPr>
        <p:spPr>
          <a:xfrm>
            <a:off x="532435" y="828085"/>
            <a:ext cx="11423711" cy="639825"/>
          </a:xfrm>
        </p:spPr>
        <p:txBody>
          <a:bodyPr vert="horz" lIns="91440" tIns="45720" rIns="91440" bIns="45720" rtlCol="0" anchor="t">
            <a:noAutofit/>
          </a:bodyPr>
          <a:lstStyle/>
          <a:p>
            <a:r>
              <a:rPr lang="en-US">
                <a:highlight>
                  <a:srgbClr val="FFFFFF"/>
                </a:highlight>
                <a:cs typeface="Arial"/>
              </a:rPr>
              <a:t>Effective Nov. 1, employees designated by Employee Retirement Services (ERS) as “Rehired Retirees” will be able to accrue annual and sick leave in GA@WORK.</a:t>
            </a:r>
            <a:endParaRPr lang="en-US">
              <a:cs typeface="Arial"/>
            </a:endParaRPr>
          </a:p>
          <a:p>
            <a:endParaRPr lang="en-US" sz="1900">
              <a:cs typeface="Arial"/>
            </a:endParaRPr>
          </a:p>
          <a:p>
            <a:endParaRPr lang="en-US">
              <a:cs typeface="Arial"/>
            </a:endParaRPr>
          </a:p>
        </p:txBody>
      </p:sp>
      <p:sp>
        <p:nvSpPr>
          <p:cNvPr id="8" name="TextBox 7">
            <a:extLst>
              <a:ext uri="{FF2B5EF4-FFF2-40B4-BE49-F238E27FC236}">
                <a16:creationId xmlns:a16="http://schemas.microsoft.com/office/drawing/2014/main" id="{5468179D-241C-ACEC-7258-A0AC10492A3D}"/>
              </a:ext>
            </a:extLst>
          </p:cNvPr>
          <p:cNvSpPr txBox="1"/>
          <p:nvPr/>
        </p:nvSpPr>
        <p:spPr>
          <a:xfrm>
            <a:off x="1630993" y="2236417"/>
            <a:ext cx="1041747"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C00000"/>
                </a:solidFill>
                <a:effectLst/>
                <a:uLnTx/>
                <a:uFillTx/>
                <a:latin typeface="Arial" panose="020B0604020202020204"/>
                <a:ea typeface="+mn-ea"/>
                <a:cs typeface="Arial"/>
              </a:rPr>
              <a:t>WHAT</a:t>
            </a:r>
            <a:endParaRPr kumimoji="0" lang="en-US" sz="2200" b="0" i="0" u="none" strike="noStrike" kern="1200" cap="none" spc="0" normalizeH="0" baseline="0" noProof="0">
              <a:ln>
                <a:noFill/>
              </a:ln>
              <a:solidFill>
                <a:srgbClr val="C00000"/>
              </a:solidFill>
              <a:effectLst/>
              <a:uLnTx/>
              <a:uFillTx/>
              <a:latin typeface="Arial" panose="020B0604020202020204"/>
              <a:ea typeface="+mn-ea"/>
              <a:cs typeface="Arial"/>
            </a:endParaRPr>
          </a:p>
        </p:txBody>
      </p:sp>
      <p:sp>
        <p:nvSpPr>
          <p:cNvPr id="9" name="TextBox 8">
            <a:extLst>
              <a:ext uri="{FF2B5EF4-FFF2-40B4-BE49-F238E27FC236}">
                <a16:creationId xmlns:a16="http://schemas.microsoft.com/office/drawing/2014/main" id="{5A499C90-C554-8E69-4AE9-DF955F3BF5B8}"/>
              </a:ext>
            </a:extLst>
          </p:cNvPr>
          <p:cNvSpPr txBox="1"/>
          <p:nvPr/>
        </p:nvSpPr>
        <p:spPr>
          <a:xfrm>
            <a:off x="1933705" y="3718663"/>
            <a:ext cx="1041747"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235789"/>
                </a:solidFill>
                <a:effectLst/>
                <a:uLnTx/>
                <a:uFillTx/>
                <a:latin typeface="Arial" panose="020B0604020202020204"/>
                <a:ea typeface="+mn-ea"/>
                <a:cs typeface="Arial"/>
              </a:rPr>
              <a:t>HOW</a:t>
            </a:r>
            <a:endParaRPr kumimoji="0" lang="en-US" sz="1800" b="0" i="0" u="none" strike="noStrike" kern="1200" cap="none" spc="0" normalizeH="0" baseline="0" noProof="0">
              <a:ln>
                <a:noFill/>
              </a:ln>
              <a:solidFill>
                <a:srgbClr val="235789"/>
              </a:solidFill>
              <a:effectLst/>
              <a:uLnTx/>
              <a:uFillTx/>
              <a:latin typeface="Arial" panose="020B0604020202020204"/>
              <a:ea typeface="+mn-ea"/>
              <a:cs typeface="Arial"/>
            </a:endParaRPr>
          </a:p>
        </p:txBody>
      </p:sp>
      <p:sp>
        <p:nvSpPr>
          <p:cNvPr id="10" name="TextBox 9">
            <a:extLst>
              <a:ext uri="{FF2B5EF4-FFF2-40B4-BE49-F238E27FC236}">
                <a16:creationId xmlns:a16="http://schemas.microsoft.com/office/drawing/2014/main" id="{E13B9CA7-4AAB-AB38-2369-72B9B81E29C3}"/>
              </a:ext>
            </a:extLst>
          </p:cNvPr>
          <p:cNvSpPr txBox="1"/>
          <p:nvPr/>
        </p:nvSpPr>
        <p:spPr>
          <a:xfrm>
            <a:off x="1630992" y="5242663"/>
            <a:ext cx="10417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3B700"/>
                </a:solidFill>
                <a:effectLst/>
                <a:uLnTx/>
                <a:uFillTx/>
                <a:latin typeface="Arial" panose="020B0604020202020204"/>
                <a:ea typeface="+mn-ea"/>
                <a:cs typeface="Arial"/>
              </a:rPr>
              <a:t>WHERE</a:t>
            </a:r>
            <a:endParaRPr kumimoji="0" lang="en-US" sz="1800" b="0" i="0" u="none" strike="noStrike" kern="1200" cap="none" spc="0" normalizeH="0" baseline="0" noProof="0">
              <a:ln>
                <a:noFill/>
              </a:ln>
              <a:solidFill>
                <a:srgbClr val="F3B700"/>
              </a:solidFill>
              <a:effectLst/>
              <a:uLnTx/>
              <a:uFillTx/>
              <a:latin typeface="Arial" panose="020B0604020202020204"/>
              <a:ea typeface="+mn-ea"/>
              <a:cs typeface="Arial"/>
            </a:endParaRPr>
          </a:p>
        </p:txBody>
      </p:sp>
    </p:spTree>
    <p:extLst>
      <p:ext uri="{BB962C8B-B14F-4D97-AF65-F5344CB8AC3E}">
        <p14:creationId xmlns:p14="http://schemas.microsoft.com/office/powerpoint/2010/main" val="31809296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94CDD-1E30-6DDA-D5D6-64DA82635AD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2FBB57C-A796-D832-04DC-9755922E8470}"/>
              </a:ext>
            </a:extLst>
          </p:cNvPr>
          <p:cNvSpPr>
            <a:spLocks noGrp="1"/>
          </p:cNvSpPr>
          <p:nvPr>
            <p:ph type="ctrTitle"/>
          </p:nvPr>
        </p:nvSpPr>
        <p:spPr/>
        <p:txBody>
          <a:bodyPr>
            <a:normAutofit fontScale="90000"/>
          </a:bodyPr>
          <a:lstStyle/>
          <a:p>
            <a:r>
              <a:rPr lang="en-US"/>
              <a:t>Annual Leave Conversion Payout</a:t>
            </a:r>
          </a:p>
        </p:txBody>
      </p:sp>
      <p:sp>
        <p:nvSpPr>
          <p:cNvPr id="2" name="Content Placeholder 1">
            <a:extLst>
              <a:ext uri="{FF2B5EF4-FFF2-40B4-BE49-F238E27FC236}">
                <a16:creationId xmlns:a16="http://schemas.microsoft.com/office/drawing/2014/main" id="{E5B3D70C-3987-E9EB-0999-B0A9D76A751C}"/>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488D7435-1B55-E766-93EE-0747479A52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639576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08A3A-2566-55AF-AA82-0F51C94206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431448D-EB9E-4165-2C93-49886F9B6112}"/>
              </a:ext>
            </a:extLst>
          </p:cNvPr>
          <p:cNvSpPr>
            <a:spLocks noGrp="1"/>
          </p:cNvSpPr>
          <p:nvPr>
            <p:ph type="title"/>
          </p:nvPr>
        </p:nvSpPr>
        <p:spPr/>
        <p:txBody>
          <a:bodyPr>
            <a:normAutofit/>
          </a:bodyPr>
          <a:lstStyle/>
          <a:p>
            <a:r>
              <a:rPr lang="en-US"/>
              <a:t>Annual Leave Conversion Payout</a:t>
            </a:r>
          </a:p>
        </p:txBody>
      </p:sp>
      <p:sp>
        <p:nvSpPr>
          <p:cNvPr id="4" name="Content Placeholder 3">
            <a:extLst>
              <a:ext uri="{FF2B5EF4-FFF2-40B4-BE49-F238E27FC236}">
                <a16:creationId xmlns:a16="http://schemas.microsoft.com/office/drawing/2014/main" id="{3FF8FE4E-095C-430E-9226-F9E78CBDE711}"/>
              </a:ext>
            </a:extLst>
          </p:cNvPr>
          <p:cNvSpPr>
            <a:spLocks noGrp="1"/>
          </p:cNvSpPr>
          <p:nvPr>
            <p:ph idx="1"/>
          </p:nvPr>
        </p:nvSpPr>
        <p:spPr>
          <a:xfrm>
            <a:off x="542873" y="1068168"/>
            <a:ext cx="11100122" cy="835737"/>
          </a:xfrm>
        </p:spPr>
        <p:txBody>
          <a:bodyPr vert="horz" lIns="91440" tIns="45720" rIns="91440" bIns="45720" rtlCol="0" anchor="t">
            <a:noAutofit/>
          </a:bodyPr>
          <a:lstStyle/>
          <a:p>
            <a:r>
              <a:rPr lang="en-US">
                <a:ea typeface="+mn-lt"/>
                <a:cs typeface="+mn-lt"/>
              </a:rPr>
              <a:t>Employees may elect to convert 40 hours of their accrued annual leave once per fiscal year into a cash payout upon certification from the Office of Planning and Budget (OPB). </a:t>
            </a:r>
          </a:p>
          <a:p>
            <a:endParaRPr lang="en-US">
              <a:cs typeface="Arial" panose="020B0604020202020204"/>
            </a:endParaRPr>
          </a:p>
        </p:txBody>
      </p:sp>
      <p:grpSp>
        <p:nvGrpSpPr>
          <p:cNvPr id="3406" name="Group 3405">
            <a:extLst>
              <a:ext uri="{FF2B5EF4-FFF2-40B4-BE49-F238E27FC236}">
                <a16:creationId xmlns:a16="http://schemas.microsoft.com/office/drawing/2014/main" id="{3521A96E-45AF-06D5-0AED-ADBFB9198D3E}"/>
              </a:ext>
            </a:extLst>
          </p:cNvPr>
          <p:cNvGrpSpPr/>
          <p:nvPr/>
        </p:nvGrpSpPr>
        <p:grpSpPr>
          <a:xfrm>
            <a:off x="535057" y="2359559"/>
            <a:ext cx="4651051" cy="3456404"/>
            <a:chOff x="97118" y="1608464"/>
            <a:chExt cx="4640166" cy="3557871"/>
          </a:xfrm>
        </p:grpSpPr>
        <p:sp>
          <p:nvSpPr>
            <p:cNvPr id="20" name="Rectangle: Rounded Corners 19">
              <a:extLst>
                <a:ext uri="{FF2B5EF4-FFF2-40B4-BE49-F238E27FC236}">
                  <a16:creationId xmlns:a16="http://schemas.microsoft.com/office/drawing/2014/main" id="{7609157F-949B-928D-969A-6D965F16BDE3}"/>
                </a:ext>
              </a:extLst>
            </p:cNvPr>
            <p:cNvSpPr/>
            <p:nvPr/>
          </p:nvSpPr>
          <p:spPr>
            <a:xfrm>
              <a:off x="97118" y="1608464"/>
              <a:ext cx="4640166" cy="3557871"/>
            </a:xfrm>
            <a:prstGeom prst="roundRect">
              <a:avLst>
                <a:gd name="adj" fmla="val 4699"/>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Content Placeholder 2">
              <a:extLst>
                <a:ext uri="{FF2B5EF4-FFF2-40B4-BE49-F238E27FC236}">
                  <a16:creationId xmlns:a16="http://schemas.microsoft.com/office/drawing/2014/main" id="{4B721E91-150C-A6A0-D0F1-E194F30878AB}"/>
                </a:ext>
              </a:extLst>
            </p:cNvPr>
            <p:cNvSpPr txBox="1">
              <a:spLocks/>
            </p:cNvSpPr>
            <p:nvPr/>
          </p:nvSpPr>
          <p:spPr>
            <a:xfrm>
              <a:off x="356392" y="2342914"/>
              <a:ext cx="4167756" cy="227808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22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lt"/>
                  <a:cs typeface="Arial" panose="020B0604020202020204"/>
                </a:rPr>
                <a:t>Employees must be in active pay status with an accrued leave balance of at least 160 hours of annual leave and 80 hours of sick leave prior to electing to convert 40 hours of their annual leave to a cash payout.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lt"/>
                  <a:cs typeface="Arial" panose="020B0604020202020204"/>
                </a:rPr>
                <a:t>Each state agency, must attest to the Office of Planning and Budget (OPB) that they have sufficient availability of funding for participation in the program prior to employees being able to request the leave conversion.</a:t>
              </a: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100" b="0" i="0" u="none" strike="noStrike" kern="1200" cap="none" spc="0" normalizeH="0" baseline="0" noProof="0">
                <a:ln>
                  <a:noFill/>
                </a:ln>
                <a:solidFill>
                  <a:srgbClr val="000000"/>
                </a:solidFill>
                <a:effectLst/>
                <a:uLnTx/>
                <a:uFillTx/>
                <a:latin typeface="Arial" panose="020B0604020202020204"/>
                <a:ea typeface="+mn-lt"/>
                <a:cs typeface="Arial" panose="020B0604020202020204"/>
              </a:endParaRPr>
            </a:p>
          </p:txBody>
        </p:sp>
        <p:cxnSp>
          <p:nvCxnSpPr>
            <p:cNvPr id="30" name="Straight Connector 29">
              <a:extLst>
                <a:ext uri="{FF2B5EF4-FFF2-40B4-BE49-F238E27FC236}">
                  <a16:creationId xmlns:a16="http://schemas.microsoft.com/office/drawing/2014/main" id="{60A2ABB3-763E-ACA1-3C48-017EAA0D26FB}"/>
                </a:ext>
              </a:extLst>
            </p:cNvPr>
            <p:cNvCxnSpPr/>
            <p:nvPr/>
          </p:nvCxnSpPr>
          <p:spPr>
            <a:xfrm>
              <a:off x="439451" y="2236841"/>
              <a:ext cx="2185508"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14AABDD9-9112-BAB7-ADD4-BE36E4E086D3}"/>
                </a:ext>
              </a:extLst>
            </p:cNvPr>
            <p:cNvSpPr txBox="1"/>
            <p:nvPr/>
          </p:nvSpPr>
          <p:spPr>
            <a:xfrm>
              <a:off x="100402" y="1809457"/>
              <a:ext cx="2916904"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35789"/>
                  </a:solidFill>
                  <a:effectLst/>
                  <a:uLnTx/>
                  <a:uFillTx/>
                  <a:latin typeface="Arial" panose="020B0604020202020204"/>
                  <a:ea typeface="+mn-ea"/>
                  <a:cs typeface="+mn-cs"/>
                </a:rPr>
                <a:t>How to Participate</a:t>
              </a:r>
              <a:endParaRPr kumimoji="0" lang="en-US" sz="2000" b="0" i="0" u="none" strike="noStrike" kern="1200" cap="none" spc="0" normalizeH="0" baseline="0" noProof="0">
                <a:ln>
                  <a:noFill/>
                </a:ln>
                <a:solidFill>
                  <a:srgbClr val="235789"/>
                </a:solidFill>
                <a:effectLst/>
                <a:uLnTx/>
                <a:uFillTx/>
                <a:latin typeface="Arial" panose="020B0604020202020204"/>
                <a:ea typeface="+mn-ea"/>
                <a:cs typeface="Arial"/>
              </a:endParaRPr>
            </a:p>
          </p:txBody>
        </p:sp>
      </p:grpSp>
      <p:graphicFrame>
        <p:nvGraphicFramePr>
          <p:cNvPr id="65" name="Diagram 64">
            <a:extLst>
              <a:ext uri="{FF2B5EF4-FFF2-40B4-BE49-F238E27FC236}">
                <a16:creationId xmlns:a16="http://schemas.microsoft.com/office/drawing/2014/main" id="{3B08BAFD-BCB9-6959-642E-65FF1B61C805}"/>
              </a:ext>
            </a:extLst>
          </p:cNvPr>
          <p:cNvGraphicFramePr/>
          <p:nvPr/>
        </p:nvGraphicFramePr>
        <p:xfrm>
          <a:off x="6096000" y="2550090"/>
          <a:ext cx="5396629" cy="43047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408" name="TextBox 3407">
            <a:extLst>
              <a:ext uri="{FF2B5EF4-FFF2-40B4-BE49-F238E27FC236}">
                <a16:creationId xmlns:a16="http://schemas.microsoft.com/office/drawing/2014/main" id="{166DF49C-E341-BB38-D4DE-58EF5C6BD054}"/>
              </a:ext>
            </a:extLst>
          </p:cNvPr>
          <p:cNvSpPr txBox="1"/>
          <p:nvPr/>
        </p:nvSpPr>
        <p:spPr>
          <a:xfrm>
            <a:off x="6246637" y="2362946"/>
            <a:ext cx="5090318"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FA267"/>
                </a:solidFill>
                <a:effectLst/>
                <a:uLnTx/>
                <a:uFillTx/>
                <a:latin typeface="Arial" panose="020B0604020202020204"/>
                <a:ea typeface="+mn-ea"/>
                <a:cs typeface="Arial"/>
              </a:rPr>
              <a:t>Annual Leave Conversion Timeline</a:t>
            </a:r>
          </a:p>
        </p:txBody>
      </p:sp>
      <p:sp>
        <p:nvSpPr>
          <p:cNvPr id="2" name="Slide Number Placeholder 1">
            <a:extLst>
              <a:ext uri="{FF2B5EF4-FFF2-40B4-BE49-F238E27FC236}">
                <a16:creationId xmlns:a16="http://schemas.microsoft.com/office/drawing/2014/main" id="{AD132916-B7CC-9424-AFFE-FEE363512D5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54249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2C83F-41FB-60B6-EB77-513401BD2F4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0BE9D4A-BFB1-8C7D-FCF1-38A45920ECA9}"/>
              </a:ext>
            </a:extLst>
          </p:cNvPr>
          <p:cNvSpPr>
            <a:spLocks noGrp="1"/>
          </p:cNvSpPr>
          <p:nvPr>
            <p:ph type="ctrTitle"/>
          </p:nvPr>
        </p:nvSpPr>
        <p:spPr/>
        <p:txBody>
          <a:bodyPr/>
          <a:lstStyle/>
          <a:p>
            <a:r>
              <a:rPr lang="en-US"/>
              <a:t>Open Enrollment</a:t>
            </a:r>
          </a:p>
        </p:txBody>
      </p:sp>
      <p:sp>
        <p:nvSpPr>
          <p:cNvPr id="4" name="Slide Number Placeholder 3">
            <a:extLst>
              <a:ext uri="{FF2B5EF4-FFF2-40B4-BE49-F238E27FC236}">
                <a16:creationId xmlns:a16="http://schemas.microsoft.com/office/drawing/2014/main" id="{BA78B9F7-8C96-3723-30F1-77A89EBAA2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Subtitle 4">
            <a:extLst>
              <a:ext uri="{FF2B5EF4-FFF2-40B4-BE49-F238E27FC236}">
                <a16:creationId xmlns:a16="http://schemas.microsoft.com/office/drawing/2014/main" id="{3275E535-156C-2DE1-74BF-83059C0EF366}"/>
              </a:ext>
            </a:extLst>
          </p:cNvPr>
          <p:cNvSpPr>
            <a:spLocks noGrp="1"/>
          </p:cNvSpPr>
          <p:nvPr>
            <p:ph type="subTitle" idx="1"/>
          </p:nvPr>
        </p:nvSpPr>
        <p:spPr/>
        <p:txBody>
          <a:bodyPr/>
          <a:lstStyle/>
          <a:p>
            <a:r>
              <a:rPr lang="en-US"/>
              <a:t>Leneequa Morris</a:t>
            </a:r>
          </a:p>
        </p:txBody>
      </p:sp>
    </p:spTree>
    <p:extLst>
      <p:ext uri="{BB962C8B-B14F-4D97-AF65-F5344CB8AC3E}">
        <p14:creationId xmlns:p14="http://schemas.microsoft.com/office/powerpoint/2010/main" val="3257971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0AD79-1241-DD59-0C28-F4BB21ED039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9119B5-DE01-A461-037A-61A9339275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7731308F-9422-5002-356C-699AA478F96C}"/>
              </a:ext>
            </a:extLst>
          </p:cNvPr>
          <p:cNvSpPr>
            <a:spLocks noGrp="1"/>
          </p:cNvSpPr>
          <p:nvPr>
            <p:ph type="title"/>
          </p:nvPr>
        </p:nvSpPr>
        <p:spPr/>
        <p:txBody>
          <a:bodyPr/>
          <a:lstStyle/>
          <a:p>
            <a:r>
              <a:rPr lang="en-US"/>
              <a:t>2027 Open Enrollment</a:t>
            </a:r>
          </a:p>
        </p:txBody>
      </p:sp>
      <p:sp>
        <p:nvSpPr>
          <p:cNvPr id="6" name="Content Placeholder 5">
            <a:extLst>
              <a:ext uri="{FF2B5EF4-FFF2-40B4-BE49-F238E27FC236}">
                <a16:creationId xmlns:a16="http://schemas.microsoft.com/office/drawing/2014/main" id="{C79081F0-CF2E-58C9-255C-BF0E9E18A803}"/>
              </a:ext>
            </a:extLst>
          </p:cNvPr>
          <p:cNvSpPr>
            <a:spLocks noGrp="1"/>
          </p:cNvSpPr>
          <p:nvPr>
            <p:ph idx="1"/>
          </p:nvPr>
        </p:nvSpPr>
        <p:spPr/>
        <p:txBody>
          <a:bodyPr/>
          <a:lstStyle/>
          <a:p>
            <a:r>
              <a:rPr lang="en-US"/>
              <a:t>Key Dates, Reminders and Resources</a:t>
            </a:r>
          </a:p>
        </p:txBody>
      </p:sp>
      <p:sp>
        <p:nvSpPr>
          <p:cNvPr id="7" name="Rectangle: Rounded Corners 6">
            <a:extLst>
              <a:ext uri="{FF2B5EF4-FFF2-40B4-BE49-F238E27FC236}">
                <a16:creationId xmlns:a16="http://schemas.microsoft.com/office/drawing/2014/main" id="{102B3D3A-753C-6BB7-57A4-919D8555802A}"/>
              </a:ext>
            </a:extLst>
          </p:cNvPr>
          <p:cNvSpPr/>
          <p:nvPr/>
        </p:nvSpPr>
        <p:spPr>
          <a:xfrm>
            <a:off x="632298" y="1666239"/>
            <a:ext cx="5463702" cy="3972611"/>
          </a:xfrm>
          <a:prstGeom prst="roundRect">
            <a:avLst>
              <a:gd name="adj" fmla="val 5725"/>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Rounded Corners 9">
            <a:extLst>
              <a:ext uri="{FF2B5EF4-FFF2-40B4-BE49-F238E27FC236}">
                <a16:creationId xmlns:a16="http://schemas.microsoft.com/office/drawing/2014/main" id="{973C3211-B4C3-96F7-0C03-356EC090A16F}"/>
              </a:ext>
            </a:extLst>
          </p:cNvPr>
          <p:cNvSpPr/>
          <p:nvPr/>
        </p:nvSpPr>
        <p:spPr>
          <a:xfrm>
            <a:off x="6268718" y="1666240"/>
            <a:ext cx="5463702" cy="3972610"/>
          </a:xfrm>
          <a:prstGeom prst="roundRect">
            <a:avLst>
              <a:gd name="adj" fmla="val 5725"/>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BB57E916-6C26-CC6D-64A5-86A09A9E3BCF}"/>
              </a:ext>
            </a:extLst>
          </p:cNvPr>
          <p:cNvSpPr txBox="1"/>
          <p:nvPr/>
        </p:nvSpPr>
        <p:spPr>
          <a:xfrm>
            <a:off x="758757" y="1805885"/>
            <a:ext cx="5337243"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35789"/>
                </a:solidFill>
                <a:effectLst/>
                <a:uLnTx/>
                <a:uFillTx/>
                <a:latin typeface="Arial" panose="020B0604020202020204"/>
                <a:ea typeface="+mn-ea"/>
                <a:cs typeface="+mn-cs"/>
              </a:rPr>
              <a:t>Key Dates &amp; Reminders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Open Enrollment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35789"/>
                </a:solidFill>
                <a:effectLst/>
                <a:uLnTx/>
                <a:uFillTx/>
                <a:latin typeface="Arial" panose="020B0604020202020204"/>
                <a:ea typeface="+mn-ea"/>
                <a:cs typeface="+mn-cs"/>
              </a:rPr>
              <a:t>Oct 19 – Nov 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5789"/>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Enrollment closes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Nov 7 at 12:59 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Alight (GaBreeze) has sent a kickoff email and will also send two reminder emails.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Enroll early at www.GaBreeze.ga.gov.</a:t>
            </a:r>
          </a:p>
        </p:txBody>
      </p:sp>
      <p:cxnSp>
        <p:nvCxnSpPr>
          <p:cNvPr id="13" name="Straight Connector 12">
            <a:extLst>
              <a:ext uri="{FF2B5EF4-FFF2-40B4-BE49-F238E27FC236}">
                <a16:creationId xmlns:a16="http://schemas.microsoft.com/office/drawing/2014/main" id="{479C83F1-547D-7810-7BDA-BFA624871330}"/>
              </a:ext>
            </a:extLst>
          </p:cNvPr>
          <p:cNvCxnSpPr>
            <a:cxnSpLocks/>
          </p:cNvCxnSpPr>
          <p:nvPr/>
        </p:nvCxnSpPr>
        <p:spPr>
          <a:xfrm>
            <a:off x="758757" y="2256817"/>
            <a:ext cx="5175115" cy="0"/>
          </a:xfrm>
          <a:prstGeom prst="line">
            <a:avLst/>
          </a:prstGeom>
          <a:ln w="317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C14BEA5-CC45-35B7-72E4-D433B46A323D}"/>
              </a:ext>
            </a:extLst>
          </p:cNvPr>
          <p:cNvCxnSpPr>
            <a:cxnSpLocks/>
          </p:cNvCxnSpPr>
          <p:nvPr/>
        </p:nvCxnSpPr>
        <p:spPr>
          <a:xfrm>
            <a:off x="758757" y="4909225"/>
            <a:ext cx="5175115" cy="0"/>
          </a:xfrm>
          <a:prstGeom prst="line">
            <a:avLst/>
          </a:prstGeom>
          <a:ln w="3175">
            <a:solidFill>
              <a:schemeClr val="accent2"/>
            </a:solidFill>
          </a:ln>
        </p:spPr>
        <p:style>
          <a:lnRef idx="2">
            <a:schemeClr val="accent1"/>
          </a:lnRef>
          <a:fillRef idx="0">
            <a:schemeClr val="accent1"/>
          </a:fillRef>
          <a:effectRef idx="1">
            <a:schemeClr val="accent1"/>
          </a:effectRef>
          <a:fontRef idx="minor">
            <a:schemeClr val="tx1"/>
          </a:fontRef>
        </p:style>
      </p:cxnSp>
      <p:pic>
        <p:nvPicPr>
          <p:cNvPr id="16" name="Content Placeholder 2" descr="A picture containing text, person&#10;&#10;AI-generated content may be incorrect.">
            <a:extLst>
              <a:ext uri="{FF2B5EF4-FFF2-40B4-BE49-F238E27FC236}">
                <a16:creationId xmlns:a16="http://schemas.microsoft.com/office/drawing/2014/main" id="{91EB2768-A503-0EC7-A2C7-C80381C1A017}"/>
              </a:ext>
            </a:extLst>
          </p:cNvPr>
          <p:cNvPicPr>
            <a:picLocks noChangeAspect="1"/>
          </p:cNvPicPr>
          <p:nvPr/>
        </p:nvPicPr>
        <p:blipFill>
          <a:blip r:embed="rId3"/>
          <a:stretch>
            <a:fillRect/>
          </a:stretch>
        </p:blipFill>
        <p:spPr>
          <a:xfrm>
            <a:off x="3656351" y="2377660"/>
            <a:ext cx="2277724" cy="1041810"/>
          </a:xfrm>
          <a:prstGeom prst="rect">
            <a:avLst/>
          </a:prstGeom>
        </p:spPr>
      </p:pic>
      <p:sp>
        <p:nvSpPr>
          <p:cNvPr id="18" name="TextBox 17">
            <a:extLst>
              <a:ext uri="{FF2B5EF4-FFF2-40B4-BE49-F238E27FC236}">
                <a16:creationId xmlns:a16="http://schemas.microsoft.com/office/drawing/2014/main" id="{789D13DA-5B1C-8775-E057-D119513D3002}"/>
              </a:ext>
            </a:extLst>
          </p:cNvPr>
          <p:cNvSpPr txBox="1"/>
          <p:nvPr/>
        </p:nvSpPr>
        <p:spPr>
          <a:xfrm>
            <a:off x="6406383" y="1805885"/>
            <a:ext cx="5337243"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7921E"/>
                </a:solidFill>
                <a:effectLst/>
                <a:uLnTx/>
                <a:uFillTx/>
                <a:latin typeface="Arial" panose="020B0604020202020204"/>
                <a:ea typeface="+mn-ea"/>
                <a:cs typeface="+mn-cs"/>
              </a:rPr>
              <a:t>Open Enrollment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Available on the Team Georgia website: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Flexible Benefits Interactive Guide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Benefits Handbook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2027 Flexible Benefits Rates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Benefits-at-a-Glance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61369D92-D5AC-921E-929D-7C113A47B2FE}"/>
              </a:ext>
            </a:extLst>
          </p:cNvPr>
          <p:cNvSpPr txBox="1"/>
          <p:nvPr/>
        </p:nvSpPr>
        <p:spPr>
          <a:xfrm>
            <a:off x="3459398" y="5926730"/>
            <a:ext cx="524619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Review your benefits options and enroll early!</a:t>
            </a:r>
          </a:p>
        </p:txBody>
      </p:sp>
      <p:cxnSp>
        <p:nvCxnSpPr>
          <p:cNvPr id="2" name="Straight Connector 1">
            <a:extLst>
              <a:ext uri="{FF2B5EF4-FFF2-40B4-BE49-F238E27FC236}">
                <a16:creationId xmlns:a16="http://schemas.microsoft.com/office/drawing/2014/main" id="{25BFD116-500B-718A-702B-F619F62FEB00}"/>
              </a:ext>
            </a:extLst>
          </p:cNvPr>
          <p:cNvCxnSpPr>
            <a:cxnSpLocks/>
          </p:cNvCxnSpPr>
          <p:nvPr/>
        </p:nvCxnSpPr>
        <p:spPr>
          <a:xfrm>
            <a:off x="6350492" y="2312846"/>
            <a:ext cx="5175115" cy="0"/>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B9998BD3-7A58-D0B0-E5A3-C12724768B12}"/>
              </a:ext>
            </a:extLst>
          </p:cNvPr>
          <p:cNvCxnSpPr>
            <a:cxnSpLocks/>
          </p:cNvCxnSpPr>
          <p:nvPr/>
        </p:nvCxnSpPr>
        <p:spPr>
          <a:xfrm>
            <a:off x="6406383" y="4909225"/>
            <a:ext cx="5175115" cy="0"/>
          </a:xfrm>
          <a:prstGeom prst="line">
            <a:avLst/>
          </a:prstGeom>
          <a:ln w="3175">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9" name="Content Placeholder 7" descr="A picture containing icon&#10;&#10;AI-generated content may be incorrect.">
            <a:extLst>
              <a:ext uri="{FF2B5EF4-FFF2-40B4-BE49-F238E27FC236}">
                <a16:creationId xmlns:a16="http://schemas.microsoft.com/office/drawing/2014/main" id="{FFB79759-BD4C-A0E8-A145-24DC38DDDAD5}"/>
              </a:ext>
            </a:extLst>
          </p:cNvPr>
          <p:cNvPicPr>
            <a:picLocks noChangeAspect="1"/>
          </p:cNvPicPr>
          <p:nvPr/>
        </p:nvPicPr>
        <p:blipFill>
          <a:blip r:embed="rId4"/>
          <a:stretch>
            <a:fillRect/>
          </a:stretch>
        </p:blipFill>
        <p:spPr>
          <a:xfrm>
            <a:off x="9020182" y="4799060"/>
            <a:ext cx="2514148" cy="823409"/>
          </a:xfrm>
          <a:prstGeom prst="rect">
            <a:avLst/>
          </a:prstGeom>
        </p:spPr>
      </p:pic>
    </p:spTree>
    <p:extLst>
      <p:ext uri="{BB962C8B-B14F-4D97-AF65-F5344CB8AC3E}">
        <p14:creationId xmlns:p14="http://schemas.microsoft.com/office/powerpoint/2010/main" val="1111521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CD9ACF-DE27-DAD8-462D-A873A784D9CB}"/>
              </a:ext>
            </a:extLst>
          </p:cNvPr>
          <p:cNvSpPr>
            <a:spLocks noGrp="1"/>
          </p:cNvSpPr>
          <p:nvPr>
            <p:ph type="ctrTitle"/>
          </p:nvPr>
        </p:nvSpPr>
        <p:spPr>
          <a:xfrm>
            <a:off x="1543050" y="2285979"/>
            <a:ext cx="9144000" cy="1655762"/>
          </a:xfrm>
        </p:spPr>
        <p:txBody>
          <a:bodyPr>
            <a:normAutofit fontScale="90000"/>
          </a:bodyPr>
          <a:lstStyle/>
          <a:p>
            <a:r>
              <a:rPr lang="en-US"/>
              <a:t>Reminders, Upcoming Webinars and Training  </a:t>
            </a:r>
          </a:p>
        </p:txBody>
      </p:sp>
      <p:sp>
        <p:nvSpPr>
          <p:cNvPr id="6" name="Subtitle 5">
            <a:extLst>
              <a:ext uri="{FF2B5EF4-FFF2-40B4-BE49-F238E27FC236}">
                <a16:creationId xmlns:a16="http://schemas.microsoft.com/office/drawing/2014/main" id="{1CA59A8C-1C43-9F0E-EAD1-4E5D38232933}"/>
              </a:ext>
            </a:extLst>
          </p:cNvPr>
          <p:cNvSpPr>
            <a:spLocks noGrp="1"/>
          </p:cNvSpPr>
          <p:nvPr>
            <p:ph type="subTitle" idx="1"/>
          </p:nvPr>
        </p:nvSpPr>
        <p:spPr>
          <a:xfrm>
            <a:off x="1543050" y="4033817"/>
            <a:ext cx="9144000" cy="1655762"/>
          </a:xfrm>
        </p:spPr>
        <p:txBody>
          <a:bodyPr/>
          <a:lstStyle/>
          <a:p>
            <a:r>
              <a:rPr lang="en-US"/>
              <a:t>Carla Gracen</a:t>
            </a:r>
          </a:p>
        </p:txBody>
      </p:sp>
      <p:sp>
        <p:nvSpPr>
          <p:cNvPr id="2" name="Slide Number Placeholder 1">
            <a:extLst>
              <a:ext uri="{FF2B5EF4-FFF2-40B4-BE49-F238E27FC236}">
                <a16:creationId xmlns:a16="http://schemas.microsoft.com/office/drawing/2014/main" id="{A84A67E8-976E-F1DD-18BD-BA95B696C7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6827510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7DAA6089-2D51-D4B8-A47A-F7E1C64388FD}"/>
              </a:ext>
            </a:extLst>
          </p:cNvPr>
          <p:cNvSpPr/>
          <p:nvPr/>
        </p:nvSpPr>
        <p:spPr>
          <a:xfrm>
            <a:off x="6137596" y="2278560"/>
            <a:ext cx="4882828" cy="3757454"/>
          </a:xfrm>
          <a:prstGeom prst="roundRect">
            <a:avLst>
              <a:gd name="adj" fmla="val 3622"/>
            </a:avLst>
          </a:prstGeom>
          <a:solidFill>
            <a:schemeClr val="bg1"/>
          </a:solidFill>
          <a:ln w="38100">
            <a:solidFill>
              <a:srgbClr val="DCE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Rounded Corners 2">
            <a:extLst>
              <a:ext uri="{FF2B5EF4-FFF2-40B4-BE49-F238E27FC236}">
                <a16:creationId xmlns:a16="http://schemas.microsoft.com/office/drawing/2014/main" id="{8E4FDF02-979B-0331-BB8A-A065D2B943B2}"/>
              </a:ext>
            </a:extLst>
          </p:cNvPr>
          <p:cNvSpPr/>
          <p:nvPr/>
        </p:nvSpPr>
        <p:spPr>
          <a:xfrm>
            <a:off x="889321" y="2278560"/>
            <a:ext cx="4601540" cy="3757454"/>
          </a:xfrm>
          <a:prstGeom prst="roundRect">
            <a:avLst>
              <a:gd name="adj" fmla="val 3622"/>
            </a:avLst>
          </a:prstGeom>
          <a:solidFill>
            <a:schemeClr val="bg1"/>
          </a:solidFill>
          <a:ln w="381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67694D12-AF6A-07EC-42A7-F2B8C51A00B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918D8-A47D-3F45-B82F-BB2F046E894D}"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8ECE9D49-1077-DA0E-9E93-87F9E3D6E622}"/>
              </a:ext>
            </a:extLst>
          </p:cNvPr>
          <p:cNvSpPr>
            <a:spLocks noGrp="1"/>
          </p:cNvSpPr>
          <p:nvPr>
            <p:ph type="title"/>
          </p:nvPr>
        </p:nvSpPr>
        <p:spPr/>
        <p:txBody>
          <a:bodyPr>
            <a:normAutofit/>
          </a:bodyPr>
          <a:lstStyle/>
          <a:p>
            <a:r>
              <a:rPr lang="en-US"/>
              <a:t>Performance Management ILT sessions</a:t>
            </a:r>
          </a:p>
        </p:txBody>
      </p:sp>
      <p:sp>
        <p:nvSpPr>
          <p:cNvPr id="6" name="Content Placeholder 5">
            <a:extLst>
              <a:ext uri="{FF2B5EF4-FFF2-40B4-BE49-F238E27FC236}">
                <a16:creationId xmlns:a16="http://schemas.microsoft.com/office/drawing/2014/main" id="{BF5AC387-FCB6-785E-52C0-C20F8C7F2865}"/>
              </a:ext>
            </a:extLst>
          </p:cNvPr>
          <p:cNvSpPr>
            <a:spLocks noGrp="1"/>
          </p:cNvSpPr>
          <p:nvPr>
            <p:ph idx="1"/>
          </p:nvPr>
        </p:nvSpPr>
        <p:spPr>
          <a:xfrm>
            <a:off x="532435" y="1158619"/>
            <a:ext cx="11100122" cy="872375"/>
          </a:xfrm>
        </p:spPr>
        <p:txBody>
          <a:bodyPr>
            <a:noAutofit/>
          </a:bodyPr>
          <a:lstStyle/>
          <a:p>
            <a:r>
              <a:rPr lang="en-US" sz="1800" b="1"/>
              <a:t>Performance Management Instructor-Led Training (ILT)</a:t>
            </a:r>
            <a:r>
              <a:rPr lang="en-US" sz="1800"/>
              <a:t> sessions will be delivered </a:t>
            </a:r>
            <a:r>
              <a:rPr lang="en-US" sz="1800" b="1"/>
              <a:t>virtually</a:t>
            </a:r>
            <a:r>
              <a:rPr lang="en-US" sz="1800"/>
              <a:t> and are designed to provide </a:t>
            </a:r>
            <a:r>
              <a:rPr lang="en-US" sz="1800" b="1"/>
              <a:t>Talent Partners and HR Partners </a:t>
            </a:r>
            <a:r>
              <a:rPr lang="en-US" sz="1800"/>
              <a:t>with guidance and hands-on practice for launching the performance management business processes in GA@WORK. </a:t>
            </a:r>
          </a:p>
          <a:p>
            <a:endParaRPr lang="en-US" sz="1800"/>
          </a:p>
        </p:txBody>
      </p:sp>
      <p:sp>
        <p:nvSpPr>
          <p:cNvPr id="7" name="Content Placeholder 6">
            <a:extLst>
              <a:ext uri="{FF2B5EF4-FFF2-40B4-BE49-F238E27FC236}">
                <a16:creationId xmlns:a16="http://schemas.microsoft.com/office/drawing/2014/main" id="{EDFD13B5-9B1C-59CF-C9E3-E59335887BB2}"/>
              </a:ext>
            </a:extLst>
          </p:cNvPr>
          <p:cNvSpPr>
            <a:spLocks noGrp="1"/>
          </p:cNvSpPr>
          <p:nvPr>
            <p:ph idx="13"/>
          </p:nvPr>
        </p:nvSpPr>
        <p:spPr>
          <a:xfrm>
            <a:off x="6137596" y="2970164"/>
            <a:ext cx="4882828" cy="3065850"/>
          </a:xfrm>
        </p:spPr>
        <p:txBody>
          <a:bodyPr>
            <a:noAutofit/>
          </a:bodyPr>
          <a:lstStyle/>
          <a:p>
            <a:pPr fontAlgn="base"/>
            <a:r>
              <a:rPr lang="en-US" sz="1600"/>
              <a:t>Participants should </a:t>
            </a:r>
            <a:r>
              <a:rPr lang="en-US" sz="1600" b="1"/>
              <a:t>register for the Performance Management course directly in GA@WORK</a:t>
            </a:r>
            <a:r>
              <a:rPr lang="en-US" sz="1600"/>
              <a:t> and select the session that best fits their schedule. </a:t>
            </a:r>
          </a:p>
          <a:p>
            <a:pPr fontAlgn="base"/>
            <a:r>
              <a:rPr lang="en-US" sz="1600" b="1"/>
              <a:t>How to register for Training in GA@WORK:</a:t>
            </a:r>
            <a:r>
              <a:rPr lang="en-US" sz="1600"/>
              <a:t> </a:t>
            </a:r>
          </a:p>
          <a:p>
            <a:pPr marL="285750" lvl="0" indent="-285750" fontAlgn="base">
              <a:buFont typeface="Arial" panose="020B0604020202020204" pitchFamily="34" charset="0"/>
              <a:buChar char="•"/>
            </a:pPr>
            <a:r>
              <a:rPr lang="en-US" sz="1600"/>
              <a:t>Log in to </a:t>
            </a:r>
            <a:r>
              <a:rPr lang="en-US" sz="1600" b="1"/>
              <a:t>GA@WORK</a:t>
            </a:r>
            <a:r>
              <a:rPr lang="en-US" sz="1600"/>
              <a:t> and select </a:t>
            </a:r>
            <a:r>
              <a:rPr lang="en-US" sz="1600" b="1"/>
              <a:t>My Learning</a:t>
            </a:r>
            <a:r>
              <a:rPr lang="en-US" sz="1600"/>
              <a:t>. </a:t>
            </a:r>
          </a:p>
          <a:p>
            <a:pPr marL="285750" lvl="0" indent="-285750" fontAlgn="base">
              <a:buFont typeface="Arial" panose="020B0604020202020204" pitchFamily="34" charset="0"/>
              <a:buChar char="•"/>
            </a:pPr>
            <a:r>
              <a:rPr lang="en-US" sz="1600"/>
              <a:t>Search for the </a:t>
            </a:r>
            <a:r>
              <a:rPr lang="en-US" sz="1600" b="1"/>
              <a:t>course</a:t>
            </a:r>
            <a:r>
              <a:rPr lang="en-US" sz="1600"/>
              <a:t>. </a:t>
            </a:r>
          </a:p>
          <a:p>
            <a:pPr marL="285750" lvl="0" indent="-285750" fontAlgn="base">
              <a:buFont typeface="Arial" panose="020B0604020202020204" pitchFamily="34" charset="0"/>
              <a:buChar char="•"/>
            </a:pPr>
            <a:r>
              <a:rPr lang="en-US" sz="1600"/>
              <a:t>Select the desired </a:t>
            </a:r>
            <a:r>
              <a:rPr lang="en-US" sz="1600" b="1"/>
              <a:t>course offering/date</a:t>
            </a:r>
            <a:r>
              <a:rPr lang="en-US" sz="1600"/>
              <a:t>. </a:t>
            </a:r>
          </a:p>
          <a:p>
            <a:pPr marL="285750" lvl="0" indent="-285750" fontAlgn="base">
              <a:buFont typeface="Arial" panose="020B0604020202020204" pitchFamily="34" charset="0"/>
              <a:buChar char="•"/>
            </a:pPr>
            <a:r>
              <a:rPr lang="en-US" sz="1600"/>
              <a:t>Click </a:t>
            </a:r>
            <a:r>
              <a:rPr lang="en-US" sz="1600" b="1"/>
              <a:t>Enroll</a:t>
            </a:r>
            <a:r>
              <a:rPr lang="en-US" sz="1600"/>
              <a:t> to register. </a:t>
            </a:r>
          </a:p>
          <a:p>
            <a:pPr fontAlgn="base"/>
            <a:r>
              <a:rPr lang="en-US" sz="1600" b="1"/>
              <a:t>Participants are only required to attend one session. </a:t>
            </a:r>
          </a:p>
        </p:txBody>
      </p:sp>
      <p:graphicFrame>
        <p:nvGraphicFramePr>
          <p:cNvPr id="8" name="Table 7">
            <a:extLst>
              <a:ext uri="{FF2B5EF4-FFF2-40B4-BE49-F238E27FC236}">
                <a16:creationId xmlns:a16="http://schemas.microsoft.com/office/drawing/2014/main" id="{60D0B622-B3C5-B529-74BA-9B0E805789BC}"/>
              </a:ext>
            </a:extLst>
          </p:cNvPr>
          <p:cNvGraphicFramePr>
            <a:graphicFrameLocks noGrp="1"/>
          </p:cNvGraphicFramePr>
          <p:nvPr/>
        </p:nvGraphicFramePr>
        <p:xfrm>
          <a:off x="952827" y="2970164"/>
          <a:ext cx="4480560" cy="1314915"/>
        </p:xfrm>
        <a:graphic>
          <a:graphicData uri="http://schemas.openxmlformats.org/drawingml/2006/table">
            <a:tbl>
              <a:tblPr firstRow="1" bandRow="1">
                <a:tableStyleId>{2D5ABB26-0587-4C30-8999-92F81FD0307C}</a:tableStyleId>
              </a:tblPr>
              <a:tblGrid>
                <a:gridCol w="4480560">
                  <a:extLst>
                    <a:ext uri="{9D8B030D-6E8A-4147-A177-3AD203B41FA5}">
                      <a16:colId xmlns:a16="http://schemas.microsoft.com/office/drawing/2014/main" val="2767844199"/>
                    </a:ext>
                  </a:extLst>
                </a:gridCol>
              </a:tblGrid>
              <a:tr h="4059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All </a:t>
                      </a:r>
                      <a:r>
                        <a:rPr lang="en-US" sz="1600"/>
                        <a:t>sessions will be held from </a:t>
                      </a:r>
                      <a:r>
                        <a:rPr lang="en-US" sz="1600" b="1"/>
                        <a:t>9 a.m. – 12 p.m.</a:t>
                      </a:r>
                      <a:r>
                        <a:rPr lang="en-US" sz="1600"/>
                        <a:t> </a:t>
                      </a:r>
                    </a:p>
                  </a:txBody>
                  <a:tcPr/>
                </a:tc>
                <a:extLst>
                  <a:ext uri="{0D108BD9-81ED-4DB2-BD59-A6C34878D82A}">
                    <a16:rowId xmlns:a16="http://schemas.microsoft.com/office/drawing/2014/main" val="3490033397"/>
                  </a:ext>
                </a:extLst>
              </a:tr>
              <a:tr h="45446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a:t>Thursday, Oct. 22 | 9 a.m. – 12 p.m.</a:t>
                      </a:r>
                      <a:r>
                        <a:rPr lang="en-US" sz="1600"/>
                        <a:t> </a:t>
                      </a:r>
                    </a:p>
                  </a:txBody>
                  <a:tcPr/>
                </a:tc>
                <a:extLst>
                  <a:ext uri="{0D108BD9-81ED-4DB2-BD59-A6C34878D82A}">
                    <a16:rowId xmlns:a16="http://schemas.microsoft.com/office/drawing/2014/main" val="2559228585"/>
                  </a:ext>
                </a:extLst>
              </a:tr>
              <a:tr h="45446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a:t>Tuesday, Oct. 27 | 9 a.m. – 12 p.m.</a:t>
                      </a:r>
                      <a:r>
                        <a:rPr lang="en-US" sz="1600"/>
                        <a:t> </a:t>
                      </a:r>
                    </a:p>
                  </a:txBody>
                  <a:tcPr/>
                </a:tc>
                <a:extLst>
                  <a:ext uri="{0D108BD9-81ED-4DB2-BD59-A6C34878D82A}">
                    <a16:rowId xmlns:a16="http://schemas.microsoft.com/office/drawing/2014/main" val="4136196881"/>
                  </a:ext>
                </a:extLst>
              </a:tr>
            </a:tbl>
          </a:graphicData>
        </a:graphic>
      </p:graphicFrame>
      <p:sp>
        <p:nvSpPr>
          <p:cNvPr id="9" name="Rectangle: Rounded Corners 8">
            <a:extLst>
              <a:ext uri="{FF2B5EF4-FFF2-40B4-BE49-F238E27FC236}">
                <a16:creationId xmlns:a16="http://schemas.microsoft.com/office/drawing/2014/main" id="{9BC21759-CCF0-1A56-3ED9-95FCF2F077BE}"/>
              </a:ext>
            </a:extLst>
          </p:cNvPr>
          <p:cNvSpPr/>
          <p:nvPr/>
        </p:nvSpPr>
        <p:spPr>
          <a:xfrm>
            <a:off x="889320" y="2290426"/>
            <a:ext cx="4601540" cy="587634"/>
          </a:xfrm>
          <a:prstGeom prst="roundRect">
            <a:avLst>
              <a:gd name="adj" fmla="val 19450"/>
            </a:avLst>
          </a:prstGeom>
          <a:solidFill>
            <a:schemeClr val="accent4">
              <a:lumMod val="20000"/>
              <a:lumOff val="80000"/>
            </a:schemeClr>
          </a:solid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5D96FBD0-9BA0-7BC1-B416-F9FEA1944B9B}"/>
              </a:ext>
            </a:extLst>
          </p:cNvPr>
          <p:cNvSpPr txBox="1"/>
          <p:nvPr/>
        </p:nvSpPr>
        <p:spPr>
          <a:xfrm>
            <a:off x="1551610" y="2399577"/>
            <a:ext cx="37722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Time and Date</a:t>
            </a:r>
          </a:p>
        </p:txBody>
      </p:sp>
      <p:grpSp>
        <p:nvGrpSpPr>
          <p:cNvPr id="12" name="Group 11">
            <a:extLst>
              <a:ext uri="{FF2B5EF4-FFF2-40B4-BE49-F238E27FC236}">
                <a16:creationId xmlns:a16="http://schemas.microsoft.com/office/drawing/2014/main" id="{0D6970A0-D735-D819-8B65-84F079CAAA8E}"/>
              </a:ext>
            </a:extLst>
          </p:cNvPr>
          <p:cNvGrpSpPr/>
          <p:nvPr/>
        </p:nvGrpSpPr>
        <p:grpSpPr>
          <a:xfrm>
            <a:off x="1010301" y="2334360"/>
            <a:ext cx="457200" cy="457200"/>
            <a:chOff x="309261" y="2248383"/>
            <a:chExt cx="457200" cy="457200"/>
          </a:xfrm>
        </p:grpSpPr>
        <p:sp>
          <p:nvSpPr>
            <p:cNvPr id="10" name="Oval 9">
              <a:extLst>
                <a:ext uri="{FF2B5EF4-FFF2-40B4-BE49-F238E27FC236}">
                  <a16:creationId xmlns:a16="http://schemas.microsoft.com/office/drawing/2014/main" id="{6E7D311D-B775-389F-2ADD-7CDFFA60FBF4}"/>
                </a:ext>
              </a:extLst>
            </p:cNvPr>
            <p:cNvSpPr/>
            <p:nvPr/>
          </p:nvSpPr>
          <p:spPr>
            <a:xfrm>
              <a:off x="309261" y="2248383"/>
              <a:ext cx="457200" cy="457200"/>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3" name="Graphic 12" descr="Daily calendar with solid fill">
              <a:extLst>
                <a:ext uri="{FF2B5EF4-FFF2-40B4-BE49-F238E27FC236}">
                  <a16:creationId xmlns:a16="http://schemas.microsoft.com/office/drawing/2014/main" id="{142A1B71-E3D1-360F-E30B-2730D12ABF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0224" y="2271594"/>
              <a:ext cx="404421" cy="404421"/>
            </a:xfrm>
            <a:prstGeom prst="rect">
              <a:avLst/>
            </a:prstGeom>
          </p:spPr>
        </p:pic>
      </p:grpSp>
      <p:sp>
        <p:nvSpPr>
          <p:cNvPr id="15" name="Rectangle: Rounded Corners 14">
            <a:extLst>
              <a:ext uri="{FF2B5EF4-FFF2-40B4-BE49-F238E27FC236}">
                <a16:creationId xmlns:a16="http://schemas.microsoft.com/office/drawing/2014/main" id="{D7854F7A-E333-FECB-D4DF-68D1B14AB509}"/>
              </a:ext>
            </a:extLst>
          </p:cNvPr>
          <p:cNvSpPr/>
          <p:nvPr/>
        </p:nvSpPr>
        <p:spPr>
          <a:xfrm>
            <a:off x="6137595" y="2278560"/>
            <a:ext cx="4882829" cy="599500"/>
          </a:xfrm>
          <a:prstGeom prst="roundRect">
            <a:avLst/>
          </a:prstGeom>
          <a:solidFill>
            <a:srgbClr val="DCEAF7"/>
          </a:solidFill>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67B7369D-8BDA-ECD0-ABB5-5E7FDC6443E1}"/>
              </a:ext>
            </a:extLst>
          </p:cNvPr>
          <p:cNvSpPr txBox="1"/>
          <p:nvPr/>
        </p:nvSpPr>
        <p:spPr>
          <a:xfrm>
            <a:off x="6697039" y="2373011"/>
            <a:ext cx="3962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Registration</a:t>
            </a:r>
          </a:p>
        </p:txBody>
      </p:sp>
      <p:grpSp>
        <p:nvGrpSpPr>
          <p:cNvPr id="18" name="Group 17">
            <a:extLst>
              <a:ext uri="{FF2B5EF4-FFF2-40B4-BE49-F238E27FC236}">
                <a16:creationId xmlns:a16="http://schemas.microsoft.com/office/drawing/2014/main" id="{59ABA253-8FDE-4CBB-8D13-0D9808DCBB45}"/>
              </a:ext>
            </a:extLst>
          </p:cNvPr>
          <p:cNvGrpSpPr/>
          <p:nvPr/>
        </p:nvGrpSpPr>
        <p:grpSpPr>
          <a:xfrm>
            <a:off x="6220790" y="2331181"/>
            <a:ext cx="457200" cy="457200"/>
            <a:chOff x="5597205" y="6036014"/>
            <a:chExt cx="457200" cy="457200"/>
          </a:xfrm>
        </p:grpSpPr>
        <p:sp>
          <p:nvSpPr>
            <p:cNvPr id="17" name="Oval 16">
              <a:extLst>
                <a:ext uri="{FF2B5EF4-FFF2-40B4-BE49-F238E27FC236}">
                  <a16:creationId xmlns:a16="http://schemas.microsoft.com/office/drawing/2014/main" id="{E1B0EAF5-4AE9-5995-15DA-424213B5AB5E}"/>
                </a:ext>
              </a:extLst>
            </p:cNvPr>
            <p:cNvSpPr/>
            <p:nvPr/>
          </p:nvSpPr>
          <p:spPr>
            <a:xfrm>
              <a:off x="5597205" y="6036014"/>
              <a:ext cx="457200" cy="457200"/>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3" name="Graphic 22" descr="Clipboard with solid fill">
              <a:extLst>
                <a:ext uri="{FF2B5EF4-FFF2-40B4-BE49-F238E27FC236}">
                  <a16:creationId xmlns:a16="http://schemas.microsoft.com/office/drawing/2014/main" id="{23FBFA79-6EFE-7BB5-F38D-E84D62DB98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52767" y="6082051"/>
              <a:ext cx="365125" cy="365125"/>
            </a:xfrm>
            <a:prstGeom prst="rect">
              <a:avLst/>
            </a:prstGeom>
          </p:spPr>
        </p:pic>
      </p:grpSp>
      <p:sp>
        <p:nvSpPr>
          <p:cNvPr id="24" name="Oval 23">
            <a:extLst>
              <a:ext uri="{FF2B5EF4-FFF2-40B4-BE49-F238E27FC236}">
                <a16:creationId xmlns:a16="http://schemas.microsoft.com/office/drawing/2014/main" id="{ECAA6266-611C-2A50-DD80-E9989F48B9B1}"/>
              </a:ext>
            </a:extLst>
          </p:cNvPr>
          <p:cNvSpPr/>
          <p:nvPr/>
        </p:nvSpPr>
        <p:spPr>
          <a:xfrm>
            <a:off x="1008418" y="3465984"/>
            <a:ext cx="182880" cy="18288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Oval 25">
            <a:extLst>
              <a:ext uri="{FF2B5EF4-FFF2-40B4-BE49-F238E27FC236}">
                <a16:creationId xmlns:a16="http://schemas.microsoft.com/office/drawing/2014/main" id="{42351B6D-89A7-656C-23DA-01665E855F84}"/>
              </a:ext>
            </a:extLst>
          </p:cNvPr>
          <p:cNvSpPr/>
          <p:nvPr/>
        </p:nvSpPr>
        <p:spPr>
          <a:xfrm>
            <a:off x="1008418" y="3916472"/>
            <a:ext cx="182880" cy="18288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Oval 33">
            <a:extLst>
              <a:ext uri="{FF2B5EF4-FFF2-40B4-BE49-F238E27FC236}">
                <a16:creationId xmlns:a16="http://schemas.microsoft.com/office/drawing/2014/main" id="{DD8085AC-6935-C58B-5B66-C4E55E0ABBF7}"/>
              </a:ext>
            </a:extLst>
          </p:cNvPr>
          <p:cNvSpPr/>
          <p:nvPr/>
        </p:nvSpPr>
        <p:spPr>
          <a:xfrm>
            <a:off x="6194437" y="4165064"/>
            <a:ext cx="182880" cy="18288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Oval 35">
            <a:extLst>
              <a:ext uri="{FF2B5EF4-FFF2-40B4-BE49-F238E27FC236}">
                <a16:creationId xmlns:a16="http://schemas.microsoft.com/office/drawing/2014/main" id="{31C9BCDA-7868-3357-BF5A-F9730923613C}"/>
              </a:ext>
            </a:extLst>
          </p:cNvPr>
          <p:cNvSpPr/>
          <p:nvPr/>
        </p:nvSpPr>
        <p:spPr>
          <a:xfrm>
            <a:off x="6194437" y="4503089"/>
            <a:ext cx="182880" cy="18288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Oval 37">
            <a:extLst>
              <a:ext uri="{FF2B5EF4-FFF2-40B4-BE49-F238E27FC236}">
                <a16:creationId xmlns:a16="http://schemas.microsoft.com/office/drawing/2014/main" id="{34B681AE-8160-1437-C608-66D1D4B6DD45}"/>
              </a:ext>
            </a:extLst>
          </p:cNvPr>
          <p:cNvSpPr/>
          <p:nvPr/>
        </p:nvSpPr>
        <p:spPr>
          <a:xfrm>
            <a:off x="6194437" y="4854374"/>
            <a:ext cx="182880" cy="18288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Oval 39">
            <a:extLst>
              <a:ext uri="{FF2B5EF4-FFF2-40B4-BE49-F238E27FC236}">
                <a16:creationId xmlns:a16="http://schemas.microsoft.com/office/drawing/2014/main" id="{DBF2447D-8604-8255-3A9C-0BD6DE543334}"/>
              </a:ext>
            </a:extLst>
          </p:cNvPr>
          <p:cNvSpPr/>
          <p:nvPr/>
        </p:nvSpPr>
        <p:spPr>
          <a:xfrm>
            <a:off x="6194437" y="5213131"/>
            <a:ext cx="182880" cy="182880"/>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38344854"/>
      </p:ext>
    </p:extLst>
  </p:cSld>
  <p:clrMapOvr>
    <a:masterClrMapping/>
  </p:clrMapOvr>
  <p:extLst>
    <p:ext uri="{6950BFC3-D8DA-4A85-94F7-54DA5524770B}">
      <p188:commentRel xmlns:p188="http://schemas.microsoft.com/office/powerpoint/2018/8/main" r:id="rId3"/>
    </p:ext>
  </p:extLs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02D14-6D49-D914-A064-E70D09B5B32D}"/>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6091889F-81C4-18A7-D4C1-D5504BB4F254}"/>
              </a:ext>
            </a:extLst>
          </p:cNvPr>
          <p:cNvSpPr/>
          <p:nvPr/>
        </p:nvSpPr>
        <p:spPr>
          <a:xfrm>
            <a:off x="669138" y="5480189"/>
            <a:ext cx="10553754" cy="778907"/>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DBE778CD-55E8-C54B-0223-06835177EDA4}"/>
              </a:ext>
            </a:extLst>
          </p:cNvPr>
          <p:cNvSpPr/>
          <p:nvPr/>
        </p:nvSpPr>
        <p:spPr>
          <a:xfrm>
            <a:off x="669138" y="4654637"/>
            <a:ext cx="10553754" cy="7789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67255083-0C94-8121-5E43-CB6352E210E4}"/>
              </a:ext>
            </a:extLst>
          </p:cNvPr>
          <p:cNvSpPr/>
          <p:nvPr/>
        </p:nvSpPr>
        <p:spPr>
          <a:xfrm>
            <a:off x="669138" y="3875730"/>
            <a:ext cx="10553753" cy="778907"/>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E473FD5B-EC91-B63F-DB8D-ABE5B9387303}"/>
              </a:ext>
            </a:extLst>
          </p:cNvPr>
          <p:cNvSpPr/>
          <p:nvPr/>
        </p:nvSpPr>
        <p:spPr>
          <a:xfrm>
            <a:off x="669139" y="3072194"/>
            <a:ext cx="10483413" cy="7789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B94E6B27-D05C-1140-1A15-5FEF5D5BAB2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9128BAF0-324D-4906-B1A8-4BB767300C6B}"/>
              </a:ext>
            </a:extLst>
          </p:cNvPr>
          <p:cNvSpPr>
            <a:spLocks noGrp="1"/>
          </p:cNvSpPr>
          <p:nvPr>
            <p:ph type="title"/>
          </p:nvPr>
        </p:nvSpPr>
        <p:spPr/>
        <p:txBody>
          <a:bodyPr/>
          <a:lstStyle/>
          <a:p>
            <a:r>
              <a:rPr lang="en-US"/>
              <a:t>Upcoming Instructor-Led Trainings </a:t>
            </a:r>
          </a:p>
        </p:txBody>
      </p:sp>
      <p:sp>
        <p:nvSpPr>
          <p:cNvPr id="4" name="Content Placeholder 3">
            <a:extLst>
              <a:ext uri="{FF2B5EF4-FFF2-40B4-BE49-F238E27FC236}">
                <a16:creationId xmlns:a16="http://schemas.microsoft.com/office/drawing/2014/main" id="{7D2F5A5C-E3DC-0C45-7C5E-A440710A5C1D}"/>
              </a:ext>
            </a:extLst>
          </p:cNvPr>
          <p:cNvSpPr>
            <a:spLocks noGrp="1"/>
          </p:cNvSpPr>
          <p:nvPr>
            <p:ph idx="1"/>
          </p:nvPr>
        </p:nvSpPr>
        <p:spPr>
          <a:xfrm>
            <a:off x="532435" y="1138869"/>
            <a:ext cx="10741258" cy="1014723"/>
          </a:xfrm>
        </p:spPr>
        <p:txBody>
          <a:bodyPr>
            <a:noAutofit/>
          </a:bodyPr>
          <a:lstStyle/>
          <a:p>
            <a:r>
              <a:rPr lang="en-US" sz="1800"/>
              <a:t>Take advantage of these upcoming </a:t>
            </a:r>
            <a:r>
              <a:rPr lang="en-US" sz="1800" b="1"/>
              <a:t>instructor-led training opportunities </a:t>
            </a:r>
            <a:r>
              <a:rPr lang="en-US" sz="1800"/>
              <a:t>to expand your knowledge, strengthen your skills, and support your continued professional development.</a:t>
            </a:r>
          </a:p>
          <a:p>
            <a:r>
              <a:rPr lang="en-US" sz="1800" b="1"/>
              <a:t>The latest ILT schedule, and how to register, is always in GA@WORK Learning.</a:t>
            </a:r>
          </a:p>
        </p:txBody>
      </p:sp>
      <p:sp>
        <p:nvSpPr>
          <p:cNvPr id="10" name="Rectangle: Rounded Corners 9">
            <a:extLst>
              <a:ext uri="{FF2B5EF4-FFF2-40B4-BE49-F238E27FC236}">
                <a16:creationId xmlns:a16="http://schemas.microsoft.com/office/drawing/2014/main" id="{A458460E-8420-BD3F-05FF-936CAF958E84}"/>
              </a:ext>
            </a:extLst>
          </p:cNvPr>
          <p:cNvSpPr/>
          <p:nvPr/>
        </p:nvSpPr>
        <p:spPr>
          <a:xfrm>
            <a:off x="669138" y="2293287"/>
            <a:ext cx="10553753" cy="778907"/>
          </a:xfrm>
          <a:prstGeom prst="roundRect">
            <a:avLst>
              <a:gd name="adj" fmla="val 3623"/>
            </a:avLst>
          </a:prstGeom>
          <a:solidFill>
            <a:schemeClr val="accent4">
              <a:lumMod val="20000"/>
              <a:lumOff val="8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4A47AE9D-843E-C126-09D7-6EF1AB0E31AC}"/>
              </a:ext>
            </a:extLst>
          </p:cNvPr>
          <p:cNvSpPr txBox="1"/>
          <p:nvPr/>
        </p:nvSpPr>
        <p:spPr>
          <a:xfrm>
            <a:off x="1041571" y="2485292"/>
            <a:ext cx="92747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Training					Date				Time</a:t>
            </a:r>
          </a:p>
        </p:txBody>
      </p:sp>
      <p:sp>
        <p:nvSpPr>
          <p:cNvPr id="13" name="TextBox 12">
            <a:extLst>
              <a:ext uri="{FF2B5EF4-FFF2-40B4-BE49-F238E27FC236}">
                <a16:creationId xmlns:a16="http://schemas.microsoft.com/office/drawing/2014/main" id="{99335D56-5D04-3C65-9750-C68072EF5686}"/>
              </a:ext>
            </a:extLst>
          </p:cNvPr>
          <p:cNvSpPr txBox="1"/>
          <p:nvPr/>
        </p:nvSpPr>
        <p:spPr>
          <a:xfrm>
            <a:off x="918308" y="3328010"/>
            <a:ext cx="1035538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Recruiting &amp; Onboarding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October 20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9:00 AM – 1:00 PM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E26DFF26-B326-82D1-12A6-8DB2FEFC16BA}"/>
              </a:ext>
            </a:extLst>
          </p:cNvPr>
          <p:cNvSpPr txBox="1"/>
          <p:nvPr/>
        </p:nvSpPr>
        <p:spPr>
          <a:xfrm>
            <a:off x="904802" y="4102318"/>
            <a:ext cx="103553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Manage Compensation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October 21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9:00 AM – 11:00 AM</a:t>
            </a:r>
          </a:p>
        </p:txBody>
      </p:sp>
      <p:sp>
        <p:nvSpPr>
          <p:cNvPr id="17" name="TextBox 16">
            <a:extLst>
              <a:ext uri="{FF2B5EF4-FFF2-40B4-BE49-F238E27FC236}">
                <a16:creationId xmlns:a16="http://schemas.microsoft.com/office/drawing/2014/main" id="{5589C5B3-522B-FAF3-8525-7A17749A1502}"/>
              </a:ext>
            </a:extLst>
          </p:cNvPr>
          <p:cNvSpPr txBox="1"/>
          <p:nvPr/>
        </p:nvSpPr>
        <p:spPr>
          <a:xfrm>
            <a:off x="918308" y="4859424"/>
            <a:ext cx="103553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Manage HR Transactions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October 21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1:00 PM – 3:00 PM</a:t>
            </a:r>
          </a:p>
        </p:txBody>
      </p:sp>
      <p:sp>
        <p:nvSpPr>
          <p:cNvPr id="19" name="TextBox 18">
            <a:extLst>
              <a:ext uri="{FF2B5EF4-FFF2-40B4-BE49-F238E27FC236}">
                <a16:creationId xmlns:a16="http://schemas.microsoft.com/office/drawing/2014/main" id="{118B5133-456D-567C-EE26-877F04821268}"/>
              </a:ext>
            </a:extLst>
          </p:cNvPr>
          <p:cNvSpPr txBox="1"/>
          <p:nvPr/>
        </p:nvSpPr>
        <p:spPr>
          <a:xfrm>
            <a:off x="918308" y="5690555"/>
            <a:ext cx="103553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Performance Management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October 22 &amp; 27</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9:00 AM – 12:00 PM</a:t>
            </a:r>
          </a:p>
        </p:txBody>
      </p:sp>
    </p:spTree>
    <p:extLst>
      <p:ext uri="{BB962C8B-B14F-4D97-AF65-F5344CB8AC3E}">
        <p14:creationId xmlns:p14="http://schemas.microsoft.com/office/powerpoint/2010/main" val="26560932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Rounded Corners 42">
            <a:extLst>
              <a:ext uri="{FF2B5EF4-FFF2-40B4-BE49-F238E27FC236}">
                <a16:creationId xmlns:a16="http://schemas.microsoft.com/office/drawing/2014/main" id="{4E850B36-0717-14B7-9C8B-A5AEA18998A3}"/>
              </a:ext>
            </a:extLst>
          </p:cNvPr>
          <p:cNvSpPr/>
          <p:nvPr/>
        </p:nvSpPr>
        <p:spPr>
          <a:xfrm>
            <a:off x="700751" y="2175667"/>
            <a:ext cx="10685111" cy="438969"/>
          </a:xfrm>
          <a:prstGeom prst="roundRect">
            <a:avLst/>
          </a:prstGeom>
          <a:solidFill>
            <a:srgbClr val="235789"/>
          </a:solidFill>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67694D12-AF6A-07EC-42A7-F2B8C51A00B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918D8-A47D-3F45-B82F-BB2F046E894D}"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8ECE9D49-1077-DA0E-9E93-87F9E3D6E622}"/>
              </a:ext>
            </a:extLst>
          </p:cNvPr>
          <p:cNvSpPr>
            <a:spLocks noGrp="1"/>
          </p:cNvSpPr>
          <p:nvPr>
            <p:ph type="title"/>
          </p:nvPr>
        </p:nvSpPr>
        <p:spPr/>
        <p:txBody>
          <a:bodyPr>
            <a:normAutofit/>
          </a:bodyPr>
          <a:lstStyle/>
          <a:p>
            <a:r>
              <a:rPr lang="en-US"/>
              <a:t>End of Year Webinar</a:t>
            </a:r>
          </a:p>
        </p:txBody>
      </p:sp>
      <p:sp>
        <p:nvSpPr>
          <p:cNvPr id="6" name="Content Placeholder 5">
            <a:extLst>
              <a:ext uri="{FF2B5EF4-FFF2-40B4-BE49-F238E27FC236}">
                <a16:creationId xmlns:a16="http://schemas.microsoft.com/office/drawing/2014/main" id="{BF5AC387-FCB6-785E-52C0-C20F8C7F2865}"/>
              </a:ext>
            </a:extLst>
          </p:cNvPr>
          <p:cNvSpPr>
            <a:spLocks noGrp="1"/>
          </p:cNvSpPr>
          <p:nvPr>
            <p:ph idx="1"/>
          </p:nvPr>
        </p:nvSpPr>
        <p:spPr>
          <a:xfrm>
            <a:off x="1166545" y="1705564"/>
            <a:ext cx="9368933" cy="438969"/>
          </a:xfrm>
        </p:spPr>
        <p:txBody>
          <a:bodyPr>
            <a:noAutofit/>
          </a:bodyPr>
          <a:lstStyle/>
          <a:p>
            <a:r>
              <a:rPr lang="en-US" sz="1800" b="1"/>
              <a:t>Tuesday, November 10 | 10 a.m. – 12 p.m. </a:t>
            </a:r>
            <a:r>
              <a:rPr lang="en-US" sz="1800" b="1" i="1"/>
              <a:t>(webinar/virtual)</a:t>
            </a:r>
            <a:endParaRPr lang="en-US" sz="1800" i="1"/>
          </a:p>
        </p:txBody>
      </p:sp>
      <p:sp>
        <p:nvSpPr>
          <p:cNvPr id="7" name="Content Placeholder 6">
            <a:extLst>
              <a:ext uri="{FF2B5EF4-FFF2-40B4-BE49-F238E27FC236}">
                <a16:creationId xmlns:a16="http://schemas.microsoft.com/office/drawing/2014/main" id="{EDFD13B5-9B1C-59CF-C9E3-E59335887BB2}"/>
              </a:ext>
            </a:extLst>
          </p:cNvPr>
          <p:cNvSpPr>
            <a:spLocks noGrp="1"/>
          </p:cNvSpPr>
          <p:nvPr>
            <p:ph idx="13"/>
          </p:nvPr>
        </p:nvSpPr>
        <p:spPr>
          <a:xfrm>
            <a:off x="1243068" y="3592401"/>
            <a:ext cx="5081532" cy="2653868"/>
          </a:xfrm>
        </p:spPr>
        <p:txBody>
          <a:bodyPr vert="horz" lIns="91440" tIns="45720" rIns="91440" bIns="45720" rtlCol="0">
            <a:noAutofit/>
          </a:bodyPr>
          <a:lstStyle/>
          <a:p>
            <a:pPr marL="0" lvl="1" indent="0">
              <a:lnSpc>
                <a:spcPct val="120000"/>
              </a:lnSpc>
              <a:spcBef>
                <a:spcPts val="0"/>
              </a:spcBef>
              <a:buNone/>
              <a:tabLst>
                <a:tab pos="292100" algn="l"/>
              </a:tabLst>
            </a:pPr>
            <a:r>
              <a:rPr lang="en-US" sz="1400" b="1"/>
              <a:t>HR related</a:t>
            </a:r>
          </a:p>
          <a:p>
            <a:pPr marL="174625" lvl="1" indent="-174625">
              <a:lnSpc>
                <a:spcPct val="120000"/>
              </a:lnSpc>
              <a:spcBef>
                <a:spcPts val="0"/>
              </a:spcBef>
            </a:pPr>
            <a:r>
              <a:rPr lang="en-US" sz="1400"/>
              <a:t>Employee personal data updates</a:t>
            </a:r>
          </a:p>
          <a:p>
            <a:pPr marL="174625" lvl="1" indent="-174625">
              <a:lnSpc>
                <a:spcPct val="120000"/>
              </a:lnSpc>
              <a:spcBef>
                <a:spcPts val="0"/>
              </a:spcBef>
            </a:pPr>
            <a:r>
              <a:rPr lang="en-US" sz="1400"/>
              <a:t>Employee detail verifications</a:t>
            </a:r>
          </a:p>
          <a:p>
            <a:pPr marL="174625" lvl="1" indent="-174625">
              <a:lnSpc>
                <a:spcPct val="120000"/>
              </a:lnSpc>
              <a:spcBef>
                <a:spcPts val="0"/>
              </a:spcBef>
            </a:pPr>
            <a:r>
              <a:rPr lang="en-US" sz="1400"/>
              <a:t>Record archiving </a:t>
            </a:r>
          </a:p>
          <a:p>
            <a:pPr marL="292100" indent="-292100">
              <a:lnSpc>
                <a:spcPct val="120000"/>
              </a:lnSpc>
              <a:spcBef>
                <a:spcPts val="0"/>
              </a:spcBef>
              <a:tabLst>
                <a:tab pos="292100" algn="l"/>
              </a:tabLst>
            </a:pPr>
            <a:r>
              <a:rPr lang="en-US" sz="1400" b="1"/>
              <a:t>Benefits</a:t>
            </a:r>
          </a:p>
          <a:p>
            <a:pPr marL="174625" lvl="1" indent="-174625">
              <a:lnSpc>
                <a:spcPct val="120000"/>
              </a:lnSpc>
              <a:spcBef>
                <a:spcPts val="0"/>
              </a:spcBef>
              <a:tabLst>
                <a:tab pos="292100" algn="l"/>
              </a:tabLst>
            </a:pPr>
            <a:r>
              <a:rPr lang="en-US" sz="1400"/>
              <a:t>Open enrollment processes </a:t>
            </a:r>
          </a:p>
          <a:p>
            <a:pPr marL="174625" lvl="1" indent="-174625">
              <a:lnSpc>
                <a:spcPct val="120000"/>
              </a:lnSpc>
              <a:spcBef>
                <a:spcPts val="0"/>
              </a:spcBef>
              <a:tabLst>
                <a:tab pos="292100" algn="l"/>
              </a:tabLst>
            </a:pPr>
            <a:r>
              <a:rPr lang="en-US" sz="1400"/>
              <a:t>Pension and Peach State Reserves updates</a:t>
            </a:r>
          </a:p>
          <a:p>
            <a:pPr marL="174625" lvl="1" indent="-174625">
              <a:lnSpc>
                <a:spcPct val="120000"/>
              </a:lnSpc>
              <a:spcBef>
                <a:spcPts val="0"/>
              </a:spcBef>
              <a:tabLst>
                <a:tab pos="292100" algn="l"/>
              </a:tabLst>
            </a:pPr>
            <a:r>
              <a:rPr lang="en-US" sz="1400"/>
              <a:t>Benefits reconciliations, following the open enrollment </a:t>
            </a:r>
          </a:p>
          <a:p>
            <a:pPr marL="174625" lvl="1" indent="-174625">
              <a:lnSpc>
                <a:spcPct val="120000"/>
              </a:lnSpc>
              <a:spcBef>
                <a:spcPts val="0"/>
              </a:spcBef>
              <a:tabLst>
                <a:tab pos="292100" algn="l"/>
              </a:tabLst>
            </a:pPr>
            <a:r>
              <a:rPr lang="en-US" sz="1400"/>
              <a:t>Flexible benefits annual benefits base rate (ABBR) process</a:t>
            </a:r>
          </a:p>
          <a:p>
            <a:pPr marL="174625" lvl="1" indent="-174625">
              <a:lnSpc>
                <a:spcPct val="120000"/>
              </a:lnSpc>
              <a:spcBef>
                <a:spcPts val="0"/>
              </a:spcBef>
              <a:tabLst>
                <a:tab pos="292100" algn="l"/>
              </a:tabLst>
            </a:pPr>
            <a:r>
              <a:rPr lang="en-US" sz="1400"/>
              <a:t>Group term life insurance for imputed income process</a:t>
            </a:r>
          </a:p>
        </p:txBody>
      </p:sp>
      <p:sp>
        <p:nvSpPr>
          <p:cNvPr id="15" name="Rectangle: Rounded Corners 14">
            <a:extLst>
              <a:ext uri="{FF2B5EF4-FFF2-40B4-BE49-F238E27FC236}">
                <a16:creationId xmlns:a16="http://schemas.microsoft.com/office/drawing/2014/main" id="{D7854F7A-E333-FECB-D4DF-68D1B14AB509}"/>
              </a:ext>
            </a:extLst>
          </p:cNvPr>
          <p:cNvSpPr/>
          <p:nvPr/>
        </p:nvSpPr>
        <p:spPr>
          <a:xfrm>
            <a:off x="700751" y="3096617"/>
            <a:ext cx="10685111" cy="438969"/>
          </a:xfrm>
          <a:prstGeom prst="roundRect">
            <a:avLst/>
          </a:prstGeom>
          <a:solidFill>
            <a:srgbClr val="235789"/>
          </a:solidFill>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67B7369D-8BDA-ECD0-ABB5-5E7FDC6443E1}"/>
              </a:ext>
            </a:extLst>
          </p:cNvPr>
          <p:cNvSpPr txBox="1"/>
          <p:nvPr/>
        </p:nvSpPr>
        <p:spPr>
          <a:xfrm>
            <a:off x="1243068" y="3108931"/>
            <a:ext cx="14525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Topics</a:t>
            </a:r>
          </a:p>
        </p:txBody>
      </p:sp>
      <p:sp>
        <p:nvSpPr>
          <p:cNvPr id="17" name="Oval 16">
            <a:extLst>
              <a:ext uri="{FF2B5EF4-FFF2-40B4-BE49-F238E27FC236}">
                <a16:creationId xmlns:a16="http://schemas.microsoft.com/office/drawing/2014/main" id="{E1B0EAF5-4AE9-5995-15DA-424213B5AB5E}"/>
              </a:ext>
            </a:extLst>
          </p:cNvPr>
          <p:cNvSpPr/>
          <p:nvPr/>
        </p:nvSpPr>
        <p:spPr>
          <a:xfrm>
            <a:off x="804961" y="3145688"/>
            <a:ext cx="377851" cy="343501"/>
          </a:xfrm>
          <a:prstGeom prst="ellipse">
            <a:avLst/>
          </a:prstGeom>
          <a:solidFill>
            <a:schemeClr val="bg1"/>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3" name="Graphic 22" descr="Clipboard with solid fill">
            <a:extLst>
              <a:ext uri="{FF2B5EF4-FFF2-40B4-BE49-F238E27FC236}">
                <a16:creationId xmlns:a16="http://schemas.microsoft.com/office/drawing/2014/main" id="{23FBFA79-6EFE-7BB5-F38D-E84D62DB98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7006" y="3174158"/>
            <a:ext cx="283885" cy="283885"/>
          </a:xfrm>
          <a:prstGeom prst="rect">
            <a:avLst/>
          </a:prstGeom>
        </p:spPr>
      </p:pic>
      <p:sp>
        <p:nvSpPr>
          <p:cNvPr id="21" name="TextBox 20">
            <a:extLst>
              <a:ext uri="{FF2B5EF4-FFF2-40B4-BE49-F238E27FC236}">
                <a16:creationId xmlns:a16="http://schemas.microsoft.com/office/drawing/2014/main" id="{4105D2D5-4B14-EDE3-4304-C6556B6AAAE7}"/>
              </a:ext>
            </a:extLst>
          </p:cNvPr>
          <p:cNvSpPr txBox="1"/>
          <p:nvPr/>
        </p:nvSpPr>
        <p:spPr>
          <a:xfrm>
            <a:off x="6712236" y="3591980"/>
            <a:ext cx="4673626" cy="2653868"/>
          </a:xfrm>
          <a:prstGeom prst="rect">
            <a:avLst/>
          </a:prstGeom>
          <a:noFill/>
        </p:spPr>
        <p:txBody>
          <a:bodyPr wrap="square" lIns="91440" tIns="45720" rIns="91440" bIns="45720" rtlCol="0">
            <a:spAutoFit/>
          </a:bodyPr>
          <a:lstStyle/>
          <a:p>
            <a:pPr marL="292100" marR="0" lvl="0" indent="-292100" algn="l" defTabSz="914400" rtl="0" eaLnBrk="1" fontAlgn="auto" latinLnBrk="0" hangingPunct="1">
              <a:lnSpc>
                <a:spcPct val="120000"/>
              </a:lnSpc>
              <a:spcBef>
                <a:spcPts val="0"/>
              </a:spcBef>
              <a:spcAft>
                <a:spcPts val="0"/>
              </a:spcAft>
              <a:buClrTx/>
              <a:buSzTx/>
              <a:buFontTx/>
              <a:buNone/>
              <a:tabLst>
                <a:tab pos="292100" algn="l"/>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Payroll </a:t>
            </a:r>
          </a:p>
          <a:p>
            <a:pPr marL="174625" marR="0" lvl="0" indent="-174625"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Reconciliation processes</a:t>
            </a:r>
          </a:p>
          <a:p>
            <a:pPr marL="174625" marR="0" lvl="0" indent="-174625"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Compliance and tax reporting preparation and updates</a:t>
            </a:r>
          </a:p>
          <a:p>
            <a:pPr marL="174625" marR="0" lvl="1" indent="-174625"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2026 W-2 preparation </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Time and absence</a:t>
            </a:r>
          </a:p>
          <a:p>
            <a:pPr marL="174625" marR="0" lvl="0" indent="-174625"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Leave management &amp; policy alignment</a:t>
            </a: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 </a:t>
            </a:r>
            <a:endParaRPr kumimoji="0" lang="en-US" sz="1200" b="1" i="0" u="none" strike="noStrike" kern="1200" cap="none" spc="0" normalizeH="0" baseline="0" noProof="0">
              <a:ln>
                <a:noFill/>
              </a:ln>
              <a:solidFill>
                <a:srgbClr val="000000"/>
              </a:solidFill>
              <a:effectLst/>
              <a:uLnTx/>
              <a:uFillTx/>
              <a:latin typeface="Arial" panose="020B0604020202020204"/>
              <a:ea typeface="+mn-ea"/>
              <a:cs typeface="+mn-cs"/>
            </a:endParaRPr>
          </a:p>
          <a:p>
            <a:pPr marL="292100" marR="0" lvl="0" indent="-292100" algn="l" defTabSz="914400" rtl="0" eaLnBrk="1" fontAlgn="auto" latinLnBrk="0" hangingPunct="1">
              <a:lnSpc>
                <a:spcPct val="120000"/>
              </a:lnSpc>
              <a:spcBef>
                <a:spcPts val="0"/>
              </a:spcBef>
              <a:spcAft>
                <a:spcPts val="0"/>
              </a:spcAft>
              <a:buClrTx/>
              <a:buSzTx/>
              <a:buFontTx/>
              <a:buNone/>
              <a:tabLst>
                <a:tab pos="292100" algn="l"/>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Finance/accounting adjustments</a:t>
            </a:r>
          </a:p>
          <a:p>
            <a:pPr marL="174625" marR="0" lvl="0" indent="-174625" algn="l" defTabSz="914400" rtl="0" eaLnBrk="1" fontAlgn="auto" latinLnBrk="0" hangingPunct="1">
              <a:lnSpc>
                <a:spcPct val="120000"/>
              </a:lnSpc>
              <a:spcBef>
                <a:spcPts val="0"/>
              </a:spcBef>
              <a:spcAft>
                <a:spcPts val="0"/>
              </a:spcAft>
              <a:buClrTx/>
              <a:buSzTx/>
              <a:buFont typeface="Arial" panose="020B0604020202020204" pitchFamily="34" charset="0"/>
              <a:buChar char="•"/>
              <a:tabLst>
                <a:tab pos="292100" algn="l"/>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Benefit premium payments</a:t>
            </a:r>
          </a:p>
          <a:p>
            <a:pPr marL="174625" marR="0" lvl="0" indent="-174625" algn="l" defTabSz="914400" rtl="0" eaLnBrk="1" fontAlgn="auto" latinLnBrk="0" hangingPunct="1">
              <a:lnSpc>
                <a:spcPct val="120000"/>
              </a:lnSpc>
              <a:spcBef>
                <a:spcPts val="0"/>
              </a:spcBef>
              <a:spcAft>
                <a:spcPts val="0"/>
              </a:spcAft>
              <a:buClrTx/>
              <a:buSzTx/>
              <a:buFont typeface="Arial" panose="020B0604020202020204" pitchFamily="34" charset="0"/>
              <a:buChar char="•"/>
              <a:tabLst>
                <a:tab pos="292100" algn="l"/>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Benefit adjustments</a:t>
            </a:r>
          </a:p>
          <a:p>
            <a:pPr marL="174625" marR="0" lvl="0" indent="-174625" algn="l" defTabSz="914400" rtl="0" eaLnBrk="1" fontAlgn="auto" latinLnBrk="0" hangingPunct="1">
              <a:lnSpc>
                <a:spcPct val="120000"/>
              </a:lnSpc>
              <a:spcBef>
                <a:spcPts val="0"/>
              </a:spcBef>
              <a:spcAft>
                <a:spcPts val="0"/>
              </a:spcAft>
              <a:buClrTx/>
              <a:buSzTx/>
              <a:buFont typeface="Arial" panose="020B0604020202020204" pitchFamily="34" charset="0"/>
              <a:buChar char="•"/>
              <a:tabLst>
                <a:tab pos="292100" algn="l"/>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Benefit reconciliations</a:t>
            </a:r>
          </a:p>
        </p:txBody>
      </p:sp>
      <p:sp>
        <p:nvSpPr>
          <p:cNvPr id="26" name="TextBox 25">
            <a:extLst>
              <a:ext uri="{FF2B5EF4-FFF2-40B4-BE49-F238E27FC236}">
                <a16:creationId xmlns:a16="http://schemas.microsoft.com/office/drawing/2014/main" id="{5A718D09-3C9C-BEDB-2996-C627E30B621B}"/>
              </a:ext>
            </a:extLst>
          </p:cNvPr>
          <p:cNvSpPr txBox="1"/>
          <p:nvPr/>
        </p:nvSpPr>
        <p:spPr>
          <a:xfrm>
            <a:off x="1282742" y="2198267"/>
            <a:ext cx="1412833"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Invitees </a:t>
            </a:r>
          </a:p>
        </p:txBody>
      </p:sp>
      <p:sp>
        <p:nvSpPr>
          <p:cNvPr id="28" name="Oval 27">
            <a:extLst>
              <a:ext uri="{FF2B5EF4-FFF2-40B4-BE49-F238E27FC236}">
                <a16:creationId xmlns:a16="http://schemas.microsoft.com/office/drawing/2014/main" id="{F6A901F3-3AE6-255D-3F10-21E2A95B2BC7}"/>
              </a:ext>
            </a:extLst>
          </p:cNvPr>
          <p:cNvSpPr/>
          <p:nvPr/>
        </p:nvSpPr>
        <p:spPr>
          <a:xfrm>
            <a:off x="819549" y="2216750"/>
            <a:ext cx="377851" cy="343501"/>
          </a:xfrm>
          <a:prstGeom prst="ellipse">
            <a:avLst/>
          </a:prstGeom>
          <a:solidFill>
            <a:schemeClr val="bg1"/>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96C972B8-B828-12D2-53D2-A39B286F3A7C}"/>
              </a:ext>
            </a:extLst>
          </p:cNvPr>
          <p:cNvSpPr txBox="1"/>
          <p:nvPr/>
        </p:nvSpPr>
        <p:spPr>
          <a:xfrm>
            <a:off x="1166545" y="2651841"/>
            <a:ext cx="5262979"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Payroll Partners | Benefits Partners | HRDs | </a:t>
            </a:r>
          </a:p>
        </p:txBody>
      </p:sp>
      <p:sp>
        <p:nvSpPr>
          <p:cNvPr id="46" name="Rectangle: Rounded Corners 45">
            <a:extLst>
              <a:ext uri="{FF2B5EF4-FFF2-40B4-BE49-F238E27FC236}">
                <a16:creationId xmlns:a16="http://schemas.microsoft.com/office/drawing/2014/main" id="{888D1C09-0D40-EF2A-E1BF-4DD5117B2E00}"/>
              </a:ext>
            </a:extLst>
          </p:cNvPr>
          <p:cNvSpPr/>
          <p:nvPr/>
        </p:nvSpPr>
        <p:spPr>
          <a:xfrm>
            <a:off x="700751" y="1116184"/>
            <a:ext cx="10685111" cy="460966"/>
          </a:xfrm>
          <a:prstGeom prst="roundRect">
            <a:avLst/>
          </a:prstGeom>
          <a:solidFill>
            <a:srgbClr val="235789"/>
          </a:solidFill>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TextBox 46">
            <a:extLst>
              <a:ext uri="{FF2B5EF4-FFF2-40B4-BE49-F238E27FC236}">
                <a16:creationId xmlns:a16="http://schemas.microsoft.com/office/drawing/2014/main" id="{C76289B6-628A-AC4C-55E4-896781240491}"/>
              </a:ext>
            </a:extLst>
          </p:cNvPr>
          <p:cNvSpPr txBox="1"/>
          <p:nvPr/>
        </p:nvSpPr>
        <p:spPr>
          <a:xfrm>
            <a:off x="1282742" y="1154290"/>
            <a:ext cx="141283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Date / Time</a:t>
            </a:r>
          </a:p>
        </p:txBody>
      </p:sp>
      <p:sp>
        <p:nvSpPr>
          <p:cNvPr id="49" name="Oval 48">
            <a:extLst>
              <a:ext uri="{FF2B5EF4-FFF2-40B4-BE49-F238E27FC236}">
                <a16:creationId xmlns:a16="http://schemas.microsoft.com/office/drawing/2014/main" id="{E88EED93-0C0F-80E8-2C0B-904A53D180DA}"/>
              </a:ext>
            </a:extLst>
          </p:cNvPr>
          <p:cNvSpPr/>
          <p:nvPr/>
        </p:nvSpPr>
        <p:spPr>
          <a:xfrm>
            <a:off x="819549" y="1167079"/>
            <a:ext cx="377851" cy="343501"/>
          </a:xfrm>
          <a:prstGeom prst="ellipse">
            <a:avLst/>
          </a:prstGeom>
          <a:solidFill>
            <a:schemeClr val="bg1"/>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2" name="Graphic 51" descr="Daily calendar with solid fill">
            <a:extLst>
              <a:ext uri="{FF2B5EF4-FFF2-40B4-BE49-F238E27FC236}">
                <a16:creationId xmlns:a16="http://schemas.microsoft.com/office/drawing/2014/main" id="{D27A688E-E111-95DA-4917-2286F7EEF9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7006" y="1196886"/>
            <a:ext cx="283885" cy="283885"/>
          </a:xfrm>
          <a:prstGeom prst="rect">
            <a:avLst/>
          </a:prstGeom>
        </p:spPr>
      </p:pic>
      <p:pic>
        <p:nvPicPr>
          <p:cNvPr id="54" name="Graphic 53" descr="Programmer female with solid fill">
            <a:extLst>
              <a:ext uri="{FF2B5EF4-FFF2-40B4-BE49-F238E27FC236}">
                <a16:creationId xmlns:a16="http://schemas.microsoft.com/office/drawing/2014/main" id="{B2DB1FE3-0402-17F5-0192-D124875BA5C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8702" y="2205217"/>
            <a:ext cx="320492" cy="320492"/>
          </a:xfrm>
          <a:prstGeom prst="rect">
            <a:avLst/>
          </a:prstGeom>
        </p:spPr>
      </p:pic>
    </p:spTree>
    <p:extLst>
      <p:ext uri="{BB962C8B-B14F-4D97-AF65-F5344CB8AC3E}">
        <p14:creationId xmlns:p14="http://schemas.microsoft.com/office/powerpoint/2010/main" val="8559150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1C9C4B-0E41-47D2-011C-3FBD4C8A9BB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BA43DE-B43C-4B4D-B658-3A45A5D3200D}"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68E9D38F-E47D-1C82-F38D-9937001BCFEE}"/>
              </a:ext>
            </a:extLst>
          </p:cNvPr>
          <p:cNvSpPr>
            <a:spLocks noGrp="1"/>
          </p:cNvSpPr>
          <p:nvPr>
            <p:ph type="title"/>
          </p:nvPr>
        </p:nvSpPr>
        <p:spPr/>
        <p:txBody>
          <a:bodyPr/>
          <a:lstStyle/>
          <a:p>
            <a:r>
              <a:rPr lang="en-US"/>
              <a:t>Learning about Support Portal updates</a:t>
            </a:r>
          </a:p>
        </p:txBody>
      </p:sp>
      <p:sp>
        <p:nvSpPr>
          <p:cNvPr id="73" name="Rectangle: Rounded Corners 72">
            <a:extLst>
              <a:ext uri="{FF2B5EF4-FFF2-40B4-BE49-F238E27FC236}">
                <a16:creationId xmlns:a16="http://schemas.microsoft.com/office/drawing/2014/main" id="{F121BD8D-7C26-F9E3-D45D-A8BC8966041D}"/>
              </a:ext>
            </a:extLst>
          </p:cNvPr>
          <p:cNvSpPr/>
          <p:nvPr/>
        </p:nvSpPr>
        <p:spPr>
          <a:xfrm>
            <a:off x="532435" y="1207556"/>
            <a:ext cx="11100122" cy="4976760"/>
          </a:xfrm>
          <a:prstGeom prst="roundRect">
            <a:avLst>
              <a:gd name="adj" fmla="val 3148"/>
            </a:avLst>
          </a:prstGeom>
          <a:solidFill>
            <a:srgbClr val="F2F2F2">
              <a:alpha val="76863"/>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tIns="91440" rtlCol="0" anchor="ctr"/>
          <a:lstStyle/>
          <a:p>
            <a:pPr marL="57150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1BCD59B6-0D18-7C72-B9AC-58C148EE85DD}"/>
              </a:ext>
            </a:extLst>
          </p:cNvPr>
          <p:cNvSpPr txBox="1"/>
          <p:nvPr/>
        </p:nvSpPr>
        <p:spPr>
          <a:xfrm>
            <a:off x="665037" y="5311979"/>
            <a:ext cx="5238017"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Favoriting a Support Area page will enable the weekly notification of news and alerts.</a:t>
            </a:r>
          </a:p>
        </p:txBody>
      </p:sp>
      <p:sp>
        <p:nvSpPr>
          <p:cNvPr id="47" name="TextBox 46">
            <a:extLst>
              <a:ext uri="{FF2B5EF4-FFF2-40B4-BE49-F238E27FC236}">
                <a16:creationId xmlns:a16="http://schemas.microsoft.com/office/drawing/2014/main" id="{6802E2D7-2EE4-2F58-4DA6-1E1D2E68FCD4}"/>
              </a:ext>
            </a:extLst>
          </p:cNvPr>
          <p:cNvSpPr txBox="1"/>
          <p:nvPr/>
        </p:nvSpPr>
        <p:spPr>
          <a:xfrm>
            <a:off x="592096" y="1762632"/>
            <a:ext cx="5341512" cy="3046988"/>
          </a:xfrm>
          <a:prstGeom prst="roundRect">
            <a:avLst>
              <a:gd name="adj" fmla="val 0"/>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700" b="1" i="0" u="none" strike="noStrike" kern="1200" cap="none" spc="0" normalizeH="0" baseline="0" noProof="0">
                <a:ln>
                  <a:noFill/>
                </a:ln>
                <a:solidFill>
                  <a:srgbClr val="000000"/>
                </a:solidFill>
                <a:effectLst/>
                <a:uLnTx/>
                <a:uFillTx/>
                <a:latin typeface="Arial" panose="020B0604020202020204"/>
                <a:ea typeface="+mn-ea"/>
                <a:cs typeface="+mn-cs"/>
              </a:rPr>
              <a:t>ONLY GETS Agency can Favorite a Support Area page </a:t>
            </a: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on the Support Portal to receive a weekly “News That You Might Have Missed” notification:</a:t>
            </a:r>
          </a:p>
          <a:p>
            <a:pPr marL="8572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Finance</a:t>
            </a:r>
          </a:p>
          <a:p>
            <a:pPr marL="8572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HCM</a:t>
            </a:r>
          </a:p>
          <a:p>
            <a:pPr marL="8572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Payroll</a:t>
            </a:r>
          </a:p>
          <a:p>
            <a:pPr marL="8572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Procurement</a:t>
            </a:r>
          </a:p>
          <a:p>
            <a:pPr marL="8572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Security</a:t>
            </a:r>
          </a:p>
          <a:p>
            <a:pPr marL="8572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Supplier</a:t>
            </a:r>
          </a:p>
          <a:p>
            <a:pPr marL="8572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Travel &amp; Expense</a:t>
            </a:r>
          </a:p>
          <a:p>
            <a:pPr marL="8572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Training</a:t>
            </a:r>
          </a:p>
        </p:txBody>
      </p:sp>
      <p:grpSp>
        <p:nvGrpSpPr>
          <p:cNvPr id="68" name="Group 67">
            <a:extLst>
              <a:ext uri="{FF2B5EF4-FFF2-40B4-BE49-F238E27FC236}">
                <a16:creationId xmlns:a16="http://schemas.microsoft.com/office/drawing/2014/main" id="{D2DE6655-73DF-4965-B545-5FC8A5E84D70}"/>
              </a:ext>
            </a:extLst>
          </p:cNvPr>
          <p:cNvGrpSpPr/>
          <p:nvPr/>
        </p:nvGrpSpPr>
        <p:grpSpPr>
          <a:xfrm>
            <a:off x="604127" y="1413527"/>
            <a:ext cx="2194560" cy="365760"/>
            <a:chOff x="697276" y="2130472"/>
            <a:chExt cx="2194560" cy="365760"/>
          </a:xfrm>
        </p:grpSpPr>
        <p:sp>
          <p:nvSpPr>
            <p:cNvPr id="62" name="Rectangle: Rounded Corners 61">
              <a:extLst>
                <a:ext uri="{FF2B5EF4-FFF2-40B4-BE49-F238E27FC236}">
                  <a16:creationId xmlns:a16="http://schemas.microsoft.com/office/drawing/2014/main" id="{EEF64DB2-0832-23CD-EEA9-D624E97B6A2A}"/>
                </a:ext>
              </a:extLst>
            </p:cNvPr>
            <p:cNvSpPr/>
            <p:nvPr/>
          </p:nvSpPr>
          <p:spPr>
            <a:xfrm>
              <a:off x="697276" y="2130472"/>
              <a:ext cx="2194560" cy="365760"/>
            </a:xfrm>
            <a:prstGeom prst="roundRect">
              <a:avLst>
                <a:gd name="adj" fmla="val 26958"/>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Open Sans" panose="020B0606030504020204" pitchFamily="34" charset="0"/>
                  <a:cs typeface="Open Sans" panose="020B0606030504020204" pitchFamily="34" charset="0"/>
                </a:rPr>
                <a:t>Call to action</a:t>
              </a:r>
            </a:p>
          </p:txBody>
        </p:sp>
        <p:pic>
          <p:nvPicPr>
            <p:cNvPr id="67" name="Graphic 66" descr="Megaphone1 with solid fill">
              <a:extLst>
                <a:ext uri="{FF2B5EF4-FFF2-40B4-BE49-F238E27FC236}">
                  <a16:creationId xmlns:a16="http://schemas.microsoft.com/office/drawing/2014/main" id="{8D451C5F-E244-7B24-89E6-87BDDA120B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984" y="2148073"/>
              <a:ext cx="325408" cy="327496"/>
            </a:xfrm>
            <a:prstGeom prst="rect">
              <a:avLst/>
            </a:prstGeom>
          </p:spPr>
        </p:pic>
      </p:grpSp>
      <p:grpSp>
        <p:nvGrpSpPr>
          <p:cNvPr id="69" name="Group 68">
            <a:extLst>
              <a:ext uri="{FF2B5EF4-FFF2-40B4-BE49-F238E27FC236}">
                <a16:creationId xmlns:a16="http://schemas.microsoft.com/office/drawing/2014/main" id="{4F0F2283-74A7-9400-1876-2C64C2A82FC6}"/>
              </a:ext>
            </a:extLst>
          </p:cNvPr>
          <p:cNvGrpSpPr/>
          <p:nvPr/>
        </p:nvGrpSpPr>
        <p:grpSpPr>
          <a:xfrm>
            <a:off x="658991" y="4939887"/>
            <a:ext cx="2194560" cy="365760"/>
            <a:chOff x="697276" y="2130472"/>
            <a:chExt cx="2194560" cy="365760"/>
          </a:xfrm>
        </p:grpSpPr>
        <p:sp>
          <p:nvSpPr>
            <p:cNvPr id="70" name="Rectangle: Rounded Corners 69">
              <a:extLst>
                <a:ext uri="{FF2B5EF4-FFF2-40B4-BE49-F238E27FC236}">
                  <a16:creationId xmlns:a16="http://schemas.microsoft.com/office/drawing/2014/main" id="{7401B295-4E2A-8501-CBA3-4839E00E6E82}"/>
                </a:ext>
              </a:extLst>
            </p:cNvPr>
            <p:cNvSpPr/>
            <p:nvPr/>
          </p:nvSpPr>
          <p:spPr>
            <a:xfrm>
              <a:off x="697276" y="2130472"/>
              <a:ext cx="2194560" cy="365760"/>
            </a:xfrm>
            <a:prstGeom prst="roundRect">
              <a:avLst>
                <a:gd name="adj" fmla="val 26958"/>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Open Sans" panose="020B0606030504020204" pitchFamily="34" charset="0"/>
                  <a:cs typeface="Open Sans" panose="020B0606030504020204" pitchFamily="34" charset="0"/>
                </a:rPr>
                <a:t>How it works</a:t>
              </a:r>
            </a:p>
          </p:txBody>
        </p:sp>
        <p:pic>
          <p:nvPicPr>
            <p:cNvPr id="71" name="Graphic 70" descr="Megaphone1 with solid fill">
              <a:extLst>
                <a:ext uri="{FF2B5EF4-FFF2-40B4-BE49-F238E27FC236}">
                  <a16:creationId xmlns:a16="http://schemas.microsoft.com/office/drawing/2014/main" id="{E85B204E-4D51-3380-37D8-E75C190D58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984" y="2148073"/>
              <a:ext cx="325408" cy="327496"/>
            </a:xfrm>
            <a:prstGeom prst="rect">
              <a:avLst/>
            </a:prstGeom>
          </p:spPr>
        </p:pic>
      </p:grpSp>
      <p:sp>
        <p:nvSpPr>
          <p:cNvPr id="83" name="Oval 82">
            <a:extLst>
              <a:ext uri="{FF2B5EF4-FFF2-40B4-BE49-F238E27FC236}">
                <a16:creationId xmlns:a16="http://schemas.microsoft.com/office/drawing/2014/main" id="{77A6209A-3A9C-B8E1-0045-482C4D651BE9}"/>
              </a:ext>
            </a:extLst>
          </p:cNvPr>
          <p:cNvSpPr/>
          <p:nvPr/>
        </p:nvSpPr>
        <p:spPr>
          <a:xfrm>
            <a:off x="13520615" y="2314387"/>
            <a:ext cx="101314" cy="102745"/>
          </a:xfrm>
          <a:prstGeom prst="ellipse">
            <a:avLst/>
          </a:prstGeom>
          <a:solidFill>
            <a:srgbClr val="D9D9D9"/>
          </a:solidFill>
          <a:ln>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6" name="Group 15">
            <a:extLst>
              <a:ext uri="{FF2B5EF4-FFF2-40B4-BE49-F238E27FC236}">
                <a16:creationId xmlns:a16="http://schemas.microsoft.com/office/drawing/2014/main" id="{B3F5F27D-7D40-C2AE-26AE-019A01C42D6A}"/>
              </a:ext>
            </a:extLst>
          </p:cNvPr>
          <p:cNvGrpSpPr/>
          <p:nvPr/>
        </p:nvGrpSpPr>
        <p:grpSpPr>
          <a:xfrm>
            <a:off x="1228057" y="2729950"/>
            <a:ext cx="165404" cy="165404"/>
            <a:chOff x="-1821775" y="2287934"/>
            <a:chExt cx="365760" cy="365760"/>
          </a:xfrm>
        </p:grpSpPr>
        <p:sp>
          <p:nvSpPr>
            <p:cNvPr id="17" name="Oval 16">
              <a:extLst>
                <a:ext uri="{FF2B5EF4-FFF2-40B4-BE49-F238E27FC236}">
                  <a16:creationId xmlns:a16="http://schemas.microsoft.com/office/drawing/2014/main" id="{11A05837-B99C-9999-40AC-2D90B35E424D}"/>
                </a:ext>
              </a:extLst>
            </p:cNvPr>
            <p:cNvSpPr/>
            <p:nvPr/>
          </p:nvSpPr>
          <p:spPr>
            <a:xfrm>
              <a:off x="-1821775" y="2287934"/>
              <a:ext cx="365760" cy="365760"/>
            </a:xfrm>
            <a:prstGeom prst="ellipse">
              <a:avLst/>
            </a:prstGeom>
            <a:solidFill>
              <a:srgbClr val="5F7B4B"/>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Freeform 33">
              <a:extLst>
                <a:ext uri="{FF2B5EF4-FFF2-40B4-BE49-F238E27FC236}">
                  <a16:creationId xmlns:a16="http://schemas.microsoft.com/office/drawing/2014/main" id="{B6C7786B-9DC2-401D-A259-82DEC3604516}"/>
                </a:ext>
              </a:extLst>
            </p:cNvPr>
            <p:cNvSpPr>
              <a:spLocks noChangeArrowheads="1"/>
            </p:cNvSpPr>
            <p:nvPr/>
          </p:nvSpPr>
          <p:spPr bwMode="auto">
            <a:xfrm>
              <a:off x="-1722776" y="2375707"/>
              <a:ext cx="169065" cy="1778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lIns="17145" tIns="8573" rIns="17145" bIns="85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9" name="Group 18">
            <a:extLst>
              <a:ext uri="{FF2B5EF4-FFF2-40B4-BE49-F238E27FC236}">
                <a16:creationId xmlns:a16="http://schemas.microsoft.com/office/drawing/2014/main" id="{209AD3E6-8433-402B-A7EA-3E03C0C1A646}"/>
              </a:ext>
            </a:extLst>
          </p:cNvPr>
          <p:cNvGrpSpPr/>
          <p:nvPr/>
        </p:nvGrpSpPr>
        <p:grpSpPr>
          <a:xfrm>
            <a:off x="1228057" y="2987125"/>
            <a:ext cx="165404" cy="165404"/>
            <a:chOff x="-1821775" y="2287934"/>
            <a:chExt cx="365760" cy="365760"/>
          </a:xfrm>
        </p:grpSpPr>
        <p:sp>
          <p:nvSpPr>
            <p:cNvPr id="20" name="Oval 19">
              <a:extLst>
                <a:ext uri="{FF2B5EF4-FFF2-40B4-BE49-F238E27FC236}">
                  <a16:creationId xmlns:a16="http://schemas.microsoft.com/office/drawing/2014/main" id="{54492F8C-F337-EA71-2AA4-25B7052D65AB}"/>
                </a:ext>
              </a:extLst>
            </p:cNvPr>
            <p:cNvSpPr/>
            <p:nvPr/>
          </p:nvSpPr>
          <p:spPr>
            <a:xfrm>
              <a:off x="-1821775" y="2287934"/>
              <a:ext cx="365760" cy="365760"/>
            </a:xfrm>
            <a:prstGeom prst="ellipse">
              <a:avLst/>
            </a:prstGeom>
            <a:solidFill>
              <a:srgbClr val="5F7B4B"/>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1" name="Freeform 33">
              <a:extLst>
                <a:ext uri="{FF2B5EF4-FFF2-40B4-BE49-F238E27FC236}">
                  <a16:creationId xmlns:a16="http://schemas.microsoft.com/office/drawing/2014/main" id="{E3E321A4-7C90-2D88-48D5-25492867509D}"/>
                </a:ext>
              </a:extLst>
            </p:cNvPr>
            <p:cNvSpPr>
              <a:spLocks noChangeArrowheads="1"/>
            </p:cNvSpPr>
            <p:nvPr/>
          </p:nvSpPr>
          <p:spPr bwMode="auto">
            <a:xfrm>
              <a:off x="-1722776" y="2375707"/>
              <a:ext cx="169065" cy="1778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lIns="17145" tIns="8573" rIns="17145" bIns="85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22" name="Group 21">
            <a:extLst>
              <a:ext uri="{FF2B5EF4-FFF2-40B4-BE49-F238E27FC236}">
                <a16:creationId xmlns:a16="http://schemas.microsoft.com/office/drawing/2014/main" id="{03EAF52A-FD84-BEAB-17AC-B5F548FCFFCE}"/>
              </a:ext>
            </a:extLst>
          </p:cNvPr>
          <p:cNvGrpSpPr/>
          <p:nvPr/>
        </p:nvGrpSpPr>
        <p:grpSpPr>
          <a:xfrm>
            <a:off x="1228057" y="3244300"/>
            <a:ext cx="165404" cy="165404"/>
            <a:chOff x="-1821775" y="2287934"/>
            <a:chExt cx="365760" cy="365760"/>
          </a:xfrm>
        </p:grpSpPr>
        <p:sp>
          <p:nvSpPr>
            <p:cNvPr id="23" name="Oval 22">
              <a:extLst>
                <a:ext uri="{FF2B5EF4-FFF2-40B4-BE49-F238E27FC236}">
                  <a16:creationId xmlns:a16="http://schemas.microsoft.com/office/drawing/2014/main" id="{963170AD-1509-DBAB-D88F-77EDBB8022C9}"/>
                </a:ext>
              </a:extLst>
            </p:cNvPr>
            <p:cNvSpPr/>
            <p:nvPr/>
          </p:nvSpPr>
          <p:spPr>
            <a:xfrm>
              <a:off x="-1821775" y="2287934"/>
              <a:ext cx="365760" cy="365760"/>
            </a:xfrm>
            <a:prstGeom prst="ellipse">
              <a:avLst/>
            </a:prstGeom>
            <a:solidFill>
              <a:srgbClr val="5F7B4B"/>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4" name="Freeform 33">
              <a:extLst>
                <a:ext uri="{FF2B5EF4-FFF2-40B4-BE49-F238E27FC236}">
                  <a16:creationId xmlns:a16="http://schemas.microsoft.com/office/drawing/2014/main" id="{3D9B6856-5C0B-CE4F-1C7C-898E0DE2E520}"/>
                </a:ext>
              </a:extLst>
            </p:cNvPr>
            <p:cNvSpPr>
              <a:spLocks noChangeArrowheads="1"/>
            </p:cNvSpPr>
            <p:nvPr/>
          </p:nvSpPr>
          <p:spPr bwMode="auto">
            <a:xfrm>
              <a:off x="-1722776" y="2375707"/>
              <a:ext cx="169065" cy="1778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lIns="17145" tIns="8573" rIns="17145" bIns="85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25" name="Group 24">
            <a:extLst>
              <a:ext uri="{FF2B5EF4-FFF2-40B4-BE49-F238E27FC236}">
                <a16:creationId xmlns:a16="http://schemas.microsoft.com/office/drawing/2014/main" id="{C03DBFEB-5FD7-3C27-87E1-84102FB9AEFC}"/>
              </a:ext>
            </a:extLst>
          </p:cNvPr>
          <p:cNvGrpSpPr/>
          <p:nvPr/>
        </p:nvGrpSpPr>
        <p:grpSpPr>
          <a:xfrm>
            <a:off x="1228057" y="3501475"/>
            <a:ext cx="165404" cy="165404"/>
            <a:chOff x="-1821775" y="2287934"/>
            <a:chExt cx="365760" cy="365760"/>
          </a:xfrm>
        </p:grpSpPr>
        <p:sp>
          <p:nvSpPr>
            <p:cNvPr id="26" name="Oval 25">
              <a:extLst>
                <a:ext uri="{FF2B5EF4-FFF2-40B4-BE49-F238E27FC236}">
                  <a16:creationId xmlns:a16="http://schemas.microsoft.com/office/drawing/2014/main" id="{0540CDC0-4583-EADE-4D8A-5954DEB254CD}"/>
                </a:ext>
              </a:extLst>
            </p:cNvPr>
            <p:cNvSpPr/>
            <p:nvPr/>
          </p:nvSpPr>
          <p:spPr>
            <a:xfrm>
              <a:off x="-1821775" y="2287934"/>
              <a:ext cx="365760" cy="365760"/>
            </a:xfrm>
            <a:prstGeom prst="ellipse">
              <a:avLst/>
            </a:prstGeom>
            <a:solidFill>
              <a:srgbClr val="5F7B4B"/>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7" name="Freeform 33">
              <a:extLst>
                <a:ext uri="{FF2B5EF4-FFF2-40B4-BE49-F238E27FC236}">
                  <a16:creationId xmlns:a16="http://schemas.microsoft.com/office/drawing/2014/main" id="{084BF3BA-86E9-3869-29B1-7A15A760327A}"/>
                </a:ext>
              </a:extLst>
            </p:cNvPr>
            <p:cNvSpPr>
              <a:spLocks noChangeArrowheads="1"/>
            </p:cNvSpPr>
            <p:nvPr/>
          </p:nvSpPr>
          <p:spPr bwMode="auto">
            <a:xfrm>
              <a:off x="-1722776" y="2375707"/>
              <a:ext cx="169065" cy="1778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lIns="17145" tIns="8573" rIns="17145" bIns="85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28" name="Group 27">
            <a:extLst>
              <a:ext uri="{FF2B5EF4-FFF2-40B4-BE49-F238E27FC236}">
                <a16:creationId xmlns:a16="http://schemas.microsoft.com/office/drawing/2014/main" id="{D8F14099-B64B-DCA4-DECA-D352B583D578}"/>
              </a:ext>
            </a:extLst>
          </p:cNvPr>
          <p:cNvGrpSpPr/>
          <p:nvPr/>
        </p:nvGrpSpPr>
        <p:grpSpPr>
          <a:xfrm>
            <a:off x="1228057" y="3758650"/>
            <a:ext cx="165404" cy="165404"/>
            <a:chOff x="-1821775" y="2287934"/>
            <a:chExt cx="365760" cy="365760"/>
          </a:xfrm>
        </p:grpSpPr>
        <p:sp>
          <p:nvSpPr>
            <p:cNvPr id="29" name="Oval 28">
              <a:extLst>
                <a:ext uri="{FF2B5EF4-FFF2-40B4-BE49-F238E27FC236}">
                  <a16:creationId xmlns:a16="http://schemas.microsoft.com/office/drawing/2014/main" id="{9F5BEC03-6A63-0035-4A5A-6C2C0AB67038}"/>
                </a:ext>
              </a:extLst>
            </p:cNvPr>
            <p:cNvSpPr/>
            <p:nvPr/>
          </p:nvSpPr>
          <p:spPr>
            <a:xfrm>
              <a:off x="-1821775" y="2287934"/>
              <a:ext cx="365760" cy="365760"/>
            </a:xfrm>
            <a:prstGeom prst="ellipse">
              <a:avLst/>
            </a:prstGeom>
            <a:solidFill>
              <a:srgbClr val="5F7B4B"/>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0" name="Freeform 33">
              <a:extLst>
                <a:ext uri="{FF2B5EF4-FFF2-40B4-BE49-F238E27FC236}">
                  <a16:creationId xmlns:a16="http://schemas.microsoft.com/office/drawing/2014/main" id="{0C5006A0-1A3E-4233-A5C1-598417198733}"/>
                </a:ext>
              </a:extLst>
            </p:cNvPr>
            <p:cNvSpPr>
              <a:spLocks noChangeArrowheads="1"/>
            </p:cNvSpPr>
            <p:nvPr/>
          </p:nvSpPr>
          <p:spPr bwMode="auto">
            <a:xfrm>
              <a:off x="-1722776" y="2375707"/>
              <a:ext cx="169065" cy="1778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lIns="17145" tIns="8573" rIns="17145" bIns="85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31" name="Group 30">
            <a:extLst>
              <a:ext uri="{FF2B5EF4-FFF2-40B4-BE49-F238E27FC236}">
                <a16:creationId xmlns:a16="http://schemas.microsoft.com/office/drawing/2014/main" id="{5D796DA9-C109-EF23-364F-F77AAC65FFDD}"/>
              </a:ext>
            </a:extLst>
          </p:cNvPr>
          <p:cNvGrpSpPr/>
          <p:nvPr/>
        </p:nvGrpSpPr>
        <p:grpSpPr>
          <a:xfrm>
            <a:off x="1228057" y="4015825"/>
            <a:ext cx="165404" cy="165404"/>
            <a:chOff x="-1821775" y="2287934"/>
            <a:chExt cx="365760" cy="365760"/>
          </a:xfrm>
        </p:grpSpPr>
        <p:sp>
          <p:nvSpPr>
            <p:cNvPr id="32" name="Oval 31">
              <a:extLst>
                <a:ext uri="{FF2B5EF4-FFF2-40B4-BE49-F238E27FC236}">
                  <a16:creationId xmlns:a16="http://schemas.microsoft.com/office/drawing/2014/main" id="{A26CB3F7-51A0-0E8A-19B9-9D1514EFFE2A}"/>
                </a:ext>
              </a:extLst>
            </p:cNvPr>
            <p:cNvSpPr/>
            <p:nvPr/>
          </p:nvSpPr>
          <p:spPr>
            <a:xfrm>
              <a:off x="-1821775" y="2287934"/>
              <a:ext cx="365760" cy="365760"/>
            </a:xfrm>
            <a:prstGeom prst="ellipse">
              <a:avLst/>
            </a:prstGeom>
            <a:solidFill>
              <a:srgbClr val="5F7B4B"/>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3" name="Freeform 33">
              <a:extLst>
                <a:ext uri="{FF2B5EF4-FFF2-40B4-BE49-F238E27FC236}">
                  <a16:creationId xmlns:a16="http://schemas.microsoft.com/office/drawing/2014/main" id="{9FE5BE75-8FD8-80E1-57EE-5361894AA4DB}"/>
                </a:ext>
              </a:extLst>
            </p:cNvPr>
            <p:cNvSpPr>
              <a:spLocks noChangeArrowheads="1"/>
            </p:cNvSpPr>
            <p:nvPr/>
          </p:nvSpPr>
          <p:spPr bwMode="auto">
            <a:xfrm>
              <a:off x="-1722776" y="2375707"/>
              <a:ext cx="169065" cy="1778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lIns="17145" tIns="8573" rIns="17145" bIns="85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34" name="Group 33">
            <a:extLst>
              <a:ext uri="{FF2B5EF4-FFF2-40B4-BE49-F238E27FC236}">
                <a16:creationId xmlns:a16="http://schemas.microsoft.com/office/drawing/2014/main" id="{BC66D48E-597C-A9A4-1220-F725651AC83C}"/>
              </a:ext>
            </a:extLst>
          </p:cNvPr>
          <p:cNvGrpSpPr/>
          <p:nvPr/>
        </p:nvGrpSpPr>
        <p:grpSpPr>
          <a:xfrm>
            <a:off x="1228057" y="4273000"/>
            <a:ext cx="165404" cy="165404"/>
            <a:chOff x="-1821775" y="2287934"/>
            <a:chExt cx="365760" cy="365760"/>
          </a:xfrm>
        </p:grpSpPr>
        <p:sp>
          <p:nvSpPr>
            <p:cNvPr id="35" name="Oval 34">
              <a:extLst>
                <a:ext uri="{FF2B5EF4-FFF2-40B4-BE49-F238E27FC236}">
                  <a16:creationId xmlns:a16="http://schemas.microsoft.com/office/drawing/2014/main" id="{53FD6FA4-B20E-DBE8-B73E-43AA17E782F9}"/>
                </a:ext>
              </a:extLst>
            </p:cNvPr>
            <p:cNvSpPr/>
            <p:nvPr/>
          </p:nvSpPr>
          <p:spPr>
            <a:xfrm>
              <a:off x="-1821775" y="2287934"/>
              <a:ext cx="365760" cy="365760"/>
            </a:xfrm>
            <a:prstGeom prst="ellipse">
              <a:avLst/>
            </a:prstGeom>
            <a:solidFill>
              <a:srgbClr val="5F7B4B"/>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6" name="Freeform 33">
              <a:extLst>
                <a:ext uri="{FF2B5EF4-FFF2-40B4-BE49-F238E27FC236}">
                  <a16:creationId xmlns:a16="http://schemas.microsoft.com/office/drawing/2014/main" id="{CE91975B-0E7D-C6C7-BC2F-B8C63252DAD0}"/>
                </a:ext>
              </a:extLst>
            </p:cNvPr>
            <p:cNvSpPr>
              <a:spLocks noChangeArrowheads="1"/>
            </p:cNvSpPr>
            <p:nvPr/>
          </p:nvSpPr>
          <p:spPr bwMode="auto">
            <a:xfrm>
              <a:off x="-1722776" y="2375707"/>
              <a:ext cx="169065" cy="1778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lIns="17145" tIns="8573" rIns="17145" bIns="85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37" name="Group 36">
            <a:extLst>
              <a:ext uri="{FF2B5EF4-FFF2-40B4-BE49-F238E27FC236}">
                <a16:creationId xmlns:a16="http://schemas.microsoft.com/office/drawing/2014/main" id="{01F6C283-FB84-0E37-1E10-644D6BAEC4CE}"/>
              </a:ext>
            </a:extLst>
          </p:cNvPr>
          <p:cNvGrpSpPr/>
          <p:nvPr/>
        </p:nvGrpSpPr>
        <p:grpSpPr>
          <a:xfrm>
            <a:off x="1228057" y="4530177"/>
            <a:ext cx="165404" cy="165404"/>
            <a:chOff x="-1821775" y="2287934"/>
            <a:chExt cx="365760" cy="365760"/>
          </a:xfrm>
        </p:grpSpPr>
        <p:sp>
          <p:nvSpPr>
            <p:cNvPr id="38" name="Oval 37">
              <a:extLst>
                <a:ext uri="{FF2B5EF4-FFF2-40B4-BE49-F238E27FC236}">
                  <a16:creationId xmlns:a16="http://schemas.microsoft.com/office/drawing/2014/main" id="{DE271BB3-B78D-A4B4-97B1-25E8B847796D}"/>
                </a:ext>
              </a:extLst>
            </p:cNvPr>
            <p:cNvSpPr/>
            <p:nvPr/>
          </p:nvSpPr>
          <p:spPr>
            <a:xfrm>
              <a:off x="-1821775" y="2287934"/>
              <a:ext cx="365760" cy="365760"/>
            </a:xfrm>
            <a:prstGeom prst="ellipse">
              <a:avLst/>
            </a:prstGeom>
            <a:solidFill>
              <a:srgbClr val="5F7B4B"/>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9" name="Freeform 33">
              <a:extLst>
                <a:ext uri="{FF2B5EF4-FFF2-40B4-BE49-F238E27FC236}">
                  <a16:creationId xmlns:a16="http://schemas.microsoft.com/office/drawing/2014/main" id="{5430405C-D8F6-FC21-8FB3-C789A8051037}"/>
                </a:ext>
              </a:extLst>
            </p:cNvPr>
            <p:cNvSpPr>
              <a:spLocks noChangeArrowheads="1"/>
            </p:cNvSpPr>
            <p:nvPr/>
          </p:nvSpPr>
          <p:spPr bwMode="auto">
            <a:xfrm>
              <a:off x="-1722776" y="2375707"/>
              <a:ext cx="169065" cy="1778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lIns="17145" tIns="8573" rIns="17145" bIns="8573"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74" name="Picture 73">
            <a:extLst>
              <a:ext uri="{FF2B5EF4-FFF2-40B4-BE49-F238E27FC236}">
                <a16:creationId xmlns:a16="http://schemas.microsoft.com/office/drawing/2014/main" id="{A6618A91-353F-FA95-2810-A48930461972}"/>
              </a:ext>
            </a:extLst>
          </p:cNvPr>
          <p:cNvPicPr>
            <a:picLocks noChangeAspect="1"/>
          </p:cNvPicPr>
          <p:nvPr/>
        </p:nvPicPr>
        <p:blipFill>
          <a:blip r:embed="rId5"/>
          <a:stretch>
            <a:fillRect/>
          </a:stretch>
        </p:blipFill>
        <p:spPr>
          <a:xfrm>
            <a:off x="6037780" y="1279707"/>
            <a:ext cx="5460051" cy="4820244"/>
          </a:xfrm>
          <a:prstGeom prst="rect">
            <a:avLst/>
          </a:prstGeom>
          <a:ln>
            <a:solidFill>
              <a:schemeClr val="bg1">
                <a:lumMod val="65000"/>
              </a:schemeClr>
            </a:solidFill>
          </a:ln>
        </p:spPr>
      </p:pic>
      <p:pic>
        <p:nvPicPr>
          <p:cNvPr id="76" name="Picture 75">
            <a:extLst>
              <a:ext uri="{FF2B5EF4-FFF2-40B4-BE49-F238E27FC236}">
                <a16:creationId xmlns:a16="http://schemas.microsoft.com/office/drawing/2014/main" id="{E56B5D61-5169-D42E-CEF6-22E809541784}"/>
              </a:ext>
            </a:extLst>
          </p:cNvPr>
          <p:cNvPicPr>
            <a:picLocks noChangeAspect="1"/>
          </p:cNvPicPr>
          <p:nvPr/>
        </p:nvPicPr>
        <p:blipFill>
          <a:blip r:embed="rId6"/>
          <a:srcRect t="2" r="13787" b="31126"/>
          <a:stretch>
            <a:fillRect/>
          </a:stretch>
        </p:blipFill>
        <p:spPr>
          <a:xfrm>
            <a:off x="9941724" y="1487555"/>
            <a:ext cx="1364628" cy="291732"/>
          </a:xfrm>
          <a:prstGeom prst="rect">
            <a:avLst/>
          </a:prstGeom>
        </p:spPr>
      </p:pic>
      <p:sp>
        <p:nvSpPr>
          <p:cNvPr id="58" name="Rectangle 57">
            <a:extLst>
              <a:ext uri="{FF2B5EF4-FFF2-40B4-BE49-F238E27FC236}">
                <a16:creationId xmlns:a16="http://schemas.microsoft.com/office/drawing/2014/main" id="{572E08ED-0097-6DE3-35F2-FBBFC95882DE}"/>
              </a:ext>
            </a:extLst>
          </p:cNvPr>
          <p:cNvSpPr/>
          <p:nvPr/>
        </p:nvSpPr>
        <p:spPr>
          <a:xfrm>
            <a:off x="10024030" y="1542475"/>
            <a:ext cx="690733" cy="285470"/>
          </a:xfrm>
          <a:prstGeom prst="rect">
            <a:avLst/>
          </a:prstGeom>
          <a:no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1" name="Graphic 60" descr="Cursor with solid fill">
            <a:extLst>
              <a:ext uri="{FF2B5EF4-FFF2-40B4-BE49-F238E27FC236}">
                <a16:creationId xmlns:a16="http://schemas.microsoft.com/office/drawing/2014/main" id="{7E515B07-377C-DE52-8C63-F17D3FA84F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567899">
            <a:off x="9725796" y="1334067"/>
            <a:ext cx="431856" cy="431856"/>
          </a:xfrm>
          <a:prstGeom prst="rect">
            <a:avLst/>
          </a:prstGeom>
        </p:spPr>
      </p:pic>
    </p:spTree>
    <p:extLst>
      <p:ext uri="{BB962C8B-B14F-4D97-AF65-F5344CB8AC3E}">
        <p14:creationId xmlns:p14="http://schemas.microsoft.com/office/powerpoint/2010/main" val="1573977492"/>
      </p:ext>
    </p:extLst>
  </p:cSld>
  <p:clrMapOvr>
    <a:masterClrMapping/>
  </p:clrMapOvr>
  <p:extLst>
    <p:ext uri="{6950BFC3-D8DA-4A85-94F7-54DA5524770B}">
      <p188:commentRel xmlns:p188="http://schemas.microsoft.com/office/powerpoint/2018/8/main" r:id="rId3"/>
    </p:ext>
  </p:extLs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FD42B-A59C-95F4-E5A0-0626008333B0}"/>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5B635FD1-9DC9-160F-9DFC-22CA9E141D7C}"/>
              </a:ext>
            </a:extLst>
          </p:cNvPr>
          <p:cNvSpPr/>
          <p:nvPr/>
        </p:nvSpPr>
        <p:spPr>
          <a:xfrm>
            <a:off x="1768503" y="1632674"/>
            <a:ext cx="5328259" cy="4509292"/>
          </a:xfrm>
          <a:prstGeom prst="roundRect">
            <a:avLst>
              <a:gd name="adj" fmla="val 4627"/>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F3D73BF3-95C6-4600-491D-E4CE950C2C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6D109E5E-52AF-46C4-3834-A1F0298A96B9}"/>
              </a:ext>
            </a:extLst>
          </p:cNvPr>
          <p:cNvSpPr>
            <a:spLocks noGrp="1"/>
          </p:cNvSpPr>
          <p:nvPr>
            <p:ph type="title"/>
          </p:nvPr>
        </p:nvSpPr>
        <p:spPr/>
        <p:txBody>
          <a:bodyPr/>
          <a:lstStyle/>
          <a:p>
            <a:r>
              <a:rPr lang="en-US"/>
              <a:t>New Tips available</a:t>
            </a:r>
          </a:p>
        </p:txBody>
      </p:sp>
      <p:sp>
        <p:nvSpPr>
          <p:cNvPr id="6" name="TextBox 5">
            <a:extLst>
              <a:ext uri="{FF2B5EF4-FFF2-40B4-BE49-F238E27FC236}">
                <a16:creationId xmlns:a16="http://schemas.microsoft.com/office/drawing/2014/main" id="{C4F125F1-2326-D5C4-29BA-5CAF0404D904}"/>
              </a:ext>
            </a:extLst>
          </p:cNvPr>
          <p:cNvSpPr txBox="1"/>
          <p:nvPr/>
        </p:nvSpPr>
        <p:spPr>
          <a:xfrm>
            <a:off x="3484206" y="1708808"/>
            <a:ext cx="172166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For everyone</a:t>
            </a:r>
          </a:p>
        </p:txBody>
      </p:sp>
      <p:sp>
        <p:nvSpPr>
          <p:cNvPr id="9" name="Rectangle: Rounded Corners 8">
            <a:extLst>
              <a:ext uri="{FF2B5EF4-FFF2-40B4-BE49-F238E27FC236}">
                <a16:creationId xmlns:a16="http://schemas.microsoft.com/office/drawing/2014/main" id="{26BD86F2-2FF7-4D3B-2034-924509D30C32}"/>
              </a:ext>
            </a:extLst>
          </p:cNvPr>
          <p:cNvSpPr/>
          <p:nvPr/>
        </p:nvSpPr>
        <p:spPr>
          <a:xfrm>
            <a:off x="7291110" y="1632674"/>
            <a:ext cx="2984617" cy="4608576"/>
          </a:xfrm>
          <a:prstGeom prst="roundRect">
            <a:avLst>
              <a:gd name="adj" fmla="val 8050"/>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0F3448E2-8147-2E66-0329-231B9F078C73}"/>
              </a:ext>
            </a:extLst>
          </p:cNvPr>
          <p:cNvSpPr txBox="1"/>
          <p:nvPr/>
        </p:nvSpPr>
        <p:spPr>
          <a:xfrm>
            <a:off x="7797388" y="1721414"/>
            <a:ext cx="172166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For HCM Professionals</a:t>
            </a:r>
          </a:p>
        </p:txBody>
      </p:sp>
      <p:pic>
        <p:nvPicPr>
          <p:cNvPr id="17" name="Picture 16">
            <a:extLst>
              <a:ext uri="{FF2B5EF4-FFF2-40B4-BE49-F238E27FC236}">
                <a16:creationId xmlns:a16="http://schemas.microsoft.com/office/drawing/2014/main" id="{44AE6F03-1F9B-0CD7-8324-F35769E1B50B}"/>
              </a:ext>
            </a:extLst>
          </p:cNvPr>
          <p:cNvPicPr>
            <a:picLocks noChangeAspect="1"/>
          </p:cNvPicPr>
          <p:nvPr/>
        </p:nvPicPr>
        <p:blipFill>
          <a:blip r:embed="rId3"/>
          <a:stretch>
            <a:fillRect/>
          </a:stretch>
        </p:blipFill>
        <p:spPr>
          <a:xfrm>
            <a:off x="1846920" y="2267794"/>
            <a:ext cx="2511715" cy="1412839"/>
          </a:xfrm>
          <a:prstGeom prst="rect">
            <a:avLst/>
          </a:prstGeom>
          <a:ln>
            <a:solidFill>
              <a:schemeClr val="bg1">
                <a:lumMod val="50000"/>
              </a:schemeClr>
            </a:solidFill>
          </a:ln>
        </p:spPr>
      </p:pic>
      <p:pic>
        <p:nvPicPr>
          <p:cNvPr id="19" name="Picture 18">
            <a:extLst>
              <a:ext uri="{FF2B5EF4-FFF2-40B4-BE49-F238E27FC236}">
                <a16:creationId xmlns:a16="http://schemas.microsoft.com/office/drawing/2014/main" id="{E915C9A9-F783-B49A-77D4-00A25CB9200D}"/>
              </a:ext>
            </a:extLst>
          </p:cNvPr>
          <p:cNvPicPr>
            <a:picLocks noChangeAspect="1"/>
          </p:cNvPicPr>
          <p:nvPr/>
        </p:nvPicPr>
        <p:blipFill>
          <a:blip r:embed="rId4"/>
          <a:stretch>
            <a:fillRect/>
          </a:stretch>
        </p:blipFill>
        <p:spPr>
          <a:xfrm>
            <a:off x="7454745" y="3117862"/>
            <a:ext cx="2665016" cy="1417320"/>
          </a:xfrm>
          <a:prstGeom prst="rect">
            <a:avLst/>
          </a:prstGeom>
          <a:ln>
            <a:solidFill>
              <a:schemeClr val="bg1">
                <a:lumMod val="50000"/>
              </a:schemeClr>
            </a:solidFill>
          </a:ln>
        </p:spPr>
      </p:pic>
      <p:pic>
        <p:nvPicPr>
          <p:cNvPr id="23" name="Picture 22">
            <a:extLst>
              <a:ext uri="{FF2B5EF4-FFF2-40B4-BE49-F238E27FC236}">
                <a16:creationId xmlns:a16="http://schemas.microsoft.com/office/drawing/2014/main" id="{8D34F816-F15C-964F-EC00-BC3CEAE915E4}"/>
              </a:ext>
            </a:extLst>
          </p:cNvPr>
          <p:cNvPicPr>
            <a:picLocks noChangeAspect="1"/>
          </p:cNvPicPr>
          <p:nvPr/>
        </p:nvPicPr>
        <p:blipFill>
          <a:blip r:embed="rId5"/>
          <a:stretch>
            <a:fillRect/>
          </a:stretch>
        </p:blipFill>
        <p:spPr>
          <a:xfrm>
            <a:off x="4472514" y="2269915"/>
            <a:ext cx="2516260" cy="1415397"/>
          </a:xfrm>
          <a:prstGeom prst="rect">
            <a:avLst/>
          </a:prstGeom>
          <a:ln>
            <a:solidFill>
              <a:schemeClr val="bg1">
                <a:lumMod val="50000"/>
              </a:schemeClr>
            </a:solidFill>
          </a:ln>
        </p:spPr>
      </p:pic>
      <p:pic>
        <p:nvPicPr>
          <p:cNvPr id="25" name="Picture 24">
            <a:extLst>
              <a:ext uri="{FF2B5EF4-FFF2-40B4-BE49-F238E27FC236}">
                <a16:creationId xmlns:a16="http://schemas.microsoft.com/office/drawing/2014/main" id="{362409D1-B04C-3245-A337-FD2160E5A4CF}"/>
              </a:ext>
            </a:extLst>
          </p:cNvPr>
          <p:cNvPicPr>
            <a:picLocks noChangeAspect="1"/>
          </p:cNvPicPr>
          <p:nvPr/>
        </p:nvPicPr>
        <p:blipFill>
          <a:blip r:embed="rId6"/>
          <a:stretch>
            <a:fillRect/>
          </a:stretch>
        </p:blipFill>
        <p:spPr>
          <a:xfrm>
            <a:off x="1837937" y="4160207"/>
            <a:ext cx="2511713" cy="1412839"/>
          </a:xfrm>
          <a:prstGeom prst="rect">
            <a:avLst/>
          </a:prstGeom>
          <a:ln>
            <a:solidFill>
              <a:schemeClr val="bg1">
                <a:lumMod val="50000"/>
              </a:schemeClr>
            </a:solidFill>
          </a:ln>
        </p:spPr>
      </p:pic>
      <p:pic>
        <p:nvPicPr>
          <p:cNvPr id="27" name="Picture 26">
            <a:extLst>
              <a:ext uri="{FF2B5EF4-FFF2-40B4-BE49-F238E27FC236}">
                <a16:creationId xmlns:a16="http://schemas.microsoft.com/office/drawing/2014/main" id="{B86C6B6C-D1E3-05DF-6A7A-FB5252022F07}"/>
              </a:ext>
            </a:extLst>
          </p:cNvPr>
          <p:cNvPicPr>
            <a:picLocks noChangeAspect="1"/>
          </p:cNvPicPr>
          <p:nvPr/>
        </p:nvPicPr>
        <p:blipFill>
          <a:blip r:embed="rId7"/>
          <a:stretch>
            <a:fillRect/>
          </a:stretch>
        </p:blipFill>
        <p:spPr>
          <a:xfrm>
            <a:off x="4477061" y="4147020"/>
            <a:ext cx="2511713" cy="1412839"/>
          </a:xfrm>
          <a:prstGeom prst="rect">
            <a:avLst/>
          </a:prstGeom>
          <a:ln>
            <a:solidFill>
              <a:schemeClr val="bg1">
                <a:lumMod val="50000"/>
              </a:schemeClr>
            </a:solidFill>
          </a:ln>
        </p:spPr>
      </p:pic>
      <p:sp>
        <p:nvSpPr>
          <p:cNvPr id="4" name="TextBox 3">
            <a:extLst>
              <a:ext uri="{FF2B5EF4-FFF2-40B4-BE49-F238E27FC236}">
                <a16:creationId xmlns:a16="http://schemas.microsoft.com/office/drawing/2014/main" id="{CC2B6D45-A692-60A8-D11B-5C8BF81349CB}"/>
              </a:ext>
            </a:extLst>
          </p:cNvPr>
          <p:cNvSpPr txBox="1"/>
          <p:nvPr/>
        </p:nvSpPr>
        <p:spPr>
          <a:xfrm>
            <a:off x="1833325" y="3717031"/>
            <a:ext cx="2511714" cy="276999"/>
          </a:xfrm>
          <a:prstGeom prst="rect">
            <a:avLst/>
          </a:prstGeom>
          <a:solidFill>
            <a:srgbClr val="FFFFFF">
              <a:alpha val="69804"/>
            </a:srgb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a:ea typeface="+mn-ea"/>
                <a:cs typeface="+mn-cs"/>
              </a:rPr>
              <a:t>September 2026 Release</a:t>
            </a:r>
          </a:p>
        </p:txBody>
      </p:sp>
      <p:sp>
        <p:nvSpPr>
          <p:cNvPr id="8" name="TextBox 7">
            <a:extLst>
              <a:ext uri="{FF2B5EF4-FFF2-40B4-BE49-F238E27FC236}">
                <a16:creationId xmlns:a16="http://schemas.microsoft.com/office/drawing/2014/main" id="{1A0503DB-BAB3-5CD7-1BE8-4B9DA15C81FD}"/>
              </a:ext>
            </a:extLst>
          </p:cNvPr>
          <p:cNvSpPr txBox="1"/>
          <p:nvPr/>
        </p:nvSpPr>
        <p:spPr>
          <a:xfrm>
            <a:off x="4264571" y="3701554"/>
            <a:ext cx="291266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a:ea typeface="+mn-ea"/>
                <a:cs typeface="+mn-cs"/>
              </a:rPr>
              <a:t>Viewing and Retaking a Completed ILT</a:t>
            </a:r>
          </a:p>
        </p:txBody>
      </p:sp>
      <p:sp>
        <p:nvSpPr>
          <p:cNvPr id="12" name="TextBox 11">
            <a:extLst>
              <a:ext uri="{FF2B5EF4-FFF2-40B4-BE49-F238E27FC236}">
                <a16:creationId xmlns:a16="http://schemas.microsoft.com/office/drawing/2014/main" id="{3DFE7FE8-95F0-9342-12DC-29CCACF64D36}"/>
              </a:ext>
            </a:extLst>
          </p:cNvPr>
          <p:cNvSpPr txBox="1"/>
          <p:nvPr/>
        </p:nvSpPr>
        <p:spPr>
          <a:xfrm>
            <a:off x="1768503" y="5638966"/>
            <a:ext cx="270401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a:ea typeface="+mn-ea"/>
                <a:cs typeface="+mn-cs"/>
              </a:rPr>
              <a:t>Training Enrollment &amp; ILT Schedule</a:t>
            </a:r>
          </a:p>
        </p:txBody>
      </p:sp>
      <p:sp>
        <p:nvSpPr>
          <p:cNvPr id="16" name="TextBox 15">
            <a:extLst>
              <a:ext uri="{FF2B5EF4-FFF2-40B4-BE49-F238E27FC236}">
                <a16:creationId xmlns:a16="http://schemas.microsoft.com/office/drawing/2014/main" id="{F284D041-53D3-49EA-D3A6-BF71F24D284B}"/>
              </a:ext>
            </a:extLst>
          </p:cNvPr>
          <p:cNvSpPr txBox="1"/>
          <p:nvPr/>
        </p:nvSpPr>
        <p:spPr>
          <a:xfrm>
            <a:off x="4432632" y="5618047"/>
            <a:ext cx="251171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a:ea typeface="+mn-ea"/>
                <a:cs typeface="+mn-cs"/>
              </a:rPr>
              <a:t>Finding a Learning Program</a:t>
            </a:r>
          </a:p>
        </p:txBody>
      </p:sp>
      <p:sp>
        <p:nvSpPr>
          <p:cNvPr id="20" name="TextBox 19">
            <a:extLst>
              <a:ext uri="{FF2B5EF4-FFF2-40B4-BE49-F238E27FC236}">
                <a16:creationId xmlns:a16="http://schemas.microsoft.com/office/drawing/2014/main" id="{03B4B1E9-56D5-8538-A2BD-8C1CA6008BB6}"/>
              </a:ext>
            </a:extLst>
          </p:cNvPr>
          <p:cNvSpPr txBox="1"/>
          <p:nvPr/>
        </p:nvSpPr>
        <p:spPr>
          <a:xfrm>
            <a:off x="7655343" y="4623323"/>
            <a:ext cx="226382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a:ea typeface="+mn-ea"/>
                <a:cs typeface="+mn-cs"/>
              </a:rPr>
              <a:t>Before Starting an HR Transaction</a:t>
            </a:r>
          </a:p>
        </p:txBody>
      </p:sp>
      <p:sp>
        <p:nvSpPr>
          <p:cNvPr id="28" name="Content Placeholder 3">
            <a:extLst>
              <a:ext uri="{FF2B5EF4-FFF2-40B4-BE49-F238E27FC236}">
                <a16:creationId xmlns:a16="http://schemas.microsoft.com/office/drawing/2014/main" id="{BE885C1C-B129-6A9B-FF9E-BC93457369AC}"/>
              </a:ext>
            </a:extLst>
          </p:cNvPr>
          <p:cNvSpPr>
            <a:spLocks noGrp="1"/>
          </p:cNvSpPr>
          <p:nvPr>
            <p:ph idx="1"/>
          </p:nvPr>
        </p:nvSpPr>
        <p:spPr>
          <a:xfrm>
            <a:off x="539980" y="1093695"/>
            <a:ext cx="11100122" cy="587634"/>
          </a:xfrm>
        </p:spPr>
        <p:txBody>
          <a:bodyPr/>
          <a:lstStyle/>
          <a:p>
            <a:r>
              <a:rPr lang="en-US"/>
              <a:t>All Tips are available on both the GA@WORK Resource Library and Support Portal.</a:t>
            </a:r>
          </a:p>
        </p:txBody>
      </p:sp>
    </p:spTree>
    <p:extLst>
      <p:ext uri="{BB962C8B-B14F-4D97-AF65-F5344CB8AC3E}">
        <p14:creationId xmlns:p14="http://schemas.microsoft.com/office/powerpoint/2010/main" val="23745345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1E5370-3EF6-5AAA-5C95-F5ACA73DBC1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050" b="0" i="0" u="none" strike="noStrike" kern="1200" cap="none" spc="0" normalizeH="0" baseline="0" noProof="0" smtClean="0">
                <a:ln>
                  <a:noFill/>
                </a:ln>
                <a:solidFill>
                  <a:prstClr val="black"/>
                </a:solidFill>
                <a:effectLst/>
                <a:uLnTx/>
                <a:uFillTx/>
                <a:latin typeface="Helvetica"/>
                <a:ea typeface="+mn-ea"/>
                <a:cs typeface="Helvetica"/>
              </a:rPr>
              <a:pPr marL="0" marR="0" lvl="0" indent="0" algn="ctr" defTabSz="914400" rtl="0" eaLnBrk="1" fontAlgn="auto" latinLnBrk="0" hangingPunct="1">
                <a:lnSpc>
                  <a:spcPct val="100000"/>
                </a:lnSpc>
                <a:spcBef>
                  <a:spcPts val="0"/>
                </a:spcBef>
                <a:spcAft>
                  <a:spcPts val="0"/>
                </a:spcAft>
                <a:buClrTx/>
                <a:buSzTx/>
                <a:buFontTx/>
                <a:buNone/>
                <a:tabLst/>
                <a:defRPr/>
              </a:pPr>
              <a:t>105</a:t>
            </a:fld>
            <a:endParaRPr kumimoji="0" lang="en-US" sz="1050" b="0" i="0" u="none" strike="noStrike" kern="1200" cap="none" spc="0" normalizeH="0" baseline="0" noProof="0">
              <a:ln>
                <a:noFill/>
              </a:ln>
              <a:solidFill>
                <a:prstClr val="black"/>
              </a:solidFill>
              <a:effectLst/>
              <a:uLnTx/>
              <a:uFillTx/>
              <a:latin typeface="Helvetica"/>
              <a:ea typeface="+mn-ea"/>
              <a:cs typeface="Helvetica"/>
            </a:endParaRPr>
          </a:p>
        </p:txBody>
      </p:sp>
    </p:spTree>
    <p:extLst>
      <p:ext uri="{BB962C8B-B14F-4D97-AF65-F5344CB8AC3E}">
        <p14:creationId xmlns:p14="http://schemas.microsoft.com/office/powerpoint/2010/main" val="32525356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70985-89AA-E59C-C609-157A3BEE3F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045C01-3533-081A-3B75-BEAF9BE47D0C}"/>
              </a:ext>
            </a:extLst>
          </p:cNvPr>
          <p:cNvSpPr>
            <a:spLocks noGrp="1"/>
          </p:cNvSpPr>
          <p:nvPr>
            <p:ph type="title"/>
          </p:nvPr>
        </p:nvSpPr>
        <p:spPr>
          <a:xfrm>
            <a:off x="1518083" y="1620922"/>
            <a:ext cx="9161754" cy="800100"/>
          </a:xfrm>
        </p:spPr>
        <p:txBody>
          <a:bodyPr>
            <a:normAutofit/>
          </a:bodyPr>
          <a:lstStyle/>
          <a:p>
            <a:r>
              <a:rPr lang="en-US" b="1" dirty="0"/>
              <a:t>Meeting Wrap-Up</a:t>
            </a:r>
            <a:endParaRPr lang="en-US" dirty="0"/>
          </a:p>
        </p:txBody>
      </p:sp>
      <p:sp>
        <p:nvSpPr>
          <p:cNvPr id="3" name="Text Placeholder 2">
            <a:extLst>
              <a:ext uri="{FF2B5EF4-FFF2-40B4-BE49-F238E27FC236}">
                <a16:creationId xmlns:a16="http://schemas.microsoft.com/office/drawing/2014/main" id="{97DDC67D-C2A2-BFC8-650A-52462BFE466F}"/>
              </a:ext>
            </a:extLst>
          </p:cNvPr>
          <p:cNvSpPr>
            <a:spLocks noGrp="1"/>
          </p:cNvSpPr>
          <p:nvPr>
            <p:ph type="body" sz="quarter" idx="11"/>
          </p:nvPr>
        </p:nvSpPr>
        <p:spPr>
          <a:xfrm>
            <a:off x="1518083" y="2985720"/>
            <a:ext cx="9161753" cy="1087274"/>
          </a:xfrm>
        </p:spPr>
        <p:txBody>
          <a:bodyPr/>
          <a:lstStyle/>
          <a:p>
            <a:r>
              <a:rPr lang="en-US" sz="2700" dirty="0"/>
              <a:t>Carla Gracen</a:t>
            </a:r>
          </a:p>
          <a:p>
            <a:r>
              <a:rPr lang="en-US" sz="2200" dirty="0">
                <a:effectLst/>
                <a:latin typeface="Arial" panose="020B0604020202020204" pitchFamily="34" charset="0"/>
                <a:ea typeface="Calibri" panose="020F0502020204030204" pitchFamily="34" charset="0"/>
              </a:rPr>
              <a:t>Deputy Commissioner</a:t>
            </a:r>
          </a:p>
          <a:p>
            <a:r>
              <a:rPr lang="en-US" sz="2200" dirty="0">
                <a:effectLst/>
                <a:latin typeface="Arial" panose="020B0604020202020204" pitchFamily="34" charset="0"/>
                <a:ea typeface="Calibri" panose="020F0502020204030204" pitchFamily="34" charset="0"/>
              </a:rPr>
              <a:t> Human Resources Administration</a:t>
            </a:r>
            <a:endParaRPr lang="en-US" sz="2200" dirty="0"/>
          </a:p>
          <a:p>
            <a:r>
              <a:rPr lang="en-US" sz="2200" dirty="0"/>
              <a:t>Department of Administrative Services</a:t>
            </a:r>
          </a:p>
          <a:p>
            <a:endParaRPr lang="en-US" dirty="0"/>
          </a:p>
        </p:txBody>
      </p:sp>
    </p:spTree>
    <p:extLst>
      <p:ext uri="{BB962C8B-B14F-4D97-AF65-F5344CB8AC3E}">
        <p14:creationId xmlns:p14="http://schemas.microsoft.com/office/powerpoint/2010/main" val="13808434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BAFD8-D456-DF43-F553-D4533C15A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DD64A4-9CA7-98F4-A14B-0375C1BAC324}"/>
              </a:ext>
            </a:extLst>
          </p:cNvPr>
          <p:cNvSpPr>
            <a:spLocks noGrp="1"/>
          </p:cNvSpPr>
          <p:nvPr>
            <p:ph type="title"/>
          </p:nvPr>
        </p:nvSpPr>
        <p:spPr>
          <a:xfrm>
            <a:off x="1765105" y="2324127"/>
            <a:ext cx="9125124" cy="4049778"/>
          </a:xfrm>
        </p:spPr>
        <p:txBody>
          <a:bodyPr anchor="b">
            <a:normAutofit fontScale="90000"/>
          </a:bodyPr>
          <a:lstStyle/>
          <a:p>
            <a:pPr marL="0" marR="0">
              <a:buNone/>
            </a:pPr>
            <a:br>
              <a:rPr lang="en-US" b="1" dirty="0">
                <a:solidFill>
                  <a:schemeClr val="tx1"/>
                </a:solidFill>
              </a:rPr>
            </a:br>
            <a:br>
              <a:rPr lang="en-US" b="1" dirty="0">
                <a:solidFill>
                  <a:schemeClr val="tx1"/>
                </a:solidFill>
              </a:rPr>
            </a:br>
            <a:br>
              <a:rPr lang="en-US" b="1" dirty="0">
                <a:solidFill>
                  <a:schemeClr val="tx1"/>
                </a:solidFill>
              </a:rPr>
            </a:br>
            <a:r>
              <a:rPr lang="en-US" sz="2700" b="1" dirty="0">
                <a:solidFill>
                  <a:schemeClr val="tx1"/>
                </a:solidFill>
              </a:rPr>
              <a:t>2027 HR Community Meeting Dates </a:t>
            </a:r>
            <a:br>
              <a:rPr lang="en-US" sz="2700" b="1" dirty="0">
                <a:solidFill>
                  <a:schemeClr val="tx1"/>
                </a:solidFill>
              </a:rPr>
            </a:br>
            <a:r>
              <a:rPr lang="en-US" sz="2700" b="1" kern="100" dirty="0">
                <a:solidFill>
                  <a:srgbClr val="000000"/>
                </a:solidFill>
                <a:effectLst/>
                <a:latin typeface="Georgia Pro" panose="02040502050405020303" pitchFamily="18" charset="0"/>
                <a:ea typeface="Calibri" panose="020F0502020204030204" pitchFamily="34" charset="0"/>
                <a:cs typeface="Times New Roman" panose="02020603050405020304" pitchFamily="18" charset="0"/>
              </a:rPr>
              <a:t> </a:t>
            </a:r>
            <a:br>
              <a:rPr lang="en-US" sz="2700" kern="100" dirty="0">
                <a:effectLst/>
                <a:latin typeface="Calibri" panose="020F0502020204030204" pitchFamily="34" charset="0"/>
                <a:ea typeface="Calibri" panose="020F0502020204030204" pitchFamily="34" charset="0"/>
                <a:cs typeface="Times New Roman" panose="02020603050405020304" pitchFamily="18" charset="0"/>
              </a:rPr>
            </a:br>
            <a:r>
              <a:rPr lang="en-US" sz="2700" kern="100" dirty="0">
                <a:solidFill>
                  <a:srgbClr val="000000"/>
                </a:solidFill>
                <a:effectLst/>
                <a:ea typeface="Calibri" panose="020F0502020204030204" pitchFamily="34" charset="0"/>
              </a:rPr>
              <a:t>February 9, 2027</a:t>
            </a:r>
            <a:br>
              <a:rPr lang="en-US" sz="2700" kern="100" dirty="0">
                <a:effectLst/>
                <a:ea typeface="Calibri" panose="020F0502020204030204" pitchFamily="34" charset="0"/>
              </a:rPr>
            </a:br>
            <a:r>
              <a:rPr lang="en-US" sz="2700" kern="100" dirty="0">
                <a:solidFill>
                  <a:srgbClr val="000000"/>
                </a:solidFill>
                <a:effectLst/>
                <a:ea typeface="Calibri" panose="020F0502020204030204" pitchFamily="34" charset="0"/>
              </a:rPr>
              <a:t>May 11, 2027</a:t>
            </a:r>
            <a:br>
              <a:rPr lang="en-US" sz="2700" kern="100" dirty="0">
                <a:effectLst/>
                <a:ea typeface="Calibri" panose="020F0502020204030204" pitchFamily="34" charset="0"/>
              </a:rPr>
            </a:br>
            <a:r>
              <a:rPr lang="en-US" sz="2700" kern="100" dirty="0">
                <a:solidFill>
                  <a:srgbClr val="000000"/>
                </a:solidFill>
                <a:effectLst/>
                <a:ea typeface="Calibri" panose="020F0502020204030204" pitchFamily="34" charset="0"/>
              </a:rPr>
              <a:t>July 13, 2027</a:t>
            </a:r>
            <a:br>
              <a:rPr lang="en-US" sz="2700" kern="100" dirty="0">
                <a:effectLst/>
                <a:ea typeface="Calibri" panose="020F0502020204030204" pitchFamily="34" charset="0"/>
              </a:rPr>
            </a:br>
            <a:r>
              <a:rPr lang="en-US" sz="2700" kern="100" dirty="0">
                <a:solidFill>
                  <a:srgbClr val="000000"/>
                </a:solidFill>
                <a:effectLst/>
                <a:ea typeface="Calibri" panose="020F0502020204030204" pitchFamily="34" charset="0"/>
              </a:rPr>
              <a:t>October 19, 2027</a:t>
            </a:r>
            <a:br>
              <a:rPr lang="en-US" kern="100" dirty="0">
                <a:effectLst/>
                <a:ea typeface="Calibri" panose="020F0502020204030204" pitchFamily="34" charset="0"/>
              </a:rPr>
            </a:br>
            <a:r>
              <a:rPr lang="en-US" kern="100" dirty="0">
                <a:solidFill>
                  <a:srgbClr val="000000"/>
                </a:solidFill>
                <a:effectLst/>
                <a:ea typeface="Calibri" panose="020F0502020204030204" pitchFamily="34" charset="0"/>
              </a:rPr>
              <a:t> </a:t>
            </a:r>
            <a:br>
              <a:rPr lang="en-US" kern="100" dirty="0">
                <a:effectLst/>
                <a:ea typeface="Calibri" panose="020F0502020204030204" pitchFamily="34" charset="0"/>
              </a:rPr>
            </a:br>
            <a:endParaRPr lang="en-US" b="1" dirty="0">
              <a:solidFill>
                <a:srgbClr val="C00000"/>
              </a:solidFill>
            </a:endParaRPr>
          </a:p>
        </p:txBody>
      </p:sp>
      <p:pic>
        <p:nvPicPr>
          <p:cNvPr id="10" name="Picture 9">
            <a:extLst>
              <a:ext uri="{FF2B5EF4-FFF2-40B4-BE49-F238E27FC236}">
                <a16:creationId xmlns:a16="http://schemas.microsoft.com/office/drawing/2014/main" id="{368CFF23-7DBB-F726-8799-CC26BDA03A9D}"/>
              </a:ext>
            </a:extLst>
          </p:cNvPr>
          <p:cNvPicPr>
            <a:picLocks noChangeAspect="1"/>
          </p:cNvPicPr>
          <p:nvPr/>
        </p:nvPicPr>
        <p:blipFill>
          <a:blip r:embed="rId3"/>
          <a:stretch>
            <a:fillRect/>
          </a:stretch>
        </p:blipFill>
        <p:spPr>
          <a:xfrm>
            <a:off x="5135797" y="702098"/>
            <a:ext cx="1920406" cy="1455546"/>
          </a:xfrm>
          <a:prstGeom prst="rect">
            <a:avLst/>
          </a:prstGeom>
        </p:spPr>
      </p:pic>
    </p:spTree>
    <p:extLst>
      <p:ext uri="{BB962C8B-B14F-4D97-AF65-F5344CB8AC3E}">
        <p14:creationId xmlns:p14="http://schemas.microsoft.com/office/powerpoint/2010/main" val="392334291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4E0B3-4E42-68CE-30AF-991C36EB62E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B3CF344-EADE-7540-09A2-C055BB417E3C}"/>
              </a:ext>
            </a:extLst>
          </p:cNvPr>
          <p:cNvSpPr txBox="1"/>
          <p:nvPr/>
        </p:nvSpPr>
        <p:spPr>
          <a:xfrm>
            <a:off x="4096031" y="3982998"/>
            <a:ext cx="5765073" cy="461665"/>
          </a:xfrm>
          <a:prstGeom prst="rect">
            <a:avLst/>
          </a:prstGeom>
          <a:noFill/>
        </p:spPr>
        <p:txBody>
          <a:bodyPr wrap="square">
            <a:spAutoFit/>
          </a:bodyPr>
          <a:lstStyle/>
          <a:p>
            <a:pPr marL="342900" lvl="0" indent="-342900">
              <a:buFont typeface="Wingdings" panose="05000000000000000000" pitchFamily="2" charset="2"/>
              <a:buChar char=""/>
              <a:defRPr/>
            </a:pPr>
            <a:r>
              <a:rPr lang="en-US" sz="2400" dirty="0">
                <a:latin typeface="Arial" panose="020B0604020202020204" pitchFamily="34" charset="0"/>
                <a:ea typeface="Aptos" panose="020B0004020202020204" pitchFamily="34" charset="0"/>
                <a:cs typeface="Arial" panose="020B0604020202020204" pitchFamily="34" charset="0"/>
              </a:rPr>
              <a:t>November 17, 2026 </a:t>
            </a:r>
            <a:endParaRPr kumimoji="0" lang="en-US" sz="2400" i="0" u="none" strike="noStrike" kern="1200" cap="none" spc="0" normalizeH="0" baseline="0" noProof="0" dirty="0">
              <a:ln>
                <a:noFill/>
              </a:ln>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E7D83A12-718D-8B99-411E-6B79A6781109}"/>
              </a:ext>
            </a:extLst>
          </p:cNvPr>
          <p:cNvSpPr txBox="1">
            <a:spLocks/>
          </p:cNvSpPr>
          <p:nvPr/>
        </p:nvSpPr>
        <p:spPr>
          <a:xfrm>
            <a:off x="513347" y="2875002"/>
            <a:ext cx="10404777" cy="1107996"/>
          </a:xfrm>
          <a:prstGeom prst="rect">
            <a:avLst/>
          </a:prstGeom>
        </p:spPr>
        <p:txBody>
          <a:bodyPr wrap="square" lIns="0" tIns="0" rIns="0" bIns="0">
            <a:spAutoFit/>
          </a:bodyPr>
          <a:lstStyle>
            <a:lvl1pPr>
              <a:defRPr sz="3000" b="0" i="0">
                <a:solidFill>
                  <a:srgbClr val="887864"/>
                </a:solidFill>
                <a:latin typeface="Arial"/>
                <a:ea typeface="+mj-ea"/>
                <a:cs typeface="Aria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2026 Employee Benefit Plan Council/</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State Personnel Board Meeting Dates</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2400" b="0" i="0" u="none" strike="noStrike" kern="0" cap="none" spc="0" normalizeH="0" baseline="0" noProof="0" dirty="0">
              <a:ln>
                <a:noFill/>
              </a:ln>
              <a:solidFill>
                <a:srgbClr val="FF0000"/>
              </a:solidFill>
              <a:effectLst/>
              <a:uLnTx/>
              <a:uFillTx/>
              <a:latin typeface="Arial"/>
              <a:ea typeface="+mj-ea"/>
              <a:cs typeface="Arial"/>
            </a:endParaRPr>
          </a:p>
        </p:txBody>
      </p:sp>
      <p:pic>
        <p:nvPicPr>
          <p:cNvPr id="5" name="Picture 4">
            <a:extLst>
              <a:ext uri="{FF2B5EF4-FFF2-40B4-BE49-F238E27FC236}">
                <a16:creationId xmlns:a16="http://schemas.microsoft.com/office/drawing/2014/main" id="{6B8C33EC-B021-F568-6A2C-AD9F4E2078BF}"/>
              </a:ext>
            </a:extLst>
          </p:cNvPr>
          <p:cNvPicPr>
            <a:picLocks noChangeAspect="1"/>
          </p:cNvPicPr>
          <p:nvPr/>
        </p:nvPicPr>
        <p:blipFill>
          <a:blip r:embed="rId3"/>
          <a:stretch>
            <a:fillRect/>
          </a:stretch>
        </p:blipFill>
        <p:spPr>
          <a:xfrm>
            <a:off x="5052065" y="907957"/>
            <a:ext cx="1926503" cy="1457070"/>
          </a:xfrm>
          <a:prstGeom prst="rect">
            <a:avLst/>
          </a:prstGeom>
        </p:spPr>
      </p:pic>
    </p:spTree>
    <p:extLst>
      <p:ext uri="{BB962C8B-B14F-4D97-AF65-F5344CB8AC3E}">
        <p14:creationId xmlns:p14="http://schemas.microsoft.com/office/powerpoint/2010/main" val="15637479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8BDDF-CF33-1FA7-85ED-859F7859D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2F5AD-C061-E948-1127-7A6EEE195B6B}"/>
              </a:ext>
            </a:extLst>
          </p:cNvPr>
          <p:cNvSpPr>
            <a:spLocks noGrp="1"/>
          </p:cNvSpPr>
          <p:nvPr>
            <p:ph type="title"/>
          </p:nvPr>
        </p:nvSpPr>
        <p:spPr>
          <a:xfrm>
            <a:off x="1533438" y="190595"/>
            <a:ext cx="9125124" cy="1200329"/>
          </a:xfrm>
        </p:spPr>
        <p:txBody>
          <a:bodyPr anchor="b">
            <a:normAutofit fontScale="90000"/>
          </a:bodyPr>
          <a:lstStyle/>
          <a:p>
            <a:pPr algn="ctr"/>
            <a:br>
              <a:rPr lang="en-US" b="1" dirty="0">
                <a:solidFill>
                  <a:schemeClr val="tx1"/>
                </a:solidFill>
              </a:rPr>
            </a:br>
            <a:r>
              <a:rPr lang="en-US" b="1" dirty="0">
                <a:solidFill>
                  <a:schemeClr val="tx1"/>
                </a:solidFill>
              </a:rPr>
              <a:t>Feedback Survey – HR Community Meetings</a:t>
            </a:r>
            <a:br>
              <a:rPr lang="en-US" b="1" dirty="0">
                <a:solidFill>
                  <a:schemeClr val="tx1"/>
                </a:solidFill>
              </a:rPr>
            </a:br>
            <a:br>
              <a:rPr lang="en-US" b="1" dirty="0">
                <a:solidFill>
                  <a:schemeClr val="tx1"/>
                </a:solidFill>
              </a:rPr>
            </a:br>
            <a:endParaRPr lang="en-US" b="1" dirty="0">
              <a:solidFill>
                <a:srgbClr val="C00000"/>
              </a:solidFill>
            </a:endParaRPr>
          </a:p>
        </p:txBody>
      </p:sp>
      <p:pic>
        <p:nvPicPr>
          <p:cNvPr id="4" name="Picture 3">
            <a:extLst>
              <a:ext uri="{FF2B5EF4-FFF2-40B4-BE49-F238E27FC236}">
                <a16:creationId xmlns:a16="http://schemas.microsoft.com/office/drawing/2014/main" id="{0EA6FF3A-642B-0130-475C-4596F724E3D1}"/>
              </a:ext>
            </a:extLst>
          </p:cNvPr>
          <p:cNvPicPr>
            <a:picLocks noChangeAspect="1"/>
          </p:cNvPicPr>
          <p:nvPr/>
        </p:nvPicPr>
        <p:blipFill>
          <a:blip r:embed="rId3"/>
          <a:srcRect/>
          <a:stretch/>
        </p:blipFill>
        <p:spPr>
          <a:xfrm>
            <a:off x="4344844" y="2845697"/>
            <a:ext cx="3267420" cy="3267420"/>
          </a:xfrm>
          <a:prstGeom prst="rect">
            <a:avLst/>
          </a:prstGeom>
        </p:spPr>
      </p:pic>
      <p:sp>
        <p:nvSpPr>
          <p:cNvPr id="8" name="Arrow: Right 7">
            <a:extLst>
              <a:ext uri="{FF2B5EF4-FFF2-40B4-BE49-F238E27FC236}">
                <a16:creationId xmlns:a16="http://schemas.microsoft.com/office/drawing/2014/main" id="{7B052B15-E76E-B86D-DE4A-033A9855DA26}"/>
              </a:ext>
            </a:extLst>
          </p:cNvPr>
          <p:cNvSpPr/>
          <p:nvPr/>
        </p:nvSpPr>
        <p:spPr>
          <a:xfrm>
            <a:off x="2486112" y="4046026"/>
            <a:ext cx="2063692" cy="687897"/>
          </a:xfrm>
          <a:prstGeom prst="rightArrow">
            <a:avLst/>
          </a:prstGeom>
          <a:solidFill>
            <a:srgbClr val="0099CC"/>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A8F821F2-C46D-0812-0082-0CEE69CD6F91}"/>
              </a:ext>
            </a:extLst>
          </p:cNvPr>
          <p:cNvSpPr txBox="1"/>
          <p:nvPr/>
        </p:nvSpPr>
        <p:spPr>
          <a:xfrm>
            <a:off x="1813420" y="883518"/>
            <a:ext cx="8330268"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Thank you for attending the October 20, 2026, HR Community Meeting! Please leave your feedback on the meeting by scanning the QR code below or via the following link: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4"/>
              </a:rPr>
              <a:t>https://survey.alchemer.com/s3/9050600/HR-Community-Meeting-Feedback-October-2026</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4830980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01" y="1804195"/>
            <a:ext cx="10972800" cy="800100"/>
          </a:xfrm>
        </p:spPr>
        <p:txBody>
          <a:bodyPr/>
          <a:lstStyle/>
          <a:p>
            <a:r>
              <a:rPr lang="en-US" dirty="0"/>
              <a:t>Adjournment</a:t>
            </a:r>
          </a:p>
        </p:txBody>
      </p:sp>
      <p:sp>
        <p:nvSpPr>
          <p:cNvPr id="5" name="Text Placeholder 2">
            <a:extLst>
              <a:ext uri="{FF2B5EF4-FFF2-40B4-BE49-F238E27FC236}">
                <a16:creationId xmlns:a16="http://schemas.microsoft.com/office/drawing/2014/main" id="{15F6A32E-4226-952C-29B3-2EE509C497EE}"/>
              </a:ext>
            </a:extLst>
          </p:cNvPr>
          <p:cNvSpPr>
            <a:spLocks noGrp="1"/>
          </p:cNvSpPr>
          <p:nvPr>
            <p:ph type="body" sz="quarter" idx="11"/>
          </p:nvPr>
        </p:nvSpPr>
        <p:spPr>
          <a:xfrm>
            <a:off x="1822580" y="3279451"/>
            <a:ext cx="8229600" cy="431800"/>
          </a:xfrm>
        </p:spPr>
        <p:txBody>
          <a:bodyPr/>
          <a:lstStyle/>
          <a:p>
            <a:r>
              <a:rPr lang="en-US" sz="2700" dirty="0"/>
              <a:t>Carla Gracen</a:t>
            </a:r>
          </a:p>
          <a:p>
            <a:r>
              <a:rPr lang="en-US" sz="2200" dirty="0">
                <a:effectLst/>
                <a:latin typeface="Arial" panose="020B0604020202020204" pitchFamily="34" charset="0"/>
                <a:ea typeface="Calibri" panose="020F0502020204030204" pitchFamily="34" charset="0"/>
              </a:rPr>
              <a:t>Deputy Commissioner</a:t>
            </a:r>
          </a:p>
          <a:p>
            <a:r>
              <a:rPr lang="en-US" sz="2200" dirty="0">
                <a:effectLst/>
                <a:latin typeface="Arial" panose="020B0604020202020204" pitchFamily="34" charset="0"/>
                <a:ea typeface="Calibri" panose="020F0502020204030204" pitchFamily="34" charset="0"/>
              </a:rPr>
              <a:t> Human Resources Administration</a:t>
            </a:r>
            <a:endParaRPr lang="en-US" sz="2200" dirty="0"/>
          </a:p>
          <a:p>
            <a:r>
              <a:rPr lang="en-US" sz="2200" dirty="0"/>
              <a:t>Department of Administrative Services</a:t>
            </a:r>
          </a:p>
          <a:p>
            <a:endParaRPr lang="en-US" dirty="0"/>
          </a:p>
        </p:txBody>
      </p:sp>
    </p:spTree>
    <p:extLst>
      <p:ext uri="{BB962C8B-B14F-4D97-AF65-F5344CB8AC3E}">
        <p14:creationId xmlns:p14="http://schemas.microsoft.com/office/powerpoint/2010/main" val="18897208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Kepro Colors">
      <a:dk1>
        <a:srgbClr val="000000"/>
      </a:dk1>
      <a:lt1>
        <a:srgbClr val="FFFFFF"/>
      </a:lt1>
      <a:dk2>
        <a:srgbClr val="37465E"/>
      </a:dk2>
      <a:lt2>
        <a:srgbClr val="FFFFFF"/>
      </a:lt2>
      <a:accent1>
        <a:srgbClr val="70C2D4"/>
      </a:accent1>
      <a:accent2>
        <a:srgbClr val="546980"/>
      </a:accent2>
      <a:accent3>
        <a:srgbClr val="36365C"/>
      </a:accent3>
      <a:accent4>
        <a:srgbClr val="D4CCA8"/>
      </a:accent4>
      <a:accent5>
        <a:srgbClr val="EF8A45"/>
      </a:accent5>
      <a:accent6>
        <a:srgbClr val="D9C973"/>
      </a:accent6>
      <a:hlink>
        <a:srgbClr val="BDE3E8"/>
      </a:hlink>
      <a:folHlink>
        <a:srgbClr val="545454"/>
      </a:folHlink>
    </a:clrScheme>
    <a:fontScheme name="Kepro">
      <a:majorFont>
        <a:latin typeface="Raleway"/>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7_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Office Theme">
  <a:themeElements>
    <a:clrScheme name="GA@WORK">
      <a:dk1>
        <a:srgbClr val="000000"/>
      </a:dk1>
      <a:lt1>
        <a:srgbClr val="FFFFFF"/>
      </a:lt1>
      <a:dk2>
        <a:srgbClr val="0E2841"/>
      </a:dk2>
      <a:lt2>
        <a:srgbClr val="E8E8E8"/>
      </a:lt2>
      <a:accent1>
        <a:srgbClr val="F7921E"/>
      </a:accent1>
      <a:accent2>
        <a:srgbClr val="235789"/>
      </a:accent2>
      <a:accent3>
        <a:srgbClr val="F3B700"/>
      </a:accent3>
      <a:accent4>
        <a:srgbClr val="7FA267"/>
      </a:accent4>
      <a:accent5>
        <a:srgbClr val="A72608"/>
      </a:accent5>
      <a:accent6>
        <a:srgbClr val="90C3C8"/>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defPPr>
      </a:lstStyle>
    </a:txDef>
  </a:objectDefaults>
  <a:extraClrSchemeLst/>
</a:theme>
</file>

<file path=ppt/theme/theme10.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defPPr>
      </a:lstStyle>
    </a:txDef>
  </a:objectDefaults>
  <a:extraClrSchemeLst/>
</a:theme>
</file>

<file path=ppt/theme/theme11.xml><?xml version="1.0" encoding="utf-8"?>
<a:theme xmlns:a="http://schemas.openxmlformats.org/drawingml/2006/main" name="GA@WORK">
  <a:themeElements>
    <a:clrScheme name="GA@WORK">
      <a:dk1>
        <a:srgbClr val="000000"/>
      </a:dk1>
      <a:lt1>
        <a:srgbClr val="FFFFFF"/>
      </a:lt1>
      <a:dk2>
        <a:srgbClr val="0E2841"/>
      </a:dk2>
      <a:lt2>
        <a:srgbClr val="E8E8E8"/>
      </a:lt2>
      <a:accent1>
        <a:srgbClr val="F7921E"/>
      </a:accent1>
      <a:accent2>
        <a:srgbClr val="235789"/>
      </a:accent2>
      <a:accent3>
        <a:srgbClr val="F3B700"/>
      </a:accent3>
      <a:accent4>
        <a:srgbClr val="7FA267"/>
      </a:accent4>
      <a:accent5>
        <a:srgbClr val="A72608"/>
      </a:accent5>
      <a:accent6>
        <a:srgbClr val="90C3C8"/>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WORK" id="{29A11AFE-14DD-4AAB-97F3-11C6B8AE39DA}" vid="{7AD285C0-C81D-4EB5-866C-17B50AED7C66}"/>
    </a:ext>
  </a:extLst>
</a:theme>
</file>

<file path=ppt/theme/theme1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4719721-3f2e-4037-a826-7fe00fbc2e3c">
      <Value>432</Value>
    </TaxCatchAll>
    <TaxKeywordTaxHTField xmlns="64719721-3f2e-4037-a826-7fe00fbc2e3c">
      <Terms xmlns="http://schemas.microsoft.com/office/infopath/2007/PartnerControls"/>
    </TaxKeywordTaxHTField>
    <Division xmlns="64719721-3f2e-4037-a826-7fe00fbc2e3c">Human Resources Administration</Division>
    <PromotedResultKeyword xmlns="0726195c-4e5f-403b-b0e6-5bc4fc6a495f" xsi:nil="true"/>
    <EffectiveDate xmlns="0726195c-4e5f-403b-b0e6-5bc4fc6a495f">2019-08-19T12:54:00+00:00</EffectiveDate>
    <CategoryDoc xmlns="0726195c-4e5f-403b-b0e6-5bc4fc6a495f">None</CategoryDoc>
    <b814ba249d91463a8222dc7318a2e120 xmlns="64719721-3f2e-4037-a826-7fe00fbc2e3c">
      <Terms xmlns="http://schemas.microsoft.com/office/infopath/2007/PartnerControls">
        <TermInfo xmlns="http://schemas.microsoft.com/office/infopath/2007/PartnerControls">
          <TermName xmlns="http://schemas.microsoft.com/office/infopath/2007/PartnerControls">Announcements</TermName>
          <TermId xmlns="http://schemas.microsoft.com/office/infopath/2007/PartnerControls">6012da56-955a-4c8b-ba46-119d46f6b310</TermId>
        </TermInfo>
      </Terms>
    </b814ba249d91463a8222dc7318a2e120>
    <DocumentDescription xmlns="0726195c-4e5f-403b-b0e6-5bc4fc6a495f">A Poerpoint slidedeck presentation for the February 19, 2019 Quarterly HR Community Meeting</DocumentDescription>
    <DisplayPriority xmlns="0726195c-4e5f-403b-b0e6-5bc4fc6a495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ASAssetContentType" ma:contentTypeID="0x010100B2029F26138C4BFDA158A626F91E876A00DD0BB0313D568F4C88398F64869700D5" ma:contentTypeVersion="63" ma:contentTypeDescription="This is used to create DOAS Asset Library" ma:contentTypeScope="" ma:versionID="244619c65890ecf122f0bbce834b0da3">
  <xsd:schema xmlns:xsd="http://www.w3.org/2001/XMLSchema" xmlns:xs="http://www.w3.org/2001/XMLSchema" xmlns:p="http://schemas.microsoft.com/office/2006/metadata/properties" xmlns:ns2="0726195c-4e5f-403b-b0e6-5bc4fc6a495f" xmlns:ns3="64719721-3f2e-4037-a826-7fe00fbc2e3c" targetNamespace="http://schemas.microsoft.com/office/2006/metadata/properties" ma:root="true" ma:fieldsID="f4d7d263ba5060850c5f4d5eaaeaf138" ns2:_="" ns3:_="">
    <xsd:import namespace="0726195c-4e5f-403b-b0e6-5bc4fc6a495f"/>
    <xsd:import namespace="64719721-3f2e-4037-a826-7fe00fbc2e3c"/>
    <xsd:element name="properties">
      <xsd:complexType>
        <xsd:sequence>
          <xsd:element name="documentManagement">
            <xsd:complexType>
              <xsd:all>
                <xsd:element ref="ns2:CategoryDoc" minOccurs="0"/>
                <xsd:element ref="ns2:EffectiveDate"/>
                <xsd:element ref="ns2:DocumentDescription"/>
                <xsd:element ref="ns2:DisplayPriority" minOccurs="0"/>
                <xsd:element ref="ns3:b814ba249d91463a8222dc7318a2e120" minOccurs="0"/>
                <xsd:element ref="ns3:TaxCatchAll" minOccurs="0"/>
                <xsd:element ref="ns3:TaxCatchAllLabel" minOccurs="0"/>
                <xsd:element ref="ns3:TaxKeywordTaxHTField" minOccurs="0"/>
                <xsd:element ref="ns3:Division" minOccurs="0"/>
                <xsd:element ref="ns2:PromotedResultKeywor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26195c-4e5f-403b-b0e6-5bc4fc6a495f" elementFormDefault="qualified">
    <xsd:import namespace="http://schemas.microsoft.com/office/2006/documentManagement/types"/>
    <xsd:import namespace="http://schemas.microsoft.com/office/infopath/2007/PartnerControls"/>
    <xsd:element name="CategoryDoc" ma:index="8" nillable="true" ma:displayName="Document Category" ma:default="None" ma:description="" ma:format="Dropdown" ma:internalName="CategoryDoc">
      <xsd:simpleType>
        <xsd:restriction base="dms:Choice">
          <xsd:enumeration value="None"/>
        </xsd:restriction>
      </xsd:simpleType>
    </xsd:element>
    <xsd:element name="EffectiveDate" ma:index="9" ma:displayName="Effective Date" ma:default="[today]" ma:description="" ma:format="DateTime" ma:internalName="EffectiveDate">
      <xsd:simpleType>
        <xsd:restriction base="dms:DateTime"/>
      </xsd:simpleType>
    </xsd:element>
    <xsd:element name="DocumentDescription" ma:index="10" ma:displayName="Document Description" ma:description="Note" ma:internalName="DocumentDescription">
      <xsd:simpleType>
        <xsd:restriction base="dms:Note">
          <xsd:maxLength value="255"/>
        </xsd:restriction>
      </xsd:simpleType>
    </xsd:element>
    <xsd:element name="DisplayPriority" ma:index="11" nillable="true" ma:displayName="Display Priority" ma:internalName="DisplayPriority">
      <xsd:simpleType>
        <xsd:restriction base="dms:Number"/>
      </xsd:simpleType>
    </xsd:element>
    <xsd:element name="PromotedResultKeyword" ma:index="19" nillable="true" ma:displayName="PromotedResultKeyword" ma:internalName="PromotedResultKeyword">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4719721-3f2e-4037-a826-7fe00fbc2e3c" elementFormDefault="qualified">
    <xsd:import namespace="http://schemas.microsoft.com/office/2006/documentManagement/types"/>
    <xsd:import namespace="http://schemas.microsoft.com/office/infopath/2007/PartnerControls"/>
    <xsd:element name="b814ba249d91463a8222dc7318a2e120" ma:index="12" ma:taxonomy="true" ma:internalName="b814ba249d91463a8222dc7318a2e120" ma:taxonomyFieldName="BusinessServices" ma:displayName="Business Services" ma:default="" ma:fieldId="{b814ba24-9d91-463a-8222-dc7318a2e120}" ma:sspId="24303319-78b4-4866-9de0-bde40737f1d8" ma:termSetId="c54f94ba-c49d-48e8-b789-4a89780f2686" ma:anchorId="3e0b3416-4f48-409d-9643-5ee8099d9f40" ma:open="false" ma:isKeyword="false">
      <xsd:complexType>
        <xsd:sequence>
          <xsd:element ref="pc:Terms" minOccurs="0" maxOccurs="1"/>
        </xsd:sequence>
      </xsd:complexType>
    </xsd:element>
    <xsd:element name="TaxCatchAll" ma:index="13" nillable="true" ma:displayName="Taxonomy Catch All Column" ma:hidden="true" ma:list="{c085d1ce-44a5-47b0-af7a-48aa3d02d715}" ma:internalName="TaxCatchAll" ma:showField="CatchAllData" ma:web="0726195c-4e5f-403b-b0e6-5bc4fc6a495f">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c085d1ce-44a5-47b0-af7a-48aa3d02d715}" ma:internalName="TaxCatchAllLabel" ma:readOnly="true" ma:showField="CatchAllDataLabel" ma:web="0726195c-4e5f-403b-b0e6-5bc4fc6a495f">
      <xsd:complexType>
        <xsd:complexContent>
          <xsd:extension base="dms:MultiChoiceLookup">
            <xsd:sequence>
              <xsd:element name="Value" type="dms:Lookup" maxOccurs="unbounded" minOccurs="0" nillable="true"/>
            </xsd:sequence>
          </xsd:extension>
        </xsd:complexContent>
      </xsd:complexType>
    </xsd:element>
    <xsd:element name="TaxKeywordTaxHTField" ma:index="16" nillable="true" ma:taxonomy="true" ma:internalName="TaxKeywordTaxHTField" ma:taxonomyFieldName="TaxKeyword" ma:displayName="Enterprise Keywords" ma:fieldId="{23f27201-bee3-471e-b2e7-b64fd8b7ca38}" ma:taxonomyMulti="true" ma:sspId="00000000-0000-0000-0000-000000000000" ma:termSetId="00000000-0000-0000-0000-000000000000" ma:anchorId="00000000-0000-0000-0000-000000000000" ma:open="true" ma:isKeyword="true">
      <xsd:complexType>
        <xsd:sequence>
          <xsd:element ref="pc:Terms" minOccurs="0" maxOccurs="1"/>
        </xsd:sequence>
      </xsd:complexType>
    </xsd:element>
    <xsd:element name="Division" ma:index="18" nillable="true" ma:displayName="Division" ma:description="" ma:internalName="Divi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24303319-78b4-4866-9de0-bde40737f1d8" ContentTypeId="0x010100B2029F26138C4BFDA158A626F91E876A"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42A322-A5C9-4263-8D23-E020112C9F34}">
  <ds:schemaRefs>
    <ds:schemaRef ds:uri="http://purl.org/dc/dcmitype/"/>
    <ds:schemaRef ds:uri="http://www.w3.org/XML/1998/namespace"/>
    <ds:schemaRef ds:uri="http://purl.org/dc/elements/1.1/"/>
    <ds:schemaRef ds:uri="http://purl.org/dc/terms/"/>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64719721-3f2e-4037-a826-7fe00fbc2e3c"/>
    <ds:schemaRef ds:uri="0726195c-4e5f-403b-b0e6-5bc4fc6a495f"/>
  </ds:schemaRefs>
</ds:datastoreItem>
</file>

<file path=customXml/itemProps2.xml><?xml version="1.0" encoding="utf-8"?>
<ds:datastoreItem xmlns:ds="http://schemas.openxmlformats.org/officeDocument/2006/customXml" ds:itemID="{7C4D5FBE-C4FD-4356-B35D-2A00F034A1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26195c-4e5f-403b-b0e6-5bc4fc6a495f"/>
    <ds:schemaRef ds:uri="64719721-3f2e-4037-a826-7fe00fbc2e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DDA147-74B4-474B-BDD6-EB1A414CD4F4}">
  <ds:schemaRefs>
    <ds:schemaRef ds:uri="Microsoft.SharePoint.Taxonomy.ContentTypeSync"/>
  </ds:schemaRefs>
</ds:datastoreItem>
</file>

<file path=customXml/itemProps4.xml><?xml version="1.0" encoding="utf-8"?>
<ds:datastoreItem xmlns:ds="http://schemas.openxmlformats.org/officeDocument/2006/customXml" ds:itemID="{4505E05A-A7AC-4623-984C-06397B16D0BB}">
  <ds:schemaRefs>
    <ds:schemaRef ds:uri="http://schemas.microsoft.com/sharepoint/v3/contenttype/forms"/>
  </ds:schemaRefs>
</ds:datastoreItem>
</file>

<file path=docMetadata/LabelInfo.xml><?xml version="1.0" encoding="utf-8"?>
<clbl:labelList xmlns:clbl="http://schemas.microsoft.com/office/2020/mipLabelMetadata">
  <clbl:label id="{512da10d-071b-4b94-8abc-9ec4044d1516}" enabled="0" method="" siteId="{512da10d-071b-4b94-8abc-9ec4044d1516}" removed="1"/>
</clbl:labelList>
</file>

<file path=docProps/app.xml><?xml version="1.0" encoding="utf-8"?>
<Properties xmlns="http://schemas.openxmlformats.org/officeDocument/2006/extended-properties" xmlns:vt="http://schemas.openxmlformats.org/officeDocument/2006/docPropsVTypes">
  <TotalTime>148037</TotalTime>
  <Words>9598</Words>
  <Application>Microsoft Office PowerPoint</Application>
  <PresentationFormat>Widescreen</PresentationFormat>
  <Paragraphs>1063</Paragraphs>
  <Slides>110</Slides>
  <Notes>68</Notes>
  <HiddenSlides>0</HiddenSlides>
  <MMClips>2</MMClips>
  <ScaleCrop>false</ScaleCrop>
  <HeadingPairs>
    <vt:vector size="8" baseType="variant">
      <vt:variant>
        <vt:lpstr>Fonts Used</vt:lpstr>
      </vt:variant>
      <vt:variant>
        <vt:i4>29</vt:i4>
      </vt:variant>
      <vt:variant>
        <vt:lpstr>Theme</vt:lpstr>
      </vt:variant>
      <vt:variant>
        <vt:i4>12</vt:i4>
      </vt:variant>
      <vt:variant>
        <vt:lpstr>Embedded OLE Servers</vt:lpstr>
      </vt:variant>
      <vt:variant>
        <vt:i4>1</vt:i4>
      </vt:variant>
      <vt:variant>
        <vt:lpstr>Slide Titles</vt:lpstr>
      </vt:variant>
      <vt:variant>
        <vt:i4>110</vt:i4>
      </vt:variant>
    </vt:vector>
  </HeadingPairs>
  <TitlesOfParts>
    <vt:vector size="152" baseType="lpstr">
      <vt:lpstr>Aptos</vt:lpstr>
      <vt:lpstr>Aptos Narrow</vt:lpstr>
      <vt:lpstr>Arial</vt:lpstr>
      <vt:lpstr>Arial Black</vt:lpstr>
      <vt:lpstr>Berlin Sans FB</vt:lpstr>
      <vt:lpstr>Calibri</vt:lpstr>
      <vt:lpstr>Calibri Light</vt:lpstr>
      <vt:lpstr>Franklin Gothic Book</vt:lpstr>
      <vt:lpstr>Franklin Gothic Demi</vt:lpstr>
      <vt:lpstr>Franklin Gothic Medium</vt:lpstr>
      <vt:lpstr>Garamond</vt:lpstr>
      <vt:lpstr>Georgia</vt:lpstr>
      <vt:lpstr>Georgia Pro</vt:lpstr>
      <vt:lpstr>Helvetica</vt:lpstr>
      <vt:lpstr>Helvetica Neue</vt:lpstr>
      <vt:lpstr>HelveticaNeueLT Std Cn</vt:lpstr>
      <vt:lpstr>Lucida Grande</vt:lpstr>
      <vt:lpstr>Nexa Black</vt:lpstr>
      <vt:lpstr>Open Sans</vt:lpstr>
      <vt:lpstr>Open Sans Light</vt:lpstr>
      <vt:lpstr>Oracle Sans</vt:lpstr>
      <vt:lpstr>Oracle Sans Light</vt:lpstr>
      <vt:lpstr>Raleway</vt:lpstr>
      <vt:lpstr>Raleway Light</vt:lpstr>
      <vt:lpstr>Raleway SemiBold</vt:lpstr>
      <vt:lpstr>Symbol</vt:lpstr>
      <vt:lpstr>Times New Roman</vt:lpstr>
      <vt:lpstr>Wingdings</vt:lpstr>
      <vt:lpstr>Wingdings 2</vt:lpstr>
      <vt:lpstr>Office Theme</vt:lpstr>
      <vt:lpstr>Custom Design</vt:lpstr>
      <vt:lpstr>1_Office Theme</vt:lpstr>
      <vt:lpstr>7_Office Theme</vt:lpstr>
      <vt:lpstr>6_Office Theme</vt:lpstr>
      <vt:lpstr>4_Office Theme</vt:lpstr>
      <vt:lpstr>2_Office Theme</vt:lpstr>
      <vt:lpstr>3_Office Theme</vt:lpstr>
      <vt:lpstr>1_Custom Design</vt:lpstr>
      <vt:lpstr>2_Custom Design</vt:lpstr>
      <vt:lpstr>GA@WORK</vt:lpstr>
      <vt:lpstr>5_Office Theme</vt:lpstr>
      <vt:lpstr>Worksheet</vt:lpstr>
      <vt:lpstr>Quarterly HR Community Meeting</vt:lpstr>
      <vt:lpstr>Welcome</vt:lpstr>
      <vt:lpstr>PowerPoint Presentation</vt:lpstr>
      <vt:lpstr>Quarterly  HR Community Meeting AGENDA  October 20, 2026  10:00 AM – 12:05 PM Via MS TEAMS</vt:lpstr>
      <vt:lpstr>Active Shooter</vt:lpstr>
      <vt:lpstr>PowerPoint Presentation</vt:lpstr>
      <vt:lpstr>WARNING!!</vt:lpstr>
      <vt:lpstr>Number of Deaths</vt:lpstr>
      <vt:lpstr> Don’t  Name  Them</vt:lpstr>
      <vt:lpstr>Harmful Myths</vt:lpstr>
      <vt:lpstr>Mr. Rick Rescorla </vt:lpstr>
      <vt:lpstr>Three Stages of Disaster Response</vt:lpstr>
      <vt:lpstr>No Way - Not Me – Not Here   </vt:lpstr>
      <vt:lpstr>Social Proofing</vt:lpstr>
      <vt:lpstr>What Are My Options? </vt:lpstr>
      <vt:lpstr>Stress Response</vt:lpstr>
      <vt:lpstr>One Brain – Two Sides </vt:lpstr>
      <vt:lpstr>Keeping your Human Brain ‘Running’</vt:lpstr>
      <vt:lpstr>Decisive Moment</vt:lpstr>
      <vt:lpstr>Station Night Club Fire </vt:lpstr>
      <vt:lpstr>Station Night Club Fire </vt:lpstr>
      <vt:lpstr>Station Night Club Fire </vt:lpstr>
      <vt:lpstr>Cool and Calm </vt:lpstr>
      <vt:lpstr>Virginia Tech</vt:lpstr>
      <vt:lpstr>Norris Hall</vt:lpstr>
      <vt:lpstr>2nd Floor</vt:lpstr>
      <vt:lpstr> </vt:lpstr>
      <vt:lpstr>Dr. Liviu Librescu</vt:lpstr>
      <vt:lpstr>PowerPoint Presentation</vt:lpstr>
      <vt:lpstr>So… What options do we have?</vt:lpstr>
      <vt:lpstr>Avoid</vt:lpstr>
      <vt:lpstr>Identify Exits </vt:lpstr>
      <vt:lpstr>Deny</vt:lpstr>
      <vt:lpstr>Deny</vt:lpstr>
      <vt:lpstr>If nothing else works? </vt:lpstr>
      <vt:lpstr>Defend</vt:lpstr>
      <vt:lpstr>Defend</vt:lpstr>
      <vt:lpstr>When Police Arrive</vt:lpstr>
      <vt:lpstr>          First Responders Priority of Work</vt:lpstr>
      <vt:lpstr>Medical and Fire Delay</vt:lpstr>
      <vt:lpstr>See Something Send Something</vt:lpstr>
      <vt:lpstr>PowerPoint Presentation</vt:lpstr>
      <vt:lpstr>PowerPoint Presentation</vt:lpstr>
      <vt:lpstr>FY 2026 Workforce Report Highlights</vt:lpstr>
      <vt:lpstr> FY 2026 Workforce Report Highlights</vt:lpstr>
      <vt:lpstr>PowerPoint Presentation</vt:lpstr>
      <vt:lpstr>PowerPoint Presentation</vt:lpstr>
      <vt:lpstr>PowerPoint Presentation</vt:lpstr>
      <vt:lpstr>PowerPoint Presentation</vt:lpstr>
      <vt:lpstr>GA@WORK Update</vt:lpstr>
      <vt:lpstr>HR Community Update </vt:lpstr>
      <vt:lpstr>PowerPoint Presentation</vt:lpstr>
      <vt:lpstr>Agenda</vt:lpstr>
      <vt:lpstr>Staying Connected through GA@WORK Community</vt:lpstr>
      <vt:lpstr>GA@WORK User Community</vt:lpstr>
      <vt:lpstr>What you can expect</vt:lpstr>
      <vt:lpstr>GA@WORK User Community Timeline (2026 – 2027)</vt:lpstr>
      <vt:lpstr>Working Smarter in GA@WORK</vt:lpstr>
      <vt:lpstr>PowerPoint Presentation</vt:lpstr>
      <vt:lpstr>Reviewing and Managing Transactions</vt:lpstr>
      <vt:lpstr>Reviewing and Managing Transactions</vt:lpstr>
      <vt:lpstr>Transactions Guidance and Expectations </vt:lpstr>
      <vt:lpstr>Transaction Best Practices and Common Issues</vt:lpstr>
      <vt:lpstr>  Before Creating a Vacancy  </vt:lpstr>
      <vt:lpstr>Getting the Position Right Before Creating the Vacancy</vt:lpstr>
      <vt:lpstr>Bottom Line for Vacancy Creations</vt:lpstr>
      <vt:lpstr>Employee Benefits and Required Actions</vt:lpstr>
      <vt:lpstr> Employee Benefits, Required Actions and FAQs  </vt:lpstr>
      <vt:lpstr>Position Management</vt:lpstr>
      <vt:lpstr>PowerPoint Presentation</vt:lpstr>
      <vt:lpstr>PowerPoint Presentation</vt:lpstr>
      <vt:lpstr>One Issue, One Ticket</vt:lpstr>
      <vt:lpstr>Understanding the GA@WORK Support Process</vt:lpstr>
      <vt:lpstr>Ticketing best practices</vt:lpstr>
      <vt:lpstr>Avoiding Duplicate Support Tickets</vt:lpstr>
      <vt:lpstr>What Happens to a Duplicate Ticket?</vt:lpstr>
      <vt:lpstr>Where Do I Go for Help?</vt:lpstr>
      <vt:lpstr>GA@WORK HCM Workshops</vt:lpstr>
      <vt:lpstr>Workshop Highlights and Successes</vt:lpstr>
      <vt:lpstr>PowerPoint Presentation</vt:lpstr>
      <vt:lpstr>PowerPoint Presentation</vt:lpstr>
      <vt:lpstr>Core Key Highlights</vt:lpstr>
      <vt:lpstr>Resolving Workstream-Specific Issues</vt:lpstr>
      <vt:lpstr>Job Aids and Support Resources</vt:lpstr>
      <vt:lpstr>PowerPoint Presentation</vt:lpstr>
      <vt:lpstr>Affordable Care Act (ACA) Requirements Process - Tracking paid hours for ACA eligibility  </vt:lpstr>
      <vt:lpstr>Selecting the Correct Retirement System</vt:lpstr>
      <vt:lpstr>Benefits Job Aids and Support Resources</vt:lpstr>
      <vt:lpstr>Pre-Hire Records and Task Reassignment Process </vt:lpstr>
      <vt:lpstr>Checking for Prior State Employment and Rehire Eligibility (1/2) </vt:lpstr>
      <vt:lpstr>Checking for Prior State Employment and Rehire Eligibility (2/2) </vt:lpstr>
      <vt:lpstr>Task Reassignment Process</vt:lpstr>
      <vt:lpstr>Leave Accrual for Rehired Retirees </vt:lpstr>
      <vt:lpstr>Rehired Retired employees’ leave accrual </vt:lpstr>
      <vt:lpstr>Annual Leave Conversion Payout</vt:lpstr>
      <vt:lpstr>Annual Leave Conversion Payout</vt:lpstr>
      <vt:lpstr>Open Enrollment</vt:lpstr>
      <vt:lpstr>2027 Open Enrollment</vt:lpstr>
      <vt:lpstr>Reminders, Upcoming Webinars and Training  </vt:lpstr>
      <vt:lpstr>Performance Management ILT sessions</vt:lpstr>
      <vt:lpstr>Upcoming Instructor-Led Trainings </vt:lpstr>
      <vt:lpstr>End of Year Webinar</vt:lpstr>
      <vt:lpstr>Learning about Support Portal updates</vt:lpstr>
      <vt:lpstr>New Tips available</vt:lpstr>
      <vt:lpstr>PowerPoint Presentation</vt:lpstr>
      <vt:lpstr>Meeting Wrap-Up</vt:lpstr>
      <vt:lpstr>   2027 HR Community Meeting Dates    February 9, 2027 May 11, 2027 July 13, 2027 October 19, 2027   </vt:lpstr>
      <vt:lpstr>PowerPoint Presentation</vt:lpstr>
      <vt:lpstr> Feedback Survey – HR Community Meetings  </vt:lpstr>
      <vt:lpstr>Adjournment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Quarterly HR Community Meeting</dc:title>
  <dc:creator>Jenkins, Monique</dc:creator>
  <cp:lastModifiedBy>Segura, Jacob</cp:lastModifiedBy>
  <cp:revision>417</cp:revision>
  <cp:lastPrinted>2025-10-21T13:12:36Z</cp:lastPrinted>
  <dcterms:created xsi:type="dcterms:W3CDTF">2020-08-13T15:52:01Z</dcterms:created>
  <dcterms:modified xsi:type="dcterms:W3CDTF">2026-10-20T19:20:49Z</dcterms:modified>
</cp:coreProperties>
</file>