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8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59"/>
  </p:notesMasterIdLst>
  <p:sldIdLst>
    <p:sldId id="401" r:id="rId6"/>
    <p:sldId id="425" r:id="rId7"/>
    <p:sldId id="426" r:id="rId8"/>
    <p:sldId id="400" r:id="rId9"/>
    <p:sldId id="427" r:id="rId10"/>
    <p:sldId id="428" r:id="rId11"/>
    <p:sldId id="403" r:id="rId12"/>
    <p:sldId id="438" r:id="rId13"/>
    <p:sldId id="371" r:id="rId14"/>
    <p:sldId id="370" r:id="rId15"/>
    <p:sldId id="499" r:id="rId16"/>
    <p:sldId id="439" r:id="rId17"/>
    <p:sldId id="374" r:id="rId18"/>
    <p:sldId id="375" r:id="rId19"/>
    <p:sldId id="377" r:id="rId20"/>
    <p:sldId id="447" r:id="rId21"/>
    <p:sldId id="449" r:id="rId22"/>
    <p:sldId id="442" r:id="rId23"/>
    <p:sldId id="379" r:id="rId24"/>
    <p:sldId id="380" r:id="rId25"/>
    <p:sldId id="444" r:id="rId26"/>
    <p:sldId id="381" r:id="rId27"/>
    <p:sldId id="382" r:id="rId28"/>
    <p:sldId id="383" r:id="rId29"/>
    <p:sldId id="384" r:id="rId30"/>
    <p:sldId id="477" r:id="rId31"/>
    <p:sldId id="429" r:id="rId32"/>
    <p:sldId id="487" r:id="rId33"/>
    <p:sldId id="497" r:id="rId34"/>
    <p:sldId id="498" r:id="rId35"/>
    <p:sldId id="386" r:id="rId36"/>
    <p:sldId id="389" r:id="rId37"/>
    <p:sldId id="387" r:id="rId38"/>
    <p:sldId id="388" r:id="rId39"/>
    <p:sldId id="479" r:id="rId40"/>
    <p:sldId id="480" r:id="rId41"/>
    <p:sldId id="391" r:id="rId42"/>
    <p:sldId id="392" r:id="rId43"/>
    <p:sldId id="488" r:id="rId44"/>
    <p:sldId id="489" r:id="rId45"/>
    <p:sldId id="483" r:id="rId46"/>
    <p:sldId id="490" r:id="rId47"/>
    <p:sldId id="491" r:id="rId48"/>
    <p:sldId id="410" r:id="rId49"/>
    <p:sldId id="492" r:id="rId50"/>
    <p:sldId id="493" r:id="rId51"/>
    <p:sldId id="484" r:id="rId52"/>
    <p:sldId id="395" r:id="rId53"/>
    <p:sldId id="396" r:id="rId54"/>
    <p:sldId id="494" r:id="rId55"/>
    <p:sldId id="398" r:id="rId56"/>
    <p:sldId id="495" r:id="rId57"/>
    <p:sldId id="496" r:id="rId58"/>
  </p:sldIdLst>
  <p:sldSz cx="12192000" cy="16256000"/>
  <p:notesSz cx="7315200" cy="9601200"/>
  <p:custDataLst>
    <p:tags r:id="rId6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A7CC10-1F72-8B19-53D4-21405434BD74}" name="Jenkins, Deja" initials="DJ" userId="S::deja.jenkins@doas.ga.gov::8c7a3fa7-4a9a-4402-9e37-3d3a791d1e5b" providerId="AD"/>
  <p188:author id="{8720932C-58B8-903E-3C52-6D463B34B2BE}" name="Blackshear, Toni" initials="TB" userId="S::toni.blackshear@sao.ga.gov::728cc639-1579-4431-8c20-805d8be18b62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FBCD2DA1-F473-E7E3-31EF-E384AF046315}" name="Reddick, Sheree" initials="SR" userId="S::Sheree.Reddick@doas.ga.gov::79f77c81-3202-45e9-8542-60a85beec9e3" providerId="AD"/>
  <p188:author id="{EBC4DAA8-D2BD-D97C-4468-DD09B5EC47F9}" name="Bhagam, Madhavi" initials="MB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61BFF8CD-980F-A235-FF4D-63BE8AB53CE9}" name="Anna Randi" initials="AR" userId="S::anna.randi@optisconsulting.com::a2d4487f-25fa-41b0-a40d-0963c3e33347" providerId="AD"/>
  <p188:author id="{83484AD1-9D53-5B39-FDEA-F504A06A2B49}" name="Anna  Bobrovskaya" initials="AB" userId="S::anna.bobrovskaya@optisconsulting.com::f4b39805-eb08-4c84-8f3c-64880e8902b0" providerId="AD"/>
  <p188:author id="{0CEE8AF1-C248-A972-666E-9A72101DA29C}" name="Chapman, Mary" initials="MC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B2C13-60BF-4B22-A2E5-B041492EC08F}" v="11" dt="2026-03-23T18:12:51.63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120"/>
        <p:guide pos="910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67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672D8B05-DFAA-4E92-A468-A49DEA01F948}"/>
    <pc:docChg chg="modSld">
      <pc:chgData name="Navas, Andrea" userId="8ab5f365-19e7-467e-867f-923a8cab8b55" providerId="ADAL" clId="{672D8B05-DFAA-4E92-A468-A49DEA01F948}" dt="2026-03-17T16:21:15.998" v="9" actId="13244"/>
      <pc:docMkLst>
        <pc:docMk/>
      </pc:docMkLst>
      <pc:sldChg chg="modSp mod">
        <pc:chgData name="Navas, Andrea" userId="8ab5f365-19e7-467e-867f-923a8cab8b55" providerId="ADAL" clId="{672D8B05-DFAA-4E92-A468-A49DEA01F948}" dt="2026-03-17T16:21:15.998" v="9" actId="13244"/>
        <pc:sldMkLst>
          <pc:docMk/>
          <pc:sldMk cId="3778949806" sldId="499"/>
        </pc:sldMkLst>
        <pc:spChg chg="mod">
          <ac:chgData name="Navas, Andrea" userId="8ab5f365-19e7-467e-867f-923a8cab8b55" providerId="ADAL" clId="{672D8B05-DFAA-4E92-A468-A49DEA01F948}" dt="2026-03-17T16:19:55.152" v="8" actId="1037"/>
          <ac:spMkLst>
            <pc:docMk/>
            <pc:sldMk cId="3778949806" sldId="499"/>
            <ac:spMk id="14" creationId="{02C833B9-C44D-97E2-2C63-C0657D844FFF}"/>
          </ac:spMkLst>
        </pc:spChg>
        <pc:picChg chg="mod ord">
          <ac:chgData name="Navas, Andrea" userId="8ab5f365-19e7-467e-867f-923a8cab8b55" providerId="ADAL" clId="{672D8B05-DFAA-4E92-A468-A49DEA01F948}" dt="2026-03-17T16:21:15.998" v="9" actId="13244"/>
          <ac:picMkLst>
            <pc:docMk/>
            <pc:sldMk cId="3778949806" sldId="499"/>
            <ac:picMk id="12" creationId="{7451D81B-549C-C0DF-B8F0-7215A6F5B99C}"/>
          </ac:picMkLst>
        </pc:picChg>
      </pc:sldChg>
    </pc:docChg>
  </pc:docChgLst>
  <pc:docChgLst>
    <pc:chgData name="Anna Randi" userId="a2d4487f-25fa-41b0-a40d-0963c3e33347" providerId="ADAL" clId="{109A9B1C-2D29-4548-9EF5-09069BE2740F}"/>
    <pc:docChg chg="undo custSel modSld">
      <pc:chgData name="Anna Randi" userId="a2d4487f-25fa-41b0-a40d-0963c3e33347" providerId="ADAL" clId="{109A9B1C-2D29-4548-9EF5-09069BE2740F}" dt="2026-03-09T19:57:43.088" v="955" actId="20577"/>
      <pc:docMkLst>
        <pc:docMk/>
      </pc:docMkLst>
      <pc:sldChg chg="modSp mod">
        <pc:chgData name="Anna Randi" userId="a2d4487f-25fa-41b0-a40d-0963c3e33347" providerId="ADAL" clId="{109A9B1C-2D29-4548-9EF5-09069BE2740F}" dt="2026-03-09T17:35:48.437" v="850" actId="20577"/>
        <pc:sldMkLst>
          <pc:docMk/>
          <pc:sldMk cId="1102037823" sldId="370"/>
        </pc:sldMkLst>
        <pc:spChg chg="mod">
          <ac:chgData name="Anna Randi" userId="a2d4487f-25fa-41b0-a40d-0963c3e33347" providerId="ADAL" clId="{109A9B1C-2D29-4548-9EF5-09069BE2740F}" dt="2026-03-09T14:24:25.552" v="21" actId="11"/>
          <ac:spMkLst>
            <pc:docMk/>
            <pc:sldMk cId="1102037823" sldId="370"/>
            <ac:spMk id="6" creationId="{094BC5C8-3479-83AA-1A37-A776B336C336}"/>
          </ac:spMkLst>
        </pc:spChg>
        <pc:spChg chg="mod">
          <ac:chgData name="Anna Randi" userId="a2d4487f-25fa-41b0-a40d-0963c3e33347" providerId="ADAL" clId="{109A9B1C-2D29-4548-9EF5-09069BE2740F}" dt="2026-03-09T15:41:21.107" v="326" actId="20577"/>
          <ac:spMkLst>
            <pc:docMk/>
            <pc:sldMk cId="1102037823" sldId="370"/>
            <ac:spMk id="10" creationId="{579D179B-94FC-8090-888B-3B59E8109AEF}"/>
          </ac:spMkLst>
        </pc:spChg>
        <pc:spChg chg="mod">
          <ac:chgData name="Anna Randi" userId="a2d4487f-25fa-41b0-a40d-0963c3e33347" providerId="ADAL" clId="{109A9B1C-2D29-4548-9EF5-09069BE2740F}" dt="2026-03-09T15:41:15.272" v="324" actId="20577"/>
          <ac:spMkLst>
            <pc:docMk/>
            <pc:sldMk cId="1102037823" sldId="370"/>
            <ac:spMk id="11" creationId="{58826681-9619-93EA-6CBF-680A0FB19711}"/>
          </ac:spMkLst>
        </pc:spChg>
        <pc:spChg chg="mod">
          <ac:chgData name="Anna Randi" userId="a2d4487f-25fa-41b0-a40d-0963c3e33347" providerId="ADAL" clId="{109A9B1C-2D29-4548-9EF5-09069BE2740F}" dt="2026-03-09T14:24:43.839" v="25" actId="11"/>
          <ac:spMkLst>
            <pc:docMk/>
            <pc:sldMk cId="1102037823" sldId="370"/>
            <ac:spMk id="14" creationId="{F55D5717-4784-EF92-84C4-B762325C8C8D}"/>
          </ac:spMkLst>
        </pc:spChg>
        <pc:spChg chg="mod">
          <ac:chgData name="Anna Randi" userId="a2d4487f-25fa-41b0-a40d-0963c3e33347" providerId="ADAL" clId="{109A9B1C-2D29-4548-9EF5-09069BE2740F}" dt="2026-03-09T15:41:27.786" v="328" actId="20577"/>
          <ac:spMkLst>
            <pc:docMk/>
            <pc:sldMk cId="1102037823" sldId="370"/>
            <ac:spMk id="18" creationId="{A230BF7E-9D8A-6E73-74DB-24BBB2A17EA7}"/>
          </ac:spMkLst>
        </pc:spChg>
        <pc:spChg chg="mod">
          <ac:chgData name="Anna Randi" userId="a2d4487f-25fa-41b0-a40d-0963c3e33347" providerId="ADAL" clId="{109A9B1C-2D29-4548-9EF5-09069BE2740F}" dt="2026-03-09T15:41:30.463" v="330" actId="20577"/>
          <ac:spMkLst>
            <pc:docMk/>
            <pc:sldMk cId="1102037823" sldId="370"/>
            <ac:spMk id="19" creationId="{CE491FCB-FFE4-C810-977E-3DF49402537E}"/>
          </ac:spMkLst>
        </pc:spChg>
        <pc:spChg chg="mod">
          <ac:chgData name="Anna Randi" userId="a2d4487f-25fa-41b0-a40d-0963c3e33347" providerId="ADAL" clId="{109A9B1C-2D29-4548-9EF5-09069BE2740F}" dt="2026-03-09T17:35:48.437" v="850" actId="20577"/>
          <ac:spMkLst>
            <pc:docMk/>
            <pc:sldMk cId="1102037823" sldId="370"/>
            <ac:spMk id="21" creationId="{4F9E1F12-EFAD-9334-D9DF-447B75009CE3}"/>
          </ac:spMkLst>
        </pc:spChg>
      </pc:sldChg>
      <pc:sldChg chg="modSp mod">
        <pc:chgData name="Anna Randi" userId="a2d4487f-25fa-41b0-a40d-0963c3e33347" providerId="ADAL" clId="{109A9B1C-2D29-4548-9EF5-09069BE2740F}" dt="2026-03-09T17:35:44.641" v="849" actId="20577"/>
        <pc:sldMkLst>
          <pc:docMk/>
          <pc:sldMk cId="2904566536" sldId="371"/>
        </pc:sldMkLst>
        <pc:spChg chg="mod">
          <ac:chgData name="Anna Randi" userId="a2d4487f-25fa-41b0-a40d-0963c3e33347" providerId="ADAL" clId="{109A9B1C-2D29-4548-9EF5-09069BE2740F}" dt="2026-03-09T15:40:24.160" v="322" actId="114"/>
          <ac:spMkLst>
            <pc:docMk/>
            <pc:sldMk cId="2904566536" sldId="371"/>
            <ac:spMk id="7" creationId="{FD6B9540-ED2F-1201-B225-25B50245EDB4}"/>
          </ac:spMkLst>
        </pc:spChg>
        <pc:spChg chg="mod">
          <ac:chgData name="Anna Randi" userId="a2d4487f-25fa-41b0-a40d-0963c3e33347" providerId="ADAL" clId="{109A9B1C-2D29-4548-9EF5-09069BE2740F}" dt="2026-03-09T14:24:14.363" v="19" actId="11"/>
          <ac:spMkLst>
            <pc:docMk/>
            <pc:sldMk cId="2904566536" sldId="371"/>
            <ac:spMk id="8" creationId="{F25C94CF-1847-1B2B-4EC7-03E703DFFECC}"/>
          </ac:spMkLst>
        </pc:spChg>
        <pc:spChg chg="mod">
          <ac:chgData name="Anna Randi" userId="a2d4487f-25fa-41b0-a40d-0963c3e33347" providerId="ADAL" clId="{109A9B1C-2D29-4548-9EF5-09069BE2740F}" dt="2026-03-09T15:39:58.171" v="318" actId="20577"/>
          <ac:spMkLst>
            <pc:docMk/>
            <pc:sldMk cId="2904566536" sldId="371"/>
            <ac:spMk id="13" creationId="{BEBDDD07-1035-CC75-5E1B-9F74FC8F18A7}"/>
          </ac:spMkLst>
        </pc:spChg>
        <pc:spChg chg="mod">
          <ac:chgData name="Anna Randi" userId="a2d4487f-25fa-41b0-a40d-0963c3e33347" providerId="ADAL" clId="{109A9B1C-2D29-4548-9EF5-09069BE2740F}" dt="2026-03-09T15:40:04.499" v="320" actId="20577"/>
          <ac:spMkLst>
            <pc:docMk/>
            <pc:sldMk cId="2904566536" sldId="371"/>
            <ac:spMk id="14" creationId="{40167930-DAC5-C454-CF67-F456E5D97019}"/>
          </ac:spMkLst>
        </pc:spChg>
        <pc:spChg chg="mod">
          <ac:chgData name="Anna Randi" userId="a2d4487f-25fa-41b0-a40d-0963c3e33347" providerId="ADAL" clId="{109A9B1C-2D29-4548-9EF5-09069BE2740F}" dt="2026-03-09T17:35:44.641" v="849" actId="20577"/>
          <ac:spMkLst>
            <pc:docMk/>
            <pc:sldMk cId="2904566536" sldId="371"/>
            <ac:spMk id="18" creationId="{9DACCDA2-E91A-4B95-1BBC-18B4C627EFF1}"/>
          </ac:spMkLst>
        </pc:spChg>
      </pc:sldChg>
      <pc:sldChg chg="modSp mod">
        <pc:chgData name="Anna Randi" userId="a2d4487f-25fa-41b0-a40d-0963c3e33347" providerId="ADAL" clId="{109A9B1C-2D29-4548-9EF5-09069BE2740F}" dt="2026-03-09T17:35:58.974" v="856" actId="20577"/>
        <pc:sldMkLst>
          <pc:docMk/>
          <pc:sldMk cId="1100635816" sldId="374"/>
        </pc:sldMkLst>
        <pc:spChg chg="mod">
          <ac:chgData name="Anna Randi" userId="a2d4487f-25fa-41b0-a40d-0963c3e33347" providerId="ADAL" clId="{109A9B1C-2D29-4548-9EF5-09069BE2740F}" dt="2026-03-09T14:25:57.151" v="41" actId="11"/>
          <ac:spMkLst>
            <pc:docMk/>
            <pc:sldMk cId="1100635816" sldId="374"/>
            <ac:spMk id="6" creationId="{D6109D6B-CC7B-A270-C6C4-3351744867EC}"/>
          </ac:spMkLst>
        </pc:spChg>
        <pc:spChg chg="mod">
          <ac:chgData name="Anna Randi" userId="a2d4487f-25fa-41b0-a40d-0963c3e33347" providerId="ADAL" clId="{109A9B1C-2D29-4548-9EF5-09069BE2740F}" dt="2026-03-09T15:42:14.011" v="333" actId="20577"/>
          <ac:spMkLst>
            <pc:docMk/>
            <pc:sldMk cId="1100635816" sldId="374"/>
            <ac:spMk id="9" creationId="{1F7DCA38-2C8A-DD75-5E5A-D754CF443875}"/>
          </ac:spMkLst>
        </pc:spChg>
        <pc:spChg chg="mod">
          <ac:chgData name="Anna Randi" userId="a2d4487f-25fa-41b0-a40d-0963c3e33347" providerId="ADAL" clId="{109A9B1C-2D29-4548-9EF5-09069BE2740F}" dt="2026-03-09T15:42:19.476" v="335" actId="20577"/>
          <ac:spMkLst>
            <pc:docMk/>
            <pc:sldMk cId="1100635816" sldId="374"/>
            <ac:spMk id="10" creationId="{0C2E8B15-D1A7-28B1-9D8E-4C2B38CA2A9A}"/>
          </ac:spMkLst>
        </pc:spChg>
        <pc:spChg chg="mod">
          <ac:chgData name="Anna Randi" userId="a2d4487f-25fa-41b0-a40d-0963c3e33347" providerId="ADAL" clId="{109A9B1C-2D29-4548-9EF5-09069BE2740F}" dt="2026-03-09T15:42:24.350" v="337" actId="20577"/>
          <ac:spMkLst>
            <pc:docMk/>
            <pc:sldMk cId="1100635816" sldId="374"/>
            <ac:spMk id="11" creationId="{CA889D9B-75E1-DE64-C858-5AAA4D9DF7CD}"/>
          </ac:spMkLst>
        </pc:spChg>
        <pc:spChg chg="mod">
          <ac:chgData name="Anna Randi" userId="a2d4487f-25fa-41b0-a40d-0963c3e33347" providerId="ADAL" clId="{109A9B1C-2D29-4548-9EF5-09069BE2740F}" dt="2026-03-09T15:42:35.420" v="343" actId="20577"/>
          <ac:spMkLst>
            <pc:docMk/>
            <pc:sldMk cId="1100635816" sldId="374"/>
            <ac:spMk id="12" creationId="{A88CBCE2-BBDC-431D-6059-60E36DA0C16B}"/>
          </ac:spMkLst>
        </pc:spChg>
        <pc:spChg chg="mod">
          <ac:chgData name="Anna Randi" userId="a2d4487f-25fa-41b0-a40d-0963c3e33347" providerId="ADAL" clId="{109A9B1C-2D29-4548-9EF5-09069BE2740F}" dt="2026-03-09T17:35:58.974" v="856" actId="20577"/>
          <ac:spMkLst>
            <pc:docMk/>
            <pc:sldMk cId="1100635816" sldId="374"/>
            <ac:spMk id="14" creationId="{6637AC3B-8F31-512F-8F62-95E1AB393B00}"/>
          </ac:spMkLst>
        </pc:spChg>
        <pc:spChg chg="mod">
          <ac:chgData name="Anna Randi" userId="a2d4487f-25fa-41b0-a40d-0963c3e33347" providerId="ADAL" clId="{109A9B1C-2D29-4548-9EF5-09069BE2740F}" dt="2026-03-09T15:42:32.024" v="341" actId="20577"/>
          <ac:spMkLst>
            <pc:docMk/>
            <pc:sldMk cId="1100635816" sldId="374"/>
            <ac:spMk id="28" creationId="{5CEF0784-855A-C38D-1522-D7D4802AF436}"/>
          </ac:spMkLst>
        </pc:spChg>
        <pc:spChg chg="mod">
          <ac:chgData name="Anna Randi" userId="a2d4487f-25fa-41b0-a40d-0963c3e33347" providerId="ADAL" clId="{109A9B1C-2D29-4548-9EF5-09069BE2740F}" dt="2026-03-09T15:42:28.315" v="339" actId="20577"/>
          <ac:spMkLst>
            <pc:docMk/>
            <pc:sldMk cId="1100635816" sldId="374"/>
            <ac:spMk id="31" creationId="{ABBD5245-E685-C0D7-3287-F20869CC3F9A}"/>
          </ac:spMkLst>
        </pc:spChg>
      </pc:sldChg>
      <pc:sldChg chg="modSp mod">
        <pc:chgData name="Anna Randi" userId="a2d4487f-25fa-41b0-a40d-0963c3e33347" providerId="ADAL" clId="{109A9B1C-2D29-4548-9EF5-09069BE2740F}" dt="2026-03-09T17:36:02.894" v="858" actId="20577"/>
        <pc:sldMkLst>
          <pc:docMk/>
          <pc:sldMk cId="444360165" sldId="375"/>
        </pc:sldMkLst>
        <pc:spChg chg="mod">
          <ac:chgData name="Anna Randi" userId="a2d4487f-25fa-41b0-a40d-0963c3e33347" providerId="ADAL" clId="{109A9B1C-2D29-4548-9EF5-09069BE2740F}" dt="2026-03-09T14:26:11.776" v="43" actId="11"/>
          <ac:spMkLst>
            <pc:docMk/>
            <pc:sldMk cId="444360165" sldId="375"/>
            <ac:spMk id="6" creationId="{9D41BF45-C888-0542-3680-1D0E555536D0}"/>
          </ac:spMkLst>
        </pc:spChg>
        <pc:spChg chg="mod">
          <ac:chgData name="Anna Randi" userId="a2d4487f-25fa-41b0-a40d-0963c3e33347" providerId="ADAL" clId="{109A9B1C-2D29-4548-9EF5-09069BE2740F}" dt="2026-03-09T15:42:42.295" v="345" actId="20577"/>
          <ac:spMkLst>
            <pc:docMk/>
            <pc:sldMk cId="444360165" sldId="375"/>
            <ac:spMk id="9" creationId="{09FEF5F8-282B-41BD-6B73-659EA84C0CB0}"/>
          </ac:spMkLst>
        </pc:spChg>
        <pc:spChg chg="mod">
          <ac:chgData name="Anna Randi" userId="a2d4487f-25fa-41b0-a40d-0963c3e33347" providerId="ADAL" clId="{109A9B1C-2D29-4548-9EF5-09069BE2740F}" dt="2026-03-09T15:42:45.680" v="347" actId="20577"/>
          <ac:spMkLst>
            <pc:docMk/>
            <pc:sldMk cId="444360165" sldId="375"/>
            <ac:spMk id="10" creationId="{04E46D2A-2C07-0823-2DFE-AFD8E094A8B2}"/>
          </ac:spMkLst>
        </pc:spChg>
        <pc:spChg chg="mod">
          <ac:chgData name="Anna Randi" userId="a2d4487f-25fa-41b0-a40d-0963c3e33347" providerId="ADAL" clId="{109A9B1C-2D29-4548-9EF5-09069BE2740F}" dt="2026-03-09T15:42:48.691" v="349" actId="20577"/>
          <ac:spMkLst>
            <pc:docMk/>
            <pc:sldMk cId="444360165" sldId="375"/>
            <ac:spMk id="15" creationId="{AEDF332F-6B74-5086-3CC6-B7E138630228}"/>
          </ac:spMkLst>
        </pc:spChg>
        <pc:spChg chg="mod">
          <ac:chgData name="Anna Randi" userId="a2d4487f-25fa-41b0-a40d-0963c3e33347" providerId="ADAL" clId="{109A9B1C-2D29-4548-9EF5-09069BE2740F}" dt="2026-03-09T17:36:02.894" v="858" actId="20577"/>
          <ac:spMkLst>
            <pc:docMk/>
            <pc:sldMk cId="444360165" sldId="375"/>
            <ac:spMk id="17" creationId="{8352D76A-E6C8-BC18-B9D1-32657187DB06}"/>
          </ac:spMkLst>
        </pc:spChg>
      </pc:sldChg>
      <pc:sldChg chg="modSp mod">
        <pc:chgData name="Anna Randi" userId="a2d4487f-25fa-41b0-a40d-0963c3e33347" providerId="ADAL" clId="{109A9B1C-2D29-4548-9EF5-09069BE2740F}" dt="2026-03-09T17:36:07.542" v="860" actId="20577"/>
        <pc:sldMkLst>
          <pc:docMk/>
          <pc:sldMk cId="1817333748" sldId="377"/>
        </pc:sldMkLst>
        <pc:spChg chg="mod">
          <ac:chgData name="Anna Randi" userId="a2d4487f-25fa-41b0-a40d-0963c3e33347" providerId="ADAL" clId="{109A9B1C-2D29-4548-9EF5-09069BE2740F}" dt="2026-03-09T14:26:30.289" v="47" actId="11"/>
          <ac:spMkLst>
            <pc:docMk/>
            <pc:sldMk cId="1817333748" sldId="377"/>
            <ac:spMk id="6" creationId="{2F69A68E-2898-3925-9A30-B0976F7A52E5}"/>
          </ac:spMkLst>
        </pc:spChg>
        <pc:spChg chg="mod">
          <ac:chgData name="Anna Randi" userId="a2d4487f-25fa-41b0-a40d-0963c3e33347" providerId="ADAL" clId="{109A9B1C-2D29-4548-9EF5-09069BE2740F}" dt="2026-03-09T15:42:58.363" v="351" actId="20577"/>
          <ac:spMkLst>
            <pc:docMk/>
            <pc:sldMk cId="1817333748" sldId="377"/>
            <ac:spMk id="10" creationId="{B6EC16E4-4B9B-FAB7-2F88-22A1211F3368}"/>
          </ac:spMkLst>
        </pc:spChg>
        <pc:spChg chg="mod">
          <ac:chgData name="Anna Randi" userId="a2d4487f-25fa-41b0-a40d-0963c3e33347" providerId="ADAL" clId="{109A9B1C-2D29-4548-9EF5-09069BE2740F}" dt="2026-03-09T15:43:04.163" v="353" actId="20577"/>
          <ac:spMkLst>
            <pc:docMk/>
            <pc:sldMk cId="1817333748" sldId="377"/>
            <ac:spMk id="12" creationId="{CA6A312E-5B99-CFC9-1F70-7AF76AF9042A}"/>
          </ac:spMkLst>
        </pc:spChg>
        <pc:spChg chg="mod">
          <ac:chgData name="Anna Randi" userId="a2d4487f-25fa-41b0-a40d-0963c3e33347" providerId="ADAL" clId="{109A9B1C-2D29-4548-9EF5-09069BE2740F}" dt="2026-03-09T17:36:07.542" v="860" actId="20577"/>
          <ac:spMkLst>
            <pc:docMk/>
            <pc:sldMk cId="1817333748" sldId="377"/>
            <ac:spMk id="14" creationId="{69F26003-E758-27EE-DF44-DF384670A426}"/>
          </ac:spMkLst>
        </pc:spChg>
      </pc:sldChg>
      <pc:sldChg chg="modSp mod">
        <pc:chgData name="Anna Randi" userId="a2d4487f-25fa-41b0-a40d-0963c3e33347" providerId="ADAL" clId="{109A9B1C-2D29-4548-9EF5-09069BE2740F}" dt="2026-03-09T17:36:23.148" v="868" actId="20577"/>
        <pc:sldMkLst>
          <pc:docMk/>
          <pc:sldMk cId="4048426984" sldId="379"/>
        </pc:sldMkLst>
        <pc:spChg chg="mod">
          <ac:chgData name="Anna Randi" userId="a2d4487f-25fa-41b0-a40d-0963c3e33347" providerId="ADAL" clId="{109A9B1C-2D29-4548-9EF5-09069BE2740F}" dt="2026-03-09T15:26:24.527" v="280" actId="14100"/>
          <ac:spMkLst>
            <pc:docMk/>
            <pc:sldMk cId="4048426984" sldId="379"/>
            <ac:spMk id="7" creationId="{25E61790-1470-A31D-A643-3DFCDA218776}"/>
          </ac:spMkLst>
        </pc:spChg>
        <pc:spChg chg="mod">
          <ac:chgData name="Anna Randi" userId="a2d4487f-25fa-41b0-a40d-0963c3e33347" providerId="ADAL" clId="{109A9B1C-2D29-4548-9EF5-09069BE2740F}" dt="2026-03-09T16:03:21.058" v="377" actId="13926"/>
          <ac:spMkLst>
            <pc:docMk/>
            <pc:sldMk cId="4048426984" sldId="379"/>
            <ac:spMk id="10" creationId="{49CC8538-4B7B-2AD2-8DA7-95BBCB8E9200}"/>
          </ac:spMkLst>
        </pc:spChg>
        <pc:spChg chg="mod">
          <ac:chgData name="Anna Randi" userId="a2d4487f-25fa-41b0-a40d-0963c3e33347" providerId="ADAL" clId="{109A9B1C-2D29-4548-9EF5-09069BE2740F}" dt="2026-03-09T17:36:23.148" v="868" actId="20577"/>
          <ac:spMkLst>
            <pc:docMk/>
            <pc:sldMk cId="4048426984" sldId="379"/>
            <ac:spMk id="12" creationId="{911E07FF-DC87-D9D9-F9D1-8663732C3400}"/>
          </ac:spMkLst>
        </pc:spChg>
      </pc:sldChg>
      <pc:sldChg chg="modSp mod">
        <pc:chgData name="Anna Randi" userId="a2d4487f-25fa-41b0-a40d-0963c3e33347" providerId="ADAL" clId="{109A9B1C-2D29-4548-9EF5-09069BE2740F}" dt="2026-03-09T17:36:26.801" v="870" actId="20577"/>
        <pc:sldMkLst>
          <pc:docMk/>
          <pc:sldMk cId="2704840466" sldId="380"/>
        </pc:sldMkLst>
        <pc:spChg chg="mod">
          <ac:chgData name="Anna Randi" userId="a2d4487f-25fa-41b0-a40d-0963c3e33347" providerId="ADAL" clId="{109A9B1C-2D29-4548-9EF5-09069BE2740F}" dt="2026-03-09T17:36:26.801" v="870" actId="20577"/>
          <ac:spMkLst>
            <pc:docMk/>
            <pc:sldMk cId="2704840466" sldId="380"/>
            <ac:spMk id="7" creationId="{C4BEEEC2-5C55-359E-8BE3-5074EDB814D6}"/>
          </ac:spMkLst>
        </pc:spChg>
        <pc:spChg chg="mod">
          <ac:chgData name="Anna Randi" userId="a2d4487f-25fa-41b0-a40d-0963c3e33347" providerId="ADAL" clId="{109A9B1C-2D29-4548-9EF5-09069BE2740F}" dt="2026-03-09T16:51:55.411" v="788" actId="13926"/>
          <ac:spMkLst>
            <pc:docMk/>
            <pc:sldMk cId="2704840466" sldId="380"/>
            <ac:spMk id="16" creationId="{A8AB8ED0-C520-2308-99C1-5F6DB7EE9A52}"/>
          </ac:spMkLst>
        </pc:spChg>
        <pc:spChg chg="mod">
          <ac:chgData name="Anna Randi" userId="a2d4487f-25fa-41b0-a40d-0963c3e33347" providerId="ADAL" clId="{109A9B1C-2D29-4548-9EF5-09069BE2740F}" dt="2026-03-09T14:28:16.493" v="69" actId="11"/>
          <ac:spMkLst>
            <pc:docMk/>
            <pc:sldMk cId="2704840466" sldId="380"/>
            <ac:spMk id="22" creationId="{4D231C24-71E7-2934-DD2B-7ABDB5D561F1}"/>
          </ac:spMkLst>
        </pc:spChg>
        <pc:spChg chg="mod">
          <ac:chgData name="Anna Randi" userId="a2d4487f-25fa-41b0-a40d-0963c3e33347" providerId="ADAL" clId="{109A9B1C-2D29-4548-9EF5-09069BE2740F}" dt="2026-03-09T16:05:32.874" v="388" actId="20577"/>
          <ac:spMkLst>
            <pc:docMk/>
            <pc:sldMk cId="2704840466" sldId="380"/>
            <ac:spMk id="29" creationId="{29A2FB22-F45E-D63A-889D-C900A8EFA5C4}"/>
          </ac:spMkLst>
        </pc:spChg>
        <pc:spChg chg="mod">
          <ac:chgData name="Anna Randi" userId="a2d4487f-25fa-41b0-a40d-0963c3e33347" providerId="ADAL" clId="{109A9B1C-2D29-4548-9EF5-09069BE2740F}" dt="2026-03-09T16:05:36.872" v="390" actId="20577"/>
          <ac:spMkLst>
            <pc:docMk/>
            <pc:sldMk cId="2704840466" sldId="380"/>
            <ac:spMk id="30" creationId="{06C62349-21CA-370F-94DD-0838421897C6}"/>
          </ac:spMkLst>
        </pc:spChg>
        <pc:spChg chg="mod">
          <ac:chgData name="Anna Randi" userId="a2d4487f-25fa-41b0-a40d-0963c3e33347" providerId="ADAL" clId="{109A9B1C-2D29-4548-9EF5-09069BE2740F}" dt="2026-03-09T16:05:40.115" v="392" actId="20577"/>
          <ac:spMkLst>
            <pc:docMk/>
            <pc:sldMk cId="2704840466" sldId="380"/>
            <ac:spMk id="34" creationId="{2220F66F-28C8-E0A7-5C76-1413CFF02324}"/>
          </ac:spMkLst>
        </pc:spChg>
        <pc:spChg chg="mod">
          <ac:chgData name="Anna Randi" userId="a2d4487f-25fa-41b0-a40d-0963c3e33347" providerId="ADAL" clId="{109A9B1C-2D29-4548-9EF5-09069BE2740F}" dt="2026-03-09T16:05:42.891" v="394" actId="20577"/>
          <ac:spMkLst>
            <pc:docMk/>
            <pc:sldMk cId="2704840466" sldId="380"/>
            <ac:spMk id="35" creationId="{D3AE8FF0-FC49-078B-5E06-BB397FE9948D}"/>
          </ac:spMkLst>
        </pc:spChg>
        <pc:spChg chg="mod">
          <ac:chgData name="Anna Randi" userId="a2d4487f-25fa-41b0-a40d-0963c3e33347" providerId="ADAL" clId="{109A9B1C-2D29-4548-9EF5-09069BE2740F}" dt="2026-03-09T16:05:45.729" v="396" actId="20577"/>
          <ac:spMkLst>
            <pc:docMk/>
            <pc:sldMk cId="2704840466" sldId="380"/>
            <ac:spMk id="36" creationId="{6C1CD163-1FE9-A94E-3A2D-A5BB6F1C4C92}"/>
          </ac:spMkLst>
        </pc:spChg>
      </pc:sldChg>
      <pc:sldChg chg="modSp mod">
        <pc:chgData name="Anna Randi" userId="a2d4487f-25fa-41b0-a40d-0963c3e33347" providerId="ADAL" clId="{109A9B1C-2D29-4548-9EF5-09069BE2740F}" dt="2026-03-09T17:36:33.252" v="874" actId="20577"/>
        <pc:sldMkLst>
          <pc:docMk/>
          <pc:sldMk cId="233491115" sldId="381"/>
        </pc:sldMkLst>
        <pc:spChg chg="mod">
          <ac:chgData name="Anna Randi" userId="a2d4487f-25fa-41b0-a40d-0963c3e33347" providerId="ADAL" clId="{109A9B1C-2D29-4548-9EF5-09069BE2740F}" dt="2026-03-09T14:29:01.599" v="79" actId="11"/>
          <ac:spMkLst>
            <pc:docMk/>
            <pc:sldMk cId="233491115" sldId="381"/>
            <ac:spMk id="7" creationId="{8E40D06B-4AEF-FF2F-6259-37D48D466FA7}"/>
          </ac:spMkLst>
        </pc:spChg>
        <pc:spChg chg="mod">
          <ac:chgData name="Anna Randi" userId="a2d4487f-25fa-41b0-a40d-0963c3e33347" providerId="ADAL" clId="{109A9B1C-2D29-4548-9EF5-09069BE2740F}" dt="2026-03-09T16:06:13.871" v="410" actId="20577"/>
          <ac:spMkLst>
            <pc:docMk/>
            <pc:sldMk cId="233491115" sldId="381"/>
            <ac:spMk id="10" creationId="{E12F4597-AE1A-8B92-3BF3-9F043A95E1A3}"/>
          </ac:spMkLst>
        </pc:spChg>
        <pc:spChg chg="mod">
          <ac:chgData name="Anna Randi" userId="a2d4487f-25fa-41b0-a40d-0963c3e33347" providerId="ADAL" clId="{109A9B1C-2D29-4548-9EF5-09069BE2740F}" dt="2026-03-09T16:07:56.918" v="412" actId="20577"/>
          <ac:spMkLst>
            <pc:docMk/>
            <pc:sldMk cId="233491115" sldId="381"/>
            <ac:spMk id="13" creationId="{99F001B2-3560-61C9-161B-8FC29F2066C1}"/>
          </ac:spMkLst>
        </pc:spChg>
        <pc:spChg chg="mod">
          <ac:chgData name="Anna Randi" userId="a2d4487f-25fa-41b0-a40d-0963c3e33347" providerId="ADAL" clId="{109A9B1C-2D29-4548-9EF5-09069BE2740F}" dt="2026-03-09T16:08:04.224" v="416" actId="20577"/>
          <ac:spMkLst>
            <pc:docMk/>
            <pc:sldMk cId="233491115" sldId="381"/>
            <ac:spMk id="15" creationId="{C8975521-BD8C-752D-6156-274CF4545AAF}"/>
          </ac:spMkLst>
        </pc:spChg>
        <pc:spChg chg="mod">
          <ac:chgData name="Anna Randi" userId="a2d4487f-25fa-41b0-a40d-0963c3e33347" providerId="ADAL" clId="{109A9B1C-2D29-4548-9EF5-09069BE2740F}" dt="2026-03-09T14:28:53.023" v="77" actId="11"/>
          <ac:spMkLst>
            <pc:docMk/>
            <pc:sldMk cId="233491115" sldId="381"/>
            <ac:spMk id="16" creationId="{0ECA6F02-40F8-C4C5-05FB-CEAFE4D28B4B}"/>
          </ac:spMkLst>
        </pc:spChg>
        <pc:spChg chg="mod">
          <ac:chgData name="Anna Randi" userId="a2d4487f-25fa-41b0-a40d-0963c3e33347" providerId="ADAL" clId="{109A9B1C-2D29-4548-9EF5-09069BE2740F}" dt="2026-03-09T16:08:00.959" v="414" actId="20577"/>
          <ac:spMkLst>
            <pc:docMk/>
            <pc:sldMk cId="233491115" sldId="381"/>
            <ac:spMk id="20" creationId="{2C307F19-3C39-3054-6CCC-C59EB8A38DB3}"/>
          </ac:spMkLst>
        </pc:spChg>
        <pc:spChg chg="mod">
          <ac:chgData name="Anna Randi" userId="a2d4487f-25fa-41b0-a40d-0963c3e33347" providerId="ADAL" clId="{109A9B1C-2D29-4548-9EF5-09069BE2740F}" dt="2026-03-09T17:36:33.252" v="874" actId="20577"/>
          <ac:spMkLst>
            <pc:docMk/>
            <pc:sldMk cId="233491115" sldId="381"/>
            <ac:spMk id="21" creationId="{764AAFBB-2F96-B3FC-11C2-7FBC86150ED0}"/>
          </ac:spMkLst>
        </pc:spChg>
      </pc:sldChg>
      <pc:sldChg chg="modSp mod">
        <pc:chgData name="Anna Randi" userId="a2d4487f-25fa-41b0-a40d-0963c3e33347" providerId="ADAL" clId="{109A9B1C-2D29-4548-9EF5-09069BE2740F}" dt="2026-03-09T17:36:37.023" v="876" actId="20577"/>
        <pc:sldMkLst>
          <pc:docMk/>
          <pc:sldMk cId="4100130524" sldId="382"/>
        </pc:sldMkLst>
        <pc:spChg chg="mod">
          <ac:chgData name="Anna Randi" userId="a2d4487f-25fa-41b0-a40d-0963c3e33347" providerId="ADAL" clId="{109A9B1C-2D29-4548-9EF5-09069BE2740F}" dt="2026-03-09T14:29:22.071" v="83" actId="11"/>
          <ac:spMkLst>
            <pc:docMk/>
            <pc:sldMk cId="4100130524" sldId="382"/>
            <ac:spMk id="7" creationId="{AAD3DB5E-635F-705D-0395-5E8E5CA58033}"/>
          </ac:spMkLst>
        </pc:spChg>
        <pc:spChg chg="mod">
          <ac:chgData name="Anna Randi" userId="a2d4487f-25fa-41b0-a40d-0963c3e33347" providerId="ADAL" clId="{109A9B1C-2D29-4548-9EF5-09069BE2740F}" dt="2026-03-09T17:36:37.023" v="876" actId="20577"/>
          <ac:spMkLst>
            <pc:docMk/>
            <pc:sldMk cId="4100130524" sldId="382"/>
            <ac:spMk id="12" creationId="{F46A3526-1CB2-7846-DDF5-C1BE9207652A}"/>
          </ac:spMkLst>
        </pc:spChg>
        <pc:spChg chg="mod">
          <ac:chgData name="Anna Randi" userId="a2d4487f-25fa-41b0-a40d-0963c3e33347" providerId="ADAL" clId="{109A9B1C-2D29-4548-9EF5-09069BE2740F}" dt="2026-03-09T14:29:14.633" v="81" actId="11"/>
          <ac:spMkLst>
            <pc:docMk/>
            <pc:sldMk cId="4100130524" sldId="382"/>
            <ac:spMk id="16" creationId="{9F76E2DE-CDD9-1EA9-E6BA-5B98B5810BD8}"/>
          </ac:spMkLst>
        </pc:spChg>
      </pc:sldChg>
      <pc:sldChg chg="modSp mod">
        <pc:chgData name="Anna Randi" userId="a2d4487f-25fa-41b0-a40d-0963c3e33347" providerId="ADAL" clId="{109A9B1C-2D29-4548-9EF5-09069BE2740F}" dt="2026-03-09T17:36:40.965" v="878" actId="20577"/>
        <pc:sldMkLst>
          <pc:docMk/>
          <pc:sldMk cId="1603061293" sldId="383"/>
        </pc:sldMkLst>
        <pc:spChg chg="mod">
          <ac:chgData name="Anna Randi" userId="a2d4487f-25fa-41b0-a40d-0963c3e33347" providerId="ADAL" clId="{109A9B1C-2D29-4548-9EF5-09069BE2740F}" dt="2026-03-09T16:08:18.198" v="420" actId="20577"/>
          <ac:spMkLst>
            <pc:docMk/>
            <pc:sldMk cId="1603061293" sldId="383"/>
            <ac:spMk id="5" creationId="{F2C736E3-2FB2-1423-075F-E296BBB90058}"/>
          </ac:spMkLst>
        </pc:spChg>
        <pc:spChg chg="mod">
          <ac:chgData name="Anna Randi" userId="a2d4487f-25fa-41b0-a40d-0963c3e33347" providerId="ADAL" clId="{109A9B1C-2D29-4548-9EF5-09069BE2740F}" dt="2026-03-09T16:08:20.805" v="422" actId="20577"/>
          <ac:spMkLst>
            <pc:docMk/>
            <pc:sldMk cId="1603061293" sldId="383"/>
            <ac:spMk id="7" creationId="{F285305E-F200-7E2D-5D70-D2430AA15CC5}"/>
          </ac:spMkLst>
        </pc:spChg>
        <pc:spChg chg="mod">
          <ac:chgData name="Anna Randi" userId="a2d4487f-25fa-41b0-a40d-0963c3e33347" providerId="ADAL" clId="{109A9B1C-2D29-4548-9EF5-09069BE2740F}" dt="2026-03-09T14:29:40.807" v="87" actId="11"/>
          <ac:spMkLst>
            <pc:docMk/>
            <pc:sldMk cId="1603061293" sldId="383"/>
            <ac:spMk id="11" creationId="{C6088300-0EB9-0578-3FDF-87070188FB42}"/>
          </ac:spMkLst>
        </pc:spChg>
        <pc:spChg chg="mod">
          <ac:chgData name="Anna Randi" userId="a2d4487f-25fa-41b0-a40d-0963c3e33347" providerId="ADAL" clId="{109A9B1C-2D29-4548-9EF5-09069BE2740F}" dt="2026-03-09T17:36:40.965" v="878" actId="20577"/>
          <ac:spMkLst>
            <pc:docMk/>
            <pc:sldMk cId="1603061293" sldId="383"/>
            <ac:spMk id="14" creationId="{7053F3FB-8F89-BB8D-4F75-9D58E8BC37D7}"/>
          </ac:spMkLst>
        </pc:spChg>
        <pc:spChg chg="mod">
          <ac:chgData name="Anna Randi" userId="a2d4487f-25fa-41b0-a40d-0963c3e33347" providerId="ADAL" clId="{109A9B1C-2D29-4548-9EF5-09069BE2740F}" dt="2026-03-09T14:29:33.215" v="85" actId="11"/>
          <ac:spMkLst>
            <pc:docMk/>
            <pc:sldMk cId="1603061293" sldId="383"/>
            <ac:spMk id="16" creationId="{780FD8A7-0789-9889-D5E4-0C4119F8633A}"/>
          </ac:spMkLst>
        </pc:spChg>
        <pc:spChg chg="mod">
          <ac:chgData name="Anna Randi" userId="a2d4487f-25fa-41b0-a40d-0963c3e33347" providerId="ADAL" clId="{109A9B1C-2D29-4548-9EF5-09069BE2740F}" dt="2026-03-09T16:08:23.462" v="424" actId="20577"/>
          <ac:spMkLst>
            <pc:docMk/>
            <pc:sldMk cId="1603061293" sldId="383"/>
            <ac:spMk id="18" creationId="{C7056BE5-C4E3-E844-34C3-20D6284D2056}"/>
          </ac:spMkLst>
        </pc:spChg>
      </pc:sldChg>
      <pc:sldChg chg="modSp mod">
        <pc:chgData name="Anna Randi" userId="a2d4487f-25fa-41b0-a40d-0963c3e33347" providerId="ADAL" clId="{109A9B1C-2D29-4548-9EF5-09069BE2740F}" dt="2026-03-09T17:36:45.194" v="880" actId="20577"/>
        <pc:sldMkLst>
          <pc:docMk/>
          <pc:sldMk cId="4268418405" sldId="384"/>
        </pc:sldMkLst>
        <pc:spChg chg="mod">
          <ac:chgData name="Anna Randi" userId="a2d4487f-25fa-41b0-a40d-0963c3e33347" providerId="ADAL" clId="{109A9B1C-2D29-4548-9EF5-09069BE2740F}" dt="2026-03-09T16:10:43.943" v="436" actId="20577"/>
          <ac:spMkLst>
            <pc:docMk/>
            <pc:sldMk cId="4268418405" sldId="384"/>
            <ac:spMk id="7" creationId="{22FF3B6D-238C-F88C-C284-0F559977813F}"/>
          </ac:spMkLst>
        </pc:spChg>
        <pc:spChg chg="mod">
          <ac:chgData name="Anna Randi" userId="a2d4487f-25fa-41b0-a40d-0963c3e33347" providerId="ADAL" clId="{109A9B1C-2D29-4548-9EF5-09069BE2740F}" dt="2026-03-09T16:10:48.348" v="438" actId="20577"/>
          <ac:spMkLst>
            <pc:docMk/>
            <pc:sldMk cId="4268418405" sldId="384"/>
            <ac:spMk id="9" creationId="{FE714064-4BBA-C048-1DEC-03DA259025EB}"/>
          </ac:spMkLst>
        </pc:spChg>
        <pc:spChg chg="mod">
          <ac:chgData name="Anna Randi" userId="a2d4487f-25fa-41b0-a40d-0963c3e33347" providerId="ADAL" clId="{109A9B1C-2D29-4548-9EF5-09069BE2740F}" dt="2026-03-09T17:36:45.194" v="880" actId="20577"/>
          <ac:spMkLst>
            <pc:docMk/>
            <pc:sldMk cId="4268418405" sldId="384"/>
            <ac:spMk id="10" creationId="{3D02643F-C97C-4CB5-09AB-328DBF3F58A8}"/>
          </ac:spMkLst>
        </pc:spChg>
        <pc:spChg chg="mod">
          <ac:chgData name="Anna Randi" userId="a2d4487f-25fa-41b0-a40d-0963c3e33347" providerId="ADAL" clId="{109A9B1C-2D29-4548-9EF5-09069BE2740F}" dt="2026-03-09T14:29:51.561" v="89" actId="11"/>
          <ac:spMkLst>
            <pc:docMk/>
            <pc:sldMk cId="4268418405" sldId="384"/>
            <ac:spMk id="16" creationId="{119E17A3-CDAB-80DC-F035-6AC0FCBDAF8C}"/>
          </ac:spMkLst>
        </pc:spChg>
        <pc:spChg chg="mod">
          <ac:chgData name="Anna Randi" userId="a2d4487f-25fa-41b0-a40d-0963c3e33347" providerId="ADAL" clId="{109A9B1C-2D29-4548-9EF5-09069BE2740F}" dt="2026-03-09T16:27:26.695" v="707" actId="13926"/>
          <ac:spMkLst>
            <pc:docMk/>
            <pc:sldMk cId="4268418405" sldId="384"/>
            <ac:spMk id="20" creationId="{4DB3D0E1-8104-4A44-D935-F286D67E41D6}"/>
          </ac:spMkLst>
        </pc:spChg>
      </pc:sldChg>
      <pc:sldChg chg="modSp mod">
        <pc:chgData name="Anna Randi" userId="a2d4487f-25fa-41b0-a40d-0963c3e33347" providerId="ADAL" clId="{109A9B1C-2D29-4548-9EF5-09069BE2740F}" dt="2026-03-09T17:37:06.913" v="892" actId="20577"/>
        <pc:sldMkLst>
          <pc:docMk/>
          <pc:sldMk cId="836661599" sldId="386"/>
        </pc:sldMkLst>
        <pc:spChg chg="mod">
          <ac:chgData name="Anna Randi" userId="a2d4487f-25fa-41b0-a40d-0963c3e33347" providerId="ADAL" clId="{109A9B1C-2D29-4548-9EF5-09069BE2740F}" dt="2026-03-09T16:16:42.493" v="485" actId="20577"/>
          <ac:spMkLst>
            <pc:docMk/>
            <pc:sldMk cId="836661599" sldId="386"/>
            <ac:spMk id="6" creationId="{BAA7AEFB-E4B9-B836-11C7-F18B26EBB8C9}"/>
          </ac:spMkLst>
        </pc:spChg>
        <pc:spChg chg="mod">
          <ac:chgData name="Anna Randi" userId="a2d4487f-25fa-41b0-a40d-0963c3e33347" providerId="ADAL" clId="{109A9B1C-2D29-4548-9EF5-09069BE2740F}" dt="2026-03-09T14:32:13.855" v="119" actId="11"/>
          <ac:spMkLst>
            <pc:docMk/>
            <pc:sldMk cId="836661599" sldId="386"/>
            <ac:spMk id="11" creationId="{E74D2689-7B99-2859-FB7D-8DFBFED97E0E}"/>
          </ac:spMkLst>
        </pc:spChg>
        <pc:spChg chg="mod">
          <ac:chgData name="Anna Randi" userId="a2d4487f-25fa-41b0-a40d-0963c3e33347" providerId="ADAL" clId="{109A9B1C-2D29-4548-9EF5-09069BE2740F}" dt="2026-03-09T17:37:06.913" v="892" actId="20577"/>
          <ac:spMkLst>
            <pc:docMk/>
            <pc:sldMk cId="836661599" sldId="386"/>
            <ac:spMk id="12" creationId="{D189DCD1-8859-B57C-A7F2-8C812AB7E87C}"/>
          </ac:spMkLst>
        </pc:spChg>
        <pc:spChg chg="mod">
          <ac:chgData name="Anna Randi" userId="a2d4487f-25fa-41b0-a40d-0963c3e33347" providerId="ADAL" clId="{109A9B1C-2D29-4548-9EF5-09069BE2740F}" dt="2026-03-09T16:16:51.106" v="501" actId="1036"/>
          <ac:spMkLst>
            <pc:docMk/>
            <pc:sldMk cId="836661599" sldId="386"/>
            <ac:spMk id="13" creationId="{A24A3F03-8EC5-1967-D8EA-229809E433FC}"/>
          </ac:spMkLst>
        </pc:spChg>
        <pc:spChg chg="mod">
          <ac:chgData name="Anna Randi" userId="a2d4487f-25fa-41b0-a40d-0963c3e33347" providerId="ADAL" clId="{109A9B1C-2D29-4548-9EF5-09069BE2740F}" dt="2026-03-09T16:16:51.106" v="501" actId="1036"/>
          <ac:spMkLst>
            <pc:docMk/>
            <pc:sldMk cId="836661599" sldId="386"/>
            <ac:spMk id="15" creationId="{7978CC1C-176D-7692-53F8-7B64731513C1}"/>
          </ac:spMkLst>
        </pc:spChg>
        <pc:spChg chg="mod">
          <ac:chgData name="Anna Randi" userId="a2d4487f-25fa-41b0-a40d-0963c3e33347" providerId="ADAL" clId="{109A9B1C-2D29-4548-9EF5-09069BE2740F}" dt="2026-03-09T16:16:51.106" v="501" actId="1036"/>
          <ac:spMkLst>
            <pc:docMk/>
            <pc:sldMk cId="836661599" sldId="386"/>
            <ac:spMk id="16" creationId="{AA18ACB2-4C3B-9567-B171-7B7B1D9EE9BA}"/>
          </ac:spMkLst>
        </pc:spChg>
        <pc:spChg chg="mod">
          <ac:chgData name="Anna Randi" userId="a2d4487f-25fa-41b0-a40d-0963c3e33347" providerId="ADAL" clId="{109A9B1C-2D29-4548-9EF5-09069BE2740F}" dt="2026-03-09T16:16:51.106" v="501" actId="1036"/>
          <ac:spMkLst>
            <pc:docMk/>
            <pc:sldMk cId="836661599" sldId="386"/>
            <ac:spMk id="17" creationId="{E0E58CC3-80A4-7A7D-AE3C-9650CC24F080}"/>
          </ac:spMkLst>
        </pc:spChg>
        <pc:picChg chg="mod">
          <ac:chgData name="Anna Randi" userId="a2d4487f-25fa-41b0-a40d-0963c3e33347" providerId="ADAL" clId="{109A9B1C-2D29-4548-9EF5-09069BE2740F}" dt="2026-03-09T16:16:51.106" v="501" actId="1036"/>
          <ac:picMkLst>
            <pc:docMk/>
            <pc:sldMk cId="836661599" sldId="386"/>
            <ac:picMk id="21" creationId="{35D29448-153F-86C5-7B4A-D5694A0BD532}"/>
          </ac:picMkLst>
        </pc:picChg>
      </pc:sldChg>
      <pc:sldChg chg="modSp mod">
        <pc:chgData name="Anna Randi" userId="a2d4487f-25fa-41b0-a40d-0963c3e33347" providerId="ADAL" clId="{109A9B1C-2D29-4548-9EF5-09069BE2740F}" dt="2026-03-09T19:56:41.098" v="954" actId="13926"/>
        <pc:sldMkLst>
          <pc:docMk/>
          <pc:sldMk cId="4027391307" sldId="387"/>
        </pc:sldMkLst>
        <pc:spChg chg="mod">
          <ac:chgData name="Anna Randi" userId="a2d4487f-25fa-41b0-a40d-0963c3e33347" providerId="ADAL" clId="{109A9B1C-2D29-4548-9EF5-09069BE2740F}" dt="2026-03-09T17:37:14.678" v="896" actId="20577"/>
          <ac:spMkLst>
            <pc:docMk/>
            <pc:sldMk cId="4027391307" sldId="387"/>
            <ac:spMk id="9" creationId="{60D4FD7F-33E8-AF77-E9BD-FBAE25845F9F}"/>
          </ac:spMkLst>
        </pc:spChg>
        <pc:spChg chg="mod">
          <ac:chgData name="Anna Randi" userId="a2d4487f-25fa-41b0-a40d-0963c3e33347" providerId="ADAL" clId="{109A9B1C-2D29-4548-9EF5-09069BE2740F}" dt="2026-03-09T19:56:41.098" v="954" actId="13926"/>
          <ac:spMkLst>
            <pc:docMk/>
            <pc:sldMk cId="4027391307" sldId="387"/>
            <ac:spMk id="11" creationId="{2725983D-9300-194E-47B6-21E161D51FB3}"/>
          </ac:spMkLst>
        </pc:spChg>
        <pc:spChg chg="mod">
          <ac:chgData name="Anna Randi" userId="a2d4487f-25fa-41b0-a40d-0963c3e33347" providerId="ADAL" clId="{109A9B1C-2D29-4548-9EF5-09069BE2740F}" dt="2026-03-09T16:17:12.669" v="506" actId="20577"/>
          <ac:spMkLst>
            <pc:docMk/>
            <pc:sldMk cId="4027391307" sldId="387"/>
            <ac:spMk id="15" creationId="{BA0A56C5-DF3E-94E2-6B6A-BABDCB6442C2}"/>
          </ac:spMkLst>
        </pc:spChg>
        <pc:spChg chg="mod">
          <ac:chgData name="Anna Randi" userId="a2d4487f-25fa-41b0-a40d-0963c3e33347" providerId="ADAL" clId="{109A9B1C-2D29-4548-9EF5-09069BE2740F}" dt="2026-03-09T16:17:24.528" v="510" actId="255"/>
          <ac:spMkLst>
            <pc:docMk/>
            <pc:sldMk cId="4027391307" sldId="387"/>
            <ac:spMk id="17" creationId="{807EC25C-1FC0-0FD4-A59C-FD0D339B99F6}"/>
          </ac:spMkLst>
        </pc:spChg>
      </pc:sldChg>
      <pc:sldChg chg="modSp mod">
        <pc:chgData name="Anna Randi" userId="a2d4487f-25fa-41b0-a40d-0963c3e33347" providerId="ADAL" clId="{109A9B1C-2D29-4548-9EF5-09069BE2740F}" dt="2026-03-09T17:37:17.944" v="898" actId="20577"/>
        <pc:sldMkLst>
          <pc:docMk/>
          <pc:sldMk cId="1629401334" sldId="388"/>
        </pc:sldMkLst>
        <pc:spChg chg="mod">
          <ac:chgData name="Anna Randi" userId="a2d4487f-25fa-41b0-a40d-0963c3e33347" providerId="ADAL" clId="{109A9B1C-2D29-4548-9EF5-09069BE2740F}" dt="2026-03-09T14:36:13.047" v="131" actId="179"/>
          <ac:spMkLst>
            <pc:docMk/>
            <pc:sldMk cId="1629401334" sldId="388"/>
            <ac:spMk id="11" creationId="{C6620C74-531D-4DB7-9C0F-416247D99839}"/>
          </ac:spMkLst>
        </pc:spChg>
        <pc:spChg chg="mod">
          <ac:chgData name="Anna Randi" userId="a2d4487f-25fa-41b0-a40d-0963c3e33347" providerId="ADAL" clId="{109A9B1C-2D29-4548-9EF5-09069BE2740F}" dt="2026-03-09T16:18:53.230" v="531" actId="255"/>
          <ac:spMkLst>
            <pc:docMk/>
            <pc:sldMk cId="1629401334" sldId="388"/>
            <ac:spMk id="15" creationId="{9FE9AC42-6DC7-C730-B979-5C29AB81D745}"/>
          </ac:spMkLst>
        </pc:spChg>
        <pc:spChg chg="mod">
          <ac:chgData name="Anna Randi" userId="a2d4487f-25fa-41b0-a40d-0963c3e33347" providerId="ADAL" clId="{109A9B1C-2D29-4548-9EF5-09069BE2740F}" dt="2026-03-09T16:19:00.426" v="532" actId="255"/>
          <ac:spMkLst>
            <pc:docMk/>
            <pc:sldMk cId="1629401334" sldId="388"/>
            <ac:spMk id="16" creationId="{9029A9A6-D948-E6DD-845B-17EEE2184A59}"/>
          </ac:spMkLst>
        </pc:spChg>
        <pc:spChg chg="mod">
          <ac:chgData name="Anna Randi" userId="a2d4487f-25fa-41b0-a40d-0963c3e33347" providerId="ADAL" clId="{109A9B1C-2D29-4548-9EF5-09069BE2740F}" dt="2026-03-09T16:18:53.230" v="531" actId="255"/>
          <ac:spMkLst>
            <pc:docMk/>
            <pc:sldMk cId="1629401334" sldId="388"/>
            <ac:spMk id="17" creationId="{7D08F640-F5DD-BABF-96BA-78FAFBAA1288}"/>
          </ac:spMkLst>
        </pc:spChg>
        <pc:spChg chg="mod">
          <ac:chgData name="Anna Randi" userId="a2d4487f-25fa-41b0-a40d-0963c3e33347" providerId="ADAL" clId="{109A9B1C-2D29-4548-9EF5-09069BE2740F}" dt="2026-03-09T16:18:53.230" v="531" actId="255"/>
          <ac:spMkLst>
            <pc:docMk/>
            <pc:sldMk cId="1629401334" sldId="388"/>
            <ac:spMk id="18" creationId="{79CCE6B9-5585-A374-0A7E-02B4C869CD20}"/>
          </ac:spMkLst>
        </pc:spChg>
        <pc:spChg chg="mod">
          <ac:chgData name="Anna Randi" userId="a2d4487f-25fa-41b0-a40d-0963c3e33347" providerId="ADAL" clId="{109A9B1C-2D29-4548-9EF5-09069BE2740F}" dt="2026-03-09T16:19:06.619" v="533" actId="255"/>
          <ac:spMkLst>
            <pc:docMk/>
            <pc:sldMk cId="1629401334" sldId="388"/>
            <ac:spMk id="19" creationId="{F847184D-9B79-3D61-6DF3-2FED0AB29288}"/>
          </ac:spMkLst>
        </pc:spChg>
        <pc:spChg chg="mod">
          <ac:chgData name="Anna Randi" userId="a2d4487f-25fa-41b0-a40d-0963c3e33347" providerId="ADAL" clId="{109A9B1C-2D29-4548-9EF5-09069BE2740F}" dt="2026-03-09T16:18:53.230" v="531" actId="255"/>
          <ac:spMkLst>
            <pc:docMk/>
            <pc:sldMk cId="1629401334" sldId="388"/>
            <ac:spMk id="20" creationId="{300DEDC6-E851-9815-A1B6-920FC2D49F12}"/>
          </ac:spMkLst>
        </pc:spChg>
        <pc:spChg chg="mod">
          <ac:chgData name="Anna Randi" userId="a2d4487f-25fa-41b0-a40d-0963c3e33347" providerId="ADAL" clId="{109A9B1C-2D29-4548-9EF5-09069BE2740F}" dt="2026-03-09T17:37:17.944" v="898" actId="20577"/>
          <ac:spMkLst>
            <pc:docMk/>
            <pc:sldMk cId="1629401334" sldId="388"/>
            <ac:spMk id="23" creationId="{A4C44A28-0169-0D5A-3964-F950FD0C36C6}"/>
          </ac:spMkLst>
        </pc:spChg>
      </pc:sldChg>
      <pc:sldChg chg="modSp mod">
        <pc:chgData name="Anna Randi" userId="a2d4487f-25fa-41b0-a40d-0963c3e33347" providerId="ADAL" clId="{109A9B1C-2D29-4548-9EF5-09069BE2740F}" dt="2026-03-09T17:37:11.494" v="894" actId="20577"/>
        <pc:sldMkLst>
          <pc:docMk/>
          <pc:sldMk cId="3120269376" sldId="389"/>
        </pc:sldMkLst>
        <pc:spChg chg="mod">
          <ac:chgData name="Anna Randi" userId="a2d4487f-25fa-41b0-a40d-0963c3e33347" providerId="ADAL" clId="{109A9B1C-2D29-4548-9EF5-09069BE2740F}" dt="2026-03-09T17:37:11.494" v="894" actId="20577"/>
          <ac:spMkLst>
            <pc:docMk/>
            <pc:sldMk cId="3120269376" sldId="389"/>
            <ac:spMk id="16" creationId="{B1A1B694-60CA-FA85-52FB-2649DB96929D}"/>
          </ac:spMkLst>
        </pc:spChg>
        <pc:spChg chg="mod">
          <ac:chgData name="Anna Randi" userId="a2d4487f-25fa-41b0-a40d-0963c3e33347" providerId="ADAL" clId="{109A9B1C-2D29-4548-9EF5-09069BE2740F}" dt="2026-03-09T16:17:00.173" v="502" actId="20577"/>
          <ac:spMkLst>
            <pc:docMk/>
            <pc:sldMk cId="3120269376" sldId="389"/>
            <ac:spMk id="22" creationId="{C94B55BD-04D9-A436-88FF-3A12F4BA87E6}"/>
          </ac:spMkLst>
        </pc:spChg>
        <pc:spChg chg="mod">
          <ac:chgData name="Anna Randi" userId="a2d4487f-25fa-41b0-a40d-0963c3e33347" providerId="ADAL" clId="{109A9B1C-2D29-4548-9EF5-09069BE2740F}" dt="2026-03-09T16:17:01.975" v="503" actId="20577"/>
          <ac:spMkLst>
            <pc:docMk/>
            <pc:sldMk cId="3120269376" sldId="389"/>
            <ac:spMk id="23" creationId="{0D354C2A-C20A-56FC-6527-43254977AEF5}"/>
          </ac:spMkLst>
        </pc:spChg>
        <pc:spChg chg="mod">
          <ac:chgData name="Anna Randi" userId="a2d4487f-25fa-41b0-a40d-0963c3e33347" providerId="ADAL" clId="{109A9B1C-2D29-4548-9EF5-09069BE2740F}" dt="2026-03-09T16:17:03.612" v="504" actId="20577"/>
          <ac:spMkLst>
            <pc:docMk/>
            <pc:sldMk cId="3120269376" sldId="389"/>
            <ac:spMk id="24" creationId="{54F96BEE-5E4F-40FB-462B-ACB128CA81EE}"/>
          </ac:spMkLst>
        </pc:spChg>
      </pc:sldChg>
      <pc:sldChg chg="modSp mod">
        <pc:chgData name="Anna Randi" userId="a2d4487f-25fa-41b0-a40d-0963c3e33347" providerId="ADAL" clId="{109A9B1C-2D29-4548-9EF5-09069BE2740F}" dt="2026-03-09T17:37:28.661" v="904" actId="20577"/>
        <pc:sldMkLst>
          <pc:docMk/>
          <pc:sldMk cId="2446774713" sldId="391"/>
        </pc:sldMkLst>
        <pc:spChg chg="mod">
          <ac:chgData name="Anna Randi" userId="a2d4487f-25fa-41b0-a40d-0963c3e33347" providerId="ADAL" clId="{109A9B1C-2D29-4548-9EF5-09069BE2740F}" dt="2026-03-09T16:20:18.669" v="555" actId="255"/>
          <ac:spMkLst>
            <pc:docMk/>
            <pc:sldMk cId="2446774713" sldId="391"/>
            <ac:spMk id="6" creationId="{1FF27039-2BC8-F594-79BC-408B4953DC66}"/>
          </ac:spMkLst>
        </pc:spChg>
        <pc:spChg chg="mod">
          <ac:chgData name="Anna Randi" userId="a2d4487f-25fa-41b0-a40d-0963c3e33347" providerId="ADAL" clId="{109A9B1C-2D29-4548-9EF5-09069BE2740F}" dt="2026-03-09T14:37:33.005" v="149" actId="11"/>
          <ac:spMkLst>
            <pc:docMk/>
            <pc:sldMk cId="2446774713" sldId="391"/>
            <ac:spMk id="11" creationId="{2E35612D-878F-4C29-144C-43B002B71C63}"/>
          </ac:spMkLst>
        </pc:spChg>
        <pc:spChg chg="mod">
          <ac:chgData name="Anna Randi" userId="a2d4487f-25fa-41b0-a40d-0963c3e33347" providerId="ADAL" clId="{109A9B1C-2D29-4548-9EF5-09069BE2740F}" dt="2026-03-09T17:37:28.661" v="904" actId="20577"/>
          <ac:spMkLst>
            <pc:docMk/>
            <pc:sldMk cId="2446774713" sldId="391"/>
            <ac:spMk id="12" creationId="{CF0EF542-1EA0-FD84-0C70-45B0A541D3E2}"/>
          </ac:spMkLst>
        </pc:spChg>
        <pc:spChg chg="mod">
          <ac:chgData name="Anna Randi" userId="a2d4487f-25fa-41b0-a40d-0963c3e33347" providerId="ADAL" clId="{109A9B1C-2D29-4548-9EF5-09069BE2740F}" dt="2026-03-09T16:32:47.553" v="758" actId="13926"/>
          <ac:spMkLst>
            <pc:docMk/>
            <pc:sldMk cId="2446774713" sldId="391"/>
            <ac:spMk id="13" creationId="{7B4AF7CB-8FFC-B77C-A255-6CC54F100A4E}"/>
          </ac:spMkLst>
        </pc:spChg>
      </pc:sldChg>
      <pc:sldChg chg="addSp delSp modSp mod">
        <pc:chgData name="Anna Randi" userId="a2d4487f-25fa-41b0-a40d-0963c3e33347" providerId="ADAL" clId="{109A9B1C-2D29-4548-9EF5-09069BE2740F}" dt="2026-03-09T17:37:31.549" v="906" actId="20577"/>
        <pc:sldMkLst>
          <pc:docMk/>
          <pc:sldMk cId="529798504" sldId="392"/>
        </pc:sldMkLst>
        <pc:spChg chg="mod">
          <ac:chgData name="Anna Randi" userId="a2d4487f-25fa-41b0-a40d-0963c3e33347" providerId="ADAL" clId="{109A9B1C-2D29-4548-9EF5-09069BE2740F}" dt="2026-03-09T16:21:21.793" v="568" actId="14100"/>
          <ac:spMkLst>
            <pc:docMk/>
            <pc:sldMk cId="529798504" sldId="392"/>
            <ac:spMk id="5" creationId="{1E8B4C31-4A26-60A9-9B10-345A6A6E4489}"/>
          </ac:spMkLst>
        </pc:spChg>
        <pc:spChg chg="mod">
          <ac:chgData name="Anna Randi" userId="a2d4487f-25fa-41b0-a40d-0963c3e33347" providerId="ADAL" clId="{109A9B1C-2D29-4548-9EF5-09069BE2740F}" dt="2026-03-09T14:38:32.287" v="162" actId="179"/>
          <ac:spMkLst>
            <pc:docMk/>
            <pc:sldMk cId="529798504" sldId="392"/>
            <ac:spMk id="11" creationId="{B667919F-1902-1718-1B66-1A50DB95C716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12" creationId="{F26D1AE6-AA5D-6D8D-13EF-75E3888607F4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13" creationId="{D689B219-767C-1B41-32E3-2A3173ADFC32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14" creationId="{28F80443-7D49-90FA-9677-04737DDEDD3A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15" creationId="{49F35766-50F2-6F7D-E7FD-4C2C6233D1BC}"/>
          </ac:spMkLst>
        </pc:spChg>
        <pc:spChg chg="mod">
          <ac:chgData name="Anna Randi" userId="a2d4487f-25fa-41b0-a40d-0963c3e33347" providerId="ADAL" clId="{109A9B1C-2D29-4548-9EF5-09069BE2740F}" dt="2026-03-09T17:37:31.549" v="906" actId="20577"/>
          <ac:spMkLst>
            <pc:docMk/>
            <pc:sldMk cId="529798504" sldId="392"/>
            <ac:spMk id="17" creationId="{8496E06A-9732-1359-A55E-9B85BB834AD0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19" creationId="{3C0D5002-9F7F-CCD6-6435-658760EE160E}"/>
          </ac:spMkLst>
        </pc:spChg>
        <pc:spChg chg="mod">
          <ac:chgData name="Anna Randi" userId="a2d4487f-25fa-41b0-a40d-0963c3e33347" providerId="ADAL" clId="{109A9B1C-2D29-4548-9EF5-09069BE2740F}" dt="2026-03-09T16:21:32.226" v="570" actId="255"/>
          <ac:spMkLst>
            <pc:docMk/>
            <pc:sldMk cId="529798504" sldId="392"/>
            <ac:spMk id="20" creationId="{13CCD596-B796-3D96-6051-4B8A735D1E36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21" creationId="{18B76A00-F6F9-DE82-C417-36B846173EEC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22" creationId="{84ED118D-7BFE-1D2F-C732-ADAF28D7522E}"/>
          </ac:spMkLst>
        </pc:spChg>
        <pc:spChg chg="mod">
          <ac:chgData name="Anna Randi" userId="a2d4487f-25fa-41b0-a40d-0963c3e33347" providerId="ADAL" clId="{109A9B1C-2D29-4548-9EF5-09069BE2740F}" dt="2026-03-09T16:22:01.164" v="583" actId="255"/>
          <ac:spMkLst>
            <pc:docMk/>
            <pc:sldMk cId="529798504" sldId="392"/>
            <ac:spMk id="23" creationId="{771A4E24-DDD4-2643-3C86-67A148FAD605}"/>
          </ac:spMkLst>
        </pc:spChg>
        <pc:spChg chg="mod">
          <ac:chgData name="Anna Randi" userId="a2d4487f-25fa-41b0-a40d-0963c3e33347" providerId="ADAL" clId="{109A9B1C-2D29-4548-9EF5-09069BE2740F}" dt="2026-03-09T16:21:26.777" v="569" actId="255"/>
          <ac:spMkLst>
            <pc:docMk/>
            <pc:sldMk cId="529798504" sldId="392"/>
            <ac:spMk id="24" creationId="{AE29B991-99D6-9EF4-4444-E87D5E16EED8}"/>
          </ac:spMkLst>
        </pc:spChg>
      </pc:sldChg>
      <pc:sldChg chg="modSp mod">
        <pc:chgData name="Anna Randi" userId="a2d4487f-25fa-41b0-a40d-0963c3e33347" providerId="ADAL" clId="{109A9B1C-2D29-4548-9EF5-09069BE2740F}" dt="2026-03-09T17:38:07.320" v="931" actId="20577"/>
        <pc:sldMkLst>
          <pc:docMk/>
          <pc:sldMk cId="3253973180" sldId="395"/>
        </pc:sldMkLst>
        <pc:spChg chg="mod">
          <ac:chgData name="Anna Randi" userId="a2d4487f-25fa-41b0-a40d-0963c3e33347" providerId="ADAL" clId="{109A9B1C-2D29-4548-9EF5-09069BE2740F}" dt="2026-03-09T16:24:33.228" v="658" actId="255"/>
          <ac:spMkLst>
            <pc:docMk/>
            <pc:sldMk cId="3253973180" sldId="395"/>
            <ac:spMk id="6" creationId="{203A38E4-6C7B-51D0-F757-9FCEE4DDBD12}"/>
          </ac:spMkLst>
        </pc:spChg>
        <pc:spChg chg="mod">
          <ac:chgData name="Anna Randi" userId="a2d4487f-25fa-41b0-a40d-0963c3e33347" providerId="ADAL" clId="{109A9B1C-2D29-4548-9EF5-09069BE2740F}" dt="2026-03-09T16:24:33.228" v="658" actId="255"/>
          <ac:spMkLst>
            <pc:docMk/>
            <pc:sldMk cId="3253973180" sldId="395"/>
            <ac:spMk id="10" creationId="{1EA2E937-5A76-5222-4061-5FCDAFE6F10F}"/>
          </ac:spMkLst>
        </pc:spChg>
        <pc:spChg chg="mod">
          <ac:chgData name="Anna Randi" userId="a2d4487f-25fa-41b0-a40d-0963c3e33347" providerId="ADAL" clId="{109A9B1C-2D29-4548-9EF5-09069BE2740F}" dt="2026-03-09T15:23:18.358" v="274" actId="179"/>
          <ac:spMkLst>
            <pc:docMk/>
            <pc:sldMk cId="3253973180" sldId="395"/>
            <ac:spMk id="11" creationId="{DA13D520-0993-3D70-2CCE-E3D436A7A4A6}"/>
          </ac:spMkLst>
        </pc:spChg>
        <pc:spChg chg="mod">
          <ac:chgData name="Anna Randi" userId="a2d4487f-25fa-41b0-a40d-0963c3e33347" providerId="ADAL" clId="{109A9B1C-2D29-4548-9EF5-09069BE2740F}" dt="2026-03-09T16:24:33.228" v="658" actId="255"/>
          <ac:spMkLst>
            <pc:docMk/>
            <pc:sldMk cId="3253973180" sldId="395"/>
            <ac:spMk id="12" creationId="{B1E54FCE-EC9C-8CAE-DB1E-05394A867133}"/>
          </ac:spMkLst>
        </pc:spChg>
        <pc:spChg chg="mod">
          <ac:chgData name="Anna Randi" userId="a2d4487f-25fa-41b0-a40d-0963c3e33347" providerId="ADAL" clId="{109A9B1C-2D29-4548-9EF5-09069BE2740F}" dt="2026-03-09T17:38:07.320" v="931" actId="20577"/>
          <ac:spMkLst>
            <pc:docMk/>
            <pc:sldMk cId="3253973180" sldId="395"/>
            <ac:spMk id="15" creationId="{40C18311-DBA9-8400-9C98-2957076FD35E}"/>
          </ac:spMkLst>
        </pc:spChg>
      </pc:sldChg>
      <pc:sldChg chg="modSp mod">
        <pc:chgData name="Anna Randi" userId="a2d4487f-25fa-41b0-a40d-0963c3e33347" providerId="ADAL" clId="{109A9B1C-2D29-4548-9EF5-09069BE2740F}" dt="2026-03-09T19:57:43.088" v="955" actId="20577"/>
        <pc:sldMkLst>
          <pc:docMk/>
          <pc:sldMk cId="4053841214" sldId="396"/>
        </pc:sldMkLst>
        <pc:spChg chg="mod">
          <ac:chgData name="Anna Randi" userId="a2d4487f-25fa-41b0-a40d-0963c3e33347" providerId="ADAL" clId="{109A9B1C-2D29-4548-9EF5-09069BE2740F}" dt="2026-03-09T19:57:43.088" v="955" actId="20577"/>
          <ac:spMkLst>
            <pc:docMk/>
            <pc:sldMk cId="4053841214" sldId="396"/>
            <ac:spMk id="11" creationId="{7D0E0566-43EA-8B2C-EB60-5D78D40A9166}"/>
          </ac:spMkLst>
        </pc:spChg>
        <pc:spChg chg="mod">
          <ac:chgData name="Anna Randi" userId="a2d4487f-25fa-41b0-a40d-0963c3e33347" providerId="ADAL" clId="{109A9B1C-2D29-4548-9EF5-09069BE2740F}" dt="2026-03-09T16:25:16.971" v="673" actId="255"/>
          <ac:spMkLst>
            <pc:docMk/>
            <pc:sldMk cId="4053841214" sldId="396"/>
            <ac:spMk id="13" creationId="{309EC7B0-A67B-860F-1068-4F1B6A1D98A5}"/>
          </ac:spMkLst>
        </pc:spChg>
        <pc:spChg chg="mod">
          <ac:chgData name="Anna Randi" userId="a2d4487f-25fa-41b0-a40d-0963c3e33347" providerId="ADAL" clId="{109A9B1C-2D29-4548-9EF5-09069BE2740F}" dt="2026-03-09T17:38:10.765" v="933" actId="20577"/>
          <ac:spMkLst>
            <pc:docMk/>
            <pc:sldMk cId="4053841214" sldId="396"/>
            <ac:spMk id="14" creationId="{E538B286-0CE2-05AE-16AA-45867B22CB8C}"/>
          </ac:spMkLst>
        </pc:spChg>
        <pc:spChg chg="mod">
          <ac:chgData name="Anna Randi" userId="a2d4487f-25fa-41b0-a40d-0963c3e33347" providerId="ADAL" clId="{109A9B1C-2D29-4548-9EF5-09069BE2740F}" dt="2026-03-09T16:25:16.971" v="673" actId="255"/>
          <ac:spMkLst>
            <pc:docMk/>
            <pc:sldMk cId="4053841214" sldId="396"/>
            <ac:spMk id="17" creationId="{58592DA6-2BFB-321A-4F1E-AB378EEE50C1}"/>
          </ac:spMkLst>
        </pc:spChg>
        <pc:spChg chg="mod">
          <ac:chgData name="Anna Randi" userId="a2d4487f-25fa-41b0-a40d-0963c3e33347" providerId="ADAL" clId="{109A9B1C-2D29-4548-9EF5-09069BE2740F}" dt="2026-03-09T16:25:16.971" v="673" actId="255"/>
          <ac:spMkLst>
            <pc:docMk/>
            <pc:sldMk cId="4053841214" sldId="396"/>
            <ac:spMk id="18" creationId="{FDFA1FA8-5DC4-4541-FA23-979FF66185C5}"/>
          </ac:spMkLst>
        </pc:spChg>
        <pc:spChg chg="mod">
          <ac:chgData name="Anna Randi" userId="a2d4487f-25fa-41b0-a40d-0963c3e33347" providerId="ADAL" clId="{109A9B1C-2D29-4548-9EF5-09069BE2740F}" dt="2026-03-09T16:25:16.971" v="673" actId="255"/>
          <ac:spMkLst>
            <pc:docMk/>
            <pc:sldMk cId="4053841214" sldId="396"/>
            <ac:spMk id="22" creationId="{3F5FEE14-D3FA-8C7C-8307-2D6D47CC6350}"/>
          </ac:spMkLst>
        </pc:spChg>
      </pc:sldChg>
      <pc:sldChg chg="modSp mod">
        <pc:chgData name="Anna Randi" userId="a2d4487f-25fa-41b0-a40d-0963c3e33347" providerId="ADAL" clId="{109A9B1C-2D29-4548-9EF5-09069BE2740F}" dt="2026-03-09T17:38:19.040" v="938" actId="20577"/>
        <pc:sldMkLst>
          <pc:docMk/>
          <pc:sldMk cId="918137910" sldId="398"/>
        </pc:sldMkLst>
        <pc:spChg chg="mod">
          <ac:chgData name="Anna Randi" userId="a2d4487f-25fa-41b0-a40d-0963c3e33347" providerId="ADAL" clId="{109A9B1C-2D29-4548-9EF5-09069BE2740F}" dt="2026-03-09T14:46:14.944" v="263" actId="179"/>
          <ac:spMkLst>
            <pc:docMk/>
            <pc:sldMk cId="918137910" sldId="398"/>
            <ac:spMk id="5" creationId="{283783D4-E5E6-798E-9C1E-32BCCAEFA1AE}"/>
          </ac:spMkLst>
        </pc:spChg>
        <pc:spChg chg="mod">
          <ac:chgData name="Anna Randi" userId="a2d4487f-25fa-41b0-a40d-0963c3e33347" providerId="ADAL" clId="{109A9B1C-2D29-4548-9EF5-09069BE2740F}" dt="2026-03-09T16:26:00.778" v="697" actId="255"/>
          <ac:spMkLst>
            <pc:docMk/>
            <pc:sldMk cId="918137910" sldId="398"/>
            <ac:spMk id="6" creationId="{EDB5AEF6-406A-C6F2-DE4E-2E681C52C0A3}"/>
          </ac:spMkLst>
        </pc:spChg>
        <pc:spChg chg="mod">
          <ac:chgData name="Anna Randi" userId="a2d4487f-25fa-41b0-a40d-0963c3e33347" providerId="ADAL" clId="{109A9B1C-2D29-4548-9EF5-09069BE2740F}" dt="2026-03-09T14:45:55.860" v="258" actId="11"/>
          <ac:spMkLst>
            <pc:docMk/>
            <pc:sldMk cId="918137910" sldId="398"/>
            <ac:spMk id="11" creationId="{C4627CA1-7D9F-9DD1-0C16-7BB4212DF669}"/>
          </ac:spMkLst>
        </pc:spChg>
        <pc:spChg chg="mod">
          <ac:chgData name="Anna Randi" userId="a2d4487f-25fa-41b0-a40d-0963c3e33347" providerId="ADAL" clId="{109A9B1C-2D29-4548-9EF5-09069BE2740F}" dt="2026-03-09T16:26:00.778" v="697" actId="255"/>
          <ac:spMkLst>
            <pc:docMk/>
            <pc:sldMk cId="918137910" sldId="398"/>
            <ac:spMk id="13" creationId="{5C3EE0CC-7AE2-E37C-0876-C190A881E387}"/>
          </ac:spMkLst>
        </pc:spChg>
        <pc:spChg chg="mod">
          <ac:chgData name="Anna Randi" userId="a2d4487f-25fa-41b0-a40d-0963c3e33347" providerId="ADAL" clId="{109A9B1C-2D29-4548-9EF5-09069BE2740F}" dt="2026-03-09T16:26:00.778" v="697" actId="255"/>
          <ac:spMkLst>
            <pc:docMk/>
            <pc:sldMk cId="918137910" sldId="398"/>
            <ac:spMk id="14" creationId="{E4BBC18A-2E57-784E-E38A-1AC060DB285F}"/>
          </ac:spMkLst>
        </pc:spChg>
        <pc:spChg chg="mod">
          <ac:chgData name="Anna Randi" userId="a2d4487f-25fa-41b0-a40d-0963c3e33347" providerId="ADAL" clId="{109A9B1C-2D29-4548-9EF5-09069BE2740F}" dt="2026-03-09T17:38:19.040" v="938" actId="20577"/>
          <ac:spMkLst>
            <pc:docMk/>
            <pc:sldMk cId="918137910" sldId="398"/>
            <ac:spMk id="17" creationId="{00AEE310-F10B-58C2-D05F-278EBADEAC79}"/>
          </ac:spMkLst>
        </pc:spChg>
      </pc:sldChg>
      <pc:sldChg chg="modSp mod">
        <pc:chgData name="Anna Randi" userId="a2d4487f-25fa-41b0-a40d-0963c3e33347" providerId="ADAL" clId="{109A9B1C-2D29-4548-9EF5-09069BE2740F}" dt="2026-03-09T17:35:27.244" v="844" actId="20577"/>
        <pc:sldMkLst>
          <pc:docMk/>
          <pc:sldMk cId="3759978183" sldId="400"/>
        </pc:sldMkLst>
        <pc:spChg chg="mod">
          <ac:chgData name="Anna Randi" userId="a2d4487f-25fa-41b0-a40d-0963c3e33347" providerId="ADAL" clId="{109A9B1C-2D29-4548-9EF5-09069BE2740F}" dt="2026-03-09T17:35:27.244" v="844" actId="20577"/>
          <ac:spMkLst>
            <pc:docMk/>
            <pc:sldMk cId="3759978183" sldId="400"/>
            <ac:spMk id="25" creationId="{F0C674A8-5AAE-31CF-D02C-C552FC55A3EB}"/>
          </ac:spMkLst>
        </pc:spChg>
      </pc:sldChg>
      <pc:sldChg chg="modSp mod">
        <pc:chgData name="Anna Randi" userId="a2d4487f-25fa-41b0-a40d-0963c3e33347" providerId="ADAL" clId="{109A9B1C-2D29-4548-9EF5-09069BE2740F}" dt="2026-03-09T17:35:37.591" v="847" actId="20577"/>
        <pc:sldMkLst>
          <pc:docMk/>
          <pc:sldMk cId="405555419" sldId="403"/>
        </pc:sldMkLst>
        <pc:spChg chg="mod">
          <ac:chgData name="Anna Randi" userId="a2d4487f-25fa-41b0-a40d-0963c3e33347" providerId="ADAL" clId="{109A9B1C-2D29-4548-9EF5-09069BE2740F}" dt="2026-03-09T15:39:43.676" v="316" actId="13926"/>
          <ac:spMkLst>
            <pc:docMk/>
            <pc:sldMk cId="405555419" sldId="403"/>
            <ac:spMk id="6" creationId="{95D6C0E6-F88C-41A8-D5F6-A2A504081D2F}"/>
          </ac:spMkLst>
        </pc:spChg>
        <pc:spChg chg="mod">
          <ac:chgData name="Anna Randi" userId="a2d4487f-25fa-41b0-a40d-0963c3e33347" providerId="ADAL" clId="{109A9B1C-2D29-4548-9EF5-09069BE2740F}" dt="2026-03-09T15:38:19.230" v="293" actId="20577"/>
          <ac:spMkLst>
            <pc:docMk/>
            <pc:sldMk cId="405555419" sldId="403"/>
            <ac:spMk id="13" creationId="{70AE686F-080F-7A1C-974D-36EC8877142F}"/>
          </ac:spMkLst>
        </pc:spChg>
        <pc:spChg chg="mod">
          <ac:chgData name="Anna Randi" userId="a2d4487f-25fa-41b0-a40d-0963c3e33347" providerId="ADAL" clId="{109A9B1C-2D29-4548-9EF5-09069BE2740F}" dt="2026-03-09T15:38:23.041" v="295" actId="20577"/>
          <ac:spMkLst>
            <pc:docMk/>
            <pc:sldMk cId="405555419" sldId="403"/>
            <ac:spMk id="14" creationId="{B569DD21-0CDB-CB5D-24B8-3304B752F1D5}"/>
          </ac:spMkLst>
        </pc:spChg>
        <pc:spChg chg="mod">
          <ac:chgData name="Anna Randi" userId="a2d4487f-25fa-41b0-a40d-0963c3e33347" providerId="ADAL" clId="{109A9B1C-2D29-4548-9EF5-09069BE2740F}" dt="2026-03-09T15:38:35.973" v="299" actId="20577"/>
          <ac:spMkLst>
            <pc:docMk/>
            <pc:sldMk cId="405555419" sldId="403"/>
            <ac:spMk id="15" creationId="{B45CF5F8-154B-5E2E-61CF-C47AEEDE642F}"/>
          </ac:spMkLst>
        </pc:spChg>
        <pc:spChg chg="mod">
          <ac:chgData name="Anna Randi" userId="a2d4487f-25fa-41b0-a40d-0963c3e33347" providerId="ADAL" clId="{109A9B1C-2D29-4548-9EF5-09069BE2740F}" dt="2026-03-09T15:38:42.931" v="301" actId="20577"/>
          <ac:spMkLst>
            <pc:docMk/>
            <pc:sldMk cId="405555419" sldId="403"/>
            <ac:spMk id="17" creationId="{539B1E7C-3E4B-ABDC-F7BA-51295D7AD3A7}"/>
          </ac:spMkLst>
        </pc:spChg>
        <pc:spChg chg="mod">
          <ac:chgData name="Anna Randi" userId="a2d4487f-25fa-41b0-a40d-0963c3e33347" providerId="ADAL" clId="{109A9B1C-2D29-4548-9EF5-09069BE2740F}" dt="2026-03-09T17:35:37.591" v="847" actId="20577"/>
          <ac:spMkLst>
            <pc:docMk/>
            <pc:sldMk cId="405555419" sldId="403"/>
            <ac:spMk id="18" creationId="{494FB73D-4DFB-4CAD-1676-BCDDAA0ECF0A}"/>
          </ac:spMkLst>
        </pc:spChg>
      </pc:sldChg>
      <pc:sldChg chg="modSp mod">
        <pc:chgData name="Anna Randi" userId="a2d4487f-25fa-41b0-a40d-0963c3e33347" providerId="ADAL" clId="{109A9B1C-2D29-4548-9EF5-09069BE2740F}" dt="2026-03-09T17:37:53.601" v="923" actId="20577"/>
        <pc:sldMkLst>
          <pc:docMk/>
          <pc:sldMk cId="1134739814" sldId="410"/>
        </pc:sldMkLst>
        <pc:spChg chg="mod">
          <ac:chgData name="Anna Randi" userId="a2d4487f-25fa-41b0-a40d-0963c3e33347" providerId="ADAL" clId="{109A9B1C-2D29-4548-9EF5-09069BE2740F}" dt="2026-03-09T16:23:24.586" v="621" actId="255"/>
          <ac:spMkLst>
            <pc:docMk/>
            <pc:sldMk cId="1134739814" sldId="410"/>
            <ac:spMk id="10" creationId="{14DB82A4-7E81-D05A-B7FA-0A7E43D89FDF}"/>
          </ac:spMkLst>
        </pc:spChg>
        <pc:spChg chg="mod">
          <ac:chgData name="Anna Randi" userId="a2d4487f-25fa-41b0-a40d-0963c3e33347" providerId="ADAL" clId="{109A9B1C-2D29-4548-9EF5-09069BE2740F}" dt="2026-03-09T14:41:11.942" v="197" actId="11"/>
          <ac:spMkLst>
            <pc:docMk/>
            <pc:sldMk cId="1134739814" sldId="410"/>
            <ac:spMk id="11" creationId="{679C3741-D12D-52A4-2E1B-2012A08C87F0}"/>
          </ac:spMkLst>
        </pc:spChg>
        <pc:spChg chg="mod">
          <ac:chgData name="Anna Randi" userId="a2d4487f-25fa-41b0-a40d-0963c3e33347" providerId="ADAL" clId="{109A9B1C-2D29-4548-9EF5-09069BE2740F}" dt="2026-03-09T16:23:24.586" v="621" actId="255"/>
          <ac:spMkLst>
            <pc:docMk/>
            <pc:sldMk cId="1134739814" sldId="410"/>
            <ac:spMk id="12" creationId="{EE6EF3A0-C1FF-3316-229F-CC9451932131}"/>
          </ac:spMkLst>
        </pc:spChg>
        <pc:spChg chg="mod">
          <ac:chgData name="Anna Randi" userId="a2d4487f-25fa-41b0-a40d-0963c3e33347" providerId="ADAL" clId="{109A9B1C-2D29-4548-9EF5-09069BE2740F}" dt="2026-03-09T17:37:53.601" v="923" actId="20577"/>
          <ac:spMkLst>
            <pc:docMk/>
            <pc:sldMk cId="1134739814" sldId="410"/>
            <ac:spMk id="16" creationId="{357694BB-42DD-EF41-B88A-235BE3A44769}"/>
          </ac:spMkLst>
        </pc:spChg>
      </pc:sldChg>
      <pc:sldChg chg="modSp mod">
        <pc:chgData name="Anna Randi" userId="a2d4487f-25fa-41b0-a40d-0963c3e33347" providerId="ADAL" clId="{109A9B1C-2D29-4548-9EF5-09069BE2740F}" dt="2026-03-09T16:55:08.836" v="790" actId="20577"/>
        <pc:sldMkLst>
          <pc:docMk/>
          <pc:sldMk cId="2872434557" sldId="425"/>
        </pc:sldMkLst>
        <pc:spChg chg="mod">
          <ac:chgData name="Anna Randi" userId="a2d4487f-25fa-41b0-a40d-0963c3e33347" providerId="ADAL" clId="{109A9B1C-2D29-4548-9EF5-09069BE2740F}" dt="2026-03-09T16:55:08.836" v="790" actId="20577"/>
          <ac:spMkLst>
            <pc:docMk/>
            <pc:sldMk cId="2872434557" sldId="425"/>
            <ac:spMk id="5" creationId="{92290C7B-1E2C-4C79-77FF-19FCB458722E}"/>
          </ac:spMkLst>
        </pc:spChg>
      </pc:sldChg>
      <pc:sldChg chg="modSp mod">
        <pc:chgData name="Anna Randi" userId="a2d4487f-25fa-41b0-a40d-0963c3e33347" providerId="ADAL" clId="{109A9B1C-2D29-4548-9EF5-09069BE2740F}" dt="2026-03-09T16:55:17.141" v="793" actId="20577"/>
        <pc:sldMkLst>
          <pc:docMk/>
          <pc:sldMk cId="2358687986" sldId="426"/>
        </pc:sldMkLst>
        <pc:spChg chg="mod">
          <ac:chgData name="Anna Randi" userId="a2d4487f-25fa-41b0-a40d-0963c3e33347" providerId="ADAL" clId="{109A9B1C-2D29-4548-9EF5-09069BE2740F}" dt="2026-03-09T16:55:17.141" v="793" actId="20577"/>
          <ac:spMkLst>
            <pc:docMk/>
            <pc:sldMk cId="2358687986" sldId="426"/>
            <ac:spMk id="5" creationId="{181308F4-E03B-0A43-D2A1-F6A3559DAA20}"/>
          </ac:spMkLst>
        </pc:spChg>
      </pc:sldChg>
      <pc:sldChg chg="modSp mod">
        <pc:chgData name="Anna Randi" userId="a2d4487f-25fa-41b0-a40d-0963c3e33347" providerId="ADAL" clId="{109A9B1C-2D29-4548-9EF5-09069BE2740F}" dt="2026-03-09T17:35:31.115" v="845" actId="20577"/>
        <pc:sldMkLst>
          <pc:docMk/>
          <pc:sldMk cId="3011977214" sldId="427"/>
        </pc:sldMkLst>
        <pc:spChg chg="mod">
          <ac:chgData name="Anna Randi" userId="a2d4487f-25fa-41b0-a40d-0963c3e33347" providerId="ADAL" clId="{109A9B1C-2D29-4548-9EF5-09069BE2740F}" dt="2026-03-09T17:35:31.115" v="845" actId="20577"/>
          <ac:spMkLst>
            <pc:docMk/>
            <pc:sldMk cId="3011977214" sldId="427"/>
            <ac:spMk id="18" creationId="{768B7A86-D216-4D04-6DA2-5878EC397966}"/>
          </ac:spMkLst>
        </pc:spChg>
      </pc:sldChg>
      <pc:sldChg chg="modSp mod">
        <pc:chgData name="Anna Randi" userId="a2d4487f-25fa-41b0-a40d-0963c3e33347" providerId="ADAL" clId="{109A9B1C-2D29-4548-9EF5-09069BE2740F}" dt="2026-03-09T17:35:34.097" v="846" actId="20577"/>
        <pc:sldMkLst>
          <pc:docMk/>
          <pc:sldMk cId="3008189086" sldId="428"/>
        </pc:sldMkLst>
        <pc:spChg chg="mod">
          <ac:chgData name="Anna Randi" userId="a2d4487f-25fa-41b0-a40d-0963c3e33347" providerId="ADAL" clId="{109A9B1C-2D29-4548-9EF5-09069BE2740F}" dt="2026-03-09T14:22:41.337" v="5" actId="11"/>
          <ac:spMkLst>
            <pc:docMk/>
            <pc:sldMk cId="3008189086" sldId="428"/>
            <ac:spMk id="6" creationId="{1FE0900B-C2E7-D916-50A2-B6EEAD94A04C}"/>
          </ac:spMkLst>
        </pc:spChg>
        <pc:spChg chg="mod">
          <ac:chgData name="Anna Randi" userId="a2d4487f-25fa-41b0-a40d-0963c3e33347" providerId="ADAL" clId="{109A9B1C-2D29-4548-9EF5-09069BE2740F}" dt="2026-03-09T15:37:14.874" v="289" actId="20577"/>
          <ac:spMkLst>
            <pc:docMk/>
            <pc:sldMk cId="3008189086" sldId="428"/>
            <ac:spMk id="14" creationId="{5014CE82-52C0-9571-640C-EDFEFB905DEA}"/>
          </ac:spMkLst>
        </pc:spChg>
        <pc:spChg chg="mod">
          <ac:chgData name="Anna Randi" userId="a2d4487f-25fa-41b0-a40d-0963c3e33347" providerId="ADAL" clId="{109A9B1C-2D29-4548-9EF5-09069BE2740F}" dt="2026-03-09T15:37:38.334" v="291" actId="20577"/>
          <ac:spMkLst>
            <pc:docMk/>
            <pc:sldMk cId="3008189086" sldId="428"/>
            <ac:spMk id="15" creationId="{531ACE1E-4669-D979-7147-15331EB46277}"/>
          </ac:spMkLst>
        </pc:spChg>
        <pc:spChg chg="mod">
          <ac:chgData name="Anna Randi" userId="a2d4487f-25fa-41b0-a40d-0963c3e33347" providerId="ADAL" clId="{109A9B1C-2D29-4548-9EF5-09069BE2740F}" dt="2026-03-09T17:35:34.097" v="846" actId="20577"/>
          <ac:spMkLst>
            <pc:docMk/>
            <pc:sldMk cId="3008189086" sldId="428"/>
            <ac:spMk id="18" creationId="{0CB93C56-C162-DACC-F53A-99F6D5714C07}"/>
          </ac:spMkLst>
        </pc:spChg>
      </pc:sldChg>
      <pc:sldChg chg="modSp mod">
        <pc:chgData name="Anna Randi" userId="a2d4487f-25fa-41b0-a40d-0963c3e33347" providerId="ADAL" clId="{109A9B1C-2D29-4548-9EF5-09069BE2740F}" dt="2026-03-09T17:36:51.919" v="884" actId="20577"/>
        <pc:sldMkLst>
          <pc:docMk/>
          <pc:sldMk cId="2129831042" sldId="429"/>
        </pc:sldMkLst>
        <pc:spChg chg="mod">
          <ac:chgData name="Anna Randi" userId="a2d4487f-25fa-41b0-a40d-0963c3e33347" providerId="ADAL" clId="{109A9B1C-2D29-4548-9EF5-09069BE2740F}" dt="2026-03-09T16:29:32.357" v="718" actId="13926"/>
          <ac:spMkLst>
            <pc:docMk/>
            <pc:sldMk cId="2129831042" sldId="429"/>
            <ac:spMk id="6" creationId="{914758D5-445F-554F-D268-EFFE95A47320}"/>
          </ac:spMkLst>
        </pc:spChg>
        <pc:spChg chg="mod">
          <ac:chgData name="Anna Randi" userId="a2d4487f-25fa-41b0-a40d-0963c3e33347" providerId="ADAL" clId="{109A9B1C-2D29-4548-9EF5-09069BE2740F}" dt="2026-03-09T16:15:01.389" v="452" actId="20577"/>
          <ac:spMkLst>
            <pc:docMk/>
            <pc:sldMk cId="2129831042" sldId="429"/>
            <ac:spMk id="10" creationId="{462BAD66-F88D-60D2-2C63-EF3D44F95CB3}"/>
          </ac:spMkLst>
        </pc:spChg>
        <pc:spChg chg="mod">
          <ac:chgData name="Anna Randi" userId="a2d4487f-25fa-41b0-a40d-0963c3e33347" providerId="ADAL" clId="{109A9B1C-2D29-4548-9EF5-09069BE2740F}" dt="2026-03-09T16:14:57.722" v="450" actId="20577"/>
          <ac:spMkLst>
            <pc:docMk/>
            <pc:sldMk cId="2129831042" sldId="429"/>
            <ac:spMk id="12" creationId="{B55FEF3D-1E2E-6955-5634-3DDAE17F6D35}"/>
          </ac:spMkLst>
        </pc:spChg>
        <pc:spChg chg="mod">
          <ac:chgData name="Anna Randi" userId="a2d4487f-25fa-41b0-a40d-0963c3e33347" providerId="ADAL" clId="{109A9B1C-2D29-4548-9EF5-09069BE2740F}" dt="2026-03-09T17:36:51.919" v="884" actId="20577"/>
          <ac:spMkLst>
            <pc:docMk/>
            <pc:sldMk cId="2129831042" sldId="429"/>
            <ac:spMk id="13" creationId="{EAAFD7A4-493C-A7AF-C76D-E8487DA3DC04}"/>
          </ac:spMkLst>
        </pc:spChg>
        <pc:spChg chg="mod">
          <ac:chgData name="Anna Randi" userId="a2d4487f-25fa-41b0-a40d-0963c3e33347" providerId="ADAL" clId="{109A9B1C-2D29-4548-9EF5-09069BE2740F}" dt="2026-03-09T16:14:54.800" v="448" actId="20577"/>
          <ac:spMkLst>
            <pc:docMk/>
            <pc:sldMk cId="2129831042" sldId="429"/>
            <ac:spMk id="20" creationId="{C1723893-3729-2C09-32AB-D4BD14153417}"/>
          </ac:spMkLst>
        </pc:spChg>
        <pc:spChg chg="mod">
          <ac:chgData name="Anna Randi" userId="a2d4487f-25fa-41b0-a40d-0963c3e33347" providerId="ADAL" clId="{109A9B1C-2D29-4548-9EF5-09069BE2740F}" dt="2026-03-09T16:15:04.507" v="454" actId="20577"/>
          <ac:spMkLst>
            <pc:docMk/>
            <pc:sldMk cId="2129831042" sldId="429"/>
            <ac:spMk id="29" creationId="{A8E8486B-6414-E25E-3A10-CE29A0469664}"/>
          </ac:spMkLst>
        </pc:spChg>
      </pc:sldChg>
      <pc:sldChg chg="modSp mod">
        <pc:chgData name="Anna Randi" userId="a2d4487f-25fa-41b0-a40d-0963c3e33347" providerId="ADAL" clId="{109A9B1C-2D29-4548-9EF5-09069BE2740F}" dt="2026-03-09T17:35:41.436" v="848" actId="20577"/>
        <pc:sldMkLst>
          <pc:docMk/>
          <pc:sldMk cId="1707451719" sldId="438"/>
        </pc:sldMkLst>
        <pc:spChg chg="mod">
          <ac:chgData name="Anna Randi" userId="a2d4487f-25fa-41b0-a40d-0963c3e33347" providerId="ADAL" clId="{109A9B1C-2D29-4548-9EF5-09069BE2740F}" dt="2026-03-09T15:27:16.262" v="285" actId="179"/>
          <ac:spMkLst>
            <pc:docMk/>
            <pc:sldMk cId="1707451719" sldId="438"/>
            <ac:spMk id="6" creationId="{FC2E0CCE-6F52-41B7-6D6B-808B6688A34E}"/>
          </ac:spMkLst>
        </pc:spChg>
        <pc:spChg chg="mod">
          <ac:chgData name="Anna Randi" userId="a2d4487f-25fa-41b0-a40d-0963c3e33347" providerId="ADAL" clId="{109A9B1C-2D29-4548-9EF5-09069BE2740F}" dt="2026-03-09T15:38:57.052" v="307" actId="20577"/>
          <ac:spMkLst>
            <pc:docMk/>
            <pc:sldMk cId="1707451719" sldId="438"/>
            <ac:spMk id="17" creationId="{67BAE630-D35D-1AD1-6278-72ECAD5663BF}"/>
          </ac:spMkLst>
        </pc:spChg>
        <pc:spChg chg="mod">
          <ac:chgData name="Anna Randi" userId="a2d4487f-25fa-41b0-a40d-0963c3e33347" providerId="ADAL" clId="{109A9B1C-2D29-4548-9EF5-09069BE2740F}" dt="2026-03-09T17:35:41.436" v="848" actId="20577"/>
          <ac:spMkLst>
            <pc:docMk/>
            <pc:sldMk cId="1707451719" sldId="438"/>
            <ac:spMk id="18" creationId="{A381FE4C-7EBC-B12A-B000-9B6626351D42}"/>
          </ac:spMkLst>
        </pc:spChg>
        <pc:spChg chg="mod">
          <ac:chgData name="Anna Randi" userId="a2d4487f-25fa-41b0-a40d-0963c3e33347" providerId="ADAL" clId="{109A9B1C-2D29-4548-9EF5-09069BE2740F}" dt="2026-03-09T15:39:07.546" v="311" actId="20577"/>
          <ac:spMkLst>
            <pc:docMk/>
            <pc:sldMk cId="1707451719" sldId="438"/>
            <ac:spMk id="19" creationId="{880B5871-948F-DB17-F18B-86418B74A173}"/>
          </ac:spMkLst>
        </pc:spChg>
        <pc:spChg chg="mod">
          <ac:chgData name="Anna Randi" userId="a2d4487f-25fa-41b0-a40d-0963c3e33347" providerId="ADAL" clId="{109A9B1C-2D29-4548-9EF5-09069BE2740F}" dt="2026-03-09T15:39:01.658" v="309" actId="20577"/>
          <ac:spMkLst>
            <pc:docMk/>
            <pc:sldMk cId="1707451719" sldId="438"/>
            <ac:spMk id="20" creationId="{81843BAF-0CAB-D8F7-7F8B-B50C20BABA8F}"/>
          </ac:spMkLst>
        </pc:spChg>
        <pc:spChg chg="mod">
          <ac:chgData name="Anna Randi" userId="a2d4487f-25fa-41b0-a40d-0963c3e33347" providerId="ADAL" clId="{109A9B1C-2D29-4548-9EF5-09069BE2740F}" dt="2026-03-09T15:38:53.176" v="305" actId="20577"/>
          <ac:spMkLst>
            <pc:docMk/>
            <pc:sldMk cId="1707451719" sldId="438"/>
            <ac:spMk id="21" creationId="{B3E0DDC8-5EBF-6968-F319-4D291FFAE37C}"/>
          </ac:spMkLst>
        </pc:spChg>
        <pc:spChg chg="mod">
          <ac:chgData name="Anna Randi" userId="a2d4487f-25fa-41b0-a40d-0963c3e33347" providerId="ADAL" clId="{109A9B1C-2D29-4548-9EF5-09069BE2740F}" dt="2026-03-09T15:38:50.324" v="303" actId="20577"/>
          <ac:spMkLst>
            <pc:docMk/>
            <pc:sldMk cId="1707451719" sldId="438"/>
            <ac:spMk id="22" creationId="{8C7C1A11-9E90-F353-C7F2-AFD2316E282A}"/>
          </ac:spMkLst>
        </pc:spChg>
      </pc:sldChg>
      <pc:sldChg chg="modSp mod">
        <pc:chgData name="Anna Randi" userId="a2d4487f-25fa-41b0-a40d-0963c3e33347" providerId="ADAL" clId="{109A9B1C-2D29-4548-9EF5-09069BE2740F}" dt="2026-03-09T17:35:56.142" v="854" actId="20577"/>
        <pc:sldMkLst>
          <pc:docMk/>
          <pc:sldMk cId="2668033360" sldId="439"/>
        </pc:sldMkLst>
        <pc:spChg chg="mod">
          <ac:chgData name="Anna Randi" userId="a2d4487f-25fa-41b0-a40d-0963c3e33347" providerId="ADAL" clId="{109A9B1C-2D29-4548-9EF5-09069BE2740F}" dt="2026-03-09T14:25:13.480" v="31" actId="11"/>
          <ac:spMkLst>
            <pc:docMk/>
            <pc:sldMk cId="2668033360" sldId="439"/>
            <ac:spMk id="6" creationId="{63BC4CD1-0F7E-5ACD-F2A2-82E7787A7FB9}"/>
          </ac:spMkLst>
        </pc:spChg>
        <pc:spChg chg="mod">
          <ac:chgData name="Anna Randi" userId="a2d4487f-25fa-41b0-a40d-0963c3e33347" providerId="ADAL" clId="{109A9B1C-2D29-4548-9EF5-09069BE2740F}" dt="2026-03-09T17:35:56.142" v="854" actId="20577"/>
          <ac:spMkLst>
            <pc:docMk/>
            <pc:sldMk cId="2668033360" sldId="439"/>
            <ac:spMk id="10" creationId="{50A86861-E187-9F0A-70A4-3BA50DDFE6C3}"/>
          </ac:spMkLst>
        </pc:spChg>
      </pc:sldChg>
      <pc:sldChg chg="modSp mod">
        <pc:chgData name="Anna Randi" userId="a2d4487f-25fa-41b0-a40d-0963c3e33347" providerId="ADAL" clId="{109A9B1C-2D29-4548-9EF5-09069BE2740F}" dt="2026-03-09T17:36:18.764" v="866" actId="20577"/>
        <pc:sldMkLst>
          <pc:docMk/>
          <pc:sldMk cId="3422952669" sldId="442"/>
        </pc:sldMkLst>
        <pc:spChg chg="mod">
          <ac:chgData name="Anna Randi" userId="a2d4487f-25fa-41b0-a40d-0963c3e33347" providerId="ADAL" clId="{109A9B1C-2D29-4548-9EF5-09069BE2740F}" dt="2026-03-09T16:01:47.833" v="364" actId="20577"/>
          <ac:spMkLst>
            <pc:docMk/>
            <pc:sldMk cId="3422952669" sldId="442"/>
            <ac:spMk id="5" creationId="{4C025024-EA67-62E0-640E-AA1F57752D82}"/>
          </ac:spMkLst>
        </pc:spChg>
        <pc:spChg chg="mod">
          <ac:chgData name="Anna Randi" userId="a2d4487f-25fa-41b0-a40d-0963c3e33347" providerId="ADAL" clId="{109A9B1C-2D29-4548-9EF5-09069BE2740F}" dt="2026-03-09T15:26:30.537" v="281" actId="179"/>
          <ac:spMkLst>
            <pc:docMk/>
            <pc:sldMk cId="3422952669" sldId="442"/>
            <ac:spMk id="7" creationId="{8876CDD9-AC62-89D6-AC79-D9E997F0BFDA}"/>
          </ac:spMkLst>
        </pc:spChg>
        <pc:spChg chg="mod">
          <ac:chgData name="Anna Randi" userId="a2d4487f-25fa-41b0-a40d-0963c3e33347" providerId="ADAL" clId="{109A9B1C-2D29-4548-9EF5-09069BE2740F}" dt="2026-03-09T17:36:18.764" v="866" actId="20577"/>
          <ac:spMkLst>
            <pc:docMk/>
            <pc:sldMk cId="3422952669" sldId="442"/>
            <ac:spMk id="10" creationId="{AA7D9CB3-604A-FDEB-58C3-B74432B73DCD}"/>
          </ac:spMkLst>
        </pc:spChg>
        <pc:spChg chg="mod">
          <ac:chgData name="Anna Randi" userId="a2d4487f-25fa-41b0-a40d-0963c3e33347" providerId="ADAL" clId="{109A9B1C-2D29-4548-9EF5-09069BE2740F}" dt="2026-03-09T16:01:50.316" v="366" actId="20577"/>
          <ac:spMkLst>
            <pc:docMk/>
            <pc:sldMk cId="3422952669" sldId="442"/>
            <ac:spMk id="18" creationId="{0206D810-9BF0-E7E9-6D25-54AC3441A183}"/>
          </ac:spMkLst>
        </pc:spChg>
        <pc:spChg chg="mod">
          <ac:chgData name="Anna Randi" userId="a2d4487f-25fa-41b0-a40d-0963c3e33347" providerId="ADAL" clId="{109A9B1C-2D29-4548-9EF5-09069BE2740F}" dt="2026-03-09T16:01:43.595" v="362" actId="20577"/>
          <ac:spMkLst>
            <pc:docMk/>
            <pc:sldMk cId="3422952669" sldId="442"/>
            <ac:spMk id="20" creationId="{74B54BB1-8EA5-A1B5-4464-0A38EA4C77C4}"/>
          </ac:spMkLst>
        </pc:spChg>
      </pc:sldChg>
      <pc:sldChg chg="modSp mod">
        <pc:chgData name="Anna Randi" userId="a2d4487f-25fa-41b0-a40d-0963c3e33347" providerId="ADAL" clId="{109A9B1C-2D29-4548-9EF5-09069BE2740F}" dt="2026-03-09T17:36:30.461" v="872" actId="20577"/>
        <pc:sldMkLst>
          <pc:docMk/>
          <pc:sldMk cId="957378036" sldId="444"/>
        </pc:sldMkLst>
        <pc:spChg chg="mod">
          <ac:chgData name="Anna Randi" userId="a2d4487f-25fa-41b0-a40d-0963c3e33347" providerId="ADAL" clId="{109A9B1C-2D29-4548-9EF5-09069BE2740F}" dt="2026-03-09T17:36:30.461" v="872" actId="20577"/>
          <ac:spMkLst>
            <pc:docMk/>
            <pc:sldMk cId="957378036" sldId="444"/>
            <ac:spMk id="7" creationId="{68FED76C-790F-346E-1A35-4CC23AE92607}"/>
          </ac:spMkLst>
        </pc:spChg>
        <pc:spChg chg="mod">
          <ac:chgData name="Anna Randi" userId="a2d4487f-25fa-41b0-a40d-0963c3e33347" providerId="ADAL" clId="{109A9B1C-2D29-4548-9EF5-09069BE2740F}" dt="2026-03-09T14:28:43.954" v="75" actId="11"/>
          <ac:spMkLst>
            <pc:docMk/>
            <pc:sldMk cId="957378036" sldId="444"/>
            <ac:spMk id="16" creationId="{FEDB7231-F727-FD25-0D5C-491FBFCBD33A}"/>
          </ac:spMkLst>
        </pc:spChg>
        <pc:spChg chg="mod">
          <ac:chgData name="Anna Randi" userId="a2d4487f-25fa-41b0-a40d-0963c3e33347" providerId="ADAL" clId="{109A9B1C-2D29-4548-9EF5-09069BE2740F}" dt="2026-03-09T16:05:52.112" v="398" actId="20577"/>
          <ac:spMkLst>
            <pc:docMk/>
            <pc:sldMk cId="957378036" sldId="444"/>
            <ac:spMk id="30" creationId="{4CC30529-518F-F657-B7F4-FBB4745DD395}"/>
          </ac:spMkLst>
        </pc:spChg>
        <pc:spChg chg="mod">
          <ac:chgData name="Anna Randi" userId="a2d4487f-25fa-41b0-a40d-0963c3e33347" providerId="ADAL" clId="{109A9B1C-2D29-4548-9EF5-09069BE2740F}" dt="2026-03-09T16:05:55.025" v="400" actId="20577"/>
          <ac:spMkLst>
            <pc:docMk/>
            <pc:sldMk cId="957378036" sldId="444"/>
            <ac:spMk id="31" creationId="{D7464111-40D9-9B7E-79DF-5FF0339702E1}"/>
          </ac:spMkLst>
        </pc:spChg>
        <pc:spChg chg="mod">
          <ac:chgData name="Anna Randi" userId="a2d4487f-25fa-41b0-a40d-0963c3e33347" providerId="ADAL" clId="{109A9B1C-2D29-4548-9EF5-09069BE2740F}" dt="2026-03-09T16:05:58.306" v="402" actId="20577"/>
          <ac:spMkLst>
            <pc:docMk/>
            <pc:sldMk cId="957378036" sldId="444"/>
            <ac:spMk id="33" creationId="{390AC9EA-694F-5131-EBDE-910908142419}"/>
          </ac:spMkLst>
        </pc:spChg>
        <pc:spChg chg="mod">
          <ac:chgData name="Anna Randi" userId="a2d4487f-25fa-41b0-a40d-0963c3e33347" providerId="ADAL" clId="{109A9B1C-2D29-4548-9EF5-09069BE2740F}" dt="2026-03-09T16:06:01.090" v="404" actId="20577"/>
          <ac:spMkLst>
            <pc:docMk/>
            <pc:sldMk cId="957378036" sldId="444"/>
            <ac:spMk id="35" creationId="{DF51F213-AAD5-9CBD-6178-D98834DF0A41}"/>
          </ac:spMkLst>
        </pc:spChg>
        <pc:spChg chg="mod">
          <ac:chgData name="Anna Randi" userId="a2d4487f-25fa-41b0-a40d-0963c3e33347" providerId="ADAL" clId="{109A9B1C-2D29-4548-9EF5-09069BE2740F}" dt="2026-03-09T16:06:04.618" v="406" actId="20577"/>
          <ac:spMkLst>
            <pc:docMk/>
            <pc:sldMk cId="957378036" sldId="444"/>
            <ac:spMk id="36" creationId="{E5FC7B49-25A4-FCE8-2648-A9AF232F077F}"/>
          </ac:spMkLst>
        </pc:spChg>
        <pc:spChg chg="mod">
          <ac:chgData name="Anna Randi" userId="a2d4487f-25fa-41b0-a40d-0963c3e33347" providerId="ADAL" clId="{109A9B1C-2D29-4548-9EF5-09069BE2740F}" dt="2026-03-09T16:06:07.403" v="408" actId="20577"/>
          <ac:spMkLst>
            <pc:docMk/>
            <pc:sldMk cId="957378036" sldId="444"/>
            <ac:spMk id="37" creationId="{ECE31538-6AA1-F439-2FF0-A19BBB63D885}"/>
          </ac:spMkLst>
        </pc:spChg>
      </pc:sldChg>
      <pc:sldChg chg="modSp mod">
        <pc:chgData name="Anna Randi" userId="a2d4487f-25fa-41b0-a40d-0963c3e33347" providerId="ADAL" clId="{109A9B1C-2D29-4548-9EF5-09069BE2740F}" dt="2026-03-09T19:54:58.672" v="953" actId="1036"/>
        <pc:sldMkLst>
          <pc:docMk/>
          <pc:sldMk cId="2240749444" sldId="447"/>
        </pc:sldMkLst>
        <pc:spChg chg="mod">
          <ac:chgData name="Anna Randi" userId="a2d4487f-25fa-41b0-a40d-0963c3e33347" providerId="ADAL" clId="{109A9B1C-2D29-4548-9EF5-09069BE2740F}" dt="2026-03-09T16:01:28.683" v="360" actId="13926"/>
          <ac:spMkLst>
            <pc:docMk/>
            <pc:sldMk cId="2240749444" sldId="447"/>
            <ac:spMk id="7" creationId="{19785226-3E6D-FD53-34DC-0BFAA6457B07}"/>
          </ac:spMkLst>
        </pc:spChg>
        <pc:spChg chg="mod">
          <ac:chgData name="Anna Randi" userId="a2d4487f-25fa-41b0-a40d-0963c3e33347" providerId="ADAL" clId="{109A9B1C-2D29-4548-9EF5-09069BE2740F}" dt="2026-03-09T19:54:58.672" v="953" actId="1036"/>
          <ac:spMkLst>
            <pc:docMk/>
            <pc:sldMk cId="2240749444" sldId="447"/>
            <ac:spMk id="10" creationId="{DB2F968E-6887-E2A2-CEEA-5400A2E70F02}"/>
          </ac:spMkLst>
        </pc:spChg>
        <pc:spChg chg="mod">
          <ac:chgData name="Anna Randi" userId="a2d4487f-25fa-41b0-a40d-0963c3e33347" providerId="ADAL" clId="{109A9B1C-2D29-4548-9EF5-09069BE2740F}" dt="2026-03-09T17:36:10.512" v="862" actId="20577"/>
          <ac:spMkLst>
            <pc:docMk/>
            <pc:sldMk cId="2240749444" sldId="447"/>
            <ac:spMk id="15" creationId="{E6277822-97E2-411F-B118-196691DF5FE9}"/>
          </ac:spMkLst>
        </pc:spChg>
        <pc:spChg chg="mod">
          <ac:chgData name="Anna Randi" userId="a2d4487f-25fa-41b0-a40d-0963c3e33347" providerId="ADAL" clId="{109A9B1C-2D29-4548-9EF5-09069BE2740F}" dt="2026-03-09T15:26:49.516" v="284" actId="179"/>
          <ac:spMkLst>
            <pc:docMk/>
            <pc:sldMk cId="2240749444" sldId="447"/>
            <ac:spMk id="19" creationId="{274FCFB3-1559-C46E-994F-F27CE3E5E9D8}"/>
          </ac:spMkLst>
        </pc:spChg>
        <pc:picChg chg="mod">
          <ac:chgData name="Anna Randi" userId="a2d4487f-25fa-41b0-a40d-0963c3e33347" providerId="ADAL" clId="{109A9B1C-2D29-4548-9EF5-09069BE2740F}" dt="2026-03-09T19:54:58.672" v="953" actId="1036"/>
          <ac:picMkLst>
            <pc:docMk/>
            <pc:sldMk cId="2240749444" sldId="447"/>
            <ac:picMk id="9" creationId="{CDA82898-C5F0-79ED-6C10-E253B826E0D3}"/>
          </ac:picMkLst>
        </pc:picChg>
      </pc:sldChg>
      <pc:sldChg chg="modSp mod">
        <pc:chgData name="Anna Randi" userId="a2d4487f-25fa-41b0-a40d-0963c3e33347" providerId="ADAL" clId="{109A9B1C-2D29-4548-9EF5-09069BE2740F}" dt="2026-03-09T17:36:14.646" v="864" actId="20577"/>
        <pc:sldMkLst>
          <pc:docMk/>
          <pc:sldMk cId="462456085" sldId="449"/>
        </pc:sldMkLst>
        <pc:spChg chg="mod">
          <ac:chgData name="Anna Randi" userId="a2d4487f-25fa-41b0-a40d-0963c3e33347" providerId="ADAL" clId="{109A9B1C-2D29-4548-9EF5-09069BE2740F}" dt="2026-03-09T14:27:08.152" v="55" actId="11"/>
          <ac:spMkLst>
            <pc:docMk/>
            <pc:sldMk cId="462456085" sldId="449"/>
            <ac:spMk id="5" creationId="{B9A65765-82E1-6772-67BF-E880050618BE}"/>
          </ac:spMkLst>
        </pc:spChg>
        <pc:spChg chg="mod">
          <ac:chgData name="Anna Randi" userId="a2d4487f-25fa-41b0-a40d-0963c3e33347" providerId="ADAL" clId="{109A9B1C-2D29-4548-9EF5-09069BE2740F}" dt="2026-03-09T15:26:36.152" v="282" actId="179"/>
          <ac:spMkLst>
            <pc:docMk/>
            <pc:sldMk cId="462456085" sldId="449"/>
            <ac:spMk id="7" creationId="{2219A88C-CA1E-EEE2-EE76-8DA309D1658E}"/>
          </ac:spMkLst>
        </pc:spChg>
        <pc:spChg chg="mod">
          <ac:chgData name="Anna Randi" userId="a2d4487f-25fa-41b0-a40d-0963c3e33347" providerId="ADAL" clId="{109A9B1C-2D29-4548-9EF5-09069BE2740F}" dt="2026-03-09T17:36:14.646" v="864" actId="20577"/>
          <ac:spMkLst>
            <pc:docMk/>
            <pc:sldMk cId="462456085" sldId="449"/>
            <ac:spMk id="15" creationId="{6859367B-7E87-66AA-1809-362C9E3BE5D6}"/>
          </ac:spMkLst>
        </pc:spChg>
      </pc:sldChg>
      <pc:sldChg chg="modSp mod">
        <pc:chgData name="Anna Randi" userId="a2d4487f-25fa-41b0-a40d-0963c3e33347" providerId="ADAL" clId="{109A9B1C-2D29-4548-9EF5-09069BE2740F}" dt="2026-03-09T17:36:48.676" v="882" actId="20577"/>
        <pc:sldMkLst>
          <pc:docMk/>
          <pc:sldMk cId="338354654" sldId="477"/>
        </pc:sldMkLst>
        <pc:spChg chg="mod">
          <ac:chgData name="Anna Randi" userId="a2d4487f-25fa-41b0-a40d-0963c3e33347" providerId="ADAL" clId="{109A9B1C-2D29-4548-9EF5-09069BE2740F}" dt="2026-03-09T16:29:05.414" v="715" actId="13926"/>
          <ac:spMkLst>
            <pc:docMk/>
            <pc:sldMk cId="338354654" sldId="477"/>
            <ac:spMk id="6" creationId="{8D469B1B-9F4F-7F56-25B7-27C1E6539AF7}"/>
          </ac:spMkLst>
        </pc:spChg>
        <pc:spChg chg="mod">
          <ac:chgData name="Anna Randi" userId="a2d4487f-25fa-41b0-a40d-0963c3e33347" providerId="ADAL" clId="{109A9B1C-2D29-4548-9EF5-09069BE2740F}" dt="2026-03-09T17:36:48.676" v="882" actId="20577"/>
          <ac:spMkLst>
            <pc:docMk/>
            <pc:sldMk cId="338354654" sldId="477"/>
            <ac:spMk id="9" creationId="{BD449306-AB64-17CC-630A-3C959AE1B468}"/>
          </ac:spMkLst>
        </pc:spChg>
        <pc:spChg chg="mod">
          <ac:chgData name="Anna Randi" userId="a2d4487f-25fa-41b0-a40d-0963c3e33347" providerId="ADAL" clId="{109A9B1C-2D29-4548-9EF5-09069BE2740F}" dt="2026-03-09T14:30:41.175" v="102" actId="11"/>
          <ac:spMkLst>
            <pc:docMk/>
            <pc:sldMk cId="338354654" sldId="477"/>
            <ac:spMk id="15" creationId="{B5DAE09A-FBF8-35BE-0E18-6166F524D983}"/>
          </ac:spMkLst>
        </pc:spChg>
        <pc:spChg chg="mod">
          <ac:chgData name="Anna Randi" userId="a2d4487f-25fa-41b0-a40d-0963c3e33347" providerId="ADAL" clId="{109A9B1C-2D29-4548-9EF5-09069BE2740F}" dt="2026-03-09T16:14:29.917" v="440" actId="20577"/>
          <ac:spMkLst>
            <pc:docMk/>
            <pc:sldMk cId="338354654" sldId="477"/>
            <ac:spMk id="20" creationId="{AC7E1C4C-219A-C439-B121-611726FD5E8B}"/>
          </ac:spMkLst>
        </pc:spChg>
        <pc:spChg chg="mod">
          <ac:chgData name="Anna Randi" userId="a2d4487f-25fa-41b0-a40d-0963c3e33347" providerId="ADAL" clId="{109A9B1C-2D29-4548-9EF5-09069BE2740F}" dt="2026-03-09T16:14:33.019" v="442" actId="20577"/>
          <ac:spMkLst>
            <pc:docMk/>
            <pc:sldMk cId="338354654" sldId="477"/>
            <ac:spMk id="21" creationId="{E287F242-C12E-F21A-FE61-A79647DFD6B2}"/>
          </ac:spMkLst>
        </pc:spChg>
        <pc:spChg chg="mod">
          <ac:chgData name="Anna Randi" userId="a2d4487f-25fa-41b0-a40d-0963c3e33347" providerId="ADAL" clId="{109A9B1C-2D29-4548-9EF5-09069BE2740F}" dt="2026-03-09T16:14:37.892" v="444" actId="20577"/>
          <ac:spMkLst>
            <pc:docMk/>
            <pc:sldMk cId="338354654" sldId="477"/>
            <ac:spMk id="25" creationId="{6C2157B4-A8AC-FF1D-F3B5-E54EA7FE30EC}"/>
          </ac:spMkLst>
        </pc:spChg>
        <pc:spChg chg="mod">
          <ac:chgData name="Anna Randi" userId="a2d4487f-25fa-41b0-a40d-0963c3e33347" providerId="ADAL" clId="{109A9B1C-2D29-4548-9EF5-09069BE2740F}" dt="2026-03-09T16:14:40.444" v="446" actId="20577"/>
          <ac:spMkLst>
            <pc:docMk/>
            <pc:sldMk cId="338354654" sldId="477"/>
            <ac:spMk id="26" creationId="{51A83246-440A-2B5D-301A-9C93ABEBF5E0}"/>
          </ac:spMkLst>
        </pc:spChg>
      </pc:sldChg>
      <pc:sldChg chg="modSp mod">
        <pc:chgData name="Anna Randi" userId="a2d4487f-25fa-41b0-a40d-0963c3e33347" providerId="ADAL" clId="{109A9B1C-2D29-4548-9EF5-09069BE2740F}" dt="2026-03-09T18:07:43.256" v="947" actId="13926"/>
        <pc:sldMkLst>
          <pc:docMk/>
          <pc:sldMk cId="32292690" sldId="479"/>
        </pc:sldMkLst>
        <pc:spChg chg="mod">
          <ac:chgData name="Anna Randi" userId="a2d4487f-25fa-41b0-a40d-0963c3e33347" providerId="ADAL" clId="{109A9B1C-2D29-4548-9EF5-09069BE2740F}" dt="2026-03-09T14:36:43.832" v="138" actId="179"/>
          <ac:spMkLst>
            <pc:docMk/>
            <pc:sldMk cId="32292690" sldId="479"/>
            <ac:spMk id="6" creationId="{7AF1BF19-F01F-0B47-6C8F-BE973BA10CE5}"/>
          </ac:spMkLst>
        </pc:spChg>
        <pc:spChg chg="mod">
          <ac:chgData name="Anna Randi" userId="a2d4487f-25fa-41b0-a40d-0963c3e33347" providerId="ADAL" clId="{109A9B1C-2D29-4548-9EF5-09069BE2740F}" dt="2026-03-09T18:07:43.256" v="947" actId="13926"/>
          <ac:spMkLst>
            <pc:docMk/>
            <pc:sldMk cId="32292690" sldId="479"/>
            <ac:spMk id="11" creationId="{0C5B2B1D-3356-20A8-4D28-BEFF2180519A}"/>
          </ac:spMkLst>
        </pc:spChg>
        <pc:spChg chg="mod">
          <ac:chgData name="Anna Randi" userId="a2d4487f-25fa-41b0-a40d-0963c3e33347" providerId="ADAL" clId="{109A9B1C-2D29-4548-9EF5-09069BE2740F}" dt="2026-03-09T17:37:21.887" v="900" actId="20577"/>
          <ac:spMkLst>
            <pc:docMk/>
            <pc:sldMk cId="32292690" sldId="479"/>
            <ac:spMk id="15" creationId="{404B954C-5724-9704-6B23-CE90209E4F2D}"/>
          </ac:spMkLst>
        </pc:spChg>
      </pc:sldChg>
      <pc:sldChg chg="modSp mod">
        <pc:chgData name="Anna Randi" userId="a2d4487f-25fa-41b0-a40d-0963c3e33347" providerId="ADAL" clId="{109A9B1C-2D29-4548-9EF5-09069BE2740F}" dt="2026-03-09T17:37:25.389" v="902" actId="20577"/>
        <pc:sldMkLst>
          <pc:docMk/>
          <pc:sldMk cId="3883361891" sldId="480"/>
        </pc:sldMkLst>
        <pc:spChg chg="mod">
          <ac:chgData name="Anna Randi" userId="a2d4487f-25fa-41b0-a40d-0963c3e33347" providerId="ADAL" clId="{109A9B1C-2D29-4548-9EF5-09069BE2740F}" dt="2026-03-09T17:37:25.389" v="902" actId="20577"/>
          <ac:spMkLst>
            <pc:docMk/>
            <pc:sldMk cId="3883361891" sldId="480"/>
            <ac:spMk id="10" creationId="{8648DBDB-711E-8C2F-4543-EF2F98B7EF1C}"/>
          </ac:spMkLst>
        </pc:spChg>
        <pc:spChg chg="mod">
          <ac:chgData name="Anna Randi" userId="a2d4487f-25fa-41b0-a40d-0963c3e33347" providerId="ADAL" clId="{109A9B1C-2D29-4548-9EF5-09069BE2740F}" dt="2026-03-09T14:37:10.259" v="144" actId="179"/>
          <ac:spMkLst>
            <pc:docMk/>
            <pc:sldMk cId="3883361891" sldId="480"/>
            <ac:spMk id="11" creationId="{FB720F23-0767-D224-25D0-D52374A02A29}"/>
          </ac:spMkLst>
        </pc:spChg>
        <pc:spChg chg="mod">
          <ac:chgData name="Anna Randi" userId="a2d4487f-25fa-41b0-a40d-0963c3e33347" providerId="ADAL" clId="{109A9B1C-2D29-4548-9EF5-09069BE2740F}" dt="2026-03-09T14:37:22.506" v="147" actId="179"/>
          <ac:spMkLst>
            <pc:docMk/>
            <pc:sldMk cId="3883361891" sldId="480"/>
            <ac:spMk id="14" creationId="{5B626E72-96D3-50EA-24DE-CA8EDE52EBE3}"/>
          </ac:spMkLst>
        </pc:spChg>
        <pc:spChg chg="mod">
          <ac:chgData name="Anna Randi" userId="a2d4487f-25fa-41b0-a40d-0963c3e33347" providerId="ADAL" clId="{109A9B1C-2D29-4548-9EF5-09069BE2740F}" dt="2026-03-09T16:19:30.915" v="538" actId="255"/>
          <ac:spMkLst>
            <pc:docMk/>
            <pc:sldMk cId="3883361891" sldId="480"/>
            <ac:spMk id="15" creationId="{3CF57719-AF9F-B38B-4E11-9EA17D0561C5}"/>
          </ac:spMkLst>
        </pc:spChg>
        <pc:spChg chg="mod">
          <ac:chgData name="Anna Randi" userId="a2d4487f-25fa-41b0-a40d-0963c3e33347" providerId="ADAL" clId="{109A9B1C-2D29-4548-9EF5-09069BE2740F}" dt="2026-03-09T16:19:55.013" v="549" actId="255"/>
          <ac:spMkLst>
            <pc:docMk/>
            <pc:sldMk cId="3883361891" sldId="480"/>
            <ac:spMk id="17" creationId="{37C6B8C7-9067-B99E-1BC9-2CA61D046D81}"/>
          </ac:spMkLst>
        </pc:spChg>
        <pc:spChg chg="mod">
          <ac:chgData name="Anna Randi" userId="a2d4487f-25fa-41b0-a40d-0963c3e33347" providerId="ADAL" clId="{109A9B1C-2D29-4548-9EF5-09069BE2740F}" dt="2026-03-09T16:19:37.753" v="542" actId="255"/>
          <ac:spMkLst>
            <pc:docMk/>
            <pc:sldMk cId="3883361891" sldId="480"/>
            <ac:spMk id="21" creationId="{5F35D496-6AAF-F5D4-00AF-0A03B4388C81}"/>
          </ac:spMkLst>
        </pc:spChg>
        <pc:spChg chg="mod">
          <ac:chgData name="Anna Randi" userId="a2d4487f-25fa-41b0-a40d-0963c3e33347" providerId="ADAL" clId="{109A9B1C-2D29-4548-9EF5-09069BE2740F}" dt="2026-03-09T16:19:55.013" v="549" actId="255"/>
          <ac:spMkLst>
            <pc:docMk/>
            <pc:sldMk cId="3883361891" sldId="480"/>
            <ac:spMk id="24" creationId="{E8660E43-8DD5-7131-ACA8-5D1F3C5B3C49}"/>
          </ac:spMkLst>
        </pc:spChg>
        <pc:spChg chg="mod">
          <ac:chgData name="Anna Randi" userId="a2d4487f-25fa-41b0-a40d-0963c3e33347" providerId="ADAL" clId="{109A9B1C-2D29-4548-9EF5-09069BE2740F}" dt="2026-03-09T16:19:55.013" v="549" actId="255"/>
          <ac:spMkLst>
            <pc:docMk/>
            <pc:sldMk cId="3883361891" sldId="480"/>
            <ac:spMk id="26" creationId="{195C51CB-1D89-BEE6-AA63-27B4B4E562CC}"/>
          </ac:spMkLst>
        </pc:spChg>
      </pc:sldChg>
      <pc:sldChg chg="modSp mod">
        <pc:chgData name="Anna Randi" userId="a2d4487f-25fa-41b0-a40d-0963c3e33347" providerId="ADAL" clId="{109A9B1C-2D29-4548-9EF5-09069BE2740F}" dt="2026-03-09T17:37:41.158" v="912" actId="20577"/>
        <pc:sldMkLst>
          <pc:docMk/>
          <pc:sldMk cId="1185248025" sldId="483"/>
        </pc:sldMkLst>
        <pc:spChg chg="mod">
          <ac:chgData name="Anna Randi" userId="a2d4487f-25fa-41b0-a40d-0963c3e33347" providerId="ADAL" clId="{109A9B1C-2D29-4548-9EF5-09069BE2740F}" dt="2026-03-09T17:37:41.158" v="912" actId="20577"/>
          <ac:spMkLst>
            <pc:docMk/>
            <pc:sldMk cId="1185248025" sldId="483"/>
            <ac:spMk id="10" creationId="{B8F8FC3D-CF9A-A8EE-5630-42341A0DAA0A}"/>
          </ac:spMkLst>
        </pc:spChg>
        <pc:spChg chg="mod">
          <ac:chgData name="Anna Randi" userId="a2d4487f-25fa-41b0-a40d-0963c3e33347" providerId="ADAL" clId="{109A9B1C-2D29-4548-9EF5-09069BE2740F}" dt="2026-03-09T14:39:32.391" v="174" actId="11"/>
          <ac:spMkLst>
            <pc:docMk/>
            <pc:sldMk cId="1185248025" sldId="483"/>
            <ac:spMk id="11" creationId="{DFF48101-FA81-9B62-34E6-B4C9BE433B89}"/>
          </ac:spMkLst>
        </pc:spChg>
        <pc:spChg chg="mod">
          <ac:chgData name="Anna Randi" userId="a2d4487f-25fa-41b0-a40d-0963c3e33347" providerId="ADAL" clId="{109A9B1C-2D29-4548-9EF5-09069BE2740F}" dt="2026-03-09T16:22:38.396" v="600" actId="255"/>
          <ac:spMkLst>
            <pc:docMk/>
            <pc:sldMk cId="1185248025" sldId="483"/>
            <ac:spMk id="12" creationId="{78E890EB-EBE5-F172-9174-998D3AB38255}"/>
          </ac:spMkLst>
        </pc:spChg>
        <pc:spChg chg="mod">
          <ac:chgData name="Anna Randi" userId="a2d4487f-25fa-41b0-a40d-0963c3e33347" providerId="ADAL" clId="{109A9B1C-2D29-4548-9EF5-09069BE2740F}" dt="2026-03-09T14:39:50.711" v="179" actId="11"/>
          <ac:spMkLst>
            <pc:docMk/>
            <pc:sldMk cId="1185248025" sldId="483"/>
            <ac:spMk id="13" creationId="{42890FF8-0FAB-F04D-9832-07BD232D7BF4}"/>
          </ac:spMkLst>
        </pc:spChg>
        <pc:spChg chg="mod">
          <ac:chgData name="Anna Randi" userId="a2d4487f-25fa-41b0-a40d-0963c3e33347" providerId="ADAL" clId="{109A9B1C-2D29-4548-9EF5-09069BE2740F}" dt="2026-03-09T16:22:38.396" v="600" actId="255"/>
          <ac:spMkLst>
            <pc:docMk/>
            <pc:sldMk cId="1185248025" sldId="483"/>
            <ac:spMk id="18" creationId="{50C29B2D-92DA-B8ED-2528-2EB3351DE2C0}"/>
          </ac:spMkLst>
        </pc:spChg>
        <pc:spChg chg="mod">
          <ac:chgData name="Anna Randi" userId="a2d4487f-25fa-41b0-a40d-0963c3e33347" providerId="ADAL" clId="{109A9B1C-2D29-4548-9EF5-09069BE2740F}" dt="2026-03-09T16:22:50.426" v="607" actId="255"/>
          <ac:spMkLst>
            <pc:docMk/>
            <pc:sldMk cId="1185248025" sldId="483"/>
            <ac:spMk id="20" creationId="{618FE4E7-0EDF-45F0-631A-034040DBF3BF}"/>
          </ac:spMkLst>
        </pc:spChg>
        <pc:spChg chg="mod">
          <ac:chgData name="Anna Randi" userId="a2d4487f-25fa-41b0-a40d-0963c3e33347" providerId="ADAL" clId="{109A9B1C-2D29-4548-9EF5-09069BE2740F}" dt="2026-03-09T16:22:50.426" v="607" actId="255"/>
          <ac:spMkLst>
            <pc:docMk/>
            <pc:sldMk cId="1185248025" sldId="483"/>
            <ac:spMk id="21" creationId="{FBD652B8-67B7-A344-FF29-69D5D670DAE8}"/>
          </ac:spMkLst>
        </pc:spChg>
      </pc:sldChg>
      <pc:sldChg chg="modSp mod">
        <pc:chgData name="Anna Randi" userId="a2d4487f-25fa-41b0-a40d-0963c3e33347" providerId="ADAL" clId="{109A9B1C-2D29-4548-9EF5-09069BE2740F}" dt="2026-03-09T17:38:03.913" v="929" actId="20577"/>
        <pc:sldMkLst>
          <pc:docMk/>
          <pc:sldMk cId="2739670036" sldId="484"/>
        </pc:sldMkLst>
        <pc:spChg chg="mod">
          <ac:chgData name="Anna Randi" userId="a2d4487f-25fa-41b0-a40d-0963c3e33347" providerId="ADAL" clId="{109A9B1C-2D29-4548-9EF5-09069BE2740F}" dt="2026-03-09T14:42:26.654" v="214" actId="11"/>
          <ac:spMkLst>
            <pc:docMk/>
            <pc:sldMk cId="2739670036" sldId="484"/>
            <ac:spMk id="11" creationId="{2E45A723-C89C-394D-BCA2-EEF6893375FF}"/>
          </ac:spMkLst>
        </pc:spChg>
        <pc:spChg chg="mod">
          <ac:chgData name="Anna Randi" userId="a2d4487f-25fa-41b0-a40d-0963c3e33347" providerId="ADAL" clId="{109A9B1C-2D29-4548-9EF5-09069BE2740F}" dt="2026-03-09T16:24:20.764" v="651" actId="255"/>
          <ac:spMkLst>
            <pc:docMk/>
            <pc:sldMk cId="2739670036" sldId="484"/>
            <ac:spMk id="12" creationId="{6FA3BDBB-7B60-939D-B7D8-D11E2AD42450}"/>
          </ac:spMkLst>
        </pc:spChg>
        <pc:spChg chg="mod">
          <ac:chgData name="Anna Randi" userId="a2d4487f-25fa-41b0-a40d-0963c3e33347" providerId="ADAL" clId="{109A9B1C-2D29-4548-9EF5-09069BE2740F}" dt="2026-03-09T17:38:03.913" v="929" actId="20577"/>
          <ac:spMkLst>
            <pc:docMk/>
            <pc:sldMk cId="2739670036" sldId="484"/>
            <ac:spMk id="13" creationId="{3B70F81A-8C3E-E0C8-4DDF-003B4E3E43C8}"/>
          </ac:spMkLst>
        </pc:spChg>
        <pc:spChg chg="mod">
          <ac:chgData name="Anna Randi" userId="a2d4487f-25fa-41b0-a40d-0963c3e33347" providerId="ADAL" clId="{109A9B1C-2D29-4548-9EF5-09069BE2740F}" dt="2026-03-09T16:24:20.764" v="651" actId="255"/>
          <ac:spMkLst>
            <pc:docMk/>
            <pc:sldMk cId="2739670036" sldId="484"/>
            <ac:spMk id="15" creationId="{E7ACFCD4-5494-046C-A2F8-5014CC35DA47}"/>
          </ac:spMkLst>
        </pc:spChg>
        <pc:spChg chg="mod">
          <ac:chgData name="Anna Randi" userId="a2d4487f-25fa-41b0-a40d-0963c3e33347" providerId="ADAL" clId="{109A9B1C-2D29-4548-9EF5-09069BE2740F}" dt="2026-03-09T16:24:20.764" v="651" actId="255"/>
          <ac:spMkLst>
            <pc:docMk/>
            <pc:sldMk cId="2739670036" sldId="484"/>
            <ac:spMk id="16" creationId="{33C28EFF-4696-76FB-E2FE-B06C8F41E2D0}"/>
          </ac:spMkLst>
        </pc:spChg>
      </pc:sldChg>
      <pc:sldChg chg="modSp mod">
        <pc:chgData name="Anna Randi" userId="a2d4487f-25fa-41b0-a40d-0963c3e33347" providerId="ADAL" clId="{109A9B1C-2D29-4548-9EF5-09069BE2740F}" dt="2026-03-09T17:36:56.275" v="886" actId="20577"/>
        <pc:sldMkLst>
          <pc:docMk/>
          <pc:sldMk cId="1126566508" sldId="487"/>
        </pc:sldMkLst>
        <pc:spChg chg="mod">
          <ac:chgData name="Anna Randi" userId="a2d4487f-25fa-41b0-a40d-0963c3e33347" providerId="ADAL" clId="{109A9B1C-2D29-4548-9EF5-09069BE2740F}" dt="2026-03-09T14:31:09.850" v="106" actId="11"/>
          <ac:spMkLst>
            <pc:docMk/>
            <pc:sldMk cId="1126566508" sldId="487"/>
            <ac:spMk id="6" creationId="{C654E8EA-F2F9-8C69-81A5-785591BBBB1D}"/>
          </ac:spMkLst>
        </pc:spChg>
        <pc:spChg chg="mod">
          <ac:chgData name="Anna Randi" userId="a2d4487f-25fa-41b0-a40d-0963c3e33347" providerId="ADAL" clId="{109A9B1C-2D29-4548-9EF5-09069BE2740F}" dt="2026-03-09T17:36:56.275" v="886" actId="20577"/>
          <ac:spMkLst>
            <pc:docMk/>
            <pc:sldMk cId="1126566508" sldId="487"/>
            <ac:spMk id="15" creationId="{A9776EBC-DAF1-9653-BD4F-D98E718B5567}"/>
          </ac:spMkLst>
        </pc:spChg>
        <pc:spChg chg="mod">
          <ac:chgData name="Anna Randi" userId="a2d4487f-25fa-41b0-a40d-0963c3e33347" providerId="ADAL" clId="{109A9B1C-2D29-4548-9EF5-09069BE2740F}" dt="2026-03-09T14:31:26.543" v="109" actId="11"/>
          <ac:spMkLst>
            <pc:docMk/>
            <pc:sldMk cId="1126566508" sldId="487"/>
            <ac:spMk id="16" creationId="{4EE9A7AD-BF96-0430-2638-6D99354FDA06}"/>
          </ac:spMkLst>
        </pc:spChg>
        <pc:spChg chg="mod">
          <ac:chgData name="Anna Randi" userId="a2d4487f-25fa-41b0-a40d-0963c3e33347" providerId="ADAL" clId="{109A9B1C-2D29-4548-9EF5-09069BE2740F}" dt="2026-03-09T16:15:17.554" v="462" actId="20577"/>
          <ac:spMkLst>
            <pc:docMk/>
            <pc:sldMk cId="1126566508" sldId="487"/>
            <ac:spMk id="17" creationId="{81129F06-4887-F1AC-5444-3C627F348084}"/>
          </ac:spMkLst>
        </pc:spChg>
        <pc:spChg chg="mod">
          <ac:chgData name="Anna Randi" userId="a2d4487f-25fa-41b0-a40d-0963c3e33347" providerId="ADAL" clId="{109A9B1C-2D29-4548-9EF5-09069BE2740F}" dt="2026-03-09T16:15:10.416" v="456" actId="20577"/>
          <ac:spMkLst>
            <pc:docMk/>
            <pc:sldMk cId="1126566508" sldId="487"/>
            <ac:spMk id="18" creationId="{071ED6AA-C40B-FD73-3472-32510B2DFC10}"/>
          </ac:spMkLst>
        </pc:spChg>
        <pc:spChg chg="mod">
          <ac:chgData name="Anna Randi" userId="a2d4487f-25fa-41b0-a40d-0963c3e33347" providerId="ADAL" clId="{109A9B1C-2D29-4548-9EF5-09069BE2740F}" dt="2026-03-09T16:15:12.663" v="458" actId="20577"/>
          <ac:spMkLst>
            <pc:docMk/>
            <pc:sldMk cId="1126566508" sldId="487"/>
            <ac:spMk id="19" creationId="{45A2BEED-88CE-7702-697C-29CC0979EF3F}"/>
          </ac:spMkLst>
        </pc:spChg>
        <pc:spChg chg="mod">
          <ac:chgData name="Anna Randi" userId="a2d4487f-25fa-41b0-a40d-0963c3e33347" providerId="ADAL" clId="{109A9B1C-2D29-4548-9EF5-09069BE2740F}" dt="2026-03-09T16:15:14.951" v="460" actId="20577"/>
          <ac:spMkLst>
            <pc:docMk/>
            <pc:sldMk cId="1126566508" sldId="487"/>
            <ac:spMk id="20" creationId="{76919E43-A9C4-8231-572A-53E8327201D4}"/>
          </ac:spMkLst>
        </pc:spChg>
        <pc:spChg chg="mod">
          <ac:chgData name="Anna Randi" userId="a2d4487f-25fa-41b0-a40d-0963c3e33347" providerId="ADAL" clId="{109A9B1C-2D29-4548-9EF5-09069BE2740F}" dt="2026-03-09T16:15:20.331" v="464" actId="20577"/>
          <ac:spMkLst>
            <pc:docMk/>
            <pc:sldMk cId="1126566508" sldId="487"/>
            <ac:spMk id="21" creationId="{CB7C5503-EF88-CDED-43EE-25382BB0435E}"/>
          </ac:spMkLst>
        </pc:spChg>
      </pc:sldChg>
      <pc:sldChg chg="modSp mod">
        <pc:chgData name="Anna Randi" userId="a2d4487f-25fa-41b0-a40d-0963c3e33347" providerId="ADAL" clId="{109A9B1C-2D29-4548-9EF5-09069BE2740F}" dt="2026-03-09T17:37:34.902" v="908" actId="20577"/>
        <pc:sldMkLst>
          <pc:docMk/>
          <pc:sldMk cId="2520869628" sldId="488"/>
        </pc:sldMkLst>
        <pc:spChg chg="mod">
          <ac:chgData name="Anna Randi" userId="a2d4487f-25fa-41b0-a40d-0963c3e33347" providerId="ADAL" clId="{109A9B1C-2D29-4548-9EF5-09069BE2740F}" dt="2026-03-09T14:38:45.974" v="164" actId="11"/>
          <ac:spMkLst>
            <pc:docMk/>
            <pc:sldMk cId="2520869628" sldId="488"/>
            <ac:spMk id="11" creationId="{ACB7CF9D-4BAE-D15F-2E87-E52FDAB78F12}"/>
          </ac:spMkLst>
        </pc:spChg>
        <pc:spChg chg="mod">
          <ac:chgData name="Anna Randi" userId="a2d4487f-25fa-41b0-a40d-0963c3e33347" providerId="ADAL" clId="{109A9B1C-2D29-4548-9EF5-09069BE2740F}" dt="2026-03-09T17:37:34.902" v="908" actId="20577"/>
          <ac:spMkLst>
            <pc:docMk/>
            <pc:sldMk cId="2520869628" sldId="488"/>
            <ac:spMk id="12" creationId="{AF268295-FB2A-564F-1E18-1539CE9292B9}"/>
          </ac:spMkLst>
        </pc:spChg>
      </pc:sldChg>
      <pc:sldChg chg="modSp mod">
        <pc:chgData name="Anna Randi" userId="a2d4487f-25fa-41b0-a40d-0963c3e33347" providerId="ADAL" clId="{109A9B1C-2D29-4548-9EF5-09069BE2740F}" dt="2026-03-09T17:37:38.272" v="910" actId="20577"/>
        <pc:sldMkLst>
          <pc:docMk/>
          <pc:sldMk cId="2325103407" sldId="489"/>
        </pc:sldMkLst>
        <pc:spChg chg="mod">
          <ac:chgData name="Anna Randi" userId="a2d4487f-25fa-41b0-a40d-0963c3e33347" providerId="ADAL" clId="{109A9B1C-2D29-4548-9EF5-09069BE2740F}" dt="2026-03-09T17:37:38.272" v="910" actId="20577"/>
          <ac:spMkLst>
            <pc:docMk/>
            <pc:sldMk cId="2325103407" sldId="489"/>
            <ac:spMk id="10" creationId="{A1D382CF-6A00-AA74-5ADA-2EFFBD6542EB}"/>
          </ac:spMkLst>
        </pc:spChg>
        <pc:spChg chg="mod">
          <ac:chgData name="Anna Randi" userId="a2d4487f-25fa-41b0-a40d-0963c3e33347" providerId="ADAL" clId="{109A9B1C-2D29-4548-9EF5-09069BE2740F}" dt="2026-03-09T14:39:15.958" v="172" actId="179"/>
          <ac:spMkLst>
            <pc:docMk/>
            <pc:sldMk cId="2325103407" sldId="489"/>
            <ac:spMk id="11" creationId="{BCBCA03F-AB2D-8D2A-AC65-EA7F787FE020}"/>
          </ac:spMkLst>
        </pc:spChg>
        <pc:spChg chg="mod">
          <ac:chgData name="Anna Randi" userId="a2d4487f-25fa-41b0-a40d-0963c3e33347" providerId="ADAL" clId="{109A9B1C-2D29-4548-9EF5-09069BE2740F}" dt="2026-03-09T16:22:22.510" v="593" actId="255"/>
          <ac:spMkLst>
            <pc:docMk/>
            <pc:sldMk cId="2325103407" sldId="489"/>
            <ac:spMk id="15" creationId="{2CDF396E-C25E-77F2-F923-AF9152F67A9C}"/>
          </ac:spMkLst>
        </pc:spChg>
        <pc:spChg chg="mod">
          <ac:chgData name="Anna Randi" userId="a2d4487f-25fa-41b0-a40d-0963c3e33347" providerId="ADAL" clId="{109A9B1C-2D29-4548-9EF5-09069BE2740F}" dt="2026-03-09T16:22:22.510" v="593" actId="255"/>
          <ac:spMkLst>
            <pc:docMk/>
            <pc:sldMk cId="2325103407" sldId="489"/>
            <ac:spMk id="16" creationId="{6BD44F7E-F064-B587-A680-9FF919CA5387}"/>
          </ac:spMkLst>
        </pc:spChg>
        <pc:spChg chg="mod">
          <ac:chgData name="Anna Randi" userId="a2d4487f-25fa-41b0-a40d-0963c3e33347" providerId="ADAL" clId="{109A9B1C-2D29-4548-9EF5-09069BE2740F}" dt="2026-03-09T16:22:22.510" v="593" actId="255"/>
          <ac:spMkLst>
            <pc:docMk/>
            <pc:sldMk cId="2325103407" sldId="489"/>
            <ac:spMk id="17" creationId="{1FCF373A-4EA3-11D9-100E-78A0ED96C222}"/>
          </ac:spMkLst>
        </pc:spChg>
      </pc:sldChg>
      <pc:sldChg chg="modSp mod">
        <pc:chgData name="Anna Randi" userId="a2d4487f-25fa-41b0-a40d-0963c3e33347" providerId="ADAL" clId="{109A9B1C-2D29-4548-9EF5-09069BE2740F}" dt="2026-03-09T17:37:46.766" v="919" actId="20577"/>
        <pc:sldMkLst>
          <pc:docMk/>
          <pc:sldMk cId="3869735931" sldId="490"/>
        </pc:sldMkLst>
        <pc:spChg chg="mod">
          <ac:chgData name="Anna Randi" userId="a2d4487f-25fa-41b0-a40d-0963c3e33347" providerId="ADAL" clId="{109A9B1C-2D29-4548-9EF5-09069BE2740F}" dt="2026-03-09T14:40:22.528" v="186" actId="11"/>
          <ac:spMkLst>
            <pc:docMk/>
            <pc:sldMk cId="3869735931" sldId="490"/>
            <ac:spMk id="11" creationId="{B9EE4C34-DB2D-4CFD-F535-E37E06D928DF}"/>
          </ac:spMkLst>
        </pc:spChg>
        <pc:spChg chg="mod">
          <ac:chgData name="Anna Randi" userId="a2d4487f-25fa-41b0-a40d-0963c3e33347" providerId="ADAL" clId="{109A9B1C-2D29-4548-9EF5-09069BE2740F}" dt="2026-03-09T16:23:06.467" v="614" actId="255"/>
          <ac:spMkLst>
            <pc:docMk/>
            <pc:sldMk cId="3869735931" sldId="490"/>
            <ac:spMk id="15" creationId="{C2FFA7D1-9F6D-9486-87F3-D9C2685365FC}"/>
          </ac:spMkLst>
        </pc:spChg>
        <pc:spChg chg="mod">
          <ac:chgData name="Anna Randi" userId="a2d4487f-25fa-41b0-a40d-0963c3e33347" providerId="ADAL" clId="{109A9B1C-2D29-4548-9EF5-09069BE2740F}" dt="2026-03-09T17:37:46.766" v="919" actId="20577"/>
          <ac:spMkLst>
            <pc:docMk/>
            <pc:sldMk cId="3869735931" sldId="490"/>
            <ac:spMk id="16" creationId="{54986AED-5DF6-1C97-3686-FB9B3B947FCA}"/>
          </ac:spMkLst>
        </pc:spChg>
        <pc:spChg chg="mod">
          <ac:chgData name="Anna Randi" userId="a2d4487f-25fa-41b0-a40d-0963c3e33347" providerId="ADAL" clId="{109A9B1C-2D29-4548-9EF5-09069BE2740F}" dt="2026-03-09T16:23:06.467" v="614" actId="255"/>
          <ac:spMkLst>
            <pc:docMk/>
            <pc:sldMk cId="3869735931" sldId="490"/>
            <ac:spMk id="17" creationId="{DFBF96CA-CF0B-C2D8-CA82-ABDBD3FEF86F}"/>
          </ac:spMkLst>
        </pc:spChg>
      </pc:sldChg>
      <pc:sldChg chg="modSp mod">
        <pc:chgData name="Anna Randi" userId="a2d4487f-25fa-41b0-a40d-0963c3e33347" providerId="ADAL" clId="{109A9B1C-2D29-4548-9EF5-09069BE2740F}" dt="2026-03-09T18:08:08.823" v="948" actId="13926"/>
        <pc:sldMkLst>
          <pc:docMk/>
          <pc:sldMk cId="1224808428" sldId="491"/>
        </pc:sldMkLst>
        <pc:spChg chg="mod">
          <ac:chgData name="Anna Randi" userId="a2d4487f-25fa-41b0-a40d-0963c3e33347" providerId="ADAL" clId="{109A9B1C-2D29-4548-9EF5-09069BE2740F}" dt="2026-03-09T18:08:08.823" v="948" actId="13926"/>
          <ac:spMkLst>
            <pc:docMk/>
            <pc:sldMk cId="1224808428" sldId="491"/>
            <ac:spMk id="11" creationId="{C7E40DEB-9DBD-D10B-BE35-35DAD737E35D}"/>
          </ac:spMkLst>
        </pc:spChg>
        <pc:spChg chg="mod">
          <ac:chgData name="Anna Randi" userId="a2d4487f-25fa-41b0-a40d-0963c3e33347" providerId="ADAL" clId="{109A9B1C-2D29-4548-9EF5-09069BE2740F}" dt="2026-03-09T18:01:49.666" v="946" actId="255"/>
          <ac:spMkLst>
            <pc:docMk/>
            <pc:sldMk cId="1224808428" sldId="491"/>
            <ac:spMk id="13" creationId="{1ABA45A2-79BB-8DAD-7EF6-5FCF786726C7}"/>
          </ac:spMkLst>
        </pc:spChg>
        <pc:spChg chg="mod">
          <ac:chgData name="Anna Randi" userId="a2d4487f-25fa-41b0-a40d-0963c3e33347" providerId="ADAL" clId="{109A9B1C-2D29-4548-9EF5-09069BE2740F}" dt="2026-03-09T17:37:49.981" v="921" actId="20577"/>
          <ac:spMkLst>
            <pc:docMk/>
            <pc:sldMk cId="1224808428" sldId="491"/>
            <ac:spMk id="16" creationId="{F4538631-E833-CEE1-7E4E-CBA45F713301}"/>
          </ac:spMkLst>
        </pc:spChg>
      </pc:sldChg>
      <pc:sldChg chg="modSp mod">
        <pc:chgData name="Anna Randi" userId="a2d4487f-25fa-41b0-a40d-0963c3e33347" providerId="ADAL" clId="{109A9B1C-2D29-4548-9EF5-09069BE2740F}" dt="2026-03-09T17:37:57.013" v="925" actId="20577"/>
        <pc:sldMkLst>
          <pc:docMk/>
          <pc:sldMk cId="1834171931" sldId="492"/>
        </pc:sldMkLst>
        <pc:spChg chg="mod">
          <ac:chgData name="Anna Randi" userId="a2d4487f-25fa-41b0-a40d-0963c3e33347" providerId="ADAL" clId="{109A9B1C-2D29-4548-9EF5-09069BE2740F}" dt="2026-03-09T14:41:35.923" v="203" actId="179"/>
          <ac:spMkLst>
            <pc:docMk/>
            <pc:sldMk cId="1834171931" sldId="492"/>
            <ac:spMk id="11" creationId="{54C67645-491B-9AC0-FE01-878CA21F031C}"/>
          </ac:spMkLst>
        </pc:spChg>
        <pc:spChg chg="mod">
          <ac:chgData name="Anna Randi" userId="a2d4487f-25fa-41b0-a40d-0963c3e33347" providerId="ADAL" clId="{109A9B1C-2D29-4548-9EF5-09069BE2740F}" dt="2026-03-09T16:23:43.971" v="631" actId="255"/>
          <ac:spMkLst>
            <pc:docMk/>
            <pc:sldMk cId="1834171931" sldId="492"/>
            <ac:spMk id="12" creationId="{9D740E7C-A829-E9EF-C5A4-CF2D61C0DBB5}"/>
          </ac:spMkLst>
        </pc:spChg>
        <pc:spChg chg="mod">
          <ac:chgData name="Anna Randi" userId="a2d4487f-25fa-41b0-a40d-0963c3e33347" providerId="ADAL" clId="{109A9B1C-2D29-4548-9EF5-09069BE2740F}" dt="2026-03-09T16:23:43.971" v="631" actId="255"/>
          <ac:spMkLst>
            <pc:docMk/>
            <pc:sldMk cId="1834171931" sldId="492"/>
            <ac:spMk id="14" creationId="{F4552232-43D1-FAED-090D-BB5D89A7CFCD}"/>
          </ac:spMkLst>
        </pc:spChg>
        <pc:spChg chg="mod">
          <ac:chgData name="Anna Randi" userId="a2d4487f-25fa-41b0-a40d-0963c3e33347" providerId="ADAL" clId="{109A9B1C-2D29-4548-9EF5-09069BE2740F}" dt="2026-03-09T14:41:48.411" v="206" actId="179"/>
          <ac:spMkLst>
            <pc:docMk/>
            <pc:sldMk cId="1834171931" sldId="492"/>
            <ac:spMk id="15" creationId="{E68DB224-163F-9B1C-5C6C-346825D8C8FD}"/>
          </ac:spMkLst>
        </pc:spChg>
        <pc:spChg chg="mod">
          <ac:chgData name="Anna Randi" userId="a2d4487f-25fa-41b0-a40d-0963c3e33347" providerId="ADAL" clId="{109A9B1C-2D29-4548-9EF5-09069BE2740F}" dt="2026-03-09T16:23:43.971" v="631" actId="255"/>
          <ac:spMkLst>
            <pc:docMk/>
            <pc:sldMk cId="1834171931" sldId="492"/>
            <ac:spMk id="17" creationId="{B9B2C036-9908-8503-282D-48CD4D6E3B3F}"/>
          </ac:spMkLst>
        </pc:spChg>
        <pc:spChg chg="mod">
          <ac:chgData name="Anna Randi" userId="a2d4487f-25fa-41b0-a40d-0963c3e33347" providerId="ADAL" clId="{109A9B1C-2D29-4548-9EF5-09069BE2740F}" dt="2026-03-09T16:23:43.971" v="631" actId="255"/>
          <ac:spMkLst>
            <pc:docMk/>
            <pc:sldMk cId="1834171931" sldId="492"/>
            <ac:spMk id="18" creationId="{E9CBB5B9-B633-7C73-5DD0-42C44C7B7086}"/>
          </ac:spMkLst>
        </pc:spChg>
        <pc:spChg chg="mod">
          <ac:chgData name="Anna Randi" userId="a2d4487f-25fa-41b0-a40d-0963c3e33347" providerId="ADAL" clId="{109A9B1C-2D29-4548-9EF5-09069BE2740F}" dt="2026-03-09T17:37:57.013" v="925" actId="20577"/>
          <ac:spMkLst>
            <pc:docMk/>
            <pc:sldMk cId="1834171931" sldId="492"/>
            <ac:spMk id="21" creationId="{12A39E87-5F6A-3D27-80F4-940D8E97188D}"/>
          </ac:spMkLst>
        </pc:spChg>
      </pc:sldChg>
      <pc:sldChg chg="modSp mod">
        <pc:chgData name="Anna Randi" userId="a2d4487f-25fa-41b0-a40d-0963c3e33347" providerId="ADAL" clId="{109A9B1C-2D29-4548-9EF5-09069BE2740F}" dt="2026-03-09T17:38:00.616" v="927" actId="20577"/>
        <pc:sldMkLst>
          <pc:docMk/>
          <pc:sldMk cId="1802048695" sldId="493"/>
        </pc:sldMkLst>
        <pc:spChg chg="mod">
          <ac:chgData name="Anna Randi" userId="a2d4487f-25fa-41b0-a40d-0963c3e33347" providerId="ADAL" clId="{109A9B1C-2D29-4548-9EF5-09069BE2740F}" dt="2026-03-09T16:24:06.869" v="644" actId="255"/>
          <ac:spMkLst>
            <pc:docMk/>
            <pc:sldMk cId="1802048695" sldId="493"/>
            <ac:spMk id="9" creationId="{31FD895E-D52C-9528-C12B-ADC68151CFE6}"/>
          </ac:spMkLst>
        </pc:spChg>
        <pc:spChg chg="mod">
          <ac:chgData name="Anna Randi" userId="a2d4487f-25fa-41b0-a40d-0963c3e33347" providerId="ADAL" clId="{109A9B1C-2D29-4548-9EF5-09069BE2740F}" dt="2026-03-09T16:24:06.869" v="644" actId="255"/>
          <ac:spMkLst>
            <pc:docMk/>
            <pc:sldMk cId="1802048695" sldId="493"/>
            <ac:spMk id="10" creationId="{32842515-692E-D951-3419-3A1AADBF16CB}"/>
          </ac:spMkLst>
        </pc:spChg>
        <pc:spChg chg="mod">
          <ac:chgData name="Anna Randi" userId="a2d4487f-25fa-41b0-a40d-0963c3e33347" providerId="ADAL" clId="{109A9B1C-2D29-4548-9EF5-09069BE2740F}" dt="2026-03-09T14:42:15.550" v="212" actId="11"/>
          <ac:spMkLst>
            <pc:docMk/>
            <pc:sldMk cId="1802048695" sldId="493"/>
            <ac:spMk id="11" creationId="{9ECCB63F-72BA-7A15-8A08-50C19A4A5CE0}"/>
          </ac:spMkLst>
        </pc:spChg>
        <pc:spChg chg="mod">
          <ac:chgData name="Anna Randi" userId="a2d4487f-25fa-41b0-a40d-0963c3e33347" providerId="ADAL" clId="{109A9B1C-2D29-4548-9EF5-09069BE2740F}" dt="2026-03-09T16:24:06.869" v="644" actId="255"/>
          <ac:spMkLst>
            <pc:docMk/>
            <pc:sldMk cId="1802048695" sldId="493"/>
            <ac:spMk id="12" creationId="{678107BB-4D86-B1D0-F81F-99AAF8C103A4}"/>
          </ac:spMkLst>
        </pc:spChg>
        <pc:spChg chg="mod">
          <ac:chgData name="Anna Randi" userId="a2d4487f-25fa-41b0-a40d-0963c3e33347" providerId="ADAL" clId="{109A9B1C-2D29-4548-9EF5-09069BE2740F}" dt="2026-03-09T16:24:06.869" v="644" actId="255"/>
          <ac:spMkLst>
            <pc:docMk/>
            <pc:sldMk cId="1802048695" sldId="493"/>
            <ac:spMk id="13" creationId="{4E8578D0-903F-770E-CB54-F93D0ED00CEC}"/>
          </ac:spMkLst>
        </pc:spChg>
        <pc:spChg chg="mod">
          <ac:chgData name="Anna Randi" userId="a2d4487f-25fa-41b0-a40d-0963c3e33347" providerId="ADAL" clId="{109A9B1C-2D29-4548-9EF5-09069BE2740F}" dt="2026-03-09T16:24:06.869" v="644" actId="255"/>
          <ac:spMkLst>
            <pc:docMk/>
            <pc:sldMk cId="1802048695" sldId="493"/>
            <ac:spMk id="15" creationId="{0CEC4700-0740-E241-8DA5-48ECDA98B05B}"/>
          </ac:spMkLst>
        </pc:spChg>
        <pc:spChg chg="mod">
          <ac:chgData name="Anna Randi" userId="a2d4487f-25fa-41b0-a40d-0963c3e33347" providerId="ADAL" clId="{109A9B1C-2D29-4548-9EF5-09069BE2740F}" dt="2026-03-09T16:24:06.869" v="644" actId="255"/>
          <ac:spMkLst>
            <pc:docMk/>
            <pc:sldMk cId="1802048695" sldId="493"/>
            <ac:spMk id="16" creationId="{F14648CD-8426-C2DA-6704-027770135193}"/>
          </ac:spMkLst>
        </pc:spChg>
        <pc:spChg chg="mod">
          <ac:chgData name="Anna Randi" userId="a2d4487f-25fa-41b0-a40d-0963c3e33347" providerId="ADAL" clId="{109A9B1C-2D29-4548-9EF5-09069BE2740F}" dt="2026-03-09T16:24:06.869" v="644" actId="255"/>
          <ac:spMkLst>
            <pc:docMk/>
            <pc:sldMk cId="1802048695" sldId="493"/>
            <ac:spMk id="17" creationId="{49391B0F-1BA5-CC78-7594-B108C099C102}"/>
          </ac:spMkLst>
        </pc:spChg>
        <pc:spChg chg="mod">
          <ac:chgData name="Anna Randi" userId="a2d4487f-25fa-41b0-a40d-0963c3e33347" providerId="ADAL" clId="{109A9B1C-2D29-4548-9EF5-09069BE2740F}" dt="2026-03-09T17:38:00.616" v="927" actId="20577"/>
          <ac:spMkLst>
            <pc:docMk/>
            <pc:sldMk cId="1802048695" sldId="493"/>
            <ac:spMk id="20" creationId="{89675FA2-F6D4-101F-5193-2DB97CB08D41}"/>
          </ac:spMkLst>
        </pc:spChg>
      </pc:sldChg>
      <pc:sldChg chg="modSp mod">
        <pc:chgData name="Anna Randi" userId="a2d4487f-25fa-41b0-a40d-0963c3e33347" providerId="ADAL" clId="{109A9B1C-2D29-4548-9EF5-09069BE2740F}" dt="2026-03-09T17:38:14.175" v="935" actId="20577"/>
        <pc:sldMkLst>
          <pc:docMk/>
          <pc:sldMk cId="3810041547" sldId="494"/>
        </pc:sldMkLst>
        <pc:spChg chg="mod">
          <ac:chgData name="Anna Randi" userId="a2d4487f-25fa-41b0-a40d-0963c3e33347" providerId="ADAL" clId="{109A9B1C-2D29-4548-9EF5-09069BE2740F}" dt="2026-03-09T14:45:44.541" v="256" actId="11"/>
          <ac:spMkLst>
            <pc:docMk/>
            <pc:sldMk cId="3810041547" sldId="494"/>
            <ac:spMk id="9" creationId="{4CB1C848-ACEB-F2F1-3BC0-E87D6BDC3C00}"/>
          </ac:spMkLst>
        </pc:spChg>
        <pc:spChg chg="mod">
          <ac:chgData name="Anna Randi" userId="a2d4487f-25fa-41b0-a40d-0963c3e33347" providerId="ADAL" clId="{109A9B1C-2D29-4548-9EF5-09069BE2740F}" dt="2026-03-09T14:45:34.848" v="254" actId="179"/>
          <ac:spMkLst>
            <pc:docMk/>
            <pc:sldMk cId="3810041547" sldId="494"/>
            <ac:spMk id="11" creationId="{08BCF9A5-F77E-EE98-315C-AC2C8B9065FF}"/>
          </ac:spMkLst>
        </pc:spChg>
        <pc:spChg chg="mod">
          <ac:chgData name="Anna Randi" userId="a2d4487f-25fa-41b0-a40d-0963c3e33347" providerId="ADAL" clId="{109A9B1C-2D29-4548-9EF5-09069BE2740F}" dt="2026-03-09T17:38:14.175" v="935" actId="20577"/>
          <ac:spMkLst>
            <pc:docMk/>
            <pc:sldMk cId="3810041547" sldId="494"/>
            <ac:spMk id="12" creationId="{8B364299-1A46-34C5-E264-2E44B5110A0D}"/>
          </ac:spMkLst>
        </pc:spChg>
        <pc:spChg chg="mod">
          <ac:chgData name="Anna Randi" userId="a2d4487f-25fa-41b0-a40d-0963c3e33347" providerId="ADAL" clId="{109A9B1C-2D29-4548-9EF5-09069BE2740F}" dt="2026-03-09T16:25:40.181" v="685" actId="255"/>
          <ac:spMkLst>
            <pc:docMk/>
            <pc:sldMk cId="3810041547" sldId="494"/>
            <ac:spMk id="13" creationId="{DACF8752-22E2-25A7-A0AC-CF7CDC0F188B}"/>
          </ac:spMkLst>
        </pc:spChg>
        <pc:spChg chg="mod">
          <ac:chgData name="Anna Randi" userId="a2d4487f-25fa-41b0-a40d-0963c3e33347" providerId="ADAL" clId="{109A9B1C-2D29-4548-9EF5-09069BE2740F}" dt="2026-03-09T16:25:40.181" v="685" actId="255"/>
          <ac:spMkLst>
            <pc:docMk/>
            <pc:sldMk cId="3810041547" sldId="494"/>
            <ac:spMk id="14" creationId="{60791BBD-ED09-A36E-CA8D-424619DFCC8D}"/>
          </ac:spMkLst>
        </pc:spChg>
        <pc:spChg chg="mod">
          <ac:chgData name="Anna Randi" userId="a2d4487f-25fa-41b0-a40d-0963c3e33347" providerId="ADAL" clId="{109A9B1C-2D29-4548-9EF5-09069BE2740F}" dt="2026-03-09T16:25:40.181" v="685" actId="255"/>
          <ac:spMkLst>
            <pc:docMk/>
            <pc:sldMk cId="3810041547" sldId="494"/>
            <ac:spMk id="17" creationId="{12857FCB-3B7E-62FB-C553-37344CD1EE4C}"/>
          </ac:spMkLst>
        </pc:spChg>
        <pc:spChg chg="mod">
          <ac:chgData name="Anna Randi" userId="a2d4487f-25fa-41b0-a40d-0963c3e33347" providerId="ADAL" clId="{109A9B1C-2D29-4548-9EF5-09069BE2740F}" dt="2026-03-09T16:25:40.181" v="685" actId="255"/>
          <ac:spMkLst>
            <pc:docMk/>
            <pc:sldMk cId="3810041547" sldId="494"/>
            <ac:spMk id="18" creationId="{C9AD44C9-449C-AE70-3677-3620B7D4931D}"/>
          </ac:spMkLst>
        </pc:spChg>
        <pc:spChg chg="mod">
          <ac:chgData name="Anna Randi" userId="a2d4487f-25fa-41b0-a40d-0963c3e33347" providerId="ADAL" clId="{109A9B1C-2D29-4548-9EF5-09069BE2740F}" dt="2026-03-09T16:25:40.181" v="685" actId="255"/>
          <ac:spMkLst>
            <pc:docMk/>
            <pc:sldMk cId="3810041547" sldId="494"/>
            <ac:spMk id="21" creationId="{20E2CBB2-E1F3-3F68-2E91-68B309A96C31}"/>
          </ac:spMkLst>
        </pc:spChg>
        <pc:spChg chg="mod">
          <ac:chgData name="Anna Randi" userId="a2d4487f-25fa-41b0-a40d-0963c3e33347" providerId="ADAL" clId="{109A9B1C-2D29-4548-9EF5-09069BE2740F}" dt="2026-03-09T16:25:40.181" v="685" actId="255"/>
          <ac:spMkLst>
            <pc:docMk/>
            <pc:sldMk cId="3810041547" sldId="494"/>
            <ac:spMk id="22" creationId="{87307DEA-A159-2098-FF32-9FDB378E2508}"/>
          </ac:spMkLst>
        </pc:spChg>
      </pc:sldChg>
      <pc:sldChg chg="modSp mod">
        <pc:chgData name="Anna Randi" userId="a2d4487f-25fa-41b0-a40d-0963c3e33347" providerId="ADAL" clId="{109A9B1C-2D29-4548-9EF5-09069BE2740F}" dt="2026-03-09T17:38:22.949" v="940" actId="20577"/>
        <pc:sldMkLst>
          <pc:docMk/>
          <pc:sldMk cId="772789351" sldId="495"/>
        </pc:sldMkLst>
        <pc:spChg chg="mod">
          <ac:chgData name="Anna Randi" userId="a2d4487f-25fa-41b0-a40d-0963c3e33347" providerId="ADAL" clId="{109A9B1C-2D29-4548-9EF5-09069BE2740F}" dt="2026-03-09T14:46:46.661" v="270" actId="11"/>
          <ac:spMkLst>
            <pc:docMk/>
            <pc:sldMk cId="772789351" sldId="495"/>
            <ac:spMk id="6" creationId="{D11F4D5A-221F-CB22-0B1F-2C14C3A646D0}"/>
          </ac:spMkLst>
        </pc:spChg>
        <pc:spChg chg="mod">
          <ac:chgData name="Anna Randi" userId="a2d4487f-25fa-41b0-a40d-0963c3e33347" providerId="ADAL" clId="{109A9B1C-2D29-4548-9EF5-09069BE2740F}" dt="2026-03-09T14:46:38.422" v="268" actId="179"/>
          <ac:spMkLst>
            <pc:docMk/>
            <pc:sldMk cId="772789351" sldId="495"/>
            <ac:spMk id="11" creationId="{6D2239DB-7CC2-DBE4-A49B-C1E3F842B91C}"/>
          </ac:spMkLst>
        </pc:spChg>
        <pc:spChg chg="mod">
          <ac:chgData name="Anna Randi" userId="a2d4487f-25fa-41b0-a40d-0963c3e33347" providerId="ADAL" clId="{109A9B1C-2D29-4548-9EF5-09069BE2740F}" dt="2026-03-09T16:26:22.586" v="704" actId="255"/>
          <ac:spMkLst>
            <pc:docMk/>
            <pc:sldMk cId="772789351" sldId="495"/>
            <ac:spMk id="15" creationId="{1266B6AD-7410-8EDC-E5BB-98D9693931E6}"/>
          </ac:spMkLst>
        </pc:spChg>
        <pc:spChg chg="mod">
          <ac:chgData name="Anna Randi" userId="a2d4487f-25fa-41b0-a40d-0963c3e33347" providerId="ADAL" clId="{109A9B1C-2D29-4548-9EF5-09069BE2740F}" dt="2026-03-09T16:26:22.586" v="704" actId="255"/>
          <ac:spMkLst>
            <pc:docMk/>
            <pc:sldMk cId="772789351" sldId="495"/>
            <ac:spMk id="16" creationId="{B8523104-8D3E-6AF2-836E-B00A57FDC638}"/>
          </ac:spMkLst>
        </pc:spChg>
        <pc:spChg chg="mod">
          <ac:chgData name="Anna Randi" userId="a2d4487f-25fa-41b0-a40d-0963c3e33347" providerId="ADAL" clId="{109A9B1C-2D29-4548-9EF5-09069BE2740F}" dt="2026-03-09T17:38:22.949" v="940" actId="20577"/>
          <ac:spMkLst>
            <pc:docMk/>
            <pc:sldMk cId="772789351" sldId="495"/>
            <ac:spMk id="18" creationId="{1C4C2ED4-75FA-7A55-DF2F-AB58FDA29B67}"/>
          </ac:spMkLst>
        </pc:spChg>
      </pc:sldChg>
      <pc:sldChg chg="modSp mod">
        <pc:chgData name="Anna Randi" userId="a2d4487f-25fa-41b0-a40d-0963c3e33347" providerId="ADAL" clId="{109A9B1C-2D29-4548-9EF5-09069BE2740F}" dt="2026-03-09T17:38:26.072" v="942" actId="20577"/>
        <pc:sldMkLst>
          <pc:docMk/>
          <pc:sldMk cId="20411369" sldId="496"/>
        </pc:sldMkLst>
        <pc:spChg chg="mod">
          <ac:chgData name="Anna Randi" userId="a2d4487f-25fa-41b0-a40d-0963c3e33347" providerId="ADAL" clId="{109A9B1C-2D29-4548-9EF5-09069BE2740F}" dt="2026-03-09T17:38:26.072" v="942" actId="20577"/>
          <ac:spMkLst>
            <pc:docMk/>
            <pc:sldMk cId="20411369" sldId="496"/>
            <ac:spMk id="9" creationId="{FB734837-12E1-F63B-F512-AA1426AB5B41}"/>
          </ac:spMkLst>
        </pc:spChg>
        <pc:spChg chg="mod">
          <ac:chgData name="Anna Randi" userId="a2d4487f-25fa-41b0-a40d-0963c3e33347" providerId="ADAL" clId="{109A9B1C-2D29-4548-9EF5-09069BE2740F}" dt="2026-03-09T14:46:57.915" v="272" actId="11"/>
          <ac:spMkLst>
            <pc:docMk/>
            <pc:sldMk cId="20411369" sldId="496"/>
            <ac:spMk id="11" creationId="{F650AAF4-5FAA-6CA8-867B-3036D9AD3DB4}"/>
          </ac:spMkLst>
        </pc:spChg>
      </pc:sldChg>
      <pc:sldChg chg="modSp mod">
        <pc:chgData name="Anna Randi" userId="a2d4487f-25fa-41b0-a40d-0963c3e33347" providerId="ADAL" clId="{109A9B1C-2D29-4548-9EF5-09069BE2740F}" dt="2026-03-09T17:36:59.533" v="888" actId="20577"/>
        <pc:sldMkLst>
          <pc:docMk/>
          <pc:sldMk cId="2525511559" sldId="497"/>
        </pc:sldMkLst>
        <pc:spChg chg="mod">
          <ac:chgData name="Anna Randi" userId="a2d4487f-25fa-41b0-a40d-0963c3e33347" providerId="ADAL" clId="{109A9B1C-2D29-4548-9EF5-09069BE2740F}" dt="2026-03-09T16:15:43.272" v="469" actId="20577"/>
          <ac:spMkLst>
            <pc:docMk/>
            <pc:sldMk cId="2525511559" sldId="497"/>
            <ac:spMk id="7" creationId="{4BB00E49-2681-F2D6-AF4F-36A4E7515249}"/>
          </ac:spMkLst>
        </pc:spChg>
        <pc:spChg chg="mod">
          <ac:chgData name="Anna Randi" userId="a2d4487f-25fa-41b0-a40d-0963c3e33347" providerId="ADAL" clId="{109A9B1C-2D29-4548-9EF5-09069BE2740F}" dt="2026-03-09T16:15:46.518" v="471" actId="20577"/>
          <ac:spMkLst>
            <pc:docMk/>
            <pc:sldMk cId="2525511559" sldId="497"/>
            <ac:spMk id="9" creationId="{BE0EF54C-66D5-6A72-6C92-6B41F800393D}"/>
          </ac:spMkLst>
        </pc:spChg>
        <pc:spChg chg="mod">
          <ac:chgData name="Anna Randi" userId="a2d4487f-25fa-41b0-a40d-0963c3e33347" providerId="ADAL" clId="{109A9B1C-2D29-4548-9EF5-09069BE2740F}" dt="2026-03-09T17:36:59.533" v="888" actId="20577"/>
          <ac:spMkLst>
            <pc:docMk/>
            <pc:sldMk cId="2525511559" sldId="497"/>
            <ac:spMk id="10" creationId="{EEC7E075-4EA0-BC96-4FAE-DF62AA5BA1C7}"/>
          </ac:spMkLst>
        </pc:spChg>
        <pc:spChg chg="mod">
          <ac:chgData name="Anna Randi" userId="a2d4487f-25fa-41b0-a40d-0963c3e33347" providerId="ADAL" clId="{109A9B1C-2D29-4548-9EF5-09069BE2740F}" dt="2026-03-09T16:15:38.804" v="467" actId="179"/>
          <ac:spMkLst>
            <pc:docMk/>
            <pc:sldMk cId="2525511559" sldId="497"/>
            <ac:spMk id="16" creationId="{A062ECE8-76C6-9614-C9EF-E65FC91778E2}"/>
          </ac:spMkLst>
        </pc:spChg>
        <pc:spChg chg="mod">
          <ac:chgData name="Anna Randi" userId="a2d4487f-25fa-41b0-a40d-0963c3e33347" providerId="ADAL" clId="{109A9B1C-2D29-4548-9EF5-09069BE2740F}" dt="2026-03-09T16:15:32.868" v="465" actId="179"/>
          <ac:spMkLst>
            <pc:docMk/>
            <pc:sldMk cId="2525511559" sldId="497"/>
            <ac:spMk id="20" creationId="{19BD6676-CC63-CAFD-A4AF-7ADCF16C6D7F}"/>
          </ac:spMkLst>
        </pc:spChg>
      </pc:sldChg>
      <pc:sldChg chg="modSp mod">
        <pc:chgData name="Anna Randi" userId="a2d4487f-25fa-41b0-a40d-0963c3e33347" providerId="ADAL" clId="{109A9B1C-2D29-4548-9EF5-09069BE2740F}" dt="2026-03-09T17:37:03.176" v="890" actId="20577"/>
        <pc:sldMkLst>
          <pc:docMk/>
          <pc:sldMk cId="996985598" sldId="498"/>
        </pc:sldMkLst>
        <pc:spChg chg="mod">
          <ac:chgData name="Anna Randi" userId="a2d4487f-25fa-41b0-a40d-0963c3e33347" providerId="ADAL" clId="{109A9B1C-2D29-4548-9EF5-09069BE2740F}" dt="2026-03-09T14:32:04.792" v="117" actId="11"/>
          <ac:spMkLst>
            <pc:docMk/>
            <pc:sldMk cId="996985598" sldId="498"/>
            <ac:spMk id="6" creationId="{18CB76B9-C216-F692-52AB-792642EF4A6B}"/>
          </ac:spMkLst>
        </pc:spChg>
        <pc:spChg chg="mod">
          <ac:chgData name="Anna Randi" userId="a2d4487f-25fa-41b0-a40d-0963c3e33347" providerId="ADAL" clId="{109A9B1C-2D29-4548-9EF5-09069BE2740F}" dt="2026-03-09T17:37:03.176" v="890" actId="20577"/>
          <ac:spMkLst>
            <pc:docMk/>
            <pc:sldMk cId="996985598" sldId="498"/>
            <ac:spMk id="15" creationId="{9E9E638E-FE94-853B-FDD9-9C056E8B2EBB}"/>
          </ac:spMkLst>
        </pc:spChg>
        <pc:spChg chg="mod">
          <ac:chgData name="Anna Randi" userId="a2d4487f-25fa-41b0-a40d-0963c3e33347" providerId="ADAL" clId="{109A9B1C-2D29-4548-9EF5-09069BE2740F}" dt="2026-03-09T16:15:51.462" v="473" actId="20577"/>
          <ac:spMkLst>
            <pc:docMk/>
            <pc:sldMk cId="996985598" sldId="498"/>
            <ac:spMk id="18" creationId="{3E424E55-8E39-A76C-26BE-DC9CBDE70F7A}"/>
          </ac:spMkLst>
        </pc:spChg>
        <pc:spChg chg="mod">
          <ac:chgData name="Anna Randi" userId="a2d4487f-25fa-41b0-a40d-0963c3e33347" providerId="ADAL" clId="{109A9B1C-2D29-4548-9EF5-09069BE2740F}" dt="2026-03-09T16:15:54.160" v="475" actId="20577"/>
          <ac:spMkLst>
            <pc:docMk/>
            <pc:sldMk cId="996985598" sldId="498"/>
            <ac:spMk id="20" creationId="{EFD4779D-DEB8-E480-A3BE-16AFEA18D0A4}"/>
          </ac:spMkLst>
        </pc:spChg>
      </pc:sldChg>
    </pc:docChg>
  </pc:docChgLst>
  <pc:docChgLst>
    <pc:chgData name="Andrea Navas" userId="a72d7f33-4676-4312-934e-962a564d49d7" providerId="ADAL" clId="{21CB5E89-69F6-446B-AEC5-A21BB3B32D44}"/>
    <pc:docChg chg="modSld">
      <pc:chgData name="Andrea Navas" userId="a72d7f33-4676-4312-934e-962a564d49d7" providerId="ADAL" clId="{21CB5E89-69F6-446B-AEC5-A21BB3B32D44}" dt="2026-03-11T15:36:10.337" v="10"/>
      <pc:docMkLst>
        <pc:docMk/>
      </pc:docMkLst>
      <pc:sldChg chg="modSp mod">
        <pc:chgData name="Andrea Navas" userId="a72d7f33-4676-4312-934e-962a564d49d7" providerId="ADAL" clId="{21CB5E89-69F6-446B-AEC5-A21BB3B32D44}" dt="2026-03-11T15:35:52.047" v="8" actId="20577"/>
        <pc:sldMkLst>
          <pc:docMk/>
          <pc:sldMk cId="4100130524" sldId="382"/>
        </pc:sldMkLst>
        <pc:spChg chg="mod">
          <ac:chgData name="Andrea Navas" userId="a72d7f33-4676-4312-934e-962a564d49d7" providerId="ADAL" clId="{21CB5E89-69F6-446B-AEC5-A21BB3B32D44}" dt="2026-03-11T15:35:52.047" v="8" actId="20577"/>
          <ac:spMkLst>
            <pc:docMk/>
            <pc:sldMk cId="4100130524" sldId="382"/>
            <ac:spMk id="16" creationId="{9F76E2DE-CDD9-1EA9-E6BA-5B98B5810BD8}"/>
          </ac:spMkLst>
        </pc:spChg>
      </pc:sldChg>
      <pc:sldChg chg="modSp mod">
        <pc:chgData name="Andrea Navas" userId="a72d7f33-4676-4312-934e-962a564d49d7" providerId="ADAL" clId="{21CB5E89-69F6-446B-AEC5-A21BB3B32D44}" dt="2026-03-11T15:35:11.711" v="3" actId="20577"/>
        <pc:sldMkLst>
          <pc:docMk/>
          <pc:sldMk cId="1707451719" sldId="438"/>
        </pc:sldMkLst>
        <pc:spChg chg="mod">
          <ac:chgData name="Andrea Navas" userId="a72d7f33-4676-4312-934e-962a564d49d7" providerId="ADAL" clId="{21CB5E89-69F6-446B-AEC5-A21BB3B32D44}" dt="2026-03-11T15:35:11.711" v="3" actId="20577"/>
          <ac:spMkLst>
            <pc:docMk/>
            <pc:sldMk cId="1707451719" sldId="438"/>
            <ac:spMk id="6" creationId="{FC2E0CCE-6F52-41B7-6D6B-808B6688A34E}"/>
          </ac:spMkLst>
        </pc:spChg>
      </pc:sldChg>
      <pc:sldChg chg="modSp">
        <pc:chgData name="Andrea Navas" userId="a72d7f33-4676-4312-934e-962a564d49d7" providerId="ADAL" clId="{21CB5E89-69F6-446B-AEC5-A21BB3B32D44}" dt="2026-03-11T15:35:38.649" v="4"/>
        <pc:sldMkLst>
          <pc:docMk/>
          <pc:sldMk cId="2240749444" sldId="447"/>
        </pc:sldMkLst>
        <pc:spChg chg="mod">
          <ac:chgData name="Andrea Navas" userId="a72d7f33-4676-4312-934e-962a564d49d7" providerId="ADAL" clId="{21CB5E89-69F6-446B-AEC5-A21BB3B32D44}" dt="2026-03-11T15:35:38.649" v="4"/>
          <ac:spMkLst>
            <pc:docMk/>
            <pc:sldMk cId="2240749444" sldId="447"/>
            <ac:spMk id="19" creationId="{274FCFB3-1559-C46E-994F-F27CE3E5E9D8}"/>
          </ac:spMkLst>
        </pc:spChg>
      </pc:sldChg>
      <pc:sldChg chg="modSp">
        <pc:chgData name="Andrea Navas" userId="a72d7f33-4676-4312-934e-962a564d49d7" providerId="ADAL" clId="{21CB5E89-69F6-446B-AEC5-A21BB3B32D44}" dt="2026-03-11T15:36:10.337" v="10"/>
        <pc:sldMkLst>
          <pc:docMk/>
          <pc:sldMk cId="462456085" sldId="449"/>
        </pc:sldMkLst>
        <pc:spChg chg="mod">
          <ac:chgData name="Andrea Navas" userId="a72d7f33-4676-4312-934e-962a564d49d7" providerId="ADAL" clId="{21CB5E89-69F6-446B-AEC5-A21BB3B32D44}" dt="2026-03-11T15:36:10.337" v="10"/>
          <ac:spMkLst>
            <pc:docMk/>
            <pc:sldMk cId="462456085" sldId="449"/>
            <ac:spMk id="7" creationId="{2219A88C-CA1E-EEE2-EE76-8DA309D1658E}"/>
          </ac:spMkLst>
        </pc:spChg>
      </pc:sldChg>
      <pc:sldChg chg="modSp">
        <pc:chgData name="Andrea Navas" userId="a72d7f33-4676-4312-934e-962a564d49d7" providerId="ADAL" clId="{21CB5E89-69F6-446B-AEC5-A21BB3B32D44}" dt="2026-03-11T15:35:58.991" v="9"/>
        <pc:sldMkLst>
          <pc:docMk/>
          <pc:sldMk cId="32292690" sldId="479"/>
        </pc:sldMkLst>
        <pc:spChg chg="mod">
          <ac:chgData name="Andrea Navas" userId="a72d7f33-4676-4312-934e-962a564d49d7" providerId="ADAL" clId="{21CB5E89-69F6-446B-AEC5-A21BB3B32D44}" dt="2026-03-11T15:35:58.991" v="9"/>
          <ac:spMkLst>
            <pc:docMk/>
            <pc:sldMk cId="32292690" sldId="479"/>
            <ac:spMk id="6" creationId="{7AF1BF19-F01F-0B47-6C8F-BE973BA10CE5}"/>
          </ac:spMkLst>
        </pc:spChg>
      </pc:sldChg>
    </pc:docChg>
  </pc:docChgLst>
  <pc:docChgLst>
    <pc:chgData name="Chapman, Mary" userId="c232ab18-707a-4ee1-8cf2-b056bec2e1ec" providerId="ADAL" clId="{236D77BE-4202-4DE6-A882-AA82988D763E}"/>
    <pc:docChg chg="undo custSel addSld delSld modSld">
      <pc:chgData name="Chapman, Mary" userId="c232ab18-707a-4ee1-8cf2-b056bec2e1ec" providerId="ADAL" clId="{236D77BE-4202-4DE6-A882-AA82988D763E}" dt="2026-03-17T16:16:43.006" v="144" actId="20577"/>
      <pc:docMkLst>
        <pc:docMk/>
      </pc:docMkLst>
      <pc:sldChg chg="addSp delSp modSp del mod modShow">
        <pc:chgData name="Chapman, Mary" userId="c232ab18-707a-4ee1-8cf2-b056bec2e1ec" providerId="ADAL" clId="{236D77BE-4202-4DE6-A882-AA82988D763E}" dt="2026-03-17T16:15:15.264" v="133" actId="2696"/>
        <pc:sldMkLst>
          <pc:docMk/>
          <pc:sldMk cId="178233654" sldId="372"/>
        </pc:sldMkLst>
        <pc:spChg chg="mod">
          <ac:chgData name="Chapman, Mary" userId="c232ab18-707a-4ee1-8cf2-b056bec2e1ec" providerId="ADAL" clId="{236D77BE-4202-4DE6-A882-AA82988D763E}" dt="2026-03-17T16:11:33.581" v="54" actId="20577"/>
          <ac:spMkLst>
            <pc:docMk/>
            <pc:sldMk cId="178233654" sldId="372"/>
            <ac:spMk id="11" creationId="{D6129123-4E40-C3DA-937F-ABED94102F58}"/>
          </ac:spMkLst>
        </pc:spChg>
        <pc:spChg chg="mod">
          <ac:chgData name="Chapman, Mary" userId="c232ab18-707a-4ee1-8cf2-b056bec2e1ec" providerId="ADAL" clId="{236D77BE-4202-4DE6-A882-AA82988D763E}" dt="2026-03-17T16:11:26.881" v="41" actId="1076"/>
          <ac:spMkLst>
            <pc:docMk/>
            <pc:sldMk cId="178233654" sldId="372"/>
            <ac:spMk id="14" creationId="{9C0C83C4-9D8D-1B26-ED44-49BA2AF6C767}"/>
          </ac:spMkLst>
        </pc:spChg>
        <pc:picChg chg="mod">
          <ac:chgData name="Chapman, Mary" userId="c232ab18-707a-4ee1-8cf2-b056bec2e1ec" providerId="ADAL" clId="{236D77BE-4202-4DE6-A882-AA82988D763E}" dt="2026-03-17T16:11:30.344" v="48" actId="1076"/>
          <ac:picMkLst>
            <pc:docMk/>
            <pc:sldMk cId="178233654" sldId="372"/>
            <ac:picMk id="7" creationId="{45524B73-1EAD-1850-4474-FEAE2D392227}"/>
          </ac:picMkLst>
        </pc:picChg>
        <pc:picChg chg="add del mod ord">
          <ac:chgData name="Chapman, Mary" userId="c232ab18-707a-4ee1-8cf2-b056bec2e1ec" providerId="ADAL" clId="{236D77BE-4202-4DE6-A882-AA82988D763E}" dt="2026-03-17T16:11:29.852" v="47" actId="22"/>
          <ac:picMkLst>
            <pc:docMk/>
            <pc:sldMk cId="178233654" sldId="372"/>
            <ac:picMk id="12" creationId="{F89ED33B-A5B9-57C8-C26E-BD7350EC30D3}"/>
          </ac:picMkLst>
        </pc:picChg>
      </pc:sldChg>
      <pc:sldChg chg="modSp mod">
        <pc:chgData name="Chapman, Mary" userId="c232ab18-707a-4ee1-8cf2-b056bec2e1ec" providerId="ADAL" clId="{236D77BE-4202-4DE6-A882-AA82988D763E}" dt="2026-03-17T16:11:39.575" v="56" actId="6549"/>
        <pc:sldMkLst>
          <pc:docMk/>
          <pc:sldMk cId="3093271009" sldId="401"/>
        </pc:sldMkLst>
        <pc:spChg chg="mod">
          <ac:chgData name="Chapman, Mary" userId="c232ab18-707a-4ee1-8cf2-b056bec2e1ec" providerId="ADAL" clId="{236D77BE-4202-4DE6-A882-AA82988D763E}" dt="2026-03-17T16:11:39.575" v="56" actId="6549"/>
          <ac:spMkLst>
            <pc:docMk/>
            <pc:sldMk cId="3093271009" sldId="401"/>
            <ac:spMk id="13" creationId="{AD9293BF-C055-CFF8-7C12-4ADCA933319A}"/>
          </ac:spMkLst>
        </pc:spChg>
      </pc:sldChg>
      <pc:sldChg chg="modSp mod">
        <pc:chgData name="Chapman, Mary" userId="c232ab18-707a-4ee1-8cf2-b056bec2e1ec" providerId="ADAL" clId="{236D77BE-4202-4DE6-A882-AA82988D763E}" dt="2026-03-17T16:16:43.006" v="144" actId="20577"/>
        <pc:sldMkLst>
          <pc:docMk/>
          <pc:sldMk cId="2668033360" sldId="439"/>
        </pc:sldMkLst>
        <pc:spChg chg="mod">
          <ac:chgData name="Chapman, Mary" userId="c232ab18-707a-4ee1-8cf2-b056bec2e1ec" providerId="ADAL" clId="{236D77BE-4202-4DE6-A882-AA82988D763E}" dt="2026-03-17T16:16:43.006" v="144" actId="20577"/>
          <ac:spMkLst>
            <pc:docMk/>
            <pc:sldMk cId="2668033360" sldId="439"/>
            <ac:spMk id="6" creationId="{63BC4CD1-0F7E-5ACD-F2A2-82E7787A7FB9}"/>
          </ac:spMkLst>
        </pc:spChg>
      </pc:sldChg>
      <pc:sldChg chg="addSp delSp modSp add mod">
        <pc:chgData name="Chapman, Mary" userId="c232ab18-707a-4ee1-8cf2-b056bec2e1ec" providerId="ADAL" clId="{236D77BE-4202-4DE6-A882-AA82988D763E}" dt="2026-03-17T16:15:40.148" v="137" actId="2085"/>
        <pc:sldMkLst>
          <pc:docMk/>
          <pc:sldMk cId="3778949806" sldId="499"/>
        </pc:sldMkLst>
        <pc:spChg chg="mod">
          <ac:chgData name="Chapman, Mary" userId="c232ab18-707a-4ee1-8cf2-b056bec2e1ec" providerId="ADAL" clId="{236D77BE-4202-4DE6-A882-AA82988D763E}" dt="2026-03-17T16:15:40.148" v="137" actId="2085"/>
          <ac:spMkLst>
            <pc:docMk/>
            <pc:sldMk cId="3778949806" sldId="499"/>
            <ac:spMk id="11" creationId="{9E6B428C-12D3-6108-AD43-ECDC048F3C75}"/>
          </ac:spMkLst>
        </pc:spChg>
        <pc:spChg chg="mod">
          <ac:chgData name="Chapman, Mary" userId="c232ab18-707a-4ee1-8cf2-b056bec2e1ec" providerId="ADAL" clId="{236D77BE-4202-4DE6-A882-AA82988D763E}" dt="2026-03-17T16:13:21.632" v="70" actId="14100"/>
          <ac:spMkLst>
            <pc:docMk/>
            <pc:sldMk cId="3778949806" sldId="499"/>
            <ac:spMk id="14" creationId="{02C833B9-C44D-97E2-2C63-C0657D844FFF}"/>
          </ac:spMkLst>
        </pc:spChg>
        <pc:picChg chg="del">
          <ac:chgData name="Chapman, Mary" userId="c232ab18-707a-4ee1-8cf2-b056bec2e1ec" providerId="ADAL" clId="{236D77BE-4202-4DE6-A882-AA82988D763E}" dt="2026-03-17T16:12:00.919" v="59" actId="478"/>
          <ac:picMkLst>
            <pc:docMk/>
            <pc:sldMk cId="3778949806" sldId="499"/>
            <ac:picMk id="7" creationId="{D7006CE5-C2CF-9A73-E2AC-4B643BA31BDA}"/>
          </ac:picMkLst>
        </pc:picChg>
        <pc:picChg chg="add mod ord">
          <ac:chgData name="Chapman, Mary" userId="c232ab18-707a-4ee1-8cf2-b056bec2e1ec" providerId="ADAL" clId="{236D77BE-4202-4DE6-A882-AA82988D763E}" dt="2026-03-17T16:13:04.886" v="67" actId="108"/>
          <ac:picMkLst>
            <pc:docMk/>
            <pc:sldMk cId="3778949806" sldId="499"/>
            <ac:picMk id="12" creationId="{7451D81B-549C-C0DF-B8F0-7215A6F5B99C}"/>
          </ac:picMkLst>
        </pc:picChg>
      </pc:sldChg>
    </pc:docChg>
  </pc:docChgLst>
  <pc:docChgLst>
    <pc:chgData name="Swartout, Darcy" userId="1c015fc4-41a8-4efb-8017-be6f6fc86c37" providerId="ADAL" clId="{BB050D58-8F81-4B9B-ABE4-6E691D6D2DE0}"/>
    <pc:docChg chg="undo custSel modSld">
      <pc:chgData name="Swartout, Darcy" userId="1c015fc4-41a8-4efb-8017-be6f6fc86c37" providerId="ADAL" clId="{BB050D58-8F81-4B9B-ABE4-6E691D6D2DE0}" dt="2026-03-23T18:12:51.630" v="107" actId="1035"/>
      <pc:docMkLst>
        <pc:docMk/>
      </pc:docMkLst>
      <pc:sldChg chg="modSp mod">
        <pc:chgData name="Swartout, Darcy" userId="1c015fc4-41a8-4efb-8017-be6f6fc86c37" providerId="ADAL" clId="{BB050D58-8F81-4B9B-ABE4-6E691D6D2DE0}" dt="2026-03-12T14:14:49.406" v="95" actId="962"/>
        <pc:sldMkLst>
          <pc:docMk/>
          <pc:sldMk cId="4048426984" sldId="379"/>
        </pc:sldMkLst>
        <pc:spChg chg="mod">
          <ac:chgData name="Swartout, Darcy" userId="1c015fc4-41a8-4efb-8017-be6f6fc86c37" providerId="ADAL" clId="{BB050D58-8F81-4B9B-ABE4-6E691D6D2DE0}" dt="2026-03-12T14:06:04.353" v="4" actId="113"/>
          <ac:spMkLst>
            <pc:docMk/>
            <pc:sldMk cId="4048426984" sldId="379"/>
            <ac:spMk id="7" creationId="{25E61790-1470-A31D-A643-3DFCDA218776}"/>
          </ac:spMkLst>
        </pc:spChg>
        <pc:picChg chg="mod">
          <ac:chgData name="Swartout, Darcy" userId="1c015fc4-41a8-4efb-8017-be6f6fc86c37" providerId="ADAL" clId="{BB050D58-8F81-4B9B-ABE4-6E691D6D2DE0}" dt="2026-03-12T14:14:49.406" v="95" actId="962"/>
          <ac:picMkLst>
            <pc:docMk/>
            <pc:sldMk cId="4048426984" sldId="379"/>
            <ac:picMk id="6" creationId="{A1BDD541-D057-F316-77CA-9B796EB6C434}"/>
          </ac:picMkLst>
        </pc:picChg>
      </pc:sldChg>
      <pc:sldChg chg="modSp mod">
        <pc:chgData name="Swartout, Darcy" userId="1c015fc4-41a8-4efb-8017-be6f6fc86c37" providerId="ADAL" clId="{BB050D58-8F81-4B9B-ABE4-6E691D6D2DE0}" dt="2026-03-12T14:07:19.071" v="8" actId="179"/>
        <pc:sldMkLst>
          <pc:docMk/>
          <pc:sldMk cId="4027391307" sldId="387"/>
        </pc:sldMkLst>
        <pc:spChg chg="mod">
          <ac:chgData name="Swartout, Darcy" userId="1c015fc4-41a8-4efb-8017-be6f6fc86c37" providerId="ADAL" clId="{BB050D58-8F81-4B9B-ABE4-6E691D6D2DE0}" dt="2026-03-12T14:07:19.071" v="8" actId="179"/>
          <ac:spMkLst>
            <pc:docMk/>
            <pc:sldMk cId="4027391307" sldId="387"/>
            <ac:spMk id="11" creationId="{2725983D-9300-194E-47B6-21E161D51FB3}"/>
          </ac:spMkLst>
        </pc:spChg>
      </pc:sldChg>
      <pc:sldChg chg="modSp mod">
        <pc:chgData name="Swartout, Darcy" userId="1c015fc4-41a8-4efb-8017-be6f6fc86c37" providerId="ADAL" clId="{BB050D58-8F81-4B9B-ABE4-6E691D6D2DE0}" dt="2026-03-12T14:07:36.656" v="11" actId="179"/>
        <pc:sldMkLst>
          <pc:docMk/>
          <pc:sldMk cId="1629401334" sldId="388"/>
        </pc:sldMkLst>
        <pc:spChg chg="mod">
          <ac:chgData name="Swartout, Darcy" userId="1c015fc4-41a8-4efb-8017-be6f6fc86c37" providerId="ADAL" clId="{BB050D58-8F81-4B9B-ABE4-6E691D6D2DE0}" dt="2026-03-12T14:07:36.656" v="11" actId="179"/>
          <ac:spMkLst>
            <pc:docMk/>
            <pc:sldMk cId="1629401334" sldId="388"/>
            <ac:spMk id="11" creationId="{C6620C74-531D-4DB7-9C0F-416247D99839}"/>
          </ac:spMkLst>
        </pc:spChg>
      </pc:sldChg>
      <pc:sldChg chg="modSp mod">
        <pc:chgData name="Swartout, Darcy" userId="1c015fc4-41a8-4efb-8017-be6f6fc86c37" providerId="ADAL" clId="{BB050D58-8F81-4B9B-ABE4-6E691D6D2DE0}" dt="2026-03-12T14:08:54.078" v="23" actId="179"/>
        <pc:sldMkLst>
          <pc:docMk/>
          <pc:sldMk cId="2446774713" sldId="391"/>
        </pc:sldMkLst>
        <pc:spChg chg="mod">
          <ac:chgData name="Swartout, Darcy" userId="1c015fc4-41a8-4efb-8017-be6f6fc86c37" providerId="ADAL" clId="{BB050D58-8F81-4B9B-ABE4-6E691D6D2DE0}" dt="2026-03-12T14:08:45.191" v="21" actId="179"/>
          <ac:spMkLst>
            <pc:docMk/>
            <pc:sldMk cId="2446774713" sldId="391"/>
            <ac:spMk id="11" creationId="{2E35612D-878F-4C29-144C-43B002B71C63}"/>
          </ac:spMkLst>
        </pc:spChg>
        <pc:spChg chg="mod">
          <ac:chgData name="Swartout, Darcy" userId="1c015fc4-41a8-4efb-8017-be6f6fc86c37" providerId="ADAL" clId="{BB050D58-8F81-4B9B-ABE4-6E691D6D2DE0}" dt="2026-03-12T14:08:54.078" v="23" actId="179"/>
          <ac:spMkLst>
            <pc:docMk/>
            <pc:sldMk cId="2446774713" sldId="391"/>
            <ac:spMk id="13" creationId="{7B4AF7CB-8FFC-B77C-A255-6CC54F100A4E}"/>
          </ac:spMkLst>
        </pc:spChg>
      </pc:sldChg>
      <pc:sldChg chg="modSp mod">
        <pc:chgData name="Swartout, Darcy" userId="1c015fc4-41a8-4efb-8017-be6f6fc86c37" providerId="ADAL" clId="{BB050D58-8F81-4B9B-ABE4-6E691D6D2DE0}" dt="2026-03-12T14:10:04.525" v="39" actId="1036"/>
        <pc:sldMkLst>
          <pc:docMk/>
          <pc:sldMk cId="529798504" sldId="392"/>
        </pc:sldMkLst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5" creationId="{1E8B4C31-4A26-60A9-9B10-345A6A6E4489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10" creationId="{30907A75-2AE8-4720-E7C6-C7D976CC05E2}"/>
          </ac:spMkLst>
        </pc:spChg>
        <pc:spChg chg="mod">
          <ac:chgData name="Swartout, Darcy" userId="1c015fc4-41a8-4efb-8017-be6f6fc86c37" providerId="ADAL" clId="{BB050D58-8F81-4B9B-ABE4-6E691D6D2DE0}" dt="2026-03-12T14:09:59.409" v="30" actId="179"/>
          <ac:spMkLst>
            <pc:docMk/>
            <pc:sldMk cId="529798504" sldId="392"/>
            <ac:spMk id="11" creationId="{B667919F-1902-1718-1B66-1A50DB95C716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13" creationId="{D689B219-767C-1B41-32E3-2A3173ADFC32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14" creationId="{28F80443-7D49-90FA-9677-04737DDEDD3A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15" creationId="{49F35766-50F2-6F7D-E7FD-4C2C6233D1BC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20" creationId="{13CCD596-B796-3D96-6051-4B8A735D1E36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21" creationId="{18B76A00-F6F9-DE82-C417-36B846173EEC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22" creationId="{84ED118D-7BFE-1D2F-C732-ADAF28D7522E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23" creationId="{771A4E24-DDD4-2643-3C86-67A148FAD605}"/>
          </ac:spMkLst>
        </pc:spChg>
        <pc:spChg chg="mod">
          <ac:chgData name="Swartout, Darcy" userId="1c015fc4-41a8-4efb-8017-be6f6fc86c37" providerId="ADAL" clId="{BB050D58-8F81-4B9B-ABE4-6E691D6D2DE0}" dt="2026-03-12T14:10:04.525" v="39" actId="1036"/>
          <ac:spMkLst>
            <pc:docMk/>
            <pc:sldMk cId="529798504" sldId="392"/>
            <ac:spMk id="24" creationId="{AE29B991-99D6-9EF4-4444-E87D5E16EED8}"/>
          </ac:spMkLst>
        </pc:spChg>
      </pc:sldChg>
      <pc:sldChg chg="modSp mod">
        <pc:chgData name="Swartout, Darcy" userId="1c015fc4-41a8-4efb-8017-be6f6fc86c37" providerId="ADAL" clId="{BB050D58-8F81-4B9B-ABE4-6E691D6D2DE0}" dt="2026-03-12T14:12:44.109" v="67" actId="179"/>
        <pc:sldMkLst>
          <pc:docMk/>
          <pc:sldMk cId="3253973180" sldId="395"/>
        </pc:sldMkLst>
        <pc:spChg chg="mod">
          <ac:chgData name="Swartout, Darcy" userId="1c015fc4-41a8-4efb-8017-be6f6fc86c37" providerId="ADAL" clId="{BB050D58-8F81-4B9B-ABE4-6E691D6D2DE0}" dt="2026-03-12T14:12:44.109" v="67" actId="179"/>
          <ac:spMkLst>
            <pc:docMk/>
            <pc:sldMk cId="3253973180" sldId="395"/>
            <ac:spMk id="11" creationId="{DA13D520-0993-3D70-2CCE-E3D436A7A4A6}"/>
          </ac:spMkLst>
        </pc:spChg>
      </pc:sldChg>
      <pc:sldChg chg="modSp mod">
        <pc:chgData name="Swartout, Darcy" userId="1c015fc4-41a8-4efb-8017-be6f6fc86c37" providerId="ADAL" clId="{BB050D58-8F81-4B9B-ABE4-6E691D6D2DE0}" dt="2026-03-12T14:13:15.058" v="76" actId="179"/>
        <pc:sldMkLst>
          <pc:docMk/>
          <pc:sldMk cId="4053841214" sldId="396"/>
        </pc:sldMkLst>
        <pc:spChg chg="mod">
          <ac:chgData name="Swartout, Darcy" userId="1c015fc4-41a8-4efb-8017-be6f6fc86c37" providerId="ADAL" clId="{BB050D58-8F81-4B9B-ABE4-6E691D6D2DE0}" dt="2026-03-12T14:13:15.058" v="76" actId="179"/>
          <ac:spMkLst>
            <pc:docMk/>
            <pc:sldMk cId="4053841214" sldId="396"/>
            <ac:spMk id="11" creationId="{7D0E0566-43EA-8B2C-EB60-5D78D40A9166}"/>
          </ac:spMkLst>
        </pc:spChg>
      </pc:sldChg>
      <pc:sldChg chg="modSp mod">
        <pc:chgData name="Swartout, Darcy" userId="1c015fc4-41a8-4efb-8017-be6f6fc86c37" providerId="ADAL" clId="{BB050D58-8F81-4B9B-ABE4-6E691D6D2DE0}" dt="2026-03-12T14:13:52.175" v="84" actId="179"/>
        <pc:sldMkLst>
          <pc:docMk/>
          <pc:sldMk cId="918137910" sldId="398"/>
        </pc:sldMkLst>
        <pc:spChg chg="mod">
          <ac:chgData name="Swartout, Darcy" userId="1c015fc4-41a8-4efb-8017-be6f6fc86c37" providerId="ADAL" clId="{BB050D58-8F81-4B9B-ABE4-6E691D6D2DE0}" dt="2026-03-12T14:13:52.175" v="84" actId="179"/>
          <ac:spMkLst>
            <pc:docMk/>
            <pc:sldMk cId="918137910" sldId="398"/>
            <ac:spMk id="5" creationId="{283783D4-E5E6-798E-9C1E-32BCCAEFA1AE}"/>
          </ac:spMkLst>
        </pc:spChg>
        <pc:spChg chg="mod">
          <ac:chgData name="Swartout, Darcy" userId="1c015fc4-41a8-4efb-8017-be6f6fc86c37" providerId="ADAL" clId="{BB050D58-8F81-4B9B-ABE4-6E691D6D2DE0}" dt="2026-03-12T14:13:30.548" v="79" actId="179"/>
          <ac:spMkLst>
            <pc:docMk/>
            <pc:sldMk cId="918137910" sldId="398"/>
            <ac:spMk id="11" creationId="{C4627CA1-7D9F-9DD1-0C16-7BB4212DF669}"/>
          </ac:spMkLst>
        </pc:spChg>
      </pc:sldChg>
      <pc:sldChg chg="addSp modSp mod">
        <pc:chgData name="Swartout, Darcy" userId="1c015fc4-41a8-4efb-8017-be6f6fc86c37" providerId="ADAL" clId="{BB050D58-8F81-4B9B-ABE4-6E691D6D2DE0}" dt="2026-03-23T18:12:51.630" v="107" actId="1035"/>
        <pc:sldMkLst>
          <pc:docMk/>
          <pc:sldMk cId="3093271009" sldId="401"/>
        </pc:sldMkLst>
        <pc:spChg chg="add mod">
          <ac:chgData name="Swartout, Darcy" userId="1c015fc4-41a8-4efb-8017-be6f6fc86c37" providerId="ADAL" clId="{BB050D58-8F81-4B9B-ABE4-6E691D6D2DE0}" dt="2026-03-23T18:12:48.203" v="99" actId="1076"/>
          <ac:spMkLst>
            <pc:docMk/>
            <pc:sldMk cId="3093271009" sldId="401"/>
            <ac:spMk id="7" creationId="{D013A2FA-E2B3-6559-0977-2D83E8F54847}"/>
          </ac:spMkLst>
        </pc:spChg>
        <pc:spChg chg="mod">
          <ac:chgData name="Swartout, Darcy" userId="1c015fc4-41a8-4efb-8017-be6f6fc86c37" providerId="ADAL" clId="{BB050D58-8F81-4B9B-ABE4-6E691D6D2DE0}" dt="2026-03-23T18:12:51.630" v="107" actId="1035"/>
          <ac:spMkLst>
            <pc:docMk/>
            <pc:sldMk cId="3093271009" sldId="401"/>
            <ac:spMk id="12" creationId="{30496FD1-068F-C756-329A-E56AA87C9600}"/>
          </ac:spMkLst>
        </pc:spChg>
      </pc:sldChg>
      <pc:sldChg chg="modSp mod">
        <pc:chgData name="Swartout, Darcy" userId="1c015fc4-41a8-4efb-8017-be6f6fc86c37" providerId="ADAL" clId="{BB050D58-8F81-4B9B-ABE4-6E691D6D2DE0}" dt="2026-03-12T14:05:11.712" v="1" actId="113"/>
        <pc:sldMkLst>
          <pc:docMk/>
          <pc:sldMk cId="405555419" sldId="403"/>
        </pc:sldMkLst>
        <pc:spChg chg="mod">
          <ac:chgData name="Swartout, Darcy" userId="1c015fc4-41a8-4efb-8017-be6f6fc86c37" providerId="ADAL" clId="{BB050D58-8F81-4B9B-ABE4-6E691D6D2DE0}" dt="2026-03-12T14:05:11.712" v="1" actId="113"/>
          <ac:spMkLst>
            <pc:docMk/>
            <pc:sldMk cId="405555419" sldId="403"/>
            <ac:spMk id="6" creationId="{95D6C0E6-F88C-41A8-D5F6-A2A504081D2F}"/>
          </ac:spMkLst>
        </pc:spChg>
      </pc:sldChg>
      <pc:sldChg chg="modSp mod">
        <pc:chgData name="Swartout, Darcy" userId="1c015fc4-41a8-4efb-8017-be6f6fc86c37" providerId="ADAL" clId="{BB050D58-8F81-4B9B-ABE4-6E691D6D2DE0}" dt="2026-03-12T14:11:56.544" v="57" actId="179"/>
        <pc:sldMkLst>
          <pc:docMk/>
          <pc:sldMk cId="1134739814" sldId="410"/>
        </pc:sldMkLst>
        <pc:spChg chg="mod">
          <ac:chgData name="Swartout, Darcy" userId="1c015fc4-41a8-4efb-8017-be6f6fc86c37" providerId="ADAL" clId="{BB050D58-8F81-4B9B-ABE4-6E691D6D2DE0}" dt="2026-03-12T14:11:56.544" v="57" actId="179"/>
          <ac:spMkLst>
            <pc:docMk/>
            <pc:sldMk cId="1134739814" sldId="410"/>
            <ac:spMk id="11" creationId="{679C3741-D12D-52A4-2E1B-2012A08C87F0}"/>
          </ac:spMkLst>
        </pc:spChg>
      </pc:sldChg>
      <pc:sldChg chg="modSp mod">
        <pc:chgData name="Swartout, Darcy" userId="1c015fc4-41a8-4efb-8017-be6f6fc86c37" providerId="ADAL" clId="{BB050D58-8F81-4B9B-ABE4-6E691D6D2DE0}" dt="2026-03-12T14:05:16.905" v="2" actId="113"/>
        <pc:sldMkLst>
          <pc:docMk/>
          <pc:sldMk cId="1707451719" sldId="438"/>
        </pc:sldMkLst>
        <pc:spChg chg="mod">
          <ac:chgData name="Swartout, Darcy" userId="1c015fc4-41a8-4efb-8017-be6f6fc86c37" providerId="ADAL" clId="{BB050D58-8F81-4B9B-ABE4-6E691D6D2DE0}" dt="2026-03-12T14:05:16.905" v="2" actId="113"/>
          <ac:spMkLst>
            <pc:docMk/>
            <pc:sldMk cId="1707451719" sldId="438"/>
            <ac:spMk id="6" creationId="{FC2E0CCE-6F52-41B7-6D6B-808B6688A34E}"/>
          </ac:spMkLst>
        </pc:spChg>
      </pc:sldChg>
      <pc:sldChg chg="modSp mod">
        <pc:chgData name="Swartout, Darcy" userId="1c015fc4-41a8-4efb-8017-be6f6fc86c37" providerId="ADAL" clId="{BB050D58-8F81-4B9B-ABE4-6E691D6D2DE0}" dt="2026-03-12T14:14:48.519" v="94" actId="962"/>
        <pc:sldMkLst>
          <pc:docMk/>
          <pc:sldMk cId="2668033360" sldId="439"/>
        </pc:sldMkLst>
        <pc:picChg chg="mod">
          <ac:chgData name="Swartout, Darcy" userId="1c015fc4-41a8-4efb-8017-be6f6fc86c37" providerId="ADAL" clId="{BB050D58-8F81-4B9B-ABE4-6E691D6D2DE0}" dt="2026-03-12T14:14:48.519" v="94" actId="962"/>
          <ac:picMkLst>
            <pc:docMk/>
            <pc:sldMk cId="2668033360" sldId="439"/>
            <ac:picMk id="21" creationId="{8A49D5FB-E66A-251A-715B-A2DB41590692}"/>
          </ac:picMkLst>
        </pc:picChg>
      </pc:sldChg>
      <pc:sldChg chg="modSp mod">
        <pc:chgData name="Swartout, Darcy" userId="1c015fc4-41a8-4efb-8017-be6f6fc86c37" providerId="ADAL" clId="{BB050D58-8F81-4B9B-ABE4-6E691D6D2DE0}" dt="2026-03-12T14:14:50.008" v="96" actId="962"/>
        <pc:sldMkLst>
          <pc:docMk/>
          <pc:sldMk cId="957378036" sldId="444"/>
        </pc:sldMkLst>
        <pc:picChg chg="mod">
          <ac:chgData name="Swartout, Darcy" userId="1c015fc4-41a8-4efb-8017-be6f6fc86c37" providerId="ADAL" clId="{BB050D58-8F81-4B9B-ABE4-6E691D6D2DE0}" dt="2026-03-12T14:14:50.008" v="96" actId="962"/>
          <ac:picMkLst>
            <pc:docMk/>
            <pc:sldMk cId="957378036" sldId="444"/>
            <ac:picMk id="21" creationId="{2BCF9A55-7B3C-CE4F-69DE-C60A4BBD868D}"/>
          </ac:picMkLst>
        </pc:picChg>
      </pc:sldChg>
      <pc:sldChg chg="modSp mod">
        <pc:chgData name="Swartout, Darcy" userId="1c015fc4-41a8-4efb-8017-be6f6fc86c37" providerId="ADAL" clId="{BB050D58-8F81-4B9B-ABE4-6E691D6D2DE0}" dt="2026-03-12T14:08:01.510" v="15" actId="179"/>
        <pc:sldMkLst>
          <pc:docMk/>
          <pc:sldMk cId="32292690" sldId="479"/>
        </pc:sldMkLst>
        <pc:spChg chg="mod">
          <ac:chgData name="Swartout, Darcy" userId="1c015fc4-41a8-4efb-8017-be6f6fc86c37" providerId="ADAL" clId="{BB050D58-8F81-4B9B-ABE4-6E691D6D2DE0}" dt="2026-03-12T14:08:01.510" v="15" actId="179"/>
          <ac:spMkLst>
            <pc:docMk/>
            <pc:sldMk cId="32292690" sldId="479"/>
            <ac:spMk id="6" creationId="{7AF1BF19-F01F-0B47-6C8F-BE973BA10CE5}"/>
          </ac:spMkLst>
        </pc:spChg>
        <pc:spChg chg="mod">
          <ac:chgData name="Swartout, Darcy" userId="1c015fc4-41a8-4efb-8017-be6f6fc86c37" providerId="ADAL" clId="{BB050D58-8F81-4B9B-ABE4-6E691D6D2DE0}" dt="2026-03-12T14:07:47.756" v="13" actId="179"/>
          <ac:spMkLst>
            <pc:docMk/>
            <pc:sldMk cId="32292690" sldId="479"/>
            <ac:spMk id="11" creationId="{0C5B2B1D-3356-20A8-4D28-BEFF2180519A}"/>
          </ac:spMkLst>
        </pc:spChg>
      </pc:sldChg>
      <pc:sldChg chg="modSp mod">
        <pc:chgData name="Swartout, Darcy" userId="1c015fc4-41a8-4efb-8017-be6f6fc86c37" providerId="ADAL" clId="{BB050D58-8F81-4B9B-ABE4-6E691D6D2DE0}" dt="2026-03-12T14:08:38.198" v="20" actId="179"/>
        <pc:sldMkLst>
          <pc:docMk/>
          <pc:sldMk cId="3883361891" sldId="480"/>
        </pc:sldMkLst>
        <pc:spChg chg="mod">
          <ac:chgData name="Swartout, Darcy" userId="1c015fc4-41a8-4efb-8017-be6f6fc86c37" providerId="ADAL" clId="{BB050D58-8F81-4B9B-ABE4-6E691D6D2DE0}" dt="2026-03-12T14:08:29.532" v="18" actId="179"/>
          <ac:spMkLst>
            <pc:docMk/>
            <pc:sldMk cId="3883361891" sldId="480"/>
            <ac:spMk id="11" creationId="{FB720F23-0767-D224-25D0-D52374A02A29}"/>
          </ac:spMkLst>
        </pc:spChg>
        <pc:spChg chg="mod">
          <ac:chgData name="Swartout, Darcy" userId="1c015fc4-41a8-4efb-8017-be6f6fc86c37" providerId="ADAL" clId="{BB050D58-8F81-4B9B-ABE4-6E691D6D2DE0}" dt="2026-03-12T14:08:38.198" v="20" actId="179"/>
          <ac:spMkLst>
            <pc:docMk/>
            <pc:sldMk cId="3883361891" sldId="480"/>
            <ac:spMk id="14" creationId="{5B626E72-96D3-50EA-24DE-CA8EDE52EBE3}"/>
          </ac:spMkLst>
        </pc:spChg>
      </pc:sldChg>
      <pc:sldChg chg="modSp mod">
        <pc:chgData name="Swartout, Darcy" userId="1c015fc4-41a8-4efb-8017-be6f6fc86c37" providerId="ADAL" clId="{BB050D58-8F81-4B9B-ABE4-6E691D6D2DE0}" dt="2026-03-12T14:11:10.294" v="47" actId="179"/>
        <pc:sldMkLst>
          <pc:docMk/>
          <pc:sldMk cId="1185248025" sldId="483"/>
        </pc:sldMkLst>
        <pc:spChg chg="mod">
          <ac:chgData name="Swartout, Darcy" userId="1c015fc4-41a8-4efb-8017-be6f6fc86c37" providerId="ADAL" clId="{BB050D58-8F81-4B9B-ABE4-6E691D6D2DE0}" dt="2026-03-12T14:10:58.877" v="44" actId="179"/>
          <ac:spMkLst>
            <pc:docMk/>
            <pc:sldMk cId="1185248025" sldId="483"/>
            <ac:spMk id="11" creationId="{DFF48101-FA81-9B62-34E6-B4C9BE433B89}"/>
          </ac:spMkLst>
        </pc:spChg>
        <pc:spChg chg="mod">
          <ac:chgData name="Swartout, Darcy" userId="1c015fc4-41a8-4efb-8017-be6f6fc86c37" providerId="ADAL" clId="{BB050D58-8F81-4B9B-ABE4-6E691D6D2DE0}" dt="2026-03-12T14:11:10.294" v="47" actId="179"/>
          <ac:spMkLst>
            <pc:docMk/>
            <pc:sldMk cId="1185248025" sldId="483"/>
            <ac:spMk id="13" creationId="{42890FF8-0FAB-F04D-9832-07BD232D7BF4}"/>
          </ac:spMkLst>
        </pc:spChg>
      </pc:sldChg>
      <pc:sldChg chg="modSp mod">
        <pc:chgData name="Swartout, Darcy" userId="1c015fc4-41a8-4efb-8017-be6f6fc86c37" providerId="ADAL" clId="{BB050D58-8F81-4B9B-ABE4-6E691D6D2DE0}" dt="2026-03-12T14:12:32.416" v="64" actId="179"/>
        <pc:sldMkLst>
          <pc:docMk/>
          <pc:sldMk cId="2739670036" sldId="484"/>
        </pc:sldMkLst>
        <pc:spChg chg="mod">
          <ac:chgData name="Swartout, Darcy" userId="1c015fc4-41a8-4efb-8017-be6f6fc86c37" providerId="ADAL" clId="{BB050D58-8F81-4B9B-ABE4-6E691D6D2DE0}" dt="2026-03-12T14:12:32.416" v="64" actId="179"/>
          <ac:spMkLst>
            <pc:docMk/>
            <pc:sldMk cId="2739670036" sldId="484"/>
            <ac:spMk id="11" creationId="{2E45A723-C89C-394D-BCA2-EEF6893375FF}"/>
          </ac:spMkLst>
        </pc:spChg>
      </pc:sldChg>
      <pc:sldChg chg="modSp mod">
        <pc:chgData name="Swartout, Darcy" userId="1c015fc4-41a8-4efb-8017-be6f6fc86c37" providerId="ADAL" clId="{BB050D58-8F81-4B9B-ABE4-6E691D6D2DE0}" dt="2026-03-12T14:10:40.067" v="40" actId="179"/>
        <pc:sldMkLst>
          <pc:docMk/>
          <pc:sldMk cId="2520869628" sldId="488"/>
        </pc:sldMkLst>
        <pc:spChg chg="mod">
          <ac:chgData name="Swartout, Darcy" userId="1c015fc4-41a8-4efb-8017-be6f6fc86c37" providerId="ADAL" clId="{BB050D58-8F81-4B9B-ABE4-6E691D6D2DE0}" dt="2026-03-12T14:10:40.067" v="40" actId="179"/>
          <ac:spMkLst>
            <pc:docMk/>
            <pc:sldMk cId="2520869628" sldId="488"/>
            <ac:spMk id="11" creationId="{ACB7CF9D-4BAE-D15F-2E87-E52FDAB78F12}"/>
          </ac:spMkLst>
        </pc:spChg>
      </pc:sldChg>
      <pc:sldChg chg="modSp mod">
        <pc:chgData name="Swartout, Darcy" userId="1c015fc4-41a8-4efb-8017-be6f6fc86c37" providerId="ADAL" clId="{BB050D58-8F81-4B9B-ABE4-6E691D6D2DE0}" dt="2026-03-12T14:10:52.351" v="43" actId="179"/>
        <pc:sldMkLst>
          <pc:docMk/>
          <pc:sldMk cId="2325103407" sldId="489"/>
        </pc:sldMkLst>
        <pc:spChg chg="mod">
          <ac:chgData name="Swartout, Darcy" userId="1c015fc4-41a8-4efb-8017-be6f6fc86c37" providerId="ADAL" clId="{BB050D58-8F81-4B9B-ABE4-6E691D6D2DE0}" dt="2026-03-12T14:10:52.351" v="43" actId="179"/>
          <ac:spMkLst>
            <pc:docMk/>
            <pc:sldMk cId="2325103407" sldId="489"/>
            <ac:spMk id="11" creationId="{BCBCA03F-AB2D-8D2A-AC65-EA7F787FE020}"/>
          </ac:spMkLst>
        </pc:spChg>
      </pc:sldChg>
      <pc:sldChg chg="modSp mod">
        <pc:chgData name="Swartout, Darcy" userId="1c015fc4-41a8-4efb-8017-be6f6fc86c37" providerId="ADAL" clId="{BB050D58-8F81-4B9B-ABE4-6E691D6D2DE0}" dt="2026-03-12T14:11:26.011" v="51" actId="179"/>
        <pc:sldMkLst>
          <pc:docMk/>
          <pc:sldMk cId="3869735931" sldId="490"/>
        </pc:sldMkLst>
        <pc:spChg chg="mod">
          <ac:chgData name="Swartout, Darcy" userId="1c015fc4-41a8-4efb-8017-be6f6fc86c37" providerId="ADAL" clId="{BB050D58-8F81-4B9B-ABE4-6E691D6D2DE0}" dt="2026-03-12T14:11:26.011" v="51" actId="179"/>
          <ac:spMkLst>
            <pc:docMk/>
            <pc:sldMk cId="3869735931" sldId="490"/>
            <ac:spMk id="11" creationId="{B9EE4C34-DB2D-4CFD-F535-E37E06D928DF}"/>
          </ac:spMkLst>
        </pc:spChg>
      </pc:sldChg>
      <pc:sldChg chg="modSp mod">
        <pc:chgData name="Swartout, Darcy" userId="1c015fc4-41a8-4efb-8017-be6f6fc86c37" providerId="ADAL" clId="{BB050D58-8F81-4B9B-ABE4-6E691D6D2DE0}" dt="2026-03-12T14:11:41.691" v="54" actId="1076"/>
        <pc:sldMkLst>
          <pc:docMk/>
          <pc:sldMk cId="1224808428" sldId="491"/>
        </pc:sldMkLst>
        <pc:spChg chg="mod">
          <ac:chgData name="Swartout, Darcy" userId="1c015fc4-41a8-4efb-8017-be6f6fc86c37" providerId="ADAL" clId="{BB050D58-8F81-4B9B-ABE4-6E691D6D2DE0}" dt="2026-03-12T14:11:41.691" v="54" actId="1076"/>
          <ac:spMkLst>
            <pc:docMk/>
            <pc:sldMk cId="1224808428" sldId="491"/>
            <ac:spMk id="6" creationId="{E7C4530F-AAD6-1AE5-2A6E-CD535E3355A0}"/>
          </ac:spMkLst>
        </pc:spChg>
        <pc:spChg chg="mod">
          <ac:chgData name="Swartout, Darcy" userId="1c015fc4-41a8-4efb-8017-be6f6fc86c37" providerId="ADAL" clId="{BB050D58-8F81-4B9B-ABE4-6E691D6D2DE0}" dt="2026-03-12T14:11:37.524" v="53" actId="179"/>
          <ac:spMkLst>
            <pc:docMk/>
            <pc:sldMk cId="1224808428" sldId="491"/>
            <ac:spMk id="11" creationId="{C7E40DEB-9DBD-D10B-BE35-35DAD737E35D}"/>
          </ac:spMkLst>
        </pc:spChg>
        <pc:spChg chg="mod">
          <ac:chgData name="Swartout, Darcy" userId="1c015fc4-41a8-4efb-8017-be6f6fc86c37" providerId="ADAL" clId="{BB050D58-8F81-4B9B-ABE4-6E691D6D2DE0}" dt="2026-03-12T14:11:41.691" v="54" actId="1076"/>
          <ac:spMkLst>
            <pc:docMk/>
            <pc:sldMk cId="1224808428" sldId="491"/>
            <ac:spMk id="13" creationId="{1ABA45A2-79BB-8DAD-7EF6-5FCF786726C7}"/>
          </ac:spMkLst>
        </pc:spChg>
        <pc:picChg chg="mod">
          <ac:chgData name="Swartout, Darcy" userId="1c015fc4-41a8-4efb-8017-be6f6fc86c37" providerId="ADAL" clId="{BB050D58-8F81-4B9B-ABE4-6E691D6D2DE0}" dt="2026-03-12T14:11:41.691" v="54" actId="1076"/>
          <ac:picMkLst>
            <pc:docMk/>
            <pc:sldMk cId="1224808428" sldId="491"/>
            <ac:picMk id="10" creationId="{2123AC1A-6DF8-1B4A-9F52-73ECAEBBC1F1}"/>
          </ac:picMkLst>
        </pc:picChg>
      </pc:sldChg>
      <pc:sldChg chg="modSp mod">
        <pc:chgData name="Swartout, Darcy" userId="1c015fc4-41a8-4efb-8017-be6f6fc86c37" providerId="ADAL" clId="{BB050D58-8F81-4B9B-ABE4-6E691D6D2DE0}" dt="2026-03-12T14:12:11.080" v="60" actId="179"/>
        <pc:sldMkLst>
          <pc:docMk/>
          <pc:sldMk cId="1834171931" sldId="492"/>
        </pc:sldMkLst>
        <pc:spChg chg="mod">
          <ac:chgData name="Swartout, Darcy" userId="1c015fc4-41a8-4efb-8017-be6f6fc86c37" providerId="ADAL" clId="{BB050D58-8F81-4B9B-ABE4-6E691D6D2DE0}" dt="2026-03-12T14:12:03.044" v="58" actId="179"/>
          <ac:spMkLst>
            <pc:docMk/>
            <pc:sldMk cId="1834171931" sldId="492"/>
            <ac:spMk id="11" creationId="{54C67645-491B-9AC0-FE01-878CA21F031C}"/>
          </ac:spMkLst>
        </pc:spChg>
        <pc:spChg chg="mod">
          <ac:chgData name="Swartout, Darcy" userId="1c015fc4-41a8-4efb-8017-be6f6fc86c37" providerId="ADAL" clId="{BB050D58-8F81-4B9B-ABE4-6E691D6D2DE0}" dt="2026-03-12T14:12:11.080" v="60" actId="179"/>
          <ac:spMkLst>
            <pc:docMk/>
            <pc:sldMk cId="1834171931" sldId="492"/>
            <ac:spMk id="15" creationId="{E68DB224-163F-9B1C-5C6C-346825D8C8FD}"/>
          </ac:spMkLst>
        </pc:spChg>
      </pc:sldChg>
      <pc:sldChg chg="modSp mod">
        <pc:chgData name="Swartout, Darcy" userId="1c015fc4-41a8-4efb-8017-be6f6fc86c37" providerId="ADAL" clId="{BB050D58-8F81-4B9B-ABE4-6E691D6D2DE0}" dt="2026-03-12T14:12:24.797" v="63" actId="179"/>
        <pc:sldMkLst>
          <pc:docMk/>
          <pc:sldMk cId="1802048695" sldId="493"/>
        </pc:sldMkLst>
        <pc:spChg chg="mod">
          <ac:chgData name="Swartout, Darcy" userId="1c015fc4-41a8-4efb-8017-be6f6fc86c37" providerId="ADAL" clId="{BB050D58-8F81-4B9B-ABE4-6E691D6D2DE0}" dt="2026-03-12T14:12:24.797" v="63" actId="179"/>
          <ac:spMkLst>
            <pc:docMk/>
            <pc:sldMk cId="1802048695" sldId="493"/>
            <ac:spMk id="11" creationId="{9ECCB63F-72BA-7A15-8A08-50C19A4A5CE0}"/>
          </ac:spMkLst>
        </pc:spChg>
      </pc:sldChg>
      <pc:sldChg chg="modSp mod">
        <pc:chgData name="Swartout, Darcy" userId="1c015fc4-41a8-4efb-8017-be6f6fc86c37" providerId="ADAL" clId="{BB050D58-8F81-4B9B-ABE4-6E691D6D2DE0}" dt="2026-03-12T14:13:25.495" v="78" actId="179"/>
        <pc:sldMkLst>
          <pc:docMk/>
          <pc:sldMk cId="3810041547" sldId="494"/>
        </pc:sldMkLst>
        <pc:spChg chg="mod">
          <ac:chgData name="Swartout, Darcy" userId="1c015fc4-41a8-4efb-8017-be6f6fc86c37" providerId="ADAL" clId="{BB050D58-8F81-4B9B-ABE4-6E691D6D2DE0}" dt="2026-03-12T14:13:25.495" v="78" actId="179"/>
          <ac:spMkLst>
            <pc:docMk/>
            <pc:sldMk cId="3810041547" sldId="494"/>
            <ac:spMk id="9" creationId="{4CB1C848-ACEB-F2F1-3BC0-E87D6BDC3C00}"/>
          </ac:spMkLst>
        </pc:spChg>
        <pc:spChg chg="mod">
          <ac:chgData name="Swartout, Darcy" userId="1c015fc4-41a8-4efb-8017-be6f6fc86c37" providerId="ADAL" clId="{BB050D58-8F81-4B9B-ABE4-6E691D6D2DE0}" dt="2026-03-12T14:13:21.682" v="77" actId="179"/>
          <ac:spMkLst>
            <pc:docMk/>
            <pc:sldMk cId="3810041547" sldId="494"/>
            <ac:spMk id="11" creationId="{08BCF9A5-F77E-EE98-315C-AC2C8B9065FF}"/>
          </ac:spMkLst>
        </pc:spChg>
      </pc:sldChg>
      <pc:sldChg chg="modSp mod">
        <pc:chgData name="Swartout, Darcy" userId="1c015fc4-41a8-4efb-8017-be6f6fc86c37" providerId="ADAL" clId="{BB050D58-8F81-4B9B-ABE4-6E691D6D2DE0}" dt="2026-03-12T14:14:28.722" v="93" actId="179"/>
        <pc:sldMkLst>
          <pc:docMk/>
          <pc:sldMk cId="772789351" sldId="495"/>
        </pc:sldMkLst>
        <pc:spChg chg="mod">
          <ac:chgData name="Swartout, Darcy" userId="1c015fc4-41a8-4efb-8017-be6f6fc86c37" providerId="ADAL" clId="{BB050D58-8F81-4B9B-ABE4-6E691D6D2DE0}" dt="2026-03-12T14:14:09.807" v="89" actId="179"/>
          <ac:spMkLst>
            <pc:docMk/>
            <pc:sldMk cId="772789351" sldId="495"/>
            <ac:spMk id="6" creationId="{D11F4D5A-221F-CB22-0B1F-2C14C3A646D0}"/>
          </ac:spMkLst>
        </pc:spChg>
        <pc:spChg chg="mod">
          <ac:chgData name="Swartout, Darcy" userId="1c015fc4-41a8-4efb-8017-be6f6fc86c37" providerId="ADAL" clId="{BB050D58-8F81-4B9B-ABE4-6E691D6D2DE0}" dt="2026-03-12T14:14:28.722" v="93" actId="179"/>
          <ac:spMkLst>
            <pc:docMk/>
            <pc:sldMk cId="772789351" sldId="495"/>
            <ac:spMk id="11" creationId="{6D2239DB-7CC2-DBE4-A49B-C1E3F842B91C}"/>
          </ac:spMkLst>
        </pc:spChg>
      </pc:sldChg>
      <pc:sldChg chg="modSp mod">
        <pc:chgData name="Swartout, Darcy" userId="1c015fc4-41a8-4efb-8017-be6f6fc86c37" providerId="ADAL" clId="{BB050D58-8F81-4B9B-ABE4-6E691D6D2DE0}" dt="2026-03-12T14:14:14.899" v="90" actId="179"/>
        <pc:sldMkLst>
          <pc:docMk/>
          <pc:sldMk cId="20411369" sldId="496"/>
        </pc:sldMkLst>
        <pc:spChg chg="mod">
          <ac:chgData name="Swartout, Darcy" userId="1c015fc4-41a8-4efb-8017-be6f6fc86c37" providerId="ADAL" clId="{BB050D58-8F81-4B9B-ABE4-6E691D6D2DE0}" dt="2026-03-12T14:14:14.899" v="90" actId="179"/>
          <ac:spMkLst>
            <pc:docMk/>
            <pc:sldMk cId="20411369" sldId="496"/>
            <ac:spMk id="11" creationId="{F650AAF4-5FAA-6CA8-867B-3036D9AD3DB4}"/>
          </ac:spMkLst>
        </pc:spChg>
      </pc:sldChg>
      <pc:sldChg chg="modSp mod">
        <pc:chgData name="Swartout, Darcy" userId="1c015fc4-41a8-4efb-8017-be6f6fc86c37" providerId="ADAL" clId="{BB050D58-8F81-4B9B-ABE4-6E691D6D2DE0}" dt="2026-03-12T14:06:40.668" v="5" actId="113"/>
        <pc:sldMkLst>
          <pc:docMk/>
          <pc:sldMk cId="2525511559" sldId="497"/>
        </pc:sldMkLst>
        <pc:spChg chg="mod">
          <ac:chgData name="Swartout, Darcy" userId="1c015fc4-41a8-4efb-8017-be6f6fc86c37" providerId="ADAL" clId="{BB050D58-8F81-4B9B-ABE4-6E691D6D2DE0}" dt="2026-03-12T14:06:40.668" v="5" actId="113"/>
          <ac:spMkLst>
            <pc:docMk/>
            <pc:sldMk cId="2525511559" sldId="497"/>
            <ac:spMk id="20" creationId="{19BD6676-CC63-CAFD-A4AF-7ADCF16C6D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DD67-42FB-7037-4DD4-D7DCA2BD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C5F46-CA36-9379-9D62-F3F2A5A95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E765-10E5-D447-4686-89D3B9F94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0ADBF-DA9A-8962-EDA1-DB9240895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5668-8126-2979-7F7E-98FAC15C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7CFE3-66EE-C08A-FBE0-52B52D068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EB5A0-A771-5B89-FEBB-315AE8919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7A81-EE55-C10B-42EA-A58DC4A99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3C0DE-2CFC-E6A2-2FDA-9AE0EF62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2D75A-A3D1-A930-0451-EBAA7021C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8227F-7479-BB17-3AEF-D0E970722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487-517E-880B-76C6-DBB72ED70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E58F-770D-7FE2-4C42-40B24B52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1F02A-A8BA-8853-83BE-4CA8F3A50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59037-E102-2EA4-78A3-D73044A25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9DC2-55FD-C91C-466E-6A6180E3E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4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3555-9FC8-54C6-1A1D-C4598D9B7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5C4DB-CF77-41FE-96D5-544233DB4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B7C0C-6227-B538-3255-BF4AEE92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15AD-B8D8-3448-5B29-87ACE1FF0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43EE-686F-D508-8B3C-3131E927E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3A5CE-9EA2-4168-B785-6561ACF8E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746A3-8174-723A-C8BA-9CD1CA32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7476A-CFEC-EDE6-3749-D604FEDC5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ED8BE-7A6D-A5C1-5E5B-BE89A941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61511-B23E-AD7A-8AE5-47A1E0CCA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7EEB1-B325-2179-ACCE-81E098E8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F58B2-BB10-7C4F-5EF5-47FF8F4CB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97CD-6E26-7D34-3A0D-F731D3CF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2BA37-2DCF-C2F1-797A-0504E9A09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8F805-D864-24C8-E1E7-7F140DD55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38FC2-B56C-4273-648B-1E3809627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CF49B-7645-6768-D1E3-AF6A93AD9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1AC7F-4714-8A50-DD1A-3310E94E3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30BD1-AE8C-99B5-2174-7FE45419F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08B3-C519-A9AC-AC89-0590E33B6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2A94-8DDD-E87B-5EB1-B8A29F62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28533-E336-4708-D9D8-0E06C8D7C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ED8FB-554B-0F13-0C45-1EF129C84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66943-4D71-DF6B-B226-DEF4F0439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6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7DE4-143D-39E7-DFCB-3F72E33D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CA227-E9C5-4C4F-1C21-43F9168E6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4A5B7-A213-1454-CE29-A7210E886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A60F-B020-211B-EB97-661CD2E86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E1069-6E13-71E6-FFA8-53FC4E3F1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AC32D-ACB2-8D00-E40C-8E8BC5CC0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DD7A7-6FD3-B4E6-B6A4-5ADECBB85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E1C7-97AC-A5F8-FBA7-45C4ED28F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CC4D-6B94-9B66-4C08-8A36C97E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E831E-E322-69E0-A249-DC0A0EA1F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7E488-8A72-E811-298B-E09874E6B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C9F05-F24D-72E6-2361-0D8109D2E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9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53C1-6C8E-60A6-EE7E-BF99645A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DA513-F434-74DA-F70D-CAFB10C94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79825-837E-8933-319B-797E2EAA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1E59F-F498-B452-FEC2-BCC9E31DB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3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2A8C-5AD6-303A-A8C7-54ABF868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11D83-0FE4-EBE3-191F-4E93BEAFC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AF187-ECF1-1D1E-0B7D-74E6AA393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6EEF9-1A67-53E3-E8DB-1DAFF8F2C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6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30A9-B2D0-CCE5-6253-C2ABE8BCF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E2799-0771-0465-C5A6-344E7AAF3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47C5E-58D8-5D94-98D6-FE0B29538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A551F-7518-4935-BE9A-617387BEA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4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E8BA2-127A-DD97-5B1F-5D025AD6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BC852-758C-9290-4F27-641CDDD7B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40A88-E0AD-179B-BF8C-22F4ED2E4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57FCF-B7DE-B5F0-A264-B3C5519F5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5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5E52-937B-1CB3-822F-4CDA5242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D09EC-925F-EB6E-E0C9-5E29AD8EE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0E950-3A59-395D-D45D-F4076309E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92948-7972-E331-DDB6-14D8C11D7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4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C479-F9CB-32BD-5A5D-FA485F91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F9C94-45FC-8B2C-23CC-79CFD2ABD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77E3F-37DF-ADE1-0D4D-895CF0D60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CA744-0181-C15F-BE05-E74DD305D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4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63E8-B5A1-A600-382F-B71B6B496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0CBEFE-263A-9F69-4E6F-E187269BD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B2AF6-7F52-8F8D-F60A-B95E75E2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5C8A4-40BE-E7DA-0237-7DB65AEE1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7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56C32-E68B-D083-4253-5B1AACB34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E5EEF-5E02-5FA3-3ED6-F0C1FC2AD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C4BBD-232D-F5DD-D270-1ABEFEEE2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7A138-8705-39B1-AF01-93F7F14B7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951B7-A6EF-2A15-C02D-DCD3A9A8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E8705-8F08-4F1E-996A-4738A751A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E5484-1FA0-DDF9-D0E4-204031B72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FEC0-C2DB-2383-349A-6C8FDA819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E26EF-B428-8C38-1620-7A436A60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0719E-6FBB-CDAF-6806-081526C96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136A1-E37B-C891-F2D6-9AE3812CD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E56CB-F564-26C7-6118-A37D9B62B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D269D-47FB-5FD9-C1C1-9CBC5208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29CD5-123D-B216-57F3-8F8C841A8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C4118-43FE-F761-411D-B295360DF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1B00-B3F6-6FD5-8F7D-4F2C172F5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53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459FD-0355-6119-F0EB-E6ECDF658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0116DF-311C-84CF-1861-DA0792408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EF3CF-9E2C-BCD2-DCB7-7E51C256B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D04B5-8B64-0440-56C6-CF482EBD7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41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8951-61E8-6970-F815-4581BE9E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47116-7F7C-F56D-7F05-0ED6D2997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2E34A-B654-D10B-3CBE-9F17AFD40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F3099-4349-7B19-7127-A883DD0F7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5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CE707-FF3D-C038-01C0-333FC27A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12E0B-E91C-5BFE-F2E8-63B8FF096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59D11-287F-53ED-5D64-79BFBF2FB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BC2E4-4992-1AC4-4DDD-B450A3477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1A102-B59A-9C7D-4CC3-A74DF3F7D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6DA31-6777-D347-98AB-86B6F367C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96BEA-19D0-94F6-810E-0A10E86F1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77107-BF57-3CB8-C3DC-5AFCC7D6D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8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0C606-EFC7-9A3C-E350-B3266FD1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C12A2-51FD-EBAD-ABFF-F2D04A6B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E0B764-9DD8-FA82-EEDC-836A527DE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59752-1D06-2445-A558-0BEB06749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9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159AD-90C0-6233-859A-FDFA09A9F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39DE0-F864-B30C-8A95-A7D3A9C9A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94453-B97D-85AE-B4A7-90F919B4E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897B0-E38A-4DBC-6DC2-810B96ADE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E8E9-9764-E21D-611D-CEEA9945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043EA-E44D-811C-DAEA-1EDA6EA46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3392C3-5482-828B-2342-C80BF6651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6373B-D017-881C-144A-229CF30B7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6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E5B7B-B2D7-F665-E8FE-4C77347B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08C17-6FB0-2998-215F-BBA4722D5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59A96-F402-F173-782D-FE090961B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3164C-A992-1D35-456D-60E1E9D25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120AF-4B78-6094-87A7-9FE76617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98A4E-0210-B80F-0F3B-55C24B7DD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34679-6B51-76AE-30B6-996F2E2AE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BA18D-4D07-3DC1-96AB-BA1F5D2DF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22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73587-AB97-F92B-FA15-797586DD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CDDBC-8B7B-1F50-6CB8-433C186CF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3AC49-44C1-7FC8-073A-FCF497684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ECA6A-E53A-A4B0-14E2-35EFB59F5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5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760AA-D44C-8B47-6160-04C7E304E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1D141-52D1-D373-D0C3-BB39E3832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583C3-5EFB-5921-6456-D2A7BD020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D9827-F6A9-55E7-A9DF-B5B79C3E0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18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07F43-C903-FE1A-DCCC-4E50A115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A68EB-84BC-05A5-920A-067690ABD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C2CB0-AF4B-3229-A21D-DDDA1DF10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C12E9-A0EC-71A9-897F-90153B1F0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3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2251-2CFA-1D2D-3055-525BDA0A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25279-855F-64C7-B1FE-0914B360F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844A5-0B0C-1E0A-B9D3-64CFBAB1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269A9-B795-C3DB-0143-6E9015E7D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3AFE9-3824-E752-144B-0D208C779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B4C7E-8ADC-CD2E-E90B-31823F15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8B271-0EAB-F33E-4EAC-544BE5599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D5F-7739-A5A4-51DD-8C86D407A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02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99482-78D9-763C-7F9D-74BA329F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9FA00-DA68-5F08-DD84-6D9F07D09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FFAA4-53DC-4005-7C99-6457482EE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35FC8-155A-DDFA-C0CE-DBF1DB649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8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825B9-5A09-DBF5-1F53-A6CE67E87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9082A-585D-160F-5666-E0D22B153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0E80F-F471-4FD4-0A21-A1284C207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1965-A6E9-AE86-6059-96E9B606C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97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EEB1-7471-6CD4-641B-48E45283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962E7-2087-9B3C-976C-1400A1BE5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43C40-0EC9-577F-BBE0-5454C0998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A4D6D-16C1-24CA-B432-703322D58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05665-3C36-1372-EF06-AB50102D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359EC-FC95-DA5E-C3D2-3537DC87E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D046C-EADF-B18C-2365-26A58494D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B1DF-39AC-1B19-2942-AD2180DE2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6EAC-FB40-F2B2-AF33-19A270E0C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690AF-CD6C-BD44-68D6-3683AE95A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BC560-B6AE-74BB-9643-F8F1E578B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4BAFF-86BA-9709-EEA2-DF3A55FE4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359EF-EEB2-B66A-94C2-E587A2A3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3C9D8-920E-BD3F-9906-85AF284FC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74BFA-BE12-62E1-0DCF-4F92AA07C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62F2C-3D7A-416B-50DF-2CD782F98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EF39-AA43-9E2D-0D06-D50A7E74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16A76-1EC3-8F8B-7133-4AF714BF8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C9A87-6C9A-D70F-61D5-418249B79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2F103-7FB8-970B-C2DB-5E0668133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756218E2-1B95-F0AF-5FFA-18DC463B2BE3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31332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1" r:id="rId2"/>
    <p:sldLayoutId id="2147483727" r:id="rId3"/>
    <p:sldLayoutId id="2147483728" r:id="rId4"/>
    <p:sldLayoutId id="2147483729" r:id="rId5"/>
    <p:sldLayoutId id="2147483730" r:id="rId6"/>
    <p:sldLayoutId id="2147483732" r:id="rId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7C455C-2FF9-D85D-8AF5-6F1BA37E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Request for Qualified Contractors (RFQC)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81238-995B-9F7B-4360-C8202B2D1DE2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0EAEF3-001D-C326-AA63-726B6A39B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This guide will show </a:t>
            </a:r>
            <a:r>
              <a:rPr lang="en-US" i="1"/>
              <a:t>Sourcing Event Buyers </a:t>
            </a:r>
            <a:r>
              <a:rPr lang="en-US"/>
              <a:t>how to create a </a:t>
            </a:r>
            <a:r>
              <a:rPr lang="en-US" i="1"/>
              <a:t>Request for Qualified Contractors</a:t>
            </a: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CF97C-0EF0-FFE2-0931-E39D13741A07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0496FD1-068F-C756-329A-E56AA87C9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923" y="8115069"/>
            <a:ext cx="10542588" cy="401478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Navigate to </a:t>
            </a:r>
            <a:r>
              <a:rPr lang="en-US" b="1"/>
              <a:t>Sourcing Module</a:t>
            </a:r>
            <a:r>
              <a:rPr lang="en-US"/>
              <a:t>.</a:t>
            </a:r>
          </a:p>
          <a:p>
            <a:pPr lvl="0">
              <a:defRPr/>
            </a:pPr>
            <a:r>
              <a:rPr lang="en-US">
                <a:solidFill>
                  <a:prstClr val="black"/>
                </a:solidFill>
              </a:rPr>
              <a:t>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New Event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eRFQC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</a:rPr>
              <a:t>and complete the necessary fields.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the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D9293BF-C055-CFF8-7C12-4ADCA93331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1401" y="13576799"/>
            <a:ext cx="1691688" cy="771525"/>
          </a:xfrm>
        </p:spPr>
        <p:txBody>
          <a:bodyPr/>
          <a:lstStyle/>
          <a:p>
            <a:endParaRPr lang="en-US"/>
          </a:p>
          <a:p>
            <a:r>
              <a:rPr lang="en-US"/>
              <a:t>Navigate to Sourcing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BF5FD8-A06D-21F9-D0B5-8B63EB44DA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Select Create New Event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C5D12EE-62F5-38AF-38AA-E49C5D68CC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7350" y="13696950"/>
            <a:ext cx="1449388" cy="771525"/>
          </a:xfrm>
        </p:spPr>
        <p:txBody>
          <a:bodyPr/>
          <a:lstStyle/>
          <a:p>
            <a:r>
              <a:rPr lang="en-US"/>
              <a:t>Utilize the eRFQC Template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4E13E5-0BCA-E98E-1443-75031CB8F7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42120" y="13701713"/>
            <a:ext cx="1645919" cy="771525"/>
          </a:xfrm>
        </p:spPr>
        <p:txBody>
          <a:bodyPr/>
          <a:lstStyle/>
          <a:p>
            <a:r>
              <a:rPr lang="en-US"/>
              <a:t>Submit the Sourcing Event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4862D-390D-EBDA-9374-976ED086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85CC-8D87-DE4C-D9A3-ECC8A4A50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A79B7-1215-6D09-EE22-D99CC7E63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3/23/2026</a:t>
            </a:fld>
            <a:endParaRPr lang="en-US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67731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27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20CC-3DCB-A35E-8318-B6750657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7">
            <a:extLst>
              <a:ext uri="{FF2B5EF4-FFF2-40B4-BE49-F238E27FC236}">
                <a16:creationId xmlns:a16="http://schemas.microsoft.com/office/drawing/2014/main" id="{4F9E1F12-EFAD-9334-D9DF-447B7500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9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A1E0A-6DCA-EA92-DC88-4E14DD8481A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BC5C8-3479-83AA-1A37-A776B336C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Review added </a:t>
            </a:r>
            <a:r>
              <a:rPr lang="en-US" b="1"/>
              <a:t>Reporting NIGP Code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7"/>
            </a:pPr>
            <a:r>
              <a:rPr lang="en-US"/>
              <a:t>To add </a:t>
            </a:r>
            <a:r>
              <a:rPr lang="en-US" b="1"/>
              <a:t>Additional NIGP Commodity Codes</a:t>
            </a:r>
            <a:r>
              <a:rPr lang="en-US"/>
              <a:t>, click </a:t>
            </a:r>
            <a:r>
              <a:rPr lang="en-US" b="1"/>
              <a:t>Edit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FE022-D472-AA2C-E0E1-BD71D0433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16" y="4323745"/>
            <a:ext cx="10058400" cy="38918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5D5717-4784-EF92-84C4-B762325C8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9"/>
            </a:pPr>
            <a:r>
              <a:rPr lang="en-US"/>
              <a:t>Check the </a:t>
            </a:r>
            <a:r>
              <a:rPr lang="en-US" b="1"/>
              <a:t>NIGP Commodity Code</a:t>
            </a:r>
            <a:r>
              <a:rPr lang="en-US"/>
              <a:t> box.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Multiple codes can be selected. </a:t>
            </a:r>
          </a:p>
          <a:p>
            <a:pPr marL="742950" indent="-742950">
              <a:buFont typeface="+mj-lt"/>
              <a:buAutoNum type="arabicPeriod" startAt="30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66CAC2-74D0-F7DA-5434-C430E3F35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1406" y="6044430"/>
            <a:ext cx="802951" cy="5097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8FF3C1-0A60-722C-27C9-B739914C2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7"/>
          <a:stretch>
            <a:fillRect/>
          </a:stretch>
        </p:blipFill>
        <p:spPr>
          <a:xfrm>
            <a:off x="2465209" y="10829925"/>
            <a:ext cx="7315200" cy="4633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9A4F6-C7AD-75FF-586C-2177D1A67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8455" y="13201650"/>
            <a:ext cx="449883" cy="8429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D88105-C0A2-50A9-CAE7-F8AFB8E3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1945" y="14896414"/>
            <a:ext cx="725214" cy="4051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30BF7E-9D8A-6E73-74DB-24BBB2A1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59815" y="133488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491FCB-FFE4-C810-977E-3DF494025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3305" y="148246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A202D1-0785-BF5A-6FFE-1FEC525A9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1054" y="5218770"/>
            <a:ext cx="3932342" cy="5129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9D179B-94FC-8090-888B-3B59E8109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2766" y="60249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826681-9619-93EA-6CBF-680A0FB19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33396" y="51830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9C1DA-176F-0A5A-578C-1DA9B758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DF00B-8DEB-1235-BAC5-458F00C57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987EB-2AAE-250E-CDDF-157920EB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E86AE-6034-E100-F144-316A17D60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DD53841-F8D0-5D38-8ED3-03EA249B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10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73662-E994-F404-DFE0-1713B690AA5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7B28D0-3A57-A956-F474-C60EF2FDA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31"/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Enter the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Estimated Value 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for the event. </a:t>
            </a:r>
          </a:p>
          <a:p>
            <a:pPr marL="742950" lvl="0"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: The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Estimated Value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field is also used for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DPA Approvals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 NOIA/NOA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protest period.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1F8D6-30E7-E351-3A13-8347EBCC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616"/>
          <a:stretch>
            <a:fillRect/>
          </a:stretch>
        </p:blipFill>
        <p:spPr>
          <a:xfrm>
            <a:off x="1066799" y="5385191"/>
            <a:ext cx="10058400" cy="23746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6B428C-12D3-6108-AD43-ECDC048F3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780060" cy="3274755"/>
          </a:xfrm>
          <a:ln w="12700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2"/>
              <a:tabLst/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Select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checkbox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Best Value 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and drag slider bar to 100% for </a:t>
            </a:r>
            <a:r>
              <a:rPr lang="en-US" i="1">
                <a:solidFill>
                  <a:prstClr val="black"/>
                </a:solidFill>
                <a:latin typeface="Arial"/>
                <a:cs typeface="Arial"/>
              </a:rPr>
              <a:t>Quality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. </a:t>
            </a:r>
          </a:p>
          <a:p>
            <a:pPr marL="746125"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2800" b="1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The fields in this section are read-only based on the template selection and default to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Yes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, except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Best Value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, which defaults as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CA" sz="2800" i="1"/>
              <a:t>Sealed Bid </a:t>
            </a:r>
            <a:r>
              <a:rPr lang="en-CA" sz="2800"/>
              <a:t>ensures supplier responses remain confidential to the </a:t>
            </a:r>
            <a:r>
              <a:rPr lang="en-CA" sz="2800" i="1"/>
              <a:t>Sourcing Event Buyer </a:t>
            </a:r>
            <a:r>
              <a:rPr lang="en-CA" sz="2800"/>
              <a:t>until after the event closes.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51D81B-549C-C0DF-B8F0-7215A6F5B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2292414"/>
            <a:ext cx="10058400" cy="2987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2B3D0CE-1989-2D5B-FC8E-9023D0CDE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6811674"/>
            <a:ext cx="5577318" cy="5968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C833B9-C44D-97E2-2C63-C0657D844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4455" y="13158736"/>
            <a:ext cx="7494490" cy="9324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9B732-13CE-57D5-C497-C0E7594D8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960D3-110E-F19A-1581-B1186FAE6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7889B-039E-7838-E1ED-77A8A5C63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E25F-CD27-513C-58F9-C97EBF39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50A86861-E187-9F0A-70A4-3BA50DDF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11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FE7D3-8820-2606-51F0-50AFDEC5458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BC4CD1-0F7E-5ACD-F2A2-82E7787A7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Enter </a:t>
            </a:r>
            <a:r>
              <a:rPr lang="en-US" b="1"/>
              <a:t>Public Event Short Description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The </a:t>
            </a:r>
            <a:r>
              <a:rPr lang="en-US" sz="2800" i="1"/>
              <a:t>Public Event Short Description </a:t>
            </a:r>
            <a:r>
              <a:rPr lang="en-US" sz="2800"/>
              <a:t>will be displayed on the GA@WORK Marketplace. It is highly recommended to include the state entity’s full name in the description. </a:t>
            </a:r>
            <a:r>
              <a:rPr lang="en-US" sz="2800" i="1"/>
              <a:t>Restrict Buyer Notification </a:t>
            </a:r>
            <a:r>
              <a:rPr lang="en-US" sz="2800"/>
              <a:t>is set to </a:t>
            </a:r>
            <a:r>
              <a:rPr lang="en-US" sz="2800" i="1"/>
              <a:t>Yes</a:t>
            </a:r>
            <a:r>
              <a:rPr lang="en-US" sz="2800"/>
              <a:t> so that only the </a:t>
            </a:r>
            <a:r>
              <a:rPr lang="en-US" sz="2800" i="1"/>
              <a:t>Sourcing Event Buyer </a:t>
            </a:r>
            <a:r>
              <a:rPr lang="en-US" sz="2800"/>
              <a:t>will receive event related notifications.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49D5FB-E66A-251A-715B-A2DB41590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6236067"/>
            <a:ext cx="9144000" cy="5206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9597C0D-F0D5-3C33-F7A1-1F7DB3564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9195" y="7974471"/>
            <a:ext cx="3859534" cy="1554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658EF-D098-1D34-1600-43E8DC9F8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5EE31-0ACB-1CDB-38DF-3A06B00A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C1823-2AC6-70B7-F129-6FEE19277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3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85D60-8BEE-93A2-F610-3E6AB24D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6637AC3B-8F31-512F-8F62-95E1AB39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12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68F59-4D39-42FE-493E-F295A0CBC57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09D6B-CC7B-A270-C6C4-335174486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29"/>
            <a:ext cx="10569221" cy="8348199"/>
          </a:xfrm>
        </p:spPr>
        <p:txBody>
          <a:bodyPr>
            <a:normAutofit/>
          </a:bodyPr>
          <a:lstStyle/>
          <a:p>
            <a:pPr marL="790575" indent="-742950">
              <a:buFont typeface="+mj-lt"/>
              <a:buAutoNum type="arabicPeriod" startAt="34"/>
            </a:pPr>
            <a:r>
              <a:rPr lang="en-US"/>
              <a:t>Select </a:t>
            </a:r>
            <a:r>
              <a:rPr lang="en-US" b="1"/>
              <a:t>Time Zone </a:t>
            </a:r>
            <a:r>
              <a:rPr lang="en-US"/>
              <a:t>(Optional). </a:t>
            </a:r>
          </a:p>
          <a:p>
            <a:pPr marL="801688"/>
            <a:r>
              <a:rPr lang="en-US" sz="2800" b="1"/>
              <a:t>Note</a:t>
            </a:r>
            <a:r>
              <a:rPr lang="en-US" sz="2800"/>
              <a:t>: Verify </a:t>
            </a:r>
            <a:r>
              <a:rPr lang="en-US" sz="2800" i="1"/>
              <a:t>Time Zone </a:t>
            </a:r>
            <a:r>
              <a:rPr lang="en-US" sz="2800"/>
              <a:t>is set to </a:t>
            </a:r>
            <a:r>
              <a:rPr lang="en-US" sz="2800" i="1"/>
              <a:t>Eastern Standard Time</a:t>
            </a:r>
            <a:r>
              <a:rPr lang="en-US" sz="2800"/>
              <a:t>.</a:t>
            </a:r>
          </a:p>
          <a:p>
            <a:pPr marL="790575" indent="-742950">
              <a:buFont typeface="+mj-lt"/>
              <a:buAutoNum type="arabicPeriod" startAt="35"/>
            </a:pPr>
            <a:r>
              <a:rPr lang="en-US"/>
              <a:t>Enter </a:t>
            </a:r>
            <a:r>
              <a:rPr lang="en-US" b="1"/>
              <a:t>Open Date</a:t>
            </a:r>
            <a:r>
              <a:rPr lang="en-US"/>
              <a:t>* and </a:t>
            </a:r>
            <a:r>
              <a:rPr lang="en-US" b="1"/>
              <a:t>Close Date</a:t>
            </a:r>
            <a:r>
              <a:rPr lang="en-US"/>
              <a:t>*.</a:t>
            </a:r>
          </a:p>
          <a:p>
            <a:pPr marL="790575" indent="-742950">
              <a:buFont typeface="+mj-lt"/>
              <a:buAutoNum type="arabicPeriod" startAt="35"/>
            </a:pPr>
            <a:r>
              <a:rPr lang="en-US"/>
              <a:t>Select </a:t>
            </a:r>
            <a:r>
              <a:rPr lang="en-US" b="1"/>
              <a:t>Sealed Bid Open Date*</a:t>
            </a:r>
            <a:r>
              <a:rPr lang="en-US"/>
              <a:t>. </a:t>
            </a:r>
          </a:p>
          <a:p>
            <a:pPr marL="8096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Same as Close Date is </a:t>
            </a:r>
            <a:r>
              <a:rPr lang="en-US" sz="2800"/>
              <a:t>auto-checked. If you uncheck </a:t>
            </a:r>
            <a:r>
              <a:rPr lang="en-US" sz="2800" i="1"/>
              <a:t>Same as Close Date box</a:t>
            </a:r>
            <a:r>
              <a:rPr lang="en-US" sz="2800"/>
              <a:t>, the </a:t>
            </a:r>
            <a:r>
              <a:rPr lang="en-US" sz="2800" i="1"/>
              <a:t>Sealed Bid Open Date </a:t>
            </a:r>
            <a:r>
              <a:rPr lang="en-US" sz="2800"/>
              <a:t>field is visible. </a:t>
            </a:r>
          </a:p>
          <a:p>
            <a:pPr marL="790575" indent="-742950">
              <a:buFont typeface="+mj-lt"/>
              <a:buAutoNum type="arabicPeriod" startAt="37"/>
            </a:pPr>
            <a:r>
              <a:rPr lang="en-US"/>
              <a:t>Select </a:t>
            </a:r>
            <a:r>
              <a:rPr lang="en-US" b="1"/>
              <a:t>Show Sealed Bid Open Date to Supplier</a:t>
            </a:r>
            <a:r>
              <a:rPr lang="en-US"/>
              <a:t>.</a:t>
            </a:r>
          </a:p>
          <a:p>
            <a:pPr marL="863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Show Sealed Bid Open Date to Supplier box</a:t>
            </a:r>
            <a:r>
              <a:rPr lang="en-US" sz="2800"/>
              <a:t> is auto-checked. </a:t>
            </a:r>
          </a:p>
          <a:p>
            <a:pPr marL="790575" indent="-742950">
              <a:buFont typeface="+mj-lt"/>
              <a:buAutoNum type="arabicPeriod" startAt="38"/>
            </a:pPr>
            <a:r>
              <a:rPr lang="en-US"/>
              <a:t>Enter </a:t>
            </a:r>
            <a:r>
              <a:rPr lang="en-US" b="1"/>
              <a:t>Q&amp;A Submission Close Date</a:t>
            </a:r>
            <a:r>
              <a:rPr lang="en-US"/>
              <a:t>*.</a:t>
            </a:r>
          </a:p>
          <a:p>
            <a:pPr marL="863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checked, the date field will automatically be set to reflect the close date of the event. </a:t>
            </a:r>
          </a:p>
          <a:p>
            <a:pPr marL="790575" indent="-742950">
              <a:buFont typeface="+mj-lt"/>
              <a:buAutoNum type="arabicPeriod" startAt="39"/>
            </a:pPr>
            <a:r>
              <a:rPr lang="en-US"/>
              <a:t>Click </a:t>
            </a:r>
            <a:r>
              <a:rPr lang="en-US" b="1"/>
              <a:t>Save Progress </a:t>
            </a:r>
            <a:r>
              <a:rPr lang="en-US"/>
              <a:t>and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90575" indent="-742950">
              <a:buFont typeface="+mj-lt"/>
              <a:buAutoNum type="arabicPeriod" startAt="24"/>
            </a:pPr>
            <a:endParaRPr lang="en-US"/>
          </a:p>
          <a:p>
            <a:pPr marL="736600"/>
            <a:endParaRPr lang="en-US" sz="32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189902-124C-2E5C-131F-A3A5B099D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492460"/>
            <a:ext cx="10058400" cy="49713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71D07A-A8F7-0C37-9CFB-29AA82878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0442" y="15088119"/>
            <a:ext cx="2149517" cy="35396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7DCA38-2C8A-DD75-5E5A-D754CF443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42949" y="107401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2E8B15-D1A7-28B1-9D8E-4C2B38CA2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36566" y="114621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889D9B-75E1-DE64-C858-5AAA4D9DF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55476" y="126798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8CBCE2-BBDC-431D-6059-60E36DA0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61802" y="149627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36D54A-F6B8-0FA3-964C-1E6E6BA4B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0354" y="10874164"/>
            <a:ext cx="2801980" cy="3128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37C79A-C3C4-48B5-D44A-3AD131C81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3529" y="12786135"/>
            <a:ext cx="2115122" cy="3361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930DB-2F9A-B7FF-2806-426D748F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0354" y="11265961"/>
            <a:ext cx="2115122" cy="93312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98F4EF-C7FA-ECD5-974D-7658C2E74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516" y="13949221"/>
            <a:ext cx="8072443" cy="7721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EF0784-855A-C38D-1522-D7D4802AF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00685" y="1340058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864E47-DB98-33CA-9858-7BFE2520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7516" y="13338756"/>
            <a:ext cx="2503800" cy="3361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BD5245-E685-C0D7-3287-F20869CC3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98141" y="132285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E424B-3033-A202-47F8-3E10D4FD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0B4E1-81D1-0E64-4DC7-9C793B098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CC546-2DD3-1F64-105E-7FCD38EC7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67BA-77C6-1AE0-D067-D7B08354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>
            <a:extLst>
              <a:ext uri="{FF2B5EF4-FFF2-40B4-BE49-F238E27FC236}">
                <a16:creationId xmlns:a16="http://schemas.microsoft.com/office/drawing/2014/main" id="{8352D76A-E6C8-BC18-B9D1-32657187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13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74849-4F4A-6918-ECF6-C56B7C80A38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41BF45-C888-0542-3680-1D0E55553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0"/>
            </a:pPr>
            <a:r>
              <a:rPr lang="en-US"/>
              <a:t>Select the </a:t>
            </a:r>
            <a:r>
              <a:rPr lang="en-US" b="1"/>
              <a:t>Fiscal Year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the event will be awarded.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Select </a:t>
            </a:r>
            <a:r>
              <a:rPr lang="en-US" b="1"/>
              <a:t>Purchasing Type</a:t>
            </a:r>
            <a:r>
              <a:rPr lang="en-US"/>
              <a:t>* and </a:t>
            </a:r>
            <a:r>
              <a:rPr lang="en-US" b="1"/>
              <a:t>Category Type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D77A0-8540-C2ED-16B8-4F1CE828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147329"/>
            <a:ext cx="10058400" cy="3502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9DB9D0-06FC-3181-72E9-3EC199A53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6328" y="7532250"/>
            <a:ext cx="2854952" cy="7571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4D3BA3-6F90-3C42-397A-85797AEF4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2883" y="7107810"/>
            <a:ext cx="632106" cy="3100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E46D2A-2C07-0823-2DFE-AFD8E094A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68714" y="76365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F332F-6B74-5086-3CC6-B7E138630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59884" y="87687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EF5F8-282B-41BD-6B73-659EA84C0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56342" y="69836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E0809-B0BD-568F-E998-68FD44C0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8151" y="9317400"/>
            <a:ext cx="632106" cy="3100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8C01A-9012-2B8D-FBAE-1230B2565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4B4A1-51F1-1444-E5B9-15FF8ABB3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21942-7A45-E150-CC35-0F2C5E280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1782-25CD-743A-8317-1F5CA3394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69F26003-E758-27EE-DF44-DF384670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14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3243E-F50D-092B-CAF9-9DD600C1EB1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69A68E-2898-3925-9A30-B0976F7A5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3"/>
            </a:pPr>
            <a:r>
              <a:rPr lang="en-US"/>
              <a:t>Review </a:t>
            </a:r>
            <a:r>
              <a:rPr lang="en-US" b="1"/>
              <a:t>Event Owners</a:t>
            </a:r>
            <a:r>
              <a:rPr lang="en-US"/>
              <a:t>*, </a:t>
            </a:r>
            <a:r>
              <a:rPr lang="en-US" b="1"/>
              <a:t>Contacts*</a:t>
            </a:r>
            <a:r>
              <a:rPr lang="en-US"/>
              <a:t> and </a:t>
            </a:r>
            <a:r>
              <a:rPr lang="en-US" b="1"/>
              <a:t>Notification Recipients</a:t>
            </a:r>
            <a:r>
              <a:rPr lang="en-US"/>
              <a:t>*.</a:t>
            </a:r>
          </a:p>
          <a:p>
            <a:pPr marL="738188"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Click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Users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update any of the editable fields. Review </a:t>
            </a:r>
            <a:r>
              <a:rPr lang="en-CA" sz="2800" i="1"/>
              <a:t>Managing Administrators, Stakeholders and Contract Managers Job Aid </a:t>
            </a:r>
            <a:r>
              <a:rPr lang="en-CA" sz="2800"/>
              <a:t>for further details. </a:t>
            </a:r>
            <a:endParaRPr lang="en-US" sz="2800"/>
          </a:p>
          <a:p>
            <a:pPr marL="742950" indent="-742950">
              <a:buFont typeface="+mj-lt"/>
              <a:buAutoNum type="arabicPeriod" startAt="44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70F78E-0F04-C085-83EF-2471D2702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932" y="5494895"/>
            <a:ext cx="10058400" cy="8403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A5EE2-5940-9E0B-C853-34682C15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128" y="7129086"/>
            <a:ext cx="3236646" cy="46189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962BCE-5E8C-487F-D226-8DC0EBAEA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49169" y="13590953"/>
            <a:ext cx="659314" cy="3070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EC16E4-4B9B-FAB7-2F88-22A1211F3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41774" y="92569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A312E-5B99-CFC9-1F70-7AF76AF9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04506" y="130423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F6D8-FA62-BD5A-629E-33C6F9DE4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BB6EB-25EE-FA88-0D71-D52AD5EDD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E3E1-18BC-1320-11F1-2416CB33B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0C937-25D3-83CD-1BD3-D6883800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E6277822-97E2-411F-B118-196691DF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15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D3367-1269-2225-887A-45AFE7711A0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785226-3E6D-FD53-34DC-0BFAA6457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0569221" cy="36225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5"/>
            </a:pPr>
            <a:r>
              <a:rPr lang="en-US"/>
              <a:t>Review and edit </a:t>
            </a:r>
            <a:r>
              <a:rPr lang="en-US" b="1"/>
              <a:t>Description*</a:t>
            </a:r>
            <a:r>
              <a:rPr lang="en-US"/>
              <a:t>. </a:t>
            </a:r>
          </a:p>
          <a:p>
            <a:pPr marL="793750">
              <a:lnSpc>
                <a:spcPct val="100000"/>
              </a:lnSpc>
            </a:pPr>
            <a:r>
              <a:rPr lang="en-US" sz="2800" b="1"/>
              <a:t>Note</a:t>
            </a:r>
            <a:r>
              <a:rPr lang="en-US" sz="2800"/>
              <a:t>: Remove instructions when editing </a:t>
            </a:r>
            <a:r>
              <a:rPr lang="en-US" sz="2800" i="1"/>
              <a:t>Description </a:t>
            </a:r>
            <a:r>
              <a:rPr lang="en-US" sz="2800"/>
              <a:t>this will show up in the </a:t>
            </a:r>
            <a:r>
              <a:rPr lang="en-US" sz="2800" i="1"/>
              <a:t>Georgia Procurement Registry (GPR). </a:t>
            </a:r>
            <a:r>
              <a:rPr lang="en-US" sz="2800"/>
              <a:t>To remove yellow highlighting, select the text and click the </a:t>
            </a:r>
            <a:r>
              <a:rPr lang="en-US" sz="2800" i="1"/>
              <a:t>Paint Bucket </a:t>
            </a:r>
            <a:r>
              <a:rPr lang="en-US" sz="2800"/>
              <a:t>to </a:t>
            </a:r>
            <a:r>
              <a:rPr lang="en-US" sz="2800">
                <a:highlight>
                  <a:srgbClr val="FFFFFF"/>
                </a:highlight>
              </a:rPr>
              <a:t>change the background color. To </a:t>
            </a:r>
            <a:r>
              <a:rPr lang="en-US" sz="2800" i="1">
                <a:highlight>
                  <a:srgbClr val="FFFFFF"/>
                </a:highlight>
              </a:rPr>
              <a:t>Copy from Library</a:t>
            </a:r>
            <a:r>
              <a:rPr lang="en-US" sz="2800">
                <a:highlight>
                  <a:srgbClr val="FFFFFF"/>
                </a:highlight>
              </a:rPr>
              <a:t>, follow </a:t>
            </a:r>
            <a:r>
              <a:rPr lang="en-US" sz="2800" i="1">
                <a:highlight>
                  <a:srgbClr val="FFFFFF"/>
                </a:highlight>
              </a:rPr>
              <a:t>Steps 46 – 47, </a:t>
            </a:r>
            <a:r>
              <a:rPr lang="en-US" sz="2800">
                <a:highlight>
                  <a:srgbClr val="FFFFFF"/>
                </a:highlight>
              </a:rPr>
              <a:t>or skip to </a:t>
            </a:r>
            <a:r>
              <a:rPr lang="en-US" sz="2800" i="1">
                <a:highlight>
                  <a:srgbClr val="FFFFFF"/>
                </a:highlight>
              </a:rPr>
              <a:t>Step 48 </a:t>
            </a:r>
            <a:r>
              <a:rPr lang="en-US" sz="2800">
                <a:highlight>
                  <a:srgbClr val="FFFFFF"/>
                </a:highlight>
              </a:rPr>
              <a:t>to add </a:t>
            </a:r>
            <a:r>
              <a:rPr lang="en-US" sz="2800" i="1">
                <a:highlight>
                  <a:srgbClr val="FFFFFF"/>
                </a:highlight>
              </a:rPr>
              <a:t>Stage Description. </a:t>
            </a:r>
            <a:endParaRPr lang="en-US" sz="2800">
              <a:highlight>
                <a:srgbClr val="FFFFFF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82898-C5F0-79ED-6C10-E253B826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962"/>
          <a:stretch>
            <a:fillRect/>
          </a:stretch>
        </p:blipFill>
        <p:spPr>
          <a:xfrm>
            <a:off x="1981199" y="5712997"/>
            <a:ext cx="8229600" cy="29792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4FCFB3-1559-C46E-994F-F27CE3E5E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6"/>
            </a:pPr>
            <a:r>
              <a:rPr lang="en-US"/>
              <a:t>To </a:t>
            </a:r>
            <a:r>
              <a:rPr lang="en-US" b="1"/>
              <a:t>Copy Description from Library</a:t>
            </a:r>
            <a:r>
              <a:rPr lang="en-US"/>
              <a:t>, click </a:t>
            </a:r>
            <a:r>
              <a:rPr lang="en-US" b="1"/>
              <a:t>Copy from Library</a:t>
            </a:r>
            <a:r>
              <a:rPr lang="en-US"/>
              <a:t>. </a:t>
            </a:r>
          </a:p>
          <a:p>
            <a:pPr marL="6985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Click </a:t>
            </a:r>
            <a:r>
              <a:rPr lang="en-US" sz="2800" i="1">
                <a:solidFill>
                  <a:prstClr val="black"/>
                </a:solidFill>
              </a:rPr>
              <a:t>Magnifying Glass </a:t>
            </a:r>
            <a:r>
              <a:rPr lang="en-US" sz="2800"/>
              <a:t>to display more options.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1BAA9-9847-F2C2-6D17-BE077BF0D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10879354"/>
            <a:ext cx="10058400" cy="4438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2F968E-6887-E2A2-CEEA-5400A2E70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0600" y="7211247"/>
            <a:ext cx="7835900" cy="1013850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B955-CC74-A317-7CFF-A36E21012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47767" y="11383384"/>
            <a:ext cx="994883" cy="27740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35909-E5B2-922F-1B47-05B146F06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54E-BDF8-7EEE-FE08-2CAA6FF9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FC52F-145D-C26A-F48C-7807897B3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175FF-6962-C29C-CF27-DAF3622B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6859367B-7E87-66AA-1809-362C9E3B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16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218A7-2704-4FD8-5E87-AFE861C7DDD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9A88C-CA1E-EEE2-EE76-8DA309D16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7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7461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Click </a:t>
            </a:r>
            <a:r>
              <a:rPr lang="en-US" sz="2800" i="1">
                <a:solidFill>
                  <a:prstClr val="black"/>
                </a:solidFill>
              </a:rPr>
              <a:t>Magnifying Glass </a:t>
            </a:r>
            <a:r>
              <a:rPr lang="en-US" sz="2800"/>
              <a:t>to display more options.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1FC32-0A4D-3D3C-8641-CBE1AEBB4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7"/>
          <a:stretch>
            <a:fillRect/>
          </a:stretch>
        </p:blipFill>
        <p:spPr>
          <a:xfrm>
            <a:off x="1066799" y="3973926"/>
            <a:ext cx="10058400" cy="44658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65765-82E1-6772-67BF-E880050618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/>
              <a:t>Click </a:t>
            </a:r>
            <a:r>
              <a:rPr lang="en-US" b="1"/>
              <a:t>Select </a:t>
            </a:r>
            <a:r>
              <a:rPr lang="en-US"/>
              <a:t>to add </a:t>
            </a:r>
            <a:r>
              <a:rPr lang="en-US" b="1"/>
              <a:t>Description Content</a:t>
            </a:r>
            <a:r>
              <a:rPr lang="en-US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253EF9-5B01-8173-DAA8-89BCA01A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9631853"/>
            <a:ext cx="9144000" cy="583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F16534-CF74-F145-22C3-3E37E2611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2631" y="13962036"/>
            <a:ext cx="587749" cy="30726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709BE0-A763-08E9-40A1-81980CC1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064" y="6211681"/>
            <a:ext cx="4525493" cy="604768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6D703-D5F2-FB11-FE4B-C83F65AEF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41CF9-0E34-7EE8-113A-5560AA5E3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58DA-AFF4-5638-2D7D-736BC748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7E739-62D6-9588-0CC7-7AE605BE2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AA7D9CB3-604A-FDEB-58C3-B74432B7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17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E758E-914A-C7FD-B740-40C989F5C0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76CDD9-AC62-89D6-AC79-D9E997F0B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9"/>
            </a:pPr>
            <a:r>
              <a:rPr lang="en-US"/>
              <a:t>Review added </a:t>
            </a:r>
            <a:r>
              <a:rPr lang="en-US" b="1"/>
              <a:t>Description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9"/>
            </a:pPr>
            <a:r>
              <a:rPr lang="en-US"/>
              <a:t>Enter </a:t>
            </a:r>
            <a:r>
              <a:rPr lang="en-US" b="1"/>
              <a:t>Stage Description </a:t>
            </a:r>
            <a:r>
              <a:rPr lang="en-US"/>
              <a:t>(Optional).</a:t>
            </a:r>
          </a:p>
          <a:p>
            <a:pPr marL="7461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Populate this field only if there is a stage included in the event. </a:t>
            </a:r>
          </a:p>
          <a:p>
            <a:pPr marL="762000" indent="-742950">
              <a:buFont typeface="+mj-lt"/>
              <a:buAutoNum type="arabicPeriod" startAt="51"/>
            </a:pPr>
            <a:r>
              <a:rPr lang="en-US"/>
              <a:t>Click </a:t>
            </a:r>
            <a:r>
              <a:rPr lang="en-US" b="1"/>
              <a:t>Save Progress </a:t>
            </a:r>
            <a:r>
              <a:rPr lang="en-US"/>
              <a:t>and </a:t>
            </a:r>
            <a:r>
              <a:rPr lang="en-US" b="1"/>
              <a:t>Next</a:t>
            </a:r>
            <a:r>
              <a:rPr lang="en-US"/>
              <a:t>. </a:t>
            </a:r>
          </a:p>
          <a:p>
            <a:pPr marL="576263"/>
            <a:endParaRPr lang="en-US" sz="2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2AE5A-834A-4CA5-4A21-5D055C83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291589"/>
            <a:ext cx="10058400" cy="78283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C025024-EA67-62E0-640E-AA1F57752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124621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1B4DE7-7C2E-818A-4C9A-6B547D541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0703" y="11010456"/>
            <a:ext cx="9642328" cy="14516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F0A6B0-6E2C-92F0-04B8-B1FD51F39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1640" y="13754328"/>
            <a:ext cx="1832111" cy="332065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06D810-9BF0-E7E9-6D25-54AC3441A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93375" y="132056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34218A-C084-B80A-6693-2EF1F33B3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0703" y="8128000"/>
            <a:ext cx="9642328" cy="15013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B54BB1-8EA5-A1B5-4464-0A38EA4C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963523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DAC99-E2CC-C89E-58D8-2BD3F3659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F9C27-6410-A43A-B1AA-0532013BC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55C2-EFD9-8BDA-96FF-F494632A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25A0-860D-5233-C2B5-B2A27B5B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>
            <a:extLst>
              <a:ext uri="{FF2B5EF4-FFF2-40B4-BE49-F238E27FC236}">
                <a16:creationId xmlns:a16="http://schemas.microsoft.com/office/drawing/2014/main" id="{911E07FF-DC87-D9D9-F9D1-8663732C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18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AB7B1-A92D-19F0-38DC-42FB5D9D591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61790-1470-A31D-A643-3DFCDA218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952748" cy="605366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2"/>
            </a:pPr>
            <a:r>
              <a:rPr lang="en-US"/>
              <a:t>Click </a:t>
            </a:r>
            <a:r>
              <a:rPr lang="en-US" b="1"/>
              <a:t>Actions </a:t>
            </a:r>
            <a:r>
              <a:rPr lang="en-US"/>
              <a:t>and select </a:t>
            </a:r>
            <a:r>
              <a:rPr lang="en-US" b="1"/>
              <a:t>Edit Properties </a:t>
            </a:r>
            <a:r>
              <a:rPr lang="en-US"/>
              <a:t>or </a:t>
            </a:r>
            <a:r>
              <a:rPr lang="en-US" b="1"/>
              <a:t>Delete</a:t>
            </a:r>
            <a:r>
              <a:rPr lang="en-US"/>
              <a:t>, if applicable.</a:t>
            </a:r>
          </a:p>
          <a:p>
            <a:pPr marL="7461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Prerequisites</a:t>
            </a:r>
            <a:r>
              <a:rPr lang="en-US" sz="2800"/>
              <a:t> are populated when using the </a:t>
            </a:r>
            <a:r>
              <a:rPr lang="en-US" sz="2800" i="1" err="1"/>
              <a:t>eRFQC</a:t>
            </a:r>
            <a:r>
              <a:rPr lang="en-US" sz="2800" i="1"/>
              <a:t> Template</a:t>
            </a:r>
            <a:r>
              <a:rPr lang="en-US" sz="2800"/>
              <a:t>. </a:t>
            </a:r>
            <a:r>
              <a:rPr lang="en-US" sz="2800" i="1"/>
              <a:t>Prerequisites </a:t>
            </a:r>
            <a:r>
              <a:rPr lang="en-US" sz="2800"/>
              <a:t>should be reviewed by </a:t>
            </a:r>
            <a:r>
              <a:rPr lang="en-US" sz="2800" i="1"/>
              <a:t>Sourcing Event Buyers </a:t>
            </a:r>
            <a:r>
              <a:rPr lang="en-US" sz="2800"/>
              <a:t>to ensure language and attachments are correct.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DD541-D057-F316-77CA-9B796EB6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4854729"/>
            <a:ext cx="9144000" cy="38941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CC8538-4B7B-2AD2-8DA7-95BBCB8E92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53"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Prerequisite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(Optional)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</a:rPr>
              <a:t>and select </a:t>
            </a:r>
            <a:r>
              <a:rPr lang="en-US" b="1">
                <a:solidFill>
                  <a:prstClr val="black"/>
                </a:solidFill>
              </a:rPr>
              <a:t>Add New Prerequisite</a:t>
            </a:r>
            <a:r>
              <a:rPr lang="en-US">
                <a:solidFill>
                  <a:prstClr val="black"/>
                </a:solidFill>
              </a:rPr>
              <a:t>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4863">
              <a:defRPr/>
            </a:pPr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>
                <a:highlight>
                  <a:srgbClr val="FFFFFF"/>
                </a:highlight>
              </a:rPr>
              <a:t>Add New Prerequisite</a:t>
            </a:r>
            <a:r>
              <a:rPr lang="en-US" sz="2800">
                <a:highlight>
                  <a:srgbClr val="FFFFFF"/>
                </a:highlight>
              </a:rPr>
              <a:t>, follow </a:t>
            </a:r>
            <a:r>
              <a:rPr lang="en-US" sz="2800" i="1">
                <a:highlight>
                  <a:srgbClr val="FFFFFF"/>
                </a:highlight>
              </a:rPr>
              <a:t>Steps 53 – 58 </a:t>
            </a:r>
            <a:r>
              <a:rPr lang="en-US" sz="2800">
                <a:highlight>
                  <a:srgbClr val="FFFFFF"/>
                </a:highlight>
              </a:rPr>
              <a:t>and then skip to </a:t>
            </a:r>
            <a:r>
              <a:rPr lang="en-US" sz="2800" i="1">
                <a:highlight>
                  <a:srgbClr val="FFFFFF"/>
                </a:highlight>
              </a:rPr>
              <a:t>Step 59 </a:t>
            </a:r>
            <a:r>
              <a:rPr lang="en-US" sz="2800">
                <a:highlight>
                  <a:srgbClr val="FFFFFF"/>
                </a:highlight>
              </a:rPr>
              <a:t>to </a:t>
            </a:r>
            <a:r>
              <a:rPr lang="en-US" sz="2800" i="1">
                <a:highlight>
                  <a:srgbClr val="FFFFFF"/>
                </a:highlight>
              </a:rPr>
              <a:t>Add Attachment</a:t>
            </a:r>
            <a:r>
              <a:rPr lang="en-US" sz="2800">
                <a:highlight>
                  <a:srgbClr val="FFFFFF"/>
                </a:highlight>
              </a:rPr>
              <a:t>. If selecting </a:t>
            </a:r>
            <a:r>
              <a:rPr lang="en-US" sz="2800" i="1">
                <a:highlight>
                  <a:srgbClr val="FFFFFF"/>
                </a:highlight>
              </a:rPr>
              <a:t>Add from Library</a:t>
            </a:r>
            <a:r>
              <a:rPr lang="en-US" sz="2800">
                <a:highlight>
                  <a:srgbClr val="FFFFFF"/>
                </a:highlight>
              </a:rPr>
              <a:t>, follow </a:t>
            </a:r>
            <a:r>
              <a:rPr lang="en-US" sz="2800" i="1">
                <a:highlight>
                  <a:srgbClr val="FFFFFF"/>
                </a:highlight>
              </a:rPr>
              <a:t>Steps 67 – 73</a:t>
            </a:r>
            <a:r>
              <a:rPr lang="en-US" sz="2800">
                <a:highlight>
                  <a:srgbClr val="FFFFFF"/>
                </a:highlight>
              </a:rPr>
              <a:t>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B90248-7DBE-A5F4-AEE8-62DCDB75D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2" t="2480" r="42298" b="12401"/>
          <a:stretch>
            <a:fillRect/>
          </a:stretch>
        </p:blipFill>
        <p:spPr>
          <a:xfrm>
            <a:off x="1550809" y="11684000"/>
            <a:ext cx="9144000" cy="3543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7E35B4-DC18-90E3-870B-8A2DFB36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1800" y="12486018"/>
            <a:ext cx="2527300" cy="141195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78239-9962-089D-125A-15DF1200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4583" y="6788258"/>
            <a:ext cx="2283415" cy="196060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E5C18-A5EF-C3C2-2D25-A10BE877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1F52D-3619-EF0A-8A46-D643FE00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37112-7D38-E619-3D32-FCB3B398A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 of 52)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36600" indent="635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University System of Georgia (USG) </a:t>
            </a:r>
            <a:r>
              <a:rPr lang="en-US" sz="2800"/>
              <a:t>and </a:t>
            </a:r>
            <a:r>
              <a:rPr lang="en-US" sz="2800" i="1"/>
              <a:t>GDOT </a:t>
            </a:r>
            <a:r>
              <a:rPr lang="en-US" sz="2800"/>
              <a:t>users complete local logon and then proceed to </a:t>
            </a:r>
            <a:r>
              <a:rPr lang="en-US" sz="2800" i="1"/>
              <a:t>Step 4</a:t>
            </a:r>
            <a:r>
              <a:rPr lang="en-US" sz="2800"/>
              <a:t>.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91" y="4271444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 </a:t>
            </a:r>
            <a:r>
              <a:rPr lang="en-US" b="1"/>
              <a:t>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09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790" y="4272227"/>
            <a:ext cx="2411591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2929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C7ACB-5618-E3CF-9C4D-1BC89B0E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C4BEEEC2-5C55-359E-8BE3-5074EDB8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19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6311B-4BA1-88CE-DC38-E3B0B264CF6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8AB8ED0-C520-2308-99C1-5F6DB7EE9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880559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54"/>
            </a:pPr>
            <a:r>
              <a:rPr lang="en-US"/>
              <a:t>Enter </a:t>
            </a:r>
            <a:r>
              <a:rPr lang="en-US" b="1"/>
              <a:t>Instructions to supplier</a:t>
            </a:r>
            <a:r>
              <a:rPr lang="en-US"/>
              <a:t>* and select </a:t>
            </a:r>
            <a:r>
              <a:rPr lang="en-US" b="1"/>
              <a:t>Prerequisite Content</a:t>
            </a:r>
            <a:r>
              <a:rPr lang="en-US"/>
              <a:t>*.</a:t>
            </a:r>
          </a:p>
          <a:p>
            <a:pPr marL="7461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>
                <a:highlight>
                  <a:srgbClr val="FFFFFF"/>
                </a:highlight>
              </a:rPr>
              <a:t>Enter text directly</a:t>
            </a:r>
            <a:r>
              <a:rPr lang="en-US" sz="2800">
                <a:highlight>
                  <a:srgbClr val="FFFFFF"/>
                </a:highlight>
              </a:rPr>
              <a:t>, follow </a:t>
            </a:r>
            <a:r>
              <a:rPr lang="en-US" sz="2800" i="1">
                <a:highlight>
                  <a:srgbClr val="FFFFFF"/>
                </a:highlight>
              </a:rPr>
              <a:t>Steps 55 – 58</a:t>
            </a:r>
            <a:r>
              <a:rPr lang="en-US" sz="2800">
                <a:highlight>
                  <a:srgbClr val="FFFFFF"/>
                </a:highlight>
              </a:rPr>
              <a:t>, and skip to </a:t>
            </a:r>
            <a:r>
              <a:rPr lang="en-US" sz="2800" i="1">
                <a:highlight>
                  <a:srgbClr val="FFFFFF"/>
                </a:highlight>
              </a:rPr>
              <a:t>Step 67</a:t>
            </a:r>
            <a:r>
              <a:rPr lang="en-US" sz="2800">
                <a:highlight>
                  <a:srgbClr val="FFFFFF"/>
                </a:highlight>
              </a:rPr>
              <a:t>. To </a:t>
            </a:r>
            <a:r>
              <a:rPr lang="en-US" sz="2800" i="1">
                <a:highlight>
                  <a:srgbClr val="FFFFFF"/>
                </a:highlight>
              </a:rPr>
              <a:t>Attach File</a:t>
            </a:r>
            <a:r>
              <a:rPr lang="en-US" sz="2800"/>
              <a:t>, </a:t>
            </a:r>
            <a:r>
              <a:rPr lang="en-US" sz="2800">
                <a:highlight>
                  <a:srgbClr val="FFFFFF"/>
                </a:highlight>
              </a:rPr>
              <a:t>skip to Step 59. </a:t>
            </a:r>
          </a:p>
          <a:p>
            <a:pPr marL="742950" indent="-742950">
              <a:buFont typeface="+mj-lt"/>
              <a:buAutoNum type="arabicPeriod" startAt="55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424581-4A65-358F-9073-36571EFDB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779" b="54749"/>
          <a:stretch>
            <a:fillRect/>
          </a:stretch>
        </p:blipFill>
        <p:spPr>
          <a:xfrm>
            <a:off x="2008009" y="5004844"/>
            <a:ext cx="8229600" cy="3750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D231C24-71E7-2934-DD2B-7ABDB5D56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6"/>
            </a:pPr>
            <a:r>
              <a:rPr lang="en-US"/>
              <a:t>Enter </a:t>
            </a:r>
            <a:r>
              <a:rPr lang="en-US" b="1"/>
              <a:t>Title*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6"/>
            </a:pPr>
            <a:r>
              <a:rPr lang="en-US"/>
              <a:t>Enter </a:t>
            </a:r>
            <a:r>
              <a:rPr lang="en-US" b="1"/>
              <a:t>Prerequisite Content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6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E9C912-DDE2-30E8-63C0-D86F9085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11149760"/>
            <a:ext cx="7315200" cy="43140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1228A9-A102-0895-4234-FEE747D7F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7855" y="6276778"/>
            <a:ext cx="4420390" cy="19612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4043B3-5961-F9DA-1D83-D925A2B33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8608" y="8291945"/>
            <a:ext cx="472954" cy="3270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A2FB22-F45E-D63A-889D-C900A8EFA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03730" y="57243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C62349-21CA-370F-94DD-083842189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15990" y="81952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467C71-53BE-8AC3-96F7-4543E49ED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5213" y="13364657"/>
            <a:ext cx="6635744" cy="10779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537DA8-B3E9-B024-89F0-F90718D0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2083142"/>
            <a:ext cx="3170020" cy="3238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01F71F-B7BF-5C83-ECD2-0FE398CA2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3270" y="14997794"/>
            <a:ext cx="634093" cy="336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20F66F-28C8-E0A7-5C76-1413CFF02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37714" y="119711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AE8FF0-FC49-078B-5E06-BB397FE99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144464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1CD163-1FE9-A94E-3A2D-A5BB6F1C4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4630" y="149058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698F3-B0A0-6DC8-3B70-9B0D62008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F7F4-0626-2E8C-D70D-3F6108D0F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DD51F-D3F4-A7A3-4839-AC997BE2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1C43-D874-D9C2-3DA7-4140FB30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68FED76C-790F-346E-1A35-4CC23AE9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20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DFCA4-0FD1-1A27-40B9-4FBB02B55B9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EDB7231-F727-FD25-0D5C-491FBFCBD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653465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9"/>
            </a:pPr>
            <a:r>
              <a:rPr lang="en-US"/>
              <a:t>If attaching file, enter </a:t>
            </a:r>
            <a:r>
              <a:rPr lang="en-US" b="1"/>
              <a:t>Display Name*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9"/>
            </a:pPr>
            <a:r>
              <a:rPr lang="en-US"/>
              <a:t>Click </a:t>
            </a:r>
            <a:r>
              <a:rPr lang="en-US" b="1"/>
              <a:t>Select file </a:t>
            </a:r>
            <a:r>
              <a:rPr lang="en-US"/>
              <a:t>to attach </a:t>
            </a:r>
            <a:r>
              <a:rPr lang="en-US" b="1"/>
              <a:t>File*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9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>
              <a:buFont typeface="+mj-lt"/>
              <a:buAutoNum type="arabicPeriod" startAt="59"/>
            </a:pPr>
            <a:r>
              <a:rPr lang="en-US"/>
              <a:t>Select </a:t>
            </a:r>
            <a:r>
              <a:rPr lang="en-US" b="1"/>
              <a:t>Type* </a:t>
            </a:r>
            <a:r>
              <a:rPr lang="en-US"/>
              <a:t>and enter </a:t>
            </a:r>
            <a:r>
              <a:rPr lang="en-US" b="1"/>
              <a:t>Certification Text*</a:t>
            </a:r>
            <a:r>
              <a:rPr lang="en-US"/>
              <a:t>.</a:t>
            </a:r>
          </a:p>
          <a:p>
            <a:pPr marL="757238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Certification Text </a:t>
            </a:r>
            <a:r>
              <a:rPr lang="en-US" sz="2800"/>
              <a:t>will auto-populate but can be edited. </a:t>
            </a:r>
          </a:p>
          <a:p>
            <a:pPr marL="742950" indent="-742950">
              <a:buFont typeface="+mj-lt"/>
              <a:buAutoNum type="arabicPeriod" startAt="63"/>
            </a:pPr>
            <a:r>
              <a:rPr lang="en-US"/>
              <a:t>Check </a:t>
            </a:r>
            <a:r>
              <a:rPr lang="en-US" b="1"/>
              <a:t>Supplier Must Also Upload a File </a:t>
            </a:r>
            <a:r>
              <a:rPr lang="en-US"/>
              <a:t>box (Optional). </a:t>
            </a:r>
          </a:p>
          <a:p>
            <a:pPr marL="8128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you check this box, </a:t>
            </a:r>
            <a:r>
              <a:rPr lang="en-US" sz="2800" i="1"/>
              <a:t>Enable Confidential Mode checkbox</a:t>
            </a:r>
            <a:r>
              <a:rPr lang="en-US" sz="2800"/>
              <a:t> will display. </a:t>
            </a:r>
          </a:p>
          <a:p>
            <a:pPr marL="742950" indent="-742950">
              <a:buFont typeface="+mj-lt"/>
              <a:buAutoNum type="arabicPeriod" startAt="64"/>
            </a:pPr>
            <a:r>
              <a:rPr lang="en-US"/>
              <a:t>Click </a:t>
            </a:r>
            <a:r>
              <a:rPr lang="en-US" b="1"/>
              <a:t>Show Display Position Options</a:t>
            </a:r>
            <a:r>
              <a:rPr lang="en-US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CF9A55-7B3C-CE4F-69DE-C60A4BBD8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8528679"/>
            <a:ext cx="10058400" cy="68906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156714-6A2B-AFC8-4459-C706B6526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0687" y="9288768"/>
            <a:ext cx="3221357" cy="35382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52295-E5C4-0E6F-95C8-A987BC1F8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6828" y="9994323"/>
            <a:ext cx="1071926" cy="29267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BE872-1021-0530-8C18-F415C937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0686" y="10767209"/>
            <a:ext cx="3221357" cy="8195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60D4DF-7835-3895-A192-BAD46C66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079" y="12117173"/>
            <a:ext cx="2027692" cy="12069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B1A373-3A45-A115-D13C-095F9F37E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4535" y="13631091"/>
            <a:ext cx="2521905" cy="20900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80B0E8-9B99-53B8-2D6B-69EB5199B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8595" y="14349547"/>
            <a:ext cx="2282805" cy="20900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C30529-518F-F657-B7F4-FBB4745D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62043" y="9191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464111-40D9-9B7E-79DF-5FF033970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08347" y="98645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0AC9EA-694F-5131-EBDE-910908142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62043" y="109026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51F213-AAD5-9CBD-6178-D98834DF0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55771" y="124848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FC7B49-25A4-FCE8-2648-A9AF232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134612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E31538-6AA1-F439-2FF0-A19BBB63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09800" y="138081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86839-B835-6841-A8F2-8A3369A17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B1737-8313-36EC-2EB4-3985B70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6BC83-9EEB-62EA-37B1-548CAD76C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8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7B5F-EBD2-84BB-4C5C-E905C1D2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8">
            <a:extLst>
              <a:ext uri="{FF2B5EF4-FFF2-40B4-BE49-F238E27FC236}">
                <a16:creationId xmlns:a16="http://schemas.microsoft.com/office/drawing/2014/main" id="{764AAFBB-2F96-B3FC-11C2-7FBC8615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21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900A-C787-BF6B-D5F4-825D6A82D1C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CA6F02-40F8-C4C5-05FB-CEAFE4D28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5"/>
            </a:pPr>
            <a:r>
              <a:rPr lang="en-US"/>
              <a:t>Select </a:t>
            </a:r>
            <a:r>
              <a:rPr lang="en-US" b="1"/>
              <a:t>Display Order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65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747713">
              <a:lnSpc>
                <a:spcPct val="100000"/>
              </a:lnSpc>
            </a:pPr>
            <a:r>
              <a:rPr lang="en-US" sz="2800" b="1"/>
              <a:t>Note</a:t>
            </a:r>
            <a:r>
              <a:rPr lang="en-US" sz="2800"/>
              <a:t>: Repeat the steps above to add additional custom prerequisites.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B0A91-C7B3-ABEA-9903-C303CC5B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69165" r="882" b="824"/>
          <a:stretch>
            <a:fillRect/>
          </a:stretch>
        </p:blipFill>
        <p:spPr>
          <a:xfrm>
            <a:off x="1066799" y="4967557"/>
            <a:ext cx="10058400" cy="28294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40D06B-4AEF-FF2F-6259-37D48D466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7"/>
            </a:pPr>
            <a:r>
              <a:rPr lang="en-US"/>
              <a:t>Click </a:t>
            </a:r>
            <a:r>
              <a:rPr lang="en-US" b="1"/>
              <a:t>Add Prerequisite.</a:t>
            </a:r>
          </a:p>
          <a:p>
            <a:pPr marL="742950" indent="-742950">
              <a:buFont typeface="+mj-lt"/>
              <a:buAutoNum type="arabicPeriod" startAt="67"/>
            </a:pPr>
            <a:r>
              <a:rPr lang="en-US"/>
              <a:t>Select </a:t>
            </a:r>
            <a:r>
              <a:rPr lang="en-US" b="1"/>
              <a:t>Add from Library</a:t>
            </a:r>
            <a:r>
              <a:rPr lang="en-US"/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9D23F3-82CF-222C-29D0-76AC09729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402" b="42443"/>
          <a:stretch>
            <a:fillRect/>
          </a:stretch>
        </p:blipFill>
        <p:spPr>
          <a:xfrm>
            <a:off x="1981199" y="10445300"/>
            <a:ext cx="8229600" cy="4635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6DF712-E19C-36D0-6296-65BF99E0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8311" y="6023800"/>
            <a:ext cx="6555079" cy="529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DB57F2-BE21-A130-9D0F-B0012F19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191" y="7080043"/>
            <a:ext cx="1954973" cy="529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2F4597-AE1A-8B92-3BF3-9F043A95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09671" y="60042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001B2-3560-61C9-161B-8FC29F20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91551" y="70702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BBF63-0AAE-1312-AE76-AD96A5A3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746" y="12468858"/>
            <a:ext cx="2806054" cy="548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975521-BD8C-752D-6156-274CF4545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30800" y="124364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EDB5F8-4089-888E-EE5E-5F4DFAF50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11399327"/>
            <a:ext cx="2012950" cy="548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307F19-3C39-3054-6CCC-C59EB8A38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22750" y="113429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1C6C7-7C5E-C737-45CB-129698EF1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96A09-85B3-22AE-B117-C0870F28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00D12-9A96-E14F-4CD8-A3B03484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6371C-9DAC-7E43-17D7-5B43DC30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>
            <a:extLst>
              <a:ext uri="{FF2B5EF4-FFF2-40B4-BE49-F238E27FC236}">
                <a16:creationId xmlns:a16="http://schemas.microsoft.com/office/drawing/2014/main" id="{F46A3526-1CB2-7846-DDF5-C1BE9207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22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5C2A3-1850-A496-0C24-139E60F53BE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76E2DE-CDD9-1EA9-E6BA-5B98B5810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9"/>
            </a:pPr>
            <a:r>
              <a:rPr lang="en-US"/>
              <a:t>Click </a:t>
            </a:r>
            <a:r>
              <a:rPr lang="en-US" b="1"/>
              <a:t>Magnifying Glass </a:t>
            </a:r>
            <a:r>
              <a:rPr lang="en-US"/>
              <a:t>to select </a:t>
            </a:r>
            <a:r>
              <a:rPr lang="en-US" b="1"/>
              <a:t>Library*</a:t>
            </a:r>
            <a:r>
              <a:rPr lang="en-US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82D95-CD10-6817-1F5B-9CA88646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09" y="4059150"/>
            <a:ext cx="9144000" cy="4352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3DB5E-635F-705D-0395-5E8E5CA58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0"/>
            </a:pPr>
            <a:r>
              <a:rPr lang="en-US"/>
              <a:t>Click </a:t>
            </a:r>
            <a:r>
              <a:rPr lang="en-US" b="1"/>
              <a:t>Select </a:t>
            </a:r>
            <a:r>
              <a:rPr lang="en-US"/>
              <a:t>for the desired library.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41D66-C901-4BCA-3E6A-815D82A84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9865836"/>
            <a:ext cx="7315200" cy="5598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3614A4-FCD0-EEC4-3032-72AD67014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7" y="6096000"/>
            <a:ext cx="543341" cy="5433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CEDE45-A0B7-914F-3AA7-571E3497D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5028" y="12264900"/>
            <a:ext cx="655175" cy="3957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D924-B375-C59F-BAE8-6A0E0922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A5AA5-635F-F247-D6DC-D2F7A4174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9CED-38A0-FDC6-DB2D-357BB036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9B62D-7B0F-B4CE-23B9-EEDBDC9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7053F3FB-8F89-BB8D-4F75-9D58E8BC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23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5E18-B9F0-84C9-DC74-524B21E4473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0FD8A7-0789-9889-D5E4-0C4119F86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1"/>
            </a:pPr>
            <a:r>
              <a:rPr lang="en-US"/>
              <a:t>Check the applicable </a:t>
            </a:r>
            <a:r>
              <a:rPr lang="en-US" b="1"/>
              <a:t>Prerequisite Content </a:t>
            </a:r>
            <a:r>
              <a:rPr lang="en-US"/>
              <a:t>box(s).</a:t>
            </a:r>
          </a:p>
          <a:p>
            <a:pPr marL="742950" indent="-742950">
              <a:buFont typeface="+mj-lt"/>
              <a:buAutoNum type="arabicPeriod" startAt="71"/>
            </a:pPr>
            <a:r>
              <a:rPr lang="en-US"/>
              <a:t>Click </a:t>
            </a:r>
            <a:r>
              <a:rPr lang="en-US" b="1"/>
              <a:t>Add Selected Prerequisites</a:t>
            </a:r>
            <a:r>
              <a:rPr lang="en-US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AB02AC-9092-DC5E-AD3D-0CA6939A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4211437"/>
            <a:ext cx="6400800" cy="454127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088300-0EB9-0578-3FDF-87070188F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3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 and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DFD3E-5DF4-ECBA-0365-8DFE4A0E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050" y="5953081"/>
            <a:ext cx="376950" cy="16404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5DFABE-5387-DF1B-437B-D6582DF04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3474" y="8229600"/>
            <a:ext cx="1891413" cy="3335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C736E3-2FB2-1423-075F-E296BBB90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18410" y="64989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85305E-F200-7E2D-5D70-D2430AA15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14834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B7D2BA-4C79-7DB2-B692-D263BF81F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6"/>
          <a:stretch/>
        </p:blipFill>
        <p:spPr>
          <a:xfrm>
            <a:off x="1093609" y="11222894"/>
            <a:ext cx="10058400" cy="1643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9C3F6E-2421-4482-8148-8A4D166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12496076"/>
            <a:ext cx="1823545" cy="3212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056BE5-C4E3-E844-34C3-20D6284D2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81452" y="119474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C3593-2AB4-9E39-1D29-BADFCB28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5EB5B-0E4A-904E-AEA0-BC063010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73BF9-A38C-6937-26E4-F52AE5E5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95B6-98DF-0262-048D-0E6BCEEB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3D02643F-C97C-4CB5-09AB-328DBF3F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24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AC3F4-95C9-DB36-00DC-94369D5E542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9E17A3-CDAB-80DC-F035-6AC0FCBDA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4"/>
            </a:pPr>
            <a:r>
              <a:rPr lang="en-US"/>
              <a:t>Click </a:t>
            </a:r>
            <a:r>
              <a:rPr lang="en-US" b="1"/>
              <a:t>Actions </a:t>
            </a:r>
            <a:r>
              <a:rPr lang="en-US"/>
              <a:t>and select </a:t>
            </a:r>
            <a:r>
              <a:rPr lang="en-US" b="1"/>
              <a:t>Edit Properties </a:t>
            </a:r>
            <a:r>
              <a:rPr lang="en-US"/>
              <a:t>or </a:t>
            </a:r>
            <a:r>
              <a:rPr lang="en-US" b="1"/>
              <a:t>Delete</a:t>
            </a:r>
            <a:r>
              <a:rPr lang="en-US"/>
              <a:t> an attachment, if applicable.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B8B6BD-6BF8-40DC-DD2B-8F23A3E81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899792"/>
            <a:ext cx="10058400" cy="36719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B3D0E1-8104-4A44-D935-F286D67E4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307119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75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Attachment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93750"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Follow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Steps 75 – 89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and skip 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 96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if adding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Buyer Attachments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 or skip 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 90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Add from Library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. </a:t>
            </a:r>
            <a:r>
              <a:rPr lang="en-US" sz="2800">
                <a:highlight>
                  <a:srgbClr val="FFFFFF"/>
                </a:highlight>
              </a:rPr>
              <a:t>Following your organization's guidance, upload any relevant files to the event. If no files to add, skip to </a:t>
            </a:r>
            <a:r>
              <a:rPr lang="en-US" sz="2800" i="1">
                <a:highlight>
                  <a:srgbClr val="FFFFFF"/>
                </a:highlight>
              </a:rPr>
              <a:t>Step 96. </a:t>
            </a:r>
            <a:endParaRPr lang="en-US" sz="2800">
              <a:solidFill>
                <a:prstClr val="black"/>
              </a:solidFill>
              <a:highlight>
                <a:srgbClr val="FFFFFF"/>
              </a:highlight>
            </a:endParaRPr>
          </a:p>
          <a:p>
            <a:pPr marL="766763" lvl="0" indent="-742950">
              <a:buFont typeface="+mj-lt"/>
              <a:buAutoNum type="arabicPeriod" startAt="76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Add New Attachment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23813" lvl="0">
              <a:defRPr/>
            </a:pP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B803B6-5E8B-E8F9-E2B4-58B3D9ACA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267"/>
          <a:stretch>
            <a:fillRect/>
          </a:stretch>
        </p:blipFill>
        <p:spPr>
          <a:xfrm>
            <a:off x="1113332" y="12088852"/>
            <a:ext cx="10058400" cy="3413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88650D6-123F-07C2-6EE4-42D6E12F4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1412" y="13795511"/>
            <a:ext cx="3028715" cy="4653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59FC25-D8CC-D05C-10FB-F4F24B73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8887" y="13057295"/>
            <a:ext cx="2260542" cy="520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FF3B6D-238C-F88C-C284-0F5599778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69429" y="130572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714064-4BBA-C048-1DEC-03DA25902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30940" y="137538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FC585F-93B6-06D8-55BC-CA6BE4825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26979" y="5756561"/>
            <a:ext cx="2025030" cy="17827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4E02B-5D08-44BD-3B60-2809B74F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9483E-06FC-9D9F-705E-323E8DF95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30A9D-78C3-1F31-C77F-9EDC05B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68418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ECF0-4855-D2FA-10B6-06EB6DB8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D449306-AB64-17CC-630A-3C959AE1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25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C308F-0A11-952C-440B-4F7A408FA5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69B1B-9F4F-7F56-25B7-27C1E6539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0113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 fontAlgn="base">
              <a:buFont typeface="+mj-lt"/>
              <a:buAutoNum type="arabicPeriod" startAt="77"/>
            </a:pPr>
            <a:r>
              <a:rPr lang="en-US"/>
              <a:t>Select </a:t>
            </a:r>
            <a:r>
              <a:rPr lang="en-US" b="1"/>
              <a:t>Attachment Type*</a:t>
            </a:r>
            <a:r>
              <a:rPr lang="en-US"/>
              <a:t>.</a:t>
            </a:r>
          </a:p>
          <a:p>
            <a:pPr marL="741363" fontAlgn="base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File</a:t>
            </a:r>
            <a:r>
              <a:rPr lang="en-US" sz="2800"/>
              <a:t>, </a:t>
            </a:r>
            <a:r>
              <a:rPr lang="en-US" sz="2800">
                <a:highlight>
                  <a:srgbClr val="FFFFFF"/>
                </a:highlight>
              </a:rPr>
              <a:t>follow </a:t>
            </a:r>
            <a:r>
              <a:rPr lang="en-US" sz="2800" i="1">
                <a:highlight>
                  <a:srgbClr val="FFFFFF"/>
                </a:highlight>
              </a:rPr>
              <a:t>Steps 78 – 84 </a:t>
            </a:r>
            <a:r>
              <a:rPr lang="en-US" sz="2800">
                <a:highlight>
                  <a:srgbClr val="FFFFFF"/>
                </a:highlight>
              </a:rPr>
              <a:t>then skip to </a:t>
            </a:r>
            <a:r>
              <a:rPr lang="en-US" sz="2800" i="1">
                <a:highlight>
                  <a:srgbClr val="FFFFFF"/>
                </a:highlight>
              </a:rPr>
              <a:t>Step 96</a:t>
            </a:r>
            <a:r>
              <a:rPr lang="en-US" sz="2800">
                <a:highlight>
                  <a:srgbClr val="FFFFFF"/>
                </a:highlight>
              </a:rPr>
              <a:t>. If selecting </a:t>
            </a:r>
            <a:r>
              <a:rPr lang="en-US" sz="2800" i="1">
                <a:highlight>
                  <a:srgbClr val="FFFFFF"/>
                </a:highlight>
              </a:rPr>
              <a:t>Link,</a:t>
            </a:r>
            <a:r>
              <a:rPr lang="en-US" sz="2800">
                <a:highlight>
                  <a:srgbClr val="FFFFFF"/>
                </a:highlight>
              </a:rPr>
              <a:t> skip to </a:t>
            </a:r>
            <a:r>
              <a:rPr lang="en-US" sz="2800" i="1">
                <a:highlight>
                  <a:srgbClr val="FFFFFF"/>
                </a:highlight>
              </a:rPr>
              <a:t>Step 85</a:t>
            </a:r>
            <a:r>
              <a:rPr lang="en-US" sz="2800">
                <a:highlight>
                  <a:srgbClr val="FFFFFF"/>
                </a:highlight>
              </a:rPr>
              <a:t>. </a:t>
            </a:r>
          </a:p>
          <a:p>
            <a:pPr marL="742950" indent="-742950" fontAlgn="base">
              <a:buFont typeface="+mj-lt"/>
              <a:buAutoNum type="arabicPeriod" startAt="78"/>
            </a:pPr>
            <a:r>
              <a:rPr lang="en-US"/>
              <a:t>Click </a:t>
            </a:r>
            <a:r>
              <a:rPr lang="en-US" b="1"/>
              <a:t>Select files… </a:t>
            </a:r>
            <a:r>
              <a:rPr lang="en-US"/>
              <a:t>to upload </a:t>
            </a:r>
            <a:r>
              <a:rPr lang="en-US" b="1"/>
              <a:t>File*</a:t>
            </a:r>
            <a:r>
              <a:rPr lang="en-US"/>
              <a:t>. </a:t>
            </a:r>
            <a:endParaRPr lang="en-US" sz="3000">
              <a:solidFill>
                <a:srgbClr val="0000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000">
              <a:solidFill>
                <a:srgbClr val="000000"/>
              </a:solidFill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023FC0-6F67-6999-FD8F-5D969FF23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4577347"/>
            <a:ext cx="7315200" cy="41148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AE09A-FBF8-35BE-0E18-6166F524D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9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local computer.</a:t>
            </a:r>
          </a:p>
          <a:p>
            <a:pPr marL="742950" indent="-742950">
              <a:buFont typeface="+mj-lt"/>
              <a:buAutoNum type="arabicPeriod" startAt="79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11CD5-69CA-6E35-5532-879D03FA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0395902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EAFA5B-22FB-EB3F-4888-CA7F08DDE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625" y="5583618"/>
            <a:ext cx="1672348" cy="430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93FC0-2292-ADCA-37DD-10B854CFE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1422" y="6468825"/>
            <a:ext cx="1231271" cy="3318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E1C4C-219A-C439-B121-611726FD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55652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87F242-C12E-F21A-FE61-A79647DF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02782" y="63460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E8D3B-8917-8FA2-C4E2-35D36ADF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0022" y="12866641"/>
            <a:ext cx="2005778" cy="740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BBA9F-405F-30B1-196C-E152DD5A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0423" y="14445375"/>
            <a:ext cx="1300350" cy="348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2157B4-A8AC-FF1D-F3B5-E54EA7FE3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11382" y="12962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A83246-440A-2B5D-301A-9C93ABEB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1479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90A8-B746-7ED5-61A8-D8CEEA56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EADF5-8341-3B11-FB15-4609D01D4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332F2-2DC0-EE9E-817F-7446B9E8A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54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B126-55D7-24D8-FCD0-31BF5FB1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EAAFD7A4-493C-A7AF-C76D-E8487DA3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26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54EE1-BC06-21F2-5B58-A76669E48A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758D5-445F-554F-D268-EFFE95A47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1"/>
            </a:pPr>
            <a:r>
              <a:rPr lang="en-US">
                <a:solidFill>
                  <a:srgbClr val="000000"/>
                </a:solidFill>
              </a:rPr>
              <a:t>Confirm that the uploaded </a:t>
            </a:r>
            <a:r>
              <a:rPr lang="en-US" b="1">
                <a:solidFill>
                  <a:srgbClr val="000000"/>
                </a:solidFill>
              </a:rPr>
              <a:t>File* </a:t>
            </a:r>
            <a:r>
              <a:rPr lang="en-US">
                <a:solidFill>
                  <a:srgbClr val="000000"/>
                </a:solidFill>
              </a:rPr>
              <a:t>was added.</a:t>
            </a:r>
          </a:p>
          <a:p>
            <a:pPr marL="742950" indent="-742950" fontAlgn="base">
              <a:buFont typeface="+mj-lt"/>
              <a:buAutoNum type="arabicPeriod" startAt="81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 fontAlgn="base">
              <a:buFont typeface="+mj-lt"/>
              <a:buAutoNum type="arabicPeriod" startAt="81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 </a:t>
            </a:r>
          </a:p>
          <a:p>
            <a:pPr marL="742950" indent="-742950" fontAlgn="base">
              <a:buFont typeface="+mj-lt"/>
              <a:buAutoNum type="arabicPeriod" startAt="81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742950" fontAlgn="base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</a:t>
            </a:r>
            <a:r>
              <a:rPr lang="en-US" sz="2800" b="1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</a:rPr>
              <a:t>Skip to </a:t>
            </a:r>
            <a:r>
              <a:rPr lang="en-US" sz="2800" i="1">
                <a:solidFill>
                  <a:srgbClr val="000000"/>
                </a:solidFill>
                <a:highlight>
                  <a:srgbClr val="FFFFFF"/>
                </a:highlight>
              </a:rPr>
              <a:t>Step 99 </a:t>
            </a: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</a:rPr>
              <a:t>to </a:t>
            </a:r>
            <a:r>
              <a:rPr lang="en-US" sz="2800" i="1">
                <a:solidFill>
                  <a:srgbClr val="000000"/>
                </a:solidFill>
                <a:highlight>
                  <a:srgbClr val="FFFFFF"/>
                </a:highlight>
              </a:rPr>
              <a:t>Add </a:t>
            </a:r>
            <a:r>
              <a:rPr lang="en-US" sz="2800" i="1">
                <a:solidFill>
                  <a:srgbClr val="000000"/>
                </a:solidFill>
              </a:rPr>
              <a:t>Question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3E885-453B-9030-B073-6F214DADD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6281249"/>
            <a:ext cx="10058400" cy="6986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2C27C8-0314-D1C7-02B9-5A1C1D2FD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02405" y="8986606"/>
            <a:ext cx="5301789" cy="6631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97856-8E0C-C7E4-9897-B6F5772A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12778" y="12554029"/>
            <a:ext cx="1667201" cy="500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23893-3729-2C09-32AB-D4BD14153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90438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D2EA0D-83FA-62E7-4707-21EADA54F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97621" y="10151472"/>
            <a:ext cx="4429344" cy="106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B034D-5B31-4A75-E3E3-B1447DE2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24007" y="11617501"/>
            <a:ext cx="6796753" cy="433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E8486B-6414-E25E-3A10-CE29A0469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4138" y="125298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2BAD66-F88D-60D2-2C63-EF3D44F95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75367" y="115598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5FEF3D-1E2E-6955-5634-3DDAE17F6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104104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E204D-1830-E7C8-B7E8-E74C3414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FA00-4476-61FE-8C67-5010EC48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8AC52-2B3C-4B63-825C-30A7ACE6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831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CA9B-D92F-BB79-9797-897E8216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A9776EBC-DAF1-9653-BD4F-D98E718B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27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C8B26-6D39-71FE-97A7-08EC36036F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E8EA-F2F9-8C69-81A5-785591BBB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5"/>
            </a:pPr>
            <a:r>
              <a:rPr lang="en-US"/>
              <a:t>Select </a:t>
            </a:r>
            <a:r>
              <a:rPr lang="en-US" b="1"/>
              <a:t>Link</a:t>
            </a:r>
            <a:r>
              <a:rPr lang="en-US"/>
              <a:t> as </a:t>
            </a:r>
            <a:r>
              <a:rPr lang="en-US" b="1"/>
              <a:t>Attachment Type*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/>
              <a:t>Enter </a:t>
            </a:r>
            <a:r>
              <a:rPr lang="en-US" b="1"/>
              <a:t>Name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/>
              <a:t>Enter </a:t>
            </a:r>
            <a:r>
              <a:rPr lang="en-US" b="1"/>
              <a:t>URL*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pPr marL="742950" indent="-742950">
              <a:buFont typeface="+mj-lt"/>
              <a:buAutoNum type="arabicPeriod" startAt="85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25E37-AEF3-107D-C9D7-0C9E185F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26" b="3877"/>
          <a:stretch>
            <a:fillRect/>
          </a:stretch>
        </p:blipFill>
        <p:spPr>
          <a:xfrm>
            <a:off x="2465209" y="5445203"/>
            <a:ext cx="7315200" cy="3269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EE9A7AD-BF96-0430-2638-6D99354FD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66763" lvl="0" indent="-742950">
              <a:buFont typeface="+mj-lt"/>
              <a:buAutoNum type="arabicPeriod" startAt="90"/>
              <a:defRPr/>
            </a:pPr>
            <a:r>
              <a:rPr lang="en-US">
                <a:solidFill>
                  <a:prstClr val="black"/>
                </a:solidFill>
              </a:rPr>
              <a:t>To </a:t>
            </a:r>
            <a:r>
              <a:rPr lang="en-US" b="1">
                <a:solidFill>
                  <a:prstClr val="black"/>
                </a:solidFill>
              </a:rPr>
              <a:t>Add Attachment </a:t>
            </a:r>
            <a:r>
              <a:rPr lang="en-US">
                <a:solidFill>
                  <a:prstClr val="black"/>
                </a:solidFill>
              </a:rPr>
              <a:t>from </a:t>
            </a:r>
            <a:r>
              <a:rPr lang="en-US" b="1">
                <a:solidFill>
                  <a:prstClr val="black"/>
                </a:solidFill>
              </a:rPr>
              <a:t>Library</a:t>
            </a:r>
            <a:r>
              <a:rPr lang="en-US">
                <a:solidFill>
                  <a:prstClr val="black"/>
                </a:solidFill>
              </a:rPr>
              <a:t>, select </a:t>
            </a:r>
            <a:r>
              <a:rPr lang="en-US" b="1">
                <a:solidFill>
                  <a:prstClr val="black"/>
                </a:solidFill>
              </a:rPr>
              <a:t>Add from Library</a:t>
            </a:r>
            <a:r>
              <a:rPr lang="en-US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FC49E0-5055-9090-19A0-84225772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1" y="7638323"/>
            <a:ext cx="4953679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1FDC5-339C-C2DB-6B1B-68E7428DD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2" y="7164169"/>
            <a:ext cx="3485706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3BA897-E542-B33B-434A-5669B808F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3" y="6753562"/>
            <a:ext cx="3171941" cy="3153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4109E-EEB3-2C29-4748-F9F374E2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05897" y="6212365"/>
            <a:ext cx="1422868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09567-DFEB-0418-B083-0F505CA97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638297" y="8324194"/>
            <a:ext cx="1230038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29F06-4887-F1AC-5444-3C627F348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9051" y="7536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1ED6AA-C40B-FD73-3472-32510B2DF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28765" y="60989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A2BEED-88CE-7702-697C-29CC0979E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9051" y="66155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919E43-A9C4-8231-572A-53E83272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70527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7C5503-EF88-CDED-43EE-25382BB0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89657" y="8220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79A31B-D212-1C91-87CC-A65DFC44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0267"/>
          <a:stretch>
            <a:fillRect/>
          </a:stretch>
        </p:blipFill>
        <p:spPr>
          <a:xfrm>
            <a:off x="1093609" y="10907798"/>
            <a:ext cx="10058400" cy="3413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F424263-5417-CB9B-E82A-CDFB8F6C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0983" y="13098844"/>
            <a:ext cx="2260542" cy="520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E9F4B-DE18-3A51-8076-AB42290C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0C0D2-1BE2-5998-27F2-AD25EE11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CF82F-E4B3-C3A4-A574-9ED1CE675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566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CDAF0-9C95-4EA6-7DE2-D3D97457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EEC7E075-4EA0-BC96-4FAE-DF62AA5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28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7DA79-4C7A-BEF8-7A25-D3E6FB7EE56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62ECE8-76C6-9614-C9EF-E65FC9177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91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Library*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93750" lvl="0"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>
                <a:solidFill>
                  <a:prstClr val="black"/>
                </a:solidFill>
              </a:rPr>
              <a:t>Use </a:t>
            </a:r>
            <a:r>
              <a:rPr lang="en-US" sz="2800" i="1">
                <a:solidFill>
                  <a:prstClr val="black"/>
                </a:solidFill>
              </a:rPr>
              <a:t>magnifying glass </a:t>
            </a:r>
            <a:r>
              <a:rPr lang="en-US" sz="2800">
                <a:solidFill>
                  <a:prstClr val="black"/>
                </a:solidFill>
              </a:rPr>
              <a:t>to search for </a:t>
            </a:r>
            <a:r>
              <a:rPr lang="en-US" sz="2800" i="1">
                <a:solidFill>
                  <a:prstClr val="black"/>
                </a:solidFill>
              </a:rPr>
              <a:t>Library</a:t>
            </a:r>
            <a:r>
              <a:rPr lang="en-US" sz="280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C720C-8922-9AEA-7046-C6A5E8097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989777"/>
            <a:ext cx="9144000" cy="4376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9BD6676-CC63-CAFD-A4AF-7ADCF16C6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307119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92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checkbox</a:t>
            </a:r>
            <a:r>
              <a:rPr lang="en-US">
                <a:solidFill>
                  <a:prstClr val="black"/>
                </a:solidFill>
              </a:rPr>
              <a:t> to </a:t>
            </a:r>
            <a:r>
              <a:rPr lang="en-US" b="1">
                <a:solidFill>
                  <a:prstClr val="black"/>
                </a:solidFill>
              </a:rPr>
              <a:t>Add Attachments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746125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Multiple </a:t>
            </a:r>
            <a:r>
              <a:rPr lang="en-US" sz="2800" i="1">
                <a:solidFill>
                  <a:prstClr val="black"/>
                </a:solidFill>
              </a:rPr>
              <a:t>Attachments</a:t>
            </a:r>
            <a:r>
              <a:rPr lang="en-US" sz="2800">
                <a:solidFill>
                  <a:prstClr val="black"/>
                </a:solidFill>
              </a:rPr>
              <a:t> can be selected. </a:t>
            </a:r>
          </a:p>
          <a:p>
            <a:pPr marL="742950" lvl="0" indent="-742950">
              <a:buFont typeface="+mj-lt"/>
              <a:buAutoNum type="arabicPeriod" startAt="93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Selected Attachments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23813" lvl="0">
              <a:defRPr/>
            </a:pP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4DB335-2E3B-4166-CCF8-65069971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75"/>
          <a:stretch>
            <a:fillRect/>
          </a:stretch>
        </p:blipFill>
        <p:spPr>
          <a:xfrm>
            <a:off x="3836809" y="10968160"/>
            <a:ext cx="4572000" cy="4424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4C0738-8D9D-05D2-FAEF-4127AAA12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9950" y="14993095"/>
            <a:ext cx="1673054" cy="3126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B00E49-2681-F2D6-AF4F-36A4E751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30649" y="132382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0EF54C-66D5-6A72-6C92-6B41F8003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72157" y="144444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65FAE-F0FE-14C3-8539-52C190720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9289" y="12481157"/>
            <a:ext cx="265922" cy="19632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508625-6071-A086-3AE1-333CE71F5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67691" y="6005251"/>
            <a:ext cx="4073352" cy="535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C869-613A-8DEE-7E5F-3DF898DC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2792D-D654-B43A-8ECC-50CD9F403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F7D0-3752-6737-D6EC-DE4BA392C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1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817563">
              <a:defRPr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 Single Sign-On (SSO) capabilities and no log in information is required.</a:t>
            </a:r>
          </a:p>
          <a:p>
            <a:pPr marL="81756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FAEEB-60E2-15F3-D938-1029A6215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085141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New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F567C-4FE2-1554-C858-F0ECFEAD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8"/>
          <a:stretch/>
        </p:blipFill>
        <p:spPr>
          <a:xfrm>
            <a:off x="1066800" y="11198782"/>
            <a:ext cx="10058400" cy="3872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612CA-6288-F814-115D-5C37EA93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786" y="11320191"/>
            <a:ext cx="709683" cy="60682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A2484-632D-06B0-A74A-6AC4920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2202" y="12023363"/>
            <a:ext cx="1811420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3FDC-9A34-70D0-4563-14784A28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2406" y="13042875"/>
            <a:ext cx="2152057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A9D530-4410-7760-8950-1EAC43069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246" y="113492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10DEF-21DE-E94D-D041-D59C7CAF1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3622" y="1202336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A6B5B-2D57-C844-122E-114AD22E8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00308" y="13042875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060DF-F3C1-58FE-241C-6BA53FD14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965" y="6930573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7F5A-7837-9132-91F8-4E6C7578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9E9E638E-FE94-853B-FDD9-9C056E8B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29 of 52)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493FB-8032-A341-3807-B5F782698A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CB76B9-C216-F692-52AB-792642EF4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94"/>
            </a:pPr>
            <a:r>
              <a:rPr lang="en-US"/>
              <a:t>Review </a:t>
            </a:r>
            <a:r>
              <a:rPr lang="en-US" b="1"/>
              <a:t>Buyer Attachments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4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D9BAB-9249-E786-9F48-637945BC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232008"/>
            <a:ext cx="10058400" cy="4305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CD1213-9216-0942-2B22-343D32D87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04075" y="5466130"/>
            <a:ext cx="9821276" cy="1927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958422-32C2-EAB9-4072-4C2FC2126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4882" y="8166538"/>
            <a:ext cx="626315" cy="2952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424E55-8E39-A76C-26BE-DC9CBDE7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6772" y="73940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D4779D-DEB8-E480-A3BE-16AFEA18D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94882" y="76138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3A95B-3C8F-9D12-D535-890502A9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C493C-AEDE-50C8-2EA1-90DA10A24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D8B13-982E-8A34-3E7C-ACF214A49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98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ACAD-46CC-36D4-B591-5F37078FB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>
            <a:extLst>
              <a:ext uri="{FF2B5EF4-FFF2-40B4-BE49-F238E27FC236}">
                <a16:creationId xmlns:a16="http://schemas.microsoft.com/office/drawing/2014/main" id="{D189DCD1-8859-B57C-A7F2-8C812AB7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30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E622C-2BAD-5F86-F82C-B74349915B5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4D2689-7B99-2859-FB7D-8DFBFED97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6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38188"/>
            <a:r>
              <a:rPr lang="en-US" sz="2800" b="1"/>
              <a:t>Note</a:t>
            </a:r>
            <a:r>
              <a:rPr lang="en-US" sz="2800"/>
              <a:t>: All event types are set up to allow suppliers to upload attachments.</a:t>
            </a:r>
          </a:p>
          <a:p>
            <a:pPr marL="742950" indent="-742950">
              <a:buFont typeface="+mj-lt"/>
              <a:buAutoNum type="arabicPeriod" startAt="65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BADE68-5C16-0C80-E46A-0AFF62C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494116"/>
            <a:ext cx="10058400" cy="2986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7AEFB-E4B9-B836-11C7-F18B26EBB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7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to update or delete prepopulated question groups.</a:t>
            </a:r>
          </a:p>
          <a:p>
            <a:pPr marL="742950" indent="-742950">
              <a:buFont typeface="+mj-lt"/>
              <a:buAutoNum type="arabicPeriod" startAt="97"/>
            </a:pPr>
            <a:r>
              <a:rPr lang="en-US"/>
              <a:t>Click the </a:t>
            </a:r>
            <a:r>
              <a:rPr lang="en-US" b="1"/>
              <a:t>Page Title </a:t>
            </a:r>
            <a:r>
              <a:rPr lang="en-US"/>
              <a:t>hyperlink to view questions.</a:t>
            </a:r>
          </a:p>
          <a:p>
            <a:pPr marL="750888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Review the chart to learn more about </a:t>
            </a:r>
            <a:r>
              <a:rPr lang="en-US" sz="2800" i="1">
                <a:solidFill>
                  <a:prstClr val="black"/>
                </a:solidFill>
              </a:rPr>
              <a:t>Event Questions</a:t>
            </a:r>
            <a:r>
              <a:rPr lang="en-US" sz="2800">
                <a:solidFill>
                  <a:prstClr val="black"/>
                </a:solidFill>
              </a:rPr>
              <a:t>.</a:t>
            </a:r>
            <a:r>
              <a:rPr lang="en-US" sz="2800"/>
              <a:t>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29448-153F-86C5-7B4A-D5694A0BD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2275485"/>
            <a:ext cx="10058400" cy="26096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0FD05B-A14E-EABE-28BC-36F9CBEFE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04912" y="7095744"/>
            <a:ext cx="645028" cy="3068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A3F03-8EC5-1967-D8EA-229809E4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1690" y="13831848"/>
            <a:ext cx="693222" cy="2112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8CC1C-176D-7692-53F8-7B647315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2335" y="13783728"/>
            <a:ext cx="1670929" cy="259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18ACB2-4C3B-9567-B171-7B7B1D9EE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063050" y="136631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E58CC3-80A4-7A7D-AE3C-9650CC24F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63264" y="136390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62213-C7F5-F1D7-26AA-2BDF56476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B2F38-C0B7-1390-5272-126328B7E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71CB-58A2-9F3D-E3C6-FEC1189AF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C21A-283F-FC12-645F-C50A1B7B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8">
            <a:extLst>
              <a:ext uri="{FF2B5EF4-FFF2-40B4-BE49-F238E27FC236}">
                <a16:creationId xmlns:a16="http://schemas.microsoft.com/office/drawing/2014/main" id="{B1A1B694-60CA-FA85-52FB-2649DB96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31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5FB9E-89C2-EB4B-DE4B-D5F72AA7A48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0F04BB-6A03-8AC7-56EE-6E03E7F0F0AA}"/>
              </a:ext>
            </a:extLst>
          </p:cNvPr>
          <p:cNvGraphicFramePr>
            <a:graphicFrameLocks/>
          </p:cNvGraphicFramePr>
          <p:nvPr/>
        </p:nvGraphicFramePr>
        <p:xfrm>
          <a:off x="1066799" y="2578919"/>
          <a:ext cx="10058400" cy="12221892"/>
        </p:xfrm>
        <a:graphic>
          <a:graphicData uri="http://schemas.openxmlformats.org/drawingml/2006/table">
            <a:tbl>
              <a:tblPr firstRow="1" bandRow="1"/>
              <a:tblGrid>
                <a:gridCol w="4558497">
                  <a:extLst>
                    <a:ext uri="{9D8B030D-6E8A-4147-A177-3AD203B41FA5}">
                      <a16:colId xmlns:a16="http://schemas.microsoft.com/office/drawing/2014/main" val="3344469958"/>
                    </a:ext>
                  </a:extLst>
                </a:gridCol>
                <a:gridCol w="5499903">
                  <a:extLst>
                    <a:ext uri="{9D8B030D-6E8A-4147-A177-3AD203B41FA5}">
                      <a16:colId xmlns:a16="http://schemas.microsoft.com/office/drawing/2014/main" val="3852811794"/>
                    </a:ext>
                  </a:extLst>
                </a:gridCol>
              </a:tblGrid>
              <a:tr h="59715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42363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65334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60899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5663"/>
                  </a:ext>
                </a:extLst>
              </a:tr>
              <a:tr h="30584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13512"/>
                  </a:ext>
                </a:extLst>
              </a:tr>
              <a:tr h="235720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46099"/>
                  </a:ext>
                </a:extLst>
              </a:tr>
              <a:tr h="9304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91357"/>
                  </a:ext>
                </a:extLst>
              </a:tr>
              <a:tr h="1241195">
                <a:tc gridSpan="2"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4962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A018389-E6D8-7E3A-0CB8-631197EE176C}"/>
              </a:ext>
            </a:extLst>
          </p:cNvPr>
          <p:cNvSpPr txBox="1">
            <a:spLocks/>
          </p:cNvSpPr>
          <p:nvPr/>
        </p:nvSpPr>
        <p:spPr>
          <a:xfrm>
            <a:off x="1130461" y="2586927"/>
            <a:ext cx="450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Questions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D97C14-A34B-56D5-7124-30D25D3DF2EF}"/>
              </a:ext>
            </a:extLst>
          </p:cNvPr>
          <p:cNvSpPr txBox="1">
            <a:spLocks/>
          </p:cNvSpPr>
          <p:nvPr/>
        </p:nvSpPr>
        <p:spPr>
          <a:xfrm>
            <a:off x="5613723" y="2598634"/>
            <a:ext cx="546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206DE-EAD2-A25C-C373-33453A7243ED}"/>
              </a:ext>
            </a:extLst>
          </p:cNvPr>
          <p:cNvSpPr txBox="1">
            <a:spLocks/>
          </p:cNvSpPr>
          <p:nvPr/>
        </p:nvSpPr>
        <p:spPr>
          <a:xfrm>
            <a:off x="1059402" y="3172193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New Question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4B55BD-04D9-A436-88FF-3A12F4BA87E6}"/>
              </a:ext>
            </a:extLst>
          </p:cNvPr>
          <p:cNvSpPr txBox="1">
            <a:spLocks/>
          </p:cNvSpPr>
          <p:nvPr/>
        </p:nvSpPr>
        <p:spPr>
          <a:xfrm>
            <a:off x="5642419" y="3205720"/>
            <a:ext cx="544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custom question.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5D5BF-F05A-BAE0-FBB9-2A23BBBAE880}"/>
              </a:ext>
            </a:extLst>
          </p:cNvPr>
          <p:cNvSpPr txBox="1">
            <a:spLocks/>
          </p:cNvSpPr>
          <p:nvPr/>
        </p:nvSpPr>
        <p:spPr>
          <a:xfrm>
            <a:off x="1059402" y="3795777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from Library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54C2A-C20A-56FC-6527-43254977AEF5}"/>
              </a:ext>
            </a:extLst>
          </p:cNvPr>
          <p:cNvSpPr txBox="1">
            <a:spLocks/>
          </p:cNvSpPr>
          <p:nvPr/>
        </p:nvSpPr>
        <p:spPr>
          <a:xfrm>
            <a:off x="5642419" y="3814929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standard questions.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A0C3A-74DE-9255-CA96-C2BF1E668DB2}"/>
              </a:ext>
            </a:extLst>
          </p:cNvPr>
          <p:cNvSpPr txBox="1">
            <a:spLocks/>
          </p:cNvSpPr>
          <p:nvPr/>
        </p:nvSpPr>
        <p:spPr>
          <a:xfrm>
            <a:off x="1059402" y="4402616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from File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96BEE-5E4F-40FB-462B-ACB128CA81EE}"/>
              </a:ext>
            </a:extLst>
          </p:cNvPr>
          <p:cNvSpPr txBox="1">
            <a:spLocks/>
          </p:cNvSpPr>
          <p:nvPr/>
        </p:nvSpPr>
        <p:spPr>
          <a:xfrm>
            <a:off x="5642419" y="4395653"/>
            <a:ext cx="450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previously prepared questions.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5AB66-B879-5134-6C6A-9C68B0EC6920}"/>
              </a:ext>
            </a:extLst>
          </p:cNvPr>
          <p:cNvSpPr txBox="1">
            <a:spLocks/>
          </p:cNvSpPr>
          <p:nvPr/>
        </p:nvSpPr>
        <p:spPr>
          <a:xfrm>
            <a:off x="1059402" y="5537217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4245A-2060-CFAC-B188-6D02B9747275}"/>
              </a:ext>
            </a:extLst>
          </p:cNvPr>
          <p:cNvSpPr txBox="1">
            <a:spLocks/>
          </p:cNvSpPr>
          <p:nvPr/>
        </p:nvSpPr>
        <p:spPr>
          <a:xfrm>
            <a:off x="5642419" y="5484118"/>
            <a:ext cx="5440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can be organized into separate pages. The RFQC Template includes four pre-populated question pages: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General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Scored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Scored 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54876-65A7-3A91-85CA-2AF70C94B4B0}"/>
              </a:ext>
            </a:extLst>
          </p:cNvPr>
          <p:cNvSpPr txBox="1">
            <a:spLocks/>
          </p:cNvSpPr>
          <p:nvPr/>
        </p:nvSpPr>
        <p:spPr>
          <a:xfrm>
            <a:off x="1059402" y="8501267"/>
            <a:ext cx="453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5A3AC-5B94-E17E-994C-F23BE65FA1CC}"/>
              </a:ext>
            </a:extLst>
          </p:cNvPr>
          <p:cNvSpPr txBox="1">
            <a:spLocks/>
          </p:cNvSpPr>
          <p:nvPr/>
        </p:nvSpPr>
        <p:spPr>
          <a:xfrm>
            <a:off x="5642419" y="8509503"/>
            <a:ext cx="544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each page, questions can be further grouped into sections with titles based on user-defined criteria. Instructions for each group can also be entered.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EF0E1-F252-BCFB-F863-E004DBE7693C}"/>
              </a:ext>
            </a:extLst>
          </p:cNvPr>
          <p:cNvSpPr txBox="1">
            <a:spLocks/>
          </p:cNvSpPr>
          <p:nvPr/>
        </p:nvSpPr>
        <p:spPr>
          <a:xfrm>
            <a:off x="1059402" y="10890801"/>
            <a:ext cx="450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Questions with Supplier Profile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F3ECF-30BD-D45F-8687-531924B71FF6}"/>
              </a:ext>
            </a:extLst>
          </p:cNvPr>
          <p:cNvSpPr txBox="1">
            <a:spLocks/>
          </p:cNvSpPr>
          <p:nvPr/>
        </p:nvSpPr>
        <p:spPr>
          <a:xfrm>
            <a:off x="5642419" y="10881394"/>
            <a:ext cx="549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from Supplier Profile Content can be added in groups.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60A9B-9A2D-3157-E7E1-D6E2658C3E3C}"/>
              </a:ext>
            </a:extLst>
          </p:cNvPr>
          <p:cNvSpPr txBox="1">
            <a:spLocks/>
          </p:cNvSpPr>
          <p:nvPr/>
        </p:nvSpPr>
        <p:spPr>
          <a:xfrm>
            <a:off x="1099156" y="11771464"/>
            <a:ext cx="9976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Users can organize their questions and groups freely.</a:t>
            </a:r>
          </a:p>
          <a:p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questions in sections under a single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each group on a separate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all questions in a single page without groups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DABE3-9CF5-C8A0-7B98-0B299AB2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67406-D510-2918-092D-CE9FFD0CC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7C3F7-2C06-0919-74FE-EA5FEBE2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9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8EB42-5EAA-F4D8-A419-A64F9A5E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0D4FD7F-33E8-AF77-E9BD-FBAE2584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32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4006A-F72C-2119-C75D-ADB4B4F19B0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25983D-9300-194E-47B6-21E161D51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lvl="0" indent="-1136650">
              <a:buFont typeface="+mj-lt"/>
              <a:buAutoNum type="arabicPeriod" startAt="99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Question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1136650" lvl="0" indent="-1136650">
              <a:buFont typeface="+mj-lt"/>
              <a:buAutoNum type="arabicPeriod" startAt="99"/>
              <a:defRPr/>
            </a:pPr>
            <a:r>
              <a:rPr lang="en-US">
                <a:solidFill>
                  <a:prstClr val="black"/>
                </a:solidFill>
              </a:rPr>
              <a:t>To add a custom question, select </a:t>
            </a:r>
            <a:r>
              <a:rPr lang="en-US" b="1">
                <a:solidFill>
                  <a:prstClr val="black"/>
                </a:solidFill>
              </a:rPr>
              <a:t>Add New Question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136650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</a:t>
            </a:r>
            <a:r>
              <a:rPr lang="en-US" sz="2800" i="1">
                <a:solidFill>
                  <a:prstClr val="black"/>
                </a:solidFill>
              </a:rPr>
              <a:t>Add New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Question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, follow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Steps 100 – 106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and skip 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 114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. 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Add Questions from Library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, follow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Steps 107 – 113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and skip 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 114.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ED0B0-E63F-9F10-8A68-02EE8543A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673"/>
          <a:stretch>
            <a:fillRect/>
          </a:stretch>
        </p:blipFill>
        <p:spPr>
          <a:xfrm>
            <a:off x="1523999" y="6363884"/>
            <a:ext cx="9144000" cy="70075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24055-F865-D85D-F576-960EB7FA4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5090" y="10400086"/>
            <a:ext cx="2293509" cy="450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245AD-6262-6118-DB16-6D2B3A9E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5090" y="11884969"/>
            <a:ext cx="1726980" cy="450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0A56C5-DF3E-94E2-6B6A-BABDCB644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617524" y="98371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7EC25C-1FC0-0FD4-A59C-FD0D339B9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36396" y="1230457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D54CF-AA18-E8E6-D46B-A6BEA9E91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59C77-AE17-ADA6-47D4-1024C055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FAB5-7B74-D0AC-C9CC-4D59EA49E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1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A72B-0725-4F7E-B60E-74B0ED08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8">
            <a:extLst>
              <a:ext uri="{FF2B5EF4-FFF2-40B4-BE49-F238E27FC236}">
                <a16:creationId xmlns:a16="http://schemas.microsoft.com/office/drawing/2014/main" id="{A4C44A28-0169-0D5A-3964-F950FD0C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33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FF99C-92AE-8005-0CFF-B5B7B9FC730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620C74-531D-4DB7-9C0F-416247D99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01"/>
            </a:pPr>
            <a:r>
              <a:rPr lang="en-US"/>
              <a:t>Enter </a:t>
            </a:r>
            <a:r>
              <a:rPr lang="en-US" b="1"/>
              <a:t>Question Text</a:t>
            </a:r>
            <a:r>
              <a:rPr lang="en-US"/>
              <a:t>*.</a:t>
            </a:r>
          </a:p>
          <a:p>
            <a:pPr marL="1136650" indent="-1136650">
              <a:buFont typeface="+mj-lt"/>
              <a:buAutoNum type="arabicPeriod" startAt="101"/>
            </a:pPr>
            <a:r>
              <a:rPr lang="en-US"/>
              <a:t>Select </a:t>
            </a:r>
            <a:r>
              <a:rPr lang="en-US" b="1"/>
              <a:t>Response Type</a:t>
            </a:r>
            <a:r>
              <a:rPr lang="en-US"/>
              <a:t>*.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 Additional fields may display depending on </a:t>
            </a:r>
            <a:r>
              <a:rPr lang="en-US" sz="2800" i="1"/>
              <a:t>Response Type </a:t>
            </a:r>
            <a:r>
              <a:rPr lang="en-US" sz="2800"/>
              <a:t>selected. </a:t>
            </a:r>
          </a:p>
          <a:p>
            <a:pPr marL="1136650" indent="-1136650">
              <a:buFont typeface="+mj-lt"/>
              <a:buAutoNum type="arabicPeriod" startAt="103"/>
            </a:pPr>
            <a:r>
              <a:rPr lang="en-US"/>
              <a:t>Check </a:t>
            </a:r>
            <a:r>
              <a:rPr lang="en-US" b="1"/>
              <a:t>Supplier Response is Required </a:t>
            </a:r>
            <a:r>
              <a:rPr lang="en-US"/>
              <a:t>box (Optional).</a:t>
            </a:r>
          </a:p>
          <a:p>
            <a:pPr marL="1136650" indent="-1136650">
              <a:buFont typeface="+mj-lt"/>
              <a:buAutoNum type="arabicPeriod" startAt="103"/>
            </a:pPr>
            <a:r>
              <a:rPr lang="en-US"/>
              <a:t>Click </a:t>
            </a:r>
            <a:r>
              <a:rPr lang="en-US" b="1"/>
              <a:t>Upload </a:t>
            </a:r>
            <a:r>
              <a:rPr lang="en-US"/>
              <a:t>to </a:t>
            </a:r>
            <a:r>
              <a:rPr lang="en-US" b="1"/>
              <a:t>Attach File </a:t>
            </a:r>
            <a:r>
              <a:rPr lang="en-US"/>
              <a:t>(Optional).</a:t>
            </a:r>
          </a:p>
          <a:p>
            <a:pPr marL="1136650" indent="-1136650">
              <a:buFont typeface="+mj-lt"/>
              <a:buAutoNum type="arabicPeriod" startAt="103"/>
            </a:pPr>
            <a:r>
              <a:rPr lang="en-US"/>
              <a:t>Select </a:t>
            </a:r>
            <a:r>
              <a:rPr lang="en-US" b="1"/>
              <a:t>Display Order</a:t>
            </a:r>
            <a:r>
              <a:rPr lang="en-US"/>
              <a:t>*.</a:t>
            </a:r>
          </a:p>
          <a:p>
            <a:pPr marL="1136650" indent="-1136650">
              <a:buFont typeface="+mj-lt"/>
              <a:buAutoNum type="arabicPeriod" startAt="103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93B21-82B1-135E-9DD3-C9B4ACD5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/>
        </p:blipFill>
        <p:spPr>
          <a:xfrm>
            <a:off x="1066800" y="7876718"/>
            <a:ext cx="10058400" cy="6021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853B51-02F3-473A-1706-B0570C9C6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8983579"/>
            <a:ext cx="2009774" cy="14812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40DCC-155E-F4FE-0CC3-F6F07311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0804956"/>
            <a:ext cx="2642937" cy="4405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B80FF-BE82-4C8F-6B70-615128F52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8" y="11341100"/>
            <a:ext cx="2743201" cy="2726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CF902-CD5E-C19F-A4FE-861A26070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2865" y="11785535"/>
            <a:ext cx="688309" cy="31873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19EDC-673F-3F67-34FA-24764556E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276007"/>
            <a:ext cx="3667126" cy="4405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D519F-C553-46D1-FA9F-AF9D3224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29648" y="13285963"/>
            <a:ext cx="1485902" cy="4490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E9AC42-6DC7-C730-B979-5C29AB81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24859" y="95322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29A9A6-D948-E6DD-845B-17EEE218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32758" y="107644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08F640-F5DD-BABF-96BA-78FAFBAA1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80154" y="111890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CCE6B9-5585-A374-0A7E-02B4C869C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99486" y="116558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47184D-9B79-3D61-6DF3-2FED0AB2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24859" y="122219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0DEDC6-E851-9815-A1B6-920FC2D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71657" y="132361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57620-86C3-0EBE-3A06-4DEF085B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E5466-A3D3-C99C-DBDA-B2228C948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E2E-6954-F2B9-36DA-AC1D1CACA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1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166BF-8E1E-505D-A791-0C042307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404B954C-5724-9704-6B23-CE90209E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34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36644-46FF-8C2B-B192-96667FEA7E1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5B2B1D-3356-20A8-4D28-BEFF21805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lvl="0" indent="-1136650">
              <a:buFont typeface="+mj-lt"/>
              <a:buAutoNum type="arabicPeriod" startAt="107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Add Question from Library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204913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</a:t>
            </a:r>
            <a:r>
              <a:rPr lang="en-US" sz="2800" i="1">
                <a:solidFill>
                  <a:prstClr val="black"/>
                </a:solidFill>
              </a:rPr>
              <a:t>Add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Questions from Library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, follow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Steps 107 – 113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and skip 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 114.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3B961A-42C6-A86F-FD82-10D60CEA2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41" y="4432656"/>
            <a:ext cx="10058400" cy="3879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F1BF19-F01F-0B47-6C8F-BE973BA10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08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Use </a:t>
            </a:r>
            <a:r>
              <a:rPr lang="en-US" sz="2800" i="1">
                <a:solidFill>
                  <a:prstClr val="black"/>
                </a:solidFill>
              </a:rPr>
              <a:t>Magnifying Glass </a:t>
            </a:r>
            <a:r>
              <a:rPr lang="en-US" sz="2800"/>
              <a:t>to search.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86EBE-91D2-84E9-6C1A-F9FD48BAC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67" y="10860356"/>
            <a:ext cx="10058400" cy="4073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2935F-24E9-E21B-9CE0-6CE43C5FE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210" y="12173700"/>
            <a:ext cx="2364331" cy="3231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05184-9A86-0B27-EF54-FCAEF9C3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522" y="6905664"/>
            <a:ext cx="2437743" cy="2750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EA19A-6AF0-E50E-CB9D-E32BD1CC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FC2E3-2DD9-3545-A239-D3E73FEB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82FB-967D-7096-B3FE-A002A500D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D5D6-A129-3A3F-DE6E-D0D16F6E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8648DBDB-711E-8C2F-4543-EF2F98B7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35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4F93D-4EAD-C5C5-5040-3E8FF50DD73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720F23-0767-D224-25D0-D52374A02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36650" lvl="0" indent="-1136650">
              <a:buFont typeface="+mj-lt"/>
              <a:buAutoNum type="arabicPeriod" startAt="109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Question Page </a:t>
            </a:r>
            <a:r>
              <a:rPr lang="en-US">
                <a:solidFill>
                  <a:prstClr val="black"/>
                </a:solidFill>
              </a:rPr>
              <a:t>and </a:t>
            </a:r>
            <a:r>
              <a:rPr lang="en-US" b="1">
                <a:solidFill>
                  <a:prstClr val="black"/>
                </a:solidFill>
              </a:rPr>
              <a:t>Question Group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204913" lvl="0"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 i="1">
                <a:solidFill>
                  <a:prstClr val="black"/>
                </a:solidFill>
              </a:rPr>
              <a:t>Question Group </a:t>
            </a:r>
            <a:r>
              <a:rPr lang="en-US" sz="2800">
                <a:solidFill>
                  <a:prstClr val="black"/>
                </a:solidFill>
              </a:rPr>
              <a:t>can be filtered by </a:t>
            </a:r>
            <a:r>
              <a:rPr lang="en-US" sz="2800" i="1">
                <a:solidFill>
                  <a:prstClr val="black"/>
                </a:solidFill>
              </a:rPr>
              <a:t>All Groups </a:t>
            </a:r>
            <a:r>
              <a:rPr lang="en-US" sz="2800">
                <a:solidFill>
                  <a:prstClr val="black"/>
                </a:solidFill>
              </a:rPr>
              <a:t>or an individual </a:t>
            </a:r>
            <a:r>
              <a:rPr lang="en-US" sz="2800" i="1">
                <a:solidFill>
                  <a:prstClr val="black"/>
                </a:solidFill>
              </a:rPr>
              <a:t>Question Group</a:t>
            </a:r>
            <a:r>
              <a:rPr lang="en-US" sz="2800">
                <a:solidFill>
                  <a:prstClr val="black"/>
                </a:solidFill>
              </a:rPr>
              <a:t>. </a:t>
            </a:r>
          </a:p>
          <a:p>
            <a:pPr marL="1136650" lvl="0" indent="-1136650">
              <a:buFont typeface="+mj-lt"/>
              <a:buAutoNum type="arabicPeriod" startAt="110"/>
              <a:defRPr/>
            </a:pPr>
            <a:r>
              <a:rPr lang="en-US">
                <a:solidFill>
                  <a:prstClr val="black"/>
                </a:solidFill>
              </a:rPr>
              <a:t>Check the applicable </a:t>
            </a:r>
            <a:r>
              <a:rPr lang="en-US" b="1">
                <a:solidFill>
                  <a:prstClr val="black"/>
                </a:solidFill>
              </a:rPr>
              <a:t>Question Name </a:t>
            </a:r>
            <a:r>
              <a:rPr lang="en-US">
                <a:solidFill>
                  <a:prstClr val="black"/>
                </a:solidFill>
              </a:rPr>
              <a:t>box(s).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70EF9-44B6-9CE3-147C-0F0F77C05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041" y="4658868"/>
            <a:ext cx="9144000" cy="38656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626E72-96D3-50EA-24DE-CA8EDE52E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11"/>
            </a:pPr>
            <a:r>
              <a:rPr lang="en-US"/>
              <a:t>Select </a:t>
            </a:r>
            <a:r>
              <a:rPr lang="en-US" b="1"/>
              <a:t>Show in Question Group* </a:t>
            </a:r>
            <a:r>
              <a:rPr lang="en-US"/>
              <a:t>and </a:t>
            </a:r>
            <a:r>
              <a:rPr lang="en-US" b="1"/>
              <a:t>Display Order*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11"/>
            </a:pPr>
            <a:r>
              <a:rPr lang="en-US"/>
              <a:t>Click </a:t>
            </a:r>
            <a:r>
              <a:rPr lang="en-US" b="1"/>
              <a:t>Add Selected Questions</a:t>
            </a:r>
            <a:r>
              <a:rPr lang="en-US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C2ADD-0E43-4EC7-A013-A1BB48060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6826" y="6520334"/>
            <a:ext cx="4513253" cy="7192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F57719-AF9F-B38B-4E11-9EA17D056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60079" y="66056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10317-8AA2-CB21-6307-F715400F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6504" y="7353330"/>
            <a:ext cx="579665" cy="9600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35D496-6AAF-F5D4-00AF-0A03B438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46169" y="76378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7AFA7C-EE1A-7204-F231-0CC00C21D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083" y="11106159"/>
            <a:ext cx="9144000" cy="30649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43E7D8-1ED9-ABFF-0AE5-F9BCE0B7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4494" y="12884675"/>
            <a:ext cx="3833066" cy="6560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C6B8C7-9067-B99E-1BC9-2CA61D04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47560" y="1293838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660E43-8DD5-7131-ACA8-5D1F3C5B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5484" y="13809945"/>
            <a:ext cx="1509387" cy="2818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5C51CB-1D89-BEE6-AA63-27B4B4E5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35857" y="132613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09AEA-43AC-4E0F-09D3-B45F929E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15BA8-1ADE-F848-6E23-14C7C7055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39DA-5636-66B6-047B-225DE16B2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1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133F8-5313-1E8F-903D-595AA5FB7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>
            <a:extLst>
              <a:ext uri="{FF2B5EF4-FFF2-40B4-BE49-F238E27FC236}">
                <a16:creationId xmlns:a16="http://schemas.microsoft.com/office/drawing/2014/main" id="{CF0EF542-1EA0-FD84-0C70-45B0A541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36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BB82D-3364-F6D4-B96E-1F50AF04A48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35612D-878F-4C29-144C-43B002B71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13"/>
            </a:pPr>
            <a:r>
              <a:rPr lang="en-US"/>
              <a:t>Review added </a:t>
            </a:r>
            <a:r>
              <a:rPr lang="en-US" b="1"/>
              <a:t>Question</a:t>
            </a:r>
            <a:r>
              <a:rPr lang="en-US"/>
              <a:t> and click</a:t>
            </a:r>
            <a:r>
              <a:rPr lang="en-US" b="1"/>
              <a:t> Next</a:t>
            </a:r>
            <a:r>
              <a:rPr lang="en-US"/>
              <a:t>.</a:t>
            </a:r>
            <a:r>
              <a:rPr lang="en-US" b="1"/>
              <a:t> </a:t>
            </a:r>
            <a:endParaRPr lang="en-US"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3054A-4E1C-6BCA-362A-B430877E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70" y="4122199"/>
            <a:ext cx="10058400" cy="2757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4AF7CB-8FFC-B77C-A255-6CC54F100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14"/>
            </a:pPr>
            <a:r>
              <a:rPr lang="en-US"/>
              <a:t>Click</a:t>
            </a:r>
            <a:r>
              <a:rPr lang="en-US" b="1"/>
              <a:t> Create Additional Field</a:t>
            </a:r>
            <a:r>
              <a:rPr lang="en-US"/>
              <a:t> and select </a:t>
            </a:r>
            <a:r>
              <a:rPr lang="en-US" b="1"/>
              <a:t>Create Additional Field </a:t>
            </a:r>
            <a:r>
              <a:rPr lang="en-US"/>
              <a:t>to create a custom question.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 If </a:t>
            </a:r>
            <a:r>
              <a:rPr lang="en-US" sz="2800">
                <a:highlight>
                  <a:srgbClr val="FFFFFF"/>
                </a:highlight>
              </a:rPr>
              <a:t>selecting </a:t>
            </a:r>
            <a:r>
              <a:rPr lang="en-US" sz="2800" i="1">
                <a:highlight>
                  <a:srgbClr val="FFFFFF"/>
                </a:highlight>
              </a:rPr>
              <a:t>Create Additional Field</a:t>
            </a:r>
            <a:r>
              <a:rPr lang="en-US" sz="2800">
                <a:highlight>
                  <a:srgbClr val="FFFFFF"/>
                </a:highlight>
              </a:rPr>
              <a:t>, follow </a:t>
            </a:r>
            <a:r>
              <a:rPr lang="en-US" sz="2800" i="1">
                <a:highlight>
                  <a:srgbClr val="FFFFFF"/>
                </a:highlight>
              </a:rPr>
              <a:t>Steps 114 – 120 </a:t>
            </a:r>
            <a:r>
              <a:rPr lang="en-US" sz="2800">
                <a:highlight>
                  <a:srgbClr val="FFFFFF"/>
                </a:highlight>
              </a:rPr>
              <a:t>and skip to </a:t>
            </a:r>
            <a:r>
              <a:rPr lang="en-US" sz="2800" i="1">
                <a:highlight>
                  <a:srgbClr val="FFFFFF"/>
                </a:highlight>
              </a:rPr>
              <a:t>Step 127</a:t>
            </a:r>
            <a:r>
              <a:rPr lang="en-US" sz="2800">
                <a:highlight>
                  <a:srgbClr val="FFFFFF"/>
                </a:highlight>
              </a:rPr>
              <a:t>. If selecting </a:t>
            </a:r>
            <a:r>
              <a:rPr lang="en-US" sz="2800" i="1">
                <a:highlight>
                  <a:srgbClr val="FFFFFF"/>
                </a:highlight>
              </a:rPr>
              <a:t>Add Field From Library, </a:t>
            </a:r>
            <a:r>
              <a:rPr lang="en-US" sz="2800">
                <a:highlight>
                  <a:srgbClr val="FFFFFF"/>
                </a:highlight>
              </a:rPr>
              <a:t>skip to </a:t>
            </a:r>
            <a:r>
              <a:rPr lang="en-US" sz="2800" i="1">
                <a:highlight>
                  <a:srgbClr val="FFFFFF"/>
                </a:highlight>
              </a:rPr>
              <a:t>Step 121</a:t>
            </a:r>
            <a:r>
              <a:rPr lang="en-US" sz="2800">
                <a:highlight>
                  <a:srgbClr val="FFFFFF"/>
                </a:highlight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670773-E710-A499-F73A-41242DB4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6" t="3028" r="625" b="3088"/>
          <a:stretch>
            <a:fillRect/>
          </a:stretch>
        </p:blipFill>
        <p:spPr>
          <a:xfrm>
            <a:off x="1060270" y="12044492"/>
            <a:ext cx="10058400" cy="32609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534A30-F557-BD81-3F1C-C1824D92E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7988" y="13119518"/>
            <a:ext cx="1616162" cy="6198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F27039-2BC8-F594-79BC-408B4953D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24150" y="131629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9D042-E377-CC4E-052C-859943B21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1645" y="6223660"/>
            <a:ext cx="1016056" cy="494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1726C-FFA1-4184-0022-3180DA4EC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79C69-8844-4A40-44C2-DBA1817E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40672-9388-DCD6-C742-B5DE39695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4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CD812-35F0-F3C6-F483-175E4B706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>
            <a:extLst>
              <a:ext uri="{FF2B5EF4-FFF2-40B4-BE49-F238E27FC236}">
                <a16:creationId xmlns:a16="http://schemas.microsoft.com/office/drawing/2014/main" id="{8496E06A-9732-1359-A55E-9B85BB83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37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DA608-5D88-9D31-760A-3EC84E6CA94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7919F-1902-1718-1B66-1A50DB95C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84386"/>
            <a:ext cx="10739035" cy="10963115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15"/>
            </a:pPr>
            <a:r>
              <a:rPr lang="en-US"/>
              <a:t>Enter </a:t>
            </a:r>
            <a:r>
              <a:rPr lang="en-US" b="1"/>
              <a:t>Name</a:t>
            </a:r>
            <a:r>
              <a:rPr lang="en-US"/>
              <a:t>* and </a:t>
            </a:r>
            <a:r>
              <a:rPr lang="en-US" b="1"/>
              <a:t>Description </a:t>
            </a:r>
            <a:r>
              <a:rPr lang="en-US"/>
              <a:t>(Optional). </a:t>
            </a:r>
          </a:p>
          <a:p>
            <a:pPr marL="1136650" indent="-1136650">
              <a:buFont typeface="+mj-lt"/>
              <a:buAutoNum type="arabicPeriod" startAt="115"/>
            </a:pPr>
            <a:r>
              <a:rPr lang="en-US"/>
              <a:t>Check </a:t>
            </a:r>
            <a:r>
              <a:rPr lang="en-US" b="1"/>
              <a:t>Applicable To</a:t>
            </a:r>
            <a:r>
              <a:rPr lang="en-US"/>
              <a:t>* box.</a:t>
            </a:r>
          </a:p>
          <a:p>
            <a:pPr marL="1136650" indent="-1136650">
              <a:buFont typeface="+mj-lt"/>
              <a:buAutoNum type="arabicPeriod" startAt="115"/>
            </a:pPr>
            <a:r>
              <a:rPr lang="en-US"/>
              <a:t>Check </a:t>
            </a:r>
            <a:r>
              <a:rPr lang="en-US" b="1"/>
              <a:t>Supplier Can Respond </a:t>
            </a:r>
            <a:r>
              <a:rPr lang="en-US"/>
              <a:t>box.</a:t>
            </a:r>
            <a:endParaRPr lang="en-US" b="1"/>
          </a:p>
          <a:p>
            <a:pPr marL="11366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Yes</a:t>
            </a:r>
            <a:r>
              <a:rPr lang="en-US" sz="2800"/>
              <a:t>, an option to click </a:t>
            </a:r>
            <a:r>
              <a:rPr lang="en-US" sz="2800" i="1"/>
              <a:t>Supplier response is required checkbox </a:t>
            </a:r>
            <a:r>
              <a:rPr lang="en-US" sz="2800"/>
              <a:t>displays. </a:t>
            </a:r>
          </a:p>
          <a:p>
            <a:pPr marL="1136650" indent="-1136650">
              <a:buFont typeface="+mj-lt"/>
              <a:buAutoNum type="arabicPeriod" startAt="118"/>
            </a:pPr>
            <a:r>
              <a:rPr lang="en-US"/>
              <a:t>Select </a:t>
            </a:r>
            <a:r>
              <a:rPr lang="en-US" b="1"/>
              <a:t>Field Type</a:t>
            </a:r>
            <a:r>
              <a:rPr lang="en-US"/>
              <a:t>*.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Response Option </a:t>
            </a:r>
            <a:r>
              <a:rPr lang="en-US" sz="2800"/>
              <a:t>displays only based on </a:t>
            </a:r>
            <a:r>
              <a:rPr lang="en-US" sz="2800" i="1"/>
              <a:t>Field Type</a:t>
            </a:r>
            <a:r>
              <a:rPr lang="en-US" sz="2800"/>
              <a:t> selected. An option to </a:t>
            </a:r>
            <a:r>
              <a:rPr lang="en-US" sz="2800" i="1"/>
              <a:t>Set Disqualifying Response </a:t>
            </a:r>
            <a:r>
              <a:rPr lang="en-US" sz="2800"/>
              <a:t>may display. </a:t>
            </a:r>
          </a:p>
          <a:p>
            <a:pPr marL="1136650" indent="-1136650">
              <a:buFont typeface="+mj-lt"/>
              <a:buAutoNum type="arabicPeriod" startAt="119"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</a:t>
            </a:r>
            <a:r>
              <a:rPr lang="en-US"/>
              <a:t>* and click </a:t>
            </a:r>
            <a:r>
              <a:rPr lang="en-US" b="1"/>
              <a:t>Add Response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19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BF5660-5BAC-529D-4CF2-67ECE240F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8609266"/>
            <a:ext cx="6400800" cy="66092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8B4C31-4A26-60A9-9B10-345A6A6E4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514" y="9466749"/>
            <a:ext cx="1821018" cy="232257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907A75-2AE8-4720-E7C6-C7D976CC0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4779" y="11977489"/>
            <a:ext cx="3921412" cy="2284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D1AE6-AA5D-6D8D-13EF-75E38886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7954" y="12413427"/>
            <a:ext cx="2129594" cy="4106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9B219-767C-1B41-32E3-2A3173ADF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514" y="12874632"/>
            <a:ext cx="1982383" cy="29421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F80443-7D49-90FA-9677-04737DDE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6772" y="13913252"/>
            <a:ext cx="4213454" cy="393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35766-50F2-6F7D-E7FD-4C2C6233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51143" y="14799906"/>
            <a:ext cx="1128738" cy="3324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0D5002-9F7F-CCD6-6435-658760EE1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02503" y="147043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CCD596-B796-3D96-6051-4B8A735D1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36191" y="118173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B76A00-F6F9-DE82-C417-36B846173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66564" y="127711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ED118D-7BFE-1D2F-C732-ADAF28D7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67548" y="123444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1A4E24-DDD4-2643-3C86-67A148FAD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66564" y="138498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29B991-99D6-9EF4-4444-E87D5E16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59179" y="9691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6AFE6-CC4E-8D35-7EEC-E581E412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58EFA-FC0D-08DD-B186-DCDF9D2D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4EDFE-0196-F3B1-2E3E-0D4454D90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98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5B546-ACBE-E838-A54B-2D286857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>
            <a:extLst>
              <a:ext uri="{FF2B5EF4-FFF2-40B4-BE49-F238E27FC236}">
                <a16:creationId xmlns:a16="http://schemas.microsoft.com/office/drawing/2014/main" id="{AF268295-FB2A-564F-1E18-1539CE92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38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EC73B-468C-3CA8-AAA5-65713F6CE14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B7CF9D-4BAE-D15F-2E87-E52FDAB78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21"/>
            </a:pPr>
            <a:r>
              <a:rPr lang="en-US"/>
              <a:t>Select </a:t>
            </a:r>
            <a:r>
              <a:rPr lang="en-US" b="1"/>
              <a:t>Add Field from Library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7DB6A-0878-8F93-5CD1-46E0B8F7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6" t="3028" r="625" b="3088"/>
          <a:stretch>
            <a:fillRect/>
          </a:stretch>
        </p:blipFill>
        <p:spPr>
          <a:xfrm>
            <a:off x="1066799" y="3711431"/>
            <a:ext cx="10058400" cy="32609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BC8810-21B3-2241-CC21-C2E8978A7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759" y="5384863"/>
            <a:ext cx="1563190" cy="28877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17FD1-EE6F-2E5C-D487-696535F8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D9402-1764-E218-3098-C6A8EF04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EFE6B-A15F-6D0C-9A0E-73756353E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78E2-FEA7-20FE-082E-7BA3FCEB3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F0C674A8-5AAE-31CF-D02C-C552FC55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925680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 of 52)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9C8D1-B8BE-ABA4-263F-0A9AE30D814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C228E1-9269-D631-27EA-5E91B6A10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Title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 </a:t>
            </a:r>
          </a:p>
          <a:p>
            <a:pPr marL="736600"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>
                <a:solidFill>
                  <a:prstClr val="black"/>
                </a:solidFill>
              </a:rPr>
              <a:t>Including the </a:t>
            </a:r>
            <a:r>
              <a:rPr lang="en-US" sz="2800" i="1">
                <a:solidFill>
                  <a:prstClr val="black"/>
                </a:solidFill>
              </a:rPr>
              <a:t>State Entity Name </a:t>
            </a:r>
            <a:r>
              <a:rPr lang="en-US" sz="2800">
                <a:solidFill>
                  <a:prstClr val="black"/>
                </a:solidFill>
              </a:rPr>
              <a:t>in </a:t>
            </a:r>
            <a:r>
              <a:rPr lang="en-US" sz="2800" i="1">
                <a:solidFill>
                  <a:prstClr val="black"/>
                </a:solidFill>
              </a:rPr>
              <a:t>Event Title </a:t>
            </a:r>
            <a:r>
              <a:rPr lang="en-US" sz="2800">
                <a:solidFill>
                  <a:prstClr val="black"/>
                </a:solidFill>
              </a:rPr>
              <a:t>will assist in </a:t>
            </a:r>
            <a:r>
              <a:rPr lang="en-US" sz="2800" i="1">
                <a:solidFill>
                  <a:prstClr val="black"/>
                </a:solidFill>
              </a:rPr>
              <a:t>Search Sourcing Events </a:t>
            </a:r>
            <a:r>
              <a:rPr lang="en-US" sz="2800">
                <a:solidFill>
                  <a:prstClr val="black"/>
                </a:solidFill>
              </a:rPr>
              <a:t>as there is no column to display state entity’s name (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UGA Consulting Services).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Entity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07985-434E-D95E-9D03-242E73F8D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r="331"/>
          <a:stretch/>
        </p:blipFill>
        <p:spPr>
          <a:xfrm>
            <a:off x="1093609" y="6309894"/>
            <a:ext cx="10058400" cy="68232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10239E-5CD5-8546-1E3C-C2A9F051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0482" y="8400683"/>
            <a:ext cx="4714017" cy="5291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7BB10A-BE6D-6661-ACB3-2E513EFE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0482" y="9155896"/>
            <a:ext cx="4040918" cy="5291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0195FD-D0F1-388C-6BA4-D4A0D4F7E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6300" y="12310694"/>
            <a:ext cx="1203061" cy="5607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C03D8D-FC11-660D-0931-A04B5743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599" y="83909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33E49A-33C1-6225-DF2B-3BC22720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599" y="91754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35CB2D-F996-CD5C-C79A-38639482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17660" y="123282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DA441-BBDB-5E00-9A13-3D96F7D37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4FD15-F4E6-4FD5-C8B2-375FF87E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5F53-B333-BC0D-2713-1703B45C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8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8B42C-1AB4-8187-910D-AAFA58E24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A1D382CF-6A00-AA74-5ADA-2EFFBD65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39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7FD45-4BF5-FB14-202F-9CB5983FCB5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BCA03F-AB2D-8D2A-AC65-EA7F787FE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22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Use </a:t>
            </a:r>
            <a:r>
              <a:rPr lang="en-US" sz="2800" i="1"/>
              <a:t>magnifying glass </a:t>
            </a:r>
            <a:r>
              <a:rPr lang="en-US" sz="2800"/>
              <a:t>to search. </a:t>
            </a:r>
            <a:r>
              <a:rPr lang="en-US" sz="2800" i="1"/>
              <a:t>Additional Item Fields </a:t>
            </a:r>
            <a:r>
              <a:rPr lang="en-US" sz="2800"/>
              <a:t>will populate once </a:t>
            </a:r>
            <a:r>
              <a:rPr lang="en-US" sz="2800" i="1"/>
              <a:t>Library</a:t>
            </a:r>
            <a:r>
              <a:rPr lang="en-US" sz="2800"/>
              <a:t> is selected. </a:t>
            </a:r>
          </a:p>
          <a:p>
            <a:pPr marL="1136650" indent="-1136650">
              <a:buFont typeface="+mj-lt"/>
              <a:buAutoNum type="arabicPeriod" startAt="123"/>
            </a:pPr>
            <a:r>
              <a:rPr lang="en-US"/>
              <a:t>Check applicable </a:t>
            </a:r>
            <a:r>
              <a:rPr lang="en-US" b="1"/>
              <a:t>Additional Item Fields </a:t>
            </a:r>
            <a:r>
              <a:rPr lang="en-US"/>
              <a:t>box(s).</a:t>
            </a:r>
          </a:p>
          <a:p>
            <a:pPr marL="1136650" indent="-1136650">
              <a:buFont typeface="+mj-lt"/>
              <a:buAutoNum type="arabicPeriod" startAt="123"/>
            </a:pPr>
            <a:r>
              <a:rPr lang="en-US"/>
              <a:t>Click </a:t>
            </a:r>
            <a:r>
              <a:rPr lang="en-US" b="1"/>
              <a:t>Add Selected Item Fields</a:t>
            </a:r>
            <a:r>
              <a:rPr 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3E427-D613-4E40-4914-AAC2596D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828517"/>
            <a:ext cx="10058400" cy="84360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220A9B-682C-61B8-5201-3348CE6B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6718" y="7620063"/>
            <a:ext cx="3606801" cy="5079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2BBBB8-0EEF-4649-009A-1CD87107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1359" y="13531490"/>
            <a:ext cx="2783842" cy="50793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95775-F8CD-C34F-8D80-2604DF298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757" y="9711568"/>
            <a:ext cx="492763" cy="14237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DF396E-C25E-77F2-F923-AF9152F6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57933" y="76046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D44F7E-F064-B587-A680-9FF919CA5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747520" y="101491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CF373A-4EA3-11D9-100E-78A0ED9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17012" y="129674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17FDF-1195-6334-AB9A-3F31DA1C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0F356-B7AE-31F6-53F5-91C14D6EC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47FA2-8ED7-1A07-C635-EAAFD4E6F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3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50375-F9C7-F38C-8734-4DBDA1185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B8F8FC3D-CF9A-A8EE-5630-42341A0D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40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325FC-2A81-F1DA-ED62-FF8898D59CD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F48101-FA81-9B62-34E6-B4C9BE433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25"/>
            </a:pPr>
            <a:r>
              <a:rPr lang="en-US"/>
              <a:t>Review added </a:t>
            </a:r>
            <a:r>
              <a:rPr lang="en-US" b="1"/>
              <a:t>Additional Item Fields</a:t>
            </a:r>
            <a:r>
              <a:rPr lang="en-US"/>
              <a:t>. </a:t>
            </a:r>
          </a:p>
          <a:p>
            <a:pPr marL="1136650" indent="-1136650">
              <a:buFont typeface="+mj-lt"/>
              <a:buAutoNum type="arabicPeriod" startAt="125"/>
            </a:pPr>
            <a:r>
              <a:rPr lang="en-US"/>
              <a:t>Click </a:t>
            </a:r>
            <a:r>
              <a:rPr lang="en-US" b="1"/>
              <a:t>Save Progress </a:t>
            </a:r>
            <a:r>
              <a:rPr lang="en-US"/>
              <a:t>and </a:t>
            </a:r>
            <a:r>
              <a:rPr lang="en-US" b="1"/>
              <a:t>Next</a:t>
            </a:r>
            <a:r>
              <a:rPr lang="en-US"/>
              <a:t>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B8F65-B699-716A-FF0B-49D695A8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960111"/>
            <a:ext cx="10058400" cy="26730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2890FF8-0FAB-F04D-9832-07BD232D7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27"/>
            </a:pPr>
            <a:r>
              <a:rPr lang="en-US"/>
              <a:t>Click </a:t>
            </a:r>
            <a:r>
              <a:rPr lang="en-US" b="1"/>
              <a:t>Service Line Items</a:t>
            </a:r>
            <a:r>
              <a:rPr lang="en-US"/>
              <a:t>. </a:t>
            </a:r>
          </a:p>
          <a:p>
            <a:pPr marL="1204913"/>
            <a:r>
              <a:rPr lang="en-US" sz="2800" b="1"/>
              <a:t>Note</a:t>
            </a:r>
            <a:r>
              <a:rPr lang="en-US" sz="2800"/>
              <a:t>: Content will be populated based on the template used to create the event but can be edited or deleted. </a:t>
            </a:r>
          </a:p>
          <a:p>
            <a:pPr marL="1136650" indent="-1136650">
              <a:buFont typeface="+mj-lt"/>
              <a:buAutoNum type="arabicPeriod" startAt="128"/>
            </a:pPr>
            <a:r>
              <a:rPr lang="en-US"/>
              <a:t>Click </a:t>
            </a:r>
            <a:r>
              <a:rPr lang="en-US" b="1"/>
              <a:t>Edit </a:t>
            </a:r>
            <a:r>
              <a:rPr lang="en-US"/>
              <a:t>beside </a:t>
            </a:r>
            <a:r>
              <a:rPr lang="en-US" b="1" err="1"/>
              <a:t>eRFQC</a:t>
            </a:r>
            <a:r>
              <a:rPr lang="en-US" b="1"/>
              <a:t> Estimated Value*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B5FAF6-3D22-A749-4E69-467CBB8B0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9015" y="5974222"/>
            <a:ext cx="8754402" cy="2884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E890EB-EBE5-F172-9174-998D3AB38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51896" y="62711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CA1EFA-B223-D40A-FB36-5F44E89A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1" y="7312918"/>
            <a:ext cx="1816608" cy="2884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C29B2D-92DA-B8ED-2528-2EB3351DE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77985" y="67642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DFD7CD-BC41-811A-3F45-8B9218675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9105"/>
          <a:stretch>
            <a:fillRect/>
          </a:stretch>
        </p:blipFill>
        <p:spPr>
          <a:xfrm>
            <a:off x="1066799" y="11804888"/>
            <a:ext cx="10058400" cy="31320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DD4C56-2CE8-7E80-8DB6-34CB4553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2576" y="12471932"/>
            <a:ext cx="1503435" cy="37415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9F3F68-1222-0B4A-D855-FA6D36E8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03417" y="14576029"/>
            <a:ext cx="566081" cy="24100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8FE4E7-0EDF-45F0-631A-034040DBF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01357" y="140273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652B8-67B7-A344-FF29-69D5D670D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26011" y="123846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01C54-6B77-835D-5C43-A93A04E41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EE50B-E0B4-1515-0346-C42015D6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5258-2CF9-BEBA-726C-FA2E1711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8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C18DD-3FEB-A30B-E2E2-6195596F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8">
            <a:extLst>
              <a:ext uri="{FF2B5EF4-FFF2-40B4-BE49-F238E27FC236}">
                <a16:creationId xmlns:a16="http://schemas.microsoft.com/office/drawing/2014/main" id="{54986AED-5DF6-1C97-3686-FB9B3B94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41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9657A-C5CC-D5A6-02A7-63890D629E2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EE4C34-DB2D-4CFD-F535-E37E06D92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41048"/>
            <a:ext cx="10701690" cy="10963115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29"/>
            </a:pPr>
            <a:r>
              <a:rPr lang="en-US"/>
              <a:t>Remove populated </a:t>
            </a:r>
            <a:r>
              <a:rPr lang="en-US" b="1"/>
              <a:t>Description</a:t>
            </a:r>
            <a:r>
              <a:rPr lang="en-US"/>
              <a:t> and enter </a:t>
            </a:r>
            <a:r>
              <a:rPr lang="en-US" b="1"/>
              <a:t>Estimated Value</a:t>
            </a:r>
            <a:r>
              <a:rPr lang="en-US"/>
              <a:t>.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The </a:t>
            </a:r>
            <a:r>
              <a:rPr lang="en-US" sz="2800" i="1"/>
              <a:t>Estimated Value </a:t>
            </a:r>
            <a:r>
              <a:rPr lang="en-US" sz="2800"/>
              <a:t>entered in </a:t>
            </a:r>
            <a:r>
              <a:rPr lang="en-US" sz="2800" i="1"/>
              <a:t>Description</a:t>
            </a:r>
            <a:r>
              <a:rPr lang="en-US" sz="2800"/>
              <a:t> should be the same Estimated Value </a:t>
            </a:r>
            <a:r>
              <a:rPr lang="en-US" sz="2800" i="1"/>
              <a:t>Sourcing Event Buyers </a:t>
            </a:r>
            <a:r>
              <a:rPr lang="en-US" sz="2800"/>
              <a:t>will be directing all suppliers to enter when submitting their bids. To ensure the RFQC can be awarded appropriately, the event cannot be awarded without a line item. </a:t>
            </a:r>
          </a:p>
          <a:p>
            <a:pPr marL="1136650" indent="-1136650">
              <a:buFont typeface="+mj-lt"/>
              <a:buAutoNum type="arabicPeriod" startAt="130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7B00C-B20B-CC99-A72D-A2F64024F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3" b="1460"/>
          <a:stretch>
            <a:fillRect/>
          </a:stretch>
        </p:blipFill>
        <p:spPr>
          <a:xfrm>
            <a:off x="2438400" y="6119546"/>
            <a:ext cx="7315200" cy="9304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C5754D-6302-CD2E-1A6E-7A04EE743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2125" y="7531744"/>
            <a:ext cx="2103587" cy="8283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AD1749-63C5-8145-E92C-C4DCAC9B7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2319" y="15010150"/>
            <a:ext cx="1357830" cy="4141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FA7D1-9F6D-9486-87F3-D9C268536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95712" y="76459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BF96CA-CF0B-C2D8-CA82-ABDBD3FEF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96914" y="144615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29F93-0E9C-7603-FDBB-A8EF50A20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1B7DB-B0F0-A0DE-FE99-2A721FD3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1FBFF-0752-603E-7897-AB537B0C5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5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ADCAB-FB25-2113-247C-62BF0508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8">
            <a:extLst>
              <a:ext uri="{FF2B5EF4-FFF2-40B4-BE49-F238E27FC236}">
                <a16:creationId xmlns:a16="http://schemas.microsoft.com/office/drawing/2014/main" id="{F4538631-E833-CEE1-7E4E-CBA45F71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42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6D17D-0D16-D9EE-EC17-C2A5A555419F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E40DEB-9DBD-D10B-BE35-35DAD737E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01690" cy="10963115"/>
          </a:xfrm>
        </p:spPr>
        <p:txBody>
          <a:bodyPr>
            <a:normAutofit/>
          </a:bodyPr>
          <a:lstStyle/>
          <a:p>
            <a:pPr marL="1136650" indent="-965200">
              <a:buFont typeface="+mj-lt"/>
              <a:buAutoNum type="arabicPeriod" startAt="131"/>
            </a:pPr>
            <a:r>
              <a:rPr lang="en-US"/>
              <a:t>Click </a:t>
            </a:r>
            <a:r>
              <a:rPr lang="en-US" b="1"/>
              <a:t>Add Service Line Item</a:t>
            </a:r>
            <a:r>
              <a:rPr lang="en-US"/>
              <a:t> and select </a:t>
            </a:r>
            <a:r>
              <a:rPr lang="en-US" b="1"/>
              <a:t>Add New Item</a:t>
            </a:r>
            <a:r>
              <a:rPr lang="en-US"/>
              <a:t>.</a:t>
            </a:r>
          </a:p>
          <a:p>
            <a:pPr marL="124936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>
                <a:highlight>
                  <a:srgbClr val="FFFFFF"/>
                </a:highlight>
              </a:rPr>
              <a:t>To </a:t>
            </a:r>
            <a:r>
              <a:rPr lang="en-US" sz="2800" i="1">
                <a:highlight>
                  <a:srgbClr val="FFFFFF"/>
                </a:highlight>
              </a:rPr>
              <a:t>Add New Item</a:t>
            </a:r>
            <a:r>
              <a:rPr lang="en-US" sz="2800">
                <a:highlight>
                  <a:srgbClr val="FFFFFF"/>
                </a:highlight>
              </a:rPr>
              <a:t>, follow </a:t>
            </a:r>
            <a:r>
              <a:rPr lang="en-US" sz="2800" i="1">
                <a:highlight>
                  <a:srgbClr val="FFFFFF"/>
                </a:highlight>
              </a:rPr>
              <a:t>Steps 131 – 133 </a:t>
            </a:r>
            <a:r>
              <a:rPr lang="en-US" sz="2800">
                <a:highlight>
                  <a:srgbClr val="FFFFFF"/>
                </a:highlight>
              </a:rPr>
              <a:t>and skip to </a:t>
            </a:r>
            <a:r>
              <a:rPr lang="en-US" sz="2800" i="1">
                <a:highlight>
                  <a:srgbClr val="FFFFFF"/>
                </a:highlight>
              </a:rPr>
              <a:t>Step 143</a:t>
            </a:r>
            <a:r>
              <a:rPr lang="en-US" sz="2800">
                <a:highlight>
                  <a:srgbClr val="FFFFFF"/>
                </a:highlight>
              </a:rPr>
              <a:t>. If selecting </a:t>
            </a:r>
            <a:r>
              <a:rPr lang="en-US" sz="2800" i="1"/>
              <a:t>Add Item from Library</a:t>
            </a:r>
            <a:r>
              <a:rPr lang="en-US" sz="2800"/>
              <a:t>, skip to</a:t>
            </a:r>
            <a:r>
              <a:rPr lang="en-US" sz="2800">
                <a:highlight>
                  <a:srgbClr val="FFFFFF"/>
                </a:highlight>
              </a:rPr>
              <a:t> </a:t>
            </a:r>
            <a:r>
              <a:rPr lang="en-US" sz="2800" i="1">
                <a:highlight>
                  <a:srgbClr val="FFFFFF"/>
                </a:highlight>
              </a:rPr>
              <a:t>Step 134</a:t>
            </a:r>
            <a:r>
              <a:rPr lang="en-US" sz="2800">
                <a:highlight>
                  <a:srgbClr val="FFFFFF"/>
                </a:highlight>
              </a:rPr>
              <a:t>. If the solicitation includes both products and services, add items for both tabs </a:t>
            </a:r>
            <a:r>
              <a:rPr lang="en-US" sz="2800"/>
              <a:t>following the same steps.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3AC1A-6DF8-1B4A-9F52-73ECAEBBC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664024"/>
            <a:ext cx="10058400" cy="4417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C4530F-AAD6-1AE5-2A6E-CD535E335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635" y="8997195"/>
            <a:ext cx="1594625" cy="6820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BA45A2-79BB-8DAD-7EF6-5FCF78672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21260" y="90639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7479C-8E2A-730F-67C7-97B82FD5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9047A-5208-9CE8-E050-EBA3C48AB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9E23A-0BD5-B3B0-630F-ED52A1C68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8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833D3-F73D-E879-1BBC-7391117A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8">
            <a:extLst>
              <a:ext uri="{FF2B5EF4-FFF2-40B4-BE49-F238E27FC236}">
                <a16:creationId xmlns:a16="http://schemas.microsoft.com/office/drawing/2014/main" id="{357694BB-42DD-EF41-B88A-235BE3A4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43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F9181-A3FB-8080-664F-8D2F2A57470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9C3741-D12D-52A4-2E1B-2012A08C8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32"/>
            </a:pPr>
            <a:r>
              <a:rPr lang="en-US"/>
              <a:t>Enter </a:t>
            </a:r>
            <a:r>
              <a:rPr lang="en-US" b="1"/>
              <a:t>Service Line Item </a:t>
            </a:r>
            <a:r>
              <a:rPr lang="en-US"/>
              <a:t>information as applicable. </a:t>
            </a:r>
          </a:p>
          <a:p>
            <a:pPr marL="1204913"/>
            <a:r>
              <a:rPr lang="en-US" sz="2800" b="1"/>
              <a:t>Note</a:t>
            </a:r>
            <a:r>
              <a:rPr lang="en-US" sz="2800"/>
              <a:t>: Check the </a:t>
            </a:r>
            <a:r>
              <a:rPr lang="en-US" sz="2800" i="1"/>
              <a:t>Unit Price is Required </a:t>
            </a:r>
            <a:r>
              <a:rPr lang="en-US" sz="2800"/>
              <a:t>box to ensure suppliers do not leave the price line blank as it will prevent contract award. </a:t>
            </a:r>
          </a:p>
          <a:p>
            <a:pPr marL="1136650" indent="-1136650">
              <a:buFont typeface="+mj-lt"/>
              <a:buAutoNum type="arabicPeriod" startAt="133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4BB996-21DC-8318-AC84-CAA9D132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5468486"/>
            <a:ext cx="7315200" cy="9919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4B96E-12C1-7642-A0CA-BD8B4B5A6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13503" y="14796450"/>
            <a:ext cx="1347537" cy="413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86200B-FC9C-DD29-5646-A7F612509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3" y="6484338"/>
            <a:ext cx="4962443" cy="80492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DB82A4-7E81-D05A-B7FA-0A7E43D8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64863" y="59356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EF3A0-C1FF-3316-229F-CC945193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64863" y="147286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DBD0B-DF63-A459-4F2C-3D8A2020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81F1F-A878-0F9D-6F61-DF5950A6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FC636-6BE1-ACDF-B292-A2C86628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739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A7493-A159-5882-8ECE-158E4D3B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8">
            <a:extLst>
              <a:ext uri="{FF2B5EF4-FFF2-40B4-BE49-F238E27FC236}">
                <a16:creationId xmlns:a16="http://schemas.microsoft.com/office/drawing/2014/main" id="{12A39E87-5F6A-3D27-80F4-940D8E97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44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2B47E-2BBC-060E-2693-94FD64788C8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C67645-491B-9AC0-FE01-878CA21F0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34"/>
            </a:pPr>
            <a:r>
              <a:rPr lang="en-US"/>
              <a:t>To </a:t>
            </a:r>
            <a:r>
              <a:rPr lang="en-US" b="1"/>
              <a:t>Add Item from Library</a:t>
            </a:r>
            <a:r>
              <a:rPr lang="en-US"/>
              <a:t>, click </a:t>
            </a:r>
            <a:r>
              <a:rPr lang="en-US" b="1"/>
              <a:t>Add Service Line Item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34"/>
            </a:pPr>
            <a:r>
              <a:rPr lang="en-US"/>
              <a:t>Select </a:t>
            </a:r>
            <a:r>
              <a:rPr lang="en-US" b="1"/>
              <a:t>Add Item from Library</a:t>
            </a:r>
            <a:r>
              <a:rPr 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1553F-F5C6-5D83-7D24-E76CB1B83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4240415"/>
            <a:ext cx="10058400" cy="4417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8DB224-163F-9B1C-5C6C-346825D8C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36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</a:t>
            </a:r>
          </a:p>
          <a:p>
            <a:pPr marL="1204913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Once </a:t>
            </a:r>
            <a:r>
              <a:rPr lang="en-US" sz="2800" i="1"/>
              <a:t>Library</a:t>
            </a:r>
            <a:r>
              <a:rPr lang="en-US" sz="2800"/>
              <a:t> is selected, additional fields will display.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EBFFA0-6938-8617-74C9-8F1A5E734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09" y="10294082"/>
            <a:ext cx="7315200" cy="50737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0805CB-2E32-53EC-D243-C1AE2782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1229" y="7586529"/>
            <a:ext cx="1358600" cy="2452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40C000-66BD-B81C-05E1-7DF4FC562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7498" y="8243767"/>
            <a:ext cx="1419937" cy="24525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740E7C-A829-E9EF-C5A4-CF2D61C0D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619829" y="74348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552232-43D1-FAED-090D-BB5D89A7C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37435" y="81018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B2C036-9908-8503-282D-48CD4D6E3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7450" y="11921861"/>
            <a:ext cx="3273147" cy="4466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CBB5B9-B633-7C73-5DD0-42C44C7B7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01142" y="118708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5D8BD-7451-E1D4-268D-CDEE276B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F83DC-A6B6-080C-B4DB-7F085AC8C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F09B3-8CC2-8473-9450-61D4659A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1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F1DEE-5EB9-774F-DB0C-4760ACC3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8">
            <a:extLst>
              <a:ext uri="{FF2B5EF4-FFF2-40B4-BE49-F238E27FC236}">
                <a16:creationId xmlns:a16="http://schemas.microsoft.com/office/drawing/2014/main" id="{89675FA2-F6D4-101F-5193-2DB97CB0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45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C62C2-384F-5CBF-CD77-33FEC789A20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CCB63F-72BA-7A15-8A08-50C19A4A5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37"/>
            </a:pPr>
            <a:r>
              <a:rPr lang="en-US"/>
              <a:t>Check applicable </a:t>
            </a:r>
            <a:r>
              <a:rPr lang="en-US" b="1"/>
              <a:t>Service Line Items </a:t>
            </a:r>
            <a:r>
              <a:rPr lang="en-US"/>
              <a:t>box</a:t>
            </a:r>
            <a:r>
              <a:rPr lang="en-US" b="1"/>
              <a:t> </a:t>
            </a:r>
            <a:r>
              <a:rPr lang="en-US"/>
              <a:t>in </a:t>
            </a:r>
            <a:r>
              <a:rPr lang="en-US" b="1"/>
              <a:t>Service Line Items Group</a:t>
            </a:r>
            <a:r>
              <a:rPr lang="en-US"/>
              <a:t>.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Multiple </a:t>
            </a:r>
            <a:r>
              <a:rPr lang="en-US" sz="2800" i="1"/>
              <a:t>Service Line Items </a:t>
            </a:r>
            <a:r>
              <a:rPr lang="en-US" sz="2800"/>
              <a:t>can be selected. </a:t>
            </a:r>
          </a:p>
          <a:p>
            <a:pPr marL="1136650" indent="-1136650">
              <a:buFont typeface="+mj-lt"/>
              <a:buAutoNum type="arabicPeriod" startAt="138"/>
            </a:pPr>
            <a:r>
              <a:rPr lang="en-US"/>
              <a:t>Select </a:t>
            </a:r>
            <a:r>
              <a:rPr lang="en-US" b="1"/>
              <a:t>Show in Item Group*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38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 </a:t>
            </a:r>
          </a:p>
          <a:p>
            <a:pPr marL="1136650" indent="-1136650">
              <a:buFont typeface="+mj-lt"/>
              <a:buAutoNum type="arabicPeriod" startAt="138"/>
            </a:pPr>
            <a:r>
              <a:rPr lang="en-US"/>
              <a:t>Click </a:t>
            </a:r>
            <a:r>
              <a:rPr lang="en-US" b="1"/>
              <a:t>Add Selected Items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982C5-F00D-9397-234F-B249864CC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381580"/>
            <a:ext cx="10058400" cy="66471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93CC81-C5D3-F5F3-CCCE-05AAC4DE5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6385" y="12543850"/>
            <a:ext cx="1574533" cy="3869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8107BB-4D86-B1D0-F81F-99AAF8C1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47610" y="119952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D895E-D52C-9528-C12B-ADC68151C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35185" y="9237162"/>
            <a:ext cx="325342" cy="107396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842515-692E-D951-3419-3A1AADBF1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86545" y="94998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578D0-903F-770E-CB54-F93D0ED00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4416" y="11405253"/>
            <a:ext cx="979834" cy="3400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EC4700-0740-E241-8DA5-48ECDA98B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1258" y="11850681"/>
            <a:ext cx="677735" cy="3400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14648CD-8426-C2DA-6704-02777013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62618" y="117463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391B0F-1BA5-CC78-7594-B108C099C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14250" y="113009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17B54-EF31-A36C-A088-0B65E43FD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3083A-EE62-AFFD-BE89-A3A648DE9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46563-8C6C-FEAF-B413-77531E5B2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48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53D0-D353-D4D2-1525-D2D83BD74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>
            <a:extLst>
              <a:ext uri="{FF2B5EF4-FFF2-40B4-BE49-F238E27FC236}">
                <a16:creationId xmlns:a16="http://schemas.microsoft.com/office/drawing/2014/main" id="{3B70F81A-8C3E-E0C8-4DDF-003B4E3E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46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D69C0-82FF-441F-5732-39C0D97320FF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A723-C89C-394D-BCA2-EEF689337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41"/>
            </a:pPr>
            <a:r>
              <a:rPr lang="en-US"/>
              <a:t>Review added </a:t>
            </a:r>
            <a:r>
              <a:rPr lang="en-US" b="1"/>
              <a:t>Items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41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1D2CAC-1B9C-8A2D-B826-65A5CB90A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8" y="4489720"/>
            <a:ext cx="10058400" cy="58099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CCFE31-D00F-A708-6339-A5D913E81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3165" y="7209986"/>
            <a:ext cx="7972090" cy="12320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A3BDBB-7B60-939D-B7D8-D11E2AD42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7359" y="84420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ACFCD4-5494-046C-A2F8-5014CC35D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29313" y="9867464"/>
            <a:ext cx="632267" cy="3367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C28EFF-4696-76FB-E2FE-B06C8F41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71126" y="93188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A9CF8-E301-0F51-7C72-F2CB9AD38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1A2DD-D258-95C8-0EF2-F97E1D29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9B222-390F-D3F9-679B-79827E1BE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0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4A10-36BD-048C-E6C4-CB4EC46D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>
            <a:extLst>
              <a:ext uri="{FF2B5EF4-FFF2-40B4-BE49-F238E27FC236}">
                <a16:creationId xmlns:a16="http://schemas.microsoft.com/office/drawing/2014/main" id="{40C18311-DBA9-8400-9C98-2957076F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47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210F3-0C98-895B-2369-CBBBC925A2C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13D520-0993-3D70-2CCE-E3D436A7A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43"/>
            </a:pPr>
            <a:r>
              <a:rPr lang="en-US"/>
              <a:t>Review added </a:t>
            </a:r>
            <a:r>
              <a:rPr lang="en-US" b="1"/>
              <a:t>Suppliers</a:t>
            </a:r>
            <a:r>
              <a:rPr lang="en-US"/>
              <a:t>.</a:t>
            </a:r>
          </a:p>
          <a:p>
            <a:pPr marL="1204913"/>
            <a:r>
              <a:rPr lang="en-US" sz="2800" b="1"/>
              <a:t>Note</a:t>
            </a:r>
            <a:r>
              <a:rPr lang="en-US" sz="2800"/>
              <a:t>: From the </a:t>
            </a:r>
            <a:r>
              <a:rPr lang="en-US" sz="2800" i="1"/>
              <a:t>Suppliers Invited by Commodity Code </a:t>
            </a:r>
            <a:r>
              <a:rPr lang="en-US" sz="2800"/>
              <a:t>tab view which registered suppliers will receive an email notification based on the </a:t>
            </a:r>
            <a:r>
              <a:rPr lang="en-US" sz="2800" i="1"/>
              <a:t>NIGP Codes </a:t>
            </a:r>
            <a:r>
              <a:rPr lang="en-US" sz="2800"/>
              <a:t>selected in the </a:t>
            </a:r>
            <a:r>
              <a:rPr lang="en-US" sz="2800" i="1"/>
              <a:t>Setup </a:t>
            </a:r>
            <a:r>
              <a:rPr lang="en-US" sz="2800"/>
              <a:t>section. If the tab is blank, return to the </a:t>
            </a:r>
            <a:r>
              <a:rPr lang="en-US" sz="2800" i="1"/>
              <a:t>Setup</a:t>
            </a:r>
            <a:r>
              <a:rPr lang="en-US" sz="2800"/>
              <a:t> section and select the appropriate </a:t>
            </a:r>
            <a:r>
              <a:rPr lang="en-US" sz="2800" i="1"/>
              <a:t>NIGP codes</a:t>
            </a:r>
            <a:r>
              <a:rPr lang="en-US" sz="2800"/>
              <a:t>.</a:t>
            </a:r>
          </a:p>
          <a:p>
            <a:pPr marL="1136650" indent="-1136650">
              <a:buFont typeface="+mj-lt"/>
              <a:buAutoNum type="arabicPeriod" startAt="144"/>
            </a:pPr>
            <a:r>
              <a:rPr lang="en-US"/>
              <a:t>To invite additional suppliers, select the </a:t>
            </a:r>
            <a:r>
              <a:rPr lang="en-US" b="1"/>
              <a:t>Add Suppliers to Event </a:t>
            </a:r>
            <a:r>
              <a:rPr lang="en-US"/>
              <a:t>tab.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5CF1E-AC15-2B1A-82C4-4A35AE85A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66" y="7189404"/>
            <a:ext cx="10058400" cy="4375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E928C-8CD4-B138-DFFE-262148F51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966" y="9640839"/>
            <a:ext cx="8470232" cy="8112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A38E4-6C7B-51D0-F757-9FCEE4DD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5888" y="7795517"/>
            <a:ext cx="1511969" cy="413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A2E937-5A76-5222-4061-5FCDAFE6F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98017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E54FCE-EC9C-8CAE-DB1E-05394A86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36766" y="72468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511A4-4852-B698-FB49-ED447DE9C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96E10-A9D0-93FA-4C3D-A5FA31A6E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7AB8-9BAF-1BC5-2461-3B7E291B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73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3DAB-38DD-E54C-AB9F-E286FA31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>
            <a:extLst>
              <a:ext uri="{FF2B5EF4-FFF2-40B4-BE49-F238E27FC236}">
                <a16:creationId xmlns:a16="http://schemas.microsoft.com/office/drawing/2014/main" id="{E538B286-0CE2-05AE-16AA-45867B22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48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79F0D-B404-E6B8-2F8D-B82F6EF19634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0E0566-43EA-8B2C-EB60-5D78D40A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694270" cy="5226060"/>
          </a:xfrm>
        </p:spPr>
        <p:txBody>
          <a:bodyPr>
            <a:normAutofit lnSpcReduction="10000"/>
          </a:bodyPr>
          <a:lstStyle/>
          <a:p>
            <a:pPr marL="1136650" indent="-1136650">
              <a:buFont typeface="+mj-lt"/>
              <a:buAutoNum type="arabicPeriod" startAt="145"/>
            </a:pPr>
            <a:r>
              <a:rPr lang="en-US"/>
              <a:t>Enter </a:t>
            </a:r>
            <a:r>
              <a:rPr lang="en-US" b="1"/>
              <a:t>Supplier Name </a:t>
            </a:r>
            <a:r>
              <a:rPr lang="en-US"/>
              <a:t>in </a:t>
            </a:r>
            <a:r>
              <a:rPr lang="en-US" b="1"/>
              <a:t>Quick search </a:t>
            </a:r>
            <a:r>
              <a:rPr lang="en-US"/>
              <a:t>to search for </a:t>
            </a:r>
            <a:r>
              <a:rPr lang="en-US" b="1"/>
              <a:t>Suppliers. </a:t>
            </a:r>
            <a:endParaRPr lang="en-US"/>
          </a:p>
          <a:p>
            <a:pPr marL="1136650" indent="-1136650">
              <a:buFont typeface="+mj-lt"/>
              <a:buAutoNum type="arabicPeriod" startAt="145"/>
            </a:pPr>
            <a:r>
              <a:rPr lang="en-US"/>
              <a:t>Click </a:t>
            </a:r>
            <a:r>
              <a:rPr lang="en-US" b="1"/>
              <a:t>Add to Event</a:t>
            </a:r>
            <a:r>
              <a:rPr lang="en-US"/>
              <a:t>.</a:t>
            </a:r>
          </a:p>
          <a:p>
            <a:pPr marL="1136650">
              <a:tabLst>
                <a:tab pos="1204913" algn="l"/>
              </a:tabLst>
            </a:pPr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An </a:t>
            </a:r>
            <a:r>
              <a:rPr lang="en-US" sz="2800" i="1"/>
              <a:t>Added</a:t>
            </a:r>
            <a:r>
              <a:rPr lang="en-US" sz="2800"/>
              <a:t> confirmation icon will display.</a:t>
            </a:r>
          </a:p>
          <a:p>
            <a:pPr marL="1136650" indent="-1136650">
              <a:buFont typeface="+mj-lt"/>
              <a:buAutoNum type="arabicPeriod" startAt="147"/>
            </a:pPr>
            <a:r>
              <a:rPr lang="en-US"/>
              <a:t>Click </a:t>
            </a:r>
            <a:r>
              <a:rPr lang="en-US" b="1"/>
              <a:t>Manually Invite Suppliers </a:t>
            </a:r>
            <a:r>
              <a:rPr lang="en-US"/>
              <a:t>(Optional). </a:t>
            </a:r>
          </a:p>
          <a:p>
            <a:pPr marL="11366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</a:t>
            </a:r>
            <a:r>
              <a:rPr lang="en-US" sz="2800" i="1">
                <a:highlight>
                  <a:srgbClr val="FFFFFF"/>
                </a:highlight>
              </a:rPr>
              <a:t>Manually Invite Suppliers</a:t>
            </a:r>
            <a:r>
              <a:rPr lang="en-US" sz="2800">
                <a:highlight>
                  <a:srgbClr val="FFFFFF"/>
                </a:highlight>
              </a:rPr>
              <a:t>, follow </a:t>
            </a:r>
            <a:r>
              <a:rPr lang="en-US" sz="2800" i="1">
                <a:highlight>
                  <a:srgbClr val="FFFFFF"/>
                </a:highlight>
              </a:rPr>
              <a:t>Steps 147 – 151 </a:t>
            </a:r>
            <a:r>
              <a:rPr lang="en-US" sz="2800">
                <a:highlight>
                  <a:srgbClr val="FFFFFF"/>
                </a:highlight>
              </a:rPr>
              <a:t>or skip to </a:t>
            </a:r>
            <a:r>
              <a:rPr lang="en-US" sz="2800" i="1">
                <a:highlight>
                  <a:srgbClr val="FFFFFF"/>
                </a:highlight>
              </a:rPr>
              <a:t>Step 152</a:t>
            </a:r>
            <a:r>
              <a:rPr lang="en-US" sz="2800">
                <a:highlight>
                  <a:srgbClr val="FFFFFF"/>
                </a:highlight>
              </a:rPr>
              <a:t>. </a:t>
            </a:r>
          </a:p>
          <a:p>
            <a:pPr marL="1136650" indent="-1136650">
              <a:buFont typeface="+mj-lt"/>
              <a:buAutoNum type="arabicPeriod" startAt="148"/>
            </a:pPr>
            <a:r>
              <a:rPr lang="en-US"/>
              <a:t>Select </a:t>
            </a:r>
            <a:r>
              <a:rPr lang="en-US" b="1"/>
              <a:t>Add Supplier to Event</a:t>
            </a:r>
            <a:r>
              <a:rPr lang="en-US"/>
              <a:t>.</a:t>
            </a:r>
          </a:p>
          <a:p>
            <a:pPr marL="1204913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If adding several suppliers, select </a:t>
            </a:r>
            <a:r>
              <a:rPr lang="en-US" sz="2800" i="1">
                <a:solidFill>
                  <a:prstClr val="black"/>
                </a:solidFill>
              </a:rPr>
              <a:t>Get Import Template</a:t>
            </a:r>
            <a:r>
              <a:rPr lang="en-US" sz="2800">
                <a:solidFill>
                  <a:prstClr val="black"/>
                </a:solidFill>
              </a:rPr>
              <a:t>. </a:t>
            </a:r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AF3F47-9B82-8E83-2B85-50E5E2B7E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48" y="7673532"/>
            <a:ext cx="10058400" cy="7148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5B7E40-F862-D1BA-793B-55BD56002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796" y="9404865"/>
            <a:ext cx="5745208" cy="2703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4508F-9B87-78A1-6F3B-E8066C4D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4477" y="11672888"/>
            <a:ext cx="784159" cy="2204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7C44A-2CEB-E51A-8DA7-B8F116BC8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7802" y="9920922"/>
            <a:ext cx="1566027" cy="2963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9EC7B0-A67B-860F-1068-4F1B6A1D9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87080" y="88562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592DA6-2BFB-321A-4F1E-AB378EEE5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48636" y="114955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FA1FA8-5DC4-4541-FA23-979FF6618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69162" y="97862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981C0-2D50-6C56-1FD9-DEAB70F3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4477" y="8880014"/>
            <a:ext cx="1714475" cy="2963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5FEE14-D3FA-8C7C-8307-2D6D47CC6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26495" y="83267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C3818-A0CC-F598-1693-B32B50EFE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D8494-A504-3D29-41E9-F4DD1AB3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A9488-B1D6-620A-ADF7-469098DC7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2DBCC-9CD8-913F-272C-3D1F2C545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68B7A86-D216-4D04-6DA2-5878EC39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45757"/>
            <a:ext cx="10515600" cy="1190934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 of 52)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B9497-483B-4615-F8DD-CB6CE79B689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5A32D0-D174-AD96-D825-A37172435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for Qualified Contractors </a:t>
            </a: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Type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eRFQC Template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from Template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 </a:t>
            </a:r>
          </a:p>
          <a:p>
            <a:pPr marL="8191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 i="1">
                <a:solidFill>
                  <a:prstClr val="black"/>
                </a:solidFill>
              </a:rPr>
              <a:t>eRFQC Template </a:t>
            </a:r>
            <a:r>
              <a:rPr lang="en-US" sz="2800">
                <a:solidFill>
                  <a:prstClr val="black"/>
                </a:solidFill>
              </a:rPr>
              <a:t>will auto-populate in the </a:t>
            </a:r>
            <a:r>
              <a:rPr lang="en-US" sz="2800" i="1">
                <a:solidFill>
                  <a:prstClr val="black"/>
                </a:solidFill>
              </a:rPr>
              <a:t>Create from Template </a:t>
            </a:r>
            <a:r>
              <a:rPr lang="en-US" sz="2800">
                <a:solidFill>
                  <a:prstClr val="black"/>
                </a:solidFill>
              </a:rPr>
              <a:t>field once </a:t>
            </a:r>
            <a:r>
              <a:rPr lang="en-US" sz="2800" i="1">
                <a:solidFill>
                  <a:prstClr val="black"/>
                </a:solidFill>
              </a:rPr>
              <a:t>Request for Qualified Contractors </a:t>
            </a:r>
            <a:r>
              <a:rPr lang="en-US" sz="2800">
                <a:solidFill>
                  <a:prstClr val="black"/>
                </a:solidFill>
              </a:rPr>
              <a:t>is selected.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0888" marR="0" lvl="0" indent="-750888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	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Sourcing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B050C7-88BF-546E-C245-72A6F2AA3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7386432"/>
            <a:ext cx="10058400" cy="68491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40FB9B-2545-DE3D-EECE-DF3F42C42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8086" y="9406252"/>
            <a:ext cx="4002512" cy="7931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24DB8-3B6C-0A04-4E17-7164CF89C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8086" y="10421975"/>
            <a:ext cx="4002512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B6145-FF88-1CEF-A735-313BA784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976" y="13481986"/>
            <a:ext cx="2794921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D806E6-1484-4C1E-7A79-4F8B739B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10598" y="95285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064ECF-CC7D-2120-62EA-6C2228E60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10598" y="104131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FB5F71-F6E4-8778-9FEF-F4EE91287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77116" y="129333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D4F5F-2CF8-8519-121C-B08FDE92E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FFBFB-B0B3-0C43-BE47-32B9AB48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30F0-8410-E523-83E7-280097831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7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AB2C-051D-35F1-8B19-1F96D3B7C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>
            <a:extLst>
              <a:ext uri="{FF2B5EF4-FFF2-40B4-BE49-F238E27FC236}">
                <a16:creationId xmlns:a16="http://schemas.microsoft.com/office/drawing/2014/main" id="{8B364299-1A46-34C5-E264-2E44B511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49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5F832-B4E7-D255-B7FA-9A7445DF741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BCF9A5-F77E-EE98-315C-AC2C8B906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82419"/>
            <a:ext cx="10569221" cy="6053667"/>
          </a:xfrm>
        </p:spPr>
        <p:txBody>
          <a:bodyPr>
            <a:normAutofit/>
          </a:bodyPr>
          <a:lstStyle/>
          <a:p>
            <a:pPr marL="1136650" lvl="0" indent="-1136650">
              <a:buFont typeface="+mj-lt"/>
              <a:buAutoNum type="arabicPeriod" startAt="149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Supplier Name</a:t>
            </a:r>
            <a:r>
              <a:rPr lang="en-US">
                <a:solidFill>
                  <a:prstClr val="black"/>
                </a:solidFill>
              </a:rPr>
              <a:t>* and enter </a:t>
            </a:r>
            <a:r>
              <a:rPr lang="en-US" b="1">
                <a:solidFill>
                  <a:prstClr val="black"/>
                </a:solidFill>
              </a:rPr>
              <a:t>Sales or Corporate Contact Name </a:t>
            </a:r>
            <a:r>
              <a:rPr lang="en-US">
                <a:solidFill>
                  <a:prstClr val="black"/>
                </a:solidFill>
              </a:rPr>
              <a:t>(Optional). </a:t>
            </a:r>
          </a:p>
          <a:p>
            <a:pPr marL="1136650" lvl="0" indent="-1136650">
              <a:buFont typeface="+mj-lt"/>
              <a:buAutoNum type="arabicPeriod" startAt="149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Email*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136650" lvl="0" indent="-1136650">
              <a:buFont typeface="+mj-lt"/>
              <a:buAutoNum type="arabicPeriod" startAt="149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Save</a:t>
            </a:r>
            <a:r>
              <a:rPr lang="en-US">
                <a:solidFill>
                  <a:prstClr val="black"/>
                </a:solidFill>
              </a:rPr>
              <a:t> or </a:t>
            </a:r>
            <a:r>
              <a:rPr lang="en-US" b="1">
                <a:solidFill>
                  <a:prstClr val="black"/>
                </a:solidFill>
              </a:rPr>
              <a:t>Save and Add Another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D7170-1DA1-8FFC-3DE3-7C358D19A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2314"/>
          <a:stretch>
            <a:fillRect/>
          </a:stretch>
        </p:blipFill>
        <p:spPr>
          <a:xfrm>
            <a:off x="2666999" y="4895758"/>
            <a:ext cx="6858000" cy="3714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1C848-ACEB-F2F1-3BC0-E87D6BDC3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marR="0" lvl="0" indent="-11366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added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94698B-FB1C-53BB-D124-20F29024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330003"/>
            <a:ext cx="10058400" cy="49601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CF8752-22E2-25A7-A0AC-CF7CDC0F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2087" y="7218340"/>
            <a:ext cx="3604263" cy="4461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791BBD-ED09-A36E-CA8D-424619DFC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63025" y="60841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57FCB-3B7E-62FB-C553-37344CD1E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2087" y="5811265"/>
            <a:ext cx="3670938" cy="10943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AD44C9-449C-AE70-3677-3620B7D49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9344" y="8071732"/>
            <a:ext cx="3021231" cy="4461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2CBB2-E1F3-3F68-2E91-68B309A96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96350" y="712590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307DEA-A159-2098-FF32-9FDB378E2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40704" y="80204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4A7F59-D153-122E-8848-8E73D271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4365" y="14789426"/>
            <a:ext cx="1013792" cy="3913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55251-85BD-9464-FBD6-8E2351C1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6F181-C6EC-CF47-3E8B-870160142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730E-2574-2B7D-1714-37778CBE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41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2420B-589E-EB8C-476D-638F6834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>
            <a:extLst>
              <a:ext uri="{FF2B5EF4-FFF2-40B4-BE49-F238E27FC236}">
                <a16:creationId xmlns:a16="http://schemas.microsoft.com/office/drawing/2014/main" id="{00AEE310-F10B-58C2-D05F-278EBADE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50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D426D-87CF-59A6-AFEB-89827A87839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627CA1-7D9F-9DD1-0C16-7BB4212DF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marR="0" lvl="0" indent="-11366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3"/>
              <a:tabLst/>
              <a:defRPr/>
            </a:pPr>
            <a:r>
              <a:rPr lang="en-US">
                <a:solidFill>
                  <a:prstClr val="black"/>
                </a:solidFill>
              </a:rPr>
              <a:t>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Progress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105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E51C9E-2694-7425-78E5-A4A44121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9" y="4656905"/>
            <a:ext cx="10058400" cy="2653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170BA72-EAEF-892B-621F-8806D32E7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7066" y="6931907"/>
            <a:ext cx="1823402" cy="3786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783D4-E5E6-798E-9C1E-32BCCAEFA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marR="0" lvl="0" indent="-11366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each section. </a:t>
            </a:r>
          </a:p>
          <a:p>
            <a:pPr marL="120491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hyperlink to return to a section for editing.</a:t>
            </a:r>
          </a:p>
          <a:p>
            <a:pPr marL="1136650" marR="0" lvl="0" indent="-11366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5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DC172-6D18-F562-19A1-8EFEFCD6C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9" y="11483802"/>
            <a:ext cx="10058400" cy="3834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4B7954-35A8-AC0E-108F-78B71C7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5898" y="13396048"/>
            <a:ext cx="2202216" cy="6695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EF1BF-2E02-618D-A894-ADDFBFE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76398" y="14969025"/>
            <a:ext cx="654070" cy="3440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B5AEF6-406A-C6F2-DE4E-2E681C52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63832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3EE0CC-7AE2-E37C-0876-C190A881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7595" y="13436683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BBC18A-2E57-784E-E38A-1AC060DB2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02703" y="14371893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B8214-01D8-E680-ADB7-A0EA3FAC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B597B-D752-6EDD-9EA4-AF283565F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3EEC8-4FBF-1DD5-2614-7F4BF892D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7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C319-47B9-BF09-80A5-DE311F3F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>
            <a:extLst>
              <a:ext uri="{FF2B5EF4-FFF2-40B4-BE49-F238E27FC236}">
                <a16:creationId xmlns:a16="http://schemas.microsoft.com/office/drawing/2014/main" id="{1C4C2ED4-75FA-7A55-DF2F-AB58FDA2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51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A2DDC-8E4E-1E74-06C6-C01BEB7197B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2239DB-7CC2-DBE4-A49B-C1E3F842B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2306"/>
            <a:ext cx="10569221" cy="6053667"/>
          </a:xfrm>
        </p:spPr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56"/>
            </a:pPr>
            <a:r>
              <a:rPr lang="en-US"/>
              <a:t>Review </a:t>
            </a:r>
            <a:r>
              <a:rPr lang="en-US" b="1"/>
              <a:t>Event Submitted </a:t>
            </a:r>
            <a:r>
              <a:rPr lang="en-US"/>
              <a:t>summary page. </a:t>
            </a:r>
          </a:p>
          <a:p>
            <a:pPr marL="1136650">
              <a:tabLst>
                <a:tab pos="1204913" algn="l"/>
              </a:tabLst>
            </a:pPr>
            <a:r>
              <a:rPr lang="en-US" sz="2800" b="1"/>
              <a:t>Note</a:t>
            </a:r>
            <a:r>
              <a:rPr lang="en-US" sz="2800"/>
              <a:t>: If there is workflow surrounding the event, approval steps can be viewed by clicking </a:t>
            </a:r>
            <a:r>
              <a:rPr lang="en-US" sz="2800" i="1"/>
              <a:t>View Approval Steps</a:t>
            </a:r>
            <a:r>
              <a:rPr lang="en-US" sz="2800"/>
              <a:t>.</a:t>
            </a:r>
          </a:p>
          <a:p>
            <a:pPr marL="1136650" indent="-1119188">
              <a:buFont typeface="+mj-lt"/>
              <a:buAutoNum type="arabicPeriod" startAt="157"/>
            </a:pPr>
            <a:r>
              <a:rPr lang="en-US"/>
              <a:t>Click </a:t>
            </a:r>
            <a:r>
              <a:rPr lang="en-US" b="1"/>
              <a:t>Return to My Event </a:t>
            </a:r>
            <a:r>
              <a:rPr lang="en-US"/>
              <a:t>hyperlink. </a:t>
            </a:r>
          </a:p>
          <a:p>
            <a:pPr marL="747713"/>
            <a:endParaRPr lang="en-US" sz="2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68E4A6-CBFA-0ABA-DB2D-2004269A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4655317"/>
            <a:ext cx="9144000" cy="40222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1F4D5A-221F-CB22-0B1F-2C14C3A646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36650" indent="-1136650">
              <a:buFont typeface="+mj-lt"/>
              <a:buAutoNum type="arabicPeriod" startAt="158"/>
            </a:pPr>
            <a:r>
              <a:rPr lang="en-US"/>
              <a:t>Click </a:t>
            </a:r>
            <a:r>
              <a:rPr lang="en-US" b="1"/>
              <a:t>Tools</a:t>
            </a:r>
            <a:r>
              <a:rPr lang="en-US"/>
              <a:t>.</a:t>
            </a:r>
          </a:p>
          <a:p>
            <a:pPr marL="1136650" indent="-1136650">
              <a:buFont typeface="+mj-lt"/>
              <a:buAutoNum type="arabicPeriod" startAt="158"/>
            </a:pPr>
            <a:r>
              <a:rPr lang="en-US"/>
              <a:t>Select </a:t>
            </a:r>
            <a:r>
              <a:rPr lang="en-US" b="1"/>
              <a:t>Approvals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DB839-AEDE-474D-3AE9-DD85B92A3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9" y="10533548"/>
            <a:ext cx="5486400" cy="47843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F2F301-DCB8-68DE-4368-FBB30FB60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0237" y="10645028"/>
            <a:ext cx="4279506" cy="7196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FDF6FE-FFDB-D6A6-9D22-A37482F52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6031" y="13810696"/>
            <a:ext cx="4667367" cy="5257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66B6AD-7410-8EDC-E5BB-98D969393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39743" y="10732301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523104-8D3E-6AF2-836E-B00A57FDC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13779438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159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E1BE20-05E5-DCCD-4412-2DF9C93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6919" y="5513900"/>
            <a:ext cx="1007390" cy="1799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AA854-6726-D8C8-8CDF-E094D5233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46D1B-DE94-CBB6-17C6-1970532F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2AAC6-8DEA-E754-FE7A-0815E0F3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772789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8BBB-B8F2-B9E4-D765-F9AF67EF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B734837-12E1-F63B-F512-AA1426AB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52 of 52)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C6305-F638-CE1C-BD5A-073136A67B0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50AAF4-5FAA-6CA8-867B-3036D9AD3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136650" indent="-1136650">
              <a:buFont typeface="+mj-lt"/>
              <a:buAutoNum type="arabicPeriod" startAt="160"/>
            </a:pPr>
            <a:r>
              <a:rPr lang="en-US"/>
              <a:t>Review </a:t>
            </a:r>
            <a:r>
              <a:rPr lang="en-US" b="1"/>
              <a:t>Sourcing Event Approval Workflow </a:t>
            </a:r>
            <a:r>
              <a:rPr lang="en-US"/>
              <a:t>and make changes as applicable.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544CDD-F136-675E-E079-057A2CD13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04596"/>
            <a:ext cx="10953599" cy="991815"/>
            <a:chOff x="343532" y="2583646"/>
            <a:chExt cx="6062976" cy="502647"/>
          </a:xfrm>
          <a:solidFill>
            <a:srgbClr val="90C3C8"/>
          </a:solidFill>
        </p:grpSpPr>
        <p:sp>
          <p:nvSpPr>
            <p:cNvPr id="18" name="Freeform 101">
              <a:extLst>
                <a:ext uri="{FF2B5EF4-FFF2-40B4-BE49-F238E27FC236}">
                  <a16:creationId xmlns:a16="http://schemas.microsoft.com/office/drawing/2014/main" id="{75024842-1FBC-B456-1561-91EF901A94A3}"/>
                </a:ext>
              </a:extLst>
            </p:cNvPr>
            <p:cNvSpPr/>
            <p:nvPr/>
          </p:nvSpPr>
          <p:spPr>
            <a:xfrm>
              <a:off x="343532" y="2583646"/>
              <a:ext cx="6062976" cy="502647"/>
            </a:xfrm>
            <a:prstGeom prst="rect">
              <a:avLst/>
            </a:prstGeom>
            <a:grpFill/>
            <a:ln w="12700">
              <a:solidFill>
                <a:srgbClr val="90C3C8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9" name="Graphic 18" descr="Checkmark with solid fill">
              <a:extLst>
                <a:ext uri="{FF2B5EF4-FFF2-40B4-BE49-F238E27FC236}">
                  <a16:creationId xmlns:a16="http://schemas.microsoft.com/office/drawing/2014/main" id="{CE623EF8-94D3-912D-DB26-93B168BE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021" y="2644669"/>
              <a:ext cx="463807" cy="3806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322497E-9611-49A1-2AB9-3AEDAD75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58"/>
          <a:stretch>
            <a:fillRect/>
          </a:stretch>
        </p:blipFill>
        <p:spPr>
          <a:xfrm>
            <a:off x="1066799" y="4408714"/>
            <a:ext cx="10058400" cy="5324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BA27C-0A89-E9B6-71C4-C99CE94B5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300" y="6710922"/>
            <a:ext cx="8262257" cy="25963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84BB9-BD0D-8075-971B-A3013671E560}"/>
              </a:ext>
            </a:extLst>
          </p:cNvPr>
          <p:cNvSpPr txBox="1"/>
          <p:nvPr/>
        </p:nvSpPr>
        <p:spPr>
          <a:xfrm>
            <a:off x="1666371" y="14671905"/>
            <a:ext cx="100244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successfully created a Request for Qualified Contractors.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8552F-225D-E59A-C737-6853061DD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18EA0-9875-56D6-88D5-2BC7E1C7D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14E87-0667-D428-D860-5F33C27AD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0F9FF-67AF-A966-5598-451DA62B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0CB93C56-C162-DACC-F53A-99F6D571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5 of 52)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567D-75C5-7FA4-3144-32853B53209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0900B-C2E7-D916-50A2-B6EEAD94A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Success Draft Event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notification and populated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information.</a:t>
            </a:r>
          </a:p>
          <a:p>
            <a:pPr marL="7620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 i="1">
                <a:solidFill>
                  <a:prstClr val="black"/>
                </a:solidFill>
              </a:rPr>
              <a:t>Event Title </a:t>
            </a:r>
            <a:r>
              <a:rPr lang="en-US" sz="2800">
                <a:solidFill>
                  <a:prstClr val="black"/>
                </a:solidFill>
              </a:rPr>
              <a:t>can be edited, however, the </a:t>
            </a:r>
            <a:r>
              <a:rPr lang="en-US" sz="2800" i="1">
                <a:solidFill>
                  <a:prstClr val="black"/>
                </a:solidFill>
              </a:rPr>
              <a:t>Event Type </a:t>
            </a:r>
            <a:r>
              <a:rPr lang="en-US" sz="2800">
                <a:solidFill>
                  <a:prstClr val="black"/>
                </a:solidFill>
              </a:rPr>
              <a:t>and </a:t>
            </a:r>
            <a:r>
              <a:rPr lang="en-US" sz="2800" i="1">
                <a:solidFill>
                  <a:prstClr val="black"/>
                </a:solidFill>
              </a:rPr>
              <a:t>Entity</a:t>
            </a:r>
            <a:r>
              <a:rPr lang="en-US" sz="2800">
                <a:solidFill>
                  <a:prstClr val="black"/>
                </a:solidFill>
              </a:rPr>
              <a:t> cannot be changed once the draft is created.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Stage Title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754063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is used to distinguish different versions if an event goes to a second stage and beyond during the evaluation process, such as a round of cost negotiations. It is recommended to enter </a:t>
            </a:r>
            <a:r>
              <a:rPr lang="en-US" sz="2800" i="1">
                <a:solidFill>
                  <a:prstClr val="black"/>
                </a:solidFill>
              </a:rPr>
              <a:t>“Original Solicitation” </a:t>
            </a:r>
            <a:r>
              <a:rPr lang="en-US" sz="2800">
                <a:solidFill>
                  <a:prstClr val="black"/>
                </a:solidFill>
              </a:rPr>
              <a:t>as the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for all events during initial set-up</a:t>
            </a:r>
            <a:r>
              <a:rPr lang="en-US" sz="2800" i="1">
                <a:solidFill>
                  <a:prstClr val="black"/>
                </a:solidFill>
              </a:rPr>
              <a:t>. Stage Title and Event Title </a:t>
            </a:r>
            <a:r>
              <a:rPr lang="en-US" sz="2800">
                <a:solidFill>
                  <a:prstClr val="black"/>
                </a:solidFill>
              </a:rPr>
              <a:t>can be edited; however, the other fields are read-only.</a:t>
            </a:r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F4FA4-BE38-75C9-9265-715F5CC42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8128000"/>
            <a:ext cx="10058400" cy="42043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63EB94-8F17-EF41-8534-4F578A6D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114" y="8407797"/>
            <a:ext cx="3702177" cy="89697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8C90F-AC55-4A09-62EB-0F87BC5A5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696" y="11788575"/>
            <a:ext cx="3499657" cy="3990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14CE82-52C0-9571-640C-EDFEFB905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89474" y="85544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1ACE1E-4669-D979-7147-15331EB46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33291" y="117137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0F4A1-8842-357B-8FAF-FD47D64B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6AD8F-15D1-97CA-51F2-668D3124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1C1E-96B0-6333-6CCE-55541B8E7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291C-F0F6-CC4B-0DCB-D46C25A9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94FB73D-4DFB-4CAD-1676-BCDDAA0E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6 of 52)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14777-9659-E5E0-C6BF-BD763195A0F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6C0E6-F88C-41A8-D5F6-A2A504081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7529156"/>
          </a:xfrm>
        </p:spPr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Offerors Conference*</a:t>
            </a:r>
            <a:r>
              <a:rPr lang="en-US">
                <a:solidFill>
                  <a:prstClr val="black"/>
                </a:solidFill>
              </a:rPr>
              <a:t>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6125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If </a:t>
            </a:r>
            <a:r>
              <a:rPr lang="en-US" sz="2800" i="1">
                <a:solidFill>
                  <a:prstClr val="black"/>
                </a:solidFill>
              </a:rPr>
              <a:t>Mandatory</a:t>
            </a:r>
            <a:r>
              <a:rPr lang="en-US" sz="2800">
                <a:solidFill>
                  <a:prstClr val="black"/>
                </a:solidFill>
              </a:rPr>
              <a:t> or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Optional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 is selected, follow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Steps 16 – 23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to complete the fields in this section. If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 Offerors Conference 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is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N/A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, skip to </a:t>
            </a:r>
            <a:r>
              <a:rPr lang="en-US" sz="2800" i="1">
                <a:solidFill>
                  <a:prstClr val="black"/>
                </a:solidFill>
                <a:highlight>
                  <a:srgbClr val="FFFFFF"/>
                </a:highlight>
              </a:rPr>
              <a:t>Step 24</a:t>
            </a:r>
            <a:r>
              <a:rPr lang="en-US" sz="2800">
                <a:solidFill>
                  <a:prstClr val="black"/>
                </a:solidFill>
                <a:highlight>
                  <a:srgbClr val="FFFFFF"/>
                </a:highlight>
              </a:rPr>
              <a:t>. </a:t>
            </a:r>
            <a:r>
              <a:rPr lang="en-US" sz="2800">
                <a:highlight>
                  <a:srgbClr val="FFFFFF"/>
                </a:highlight>
              </a:rPr>
              <a:t>This </a:t>
            </a:r>
            <a:r>
              <a:rPr lang="en-US" sz="2800"/>
              <a:t>information will appear in the Georgia Procurement Registry as part of the public notice. The issuing officer must also upload the SPD-SPR010 Bidders/Offerors’ Conference Announcement in the </a:t>
            </a:r>
            <a:r>
              <a:rPr lang="en-US" sz="2800" i="1"/>
              <a:t>Buyers Attachments</a:t>
            </a:r>
            <a:r>
              <a:rPr lang="en-US" sz="2800"/>
              <a:t> section.</a:t>
            </a:r>
            <a:endParaRPr lang="en-US" sz="2800">
              <a:latin typeface="Arial"/>
              <a:cs typeface="Arial"/>
            </a:endParaRP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Offerors Conference Date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Offerors Conference Time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Offerors Conference Location / Online Link</a:t>
            </a:r>
            <a:r>
              <a:rPr lang="en-US">
                <a:latin typeface="Arial"/>
                <a:cs typeface="Arial"/>
              </a:rPr>
              <a:t>.  </a:t>
            </a:r>
          </a:p>
          <a:p>
            <a:pPr marL="746125">
              <a:defRPr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</a:t>
            </a:r>
            <a:r>
              <a:rPr lang="en-US" sz="2800" b="1"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Indicate whether the conference will be held virtually, and if so, use the link option to provide the virtual meeting information.</a:t>
            </a:r>
          </a:p>
          <a:p>
            <a:pPr marL="15875" lvl="0">
              <a:defRPr/>
            </a:pPr>
            <a:endParaRPr lang="en-US"/>
          </a:p>
          <a:p>
            <a:pPr marL="822325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50BB4-CE4E-ABA0-9D16-B2D6136C5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595"/>
          <a:stretch>
            <a:fillRect/>
          </a:stretch>
        </p:blipFill>
        <p:spPr>
          <a:xfrm>
            <a:off x="1066798" y="9918210"/>
            <a:ext cx="10058400" cy="4843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264342-22B0-0355-1A26-A832C6F40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0822672"/>
            <a:ext cx="1954690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B4DBB-6EE8-4489-A38E-3583226A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1731265"/>
            <a:ext cx="3358947" cy="66086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759FC-3BD6-3B0A-3C73-04EBF3B6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2986237"/>
            <a:ext cx="1848555" cy="60218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BA275-B168-127B-A24E-D5381A3D7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3879194"/>
            <a:ext cx="5873547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AE686F-080F-7A1C-974D-36EC88771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21285" y="108588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69DD21-0CDB-CB5D-24B8-3304B752F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25542" y="1180697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5CF5F8-154B-5E2E-61CF-C47AEEDE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15150" y="130130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B1E7C-3E4B-ABDC-F7BA-51295D7A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17955" y="1387919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F2263-7E52-6142-D158-9407281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8AD75-B277-46FC-DD8A-923EC4D0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7568B-6274-9F7A-523C-52B7AD151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B08D-2B50-EC00-B866-350075B6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381FE4C-7EBC-B12A-B000-9B66263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7 of 52)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9EB75-07C5-092B-9C4A-1D984A3C855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2E0CCE-6F52-41B7-6D6B-808B6688A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Offerors Conference Street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Offerors Conference City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lvl="0" indent="-742950">
              <a:buFont typeface="+mj-lt"/>
              <a:buAutoNum type="arabicPeriod" startAt="19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Offerors Conference State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746125"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Magnif</a:t>
            </a:r>
            <a:r>
              <a:rPr lang="en-US" sz="2800" i="1">
                <a:solidFill>
                  <a:prstClr val="black"/>
                </a:solidFill>
              </a:rPr>
              <a:t>ying Glass </a:t>
            </a:r>
            <a:r>
              <a:rPr lang="en-US" sz="2800">
                <a:solidFill>
                  <a:prstClr val="black"/>
                </a:solidFill>
              </a:rPr>
              <a:t>to view more options.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 startAt="22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Offerors Conference Zip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buFont typeface="+mj-lt"/>
              <a:buAutoNum type="arabicPeriod" startAt="22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err="1">
                <a:solidFill>
                  <a:prstClr val="black"/>
                </a:solidFill>
              </a:rPr>
              <a:t>nter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b="1">
                <a:solidFill>
                  <a:prstClr val="black"/>
                </a:solidFill>
              </a:rPr>
              <a:t>Offerors Conference Comments</a:t>
            </a:r>
            <a:r>
              <a:rPr lang="en-US">
                <a:solidFill>
                  <a:prstClr val="black"/>
                </a:solidFill>
              </a:rPr>
              <a:t>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4B164-B64D-7433-98E7-B2CF86D9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6966216"/>
            <a:ext cx="10058400" cy="8150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CF34FE-66A9-293F-FCE0-12563C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8876451"/>
            <a:ext cx="5906204" cy="62613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B3C7E-41A4-7560-7EDE-7E64B663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9781886"/>
            <a:ext cx="5906204" cy="62613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39EF4E-5F68-E8B1-65F2-89F82E7C7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11544003"/>
            <a:ext cx="5906204" cy="56369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6EDDEE-9678-2D8E-3867-F05A8684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10617326"/>
            <a:ext cx="4640464" cy="62613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B59C76-DA4D-72BA-D6AA-BBCB8F0E0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12761266"/>
            <a:ext cx="3633649" cy="142166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BAE630-D35D-1AD1-6278-72ECAD566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17413" y="106560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0B5871-948F-DB17-F18B-86418B74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8309" y="132587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843BAF-0CAB-D8F7-7F8B-B50C20BA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8309" y="115590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E0DDC8-5EBF-6968-F319-4D291FFAE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6619" y="98238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7C1A11-9E90-F353-C7F2-AFD2316E2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7" y="83228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6E9D8-068B-985D-12BD-72F0D8D0F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71212-CBC8-EA94-8C4E-E09F533DF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F02C0-FD3B-9AC9-E107-8BC523E98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5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A69A2-054E-BD4B-28F5-82E97C79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DACCDA2-E91A-4B95-1BBC-18B4C627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solidFill>
                  <a:prstClr val="black"/>
                </a:solidFill>
              </a:rPr>
              <a:t>Create a Request for Qualified Contractors (RFQC) (Part 8 of 52)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B657F-0F0F-7CCD-A4F9-656C4FDA6EE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6B9540-ED2F-1201-B225-25B50245E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to add the </a:t>
            </a:r>
            <a:r>
              <a:rPr lang="en-US" b="1"/>
              <a:t>Reporting NIGP Code</a:t>
            </a:r>
            <a:r>
              <a:rPr lang="en-US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3B1DB5-84BC-EB57-1AF4-F62ECBA84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846314"/>
            <a:ext cx="10058400" cy="3916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9800E1-4C9A-B7A6-4939-C9B8AA51C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2198" y="4848532"/>
            <a:ext cx="831576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5C94CF-1847-1B2B-4EC7-03E703DF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Enter or search for the </a:t>
            </a:r>
            <a:r>
              <a:rPr lang="en-US" b="1"/>
              <a:t>Commodity Code</a:t>
            </a:r>
            <a:r>
              <a:rPr lang="en-US"/>
              <a:t>.</a:t>
            </a:r>
          </a:p>
          <a:p>
            <a:pPr marL="804863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Search by </a:t>
            </a:r>
            <a:r>
              <a:rPr lang="en-US" sz="2800" i="1">
                <a:solidFill>
                  <a:prstClr val="black"/>
                </a:solidFill>
              </a:rPr>
              <a:t>Name, Code </a:t>
            </a:r>
            <a:r>
              <a:rPr lang="en-US" sz="2800">
                <a:solidFill>
                  <a:prstClr val="black"/>
                </a:solidFill>
              </a:rPr>
              <a:t>or </a:t>
            </a:r>
            <a:r>
              <a:rPr lang="en-US" sz="2800" i="1">
                <a:solidFill>
                  <a:prstClr val="black"/>
                </a:solidFill>
              </a:rPr>
              <a:t>Description</a:t>
            </a:r>
            <a:r>
              <a:rPr lang="en-US" sz="2800">
                <a:solidFill>
                  <a:prstClr val="black"/>
                </a:solidFill>
              </a:rPr>
              <a:t>.</a:t>
            </a:r>
            <a:r>
              <a:rPr lang="en-US" sz="2800"/>
              <a:t> </a:t>
            </a:r>
            <a:r>
              <a:rPr lang="en-US" sz="2800" i="1">
                <a:solidFill>
                  <a:prstClr val="black"/>
                </a:solidFill>
              </a:rPr>
              <a:t>Commodity Code </a:t>
            </a:r>
            <a:r>
              <a:rPr lang="en-US" sz="2800">
                <a:solidFill>
                  <a:prstClr val="black"/>
                </a:solidFill>
              </a:rPr>
              <a:t>can be removed by clicking </a:t>
            </a:r>
            <a:r>
              <a:rPr lang="en-US" sz="2800" i="1">
                <a:solidFill>
                  <a:prstClr val="black"/>
                </a:solidFill>
              </a:rPr>
              <a:t>Remove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/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Click </a:t>
            </a:r>
            <a:r>
              <a:rPr lang="en-US" b="1"/>
              <a:t>Select</a:t>
            </a:r>
            <a:r>
              <a:rPr lang="en-US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FA47F-ECC2-C818-8EE3-186B44F0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1980" b="67564"/>
          <a:stretch>
            <a:fillRect/>
          </a:stretch>
        </p:blipFill>
        <p:spPr>
          <a:xfrm>
            <a:off x="1093609" y="11114274"/>
            <a:ext cx="10058400" cy="4349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BA3DF-15B8-D0F7-0564-770C5FB95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0905" y="12212564"/>
            <a:ext cx="9013822" cy="100467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09E7C-DD9B-42E7-4E26-81543EE40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836" y="14383009"/>
            <a:ext cx="725055" cy="3942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BDDD07-1035-CC75-5E1B-9F74FC8F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44727" y="124328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167930-DAC5-C454-CF67-F456E5D9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87891" y="143058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AF3CB-7E15-87B5-7ED2-E297F192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2D850-950A-B3D8-FBE5-65586C80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6E119-37CE-D602-0B9F-EC046CD8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6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75CC978B-E734-411B-BB90-44A7E8B1797A}"/>
</file>

<file path=customXml/itemProps2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91b022cc-d96d-4c7a-a6ef-47af526da2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6da45f1-dd2c-4d1f-af13-5abe46b99921}" enabled="0" method="" siteId="{36da45f1-dd2c-4d1f-af13-5abe46b99921}" removed="1"/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53</Slides>
  <Notes>47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Job Aid Template</vt:lpstr>
      <vt:lpstr>1_Administrative</vt:lpstr>
      <vt:lpstr>Create a Request for Qualified Contractors (RFQC)</vt:lpstr>
      <vt:lpstr>Create a Request for Qualified Contractors (RFQC) (Part 1 of 52)</vt:lpstr>
      <vt:lpstr>Create a Request for Qualified Contractors (RFQC) (Part 2 of 52)</vt:lpstr>
      <vt:lpstr>Create a Request for Qualified Contractors (RFQC) (Part 3 of 52)</vt:lpstr>
      <vt:lpstr>Create a Request for Qualified Contractors (RFQC) (Part 4 of 52)</vt:lpstr>
      <vt:lpstr>Create a Request for Qualified Contractors (RFQC) (Part 5 of 52)</vt:lpstr>
      <vt:lpstr>Create a Request for Qualified Contractors (RFQC) (Part 6 of 52)</vt:lpstr>
      <vt:lpstr>Create a Request for Qualified Contractors (RFQC) (Part 7 of 52)</vt:lpstr>
      <vt:lpstr>Create a Request for Qualified Contractors (RFQC) (Part 8 of 52)</vt:lpstr>
      <vt:lpstr>Create a Request for Qualified Contractors (RFQC) (Part 9 of 52)</vt:lpstr>
      <vt:lpstr>Create a Request for Qualified Contractors (RFQC) (Part 10 of 52)</vt:lpstr>
      <vt:lpstr>Create a Request for Qualified Contractors (RFQC) (Part 11 of 52)</vt:lpstr>
      <vt:lpstr>Create a Request for Qualified Contractors (RFQC) (Part 12 of 52)</vt:lpstr>
      <vt:lpstr>Create a Request for Qualified Contractors (RFQC) (Part 13 of 52)</vt:lpstr>
      <vt:lpstr>Create a Request for Qualified Contractors (RFQC) (Part 14 of 52)</vt:lpstr>
      <vt:lpstr>Create a Request for Qualified Contractors (RFQC) (Part 15 of 52)</vt:lpstr>
      <vt:lpstr>Create a Request for Qualified Contractors (RFQC) (Part 16 of 52)</vt:lpstr>
      <vt:lpstr>Create a Request for Qualified Contractors (RFQC) (Part 17 of 52)</vt:lpstr>
      <vt:lpstr>Create a Request for Qualified Contractors (RFQC) (Part 18 of 52)</vt:lpstr>
      <vt:lpstr>Create a Request for Qualified Contractors (RFQC) (Part 19 of 52)</vt:lpstr>
      <vt:lpstr>Create a Request for Qualified Contractors (RFQC) (Part 20 of 52)</vt:lpstr>
      <vt:lpstr>Create a Request for Qualified Contractors (RFQC) (Part 21 of 52)</vt:lpstr>
      <vt:lpstr>Create a Request for Qualified Contractors (RFQC) (Part 22 of 52)</vt:lpstr>
      <vt:lpstr>Create a Request for Qualified Contractors (RFQC) (Part 23 of 52)</vt:lpstr>
      <vt:lpstr>Create a Request for Qualified Contractors (RFQC) (Part 24 of 52)</vt:lpstr>
      <vt:lpstr>Create a Request for Qualified Contractors (RFQC) (Part 25 of 52)</vt:lpstr>
      <vt:lpstr>Create a Request for Qualified Contractors (RFQC) (Part 26 of 52)</vt:lpstr>
      <vt:lpstr>Create a Request for Qualified Contractors (RFQC) (Part 27 of 52)</vt:lpstr>
      <vt:lpstr>Create a Request for Qualified Contractors (RFQC) (Part 28 of 52)</vt:lpstr>
      <vt:lpstr>Create a Request for Qualified Contractors (RFQC) (Part 29 of 52)</vt:lpstr>
      <vt:lpstr>Create a Request for Qualified Contractors (RFQC) (Part 30 of 52)</vt:lpstr>
      <vt:lpstr>Create a Request for Qualified Contractors (RFQC) (Part 31 of 52)</vt:lpstr>
      <vt:lpstr>Create a Request for Qualified Contractors (RFQC) (Part 32 of 52)</vt:lpstr>
      <vt:lpstr>Create a Request for Qualified Contractors (RFQC) (Part 33 of 52)</vt:lpstr>
      <vt:lpstr>Create a Request for Qualified Contractors (RFQC) (Part 34 of 52)</vt:lpstr>
      <vt:lpstr>Create a Request for Qualified Contractors (RFQC) (Part 35 of 52)</vt:lpstr>
      <vt:lpstr>Create a Request for Qualified Contractors (RFQC) (Part 36 of 52)</vt:lpstr>
      <vt:lpstr>Create a Request for Qualified Contractors (RFQC) (Part 37 of 52)</vt:lpstr>
      <vt:lpstr>Create a Request for Qualified Contractors (RFQC) (Part 38 of 52)</vt:lpstr>
      <vt:lpstr>Create a Request for Qualified Contractors (RFQC) (Part 39 of 52)</vt:lpstr>
      <vt:lpstr>Create a Request for Qualified Contractors (RFQC) (Part 40 of 52)</vt:lpstr>
      <vt:lpstr>Create a Request for Qualified Contractors (RFQC) (Part 41 of 52)</vt:lpstr>
      <vt:lpstr>Create a Request for Qualified Contractors (RFQC) (Part 42 of 52)</vt:lpstr>
      <vt:lpstr>Create a Request for Qualified Contractors (RFQC) (Part 43 of 52)</vt:lpstr>
      <vt:lpstr>Create a Request for Qualified Contractors (RFQC) (Part 44 of 52)</vt:lpstr>
      <vt:lpstr>Create a Request for Qualified Contractors (RFQC) (Part 45 of 52)</vt:lpstr>
      <vt:lpstr>Create a Request for Qualified Contractors (RFQC) (Part 46 of 52)</vt:lpstr>
      <vt:lpstr>Create a Request for Qualified Contractors (RFQC) (Part 47 of 52)</vt:lpstr>
      <vt:lpstr>Create a Request for Qualified Contractors (RFQC) (Part 48 of 52)</vt:lpstr>
      <vt:lpstr>Create a Request for Qualified Contractors (RFQC) (Part 49 of 52)</vt:lpstr>
      <vt:lpstr>Create a Request for Qualified Contractors (RFQC) (Part 50 of 52)</vt:lpstr>
      <vt:lpstr>Create a Request for Qualified Contractors (RFQC) (Part 51 of 52)</vt:lpstr>
      <vt:lpstr>Create a Request for Qualified Contractors (RFQC) (Part 52 of 52)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revision>1</cp:revision>
  <cp:lastPrinted>2024-05-14T19:49:44Z</cp:lastPrinted>
  <dcterms:created xsi:type="dcterms:W3CDTF">2024-01-04T16:25:20Z</dcterms:created>
  <dcterms:modified xsi:type="dcterms:W3CDTF">2026-03-23T18:13:02Z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7191820B-4219-4CAE-BCC0-12D880315FB5</vt:lpwstr>
  </property>
  <property fmtid="{D5CDD505-2E9C-101B-9397-08002B2CF9AE}" pid="12" name="ArticulatePath">
    <vt:lpwstr>https://gets.sharepoint.com/sites/SAO_NextGen/End User Training Materials/4 Templates/Job Aid_Workstream_Title_Status</vt:lpwstr>
  </property>
</Properties>
</file>