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4"/>
    <p:sldMasterId id="2147483749" r:id="rId5"/>
  </p:sldMasterIdLst>
  <p:notesMasterIdLst>
    <p:notesMasterId r:id="rId10"/>
  </p:notesMasterIdLst>
  <p:sldIdLst>
    <p:sldId id="355" r:id="rId6"/>
    <p:sldId id="356" r:id="rId7"/>
    <p:sldId id="369" r:id="rId8"/>
    <p:sldId id="370" r:id="rId9"/>
  </p:sldIdLst>
  <p:sldSz cx="12192000" cy="16256000"/>
  <p:notesSz cx="7315200" cy="9601200"/>
  <p:custDataLst>
    <p:tags r:id="rId11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910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720932C-58B8-903E-3C52-6D463B34B2BE}" name="Blackshear, Toni" initials="TB" userId="S::toni.blackshear@sao.ga.gov::728cc639-1579-4431-8c20-805d8be18b62" providerId="AD"/>
  <p188:author id="{85962F3F-1C78-67CE-6023-3987B0B6593D}" name="Sipe, Jamie" initials="JS" userId="S::jamie.sipe@sao.ga.gov::7135933e-2247-4fda-8566-f650ed1ae2f7" providerId="AD"/>
  <p188:author id="{F91B0641-7AD4-5A68-D1F4-7C9063A67663}" name="Swartout, Darcy" initials="SD" userId="S::dswartout@deloitte.com::bc7a7b0f-5bcf-46d3-acb2-99bb7206cb2b" providerId="AD"/>
  <p188:author id="{1DCD4546-5D69-6A56-6A02-F4967DCAD517}" name="Gottdenker, Jay" initials="GJ" userId="S::jay.gottdenker@sao.ga.gov::05835fd4-2787-49f7-ad76-5a4f6e86bcd6" providerId="AD"/>
  <p188:author id="{F94FB268-4EB0-26A1-9FED-9A9B05C4B15C}" name="McClester, Ryan" initials="RM" userId="S::ryan.mcclester@sao.ga.gov::5f0298cf-8456-4577-8b9b-8f3379c01079" providerId="AD"/>
  <p188:author id="{BFFD038E-6017-C843-98BD-7DB9884C9DDE}" name="Sipe, Jamie" initials="SJ" userId="S::jasipe@deloitte.com::5bc06a04-23d5-42bd-853b-0cd5205b0fa0" providerId="AD"/>
  <p188:author id="{A6C03AB1-8E7C-7E09-B1AE-C5E0DCE5B814}" name="Stewart, Alexandra" initials="SA" userId="S::alexandra.stewart@doas.ga.gov::3f324179-5079-4e8c-9567-70d9ee78726e" providerId="AD"/>
  <p188:author id="{2AFD9AF1-72FD-DABD-77A2-2F9C0E103930}" name="Bennett, Sarah" initials="BS" userId="S::sarabennett@deloitte.com::e3a7b89e-ccd3-495f-9a2d-e395c84ccd09" providerId="AD"/>
  <p188:author id="{3033C2F6-E6C9-0691-B99F-BAFE8E228662}" name="Swartout, Darcy" initials="DS" userId="S::darcy.swartout@sao.ga.gov::1c015fc4-41a8-4efb-8017-be6f6fc86c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030A0"/>
    <a:srgbClr val="3B1C5B"/>
    <a:srgbClr val="8D2B64"/>
    <a:srgbClr val="F738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40" d="100"/>
          <a:sy n="40" d="100"/>
        </p:scale>
        <p:origin x="1483" y="-106"/>
      </p:cViewPr>
      <p:guideLst>
        <p:guide orient="horz" pos="5120"/>
        <p:guide pos="910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gs" Target="tags/tag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wart, Alexandra" userId="S::alexandra.stewart@doas.ga.gov::3f324179-5079-4e8c-9567-70d9ee78726e" providerId="AD" clId="Web-{0DF1139E-E608-5CFA-7D20-990DE6E3828C}"/>
    <pc:docChg chg="mod">
      <pc:chgData name="Stewart, Alexandra" userId="S::alexandra.stewart@doas.ga.gov::3f324179-5079-4e8c-9567-70d9ee78726e" providerId="AD" clId="Web-{0DF1139E-E608-5CFA-7D20-990DE6E3828C}" dt="2025-07-21T13:27:29.514" v="0"/>
      <pc:docMkLst>
        <pc:docMk/>
      </pc:docMkLst>
    </pc:docChg>
  </pc:docChgLst>
  <pc:docChgLst>
    <pc:chgData name="Eason, Lisa" userId="f5310a38-4a2e-446d-bd17-3a28798b03cd" providerId="ADAL" clId="{C89503DA-1FBB-4B9E-AEC5-565049782112}"/>
    <pc:docChg chg="undo custSel addSld delSld modSld">
      <pc:chgData name="Eason, Lisa" userId="f5310a38-4a2e-446d-bd17-3a28798b03cd" providerId="ADAL" clId="{C89503DA-1FBB-4B9E-AEC5-565049782112}" dt="2025-07-10T22:17:38.353" v="467" actId="962"/>
      <pc:docMkLst>
        <pc:docMk/>
      </pc:docMkLst>
      <pc:sldChg chg="modSp mod">
        <pc:chgData name="Eason, Lisa" userId="f5310a38-4a2e-446d-bd17-3a28798b03cd" providerId="ADAL" clId="{C89503DA-1FBB-4B9E-AEC5-565049782112}" dt="2025-07-10T22:16:43.724" v="465" actId="1076"/>
        <pc:sldMkLst>
          <pc:docMk/>
          <pc:sldMk cId="1339528299" sldId="355"/>
        </pc:sldMkLst>
      </pc:sldChg>
      <pc:sldChg chg="addSp delSp modSp mod">
        <pc:chgData name="Eason, Lisa" userId="f5310a38-4a2e-446d-bd17-3a28798b03cd" providerId="ADAL" clId="{C89503DA-1FBB-4B9E-AEC5-565049782112}" dt="2025-07-10T22:05:05.763" v="362" actId="14100"/>
        <pc:sldMkLst>
          <pc:docMk/>
          <pc:sldMk cId="2178360457" sldId="356"/>
        </pc:sldMkLst>
      </pc:sldChg>
      <pc:sldChg chg="addSp delSp modSp mod">
        <pc:chgData name="Eason, Lisa" userId="f5310a38-4a2e-446d-bd17-3a28798b03cd" providerId="ADAL" clId="{C89503DA-1FBB-4B9E-AEC5-565049782112}" dt="2025-07-10T21:58:41.607" v="248" actId="962"/>
        <pc:sldMkLst>
          <pc:docMk/>
          <pc:sldMk cId="3092048095" sldId="369"/>
        </pc:sldMkLst>
      </pc:sldChg>
      <pc:sldChg chg="addSp delSp modSp add del mod">
        <pc:chgData name="Eason, Lisa" userId="f5310a38-4a2e-446d-bd17-3a28798b03cd" providerId="ADAL" clId="{C89503DA-1FBB-4B9E-AEC5-565049782112}" dt="2025-07-10T22:17:38.353" v="467" actId="962"/>
        <pc:sldMkLst>
          <pc:docMk/>
          <pc:sldMk cId="38772768" sldId="370"/>
        </pc:sldMkLst>
      </pc:sldChg>
    </pc:docChg>
  </pc:docChgLst>
  <pc:docChgLst>
    <pc:chgData name="Swartout, Darcy" userId="1c015fc4-41a8-4efb-8017-be6f6fc86c37" providerId="ADAL" clId="{5618743B-7547-4035-96C2-DDBA8CD5B4B4}"/>
    <pc:docChg chg="undo custSel modSld">
      <pc:chgData name="Swartout, Darcy" userId="1c015fc4-41a8-4efb-8017-be6f6fc86c37" providerId="ADAL" clId="{5618743B-7547-4035-96C2-DDBA8CD5B4B4}" dt="2025-07-15T14:53:53.414" v="234" actId="962"/>
      <pc:docMkLst>
        <pc:docMk/>
      </pc:docMkLst>
      <pc:sldChg chg="modSp mod">
        <pc:chgData name="Swartout, Darcy" userId="1c015fc4-41a8-4efb-8017-be6f6fc86c37" providerId="ADAL" clId="{5618743B-7547-4035-96C2-DDBA8CD5B4B4}" dt="2025-07-15T14:47:40.904" v="12" actId="20577"/>
        <pc:sldMkLst>
          <pc:docMk/>
          <pc:sldMk cId="1339528299" sldId="355"/>
        </pc:sldMkLst>
      </pc:sldChg>
      <pc:sldChg chg="modSp mod">
        <pc:chgData name="Swartout, Darcy" userId="1c015fc4-41a8-4efb-8017-be6f6fc86c37" providerId="ADAL" clId="{5618743B-7547-4035-96C2-DDBA8CD5B4B4}" dt="2025-07-15T14:53:41.382" v="226" actId="962"/>
        <pc:sldMkLst>
          <pc:docMk/>
          <pc:sldMk cId="2178360457" sldId="356"/>
        </pc:sldMkLst>
      </pc:sldChg>
      <pc:sldChg chg="modSp mod">
        <pc:chgData name="Swartout, Darcy" userId="1c015fc4-41a8-4efb-8017-be6f6fc86c37" providerId="ADAL" clId="{5618743B-7547-4035-96C2-DDBA8CD5B4B4}" dt="2025-07-15T14:53:47.579" v="230" actId="962"/>
        <pc:sldMkLst>
          <pc:docMk/>
          <pc:sldMk cId="3092048095" sldId="369"/>
        </pc:sldMkLst>
      </pc:sldChg>
      <pc:sldChg chg="delSp modSp mod">
        <pc:chgData name="Swartout, Darcy" userId="1c015fc4-41a8-4efb-8017-be6f6fc86c37" providerId="ADAL" clId="{5618743B-7547-4035-96C2-DDBA8CD5B4B4}" dt="2025-07-15T14:53:53.414" v="234" actId="962"/>
        <pc:sldMkLst>
          <pc:docMk/>
          <pc:sldMk cId="38772768" sldId="370"/>
        </pc:sldMkLst>
      </pc:sldChg>
    </pc:docChg>
  </pc:docChgLst>
  <pc:docChgLst>
    <pc:chgData name="Gottdenker, Jay" userId="S::jay.gottdenker@sao.ga.gov::05835fd4-2787-49f7-ad76-5a4f6e86bcd6" providerId="AD" clId="Web-{9C91C6F7-2FA7-A35F-AB92-210978196090}"/>
    <pc:docChg chg="mod">
      <pc:chgData name="Gottdenker, Jay" userId="S::jay.gottdenker@sao.ga.gov::05835fd4-2787-49f7-ad76-5a4f6e86bcd6" providerId="AD" clId="Web-{9C91C6F7-2FA7-A35F-AB92-210978196090}" dt="2025-07-22T12:16:54.428" v="0"/>
      <pc:docMkLst>
        <pc:docMk/>
      </pc:docMkLst>
    </pc:docChg>
  </pc:docChgLst>
  <pc:docChgLst>
    <pc:chgData name="Barfield, Chris" userId="bce30e8a-c9b2-4f0f-b373-c3216ae509e8" providerId="ADAL" clId="{1C38A8CD-198A-4246-8B00-37A6B95595FE}"/>
    <pc:docChg chg="custSel modSld">
      <pc:chgData name="Barfield, Chris" userId="bce30e8a-c9b2-4f0f-b373-c3216ae509e8" providerId="ADAL" clId="{1C38A8CD-198A-4246-8B00-37A6B95595FE}" dt="2025-10-30T14:13:31.663" v="128" actId="962"/>
      <pc:docMkLst>
        <pc:docMk/>
      </pc:docMkLst>
      <pc:sldChg chg="modSp mod">
        <pc:chgData name="Barfield, Chris" userId="bce30e8a-c9b2-4f0f-b373-c3216ae509e8" providerId="ADAL" clId="{1C38A8CD-198A-4246-8B00-37A6B95595FE}" dt="2025-10-30T14:11:23.239" v="126" actId="20577"/>
        <pc:sldMkLst>
          <pc:docMk/>
          <pc:sldMk cId="1339528299" sldId="355"/>
        </pc:sldMkLst>
        <pc:spChg chg="mod">
          <ac:chgData name="Barfield, Chris" userId="bce30e8a-c9b2-4f0f-b373-c3216ae509e8" providerId="ADAL" clId="{1C38A8CD-198A-4246-8B00-37A6B95595FE}" dt="2025-10-30T14:11:23.239" v="126" actId="20577"/>
          <ac:spMkLst>
            <pc:docMk/>
            <pc:sldMk cId="1339528299" sldId="355"/>
            <ac:spMk id="7" creationId="{84D10075-D2D1-BEAF-E25D-673DCC1AF695}"/>
          </ac:spMkLst>
        </pc:spChg>
      </pc:sldChg>
      <pc:sldChg chg="addSp delSp modSp mod">
        <pc:chgData name="Barfield, Chris" userId="bce30e8a-c9b2-4f0f-b373-c3216ae509e8" providerId="ADAL" clId="{1C38A8CD-198A-4246-8B00-37A6B95595FE}" dt="2025-10-30T14:10:42.897" v="117" actId="962"/>
        <pc:sldMkLst>
          <pc:docMk/>
          <pc:sldMk cId="3092048095" sldId="369"/>
        </pc:sldMkLst>
        <pc:spChg chg="mod">
          <ac:chgData name="Barfield, Chris" userId="bce30e8a-c9b2-4f0f-b373-c3216ae509e8" providerId="ADAL" clId="{1C38A8CD-198A-4246-8B00-37A6B95595FE}" dt="2025-10-30T14:08:33.006" v="13" actId="20577"/>
          <ac:spMkLst>
            <pc:docMk/>
            <pc:sldMk cId="3092048095" sldId="369"/>
            <ac:spMk id="7" creationId="{FF520CC1-11FB-F9D5-3FD0-DA055CD08E81}"/>
          </ac:spMkLst>
        </pc:spChg>
        <pc:spChg chg="mod">
          <ac:chgData name="Barfield, Chris" userId="bce30e8a-c9b2-4f0f-b373-c3216ae509e8" providerId="ADAL" clId="{1C38A8CD-198A-4246-8B00-37A6B95595FE}" dt="2025-10-30T14:10:35.463" v="116" actId="1035"/>
          <ac:spMkLst>
            <pc:docMk/>
            <pc:sldMk cId="3092048095" sldId="369"/>
            <ac:spMk id="13" creationId="{E2F4D6DE-877C-6379-14DF-DD4B3A0AF469}"/>
          </ac:spMkLst>
        </pc:spChg>
        <pc:spChg chg="mod">
          <ac:chgData name="Barfield, Chris" userId="bce30e8a-c9b2-4f0f-b373-c3216ae509e8" providerId="ADAL" clId="{1C38A8CD-198A-4246-8B00-37A6B95595FE}" dt="2025-10-30T14:10:22.587" v="113" actId="14100"/>
          <ac:spMkLst>
            <pc:docMk/>
            <pc:sldMk cId="3092048095" sldId="369"/>
            <ac:spMk id="15" creationId="{BB8D340D-E532-E644-08F6-672B9C2B8568}"/>
          </ac:spMkLst>
        </pc:spChg>
        <pc:spChg chg="mod">
          <ac:chgData name="Barfield, Chris" userId="bce30e8a-c9b2-4f0f-b373-c3216ae509e8" providerId="ADAL" clId="{1C38A8CD-198A-4246-8B00-37A6B95595FE}" dt="2025-10-30T14:10:09.456" v="105" actId="1037"/>
          <ac:spMkLst>
            <pc:docMk/>
            <pc:sldMk cId="3092048095" sldId="369"/>
            <ac:spMk id="16" creationId="{56B0BADF-D0F7-0384-B336-13F7198D97BA}"/>
          </ac:spMkLst>
        </pc:spChg>
        <pc:spChg chg="mod">
          <ac:chgData name="Barfield, Chris" userId="bce30e8a-c9b2-4f0f-b373-c3216ae509e8" providerId="ADAL" clId="{1C38A8CD-198A-4246-8B00-37A6B95595FE}" dt="2025-10-30T14:09:53.617" v="98" actId="1037"/>
          <ac:spMkLst>
            <pc:docMk/>
            <pc:sldMk cId="3092048095" sldId="369"/>
            <ac:spMk id="17" creationId="{0383D279-6971-5830-5E76-C3AC04E1FC1E}"/>
          </ac:spMkLst>
        </pc:spChg>
        <pc:spChg chg="mod">
          <ac:chgData name="Barfield, Chris" userId="bce30e8a-c9b2-4f0f-b373-c3216ae509e8" providerId="ADAL" clId="{1C38A8CD-198A-4246-8B00-37A6B95595FE}" dt="2025-10-30T14:10:00.837" v="100" actId="14100"/>
          <ac:spMkLst>
            <pc:docMk/>
            <pc:sldMk cId="3092048095" sldId="369"/>
            <ac:spMk id="18" creationId="{9C79F66B-26EA-2268-0F4A-64831DD0E5A3}"/>
          </ac:spMkLst>
        </pc:spChg>
        <pc:spChg chg="mod">
          <ac:chgData name="Barfield, Chris" userId="bce30e8a-c9b2-4f0f-b373-c3216ae509e8" providerId="ADAL" clId="{1C38A8CD-198A-4246-8B00-37A6B95595FE}" dt="2025-10-30T14:09:39.338" v="92" actId="14100"/>
          <ac:spMkLst>
            <pc:docMk/>
            <pc:sldMk cId="3092048095" sldId="369"/>
            <ac:spMk id="19" creationId="{85A3CC02-0750-8522-0A1E-AA500E8DEA97}"/>
          </ac:spMkLst>
        </pc:spChg>
        <pc:picChg chg="del">
          <ac:chgData name="Barfield, Chris" userId="bce30e8a-c9b2-4f0f-b373-c3216ae509e8" providerId="ADAL" clId="{1C38A8CD-198A-4246-8B00-37A6B95595FE}" dt="2025-10-30T14:08:49.566" v="15" actId="478"/>
          <ac:picMkLst>
            <pc:docMk/>
            <pc:sldMk cId="3092048095" sldId="369"/>
            <ac:picMk id="9" creationId="{912055F6-B3C7-7594-0041-7028DB15E489}"/>
          </ac:picMkLst>
        </pc:picChg>
        <pc:picChg chg="add mod ord">
          <ac:chgData name="Barfield, Chris" userId="bce30e8a-c9b2-4f0f-b373-c3216ae509e8" providerId="ADAL" clId="{1C38A8CD-198A-4246-8B00-37A6B95595FE}" dt="2025-10-30T14:10:42.897" v="117" actId="962"/>
          <ac:picMkLst>
            <pc:docMk/>
            <pc:sldMk cId="3092048095" sldId="369"/>
            <ac:picMk id="14" creationId="{CB3600D7-4FBD-B99E-E99B-E05C38F65C54}"/>
          </ac:picMkLst>
        </pc:picChg>
      </pc:sldChg>
      <pc:sldChg chg="modSp mod">
        <pc:chgData name="Barfield, Chris" userId="bce30e8a-c9b2-4f0f-b373-c3216ae509e8" providerId="ADAL" clId="{1C38A8CD-198A-4246-8B00-37A6B95595FE}" dt="2025-10-30T14:13:31.663" v="128" actId="962"/>
        <pc:sldMkLst>
          <pc:docMk/>
          <pc:sldMk cId="38772768" sldId="370"/>
        </pc:sldMkLst>
        <pc:spChg chg="mod">
          <ac:chgData name="Barfield, Chris" userId="bce30e8a-c9b2-4f0f-b373-c3216ae509e8" providerId="ADAL" clId="{1C38A8CD-198A-4246-8B00-37A6B95595FE}" dt="2025-10-30T14:13:31.663" v="128" actId="962"/>
          <ac:spMkLst>
            <pc:docMk/>
            <pc:sldMk cId="38772768" sldId="370"/>
            <ac:spMk id="20" creationId="{B1DDD96C-7EA2-311B-63DA-35B9D6ACE510}"/>
          </ac:spMkLst>
        </pc:spChg>
      </pc:sldChg>
    </pc:docChg>
  </pc:docChgLst>
  <pc:docChgLst>
    <pc:chgData name="Eason, Lisa" userId="S::lisa.eason@doas.ga.gov::f5310a38-4a2e-446d-bd17-3a28798b03cd" providerId="AD" clId="Web-{D71238D6-ECCD-D080-F3DB-0D5827E5DCE0}"/>
    <pc:docChg chg="modSld">
      <pc:chgData name="Eason, Lisa" userId="S::lisa.eason@doas.ga.gov::f5310a38-4a2e-446d-bd17-3a28798b03cd" providerId="AD" clId="Web-{D71238D6-ECCD-D080-F3DB-0D5827E5DCE0}" dt="2025-06-25T19:57:44.715" v="197" actId="1076"/>
      <pc:docMkLst>
        <pc:docMk/>
      </pc:docMkLst>
      <pc:sldChg chg="modSp">
        <pc:chgData name="Eason, Lisa" userId="S::lisa.eason@doas.ga.gov::f5310a38-4a2e-446d-bd17-3a28798b03cd" providerId="AD" clId="Web-{D71238D6-ECCD-D080-F3DB-0D5827E5DCE0}" dt="2025-06-25T19:29:16.073" v="18" actId="20577"/>
        <pc:sldMkLst>
          <pc:docMk/>
          <pc:sldMk cId="1339528299" sldId="355"/>
        </pc:sldMkLst>
      </pc:sldChg>
      <pc:sldChg chg="addSp delSp modSp">
        <pc:chgData name="Eason, Lisa" userId="S::lisa.eason@doas.ga.gov::f5310a38-4a2e-446d-bd17-3a28798b03cd" providerId="AD" clId="Web-{D71238D6-ECCD-D080-F3DB-0D5827E5DCE0}" dt="2025-06-25T19:37:14.082" v="129"/>
        <pc:sldMkLst>
          <pc:docMk/>
          <pc:sldMk cId="2178360457" sldId="356"/>
        </pc:sldMkLst>
      </pc:sldChg>
      <pc:sldChg chg="addSp modSp">
        <pc:chgData name="Eason, Lisa" userId="S::lisa.eason@doas.ga.gov::f5310a38-4a2e-446d-bd17-3a28798b03cd" providerId="AD" clId="Web-{D71238D6-ECCD-D080-F3DB-0D5827E5DCE0}" dt="2025-06-25T19:57:44.715" v="197" actId="1076"/>
        <pc:sldMkLst>
          <pc:docMk/>
          <pc:sldMk cId="3092048095" sldId="369"/>
        </pc:sldMkLst>
      </pc:sldChg>
    </pc:docChg>
  </pc:docChgLst>
  <pc:docChgLst>
    <pc:chgData name="Eason, Lisa" userId="S::lisa.eason@doas.ga.gov::f5310a38-4a2e-446d-bd17-3a28798b03cd" providerId="AD" clId="Web-{FB9E62BA-DB7D-3FC7-37B0-A1EC3D40A7AC}"/>
    <pc:docChg chg="addSld delSld modSld sldOrd">
      <pc:chgData name="Eason, Lisa" userId="S::lisa.eason@doas.ga.gov::f5310a38-4a2e-446d-bd17-3a28798b03cd" providerId="AD" clId="Web-{FB9E62BA-DB7D-3FC7-37B0-A1EC3D40A7AC}" dt="2025-06-24T15:05:10.213" v="523" actId="20577"/>
      <pc:docMkLst>
        <pc:docMk/>
      </pc:docMkLst>
      <pc:sldChg chg="modSp">
        <pc:chgData name="Eason, Lisa" userId="S::lisa.eason@doas.ga.gov::f5310a38-4a2e-446d-bd17-3a28798b03cd" providerId="AD" clId="Web-{FB9E62BA-DB7D-3FC7-37B0-A1EC3D40A7AC}" dt="2025-06-24T14:06:27.596" v="234" actId="20577"/>
        <pc:sldMkLst>
          <pc:docMk/>
          <pc:sldMk cId="1339528299" sldId="355"/>
        </pc:sldMkLst>
      </pc:sldChg>
      <pc:sldChg chg="addSp modSp ord">
        <pc:chgData name="Eason, Lisa" userId="S::lisa.eason@doas.ga.gov::f5310a38-4a2e-446d-bd17-3a28798b03cd" providerId="AD" clId="Web-{FB9E62BA-DB7D-3FC7-37B0-A1EC3D40A7AC}" dt="2025-06-24T14:58:51.246" v="462" actId="1076"/>
        <pc:sldMkLst>
          <pc:docMk/>
          <pc:sldMk cId="2178360457" sldId="356"/>
        </pc:sldMkLst>
      </pc:sldChg>
      <pc:sldChg chg="ord">
        <pc:chgData name="Eason, Lisa" userId="S::lisa.eason@doas.ga.gov::f5310a38-4a2e-446d-bd17-3a28798b03cd" providerId="AD" clId="Web-{FB9E62BA-DB7D-3FC7-37B0-A1EC3D40A7AC}" dt="2025-06-24T14:28:00.048" v="235"/>
        <pc:sldMkLst>
          <pc:docMk/>
          <pc:sldMk cId="2529097494" sldId="365"/>
        </pc:sldMkLst>
      </pc:sldChg>
      <pc:sldChg chg="add del replId">
        <pc:chgData name="Eason, Lisa" userId="S::lisa.eason@doas.ga.gov::f5310a38-4a2e-446d-bd17-3a28798b03cd" providerId="AD" clId="Web-{FB9E62BA-DB7D-3FC7-37B0-A1EC3D40A7AC}" dt="2025-06-24T14:47:41.998" v="414"/>
        <pc:sldMkLst>
          <pc:docMk/>
          <pc:sldMk cId="2697276419" sldId="368"/>
        </pc:sldMkLst>
      </pc:sldChg>
      <pc:sldChg chg="addSp modSp new del">
        <pc:chgData name="Eason, Lisa" userId="S::lisa.eason@doas.ga.gov::f5310a38-4a2e-446d-bd17-3a28798b03cd" providerId="AD" clId="Web-{FB9E62BA-DB7D-3FC7-37B0-A1EC3D40A7AC}" dt="2025-06-24T14:45:02.764" v="407"/>
        <pc:sldMkLst>
          <pc:docMk/>
          <pc:sldMk cId="3354698010" sldId="368"/>
        </pc:sldMkLst>
      </pc:sldChg>
      <pc:sldChg chg="new del">
        <pc:chgData name="Eason, Lisa" userId="S::lisa.eason@doas.ga.gov::f5310a38-4a2e-446d-bd17-3a28798b03cd" providerId="AD" clId="Web-{FB9E62BA-DB7D-3FC7-37B0-A1EC3D40A7AC}" dt="2025-06-24T14:47:10.857" v="410"/>
        <pc:sldMkLst>
          <pc:docMk/>
          <pc:sldMk cId="4149812527" sldId="368"/>
        </pc:sldMkLst>
      </pc:sldChg>
      <pc:sldChg chg="new del">
        <pc:chgData name="Eason, Lisa" userId="S::lisa.eason@doas.ga.gov::f5310a38-4a2e-446d-bd17-3a28798b03cd" providerId="AD" clId="Web-{FB9E62BA-DB7D-3FC7-37B0-A1EC3D40A7AC}" dt="2025-06-24T14:47:18.967" v="411"/>
        <pc:sldMkLst>
          <pc:docMk/>
          <pc:sldMk cId="697634062" sldId="369"/>
        </pc:sldMkLst>
      </pc:sldChg>
      <pc:sldChg chg="addSp modSp new">
        <pc:chgData name="Eason, Lisa" userId="S::lisa.eason@doas.ga.gov::f5310a38-4a2e-446d-bd17-3a28798b03cd" providerId="AD" clId="Web-{FB9E62BA-DB7D-3FC7-37B0-A1EC3D40A7AC}" dt="2025-06-24T15:05:10.213" v="523" actId="20577"/>
        <pc:sldMkLst>
          <pc:docMk/>
          <pc:sldMk cId="3092048095" sldId="369"/>
        </pc:sldMkLst>
      </pc:sldChg>
    </pc:docChg>
  </pc:docChgLst>
  <pc:docChgLst>
    <pc:chgData name="Eason, Lisa" userId="S::lisa.eason@doas.ga.gov::f5310a38-4a2e-446d-bd17-3a28798b03cd" providerId="AD" clId="Web-{DE30A4AC-C5C4-A68D-A0DA-5B3571E4D6B0}"/>
    <pc:docChg chg="modSld">
      <pc:chgData name="Eason, Lisa" userId="S::lisa.eason@doas.ga.gov::f5310a38-4a2e-446d-bd17-3a28798b03cd" providerId="AD" clId="Web-{DE30A4AC-C5C4-A68D-A0DA-5B3571E4D6B0}" dt="2025-07-01T11:16:40.116" v="2" actId="1076"/>
      <pc:docMkLst>
        <pc:docMk/>
      </pc:docMkLst>
      <pc:sldChg chg="addSp delSp modSp">
        <pc:chgData name="Eason, Lisa" userId="S::lisa.eason@doas.ga.gov::f5310a38-4a2e-446d-bd17-3a28798b03cd" providerId="AD" clId="Web-{DE30A4AC-C5C4-A68D-A0DA-5B3571E4D6B0}" dt="2025-07-01T11:16:40.116" v="2" actId="1076"/>
        <pc:sldMkLst>
          <pc:docMk/>
          <pc:sldMk cId="2178360457" sldId="356"/>
        </pc:sldMkLst>
      </pc:sldChg>
    </pc:docChg>
  </pc:docChgLst>
  <pc:docChgLst>
    <pc:chgData name="Eason, Lisa" userId="S::lisa.eason@doas.ga.gov::f5310a38-4a2e-446d-bd17-3a28798b03cd" providerId="AD" clId="Web-{4FAEAC34-A183-F60F-42B1-7EA498D4F5E6}"/>
    <pc:docChg chg="addSld delSld modSld">
      <pc:chgData name="Eason, Lisa" userId="S::lisa.eason@doas.ga.gov::f5310a38-4a2e-446d-bd17-3a28798b03cd" providerId="AD" clId="Web-{4FAEAC34-A183-F60F-42B1-7EA498D4F5E6}" dt="2025-06-25T20:33:55.861" v="243" actId="20577"/>
      <pc:docMkLst>
        <pc:docMk/>
      </pc:docMkLst>
      <pc:sldChg chg="del">
        <pc:chgData name="Eason, Lisa" userId="S::lisa.eason@doas.ga.gov::f5310a38-4a2e-446d-bd17-3a28798b03cd" providerId="AD" clId="Web-{4FAEAC34-A183-F60F-42B1-7EA498D4F5E6}" dt="2025-06-25T20:13:58.855" v="119"/>
        <pc:sldMkLst>
          <pc:docMk/>
          <pc:sldMk cId="434607786" sldId="352"/>
        </pc:sldMkLst>
      </pc:sldChg>
      <pc:sldChg chg="del">
        <pc:chgData name="Eason, Lisa" userId="S::lisa.eason@doas.ga.gov::f5310a38-4a2e-446d-bd17-3a28798b03cd" providerId="AD" clId="Web-{4FAEAC34-A183-F60F-42B1-7EA498D4F5E6}" dt="2025-06-25T20:14:00.058" v="120"/>
        <pc:sldMkLst>
          <pc:docMk/>
          <pc:sldMk cId="700590098" sldId="366"/>
        </pc:sldMkLst>
      </pc:sldChg>
      <pc:sldChg chg="del">
        <pc:chgData name="Eason, Lisa" userId="S::lisa.eason@doas.ga.gov::f5310a38-4a2e-446d-bd17-3a28798b03cd" providerId="AD" clId="Web-{4FAEAC34-A183-F60F-42B1-7EA498D4F5E6}" dt="2025-06-25T20:14:00.964" v="121"/>
        <pc:sldMkLst>
          <pc:docMk/>
          <pc:sldMk cId="3599592151" sldId="367"/>
        </pc:sldMkLst>
      </pc:sldChg>
      <pc:sldChg chg="addSp delSp modSp">
        <pc:chgData name="Eason, Lisa" userId="S::lisa.eason@doas.ga.gov::f5310a38-4a2e-446d-bd17-3a28798b03cd" providerId="AD" clId="Web-{4FAEAC34-A183-F60F-42B1-7EA498D4F5E6}" dt="2025-06-25T20:03:50.102" v="15"/>
        <pc:sldMkLst>
          <pc:docMk/>
          <pc:sldMk cId="3092048095" sldId="369"/>
        </pc:sldMkLst>
      </pc:sldChg>
      <pc:sldChg chg="addSp delSp modSp new">
        <pc:chgData name="Eason, Lisa" userId="S::lisa.eason@doas.ga.gov::f5310a38-4a2e-446d-bd17-3a28798b03cd" providerId="AD" clId="Web-{4FAEAC34-A183-F60F-42B1-7EA498D4F5E6}" dt="2025-06-25T20:33:55.861" v="243" actId="20577"/>
        <pc:sldMkLst>
          <pc:docMk/>
          <pc:sldMk cId="38772768" sldId="370"/>
        </pc:sldMkLst>
      </pc:sldChg>
    </pc:docChg>
  </pc:docChgLst>
  <pc:docChgLst>
    <pc:chgData name="Swartout, Darcy" userId="1c015fc4-41a8-4efb-8017-be6f6fc86c37" providerId="ADAL" clId="{FF42A972-11FD-4C96-83CC-8507522EB08A}"/>
    <pc:docChg chg="modMainMaster">
      <pc:chgData name="Swartout, Darcy" userId="1c015fc4-41a8-4efb-8017-be6f6fc86c37" providerId="ADAL" clId="{FF42A972-11FD-4C96-83CC-8507522EB08A}" dt="2025-09-08T18:42:26.907" v="0"/>
      <pc:docMkLst>
        <pc:docMk/>
      </pc:docMkLst>
      <pc:sldMasterChg chg="modSldLayout">
        <pc:chgData name="Swartout, Darcy" userId="1c015fc4-41a8-4efb-8017-be6f6fc86c37" providerId="ADAL" clId="{FF42A972-11FD-4C96-83CC-8507522EB08A}" dt="2025-09-08T18:42:26.907" v="0"/>
        <pc:sldMasterMkLst>
          <pc:docMk/>
          <pc:sldMasterMk cId="626881921" sldId="2147483711"/>
        </pc:sldMasterMkLst>
        <pc:sldLayoutChg chg="addSp modSp">
          <pc:chgData name="Swartout, Darcy" userId="1c015fc4-41a8-4efb-8017-be6f6fc86c37" providerId="ADAL" clId="{FF42A972-11FD-4C96-83CC-8507522EB08A}" dt="2025-09-08T18:42:26.907" v="0"/>
          <pc:sldLayoutMkLst>
            <pc:docMk/>
            <pc:sldMasterMk cId="626881921" sldId="2147483711"/>
            <pc:sldLayoutMk cId="2932939049" sldId="2147483714"/>
          </pc:sldLayoutMkLst>
        </pc:sldLayoutChg>
      </pc:sldMasterChg>
    </pc:docChg>
  </pc:docChgLst>
  <pc:docChgLst>
    <pc:chgData name="Eason, Lisa" userId="S::lisa.eason@doas.ga.gov::f5310a38-4a2e-446d-bd17-3a28798b03cd" providerId="AD" clId="Web-{274ED83A-89EB-C6DF-4258-FAE07B3821FF}"/>
    <pc:docChg chg="modSld">
      <pc:chgData name="Eason, Lisa" userId="S::lisa.eason@doas.ga.gov::f5310a38-4a2e-446d-bd17-3a28798b03cd" providerId="AD" clId="Web-{274ED83A-89EB-C6DF-4258-FAE07B3821FF}" dt="2025-07-10T22:12:59.233" v="2" actId="1076"/>
      <pc:docMkLst>
        <pc:docMk/>
      </pc:docMkLst>
      <pc:sldChg chg="addSp delSp modSp">
        <pc:chgData name="Eason, Lisa" userId="S::lisa.eason@doas.ga.gov::f5310a38-4a2e-446d-bd17-3a28798b03cd" providerId="AD" clId="Web-{274ED83A-89EB-C6DF-4258-FAE07B3821FF}" dt="2025-07-10T22:12:59.233" v="2" actId="1076"/>
        <pc:sldMkLst>
          <pc:docMk/>
          <pc:sldMk cId="38772768" sldId="370"/>
        </pc:sldMkLst>
      </pc:sldChg>
    </pc:docChg>
  </pc:docChgLst>
  <pc:docChgLst>
    <pc:chgData name="Swartout, Darcy" userId="S::darcy.swartout@sao.ga.gov::1c015fc4-41a8-4efb-8017-be6f6fc86c37" providerId="AD" clId="Web-{262765E2-417A-3723-FF14-63B01CF62621}"/>
    <pc:docChg chg="modSld">
      <pc:chgData name="Swartout, Darcy" userId="S::darcy.swartout@sao.ga.gov::1c015fc4-41a8-4efb-8017-be6f6fc86c37" providerId="AD" clId="Web-{262765E2-417A-3723-FF14-63B01CF62621}" dt="2025-07-21T14:17:54.020" v="9" actId="20577"/>
      <pc:docMkLst>
        <pc:docMk/>
      </pc:docMkLst>
      <pc:sldChg chg="modSp">
        <pc:chgData name="Swartout, Darcy" userId="S::darcy.swartout@sao.ga.gov::1c015fc4-41a8-4efb-8017-be6f6fc86c37" providerId="AD" clId="Web-{262765E2-417A-3723-FF14-63B01CF62621}" dt="2025-07-21T14:17:54.020" v="9" actId="20577"/>
        <pc:sldMkLst>
          <pc:docMk/>
          <pc:sldMk cId="1339528299" sldId="355"/>
        </pc:sldMkLst>
      </pc:sldChg>
    </pc:docChg>
  </pc:docChgLst>
  <pc:docChgLst>
    <pc:chgData name="Eason, Lisa" userId="S::lisa.eason@doas.ga.gov::f5310a38-4a2e-446d-bd17-3a28798b03cd" providerId="AD" clId="Web-{D091CDF2-0CBF-F4E5-9793-B93068AA332C}"/>
    <pc:docChg chg="modSld">
      <pc:chgData name="Eason, Lisa" userId="S::lisa.eason@doas.ga.gov::f5310a38-4a2e-446d-bd17-3a28798b03cd" providerId="AD" clId="Web-{D091CDF2-0CBF-F4E5-9793-B93068AA332C}" dt="2025-07-16T02:00:43.827" v="195" actId="20577"/>
      <pc:docMkLst>
        <pc:docMk/>
      </pc:docMkLst>
      <pc:sldChg chg="modSp">
        <pc:chgData name="Eason, Lisa" userId="S::lisa.eason@doas.ga.gov::f5310a38-4a2e-446d-bd17-3a28798b03cd" providerId="AD" clId="Web-{D091CDF2-0CBF-F4E5-9793-B93068AA332C}" dt="2025-07-16T01:58:17.092" v="62" actId="20577"/>
        <pc:sldMkLst>
          <pc:docMk/>
          <pc:sldMk cId="1339528299" sldId="355"/>
        </pc:sldMkLst>
      </pc:sldChg>
      <pc:sldChg chg="modSp">
        <pc:chgData name="Eason, Lisa" userId="S::lisa.eason@doas.ga.gov::f5310a38-4a2e-446d-bd17-3a28798b03cd" providerId="AD" clId="Web-{D091CDF2-0CBF-F4E5-9793-B93068AA332C}" dt="2025-07-16T01:58:59.826" v="102" actId="20577"/>
        <pc:sldMkLst>
          <pc:docMk/>
          <pc:sldMk cId="2178360457" sldId="356"/>
        </pc:sldMkLst>
      </pc:sldChg>
      <pc:sldChg chg="modSp">
        <pc:chgData name="Eason, Lisa" userId="S::lisa.eason@doas.ga.gov::f5310a38-4a2e-446d-bd17-3a28798b03cd" providerId="AD" clId="Web-{D091CDF2-0CBF-F4E5-9793-B93068AA332C}" dt="2025-07-16T01:59:53.374" v="150" actId="20577"/>
        <pc:sldMkLst>
          <pc:docMk/>
          <pc:sldMk cId="3092048095" sldId="369"/>
        </pc:sldMkLst>
      </pc:sldChg>
      <pc:sldChg chg="modSp">
        <pc:chgData name="Eason, Lisa" userId="S::lisa.eason@doas.ga.gov::f5310a38-4a2e-446d-bd17-3a28798b03cd" providerId="AD" clId="Web-{D091CDF2-0CBF-F4E5-9793-B93068AA332C}" dt="2025-07-16T02:00:43.827" v="195" actId="20577"/>
        <pc:sldMkLst>
          <pc:docMk/>
          <pc:sldMk cId="38772768" sldId="370"/>
        </pc:sldMkLst>
      </pc:sldChg>
    </pc:docChg>
  </pc:docChgLst>
  <pc:docChgLst>
    <pc:chgData name="Eason, Lisa" userId="S::lisa.eason@doas.ga.gov::f5310a38-4a2e-446d-bd17-3a28798b03cd" providerId="AD" clId="Web-{57CCD965-5B82-7AB4-9381-E3C7C7213E0C}"/>
    <pc:docChg chg="modSld">
      <pc:chgData name="Eason, Lisa" userId="S::lisa.eason@doas.ga.gov::f5310a38-4a2e-446d-bd17-3a28798b03cd" providerId="AD" clId="Web-{57CCD965-5B82-7AB4-9381-E3C7C7213E0C}" dt="2025-07-10T21:49:38.570" v="29" actId="1076"/>
      <pc:docMkLst>
        <pc:docMk/>
      </pc:docMkLst>
      <pc:sldChg chg="addSp delSp modSp">
        <pc:chgData name="Eason, Lisa" userId="S::lisa.eason@doas.ga.gov::f5310a38-4a2e-446d-bd17-3a28798b03cd" providerId="AD" clId="Web-{57CCD965-5B82-7AB4-9381-E3C7C7213E0C}" dt="2025-07-10T21:42:06.670" v="17" actId="1076"/>
        <pc:sldMkLst>
          <pc:docMk/>
          <pc:sldMk cId="2178360457" sldId="356"/>
        </pc:sldMkLst>
      </pc:sldChg>
      <pc:sldChg chg="addSp delSp modSp">
        <pc:chgData name="Eason, Lisa" userId="S::lisa.eason@doas.ga.gov::f5310a38-4a2e-446d-bd17-3a28798b03cd" providerId="AD" clId="Web-{57CCD965-5B82-7AB4-9381-E3C7C7213E0C}" dt="2025-07-10T21:46:00.260" v="23" actId="1076"/>
        <pc:sldMkLst>
          <pc:docMk/>
          <pc:sldMk cId="3092048095" sldId="369"/>
        </pc:sldMkLst>
      </pc:sldChg>
      <pc:sldChg chg="addSp delSp modSp">
        <pc:chgData name="Eason, Lisa" userId="S::lisa.eason@doas.ga.gov::f5310a38-4a2e-446d-bd17-3a28798b03cd" providerId="AD" clId="Web-{57CCD965-5B82-7AB4-9381-E3C7C7213E0C}" dt="2025-07-10T21:49:38.570" v="29" actId="1076"/>
        <pc:sldMkLst>
          <pc:docMk/>
          <pc:sldMk cId="38772768" sldId="370"/>
        </pc:sldMkLst>
      </pc:sldChg>
    </pc:docChg>
  </pc:docChgLst>
  <pc:docChgLst>
    <pc:chgData name="Eason, Lisa" userId="S::lisa.eason@doas.ga.gov::f5310a38-4a2e-446d-bd17-3a28798b03cd" providerId="AD" clId="Web-{A0D2E74D-102C-8F8B-DD12-E7953894F554}"/>
    <pc:docChg chg="delSld modSld">
      <pc:chgData name="Eason, Lisa" userId="S::lisa.eason@doas.ga.gov::f5310a38-4a2e-446d-bd17-3a28798b03cd" providerId="AD" clId="Web-{A0D2E74D-102C-8F8B-DD12-E7953894F554}" dt="2025-06-25T20:44:06.455" v="88" actId="20577"/>
      <pc:docMkLst>
        <pc:docMk/>
      </pc:docMkLst>
      <pc:sldChg chg="modSp">
        <pc:chgData name="Eason, Lisa" userId="S::lisa.eason@doas.ga.gov::f5310a38-4a2e-446d-bd17-3a28798b03cd" providerId="AD" clId="Web-{A0D2E74D-102C-8F8B-DD12-E7953894F554}" dt="2025-06-25T20:41:19.081" v="43" actId="20577"/>
        <pc:sldMkLst>
          <pc:docMk/>
          <pc:sldMk cId="1339528299" sldId="355"/>
        </pc:sldMkLst>
      </pc:sldChg>
      <pc:sldChg chg="modSp">
        <pc:chgData name="Eason, Lisa" userId="S::lisa.eason@doas.ga.gov::f5310a38-4a2e-446d-bd17-3a28798b03cd" providerId="AD" clId="Web-{A0D2E74D-102C-8F8B-DD12-E7953894F554}" dt="2025-06-25T20:39:32.426" v="11"/>
        <pc:sldMkLst>
          <pc:docMk/>
          <pc:sldMk cId="2178360457" sldId="356"/>
        </pc:sldMkLst>
      </pc:sldChg>
      <pc:sldChg chg="del">
        <pc:chgData name="Eason, Lisa" userId="S::lisa.eason@doas.ga.gov::f5310a38-4a2e-446d-bd17-3a28798b03cd" providerId="AD" clId="Web-{A0D2E74D-102C-8F8B-DD12-E7953894F554}" dt="2025-06-25T20:40:43.050" v="17"/>
        <pc:sldMkLst>
          <pc:docMk/>
          <pc:sldMk cId="2594437778" sldId="364"/>
        </pc:sldMkLst>
      </pc:sldChg>
      <pc:sldChg chg="del">
        <pc:chgData name="Eason, Lisa" userId="S::lisa.eason@doas.ga.gov::f5310a38-4a2e-446d-bd17-3a28798b03cd" providerId="AD" clId="Web-{A0D2E74D-102C-8F8B-DD12-E7953894F554}" dt="2025-06-25T20:40:42.050" v="16"/>
        <pc:sldMkLst>
          <pc:docMk/>
          <pc:sldMk cId="2529097494" sldId="365"/>
        </pc:sldMkLst>
      </pc:sldChg>
      <pc:sldChg chg="modSp">
        <pc:chgData name="Eason, Lisa" userId="S::lisa.eason@doas.ga.gov::f5310a38-4a2e-446d-bd17-3a28798b03cd" providerId="AD" clId="Web-{A0D2E74D-102C-8F8B-DD12-E7953894F554}" dt="2025-06-25T20:42:35.456" v="55" actId="20577"/>
        <pc:sldMkLst>
          <pc:docMk/>
          <pc:sldMk cId="3092048095" sldId="369"/>
        </pc:sldMkLst>
      </pc:sldChg>
      <pc:sldChg chg="modSp">
        <pc:chgData name="Eason, Lisa" userId="S::lisa.eason@doas.ga.gov::f5310a38-4a2e-446d-bd17-3a28798b03cd" providerId="AD" clId="Web-{A0D2E74D-102C-8F8B-DD12-E7953894F554}" dt="2025-06-25T20:44:06.455" v="88" actId="20577"/>
        <pc:sldMkLst>
          <pc:docMk/>
          <pc:sldMk cId="38772768" sldId="37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3D99ADA-6A33-48C2-AFB3-0384CD572718}" type="datetimeFigureOut">
              <a:rPr lang="en-US" smtClean="0"/>
              <a:t>10/30/2025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43163" y="1200150"/>
            <a:ext cx="24288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C8F99EE-B2D2-41D4-83DE-2320E5902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65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-4 shap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083047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770291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FDA55B7-CD6E-C95A-2992-64371D2A22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866869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599CD3C2-C4E2-3218-37BA-4E7267462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569257" y="13309460"/>
            <a:ext cx="1786198" cy="1546907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7300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990206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5" name="Text Placeholder 22">
            <a:extLst>
              <a:ext uri="{FF2B5EF4-FFF2-40B4-BE49-F238E27FC236}">
                <a16:creationId xmlns:a16="http://schemas.microsoft.com/office/drawing/2014/main" id="{8EF3B554-0B76-2A27-119D-14B00A45808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37662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Next step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6919E73A-D795-FA41-CD9B-6A482BB7E7D6}"/>
              </a:ext>
            </a:extLst>
          </p:cNvPr>
          <p:cNvSpPr txBox="1"/>
          <p:nvPr userDrawn="1"/>
        </p:nvSpPr>
        <p:spPr>
          <a:xfrm>
            <a:off x="318652" y="14922373"/>
            <a:ext cx="11554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Disclaimer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Due to regular system updates, the screens and features in GA@WORK may differ slightly from those shown in this job aid. For questions or assistance, please contact the Help Desk.</a:t>
            </a:r>
          </a:p>
        </p:txBody>
      </p:sp>
    </p:spTree>
    <p:extLst>
      <p:ext uri="{BB962C8B-B14F-4D97-AF65-F5344CB8AC3E}">
        <p14:creationId xmlns:p14="http://schemas.microsoft.com/office/powerpoint/2010/main" val="2932939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-3 shap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73836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51390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893885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71305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652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tep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10/30/2025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Arial font, bold step numbers, bold Workday actions, add screenshot of action.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7D9D906-924F-559D-A2D0-0CF232BBFF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3FD2C3A-9CD7-69CB-79BD-441FE0B0C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10899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25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ep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A3FAA4-DEA7-FA82-16D4-A3D741BAA5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10/30/2025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24CC63-EC9E-E561-D793-B6D72C3695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6F3A2A-2C14-EA83-4E37-EFB1F50F48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A67389A-647C-25B9-EC21-96D8E89E00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C91B243-49B2-9D53-E684-4A24A21F1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88149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D8B138E-1F3F-DC77-5EA4-6C4BCFF0A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750B7665-440D-E687-1931-F77CD27F9E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two steps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DE3D2C-37D2-B62A-B24C-CBEF78DBF3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9" y="9017659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E342976-675F-9A54-1C8B-53AF5FC0BB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D1D62B9-092A-5F26-5652-E9634800D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3093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598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tep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CC4B09-B11D-A6E6-A469-482C4BE4D4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10/30/2025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3306A1-BF0B-04AA-E055-CBCD9F88FD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A2A929-451C-6074-98A2-9C6F206D11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64A6B0-E796-E2BD-8EE7-0F619EB034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6488007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932E6A9-4DAB-998B-3C6C-E139BC54B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20452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4D4D0C3-7A54-6024-A936-F4B3565BC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11485" y="10935476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57CD3333-F900-AA66-4437-6BC5550090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FE134B-6B21-A9D3-2F8F-ECAFF3CE24D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198" y="2389822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three steps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900CAC4-4AA7-5917-6E77-B293E9B0880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4577" y="6786990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843CAA79-4A70-3945-4EE6-34BECE9C8D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84577" y="11249224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B3590C5-EAE4-5F81-FAC9-C74EE395E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AAF977A-F5B7-8D5D-85A5-89899962E2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86472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816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teps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10/30/2025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for the final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BA4C340-0BC8-0DF0-0BFF-CE95BC9F9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16D5B2F-86C6-2EE7-3391-D9177BA81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73437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400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3133235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4283060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E2930E-B342-6EC2-71B0-A923496E28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5564465"/>
            <a:ext cx="12192000" cy="685423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ABB7832-A06D-4E8B-A914-BDD6443ECE72}" type="datetime1">
              <a:rPr lang="en-US" smtClean="0"/>
              <a:pPr/>
              <a:t>10/30/2025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599" y="15564465"/>
            <a:ext cx="41148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598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881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31" r:id="rId2"/>
    <p:sldLayoutId id="2147483727" r:id="rId3"/>
    <p:sldLayoutId id="2147483728" r:id="rId4"/>
    <p:sldLayoutId id="2147483729" r:id="rId5"/>
    <p:sldLayoutId id="2147483730" r:id="rId6"/>
    <p:sldLayoutId id="2147483732" r:id="rId7"/>
  </p:sldLayoutIdLst>
  <p:hf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182A1D-66EC-74BC-AB60-89C831CAC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B7592-11CA-2A6E-1542-0BE2F9DF1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327525"/>
            <a:ext cx="10515600" cy="10313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DC6595-393F-C30E-D49F-F56A5356E571}"/>
              </a:ext>
            </a:extLst>
          </p:cNvPr>
          <p:cNvSpPr/>
          <p:nvPr userDrawn="1"/>
        </p:nvSpPr>
        <p:spPr>
          <a:xfrm>
            <a:off x="0" y="16059617"/>
            <a:ext cx="12192000" cy="19638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793FA5-7779-9A5A-2D1A-6A4D7543CEA1}"/>
              </a:ext>
            </a:extLst>
          </p:cNvPr>
          <p:cNvSpPr/>
          <p:nvPr userDrawn="1"/>
        </p:nvSpPr>
        <p:spPr>
          <a:xfrm>
            <a:off x="0" y="15814613"/>
            <a:ext cx="12192000" cy="4571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5F10F9-1BC4-F778-75AE-3BE8E035C2B5}"/>
              </a:ext>
            </a:extLst>
          </p:cNvPr>
          <p:cNvSpPr/>
          <p:nvPr userDrawn="1"/>
        </p:nvSpPr>
        <p:spPr>
          <a:xfrm>
            <a:off x="0" y="15906150"/>
            <a:ext cx="12192000" cy="116792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BD588AB-8E23-C19A-1F89-2E8E911DB76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618" y="133201"/>
            <a:ext cx="2936764" cy="47271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F5D4F38-F451-E598-8188-4BA135F7B4DE}"/>
              </a:ext>
            </a:extLst>
          </p:cNvPr>
          <p:cNvSpPr/>
          <p:nvPr userDrawn="1"/>
        </p:nvSpPr>
        <p:spPr>
          <a:xfrm>
            <a:off x="0" y="698365"/>
            <a:ext cx="4031311" cy="12100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57F171-F95D-BF02-8249-DFFEC6B94B21}"/>
              </a:ext>
            </a:extLst>
          </p:cNvPr>
          <p:cNvSpPr/>
          <p:nvPr userDrawn="1"/>
        </p:nvSpPr>
        <p:spPr>
          <a:xfrm>
            <a:off x="4031311" y="698366"/>
            <a:ext cx="4129378" cy="1210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2B4463F-88E7-4CAB-FEA0-5B3F158CC5D7}"/>
              </a:ext>
            </a:extLst>
          </p:cNvPr>
          <p:cNvSpPr/>
          <p:nvPr userDrawn="1"/>
        </p:nvSpPr>
        <p:spPr>
          <a:xfrm>
            <a:off x="8160689" y="698364"/>
            <a:ext cx="4031311" cy="121005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79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5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39C346-3206-559E-BD9A-D93CB9F429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10/30/2025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D9F3F8-9B10-2A7E-A124-EE6DEE6722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4794EC-4E3F-6B53-82AC-3E32E23E1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1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4BECF17-DFF5-706A-4BD9-83DBF4B26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Run Sourcing Reports in </a:t>
            </a:r>
            <a:br>
              <a:rPr lang="en-US">
                <a:latin typeface="Arial"/>
                <a:cs typeface="Arial"/>
              </a:rPr>
            </a:br>
            <a:r>
              <a:rPr lang="en-US">
                <a:latin typeface="Arial"/>
                <a:cs typeface="Arial"/>
              </a:rPr>
              <a:t>GA@WORK Marketplace</a:t>
            </a:r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68A4F8D-27CE-51A6-7DB0-78A10F1E2825}"/>
              </a:ext>
            </a:extLst>
          </p:cNvPr>
          <p:cNvSpPr txBox="1"/>
          <p:nvPr/>
        </p:nvSpPr>
        <p:spPr>
          <a:xfrm>
            <a:off x="4723345" y="3576893"/>
            <a:ext cx="2766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3BB6FEC-C60D-49BB-A4AE-8ED5D0583D8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Arial"/>
                <a:cs typeface="Arial"/>
              </a:rPr>
              <a:t>This guide will show </a:t>
            </a:r>
            <a:r>
              <a:rPr lang="en-US" i="1" dirty="0">
                <a:latin typeface="Arial"/>
                <a:cs typeface="Arial"/>
              </a:rPr>
              <a:t>Buyers </a:t>
            </a:r>
            <a:r>
              <a:rPr lang="en-US" dirty="0">
                <a:latin typeface="Arial"/>
                <a:cs typeface="Arial"/>
              </a:rPr>
              <a:t>and </a:t>
            </a:r>
            <a:r>
              <a:rPr lang="en-US" i="1" dirty="0">
                <a:latin typeface="Arial"/>
                <a:cs typeface="Arial"/>
              </a:rPr>
              <a:t>Agency Procurement Officers </a:t>
            </a:r>
            <a:r>
              <a:rPr lang="en-US" dirty="0">
                <a:latin typeface="Arial"/>
                <a:cs typeface="Arial"/>
              </a:rPr>
              <a:t>how to </a:t>
            </a:r>
            <a:r>
              <a:rPr lang="en-US" i="1" dirty="0">
                <a:latin typeface="Arial"/>
                <a:cs typeface="Arial"/>
              </a:rPr>
              <a:t>Run Sourcing Reports in GA@WORK Marketplace.  </a:t>
            </a:r>
            <a:endParaRPr lang="en-US" i="1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99C5D2D-E7CF-CBC6-7F52-848250C94A7A}"/>
              </a:ext>
            </a:extLst>
          </p:cNvPr>
          <p:cNvSpPr txBox="1"/>
          <p:nvPr/>
        </p:nvSpPr>
        <p:spPr>
          <a:xfrm>
            <a:off x="4788196" y="6906348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013A2FA-E2B3-6559-0977-2D83E8F54847}"/>
              </a:ext>
            </a:extLst>
          </p:cNvPr>
          <p:cNvSpPr txBox="1"/>
          <p:nvPr/>
        </p:nvSpPr>
        <p:spPr>
          <a:xfrm>
            <a:off x="838200" y="7420232"/>
            <a:ext cx="768010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key steps in the process are below: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4D10075-D2D1-BEAF-E25D-673DCC1AF69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Arial"/>
                <a:cs typeface="Arial"/>
              </a:rPr>
              <a:t>Navigate to </a:t>
            </a:r>
            <a:r>
              <a:rPr lang="en-US" b="1" dirty="0">
                <a:latin typeface="Arial"/>
                <a:cs typeface="Arial"/>
              </a:rPr>
              <a:t>Sourcing, Contracts, &amp; Supplier Management</a:t>
            </a:r>
            <a:r>
              <a:rPr lang="en-US" dirty="0">
                <a:latin typeface="Arial"/>
                <a:cs typeface="Arial"/>
              </a:rPr>
              <a:t>. </a:t>
            </a:r>
          </a:p>
          <a:p>
            <a:r>
              <a:rPr lang="en-US" dirty="0">
                <a:latin typeface="Arial"/>
                <a:cs typeface="Arial"/>
              </a:rPr>
              <a:t>Click</a:t>
            </a:r>
            <a:r>
              <a:rPr lang="en-US" b="1" dirty="0">
                <a:latin typeface="Arial"/>
                <a:cs typeface="Arial"/>
              </a:rPr>
              <a:t> Sign On</a:t>
            </a:r>
            <a:r>
              <a:rPr lang="en-US" dirty="0">
                <a:latin typeface="Arial"/>
                <a:cs typeface="Arial"/>
              </a:rPr>
              <a:t>.</a:t>
            </a:r>
          </a:p>
          <a:p>
            <a:r>
              <a:rPr lang="en-US" dirty="0">
                <a:latin typeface="Arial"/>
                <a:cs typeface="Arial"/>
              </a:rPr>
              <a:t>Open</a:t>
            </a:r>
            <a:r>
              <a:rPr lang="en-US" b="1" dirty="0">
                <a:latin typeface="Arial"/>
                <a:cs typeface="Arial"/>
              </a:rPr>
              <a:t> Contracts </a:t>
            </a:r>
            <a:r>
              <a:rPr lang="en-US" dirty="0">
                <a:latin typeface="Arial"/>
                <a:cs typeface="Arial"/>
              </a:rPr>
              <a:t>and select</a:t>
            </a:r>
            <a:r>
              <a:rPr lang="en-US" b="1" dirty="0">
                <a:latin typeface="Arial"/>
                <a:cs typeface="Arial"/>
              </a:rPr>
              <a:t> Reports</a:t>
            </a:r>
            <a:r>
              <a:rPr lang="en-US" dirty="0">
                <a:latin typeface="Arial"/>
                <a:cs typeface="Arial"/>
              </a:rPr>
              <a:t>.</a:t>
            </a:r>
            <a:endParaRPr lang="en-US" dirty="0"/>
          </a:p>
          <a:p>
            <a:r>
              <a:rPr lang="en-US" dirty="0">
                <a:latin typeface="Arial"/>
                <a:cs typeface="Arial"/>
              </a:rPr>
              <a:t>Choose parameters and run </a:t>
            </a:r>
            <a:r>
              <a:rPr lang="en-US" b="1" dirty="0">
                <a:latin typeface="Arial"/>
                <a:cs typeface="Arial"/>
              </a:rPr>
              <a:t>Reports</a:t>
            </a:r>
            <a:r>
              <a:rPr lang="en-US" dirty="0">
                <a:latin typeface="Arial"/>
                <a:cs typeface="Arial"/>
              </a:rPr>
              <a:t>.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2082E7B-8386-7355-0FE9-4DE750566166}"/>
              </a:ext>
            </a:extLst>
          </p:cNvPr>
          <p:cNvSpPr txBox="1"/>
          <p:nvPr/>
        </p:nvSpPr>
        <p:spPr>
          <a:xfrm>
            <a:off x="864923" y="12512103"/>
            <a:ext cx="1047044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000" b="1">
                <a:latin typeface="Arial" panose="020B0604020202020204" pitchFamily="34" charset="0"/>
                <a:cs typeface="Arial" panose="020B0604020202020204" pitchFamily="34" charset="0"/>
              </a:rPr>
              <a:t>Business Process: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F3C6C7C-8C40-D8D9-1BA6-A13B1DFFB51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algn="l"/>
            <a:endParaRPr lang="en-US" dirty="0">
              <a:latin typeface="Arial"/>
              <a:cs typeface="Arial"/>
            </a:endParaRPr>
          </a:p>
          <a:p>
            <a:r>
              <a:rPr lang="en-US" dirty="0">
                <a:latin typeface="Arial"/>
                <a:cs typeface="Arial"/>
              </a:rPr>
              <a:t>Access Sourcing App</a:t>
            </a:r>
            <a:endParaRPr lang="en-US" dirty="0"/>
          </a:p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0B7C34F-CAEE-3B6F-DE0B-7F01229DC43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>
                <a:latin typeface="Arial"/>
                <a:cs typeface="Arial"/>
              </a:rPr>
              <a:t>Sign On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C297BA9-7850-2144-FADD-2BD3C6BEB5E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>
                <a:latin typeface="Arial"/>
                <a:cs typeface="Arial"/>
              </a:rPr>
              <a:t>Review Available Reports</a:t>
            </a:r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1A24BAD-6929-53A5-9DED-14D151B75A0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420040" y="13697149"/>
            <a:ext cx="1630623" cy="771525"/>
          </a:xfrm>
        </p:spPr>
        <p:txBody>
          <a:bodyPr/>
          <a:lstStyle/>
          <a:p>
            <a:r>
              <a:rPr lang="en-US" dirty="0">
                <a:latin typeface="Arial"/>
                <a:cs typeface="Arial"/>
              </a:rPr>
              <a:t>Run Reports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39528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3AD9FE-AACD-E717-9335-70B520799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10/30/2025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9974E4-FED9-E34D-3397-72BFB3F936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26F22A-9DC2-0131-3DE0-806446DD8C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A72F123-7042-8D81-34FB-091C1DD17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br>
              <a:rPr lang="en-US">
                <a:latin typeface="Arial"/>
                <a:cs typeface="Arial"/>
              </a:rPr>
            </a:br>
            <a:r>
              <a:rPr lang="en-US">
                <a:latin typeface="Arial"/>
                <a:cs typeface="Arial"/>
              </a:rPr>
              <a:t>Run Sourcing Reports in GA@WORK Marketplace. (Part 1 of 3)</a:t>
            </a:r>
            <a:endParaRPr lang="en-US" b="0">
              <a:latin typeface="Arial"/>
              <a:cs typeface="Arial"/>
            </a:endParaRPr>
          </a:p>
          <a:p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A39BFE7D-1216-2727-34CD-0984617B99D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AutoNum type="arabicPeriod"/>
            </a:pPr>
            <a:r>
              <a:rPr lang="en-US" dirty="0">
                <a:latin typeface="Arial"/>
                <a:cs typeface="Arial"/>
              </a:rPr>
              <a:t>Click the </a:t>
            </a:r>
            <a:r>
              <a:rPr lang="en-US" b="1" dirty="0">
                <a:latin typeface="Arial"/>
                <a:cs typeface="Arial"/>
              </a:rPr>
              <a:t>Global Navigation Menu</a:t>
            </a:r>
            <a:r>
              <a:rPr lang="en-US" dirty="0">
                <a:latin typeface="Arial"/>
                <a:cs typeface="Arial"/>
              </a:rPr>
              <a:t>.</a:t>
            </a:r>
          </a:p>
          <a:p>
            <a:pPr marL="810895"/>
            <a:r>
              <a:rPr lang="en-US" sz="2800" b="1" dirty="0">
                <a:latin typeface="Arial"/>
                <a:cs typeface="Arial"/>
              </a:rPr>
              <a:t>Note</a:t>
            </a:r>
            <a:r>
              <a:rPr lang="en-US" sz="2800" dirty="0">
                <a:latin typeface="Arial"/>
                <a:cs typeface="Arial"/>
              </a:rPr>
              <a:t>: University System of Georgia (USG) follow your logon process. Proceed to Step 4.</a:t>
            </a:r>
          </a:p>
          <a:p>
            <a:endParaRPr lang="en-US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57CB43C0-E684-8DC4-DD39-1D50E2B1512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2"/>
            </a:pPr>
            <a:r>
              <a:rPr lang="en-US" dirty="0">
                <a:latin typeface="Arial"/>
                <a:cs typeface="Arial"/>
              </a:rPr>
              <a:t>Click </a:t>
            </a:r>
            <a:r>
              <a:rPr lang="en-US" b="1" dirty="0">
                <a:latin typeface="Arial"/>
                <a:cs typeface="Arial"/>
              </a:rPr>
              <a:t>Sourcing, Contracts, &amp; Supplier Management</a:t>
            </a:r>
            <a:r>
              <a:rPr lang="en-US" dirty="0">
                <a:latin typeface="Arial"/>
                <a:cs typeface="Arial"/>
              </a:rPr>
              <a:t>.</a:t>
            </a:r>
          </a:p>
          <a:p>
            <a:pPr marL="736600"/>
            <a:r>
              <a:rPr lang="en-US" sz="2800" b="1" dirty="0">
                <a:latin typeface="Arial"/>
                <a:cs typeface="Arial"/>
              </a:rPr>
              <a:t>Note</a:t>
            </a:r>
            <a:r>
              <a:rPr lang="en-US" sz="2800" dirty="0">
                <a:latin typeface="Arial"/>
                <a:cs typeface="Arial"/>
              </a:rPr>
              <a:t>: Click </a:t>
            </a:r>
            <a:r>
              <a:rPr lang="en-US" sz="2800" i="1" dirty="0">
                <a:latin typeface="Arial"/>
                <a:cs typeface="Arial"/>
              </a:rPr>
              <a:t>Add Apps </a:t>
            </a:r>
            <a:r>
              <a:rPr lang="en-US" sz="2800" dirty="0">
                <a:latin typeface="Arial"/>
                <a:cs typeface="Arial"/>
              </a:rPr>
              <a:t>to add the apps if it is not present in your menu.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FF6214-3BBB-D007-039D-F307757716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568913" y="1840711"/>
            <a:ext cx="29805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E9F77B1-8EBC-2904-91B0-10E9E1EF16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4113" y="11138059"/>
            <a:ext cx="8229600" cy="393326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B426B6C-A42C-9DB6-A2CD-D9574D1753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b="41352"/>
          <a:stretch/>
        </p:blipFill>
        <p:spPr>
          <a:xfrm>
            <a:off x="1981199" y="4078732"/>
            <a:ext cx="8229600" cy="337989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4A3739A-92F1-B7D2-02A0-950838B090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981199" y="4078733"/>
            <a:ext cx="2587713" cy="1458048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3626CDE-D935-120F-2C1F-7E28D72C22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919950" y="13874621"/>
            <a:ext cx="7906221" cy="1197448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78360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CB3600D7-4FBD-B99E-E99B-E05C38F65C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8399" y="11489466"/>
            <a:ext cx="7315200" cy="283692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B72B0D-3F1E-7494-8D0A-5A7F2D62C5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10/30/2025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22B3BA-D8C1-22DB-1DE6-A799AAF24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9F8C9D-2ACE-ABFD-5B4D-B53A0CFD8D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FA40FFD6-F856-824E-F303-2E7092B0A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2895" y="718061"/>
            <a:ext cx="10515600" cy="808698"/>
          </a:xfrm>
        </p:spPr>
        <p:txBody>
          <a:bodyPr>
            <a:normAutofit fontScale="90000"/>
          </a:bodyPr>
          <a:lstStyle/>
          <a:p>
            <a:r>
              <a:rPr lang="en-US">
                <a:latin typeface="Arial"/>
                <a:cs typeface="Arial"/>
              </a:rPr>
              <a:t>Run Sourcing Reports in GA@WORK Marketplace (Part 2 of 3)</a:t>
            </a:r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8294A37-BEB0-5D8A-3BB1-345AFDBFB7A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3"/>
            </a:pPr>
            <a:r>
              <a:rPr lang="en-US" dirty="0">
                <a:latin typeface="Arial"/>
                <a:cs typeface="Arial"/>
              </a:rPr>
              <a:t>Click </a:t>
            </a:r>
            <a:r>
              <a:rPr lang="en-US" b="1" dirty="0">
                <a:latin typeface="Arial"/>
                <a:cs typeface="Arial"/>
              </a:rPr>
              <a:t>Sign on</a:t>
            </a:r>
            <a:r>
              <a:rPr lang="en-US" dirty="0">
                <a:latin typeface="Arial"/>
                <a:cs typeface="Arial"/>
              </a:rPr>
              <a:t>.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F520CC1-11FB-F9D5-3FD0-DA055CD08E8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1129" y="9085554"/>
            <a:ext cx="10569221" cy="642224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4"/>
            </a:pPr>
            <a:r>
              <a:rPr lang="en-US" dirty="0">
                <a:latin typeface="Arial"/>
                <a:cs typeface="Arial"/>
              </a:rPr>
              <a:t>Click </a:t>
            </a:r>
            <a:r>
              <a:rPr lang="en-US" b="1" dirty="0">
                <a:latin typeface="Arial"/>
                <a:cs typeface="Arial"/>
              </a:rPr>
              <a:t>Contracts</a:t>
            </a:r>
            <a:r>
              <a:rPr lang="en-US" dirty="0">
                <a:latin typeface="Arial"/>
                <a:cs typeface="Arial"/>
              </a:rPr>
              <a:t>.</a:t>
            </a:r>
            <a:endParaRPr lang="en-US" dirty="0"/>
          </a:p>
          <a:p>
            <a:pPr marL="742950" indent="-742950">
              <a:buAutoNum type="arabicPeriod" startAt="4"/>
            </a:pPr>
            <a:r>
              <a:rPr lang="en-US" dirty="0">
                <a:latin typeface="Arial"/>
                <a:cs typeface="Arial"/>
              </a:rPr>
              <a:t>Click </a:t>
            </a:r>
            <a:r>
              <a:rPr lang="en-US" b="1" dirty="0">
                <a:latin typeface="Arial"/>
                <a:cs typeface="Arial"/>
              </a:rPr>
              <a:t>Reports</a:t>
            </a:r>
            <a:r>
              <a:rPr lang="en-US" dirty="0">
                <a:latin typeface="Arial"/>
                <a:cs typeface="Arial"/>
              </a:rPr>
              <a:t>.</a:t>
            </a:r>
            <a:endParaRPr lang="en-US" dirty="0"/>
          </a:p>
          <a:p>
            <a:pPr marL="742950" indent="-742950">
              <a:buAutoNum type="arabicPeriod" startAt="4"/>
            </a:pPr>
            <a:r>
              <a:rPr lang="en-US" dirty="0">
                <a:latin typeface="Arial"/>
                <a:cs typeface="Arial"/>
              </a:rPr>
              <a:t>Select the applicable </a:t>
            </a:r>
            <a:r>
              <a:rPr lang="en-US" b="1" dirty="0">
                <a:latin typeface="Arial"/>
                <a:cs typeface="Arial"/>
              </a:rPr>
              <a:t>Report</a:t>
            </a:r>
            <a:r>
              <a:rPr lang="en-US" dirty="0">
                <a:latin typeface="Arial"/>
                <a:cs typeface="Arial"/>
              </a:rPr>
              <a:t>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A3CA97E-25DB-171D-D091-FCBB5AF419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568913" y="1840711"/>
            <a:ext cx="29805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94A143A-B3F0-C8AD-29E9-47D2488D36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63095" y="3716359"/>
            <a:ext cx="7315200" cy="309560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64B3D5E4-ABBB-4809-324B-77B74E53C0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943313" y="6124352"/>
            <a:ext cx="1095286" cy="467833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E2F4D6DE-877C-6379-14DF-DD4B3A0AF4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4503551" y="12838497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B8D340D-E532-E644-08F6-672B9C2B85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12451" y="12922405"/>
            <a:ext cx="1280414" cy="380824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56B0BADF-D0F7-0384-B336-13F7198D97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4492865" y="13814061"/>
            <a:ext cx="548640" cy="54864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0383D279-6971-5830-5E76-C3AC04E1FC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897982" y="13308174"/>
            <a:ext cx="548640" cy="54864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C79F66B-26EA-2268-0F4A-64831DD0E5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38566" y="13897970"/>
            <a:ext cx="1236750" cy="380823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5A3CC02-0750-8522-0A1E-AA500E8DEA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539229" y="13383052"/>
            <a:ext cx="2348067" cy="423771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92048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2EF9BF-DCBA-EC85-0CF9-8DF85D384C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10/30/2025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772452-B34D-396C-817A-A2B36B7F51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1D039F-06AA-EE6C-1089-81B3BB8E98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680E675-658D-D4CE-EACB-B1870CF09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/>
                <a:cs typeface="Arial"/>
              </a:rPr>
              <a:t>Run Sourcing Reports in GA@WORK Marketplace (Part 3 of 3)</a:t>
            </a:r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743C899-89AF-015B-8625-513CF680862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7"/>
            </a:pPr>
            <a:r>
              <a:rPr lang="en-US" dirty="0">
                <a:latin typeface="Arial"/>
                <a:cs typeface="Arial"/>
              </a:rPr>
              <a:t>Select an option for </a:t>
            </a:r>
            <a:r>
              <a:rPr lang="en-US" b="1" dirty="0">
                <a:latin typeface="Arial"/>
                <a:cs typeface="Arial"/>
              </a:rPr>
              <a:t>Awarded Within</a:t>
            </a:r>
            <a:r>
              <a:rPr lang="en-US" dirty="0">
                <a:latin typeface="Arial"/>
                <a:cs typeface="Arial"/>
              </a:rPr>
              <a:t>* and click </a:t>
            </a:r>
            <a:r>
              <a:rPr lang="en-US" b="1" dirty="0">
                <a:latin typeface="Arial"/>
                <a:cs typeface="Arial"/>
              </a:rPr>
              <a:t>Run</a:t>
            </a:r>
            <a:r>
              <a:rPr lang="en-US" dirty="0">
                <a:latin typeface="Arial"/>
                <a:cs typeface="Arial"/>
              </a:rPr>
              <a:t>. 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3FDA103-980F-C8A4-527B-529233E1779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8"/>
            </a:pPr>
            <a:r>
              <a:rPr lang="en-US" dirty="0">
                <a:latin typeface="Arial"/>
                <a:cs typeface="Arial"/>
              </a:rPr>
              <a:t>View the </a:t>
            </a:r>
            <a:r>
              <a:rPr lang="en-US" b="1" dirty="0">
                <a:latin typeface="Arial"/>
                <a:cs typeface="Arial"/>
              </a:rPr>
              <a:t>Report</a:t>
            </a:r>
            <a:r>
              <a:rPr lang="en-US" dirty="0">
                <a:latin typeface="Arial"/>
                <a:cs typeface="Arial"/>
              </a:rPr>
              <a:t>.</a:t>
            </a:r>
          </a:p>
          <a:p>
            <a:pPr marL="822960">
              <a:spcBef>
                <a:spcPts val="1300"/>
              </a:spcBef>
            </a:pPr>
            <a:r>
              <a:rPr lang="en-US" sz="2800" b="1" dirty="0">
                <a:latin typeface="Arial"/>
                <a:cs typeface="Arial"/>
              </a:rPr>
              <a:t>Note:</a:t>
            </a:r>
            <a:r>
              <a:rPr lang="en-US" sz="2800" dirty="0">
                <a:latin typeface="Arial"/>
                <a:cs typeface="Arial"/>
              </a:rPr>
              <a:t> Click the </a:t>
            </a:r>
            <a:r>
              <a:rPr lang="en-US" sz="2800" i="1" dirty="0">
                <a:latin typeface="Arial"/>
                <a:cs typeface="Arial"/>
              </a:rPr>
              <a:t>Sourcing Event </a:t>
            </a:r>
            <a:r>
              <a:rPr lang="en-US" sz="2800" dirty="0">
                <a:latin typeface="Arial"/>
                <a:cs typeface="Arial"/>
              </a:rPr>
              <a:t>number for details.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B4DF2C5-213A-E07F-366B-421CBED5B8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568913" y="1840711"/>
            <a:ext cx="29805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1970D3D-6A85-716A-81B4-B9AB9220EA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-1" r="21750" b="35910"/>
          <a:stretch/>
        </p:blipFill>
        <p:spPr>
          <a:xfrm>
            <a:off x="1487170" y="3830297"/>
            <a:ext cx="9144000" cy="427596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0977478A-67D2-6A49-0965-245019C348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038599" y="4468296"/>
            <a:ext cx="2200693" cy="52334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A51239E-7347-3FEA-A758-1A36B4386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87170" y="10277773"/>
            <a:ext cx="9144000" cy="387950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grpSp>
        <p:nvGrpSpPr>
          <p:cNvPr id="17" name="Group 16">
            <a:extLst>
              <a:ext uri="{FF2B5EF4-FFF2-40B4-BE49-F238E27FC236}">
                <a16:creationId xmlns:a16="http://schemas.microsoft.com/office/drawing/2014/main" id="{E391DA22-83CE-ED67-34A3-7DC88C4746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46009" y="14425578"/>
            <a:ext cx="10953599" cy="991815"/>
            <a:chOff x="328693" y="2700632"/>
            <a:chExt cx="6062976" cy="502647"/>
          </a:xfrm>
          <a:solidFill>
            <a:schemeClr val="accent5"/>
          </a:solidFill>
        </p:grpSpPr>
        <p:sp>
          <p:nvSpPr>
            <p:cNvPr id="18" name="Freeform 101">
              <a:extLst>
                <a:ext uri="{FF2B5EF4-FFF2-40B4-BE49-F238E27FC236}">
                  <a16:creationId xmlns:a16="http://schemas.microsoft.com/office/drawing/2014/main" id="{59654FED-B205-0323-2A67-82323523E82A}"/>
                </a:ext>
              </a:extLst>
            </p:cNvPr>
            <p:cNvSpPr/>
            <p:nvPr/>
          </p:nvSpPr>
          <p:spPr>
            <a:xfrm>
              <a:off x="328693" y="2700632"/>
              <a:ext cx="6062976" cy="502647"/>
            </a:xfrm>
            <a:prstGeom prst="rect">
              <a:avLst/>
            </a:prstGeom>
            <a:grpFill/>
            <a:ln w="12700">
              <a:solidFill>
                <a:schemeClr val="accent5"/>
              </a:solidFill>
              <a:miter lim="400000"/>
            </a:ln>
          </p:spPr>
          <p:txBody>
            <a:bodyPr lIns="45718" tIns="45718" rIns="45718" bIns="45718" anchor="ctr"/>
            <a:lstStyle>
              <a:def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</a:defRPr>
              </a:defPPr>
              <a:lvl1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1pPr>
              <a:lvl2pPr marL="0" marR="0" indent="457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2pPr>
              <a:lvl3pPr marL="0" marR="0" indent="914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3pPr>
              <a:lvl4pPr marL="0" marR="0" indent="1371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4pPr>
              <a:lvl5pPr marL="0" marR="0" indent="18288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5pPr>
              <a:lvl6pPr marL="0" marR="0" indent="22860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6pPr>
              <a:lvl7pPr marL="0" marR="0" indent="2743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7pPr>
              <a:lvl8pPr marL="0" marR="0" indent="3200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8pPr>
              <a:lvl9pPr marL="0" marR="0" indent="3657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9pPr>
            </a:lstStyle>
            <a:p>
              <a:pPr>
                <a:defRPr>
                  <a:solidFill>
                    <a:srgbClr val="FFFFFF"/>
                  </a:solidFill>
                </a:defRPr>
              </a:pPr>
              <a:endParaRPr lang="en-US" sz="1400"/>
            </a:p>
          </p:txBody>
        </p:sp>
        <p:pic>
          <p:nvPicPr>
            <p:cNvPr id="19" name="Graphic 18" descr="Checkmark with solid fill">
              <a:extLst>
                <a:ext uri="{FF2B5EF4-FFF2-40B4-BE49-F238E27FC236}">
                  <a16:creationId xmlns:a16="http://schemas.microsoft.com/office/drawing/2014/main" id="{84697C18-B496-A7AE-757A-CEA37DD4117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405905" y="2765624"/>
              <a:ext cx="463807" cy="380601"/>
            </a:xfrm>
            <a:prstGeom prst="rect">
              <a:avLst/>
            </a:prstGeom>
          </p:spPr>
        </p:pic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B1DDD96C-7EA2-311B-63DA-35B9D6ACE510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1666833" y="14492623"/>
            <a:ext cx="9836681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You have successfully run a report in JAGGAER Sourcing Director.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77276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4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Job Aid Templat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Administrativ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EAE3A79BBFD64492F0113C7CC0E81F" ma:contentTypeVersion="12" ma:contentTypeDescription="Create a new document." ma:contentTypeScope="" ma:versionID="2d00a3bfb90a7342a919c30f384c47e3">
  <xsd:schema xmlns:xsd="http://www.w3.org/2001/XMLSchema" xmlns:xs="http://www.w3.org/2001/XMLSchema" xmlns:p="http://schemas.microsoft.com/office/2006/metadata/properties" xmlns:ns2="455827e1-3cad-47df-a2cc-3bbe25ba25c0" xmlns:ns3="1f6a4403-3194-4bb4-a459-db1dbbb51f9b" targetNamespace="http://schemas.microsoft.com/office/2006/metadata/properties" ma:root="true" ma:fieldsID="272850b15b7704d5af47cf7a72a578b9" ns2:_="" ns3:_="">
    <xsd:import namespace="455827e1-3cad-47df-a2cc-3bbe25ba25c0"/>
    <xsd:import namespace="1f6a4403-3194-4bb4-a459-db1dbbb51f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5827e1-3cad-47df-a2cc-3bbe25ba25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1b9b15-6ca2-435f-87bd-c880ab911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6a4403-3194-4bb4-a459-db1dbbb51f9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289526b-6c3c-45fa-9c6d-2a29dee24c6f}" ma:internalName="TaxCatchAll" ma:showField="CatchAllData" ma:web="1f6a4403-3194-4bb4-a459-db1dbbb51f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55827e1-3cad-47df-a2cc-3bbe25ba25c0">
      <Terms xmlns="http://schemas.microsoft.com/office/infopath/2007/PartnerControls"/>
    </lcf76f155ced4ddcb4097134ff3c332f>
    <TaxCatchAll xmlns="1f6a4403-3194-4bb4-a459-db1dbbb51f9b" xsi:nil="true"/>
  </documentManagement>
</p:properties>
</file>

<file path=customXml/itemProps1.xml><?xml version="1.0" encoding="utf-8"?>
<ds:datastoreItem xmlns:ds="http://schemas.openxmlformats.org/officeDocument/2006/customXml" ds:itemID="{D17FB6B5-495C-4BE2-9DC0-3AE00521211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0051CE7-3E68-4EE2-AA2F-6209A324744D}"/>
</file>

<file path=customXml/itemProps3.xml><?xml version="1.0" encoding="utf-8"?>
<ds:datastoreItem xmlns:ds="http://schemas.openxmlformats.org/officeDocument/2006/customXml" ds:itemID="{155037ED-0B11-4449-BF81-C0D1539FFB91}">
  <ds:schemaRefs>
    <ds:schemaRef ds:uri="http://www.w3.org/XML/1998/namespace"/>
    <ds:schemaRef ds:uri="http://schemas.microsoft.com/office/2006/metadata/properties"/>
    <ds:schemaRef ds:uri="8d5ae7cb-5eaa-45bd-87a9-9ecdfd4d7a10"/>
    <ds:schemaRef ds:uri="http://purl.org/dc/dcmitype/"/>
    <ds:schemaRef ds:uri="http://schemas.microsoft.com/office/2006/documentManagement/types"/>
    <ds:schemaRef ds:uri="http://purl.org/dc/elements/1.1/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91b022cc-d96d-4c7a-a6ef-47af526da2c2"/>
  </ds:schemaRefs>
</ds:datastoreItem>
</file>

<file path=docMetadata/LabelInfo.xml><?xml version="1.0" encoding="utf-8"?>
<clbl:labelList xmlns:clbl="http://schemas.microsoft.com/office/2020/mipLabelMetadata">
  <clbl:label id="{36da45f1-dd2c-4d1f-af13-5abe46b99921}" enabled="0" method="" siteId="{36da45f1-dd2c-4d1f-af13-5abe46b99921}" removed="1"/>
  <clbl:label id="{512da10d-071b-4b94-8abc-9ec4044d1516}" enabled="0" method="" siteId="{512da10d-071b-4b94-8abc-9ec4044d151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248</Words>
  <Application>Microsoft Office PowerPoint</Application>
  <PresentationFormat>Custom</PresentationFormat>
  <Paragraphs>48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Job Aid Template</vt:lpstr>
      <vt:lpstr>1_Administrative</vt:lpstr>
      <vt:lpstr>Run Sourcing Reports in  GA@WORK Marketplace</vt:lpstr>
      <vt:lpstr> Run Sourcing Reports in GA@WORK Marketplace. (Part 1 of 3) </vt:lpstr>
      <vt:lpstr>Run Sourcing Reports in GA@WORK Marketplace (Part 2 of 3)</vt:lpstr>
      <vt:lpstr>Run Sourcing Reports in GA@WORK Marketplace (Part 3 of 3)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Suite_Workstream_Title</dc:title>
  <dc:creator>Bennett, Sarah</dc:creator>
  <cp:lastModifiedBy>Barfield, Chris</cp:lastModifiedBy>
  <cp:revision>1</cp:revision>
  <cp:lastPrinted>2024-05-14T19:49:44Z</cp:lastPrinted>
  <dcterms:created xsi:type="dcterms:W3CDTF">2024-01-04T16:25:20Z</dcterms:created>
  <dcterms:modified xsi:type="dcterms:W3CDTF">2025-10-30T14:13:40Z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2024-01-04T16:25:20Z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502715d2-dc1c-4686-9400-29020d63069a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0x010100A8EAE3A79BBFD64492F0113C7CC0E81F</vt:lpwstr>
  </property>
  <property fmtid="{D5CDD505-2E9C-101B-9397-08002B2CF9AE}" pid="10" name="MediaServiceImageTags">
    <vt:lpwstr/>
  </property>
  <property fmtid="{D5CDD505-2E9C-101B-9397-08002B2CF9AE}" pid="11" name="ArticulateGUID">
    <vt:lpwstr>F0D9AAFC-72F1-4A5D-B5FD-4D07E1379CB2</vt:lpwstr>
  </property>
  <property fmtid="{D5CDD505-2E9C-101B-9397-08002B2CF9AE}" pid="12" name="ArticulatePath">
    <vt:lpwstr>https://gets.sharepoint.com/sites/SAO_NextGen/End User Training Materials/2 Finance &amp; Procurement/Procurement - Strategic Sourcing/Job Aids/6 Complete/Job Aid_Procurement_Strategic Sourcing_Run Sourcing Reports in GA@WORK MarketPlace_Complete</vt:lpwstr>
  </property>
</Properties>
</file>