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70" r:id="rId6"/>
    <p:sldId id="363" r:id="rId7"/>
    <p:sldId id="361" r:id="rId8"/>
    <p:sldId id="356" r:id="rId9"/>
    <p:sldId id="362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7F8623-A379-6098-61F2-26B04AC11F27}" name="Robert, Margaret" initials="RM" userId="S::margaret.robert@doas.ga.gov::12041aa2-0403-44d7-9d26-37e7b7dcec26" providerId="AD"/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4B9BD4A-0BCD-CD5E-F038-DC068922D1A3}" name="Robertson, Bridgitt" initials="RB" userId="S::bridgitt.robertson@doas.ga.gov::7c9ea946-82fd-409c-bc61-269b0ae7a479" providerId="AD"/>
  <p188:author id="{2067D861-83EF-3D19-890D-D40E1191CC6E}" name="Wilcox, Joel" initials="JW" userId="S::joel.wilcox@doas.ga.gov::21224015-5a1b-4359-9ea3-ef6249ba0b36" providerId="AD"/>
  <p188:author id="{F94FB268-4EB0-26A1-9FED-9A9B05C4B15C}" name="McClester, Ryan" initials="RM" userId="S::ryan.mcclester@sao.ga.gov::5f0298cf-8456-4577-8b9b-8f3379c01079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6247" autoAdjust="0"/>
  </p:normalViewPr>
  <p:slideViewPr>
    <p:cSldViewPr snapToGrid="0">
      <p:cViewPr>
        <p:scale>
          <a:sx n="50" d="100"/>
          <a:sy n="50" d="100"/>
        </p:scale>
        <p:origin x="2778" y="-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lin, Cindy" userId="137d06bd-b649-423d-b1b3-a876fc821453" providerId="ADAL" clId="{23DB4227-9607-4DB0-8DFC-AA1DC5334903}"/>
    <pc:docChg chg="modSld">
      <pc:chgData name="Franklin, Cindy" userId="137d06bd-b649-423d-b1b3-a876fc821453" providerId="ADAL" clId="{23DB4227-9607-4DB0-8DFC-AA1DC5334903}" dt="2025-12-16T16:19:29.218" v="23" actId="12788"/>
      <pc:docMkLst>
        <pc:docMk/>
      </pc:docMkLst>
      <pc:sldChg chg="modSp mod">
        <pc:chgData name="Franklin, Cindy" userId="137d06bd-b649-423d-b1b3-a876fc821453" providerId="ADAL" clId="{23DB4227-9607-4DB0-8DFC-AA1DC5334903}" dt="2025-12-16T16:15:18.358" v="18" actId="12788"/>
        <pc:sldMkLst>
          <pc:docMk/>
          <pc:sldMk cId="2178360457" sldId="356"/>
        </pc:sldMkLst>
        <pc:spChg chg="mod">
          <ac:chgData name="Franklin, Cindy" userId="137d06bd-b649-423d-b1b3-a876fc821453" providerId="ADAL" clId="{23DB4227-9607-4DB0-8DFC-AA1DC5334903}" dt="2025-12-16T16:15:18.358" v="18" actId="12788"/>
          <ac:spMkLst>
            <pc:docMk/>
            <pc:sldMk cId="2178360457" sldId="356"/>
            <ac:spMk id="5" creationId="{AA72F123-7042-8D81-34FB-091C1DD175DE}"/>
          </ac:spMkLst>
        </pc:spChg>
      </pc:sldChg>
      <pc:sldChg chg="modSp mod">
        <pc:chgData name="Franklin, Cindy" userId="137d06bd-b649-423d-b1b3-a876fc821453" providerId="ADAL" clId="{23DB4227-9607-4DB0-8DFC-AA1DC5334903}" dt="2025-12-16T16:15:44.269" v="20" actId="12788"/>
        <pc:sldMkLst>
          <pc:docMk/>
          <pc:sldMk cId="1985498403" sldId="361"/>
        </pc:sldMkLst>
        <pc:spChg chg="mod">
          <ac:chgData name="Franklin, Cindy" userId="137d06bd-b649-423d-b1b3-a876fc821453" providerId="ADAL" clId="{23DB4227-9607-4DB0-8DFC-AA1DC5334903}" dt="2025-12-16T16:15:44.269" v="20" actId="12788"/>
          <ac:spMkLst>
            <pc:docMk/>
            <pc:sldMk cId="1985498403" sldId="361"/>
            <ac:spMk id="5" creationId="{24947E83-FD30-085D-6E1C-3B77E1C20478}"/>
          </ac:spMkLst>
        </pc:spChg>
        <pc:spChg chg="mod">
          <ac:chgData name="Franklin, Cindy" userId="137d06bd-b649-423d-b1b3-a876fc821453" providerId="ADAL" clId="{23DB4227-9607-4DB0-8DFC-AA1DC5334903}" dt="2025-12-16T16:04:49.267" v="2" actId="113"/>
          <ac:spMkLst>
            <pc:docMk/>
            <pc:sldMk cId="1985498403" sldId="361"/>
            <ac:spMk id="7" creationId="{0D12C97E-C7E4-B7DA-345D-F487179DE1B9}"/>
          </ac:spMkLst>
        </pc:spChg>
        <pc:picChg chg="mod">
          <ac:chgData name="Franklin, Cindy" userId="137d06bd-b649-423d-b1b3-a876fc821453" providerId="ADAL" clId="{23DB4227-9607-4DB0-8DFC-AA1DC5334903}" dt="2025-12-16T15:47:27.281" v="0" actId="12788"/>
          <ac:picMkLst>
            <pc:docMk/>
            <pc:sldMk cId="1985498403" sldId="361"/>
            <ac:picMk id="10" creationId="{9698C01D-DB97-86C1-D977-103656467AFF}"/>
          </ac:picMkLst>
        </pc:picChg>
      </pc:sldChg>
      <pc:sldChg chg="modSp mod">
        <pc:chgData name="Franklin, Cindy" userId="137d06bd-b649-423d-b1b3-a876fc821453" providerId="ADAL" clId="{23DB4227-9607-4DB0-8DFC-AA1DC5334903}" dt="2025-12-16T16:19:29.218" v="23" actId="12788"/>
        <pc:sldMkLst>
          <pc:docMk/>
          <pc:sldMk cId="1301820798" sldId="362"/>
        </pc:sldMkLst>
        <pc:spChg chg="mod">
          <ac:chgData name="Franklin, Cindy" userId="137d06bd-b649-423d-b1b3-a876fc821453" providerId="ADAL" clId="{23DB4227-9607-4DB0-8DFC-AA1DC5334903}" dt="2025-12-16T16:15:02.088" v="16" actId="12788"/>
          <ac:spMkLst>
            <pc:docMk/>
            <pc:sldMk cId="1301820798" sldId="362"/>
            <ac:spMk id="5" creationId="{EEF59200-322D-CB5C-0758-F07AA7446953}"/>
          </ac:spMkLst>
        </pc:spChg>
        <pc:picChg chg="mod">
          <ac:chgData name="Franklin, Cindy" userId="137d06bd-b649-423d-b1b3-a876fc821453" providerId="ADAL" clId="{23DB4227-9607-4DB0-8DFC-AA1DC5334903}" dt="2025-12-16T16:19:29.218" v="23" actId="12788"/>
          <ac:picMkLst>
            <pc:docMk/>
            <pc:sldMk cId="1301820798" sldId="362"/>
            <ac:picMk id="9" creationId="{B5D82393-D5F0-497E-F6CB-D9D433D04721}"/>
          </ac:picMkLst>
        </pc:picChg>
      </pc:sldChg>
      <pc:sldChg chg="modSp mod">
        <pc:chgData name="Franklin, Cindy" userId="137d06bd-b649-423d-b1b3-a876fc821453" providerId="ADAL" clId="{23DB4227-9607-4DB0-8DFC-AA1DC5334903}" dt="2025-12-16T16:16:07.090" v="22" actId="12788"/>
        <pc:sldMkLst>
          <pc:docMk/>
          <pc:sldMk cId="3841331538" sldId="363"/>
        </pc:sldMkLst>
        <pc:spChg chg="mod">
          <ac:chgData name="Franklin, Cindy" userId="137d06bd-b649-423d-b1b3-a876fc821453" providerId="ADAL" clId="{23DB4227-9607-4DB0-8DFC-AA1DC5334903}" dt="2025-12-16T16:16:07.090" v="22" actId="12788"/>
          <ac:spMkLst>
            <pc:docMk/>
            <pc:sldMk cId="3841331538" sldId="363"/>
            <ac:spMk id="5" creationId="{225B4606-F14E-E540-6817-C64462F3975C}"/>
          </ac:spMkLst>
        </pc:spChg>
        <pc:picChg chg="mod">
          <ac:chgData name="Franklin, Cindy" userId="137d06bd-b649-423d-b1b3-a876fc821453" providerId="ADAL" clId="{23DB4227-9607-4DB0-8DFC-AA1DC5334903}" dt="2025-12-16T16:11:33.586" v="9" actId="12788"/>
          <ac:picMkLst>
            <pc:docMk/>
            <pc:sldMk cId="3841331538" sldId="363"/>
            <ac:picMk id="12" creationId="{4A707001-9461-4CBC-5FB0-402D8760B70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6743055-F7C1-5098-C7B8-B1B56F10B578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B9413-C376-4173-83FA-9706DE374DDA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12/15/2025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Return to Supplier Event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699366" y="3576893"/>
            <a:ext cx="2793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Requesters </a:t>
            </a:r>
            <a:r>
              <a:rPr lang="en-US" dirty="0">
                <a:latin typeface="Arial"/>
                <a:cs typeface="Arial"/>
              </a:rPr>
              <a:t>and </a:t>
            </a:r>
            <a:r>
              <a:rPr lang="en-US" i="1" dirty="0">
                <a:latin typeface="Arial"/>
                <a:cs typeface="Arial"/>
              </a:rPr>
              <a:t>PO Buyers </a:t>
            </a:r>
            <a:r>
              <a:rPr lang="en-US" dirty="0">
                <a:latin typeface="Arial"/>
                <a:cs typeface="Arial"/>
              </a:rPr>
              <a:t>the steps to create a </a:t>
            </a:r>
            <a:r>
              <a:rPr lang="en-US" i="1" dirty="0">
                <a:latin typeface="Arial"/>
                <a:cs typeface="Arial"/>
              </a:rPr>
              <a:t>Return to Supplier Event, </a:t>
            </a:r>
            <a:r>
              <a:rPr lang="en-US" dirty="0">
                <a:latin typeface="Arial"/>
                <a:cs typeface="Arial"/>
              </a:rPr>
              <a:t>an optional business process for recording item returns after full receipt due to defects or other reasons, with an optional credit supplier invoice.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Enter </a:t>
            </a:r>
            <a:r>
              <a:rPr lang="en-US" b="1" dirty="0">
                <a:latin typeface="Arial"/>
                <a:cs typeface="Arial"/>
              </a:rPr>
              <a:t>Create Return </a:t>
            </a:r>
            <a:r>
              <a:rPr lang="en-US" dirty="0">
                <a:latin typeface="Arial"/>
                <a:cs typeface="Arial"/>
              </a:rPr>
              <a:t>in the </a:t>
            </a:r>
            <a:r>
              <a:rPr lang="en-US" b="1" dirty="0">
                <a:latin typeface="Arial"/>
                <a:cs typeface="Arial"/>
              </a:rPr>
              <a:t>Search </a:t>
            </a:r>
            <a:r>
              <a:rPr lang="en-US" dirty="0">
                <a:latin typeface="Arial"/>
                <a:cs typeface="Arial"/>
              </a:rPr>
              <a:t>field.</a:t>
            </a:r>
          </a:p>
          <a:p>
            <a:r>
              <a:rPr lang="en-US" dirty="0">
                <a:latin typeface="Arial"/>
                <a:cs typeface="Arial"/>
              </a:rPr>
              <a:t>Select </a:t>
            </a:r>
            <a:r>
              <a:rPr lang="en-US" b="1" dirty="0">
                <a:latin typeface="Arial"/>
                <a:cs typeface="Arial"/>
              </a:rPr>
              <a:t>Create Return </a:t>
            </a:r>
            <a:r>
              <a:rPr lang="en-US" dirty="0">
                <a:latin typeface="Arial"/>
                <a:cs typeface="Arial"/>
              </a:rPr>
              <a:t>task.</a:t>
            </a:r>
          </a:p>
          <a:p>
            <a:r>
              <a:rPr lang="en-US" dirty="0"/>
              <a:t>Enter the </a:t>
            </a:r>
            <a:r>
              <a:rPr lang="en-US" b="1" dirty="0"/>
              <a:t>Return </a:t>
            </a:r>
            <a:r>
              <a:rPr lang="en-US" dirty="0"/>
              <a:t>details.</a:t>
            </a:r>
          </a:p>
          <a:p>
            <a:r>
              <a:rPr lang="en-US" dirty="0"/>
              <a:t>Click </a:t>
            </a:r>
            <a:r>
              <a:rPr lang="en-US" b="1" dirty="0"/>
              <a:t>OK</a:t>
            </a:r>
            <a:r>
              <a:rPr lang="en-US" dirty="0"/>
              <a:t>.</a:t>
            </a:r>
          </a:p>
          <a:p>
            <a:r>
              <a:rPr lang="en-US" dirty="0"/>
              <a:t>Enter the quantity for each item to be returned.</a:t>
            </a:r>
          </a:p>
          <a:p>
            <a:r>
              <a:rPr lang="en-US" dirty="0"/>
              <a:t>Click </a:t>
            </a:r>
            <a:r>
              <a:rPr lang="en-US" b="1" dirty="0"/>
              <a:t>Submit </a:t>
            </a:r>
            <a:r>
              <a:rPr lang="en-US" dirty="0"/>
              <a:t>for Accounts Payable Data Entry Specialist approval.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770301"/>
            <a:ext cx="1550800" cy="771525"/>
          </a:xfrm>
        </p:spPr>
        <p:txBody>
          <a:bodyPr/>
          <a:lstStyle/>
          <a:p>
            <a:r>
              <a:rPr lang="en-US"/>
              <a:t>Create Return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Enter Details for Return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Submit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76084" y="13701592"/>
            <a:ext cx="2021305" cy="77152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Routed for Approval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56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5B4606-F14E-E540-6817-C64462F3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92148"/>
            <a:ext cx="10972800" cy="808698"/>
          </a:xfrm>
        </p:spPr>
        <p:txBody>
          <a:bodyPr>
            <a:noAutofit/>
          </a:bodyPr>
          <a:lstStyle/>
          <a:p>
            <a:r>
              <a:rPr lang="en-US" dirty="0"/>
              <a:t>Create Return to Supplier Event (Part 1 of 4)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81199-D5E2-B7F8-6F06-C566D1E0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35D06C-3447-A41D-55BC-039D38C0B8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Enter </a:t>
            </a:r>
            <a:r>
              <a:rPr lang="en-US" b="1" dirty="0"/>
              <a:t>Create Return</a:t>
            </a:r>
            <a:r>
              <a:rPr lang="en-US" dirty="0"/>
              <a:t> in the </a:t>
            </a:r>
            <a:r>
              <a:rPr lang="en-US" b="1" dirty="0"/>
              <a:t>Search</a:t>
            </a:r>
            <a:r>
              <a:rPr lang="en-US" dirty="0"/>
              <a:t> field and press </a:t>
            </a:r>
            <a:r>
              <a:rPr lang="en-US" b="1" dirty="0"/>
              <a:t>Enter</a:t>
            </a:r>
            <a:r>
              <a:rPr lang="en-US" dirty="0"/>
              <a:t>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649DBE-33E4-2126-B73C-ADC525900C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/>
              <a:t>Click the </a:t>
            </a:r>
            <a:r>
              <a:rPr lang="en-US" b="1" dirty="0"/>
              <a:t>Create Return </a:t>
            </a:r>
            <a:r>
              <a:rPr lang="en-US" dirty="0"/>
              <a:t>task.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D4BBF-944D-8F96-FDD8-21F84B051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B2EB9F-EFD6-45C6-73CA-4A051285E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F3CDD-BC47-AD22-FBFD-6C39FDBAE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77738C-B7F4-AB83-8E5B-9709E2463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3812209"/>
            <a:ext cx="9144000" cy="39435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707001-9461-4CBC-5FB0-402D8760B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524859"/>
            <a:ext cx="9144000" cy="30392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D77C1FA-7D40-3BF5-08A4-72A1E6D0E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67948" y="3955774"/>
            <a:ext cx="8354612" cy="75537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CA7A53-E571-2A50-2C97-B386343BB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0809" y="12841356"/>
            <a:ext cx="2487790" cy="7112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331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92148"/>
            <a:ext cx="10972800" cy="8086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Create Return to Supplier Event (Part 2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Select the </a:t>
            </a:r>
            <a:r>
              <a:rPr lang="en-US" b="1">
                <a:latin typeface="Arial"/>
                <a:cs typeface="Arial"/>
              </a:rPr>
              <a:t>Purchase Order</a:t>
            </a:r>
            <a:r>
              <a:rPr lang="en-US">
                <a:latin typeface="Arial"/>
                <a:cs typeface="Arial"/>
              </a:rPr>
              <a:t>, </a:t>
            </a:r>
            <a:r>
              <a:rPr lang="en-US" b="1">
                <a:latin typeface="Arial"/>
                <a:cs typeface="Arial"/>
              </a:rPr>
              <a:t>Supplier Contract</a:t>
            </a:r>
            <a:r>
              <a:rPr lang="en-US">
                <a:latin typeface="Arial"/>
                <a:cs typeface="Arial"/>
              </a:rPr>
              <a:t> or the </a:t>
            </a:r>
            <a:r>
              <a:rPr lang="en-US" b="1">
                <a:latin typeface="Arial"/>
                <a:cs typeface="Arial"/>
              </a:rPr>
              <a:t>Receipt</a:t>
            </a:r>
            <a:r>
              <a:rPr lang="en-US">
                <a:latin typeface="Arial"/>
                <a:cs typeface="Arial"/>
              </a:rPr>
              <a:t>, as applicable.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OK</a:t>
            </a:r>
            <a:r>
              <a:rPr lang="en-US">
                <a:latin typeface="Arial"/>
                <a:cs typeface="Arial"/>
              </a:rPr>
              <a:t>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 dirty="0"/>
              <a:t>Select the </a:t>
            </a:r>
            <a:r>
              <a:rPr lang="en-US" b="1" dirty="0"/>
              <a:t>Return Reason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6"/>
            </a:pPr>
            <a:r>
              <a:rPr lang="en-US" dirty="0"/>
              <a:t>Select the </a:t>
            </a:r>
            <a:r>
              <a:rPr lang="en-US" b="1" dirty="0"/>
              <a:t>Return Date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</a:t>
            </a:r>
          </a:p>
          <a:p>
            <a:pPr marL="735013"/>
            <a:r>
              <a:rPr lang="en-US" sz="2800" b="1" dirty="0"/>
              <a:t>Note</a:t>
            </a:r>
            <a:r>
              <a:rPr lang="en-US" sz="2800" dirty="0"/>
              <a:t>: Enter the </a:t>
            </a:r>
            <a:r>
              <a:rPr lang="en-US" sz="2800" i="1" dirty="0"/>
              <a:t>Supplier RMA</a:t>
            </a:r>
            <a:r>
              <a:rPr lang="en-US" sz="2800" dirty="0"/>
              <a:t>, if applicable.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98C01D-DB97-86C1-D977-103656467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497464"/>
            <a:ext cx="7315200" cy="37594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18F5F9-D398-E759-C00D-02985E6C5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1142" y="5290458"/>
            <a:ext cx="5226342" cy="184256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E65307-E917-6F89-54E7-D9A2B25B9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25177" y="7655585"/>
            <a:ext cx="1293145" cy="47064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D58C575-83D2-5BB5-1607-A06196023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010063" y="593742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0FCB04-2D20-E01A-A15A-7F063A561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497429" y="708968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3B03F75-6F6D-F644-A3C5-E385A090C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6999" y="10960665"/>
            <a:ext cx="6858000" cy="44334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59D0C42-8E0F-F672-FE68-4DA723D35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1358" y="12637374"/>
            <a:ext cx="3935524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895050-E871-0F46-B395-8EEFDD3C1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1357" y="13284346"/>
            <a:ext cx="1887865" cy="46844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0C66919-C065-E612-7DBF-627A52793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26882" y="126373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F6CA0E7-3039-2767-AE00-6BD673C04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292386" y="132442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92148"/>
            <a:ext cx="10972800" cy="8086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Create Return to Supplier Event (Part 3 of 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BFBB83-8BDA-AEDF-0A26-4C068D97C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In the </a:t>
            </a:r>
            <a:r>
              <a:rPr lang="en-US" b="1"/>
              <a:t>Goods Lines </a:t>
            </a:r>
            <a:r>
              <a:rPr lang="en-US"/>
              <a:t>section under </a:t>
            </a:r>
            <a:r>
              <a:rPr lang="en-US" b="1"/>
              <a:t>To Return</a:t>
            </a:r>
            <a:r>
              <a:rPr lang="en-US"/>
              <a:t>, enter the quantity of each item to return.</a:t>
            </a:r>
          </a:p>
          <a:p>
            <a:pPr marL="744538"/>
            <a:r>
              <a:rPr lang="en-US" sz="2800" b="1"/>
              <a:t>Note</a:t>
            </a:r>
            <a:r>
              <a:rPr lang="en-US" sz="2800"/>
              <a:t>: You may e</a:t>
            </a:r>
            <a:r>
              <a:rPr lang="en-US" sz="2800" i="1"/>
              <a:t>nter your comment</a:t>
            </a:r>
            <a:r>
              <a:rPr lang="en-US" sz="2800"/>
              <a:t>, if applicable.</a:t>
            </a:r>
          </a:p>
          <a:p>
            <a:pPr marL="742950" indent="-742950">
              <a:buFont typeface="+mj-lt"/>
              <a:buAutoNum type="arabicPeriod" startAt="8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7FB928-F4A7-A47A-5F11-3ED1B40E6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799" y="5608099"/>
            <a:ext cx="10058400" cy="75714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E4DE1A-1C5B-16F4-B367-5225E3C0A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71847" y="6979024"/>
            <a:ext cx="937289" cy="44802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F230DC-3C23-59EC-826F-2AF4E0AFE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5388" y="12649272"/>
            <a:ext cx="1239658" cy="40782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6A5F8C0-B3F6-1DBF-0BF5-D76AAAE3D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20550" y="692871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3624DFC-ACE3-059D-A0F4-69BC309C8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770897" y="121006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F59200-322D-CB5C-0758-F07AA744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92148"/>
            <a:ext cx="10972800" cy="8086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Create Return to Supplier Event (Part 4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1966EA-76F3-E985-76DA-8E163B97AD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/>
              <a:t>You have successfully submitted the </a:t>
            </a:r>
            <a:r>
              <a:rPr lang="en-US" b="1"/>
              <a:t>Create Return to Supplier Event</a:t>
            </a:r>
            <a:r>
              <a:rPr lang="en-US"/>
              <a:t>.</a:t>
            </a:r>
          </a:p>
          <a:p>
            <a:pPr marL="744538"/>
            <a:r>
              <a:rPr lang="en-US" sz="2800" b="1"/>
              <a:t>Note</a:t>
            </a:r>
            <a:r>
              <a:rPr lang="en-US" sz="2800"/>
              <a:t>: The </a:t>
            </a:r>
            <a:r>
              <a:rPr lang="en-US" sz="2800" i="1"/>
              <a:t>Accounts Payable Data Entry Specialist </a:t>
            </a:r>
            <a:r>
              <a:rPr lang="en-US" sz="2800"/>
              <a:t>must approve the return. You may select </a:t>
            </a:r>
            <a:r>
              <a:rPr lang="en-US" sz="2800" i="1"/>
              <a:t>View Details </a:t>
            </a:r>
            <a:r>
              <a:rPr lang="en-US" sz="2800"/>
              <a:t>for more information regarding the </a:t>
            </a:r>
            <a:r>
              <a:rPr lang="en-US" sz="2800" i="1"/>
              <a:t>Create Return to Supplier Event</a:t>
            </a:r>
            <a:r>
              <a:rPr lang="en-US" sz="2800"/>
              <a:t>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ED5FF-579E-A42F-6DAF-241C426D7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6166D-19B5-4EC7-6191-97853AA2D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8FC81-BB61-673F-18B8-EACA268D3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08694-A8EC-63D3-72C8-1C9D2685F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D82393-D5F0-497E-F6CB-D9D433D0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079145"/>
            <a:ext cx="9144000" cy="24504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Freeform 101">
            <a:extLst>
              <a:ext uri="{FF2B5EF4-FFF2-40B4-BE49-F238E27FC236}">
                <a16:creationId xmlns:a16="http://schemas.microsoft.com/office/drawing/2014/main" id="{6DF75557-A3E6-5A0F-EFD0-547B7A404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800" y="14329624"/>
            <a:ext cx="10058400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endParaRPr lang="en-US" sz="140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39E966-0886-26E6-D563-FA8B59833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5035" y="14450032"/>
            <a:ext cx="837931" cy="750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39C684-FEA8-388B-F4CA-5B51F15786F9}"/>
              </a:ext>
            </a:extLst>
          </p:cNvPr>
          <p:cNvSpPr txBox="1"/>
          <p:nvPr/>
        </p:nvSpPr>
        <p:spPr>
          <a:xfrm>
            <a:off x="2122966" y="14630044"/>
            <a:ext cx="900223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created a return to supplier event.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18207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BBD053-EA17-466F-9854-C1B2C17167A5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91b022cc-d96d-4c7a-a6ef-47af526da2c2"/>
    <ds:schemaRef ds:uri="http://www.w3.org/XML/1998/namespace"/>
    <ds:schemaRef ds:uri="http://purl.org/dc/terms/"/>
    <ds:schemaRef ds:uri="http://schemas.microsoft.com/office/infopath/2007/PartnerControls"/>
    <ds:schemaRef ds:uri="8d5ae7cb-5eaa-45bd-87a9-9ecdfd4d7a10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1228</TotalTime>
  <Words>323</Words>
  <Application>Microsoft Office PowerPoint</Application>
  <PresentationFormat>Custom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Job Aid Template</vt:lpstr>
      <vt:lpstr>1_Administrative</vt:lpstr>
      <vt:lpstr>Create Return to Supplier Event</vt:lpstr>
      <vt:lpstr>Create Return to Supplier Event (Part 1 of 4)  </vt:lpstr>
      <vt:lpstr>Create Return to Supplier Event (Part 2 of 4)</vt:lpstr>
      <vt:lpstr>Create Return to Supplier Event (Part 3 of 4)</vt:lpstr>
      <vt:lpstr>Create Return to Supplier Event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Cindy Franklin</cp:lastModifiedBy>
  <cp:revision>4</cp:revision>
  <cp:lastPrinted>2024-05-14T19:49:44Z</cp:lastPrinted>
  <dcterms:created xsi:type="dcterms:W3CDTF">2024-01-04T16:25:20Z</dcterms:created>
  <dcterms:modified xsi:type="dcterms:W3CDTF">2025-12-16T16:19:38Z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115C726C-E27C-4E1E-9129-F48CFD9972AE</vt:lpwstr>
  </property>
  <property fmtid="{D5CDD505-2E9C-101B-9397-08002B2CF9AE}" pid="12" name="ArticulatePath">
    <vt:lpwstr>Job Aid_Procurement_Create Return to Supplier Event_In_Development</vt:lpwstr>
  </property>
</Properties>
</file>