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1" r:id="rId4"/>
    <p:sldMasterId id="2147483749" r:id="rId5"/>
    <p:sldMasterId id="2147483753" r:id="rId6"/>
  </p:sldMasterIdLst>
  <p:notesMasterIdLst>
    <p:notesMasterId r:id="rId20"/>
  </p:notesMasterIdLst>
  <p:sldIdLst>
    <p:sldId id="365" r:id="rId7"/>
    <p:sldId id="408" r:id="rId8"/>
    <p:sldId id="406" r:id="rId9"/>
    <p:sldId id="410" r:id="rId10"/>
    <p:sldId id="409" r:id="rId11"/>
    <p:sldId id="405" r:id="rId12"/>
    <p:sldId id="373" r:id="rId13"/>
    <p:sldId id="411" r:id="rId14"/>
    <p:sldId id="370" r:id="rId15"/>
    <p:sldId id="412" r:id="rId16"/>
    <p:sldId id="374" r:id="rId17"/>
    <p:sldId id="372" r:id="rId18"/>
    <p:sldId id="413" r:id="rId19"/>
  </p:sldIdLst>
  <p:sldSz cx="12192000" cy="16256000"/>
  <p:notesSz cx="7315200" cy="9601200"/>
  <p:custDataLst>
    <p:tags r:id="rId21"/>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120" userDrawn="1">
          <p15:clr>
            <a:srgbClr val="A4A3A4"/>
          </p15:clr>
        </p15:guide>
        <p15:guide id="2" pos="9102"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720932C-58B8-903E-3C52-6D463B34B2BE}" name="Blackshear, Toni" initials="TB" userId="S::toni.blackshear@sao.ga.gov::728cc639-1579-4431-8c20-805d8be18b62" providerId="AD"/>
  <p188:author id="{85962F3F-1C78-67CE-6023-3987B0B6593D}" name="Sipe, Jamie" initials="JS" userId="S::jamie.sipe@sao.ga.gov::7135933e-2247-4fda-8566-f650ed1ae2f7" providerId="AD"/>
  <p188:author id="{F91B0641-7AD4-5A68-D1F4-7C9063A67663}" name="Swartout, Darcy" initials="SD" userId="S::dswartout@deloitte.com::bc7a7b0f-5bcf-46d3-acb2-99bb7206cb2b" providerId="AD"/>
  <p188:author id="{E8357768-72C4-0373-16C5-D0AD69410934}" name="Barfield, Chris" initials="CB" userId="S::chris.barfield@doas.ga.gov::bce30e8a-c9b2-4f0f-b373-c3216ae509e8" providerId="AD"/>
  <p188:author id="{F94FB268-4EB0-26A1-9FED-9A9B05C4B15C}" name="McClester, Ryan" initials="RM" userId="S::ryan.mcclester@sao.ga.gov::5f0298cf-8456-4577-8b9b-8f3379c01079" providerId="AD"/>
  <p188:author id="{BFFD038E-6017-C843-98BD-7DB9884C9DDE}" name="Sipe, Jamie" initials="SJ" userId="S::jasipe@deloitte.com::5bc06a04-23d5-42bd-853b-0cd5205b0fa0" providerId="AD"/>
  <p188:author id="{801F5EC2-F3D5-CF07-5939-A43709B04075}" name="Kalpathi, Vinod" initials="KV" userId="S::vinod.kalpathi@doas.ga.gov::2c0a779b-d89e-42d1-8ce5-5d7a5c7b7817" providerId="AD"/>
  <p188:author id="{2AFD9AF1-72FD-DABD-77A2-2F9C0E103930}" name="Bennett, Sarah" initials="BS" userId="S::sarabennett@deloitte.com::e3a7b89e-ccd3-495f-9a2d-e395c84ccd09" providerId="AD"/>
  <p188:author id="{3033C2F6-E6C9-0691-B99F-BAFE8E228662}" name="Swartout, Darcy" initials="DS" userId="S::darcy.swartout@sao.ga.gov::1c015fc4-41a8-4efb-8017-be6f6fc86c3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7030A0"/>
    <a:srgbClr val="3B1C5B"/>
    <a:srgbClr val="8D2B64"/>
    <a:srgbClr val="F7386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E4DBFFF-D919-40E5-B363-77CB3EB1B0C1}" v="1" dt="2025-09-08T18:31:20.955"/>
  </p1510:revLst>
</p1510:revInfo>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3" d="100"/>
          <a:sy n="43" d="100"/>
        </p:scale>
        <p:origin x="2262" y="78"/>
      </p:cViewPr>
      <p:guideLst>
        <p:guide orient="horz" pos="5120"/>
        <p:guide pos="910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tags" Target="tags/tag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viewProps" Target="viewProps.xml"/><Relationship Id="rId28" Type="http://schemas.microsoft.com/office/2018/10/relationships/authors" Target="author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rfield, Chris" userId="bce30e8a-c9b2-4f0f-b373-c3216ae509e8" providerId="ADAL" clId="{DDC24F80-4E45-4800-85BD-352C9B829A21}"/>
    <pc:docChg chg="undo custSel addSld delSld modSld sldOrd">
      <pc:chgData name="Barfield, Chris" userId="bce30e8a-c9b2-4f0f-b373-c3216ae509e8" providerId="ADAL" clId="{DDC24F80-4E45-4800-85BD-352C9B829A21}" dt="2025-02-27T14:09:43.789" v="4883" actId="47"/>
      <pc:docMkLst>
        <pc:docMk/>
      </pc:docMkLst>
      <pc:sldChg chg="addSp delSp del mod">
        <pc:chgData name="Barfield, Chris" userId="bce30e8a-c9b2-4f0f-b373-c3216ae509e8" providerId="ADAL" clId="{DDC24F80-4E45-4800-85BD-352C9B829A21}" dt="2025-02-24T18:45:00.869" v="1462" actId="47"/>
        <pc:sldMkLst>
          <pc:docMk/>
          <pc:sldMk cId="2178360457" sldId="356"/>
        </pc:sldMkLst>
      </pc:sldChg>
      <pc:sldChg chg="addSp delSp modSp mod">
        <pc:chgData name="Barfield, Chris" userId="bce30e8a-c9b2-4f0f-b373-c3216ae509e8" providerId="ADAL" clId="{DDC24F80-4E45-4800-85BD-352C9B829A21}" dt="2025-02-27T13:45:11.204" v="4662" actId="20577"/>
        <pc:sldMkLst>
          <pc:docMk/>
          <pc:sldMk cId="1985498403" sldId="361"/>
        </pc:sldMkLst>
      </pc:sldChg>
      <pc:sldChg chg="modSp mod">
        <pc:chgData name="Barfield, Chris" userId="bce30e8a-c9b2-4f0f-b373-c3216ae509e8" providerId="ADAL" clId="{DDC24F80-4E45-4800-85BD-352C9B829A21}" dt="2025-02-27T13:07:50.641" v="4009" actId="6549"/>
        <pc:sldMkLst>
          <pc:docMk/>
          <pc:sldMk cId="2529097494" sldId="365"/>
        </pc:sldMkLst>
      </pc:sldChg>
      <pc:sldChg chg="addSp delSp modSp add del mod">
        <pc:chgData name="Barfield, Chris" userId="bce30e8a-c9b2-4f0f-b373-c3216ae509e8" providerId="ADAL" clId="{DDC24F80-4E45-4800-85BD-352C9B829A21}" dt="2025-02-27T14:06:02.639" v="4853" actId="2696"/>
        <pc:sldMkLst>
          <pc:docMk/>
          <pc:sldMk cId="946183205" sldId="366"/>
        </pc:sldMkLst>
      </pc:sldChg>
      <pc:sldChg chg="add del">
        <pc:chgData name="Barfield, Chris" userId="bce30e8a-c9b2-4f0f-b373-c3216ae509e8" providerId="ADAL" clId="{DDC24F80-4E45-4800-85BD-352C9B829A21}" dt="2025-02-24T18:44:29.957" v="1435" actId="2696"/>
        <pc:sldMkLst>
          <pc:docMk/>
          <pc:sldMk cId="1375476178" sldId="367"/>
        </pc:sldMkLst>
      </pc:sldChg>
      <pc:sldChg chg="addSp delSp modSp add del mod ord">
        <pc:chgData name="Barfield, Chris" userId="bce30e8a-c9b2-4f0f-b373-c3216ae509e8" providerId="ADAL" clId="{DDC24F80-4E45-4800-85BD-352C9B829A21}" dt="2025-02-27T14:09:43.789" v="4883" actId="47"/>
        <pc:sldMkLst>
          <pc:docMk/>
          <pc:sldMk cId="4002909091" sldId="368"/>
        </pc:sldMkLst>
      </pc:sldChg>
      <pc:sldChg chg="delSp add del mod">
        <pc:chgData name="Barfield, Chris" userId="bce30e8a-c9b2-4f0f-b373-c3216ae509e8" providerId="ADAL" clId="{DDC24F80-4E45-4800-85BD-352C9B829A21}" dt="2025-02-27T13:33:35.409" v="4521" actId="47"/>
        <pc:sldMkLst>
          <pc:docMk/>
          <pc:sldMk cId="1638055509" sldId="369"/>
        </pc:sldMkLst>
      </pc:sldChg>
      <pc:sldChg chg="addSp modSp new mod">
        <pc:chgData name="Barfield, Chris" userId="bce30e8a-c9b2-4f0f-b373-c3216ae509e8" providerId="ADAL" clId="{DDC24F80-4E45-4800-85BD-352C9B829A21}" dt="2025-02-27T14:07:39.840" v="4868" actId="1076"/>
        <pc:sldMkLst>
          <pc:docMk/>
          <pc:sldMk cId="1036208115" sldId="370"/>
        </pc:sldMkLst>
      </pc:sldChg>
      <pc:sldChg chg="delSp add del mod">
        <pc:chgData name="Barfield, Chris" userId="bce30e8a-c9b2-4f0f-b373-c3216ae509e8" providerId="ADAL" clId="{DDC24F80-4E45-4800-85BD-352C9B829A21}" dt="2025-02-27T13:44:54.353" v="4660" actId="47"/>
        <pc:sldMkLst>
          <pc:docMk/>
          <pc:sldMk cId="3911358316" sldId="371"/>
        </pc:sldMkLst>
      </pc:sldChg>
      <pc:sldChg chg="addSp modSp new mod">
        <pc:chgData name="Barfield, Chris" userId="bce30e8a-c9b2-4f0f-b373-c3216ae509e8" providerId="ADAL" clId="{DDC24F80-4E45-4800-85BD-352C9B829A21}" dt="2025-02-27T13:59:48.369" v="4733" actId="962"/>
        <pc:sldMkLst>
          <pc:docMk/>
          <pc:sldMk cId="345074989" sldId="372"/>
        </pc:sldMkLst>
      </pc:sldChg>
      <pc:sldChg chg="addSp modSp new mod">
        <pc:chgData name="Barfield, Chris" userId="bce30e8a-c9b2-4f0f-b373-c3216ae509e8" providerId="ADAL" clId="{DDC24F80-4E45-4800-85BD-352C9B829A21}" dt="2025-02-27T14:06:11.428" v="4856" actId="962"/>
        <pc:sldMkLst>
          <pc:docMk/>
          <pc:sldMk cId="634106826" sldId="373"/>
        </pc:sldMkLst>
      </pc:sldChg>
      <pc:sldChg chg="addSp modSp new mod">
        <pc:chgData name="Barfield, Chris" userId="bce30e8a-c9b2-4f0f-b373-c3216ae509e8" providerId="ADAL" clId="{DDC24F80-4E45-4800-85BD-352C9B829A21}" dt="2025-02-27T14:09:40.772" v="4882"/>
        <pc:sldMkLst>
          <pc:docMk/>
          <pc:sldMk cId="3027563339" sldId="374"/>
        </pc:sldMkLst>
      </pc:sldChg>
    </pc:docChg>
  </pc:docChgLst>
  <pc:docChgLst>
    <pc:chgData name="Sipe, Jamie" userId="7135933e-2247-4fda-8566-f650ed1ae2f7" providerId="ADAL" clId="{85DEDB0C-6942-4DDB-92BD-5B2A9B3CAAEC}"/>
    <pc:docChg chg="undo custSel mod">
      <pc:chgData name="Sipe, Jamie" userId="7135933e-2247-4fda-8566-f650ed1ae2f7" providerId="ADAL" clId="{85DEDB0C-6942-4DDB-92BD-5B2A9B3CAAEC}" dt="2025-03-06T17:02:12.501" v="2"/>
      <pc:docMkLst>
        <pc:docMk/>
      </pc:docMkLst>
    </pc:docChg>
  </pc:docChgLst>
  <pc:docChgLst>
    <pc:chgData name="Johri, Sangreeta" userId="S::sangreeta.johri@sao.ga.gov::eab132a9-a146-43f3-9289-a94e53419959" providerId="AD" clId="Web-{6758EE58-EF0C-043C-FE79-3B002FD0353D}"/>
    <pc:docChg chg="modSld">
      <pc:chgData name="Johri, Sangreeta" userId="S::sangreeta.johri@sao.ga.gov::eab132a9-a146-43f3-9289-a94e53419959" providerId="AD" clId="Web-{6758EE58-EF0C-043C-FE79-3B002FD0353D}" dt="2025-03-12T19:19:10.917" v="17" actId="1076"/>
      <pc:docMkLst>
        <pc:docMk/>
      </pc:docMkLst>
      <pc:sldChg chg="modSp">
        <pc:chgData name="Johri, Sangreeta" userId="S::sangreeta.johri@sao.ga.gov::eab132a9-a146-43f3-9289-a94e53419959" providerId="AD" clId="Web-{6758EE58-EF0C-043C-FE79-3B002FD0353D}" dt="2025-03-12T19:19:10.917" v="17" actId="1076"/>
        <pc:sldMkLst>
          <pc:docMk/>
          <pc:sldMk cId="4251813801" sldId="409"/>
        </pc:sldMkLst>
      </pc:sldChg>
      <pc:sldChg chg="modSp">
        <pc:chgData name="Johri, Sangreeta" userId="S::sangreeta.johri@sao.ga.gov::eab132a9-a146-43f3-9289-a94e53419959" providerId="AD" clId="Web-{6758EE58-EF0C-043C-FE79-3B002FD0353D}" dt="2025-03-12T18:33:29.650" v="5"/>
        <pc:sldMkLst>
          <pc:docMk/>
          <pc:sldMk cId="3976889768" sldId="410"/>
        </pc:sldMkLst>
      </pc:sldChg>
    </pc:docChg>
  </pc:docChgLst>
  <pc:docChgLst>
    <pc:chgData name="Sipe, Jamie" userId="7135933e-2247-4fda-8566-f650ed1ae2f7" providerId="ADAL" clId="{118B8A8B-E5F1-460E-AE56-C2842DB11EDA}"/>
    <pc:docChg chg="undo custSel addSld delSld modSld">
      <pc:chgData name="Sipe, Jamie" userId="7135933e-2247-4fda-8566-f650ed1ae2f7" providerId="ADAL" clId="{118B8A8B-E5F1-460E-AE56-C2842DB11EDA}" dt="2025-03-06T16:09:08.348" v="1387" actId="20577"/>
      <pc:docMkLst>
        <pc:docMk/>
      </pc:docMkLst>
      <pc:sldChg chg="addSp delSp modSp del mod">
        <pc:chgData name="Sipe, Jamie" userId="7135933e-2247-4fda-8566-f650ed1ae2f7" providerId="ADAL" clId="{118B8A8B-E5F1-460E-AE56-C2842DB11EDA}" dt="2025-03-05T20:18:39.711" v="152" actId="2696"/>
        <pc:sldMkLst>
          <pc:docMk/>
          <pc:sldMk cId="1985498403" sldId="361"/>
        </pc:sldMkLst>
      </pc:sldChg>
      <pc:sldChg chg="modSp mod">
        <pc:chgData name="Sipe, Jamie" userId="7135933e-2247-4fda-8566-f650ed1ae2f7" providerId="ADAL" clId="{118B8A8B-E5F1-460E-AE56-C2842DB11EDA}" dt="2025-03-06T14:50:08.856" v="1340" actId="20577"/>
        <pc:sldMkLst>
          <pc:docMk/>
          <pc:sldMk cId="2529097494" sldId="365"/>
        </pc:sldMkLst>
      </pc:sldChg>
      <pc:sldChg chg="addSp delSp modSp mod modCm">
        <pc:chgData name="Sipe, Jamie" userId="7135933e-2247-4fda-8566-f650ed1ae2f7" providerId="ADAL" clId="{118B8A8B-E5F1-460E-AE56-C2842DB11EDA}" dt="2025-03-06T16:08:33.371" v="1373" actId="20577"/>
        <pc:sldMkLst>
          <pc:docMk/>
          <pc:sldMk cId="1036208115" sldId="370"/>
        </pc:sldMkLst>
        <pc:extLst>
          <p:ext xmlns:p="http://schemas.openxmlformats.org/presentationml/2006/main" uri="{D6D511B9-2390-475A-947B-AFAB55BFBCF1}">
            <pc226:cmChg xmlns:pc226="http://schemas.microsoft.com/office/powerpoint/2022/06/main/command" chg="mod">
              <pc226:chgData name="Sipe, Jamie" userId="7135933e-2247-4fda-8566-f650ed1ae2f7" providerId="ADAL" clId="{118B8A8B-E5F1-460E-AE56-C2842DB11EDA}" dt="2025-03-06T15:25:30" v="1351" actId="20577"/>
              <pc2:cmMkLst xmlns:pc2="http://schemas.microsoft.com/office/powerpoint/2019/9/main/command">
                <pc:docMk/>
                <pc:sldMk cId="1036208115" sldId="370"/>
                <pc2:cmMk id="{E9FD84E5-0A1C-445A-8DCD-D53ACCD99372}"/>
              </pc2:cmMkLst>
            </pc226:cmChg>
          </p:ext>
        </pc:extLst>
      </pc:sldChg>
      <pc:sldChg chg="modSp mod">
        <pc:chgData name="Sipe, Jamie" userId="7135933e-2247-4fda-8566-f650ed1ae2f7" providerId="ADAL" clId="{118B8A8B-E5F1-460E-AE56-C2842DB11EDA}" dt="2025-03-06T16:08:06.961" v="1365" actId="20577"/>
        <pc:sldMkLst>
          <pc:docMk/>
          <pc:sldMk cId="345074989" sldId="372"/>
        </pc:sldMkLst>
      </pc:sldChg>
      <pc:sldChg chg="addSp delSp modSp mod">
        <pc:chgData name="Sipe, Jamie" userId="7135933e-2247-4fda-8566-f650ed1ae2f7" providerId="ADAL" clId="{118B8A8B-E5F1-460E-AE56-C2842DB11EDA}" dt="2025-03-06T16:08:42.312" v="1377" actId="20577"/>
        <pc:sldMkLst>
          <pc:docMk/>
          <pc:sldMk cId="634106826" sldId="373"/>
        </pc:sldMkLst>
      </pc:sldChg>
      <pc:sldChg chg="modSp mod modCm">
        <pc:chgData name="Sipe, Jamie" userId="7135933e-2247-4fda-8566-f650ed1ae2f7" providerId="ADAL" clId="{118B8A8B-E5F1-460E-AE56-C2842DB11EDA}" dt="2025-03-06T16:08:20.570" v="1369" actId="20577"/>
        <pc:sldMkLst>
          <pc:docMk/>
          <pc:sldMk cId="3027563339" sldId="374"/>
        </pc:sldMkLst>
        <pc:extLst>
          <p:ext xmlns:p="http://schemas.openxmlformats.org/presentationml/2006/main" uri="{D6D511B9-2390-475A-947B-AFAB55BFBCF1}">
            <pc226:cmChg xmlns:pc226="http://schemas.microsoft.com/office/powerpoint/2022/06/main/command" chg="mod">
              <pc226:chgData name="Sipe, Jamie" userId="7135933e-2247-4fda-8566-f650ed1ae2f7" providerId="ADAL" clId="{118B8A8B-E5F1-460E-AE56-C2842DB11EDA}" dt="2025-03-06T15:25:49.895" v="1354" actId="20577"/>
              <pc2:cmMkLst xmlns:pc2="http://schemas.microsoft.com/office/powerpoint/2019/9/main/command">
                <pc:docMk/>
                <pc:sldMk cId="3027563339" sldId="374"/>
                <pc2:cmMk id="{A9DFA5F0-2F7F-40C6-B003-62160491C670}"/>
              </pc2:cmMkLst>
            </pc226:cmChg>
          </p:ext>
        </pc:extLst>
      </pc:sldChg>
      <pc:sldChg chg="modSp del mod">
        <pc:chgData name="Sipe, Jamie" userId="7135933e-2247-4fda-8566-f650ed1ae2f7" providerId="ADAL" clId="{118B8A8B-E5F1-460E-AE56-C2842DB11EDA}" dt="2025-03-05T20:25:34.229" v="341" actId="47"/>
        <pc:sldMkLst>
          <pc:docMk/>
          <pc:sldMk cId="1031140997" sldId="403"/>
        </pc:sldMkLst>
      </pc:sldChg>
      <pc:sldChg chg="delSp modSp mod">
        <pc:chgData name="Sipe, Jamie" userId="7135933e-2247-4fda-8566-f650ed1ae2f7" providerId="ADAL" clId="{118B8A8B-E5F1-460E-AE56-C2842DB11EDA}" dt="2025-03-06T16:08:48.747" v="1379" actId="20577"/>
        <pc:sldMkLst>
          <pc:docMk/>
          <pc:sldMk cId="3414267292" sldId="405"/>
        </pc:sldMkLst>
      </pc:sldChg>
      <pc:sldChg chg="addSp delSp modSp mod">
        <pc:chgData name="Sipe, Jamie" userId="7135933e-2247-4fda-8566-f650ed1ae2f7" providerId="ADAL" clId="{118B8A8B-E5F1-460E-AE56-C2842DB11EDA}" dt="2025-03-06T16:09:02.487" v="1385" actId="20577"/>
        <pc:sldMkLst>
          <pc:docMk/>
          <pc:sldMk cId="2284546246" sldId="406"/>
        </pc:sldMkLst>
      </pc:sldChg>
      <pc:sldChg chg="addSp modSp new mod">
        <pc:chgData name="Sipe, Jamie" userId="7135933e-2247-4fda-8566-f650ed1ae2f7" providerId="ADAL" clId="{118B8A8B-E5F1-460E-AE56-C2842DB11EDA}" dt="2025-03-06T16:09:08.348" v="1387" actId="20577"/>
        <pc:sldMkLst>
          <pc:docMk/>
          <pc:sldMk cId="2872434557" sldId="408"/>
        </pc:sldMkLst>
      </pc:sldChg>
      <pc:sldChg chg="addSp modSp new mod">
        <pc:chgData name="Sipe, Jamie" userId="7135933e-2247-4fda-8566-f650ed1ae2f7" providerId="ADAL" clId="{118B8A8B-E5F1-460E-AE56-C2842DB11EDA}" dt="2025-03-06T16:08:53.261" v="1381" actId="20577"/>
        <pc:sldMkLst>
          <pc:docMk/>
          <pc:sldMk cId="4251813801" sldId="409"/>
        </pc:sldMkLst>
      </pc:sldChg>
      <pc:sldChg chg="addSp modSp new mod">
        <pc:chgData name="Sipe, Jamie" userId="7135933e-2247-4fda-8566-f650ed1ae2f7" providerId="ADAL" clId="{118B8A8B-E5F1-460E-AE56-C2842DB11EDA}" dt="2025-03-06T16:08:58.115" v="1383" actId="20577"/>
        <pc:sldMkLst>
          <pc:docMk/>
          <pc:sldMk cId="3976889768" sldId="410"/>
        </pc:sldMkLst>
      </pc:sldChg>
      <pc:sldChg chg="modSp mod modCm">
        <pc:chgData name="Sipe, Jamie" userId="7135933e-2247-4fda-8566-f650ed1ae2f7" providerId="ADAL" clId="{118B8A8B-E5F1-460E-AE56-C2842DB11EDA}" dt="2025-03-06T16:08:38.137" v="1375" actId="20577"/>
        <pc:sldMkLst>
          <pc:docMk/>
          <pc:sldMk cId="353875239" sldId="411"/>
        </pc:sldMkLst>
        <pc:extLst>
          <p:ext xmlns:p="http://schemas.openxmlformats.org/presentationml/2006/main" uri="{D6D511B9-2390-475A-947B-AFAB55BFBCF1}">
            <pc226:cmChg xmlns:pc226="http://schemas.microsoft.com/office/powerpoint/2022/06/main/command" chg="mod">
              <pc226:chgData name="Sipe, Jamie" userId="7135933e-2247-4fda-8566-f650ed1ae2f7" providerId="ADAL" clId="{118B8A8B-E5F1-460E-AE56-C2842DB11EDA}" dt="2025-03-06T15:20:51.972" v="1348" actId="20577"/>
              <pc2:cmMkLst xmlns:pc2="http://schemas.microsoft.com/office/powerpoint/2019/9/main/command">
                <pc:docMk/>
                <pc:sldMk cId="353875239" sldId="411"/>
                <pc2:cmMk id="{1E344532-F244-43F5-972C-B56997EDAAAA}"/>
              </pc2:cmMkLst>
            </pc226:cmChg>
          </p:ext>
        </pc:extLst>
      </pc:sldChg>
      <pc:sldChg chg="modSp mod">
        <pc:chgData name="Sipe, Jamie" userId="7135933e-2247-4fda-8566-f650ed1ae2f7" providerId="ADAL" clId="{118B8A8B-E5F1-460E-AE56-C2842DB11EDA}" dt="2025-03-06T16:08:27.021" v="1371" actId="20577"/>
        <pc:sldMkLst>
          <pc:docMk/>
          <pc:sldMk cId="4273025958" sldId="412"/>
        </pc:sldMkLst>
      </pc:sldChg>
      <pc:sldChg chg="modSp mod">
        <pc:chgData name="Sipe, Jamie" userId="7135933e-2247-4fda-8566-f650ed1ae2f7" providerId="ADAL" clId="{118B8A8B-E5F1-460E-AE56-C2842DB11EDA}" dt="2025-03-06T16:08:13.509" v="1367" actId="20577"/>
        <pc:sldMkLst>
          <pc:docMk/>
          <pc:sldMk cId="11064912" sldId="413"/>
        </pc:sldMkLst>
      </pc:sldChg>
    </pc:docChg>
  </pc:docChgLst>
  <pc:docChgLst>
    <pc:chgData name="Johri, Sangreeta" userId="S::sangreeta.johri@sao.ga.gov::eab132a9-a146-43f3-9289-a94e53419959" providerId="AD" clId="Web-{E28E1F18-2173-CB89-F99E-41651E178E64}"/>
    <pc:docChg chg="modSld">
      <pc:chgData name="Johri, Sangreeta" userId="S::sangreeta.johri@sao.ga.gov::eab132a9-a146-43f3-9289-a94e53419959" providerId="AD" clId="Web-{E28E1F18-2173-CB89-F99E-41651E178E64}" dt="2025-03-13T14:21:10.581" v="15"/>
      <pc:docMkLst>
        <pc:docMk/>
      </pc:docMkLst>
      <pc:sldChg chg="modSp">
        <pc:chgData name="Johri, Sangreeta" userId="S::sangreeta.johri@sao.ga.gov::eab132a9-a146-43f3-9289-a94e53419959" providerId="AD" clId="Web-{E28E1F18-2173-CB89-F99E-41651E178E64}" dt="2025-03-13T14:21:10.581" v="15"/>
        <pc:sldMkLst>
          <pc:docMk/>
          <pc:sldMk cId="345074989" sldId="372"/>
        </pc:sldMkLst>
      </pc:sldChg>
      <pc:sldChg chg="modSp">
        <pc:chgData name="Johri, Sangreeta" userId="S::sangreeta.johri@sao.ga.gov::eab132a9-a146-43f3-9289-a94e53419959" providerId="AD" clId="Web-{E28E1F18-2173-CB89-F99E-41651E178E64}" dt="2025-03-13T12:43:05.442" v="10"/>
        <pc:sldMkLst>
          <pc:docMk/>
          <pc:sldMk cId="634106826" sldId="373"/>
        </pc:sldMkLst>
      </pc:sldChg>
      <pc:sldChg chg="modSp">
        <pc:chgData name="Johri, Sangreeta" userId="S::sangreeta.johri@sao.ga.gov::eab132a9-a146-43f3-9289-a94e53419959" providerId="AD" clId="Web-{E28E1F18-2173-CB89-F99E-41651E178E64}" dt="2025-03-13T12:33:36.960" v="6"/>
        <pc:sldMkLst>
          <pc:docMk/>
          <pc:sldMk cId="3414267292" sldId="405"/>
        </pc:sldMkLst>
      </pc:sldChg>
      <pc:sldChg chg="modSp">
        <pc:chgData name="Johri, Sangreeta" userId="S::sangreeta.johri@sao.ga.gov::eab132a9-a146-43f3-9289-a94e53419959" providerId="AD" clId="Web-{E28E1F18-2173-CB89-F99E-41651E178E64}" dt="2025-03-13T14:17:48.284" v="12"/>
        <pc:sldMkLst>
          <pc:docMk/>
          <pc:sldMk cId="4273025958" sldId="412"/>
        </pc:sldMkLst>
      </pc:sldChg>
    </pc:docChg>
  </pc:docChgLst>
  <pc:docChgLst>
    <pc:chgData name="Johri, Sangreeta" userId="eab132a9-a146-43f3-9289-a94e53419959" providerId="ADAL" clId="{3DFE7A7B-EC18-4724-B5B7-CC2E11CAE751}"/>
    <pc:docChg chg="undo custSel modSld">
      <pc:chgData name="Johri, Sangreeta" userId="eab132a9-a146-43f3-9289-a94e53419959" providerId="ADAL" clId="{3DFE7A7B-EC18-4724-B5B7-CC2E11CAE751}" dt="2025-03-13T14:21:56.038" v="2549" actId="478"/>
      <pc:docMkLst>
        <pc:docMk/>
      </pc:docMkLst>
      <pc:sldChg chg="addSp delSp modSp mod">
        <pc:chgData name="Johri, Sangreeta" userId="eab132a9-a146-43f3-9289-a94e53419959" providerId="ADAL" clId="{3DFE7A7B-EC18-4724-B5B7-CC2E11CAE751}" dt="2025-03-13T14:21:56.038" v="2549" actId="478"/>
        <pc:sldMkLst>
          <pc:docMk/>
          <pc:sldMk cId="345074989" sldId="372"/>
        </pc:sldMkLst>
      </pc:sldChg>
      <pc:sldChg chg="addSp delSp modSp mod">
        <pc:chgData name="Johri, Sangreeta" userId="eab132a9-a146-43f3-9289-a94e53419959" providerId="ADAL" clId="{3DFE7A7B-EC18-4724-B5B7-CC2E11CAE751}" dt="2025-03-13T12:45:33.181" v="1897" actId="478"/>
        <pc:sldMkLst>
          <pc:docMk/>
          <pc:sldMk cId="634106826" sldId="373"/>
        </pc:sldMkLst>
      </pc:sldChg>
      <pc:sldChg chg="addSp delSp modSp mod">
        <pc:chgData name="Johri, Sangreeta" userId="eab132a9-a146-43f3-9289-a94e53419959" providerId="ADAL" clId="{3DFE7A7B-EC18-4724-B5B7-CC2E11CAE751}" dt="2025-03-13T12:34:13.753" v="1661" actId="478"/>
        <pc:sldMkLst>
          <pc:docMk/>
          <pc:sldMk cId="3414267292" sldId="405"/>
        </pc:sldMkLst>
      </pc:sldChg>
      <pc:sldChg chg="addSp delSp modSp mod">
        <pc:chgData name="Johri, Sangreeta" userId="eab132a9-a146-43f3-9289-a94e53419959" providerId="ADAL" clId="{3DFE7A7B-EC18-4724-B5B7-CC2E11CAE751}" dt="2025-03-13T12:36:42.451" v="1780" actId="1036"/>
        <pc:sldMkLst>
          <pc:docMk/>
          <pc:sldMk cId="4251813801" sldId="409"/>
        </pc:sldMkLst>
      </pc:sldChg>
      <pc:sldChg chg="addSp delSp modSp mod">
        <pc:chgData name="Johri, Sangreeta" userId="eab132a9-a146-43f3-9289-a94e53419959" providerId="ADAL" clId="{3DFE7A7B-EC18-4724-B5B7-CC2E11CAE751}" dt="2025-03-12T18:41:03.913" v="483" actId="478"/>
        <pc:sldMkLst>
          <pc:docMk/>
          <pc:sldMk cId="3976889768" sldId="410"/>
        </pc:sldMkLst>
      </pc:sldChg>
      <pc:sldChg chg="addSp delSp modSp mod">
        <pc:chgData name="Johri, Sangreeta" userId="eab132a9-a146-43f3-9289-a94e53419959" providerId="ADAL" clId="{3DFE7A7B-EC18-4724-B5B7-CC2E11CAE751}" dt="2025-03-13T14:18:18.373" v="2320" actId="478"/>
        <pc:sldMkLst>
          <pc:docMk/>
          <pc:sldMk cId="4273025958" sldId="412"/>
        </pc:sldMkLst>
      </pc:sldChg>
    </pc:docChg>
  </pc:docChgLst>
  <pc:docChgLst>
    <pc:chgData name="Barfield, Chris" userId="bce30e8a-c9b2-4f0f-b373-c3216ae509e8" providerId="ADAL" clId="{5E9DE81C-778C-4E54-A255-0E54DF32A02C}"/>
    <pc:docChg chg="undo custSel addSld delSld modSld">
      <pc:chgData name="Barfield, Chris" userId="bce30e8a-c9b2-4f0f-b373-c3216ae509e8" providerId="ADAL" clId="{5E9DE81C-778C-4E54-A255-0E54DF32A02C}" dt="2025-03-06T15:38:54.253" v="1031" actId="1035"/>
      <pc:docMkLst>
        <pc:docMk/>
      </pc:docMkLst>
      <pc:sldChg chg="addSp delSp modSp mod modCm">
        <pc:chgData name="Barfield, Chris" userId="bce30e8a-c9b2-4f0f-b373-c3216ae509e8" providerId="ADAL" clId="{5E9DE81C-778C-4E54-A255-0E54DF32A02C}" dt="2025-03-06T15:03:37.703" v="935" actId="11"/>
        <pc:sldMkLst>
          <pc:docMk/>
          <pc:sldMk cId="1036208115" sldId="370"/>
        </pc:sldMkLst>
        <pc:extLst>
          <p:ext xmlns:p="http://schemas.openxmlformats.org/presentationml/2006/main" uri="{D6D511B9-2390-475A-947B-AFAB55BFBCF1}">
            <pc226:cmChg xmlns:pc226="http://schemas.microsoft.com/office/powerpoint/2022/06/main/command" chg="mod">
              <pc226:chgData name="Barfield, Chris" userId="bce30e8a-c9b2-4f0f-b373-c3216ae509e8" providerId="ADAL" clId="{5E9DE81C-778C-4E54-A255-0E54DF32A02C}" dt="2025-03-06T15:00:46.414" v="869" actId="6549"/>
              <pc2:cmMkLst xmlns:pc2="http://schemas.microsoft.com/office/powerpoint/2019/9/main/command">
                <pc:docMk/>
                <pc:sldMk cId="1036208115" sldId="370"/>
                <pc2:cmMk id="{E9FD84E5-0A1C-445A-8DCD-D53ACCD99372}"/>
              </pc2:cmMkLst>
            </pc226:cmChg>
          </p:ext>
        </pc:extLst>
      </pc:sldChg>
      <pc:sldChg chg="addSp delSp modSp mod">
        <pc:chgData name="Barfield, Chris" userId="bce30e8a-c9b2-4f0f-b373-c3216ae509e8" providerId="ADAL" clId="{5E9DE81C-778C-4E54-A255-0E54DF32A02C}" dt="2025-03-06T15:36:40.547" v="977" actId="21"/>
        <pc:sldMkLst>
          <pc:docMk/>
          <pc:sldMk cId="345074989" sldId="372"/>
        </pc:sldMkLst>
      </pc:sldChg>
      <pc:sldChg chg="addSp delSp modSp mod modClrScheme chgLayout">
        <pc:chgData name="Barfield, Chris" userId="bce30e8a-c9b2-4f0f-b373-c3216ae509e8" providerId="ADAL" clId="{5E9DE81C-778C-4E54-A255-0E54DF32A02C}" dt="2025-03-06T14:59:55.108" v="840" actId="113"/>
        <pc:sldMkLst>
          <pc:docMk/>
          <pc:sldMk cId="634106826" sldId="373"/>
        </pc:sldMkLst>
      </pc:sldChg>
      <pc:sldChg chg="delSp modSp mod modClrScheme modCm chgLayout">
        <pc:chgData name="Barfield, Chris" userId="bce30e8a-c9b2-4f0f-b373-c3216ae509e8" providerId="ADAL" clId="{5E9DE81C-778C-4E54-A255-0E54DF32A02C}" dt="2025-03-06T15:04:25.603" v="936" actId="11"/>
        <pc:sldMkLst>
          <pc:docMk/>
          <pc:sldMk cId="3027563339" sldId="374"/>
        </pc:sldMkLst>
        <pc:extLst>
          <p:ext xmlns:p="http://schemas.openxmlformats.org/presentationml/2006/main" uri="{D6D511B9-2390-475A-947B-AFAB55BFBCF1}">
            <pc226:cmChg xmlns:pc226="http://schemas.microsoft.com/office/powerpoint/2022/06/main/command" chg="mod">
              <pc226:chgData name="Barfield, Chris" userId="bce30e8a-c9b2-4f0f-b373-c3216ae509e8" providerId="ADAL" clId="{5E9DE81C-778C-4E54-A255-0E54DF32A02C}" dt="2025-03-06T15:01:46.373" v="931" actId="6549"/>
              <pc2:cmMkLst xmlns:pc2="http://schemas.microsoft.com/office/powerpoint/2019/9/main/command">
                <pc:docMk/>
                <pc:sldMk cId="3027563339" sldId="374"/>
                <pc2:cmMk id="{A9DFA5F0-2F7F-40C6-B003-62160491C670}"/>
              </pc2:cmMkLst>
            </pc226:cmChg>
          </p:ext>
        </pc:extLst>
      </pc:sldChg>
      <pc:sldChg chg="modSp mod">
        <pc:chgData name="Barfield, Chris" userId="bce30e8a-c9b2-4f0f-b373-c3216ae509e8" providerId="ADAL" clId="{5E9DE81C-778C-4E54-A255-0E54DF32A02C}" dt="2025-03-05T21:23:07.824" v="675" actId="11"/>
        <pc:sldMkLst>
          <pc:docMk/>
          <pc:sldMk cId="3414267292" sldId="405"/>
        </pc:sldMkLst>
      </pc:sldChg>
      <pc:sldChg chg="modSp mod">
        <pc:chgData name="Barfield, Chris" userId="bce30e8a-c9b2-4f0f-b373-c3216ae509e8" providerId="ADAL" clId="{5E9DE81C-778C-4E54-A255-0E54DF32A02C}" dt="2025-03-05T21:22:40.090" v="672" actId="11"/>
        <pc:sldMkLst>
          <pc:docMk/>
          <pc:sldMk cId="2284546246" sldId="406"/>
        </pc:sldMkLst>
      </pc:sldChg>
      <pc:sldChg chg="delSp del mod">
        <pc:chgData name="Barfield, Chris" userId="bce30e8a-c9b2-4f0f-b373-c3216ae509e8" providerId="ADAL" clId="{5E9DE81C-778C-4E54-A255-0E54DF32A02C}" dt="2025-03-05T21:17:17.016" v="590" actId="2696"/>
        <pc:sldMkLst>
          <pc:docMk/>
          <pc:sldMk cId="3536031761" sldId="407"/>
        </pc:sldMkLst>
      </pc:sldChg>
      <pc:sldChg chg="modSp mod">
        <pc:chgData name="Barfield, Chris" userId="bce30e8a-c9b2-4f0f-b373-c3216ae509e8" providerId="ADAL" clId="{5E9DE81C-778C-4E54-A255-0E54DF32A02C}" dt="2025-03-05T21:20:35.688" v="661" actId="962"/>
        <pc:sldMkLst>
          <pc:docMk/>
          <pc:sldMk cId="2872434557" sldId="408"/>
        </pc:sldMkLst>
      </pc:sldChg>
      <pc:sldChg chg="modSp mod">
        <pc:chgData name="Barfield, Chris" userId="bce30e8a-c9b2-4f0f-b373-c3216ae509e8" providerId="ADAL" clId="{5E9DE81C-778C-4E54-A255-0E54DF32A02C}" dt="2025-03-05T21:22:58.660" v="674" actId="11"/>
        <pc:sldMkLst>
          <pc:docMk/>
          <pc:sldMk cId="4251813801" sldId="409"/>
        </pc:sldMkLst>
      </pc:sldChg>
      <pc:sldChg chg="modSp mod">
        <pc:chgData name="Barfield, Chris" userId="bce30e8a-c9b2-4f0f-b373-c3216ae509e8" providerId="ADAL" clId="{5E9DE81C-778C-4E54-A255-0E54DF32A02C}" dt="2025-03-05T21:22:49.731" v="673" actId="11"/>
        <pc:sldMkLst>
          <pc:docMk/>
          <pc:sldMk cId="3976889768" sldId="410"/>
        </pc:sldMkLst>
      </pc:sldChg>
      <pc:sldChg chg="addSp delSp modSp add mod modClrScheme modCm chgLayout">
        <pc:chgData name="Barfield, Chris" userId="bce30e8a-c9b2-4f0f-b373-c3216ae509e8" providerId="ADAL" clId="{5E9DE81C-778C-4E54-A255-0E54DF32A02C}" dt="2025-03-06T14:56:07.627" v="738" actId="6549"/>
        <pc:sldMkLst>
          <pc:docMk/>
          <pc:sldMk cId="353875239" sldId="411"/>
        </pc:sldMkLst>
        <pc:extLst>
          <p:ext xmlns:p="http://schemas.openxmlformats.org/presentationml/2006/main" uri="{D6D511B9-2390-475A-947B-AFAB55BFBCF1}">
            <pc226:cmChg xmlns:pc226="http://schemas.microsoft.com/office/powerpoint/2022/06/main/command" chg="mod">
              <pc226:chgData name="Barfield, Chris" userId="bce30e8a-c9b2-4f0f-b373-c3216ae509e8" providerId="ADAL" clId="{5E9DE81C-778C-4E54-A255-0E54DF32A02C}" dt="2025-03-06T14:56:07.627" v="738" actId="6549"/>
              <pc2:cmMkLst xmlns:pc2="http://schemas.microsoft.com/office/powerpoint/2019/9/main/command">
                <pc:docMk/>
                <pc:sldMk cId="353875239" sldId="411"/>
                <pc2:cmMk id="{1E344532-F244-43F5-972C-B56997EDAAAA}"/>
              </pc2:cmMkLst>
            </pc226:cmChg>
          </p:ext>
        </pc:extLst>
      </pc:sldChg>
      <pc:sldChg chg="addSp delSp modSp add mod">
        <pc:chgData name="Barfield, Chris" userId="bce30e8a-c9b2-4f0f-b373-c3216ae509e8" providerId="ADAL" clId="{5E9DE81C-778C-4E54-A255-0E54DF32A02C}" dt="2025-03-05T21:22:09.761" v="670" actId="13244"/>
        <pc:sldMkLst>
          <pc:docMk/>
          <pc:sldMk cId="4273025958" sldId="412"/>
        </pc:sldMkLst>
      </pc:sldChg>
      <pc:sldChg chg="addSp delSp modSp add mod">
        <pc:chgData name="Barfield, Chris" userId="bce30e8a-c9b2-4f0f-b373-c3216ae509e8" providerId="ADAL" clId="{5E9DE81C-778C-4E54-A255-0E54DF32A02C}" dt="2025-03-06T15:38:54.253" v="1031" actId="1035"/>
        <pc:sldMkLst>
          <pc:docMk/>
          <pc:sldMk cId="11064912" sldId="413"/>
        </pc:sldMkLst>
      </pc:sldChg>
    </pc:docChg>
  </pc:docChgLst>
  <pc:docChgLst>
    <pc:chgData name="Sipe, Jamie" userId="7135933e-2247-4fda-8566-f650ed1ae2f7" providerId="ADAL" clId="{98AAC1CC-7649-473E-999C-18A388D56C40}"/>
    <pc:docChg chg="undo custSel modSld">
      <pc:chgData name="Sipe, Jamie" userId="7135933e-2247-4fda-8566-f650ed1ae2f7" providerId="ADAL" clId="{98AAC1CC-7649-473E-999C-18A388D56C40}" dt="2025-03-13T19:12:30.292" v="110" actId="478"/>
      <pc:docMkLst>
        <pc:docMk/>
      </pc:docMkLst>
      <pc:sldChg chg="delSp modSp mod">
        <pc:chgData name="Sipe, Jamie" userId="7135933e-2247-4fda-8566-f650ed1ae2f7" providerId="ADAL" clId="{98AAC1CC-7649-473E-999C-18A388D56C40}" dt="2025-03-13T18:47:53.671" v="105" actId="478"/>
        <pc:sldMkLst>
          <pc:docMk/>
          <pc:sldMk cId="634106826" sldId="373"/>
        </pc:sldMkLst>
      </pc:sldChg>
      <pc:sldChg chg="addSp delSp modSp mod">
        <pc:chgData name="Sipe, Jamie" userId="7135933e-2247-4fda-8566-f650ed1ae2f7" providerId="ADAL" clId="{98AAC1CC-7649-473E-999C-18A388D56C40}" dt="2025-03-13T19:12:30.292" v="110" actId="478"/>
        <pc:sldMkLst>
          <pc:docMk/>
          <pc:sldMk cId="3414267292" sldId="405"/>
        </pc:sldMkLst>
      </pc:sldChg>
      <pc:sldChg chg="modSp mod">
        <pc:chgData name="Sipe, Jamie" userId="7135933e-2247-4fda-8566-f650ed1ae2f7" providerId="ADAL" clId="{98AAC1CC-7649-473E-999C-18A388D56C40}" dt="2025-03-13T18:38:32.362" v="8"/>
        <pc:sldMkLst>
          <pc:docMk/>
          <pc:sldMk cId="4251813801" sldId="409"/>
        </pc:sldMkLst>
      </pc:sldChg>
      <pc:sldChg chg="modSp mod">
        <pc:chgData name="Sipe, Jamie" userId="7135933e-2247-4fda-8566-f650ed1ae2f7" providerId="ADAL" clId="{98AAC1CC-7649-473E-999C-18A388D56C40}" dt="2025-03-10T19:30:51.437" v="0" actId="2711"/>
        <pc:sldMkLst>
          <pc:docMk/>
          <pc:sldMk cId="3976889768" sldId="410"/>
        </pc:sldMkLst>
      </pc:sldChg>
    </pc:docChg>
  </pc:docChgLst>
  <pc:docChgLst>
    <pc:chgData name="Craddock, Kevin" userId="ed86d6b4-8a29-4fab-9f29-c4a6f85acbfb" providerId="ADAL" clId="{2F662AE2-B24D-47F1-803F-8423036EDF3E}"/>
    <pc:docChg chg="modSld">
      <pc:chgData name="Craddock, Kevin" userId="ed86d6b4-8a29-4fab-9f29-c4a6f85acbfb" providerId="ADAL" clId="{2F662AE2-B24D-47F1-803F-8423036EDF3E}" dt="2025-05-12T18:03:26.435" v="1" actId="478"/>
      <pc:docMkLst>
        <pc:docMk/>
      </pc:docMkLst>
      <pc:sldChg chg="delSp modSp">
        <pc:chgData name="Craddock, Kevin" userId="ed86d6b4-8a29-4fab-9f29-c4a6f85acbfb" providerId="ADAL" clId="{2F662AE2-B24D-47F1-803F-8423036EDF3E}" dt="2025-05-12T18:03:26.435" v="1" actId="478"/>
        <pc:sldMkLst>
          <pc:docMk/>
          <pc:sldMk cId="4273025958" sldId="412"/>
        </pc:sldMkLst>
      </pc:sldChg>
    </pc:docChg>
  </pc:docChgLst>
  <pc:docChgLst>
    <pc:chgData name="Johri, Sangreeta" userId="S::sangreeta.johri@sao.ga.gov::eab132a9-a146-43f3-9289-a94e53419959" providerId="AD" clId="Web-{630BE0E3-318B-43A8-BBE3-3F86D344F9BB}"/>
    <pc:docChg chg="modSld">
      <pc:chgData name="Johri, Sangreeta" userId="S::sangreeta.johri@sao.ga.gov::eab132a9-a146-43f3-9289-a94e53419959" providerId="AD" clId="Web-{630BE0E3-318B-43A8-BBE3-3F86D344F9BB}" dt="2025-03-13T17:15:50.478" v="0" actId="1076"/>
      <pc:docMkLst>
        <pc:docMk/>
      </pc:docMkLst>
      <pc:sldChg chg="modSp">
        <pc:chgData name="Johri, Sangreeta" userId="S::sangreeta.johri@sao.ga.gov::eab132a9-a146-43f3-9289-a94e53419959" providerId="AD" clId="Web-{630BE0E3-318B-43A8-BBE3-3F86D344F9BB}" dt="2025-03-13T17:15:50.478" v="0" actId="1076"/>
        <pc:sldMkLst>
          <pc:docMk/>
          <pc:sldMk cId="634106826" sldId="373"/>
        </pc:sldMkLst>
      </pc:sldChg>
    </pc:docChg>
  </pc:docChgLst>
  <pc:docChgLst>
    <pc:chgData name="Swartout, Darcy" userId="1c015fc4-41a8-4efb-8017-be6f6fc86c37" providerId="ADAL" clId="{7E4DBFFF-D919-40E5-B363-77CB3EB1B0C1}"/>
    <pc:docChg chg="modMainMaster">
      <pc:chgData name="Swartout, Darcy" userId="1c015fc4-41a8-4efb-8017-be6f6fc86c37" providerId="ADAL" clId="{7E4DBFFF-D919-40E5-B363-77CB3EB1B0C1}" dt="2025-09-08T18:31:20.955" v="0"/>
      <pc:docMkLst>
        <pc:docMk/>
      </pc:docMkLst>
      <pc:sldMasterChg chg="modSldLayout">
        <pc:chgData name="Swartout, Darcy" userId="1c015fc4-41a8-4efb-8017-be6f6fc86c37" providerId="ADAL" clId="{7E4DBFFF-D919-40E5-B363-77CB3EB1B0C1}" dt="2025-09-08T18:31:20.955" v="0"/>
        <pc:sldMasterMkLst>
          <pc:docMk/>
          <pc:sldMasterMk cId="626881921" sldId="2147483711"/>
        </pc:sldMasterMkLst>
        <pc:sldLayoutChg chg="addSp modSp">
          <pc:chgData name="Swartout, Darcy" userId="1c015fc4-41a8-4efb-8017-be6f6fc86c37" providerId="ADAL" clId="{7E4DBFFF-D919-40E5-B363-77CB3EB1B0C1}" dt="2025-09-08T18:31:20.955" v="0"/>
          <pc:sldLayoutMkLst>
            <pc:docMk/>
            <pc:sldMasterMk cId="626881921" sldId="2147483711"/>
            <pc:sldLayoutMk cId="1120652316" sldId="2147483731"/>
          </pc:sldLayoutMkLst>
          <pc:spChg chg="add mod">
            <ac:chgData name="Swartout, Darcy" userId="1c015fc4-41a8-4efb-8017-be6f6fc86c37" providerId="ADAL" clId="{7E4DBFFF-D919-40E5-B363-77CB3EB1B0C1}" dt="2025-09-08T18:31:20.955" v="0"/>
            <ac:spMkLst>
              <pc:docMk/>
              <pc:sldMasterMk cId="626881921" sldId="2147483711"/>
              <pc:sldLayoutMk cId="1120652316" sldId="2147483731"/>
              <ac:spMk id="9" creationId="{AF64BF45-5AC6-8E0D-DE32-9DC30F541F0A}"/>
            </ac:spMkLst>
          </pc:spChg>
        </pc:sldLayoutChg>
      </pc:sldMasterChg>
    </pc:docChg>
  </pc:docChgLst>
  <pc:docChgLst>
    <pc:chgData name="Williams-miller, Kimberly" userId="cb7207ec-d5e9-4dd6-9898-718506d4bc98" providerId="ADAL" clId="{34264A78-2FF3-44EF-B948-C8929957BE09}"/>
    <pc:docChg chg="undo custSel modSld">
      <pc:chgData name="Williams-miller, Kimberly" userId="cb7207ec-d5e9-4dd6-9898-718506d4bc98" providerId="ADAL" clId="{34264A78-2FF3-44EF-B948-C8929957BE09}" dt="2025-02-27T16:20:01.139" v="220" actId="313"/>
      <pc:docMkLst>
        <pc:docMk/>
      </pc:docMkLst>
      <pc:sldChg chg="modSp mod">
        <pc:chgData name="Williams-miller, Kimberly" userId="cb7207ec-d5e9-4dd6-9898-718506d4bc98" providerId="ADAL" clId="{34264A78-2FF3-44EF-B948-C8929957BE09}" dt="2025-02-27T16:18:31.480" v="214" actId="1076"/>
        <pc:sldMkLst>
          <pc:docMk/>
          <pc:sldMk cId="1036208115" sldId="370"/>
        </pc:sldMkLst>
      </pc:sldChg>
      <pc:sldChg chg="modSp mod">
        <pc:chgData name="Williams-miller, Kimberly" userId="cb7207ec-d5e9-4dd6-9898-718506d4bc98" providerId="ADAL" clId="{34264A78-2FF3-44EF-B948-C8929957BE09}" dt="2025-02-27T16:19:13.509" v="219" actId="6549"/>
        <pc:sldMkLst>
          <pc:docMk/>
          <pc:sldMk cId="345074989" sldId="372"/>
        </pc:sldMkLst>
      </pc:sldChg>
      <pc:sldChg chg="modSp mod">
        <pc:chgData name="Williams-miller, Kimberly" userId="cb7207ec-d5e9-4dd6-9898-718506d4bc98" providerId="ADAL" clId="{34264A78-2FF3-44EF-B948-C8929957BE09}" dt="2025-02-27T16:20:01.139" v="220" actId="313"/>
        <pc:sldMkLst>
          <pc:docMk/>
          <pc:sldMk cId="634106826" sldId="373"/>
        </pc:sldMkLst>
      </pc:sldChg>
    </pc:docChg>
  </pc:docChgLst>
  <pc:docChgLst>
    <pc:chgData name="Kalpathi, Vinod" userId="S::vinod.kalpathi@doas.ga.gov::2c0a779b-d89e-42d1-8ce5-5d7a5c7b7817" providerId="AD" clId="Web-{052AB9BF-F67F-0A26-15D9-86271FF06342}"/>
    <pc:docChg chg="mod modSld">
      <pc:chgData name="Kalpathi, Vinod" userId="S::vinod.kalpathi@doas.ga.gov::2c0a779b-d89e-42d1-8ce5-5d7a5c7b7817" providerId="AD" clId="Web-{052AB9BF-F67F-0A26-15D9-86271FF06342}" dt="2025-03-04T15:29:26.976" v="5"/>
      <pc:docMkLst>
        <pc:docMk/>
      </pc:docMkLst>
      <pc:sldChg chg="addSp modSp">
        <pc:chgData name="Kalpathi, Vinod" userId="S::vinod.kalpathi@doas.ga.gov::2c0a779b-d89e-42d1-8ce5-5d7a5c7b7817" providerId="AD" clId="Web-{052AB9BF-F67F-0A26-15D9-86271FF06342}" dt="2025-03-04T15:20:24.044" v="3" actId="14100"/>
        <pc:sldMkLst>
          <pc:docMk/>
          <pc:sldMk cId="1985498403" sldId="361"/>
        </pc:sldMkLst>
      </pc:sldChg>
      <pc:sldChg chg="modSp">
        <pc:chgData name="Kalpathi, Vinod" userId="S::vinod.kalpathi@doas.ga.gov::2c0a779b-d89e-42d1-8ce5-5d7a5c7b7817" providerId="AD" clId="Web-{052AB9BF-F67F-0A26-15D9-86271FF06342}" dt="2025-03-04T15:29:26.976" v="5"/>
        <pc:sldMkLst>
          <pc:docMk/>
          <pc:sldMk cId="634106826" sldId="373"/>
        </pc:sldMkLst>
      </pc:sldChg>
    </pc:docChg>
  </pc:docChgLst>
  <pc:docChgLst>
    <pc:chgData name="Cooper, Lenesia" userId="S::lenesia.cooper@sao.ga.gov::c87d1fc2-4efc-4039-ab7f-230fa324140b" providerId="AD" clId="Web-{1CD3B237-AF89-471E-AF4D-DA1C91524562}"/>
    <pc:docChg chg="modSld">
      <pc:chgData name="Cooper, Lenesia" userId="S::lenesia.cooper@sao.ga.gov::c87d1fc2-4efc-4039-ab7f-230fa324140b" providerId="AD" clId="Web-{1CD3B237-AF89-471E-AF4D-DA1C91524562}" dt="2025-03-03T14:10:08.570" v="1" actId="1076"/>
      <pc:docMkLst>
        <pc:docMk/>
      </pc:docMkLst>
      <pc:sldChg chg="modSp">
        <pc:chgData name="Cooper, Lenesia" userId="S::lenesia.cooper@sao.ga.gov::c87d1fc2-4efc-4039-ab7f-230fa324140b" providerId="AD" clId="Web-{1CD3B237-AF89-471E-AF4D-DA1C91524562}" dt="2025-03-03T14:10:08.570" v="1" actId="1076"/>
        <pc:sldMkLst>
          <pc:docMk/>
          <pc:sldMk cId="2529097494" sldId="365"/>
        </pc:sldMkLst>
      </pc:sldChg>
    </pc:docChg>
  </pc:docChgLst>
  <pc:docChgLst>
    <pc:chgData name="Johri, Sangreeta" userId="S::sangreeta.johri@sao.ga.gov::eab132a9-a146-43f3-9289-a94e53419959" providerId="AD" clId="Web-{791D17DF-BF28-DFA1-F245-500B0BDB4FD7}"/>
    <pc:docChg chg="modSld">
      <pc:chgData name="Johri, Sangreeta" userId="S::sangreeta.johri@sao.ga.gov::eab132a9-a146-43f3-9289-a94e53419959" providerId="AD" clId="Web-{791D17DF-BF28-DFA1-F245-500B0BDB4FD7}" dt="2025-03-12T19:51:07.200" v="10"/>
      <pc:docMkLst>
        <pc:docMk/>
      </pc:docMkLst>
      <pc:sldChg chg="modSp">
        <pc:chgData name="Johri, Sangreeta" userId="S::sangreeta.johri@sao.ga.gov::eab132a9-a146-43f3-9289-a94e53419959" providerId="AD" clId="Web-{791D17DF-BF28-DFA1-F245-500B0BDB4FD7}" dt="2025-03-12T19:51:07.200" v="10"/>
        <pc:sldMkLst>
          <pc:docMk/>
          <pc:sldMk cId="3414267292" sldId="405"/>
        </pc:sldMkLst>
      </pc:sldChg>
    </pc:docChg>
  </pc:docChgLst>
  <pc:docChgLst>
    <pc:chgData name="Blackshear, Toni" userId="728cc639-1579-4431-8c20-805d8be18b62" providerId="ADAL" clId="{103D1AF5-1AB9-47DA-916C-F0602342448C}"/>
    <pc:docChg chg="addSld delSld">
      <pc:chgData name="Blackshear, Toni" userId="728cc639-1579-4431-8c20-805d8be18b62" providerId="ADAL" clId="{103D1AF5-1AB9-47DA-916C-F0602342448C}" dt="2025-03-25T14:36:03.713" v="1" actId="2696"/>
      <pc:docMkLst>
        <pc:docMk/>
      </pc:docMkLst>
      <pc:sldChg chg="new del">
        <pc:chgData name="Blackshear, Toni" userId="728cc639-1579-4431-8c20-805d8be18b62" providerId="ADAL" clId="{103D1AF5-1AB9-47DA-916C-F0602342448C}" dt="2025-03-25T14:36:03.713" v="1" actId="2696"/>
        <pc:sldMkLst>
          <pc:docMk/>
          <pc:sldMk cId="524393593" sldId="414"/>
        </pc:sldMkLst>
      </pc:sldChg>
    </pc:docChg>
  </pc:docChgLst>
  <pc:docChgLst>
    <pc:chgData name="Sipe, Jamie" userId="7135933e-2247-4fda-8566-f650ed1ae2f7" providerId="ADAL" clId="{FF65199C-2ECC-41BA-9DD7-884A03208D28}"/>
    <pc:docChg chg="modSld">
      <pc:chgData name="Sipe, Jamie" userId="7135933e-2247-4fda-8566-f650ed1ae2f7" providerId="ADAL" clId="{FF65199C-2ECC-41BA-9DD7-884A03208D28}" dt="2025-02-28T15:42:02.976" v="25"/>
      <pc:docMkLst>
        <pc:docMk/>
      </pc:docMkLst>
      <pc:sldChg chg="modSp mod">
        <pc:chgData name="Sipe, Jamie" userId="7135933e-2247-4fda-8566-f650ed1ae2f7" providerId="ADAL" clId="{FF65199C-2ECC-41BA-9DD7-884A03208D28}" dt="2025-02-28T15:42:02.976" v="25"/>
        <pc:sldMkLst>
          <pc:docMk/>
          <pc:sldMk cId="345074989" sldId="372"/>
        </pc:sldMkLst>
      </pc:sldChg>
      <pc:sldChg chg="modSp mod">
        <pc:chgData name="Sipe, Jamie" userId="7135933e-2247-4fda-8566-f650ed1ae2f7" providerId="ADAL" clId="{FF65199C-2ECC-41BA-9DD7-884A03208D28}" dt="2025-02-28T15:41:51.512" v="24"/>
        <pc:sldMkLst>
          <pc:docMk/>
          <pc:sldMk cId="3027563339" sldId="37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B3D99ADA-6A33-48C2-AFB3-0384CD572718}" type="datetimeFigureOut">
              <a:rPr lang="en-US" smtClean="0"/>
              <a:t>9/8/2025</a:t>
            </a:fld>
            <a:endParaRPr lang="en-US"/>
          </a:p>
        </p:txBody>
      </p:sp>
      <p:sp>
        <p:nvSpPr>
          <p:cNvPr id="4" name="Slide Image Placeholder 3"/>
          <p:cNvSpPr>
            <a:spLocks noGrp="1" noRot="1" noChangeAspect="1"/>
          </p:cNvSpPr>
          <p:nvPr>
            <p:ph type="sldImg" idx="2"/>
          </p:nvPr>
        </p:nvSpPr>
        <p:spPr>
          <a:xfrm>
            <a:off x="2443163" y="1200150"/>
            <a:ext cx="2428875"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5C8F99EE-B2D2-41D4-83DE-2320E59029E6}" type="slidenum">
              <a:rPr lang="en-US" smtClean="0"/>
              <a:t>‹#›</a:t>
            </a:fld>
            <a:endParaRPr lang="en-US"/>
          </a:p>
        </p:txBody>
      </p:sp>
    </p:spTree>
    <p:extLst>
      <p:ext uri="{BB962C8B-B14F-4D97-AF65-F5344CB8AC3E}">
        <p14:creationId xmlns:p14="http://schemas.microsoft.com/office/powerpoint/2010/main" val="21701657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4 shape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C0AE2BBF-F1CC-7032-049B-FDDA3E4AF09D}"/>
              </a:ext>
              <a:ext uri="{C183D7F6-B498-43B3-948B-1728B52AA6E4}">
                <adec:decorative xmlns:adec="http://schemas.microsoft.com/office/drawing/2017/decorative" val="1"/>
              </a:ext>
            </a:extLst>
          </p:cNvPr>
          <p:cNvSpPr/>
          <p:nvPr userDrawn="1"/>
        </p:nvSpPr>
        <p:spPr>
          <a:xfrm>
            <a:off x="0" y="1690446"/>
            <a:ext cx="12192000" cy="1644953"/>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a:extLst>
              <a:ext uri="{C183D7F6-B498-43B3-948B-1728B52AA6E4}">
                <adec:decorative xmlns:adec="http://schemas.microsoft.com/office/drawing/2017/decorative" val="1"/>
              </a:ext>
            </a:extLst>
          </p:cNvPr>
          <p:cNvSpPr>
            <a:spLocks noGrp="1"/>
          </p:cNvSpPr>
          <p:nvPr>
            <p:ph type="dt" sz="half" idx="10"/>
          </p:nvPr>
        </p:nvSpPr>
        <p:spPr/>
        <p:txBody>
          <a:bodyPr/>
          <a:lstStyle/>
          <a:p>
            <a:fld id="{367B9413-C376-4173-83FA-9706DE374DDA}" type="datetime1">
              <a:rPr lang="en-US" smtClean="0"/>
              <a:t>9/8/2025</a:t>
            </a:fld>
            <a:endParaRPr lang="en-US"/>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t>‹#›</a:t>
            </a:fld>
            <a:endParaRPr lang="en-US"/>
          </a:p>
        </p:txBody>
      </p:sp>
      <p:sp>
        <p:nvSpPr>
          <p:cNvPr id="7" name="Title 1">
            <a:extLst>
              <a:ext uri="{FF2B5EF4-FFF2-40B4-BE49-F238E27FC236}">
                <a16:creationId xmlns:a16="http://schemas.microsoft.com/office/drawing/2014/main" id="{B43BFAD7-08AC-18FC-0272-E8C4741C4E50}"/>
              </a:ext>
            </a:extLst>
          </p:cNvPr>
          <p:cNvSpPr>
            <a:spLocks noGrp="1"/>
          </p:cNvSpPr>
          <p:nvPr>
            <p:ph type="title" hasCustomPrompt="1"/>
          </p:nvPr>
        </p:nvSpPr>
        <p:spPr>
          <a:xfrm>
            <a:off x="0" y="1694391"/>
            <a:ext cx="12192000" cy="1673532"/>
          </a:xfrm>
        </p:spPr>
        <p:txBody>
          <a:bodyPr anchor="ctr">
            <a:noAutofit/>
          </a:bodyPr>
          <a:lstStyle>
            <a:lvl1pPr algn="ctr">
              <a:defRPr sz="4800" b="1">
                <a:solidFill>
                  <a:schemeClr val="tx1"/>
                </a:solidFill>
                <a:latin typeface="Arial" panose="020B0604020202020204" pitchFamily="34" charset="0"/>
                <a:cs typeface="Arial" panose="020B0604020202020204" pitchFamily="34" charset="0"/>
              </a:defRPr>
            </a:lvl1pPr>
          </a:lstStyle>
          <a:p>
            <a:pPr lvl="0"/>
            <a:r>
              <a:rPr lang="en-US"/>
              <a:t>Developers: Insert Title</a:t>
            </a:r>
          </a:p>
        </p:txBody>
      </p:sp>
      <p:sp>
        <p:nvSpPr>
          <p:cNvPr id="8" name="Text Placeholder 11">
            <a:extLst>
              <a:ext uri="{FF2B5EF4-FFF2-40B4-BE49-F238E27FC236}">
                <a16:creationId xmlns:a16="http://schemas.microsoft.com/office/drawing/2014/main" id="{4AE75C53-C779-2E0B-71C1-B395C639F481}"/>
              </a:ext>
            </a:extLst>
          </p:cNvPr>
          <p:cNvSpPr>
            <a:spLocks noGrp="1"/>
          </p:cNvSpPr>
          <p:nvPr>
            <p:ph type="body" sz="quarter" idx="13" hasCustomPrompt="1"/>
          </p:nvPr>
        </p:nvSpPr>
        <p:spPr>
          <a:xfrm>
            <a:off x="864923" y="4181004"/>
            <a:ext cx="10515600" cy="2563561"/>
          </a:xfrm>
        </p:spPr>
        <p:txBody>
          <a:bodyPr>
            <a:normAutofit/>
          </a:bodyPr>
          <a:lstStyle>
            <a:lvl1pPr marL="0" indent="0">
              <a:buNone/>
              <a:defRPr sz="3600">
                <a:latin typeface="Arial" panose="020B0604020202020204" pitchFamily="34" charset="0"/>
                <a:cs typeface="Arial" panose="020B0604020202020204" pitchFamily="34" charset="0"/>
              </a:defRPr>
            </a:lvl1pPr>
            <a:lvl2pPr marL="257175" indent="0">
              <a:buNone/>
              <a:defRPr>
                <a:latin typeface="Arial" panose="020B0604020202020204" pitchFamily="34" charset="0"/>
                <a:cs typeface="Arial" panose="020B0604020202020204" pitchFamily="34" charset="0"/>
              </a:defRPr>
            </a:lvl2pPr>
          </a:lstStyle>
          <a:p>
            <a:pPr lvl="0"/>
            <a:r>
              <a:rPr lang="en-US"/>
              <a:t>This guide will show…</a:t>
            </a:r>
          </a:p>
        </p:txBody>
      </p:sp>
      <p:sp>
        <p:nvSpPr>
          <p:cNvPr id="10" name="Text Placeholder 32">
            <a:extLst>
              <a:ext uri="{FF2B5EF4-FFF2-40B4-BE49-F238E27FC236}">
                <a16:creationId xmlns:a16="http://schemas.microsoft.com/office/drawing/2014/main" id="{5EFAEB02-1FB5-9E2E-67B6-3A20C1E2C089}"/>
              </a:ext>
            </a:extLst>
          </p:cNvPr>
          <p:cNvSpPr>
            <a:spLocks noGrp="1"/>
          </p:cNvSpPr>
          <p:nvPr>
            <p:ph type="body" sz="quarter" idx="14" hasCustomPrompt="1"/>
          </p:nvPr>
        </p:nvSpPr>
        <p:spPr>
          <a:xfrm>
            <a:off x="844889" y="8043364"/>
            <a:ext cx="10542315" cy="4014905"/>
          </a:xfrm>
        </p:spPr>
        <p:txBody>
          <a:bodyPr>
            <a:normAutofit/>
          </a:bodyPr>
          <a:lstStyle>
            <a:lvl1pPr marL="457200" indent="-457200">
              <a:buFont typeface="+mj-lt"/>
              <a:buAutoNum type="arabicPeriod"/>
              <a:defRPr sz="3000" b="0">
                <a:latin typeface="Arial" panose="020B0604020202020204" pitchFamily="34" charset="0"/>
                <a:cs typeface="Arial" panose="020B0604020202020204" pitchFamily="34" charset="0"/>
              </a:defRPr>
            </a:lvl1pPr>
            <a:lvl2pPr marL="514350" indent="-257175">
              <a:buFont typeface="+mj-lt"/>
              <a:buAutoNum type="arabicPeriod"/>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Provide an overview of the high-level process steps. Below, under Business Process: Provide a high-level process map so end users can visualize the business process flow.</a:t>
            </a:r>
          </a:p>
        </p:txBody>
      </p:sp>
      <p:cxnSp>
        <p:nvCxnSpPr>
          <p:cNvPr id="11" name="Straight Connector 10">
            <a:extLst>
              <a:ext uri="{FF2B5EF4-FFF2-40B4-BE49-F238E27FC236}">
                <a16:creationId xmlns:a16="http://schemas.microsoft.com/office/drawing/2014/main" id="{3B2FC54E-9B65-8E02-22A1-D4B279FAF06C}"/>
              </a:ext>
              <a:ext uri="{C183D7F6-B498-43B3-948B-1728B52AA6E4}">
                <adec:decorative xmlns:adec="http://schemas.microsoft.com/office/drawing/2017/decorative" val="1"/>
              </a:ext>
            </a:extLst>
          </p:cNvPr>
          <p:cNvCxnSpPr>
            <a:cxnSpLocks/>
          </p:cNvCxnSpPr>
          <p:nvPr userDrawn="1"/>
        </p:nvCxnSpPr>
        <p:spPr>
          <a:xfrm>
            <a:off x="864923" y="3858460"/>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A7D92039-E8CD-162A-53EE-7DBF9987FC80}"/>
              </a:ext>
              <a:ext uri="{C183D7F6-B498-43B3-948B-1728B52AA6E4}">
                <adec:decorative xmlns:adec="http://schemas.microsoft.com/office/drawing/2017/decorative" val="1"/>
              </a:ext>
            </a:extLst>
          </p:cNvPr>
          <p:cNvCxnSpPr>
            <a:cxnSpLocks/>
          </p:cNvCxnSpPr>
          <p:nvPr userDrawn="1"/>
        </p:nvCxnSpPr>
        <p:spPr>
          <a:xfrm>
            <a:off x="844889" y="7166555"/>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Oval 1">
            <a:extLst>
              <a:ext uri="{FF2B5EF4-FFF2-40B4-BE49-F238E27FC236}">
                <a16:creationId xmlns:a16="http://schemas.microsoft.com/office/drawing/2014/main" id="{3D54BC28-8849-0E75-55BD-00353ABDE1D8}"/>
              </a:ext>
              <a:ext uri="{C183D7F6-B498-43B3-948B-1728B52AA6E4}">
                <adec:decorative xmlns:adec="http://schemas.microsoft.com/office/drawing/2017/decorative" val="1"/>
              </a:ext>
            </a:extLst>
          </p:cNvPr>
          <p:cNvSpPr/>
          <p:nvPr userDrawn="1"/>
        </p:nvSpPr>
        <p:spPr>
          <a:xfrm>
            <a:off x="825839" y="13309460"/>
            <a:ext cx="2135333" cy="1546907"/>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latin typeface="Arial" panose="020B0604020202020204" pitchFamily="34" charset="0"/>
              <a:cs typeface="Arial" panose="020B0604020202020204" pitchFamily="34" charset="0"/>
            </a:endParaRPr>
          </a:p>
        </p:txBody>
      </p:sp>
      <p:cxnSp>
        <p:nvCxnSpPr>
          <p:cNvPr id="12" name="Straight Arrow Connector 11">
            <a:extLst>
              <a:ext uri="{FF2B5EF4-FFF2-40B4-BE49-F238E27FC236}">
                <a16:creationId xmlns:a16="http://schemas.microsoft.com/office/drawing/2014/main" id="{06C14F2E-E381-93EA-DBCB-C1F91E6E4009}"/>
              </a:ext>
              <a:ext uri="{C183D7F6-B498-43B3-948B-1728B52AA6E4}">
                <adec:decorative xmlns:adec="http://schemas.microsoft.com/office/drawing/2017/decorative" val="1"/>
              </a:ext>
            </a:extLst>
          </p:cNvPr>
          <p:cNvCxnSpPr>
            <a:cxnSpLocks/>
          </p:cNvCxnSpPr>
          <p:nvPr userDrawn="1"/>
        </p:nvCxnSpPr>
        <p:spPr>
          <a:xfrm>
            <a:off x="3083047" y="14010734"/>
            <a:ext cx="49835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12A50FB9-2B4B-F6F6-1F53-921E17055B98}"/>
              </a:ext>
              <a:ext uri="{C183D7F6-B498-43B3-948B-1728B52AA6E4}">
                <adec:decorative xmlns:adec="http://schemas.microsoft.com/office/drawing/2017/decorative" val="1"/>
              </a:ext>
            </a:extLst>
          </p:cNvPr>
          <p:cNvSpPr/>
          <p:nvPr userDrawn="1"/>
        </p:nvSpPr>
        <p:spPr>
          <a:xfrm>
            <a:off x="3770291" y="13309457"/>
            <a:ext cx="1889219" cy="154691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cs typeface="Arial" panose="020B0604020202020204" pitchFamily="34" charset="0"/>
            </a:endParaRPr>
          </a:p>
        </p:txBody>
      </p:sp>
      <p:cxnSp>
        <p:nvCxnSpPr>
          <p:cNvPr id="17" name="Straight Arrow Connector 16">
            <a:extLst>
              <a:ext uri="{FF2B5EF4-FFF2-40B4-BE49-F238E27FC236}">
                <a16:creationId xmlns:a16="http://schemas.microsoft.com/office/drawing/2014/main" id="{6FDA55B7-CD6E-C95A-2992-64371D2A2250}"/>
              </a:ext>
              <a:ext uri="{C183D7F6-B498-43B3-948B-1728B52AA6E4}">
                <adec:decorative xmlns:adec="http://schemas.microsoft.com/office/drawing/2017/decorative" val="1"/>
              </a:ext>
            </a:extLst>
          </p:cNvPr>
          <p:cNvCxnSpPr>
            <a:cxnSpLocks/>
          </p:cNvCxnSpPr>
          <p:nvPr userDrawn="1"/>
        </p:nvCxnSpPr>
        <p:spPr>
          <a:xfrm>
            <a:off x="5866869" y="14010734"/>
            <a:ext cx="49835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599CD3C2-C4E2-3218-37BA-4E7267462A98}"/>
              </a:ext>
              <a:ext uri="{C183D7F6-B498-43B3-948B-1728B52AA6E4}">
                <adec:decorative xmlns:adec="http://schemas.microsoft.com/office/drawing/2017/decorative" val="1"/>
              </a:ext>
            </a:extLst>
          </p:cNvPr>
          <p:cNvSpPr/>
          <p:nvPr userDrawn="1"/>
        </p:nvSpPr>
        <p:spPr>
          <a:xfrm>
            <a:off x="6569257" y="13309460"/>
            <a:ext cx="1786198" cy="1546907"/>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latin typeface="Arial" panose="020B0604020202020204" pitchFamily="34" charset="0"/>
              <a:cs typeface="Arial" panose="020B0604020202020204" pitchFamily="34" charset="0"/>
            </a:endParaRPr>
          </a:p>
        </p:txBody>
      </p:sp>
      <p:cxnSp>
        <p:nvCxnSpPr>
          <p:cNvPr id="20" name="Straight Arrow Connector 19">
            <a:extLst>
              <a:ext uri="{FF2B5EF4-FFF2-40B4-BE49-F238E27FC236}">
                <a16:creationId xmlns:a16="http://schemas.microsoft.com/office/drawing/2014/main" id="{0FCE2A6E-264E-7C16-B0B4-3931B56EBDB1}"/>
              </a:ext>
              <a:ext uri="{C183D7F6-B498-43B3-948B-1728B52AA6E4}">
                <adec:decorative xmlns:adec="http://schemas.microsoft.com/office/drawing/2017/decorative" val="1"/>
              </a:ext>
            </a:extLst>
          </p:cNvPr>
          <p:cNvCxnSpPr>
            <a:cxnSpLocks/>
          </p:cNvCxnSpPr>
          <p:nvPr userDrawn="1"/>
        </p:nvCxnSpPr>
        <p:spPr>
          <a:xfrm>
            <a:off x="8473006" y="14010734"/>
            <a:ext cx="49835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8ED1E73F-EED6-6925-1934-3E148AD56F9C}"/>
              </a:ext>
              <a:ext uri="{C183D7F6-B498-43B3-948B-1728B52AA6E4}">
                <adec:decorative xmlns:adec="http://schemas.microsoft.com/office/drawing/2017/decorative" val="1"/>
              </a:ext>
            </a:extLst>
          </p:cNvPr>
          <p:cNvSpPr/>
          <p:nvPr userDrawn="1"/>
        </p:nvSpPr>
        <p:spPr>
          <a:xfrm>
            <a:off x="9077068" y="13309460"/>
            <a:ext cx="2135333" cy="1546907"/>
          </a:xfrm>
          <a:prstGeom prst="ellips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latin typeface="Arial" panose="020B0604020202020204" pitchFamily="34" charset="0"/>
              <a:cs typeface="Arial" panose="020B0604020202020204" pitchFamily="34" charset="0"/>
            </a:endParaRPr>
          </a:p>
        </p:txBody>
      </p:sp>
      <p:sp>
        <p:nvSpPr>
          <p:cNvPr id="23" name="Text Placeholder 22">
            <a:extLst>
              <a:ext uri="{FF2B5EF4-FFF2-40B4-BE49-F238E27FC236}">
                <a16:creationId xmlns:a16="http://schemas.microsoft.com/office/drawing/2014/main" id="{F32B346A-D51C-7573-6A20-9C90A35CE6C9}"/>
              </a:ext>
            </a:extLst>
          </p:cNvPr>
          <p:cNvSpPr>
            <a:spLocks noGrp="1"/>
          </p:cNvSpPr>
          <p:nvPr>
            <p:ph type="body" sz="quarter" idx="16" hasCustomPrompt="1"/>
          </p:nvPr>
        </p:nvSpPr>
        <p:spPr>
          <a:xfrm>
            <a:off x="1141337" y="13697149"/>
            <a:ext cx="1449387" cy="771525"/>
          </a:xfrm>
        </p:spPr>
        <p:txBody>
          <a:bodyPr anchor="ctr">
            <a:noAutofit/>
          </a:bodyPr>
          <a:lstStyle>
            <a:lvl1pPr marL="0" indent="0" algn="ctr">
              <a:buNone/>
              <a:defRPr sz="1800" b="1"/>
            </a:lvl1pPr>
          </a:lstStyle>
          <a:p>
            <a:pPr lvl="0"/>
            <a:r>
              <a:rPr lang="en-US"/>
              <a:t>Start Process</a:t>
            </a:r>
          </a:p>
        </p:txBody>
      </p:sp>
      <p:sp>
        <p:nvSpPr>
          <p:cNvPr id="24" name="Text Placeholder 22">
            <a:extLst>
              <a:ext uri="{FF2B5EF4-FFF2-40B4-BE49-F238E27FC236}">
                <a16:creationId xmlns:a16="http://schemas.microsoft.com/office/drawing/2014/main" id="{71D51A69-F01C-AB78-1C2B-6ABB6C851D2B}"/>
              </a:ext>
            </a:extLst>
          </p:cNvPr>
          <p:cNvSpPr>
            <a:spLocks noGrp="1"/>
          </p:cNvSpPr>
          <p:nvPr>
            <p:ph type="body" sz="quarter" idx="17" hasCustomPrompt="1"/>
          </p:nvPr>
        </p:nvSpPr>
        <p:spPr>
          <a:xfrm>
            <a:off x="3990206" y="13687823"/>
            <a:ext cx="1449387" cy="771525"/>
          </a:xfrm>
        </p:spPr>
        <p:txBody>
          <a:bodyPr anchor="ctr">
            <a:noAutofit/>
          </a:bodyPr>
          <a:lstStyle>
            <a:lvl1pPr marL="0" indent="0" algn="ctr">
              <a:buNone/>
              <a:defRPr sz="1800" b="1">
                <a:solidFill>
                  <a:schemeClr val="tx1"/>
                </a:solidFill>
              </a:defRPr>
            </a:lvl1pPr>
          </a:lstStyle>
          <a:p>
            <a:pPr lvl="0"/>
            <a:r>
              <a:rPr lang="en-US"/>
              <a:t>Step (title of this Job Aid)</a:t>
            </a:r>
          </a:p>
        </p:txBody>
      </p:sp>
      <p:sp>
        <p:nvSpPr>
          <p:cNvPr id="25" name="Text Placeholder 22">
            <a:extLst>
              <a:ext uri="{FF2B5EF4-FFF2-40B4-BE49-F238E27FC236}">
                <a16:creationId xmlns:a16="http://schemas.microsoft.com/office/drawing/2014/main" id="{8EF3B554-0B76-2A27-119D-14B00A458086}"/>
              </a:ext>
            </a:extLst>
          </p:cNvPr>
          <p:cNvSpPr>
            <a:spLocks noGrp="1"/>
          </p:cNvSpPr>
          <p:nvPr>
            <p:ph type="body" sz="quarter" idx="18" hasCustomPrompt="1"/>
          </p:nvPr>
        </p:nvSpPr>
        <p:spPr>
          <a:xfrm>
            <a:off x="6737662" y="13697149"/>
            <a:ext cx="1449387" cy="771525"/>
          </a:xfrm>
        </p:spPr>
        <p:txBody>
          <a:bodyPr anchor="ctr">
            <a:noAutofit/>
          </a:bodyPr>
          <a:lstStyle>
            <a:lvl1pPr marL="0" indent="0" algn="ctr">
              <a:buNone/>
              <a:defRPr sz="1800" b="1"/>
            </a:lvl1pPr>
          </a:lstStyle>
          <a:p>
            <a:pPr lvl="0"/>
            <a:r>
              <a:rPr lang="en-US"/>
              <a:t>Next step</a:t>
            </a:r>
          </a:p>
        </p:txBody>
      </p:sp>
      <p:sp>
        <p:nvSpPr>
          <p:cNvPr id="26" name="Text Placeholder 22">
            <a:extLst>
              <a:ext uri="{FF2B5EF4-FFF2-40B4-BE49-F238E27FC236}">
                <a16:creationId xmlns:a16="http://schemas.microsoft.com/office/drawing/2014/main" id="{41901540-64EE-405A-6296-8C24087B7765}"/>
              </a:ext>
            </a:extLst>
          </p:cNvPr>
          <p:cNvSpPr>
            <a:spLocks noGrp="1"/>
          </p:cNvSpPr>
          <p:nvPr>
            <p:ph type="body" sz="quarter" idx="19" hasCustomPrompt="1"/>
          </p:nvPr>
        </p:nvSpPr>
        <p:spPr>
          <a:xfrm>
            <a:off x="9420040" y="13701592"/>
            <a:ext cx="1449387" cy="771525"/>
          </a:xfrm>
        </p:spPr>
        <p:txBody>
          <a:bodyPr anchor="ctr">
            <a:noAutofit/>
          </a:bodyPr>
          <a:lstStyle>
            <a:lvl1pPr marL="0" indent="0" algn="ctr">
              <a:buNone/>
              <a:defRPr sz="1800" b="1"/>
            </a:lvl1pPr>
          </a:lstStyle>
          <a:p>
            <a:pPr lvl="0"/>
            <a:r>
              <a:rPr lang="en-US"/>
              <a:t>End of Process</a:t>
            </a:r>
          </a:p>
        </p:txBody>
      </p:sp>
      <p:pic>
        <p:nvPicPr>
          <p:cNvPr id="27" name="Picture 26">
            <a:extLst>
              <a:ext uri="{FF2B5EF4-FFF2-40B4-BE49-F238E27FC236}">
                <a16:creationId xmlns:a16="http://schemas.microsoft.com/office/drawing/2014/main" id="{EFD19BBC-BAC4-08DB-FDBA-738F62F04F6C}"/>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65936" y="624853"/>
            <a:ext cx="4544577" cy="731521"/>
          </a:xfrm>
          <a:prstGeom prst="rect">
            <a:avLst/>
          </a:prstGeom>
        </p:spPr>
      </p:pic>
      <p:sp>
        <p:nvSpPr>
          <p:cNvPr id="22" name="Rectangle 21">
            <a:extLst>
              <a:ext uri="{FF2B5EF4-FFF2-40B4-BE49-F238E27FC236}">
                <a16:creationId xmlns:a16="http://schemas.microsoft.com/office/drawing/2014/main" id="{35F9B85C-AFA7-E163-E45A-5AE9207940DF}"/>
              </a:ext>
              <a:ext uri="{C183D7F6-B498-43B3-948B-1728B52AA6E4}">
                <adec:decorative xmlns:adec="http://schemas.microsoft.com/office/drawing/2017/decorative" val="1"/>
              </a:ext>
            </a:extLst>
          </p:cNvPr>
          <p:cNvSpPr/>
          <p:nvPr userDrawn="1"/>
        </p:nvSpPr>
        <p:spPr>
          <a:xfrm>
            <a:off x="-2" y="3239405"/>
            <a:ext cx="12192000" cy="112855"/>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D2881183-AB5B-F9DE-8894-57103CCFE1F4}"/>
              </a:ext>
              <a:ext uri="{C183D7F6-B498-43B3-948B-1728B52AA6E4}">
                <adec:decorative xmlns:adec="http://schemas.microsoft.com/office/drawing/2017/decorative" val="1"/>
              </a:ext>
            </a:extLst>
          </p:cNvPr>
          <p:cNvSpPr/>
          <p:nvPr userDrawn="1"/>
        </p:nvSpPr>
        <p:spPr>
          <a:xfrm>
            <a:off x="4610100" y="3609981"/>
            <a:ext cx="2971800"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EF57F10D-29E7-F3E8-912B-C32328D477A5}"/>
              </a:ext>
              <a:ext uri="{C183D7F6-B498-43B3-948B-1728B52AA6E4}">
                <adec:decorative xmlns:adec="http://schemas.microsoft.com/office/drawing/2017/decorative" val="1"/>
              </a:ext>
            </a:extLst>
          </p:cNvPr>
          <p:cNvSpPr/>
          <p:nvPr userDrawn="1"/>
        </p:nvSpPr>
        <p:spPr>
          <a:xfrm>
            <a:off x="4884255" y="6921923"/>
            <a:ext cx="2423491"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329390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Steps 2">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09A3FAA4-DEA7-FA82-16D4-A3D741BAA5A8}"/>
              </a:ext>
            </a:extLst>
          </p:cNvPr>
          <p:cNvSpPr>
            <a:spLocks noGrp="1"/>
          </p:cNvSpPr>
          <p:nvPr>
            <p:ph type="dt" sz="half" idx="10"/>
          </p:nvPr>
        </p:nvSpPr>
        <p:spPr/>
        <p:txBody>
          <a:bodyPr/>
          <a:lstStyle/>
          <a:p>
            <a:fld id="{AABB7832-A06D-4E8B-A914-BDD6443ECE72}" type="datetime1">
              <a:rPr lang="en-US" smtClean="0"/>
              <a:t>9/8/2025</a:t>
            </a:fld>
            <a:endParaRPr lang="en-US"/>
          </a:p>
        </p:txBody>
      </p:sp>
      <p:sp>
        <p:nvSpPr>
          <p:cNvPr id="4" name="Footer Placeholder 3">
            <a:extLst>
              <a:ext uri="{FF2B5EF4-FFF2-40B4-BE49-F238E27FC236}">
                <a16:creationId xmlns:a16="http://schemas.microsoft.com/office/drawing/2014/main" id="{0D24CC63-EC9E-E561-D793-B6D72C369512}"/>
              </a:ext>
            </a:extLst>
          </p:cNvPr>
          <p:cNvSpPr>
            <a:spLocks noGrp="1"/>
          </p:cNvSpPr>
          <p:nvPr>
            <p:ph type="ftr" sz="quarter" idx="11"/>
          </p:nvPr>
        </p:nvSpPr>
        <p:spPr/>
        <p:txBody>
          <a:bodyPr/>
          <a:lstStyle/>
          <a:p>
            <a:r>
              <a:rPr lang="en-US"/>
              <a:t>Version 1</a:t>
            </a:r>
          </a:p>
        </p:txBody>
      </p:sp>
      <p:sp>
        <p:nvSpPr>
          <p:cNvPr id="5" name="Slide Number Placeholder 4">
            <a:extLst>
              <a:ext uri="{FF2B5EF4-FFF2-40B4-BE49-F238E27FC236}">
                <a16:creationId xmlns:a16="http://schemas.microsoft.com/office/drawing/2014/main" id="{D76F3A2A-2C14-EA83-4E37-EFB1F50F4882}"/>
              </a:ext>
            </a:extLst>
          </p:cNvPr>
          <p:cNvSpPr>
            <a:spLocks noGrp="1"/>
          </p:cNvSpPr>
          <p:nvPr>
            <p:ph type="sldNum" sz="quarter" idx="12"/>
          </p:nvPr>
        </p:nvSpPr>
        <p:spPr/>
        <p:txBody>
          <a:bodyPr/>
          <a:lstStyle/>
          <a:p>
            <a:fld id="{A178E8AA-DD40-477F-A66C-355F3DFD5912}" type="slidenum">
              <a:rPr lang="en-US" smtClean="0"/>
              <a:pPr/>
              <a:t>‹#›</a:t>
            </a:fld>
            <a:endParaRPr lang="en-US"/>
          </a:p>
        </p:txBody>
      </p:sp>
      <p:sp>
        <p:nvSpPr>
          <p:cNvPr id="6" name="Title 1">
            <a:extLst>
              <a:ext uri="{FF2B5EF4-FFF2-40B4-BE49-F238E27FC236}">
                <a16:creationId xmlns:a16="http://schemas.microsoft.com/office/drawing/2014/main" id="{EA67389A-647C-25B9-EC21-96D8E89E0006}"/>
              </a:ext>
            </a:extLst>
          </p:cNvPr>
          <p:cNvSpPr>
            <a:spLocks noGrp="1"/>
          </p:cNvSpPr>
          <p:nvPr>
            <p:ph type="title" hasCustomPrompt="1"/>
          </p:nvPr>
        </p:nvSpPr>
        <p:spPr>
          <a:xfrm>
            <a:off x="838199" y="792148"/>
            <a:ext cx="10515600" cy="808698"/>
          </a:xfrm>
        </p:spPr>
        <p:txBody>
          <a:bodyPr>
            <a:normAutofit/>
          </a:bodyPr>
          <a:lstStyle>
            <a:lvl1pPr>
              <a:defRPr sz="4000" b="1">
                <a:latin typeface="Arial" panose="020B0604020202020204" pitchFamily="34" charset="0"/>
                <a:cs typeface="Arial" panose="020B0604020202020204" pitchFamily="34" charset="0"/>
              </a:defRPr>
            </a:lvl1pPr>
          </a:lstStyle>
          <a:p>
            <a:r>
              <a:rPr lang="en-US"/>
              <a:t>Job Aid Title</a:t>
            </a:r>
          </a:p>
        </p:txBody>
      </p:sp>
      <p:cxnSp>
        <p:nvCxnSpPr>
          <p:cNvPr id="7" name="Straight Connector 6">
            <a:extLst>
              <a:ext uri="{FF2B5EF4-FFF2-40B4-BE49-F238E27FC236}">
                <a16:creationId xmlns:a16="http://schemas.microsoft.com/office/drawing/2014/main" id="{4C91B243-49B2-9D53-E684-4A24A21F1557}"/>
              </a:ext>
            </a:extLst>
          </p:cNvPr>
          <p:cNvCxnSpPr>
            <a:cxnSpLocks/>
          </p:cNvCxnSpPr>
          <p:nvPr userDrawn="1"/>
        </p:nvCxnSpPr>
        <p:spPr>
          <a:xfrm>
            <a:off x="838199" y="8814963"/>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BD8B138E-1F3F-DC77-5EA4-6C4BCFF0A395}"/>
              </a:ext>
            </a:extLst>
          </p:cNvPr>
          <p:cNvCxnSpPr>
            <a:cxnSpLocks/>
          </p:cNvCxnSpPr>
          <p:nvPr userDrawn="1"/>
        </p:nvCxnSpPr>
        <p:spPr>
          <a:xfrm>
            <a:off x="838199" y="2035018"/>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3BEA5A19-8521-AB81-E474-C5957BFDC60F}"/>
              </a:ext>
            </a:extLst>
          </p:cNvPr>
          <p:cNvSpPr/>
          <p:nvPr userDrawn="1"/>
        </p:nvSpPr>
        <p:spPr>
          <a:xfrm>
            <a:off x="4575985" y="1773408"/>
            <a:ext cx="3093455" cy="523220"/>
          </a:xfrm>
          <a:prstGeom prst="rect">
            <a:avLst/>
          </a:prstGeom>
          <a:solidFill>
            <a:schemeClr val="bg1"/>
          </a:solidFill>
        </p:spPr>
        <p:txBody>
          <a:bodyPr wrap="square">
            <a:spAutoFit/>
          </a:bodyPr>
          <a:lstStyle/>
          <a:p>
            <a:pPr algn="ctr"/>
            <a:r>
              <a:rPr lang="en-US" sz="2800" b="1">
                <a:latin typeface="Arial" panose="020B0604020202020204" pitchFamily="34" charset="0"/>
                <a:cs typeface="Arial" panose="020B0604020202020204" pitchFamily="34" charset="0"/>
              </a:rPr>
              <a:t>INSTRUCTIONS</a:t>
            </a:r>
            <a:endParaRPr lang="en-US" sz="1800" b="1">
              <a:latin typeface="Arial" panose="020B0604020202020204" pitchFamily="34" charset="0"/>
              <a:cs typeface="Arial" panose="020B0604020202020204" pitchFamily="34" charset="0"/>
            </a:endParaRPr>
          </a:p>
        </p:txBody>
      </p:sp>
      <p:sp>
        <p:nvSpPr>
          <p:cNvPr id="10" name="Text Placeholder 12">
            <a:extLst>
              <a:ext uri="{FF2B5EF4-FFF2-40B4-BE49-F238E27FC236}">
                <a16:creationId xmlns:a16="http://schemas.microsoft.com/office/drawing/2014/main" id="{750B7665-440D-E687-1931-F77CD27F9E48}"/>
              </a:ext>
            </a:extLst>
          </p:cNvPr>
          <p:cNvSpPr>
            <a:spLocks noGrp="1"/>
          </p:cNvSpPr>
          <p:nvPr>
            <p:ph type="body" sz="quarter" idx="13" hasCustomPrompt="1"/>
          </p:nvPr>
        </p:nvSpPr>
        <p:spPr>
          <a:xfrm>
            <a:off x="838199" y="2358030"/>
            <a:ext cx="10569221" cy="6053667"/>
          </a:xfrm>
        </p:spPr>
        <p:txBody>
          <a:bodyPr/>
          <a:lstStyle>
            <a:lvl1pPr marL="571500" indent="-571500">
              <a:buFont typeface="+mj-lt"/>
              <a:buNone/>
              <a:defRPr>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Use this slide to show two steps</a:t>
            </a:r>
          </a:p>
        </p:txBody>
      </p:sp>
      <p:sp>
        <p:nvSpPr>
          <p:cNvPr id="11" name="Text Placeholder 12">
            <a:extLst>
              <a:ext uri="{FF2B5EF4-FFF2-40B4-BE49-F238E27FC236}">
                <a16:creationId xmlns:a16="http://schemas.microsoft.com/office/drawing/2014/main" id="{D3DE3D2C-37D2-B62A-B24C-CBEF78DBF395}"/>
              </a:ext>
            </a:extLst>
          </p:cNvPr>
          <p:cNvSpPr>
            <a:spLocks noGrp="1"/>
          </p:cNvSpPr>
          <p:nvPr>
            <p:ph type="body" sz="quarter" idx="14" hasCustomPrompt="1"/>
          </p:nvPr>
        </p:nvSpPr>
        <p:spPr>
          <a:xfrm>
            <a:off x="838199" y="9017659"/>
            <a:ext cx="10569221" cy="6053667"/>
          </a:xfrm>
        </p:spPr>
        <p:txBody>
          <a:bodyPr/>
          <a:lstStyle>
            <a:lvl1pPr marL="571500" indent="-571500">
              <a:buFont typeface="+mj-lt"/>
              <a:buNone/>
              <a:defRPr>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Insert Step</a:t>
            </a:r>
          </a:p>
        </p:txBody>
      </p:sp>
      <p:pic>
        <p:nvPicPr>
          <p:cNvPr id="2" name="Picture 1">
            <a:extLst>
              <a:ext uri="{FF2B5EF4-FFF2-40B4-BE49-F238E27FC236}">
                <a16:creationId xmlns:a16="http://schemas.microsoft.com/office/drawing/2014/main" id="{CE342976-675F-9A54-1C8B-53AF5FC0BBAF}"/>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58940" y="146838"/>
            <a:ext cx="2936764" cy="472719"/>
          </a:xfrm>
          <a:prstGeom prst="rect">
            <a:avLst/>
          </a:prstGeom>
        </p:spPr>
      </p:pic>
    </p:spTree>
    <p:extLst>
      <p:ext uri="{BB962C8B-B14F-4D97-AF65-F5344CB8AC3E}">
        <p14:creationId xmlns:p14="http://schemas.microsoft.com/office/powerpoint/2010/main" val="3249252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Steps 3">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91CC4B09-B11D-A6E6-A469-482C4BE4D414}"/>
              </a:ext>
            </a:extLst>
          </p:cNvPr>
          <p:cNvSpPr>
            <a:spLocks noGrp="1"/>
          </p:cNvSpPr>
          <p:nvPr>
            <p:ph type="dt" sz="half" idx="10"/>
          </p:nvPr>
        </p:nvSpPr>
        <p:spPr/>
        <p:txBody>
          <a:bodyPr/>
          <a:lstStyle/>
          <a:p>
            <a:fld id="{AABB7832-A06D-4E8B-A914-BDD6443ECE72}" type="datetime1">
              <a:rPr lang="en-US" smtClean="0"/>
              <a:t>9/8/2025</a:t>
            </a:fld>
            <a:endParaRPr lang="en-US"/>
          </a:p>
        </p:txBody>
      </p:sp>
      <p:sp>
        <p:nvSpPr>
          <p:cNvPr id="4" name="Footer Placeholder 3">
            <a:extLst>
              <a:ext uri="{FF2B5EF4-FFF2-40B4-BE49-F238E27FC236}">
                <a16:creationId xmlns:a16="http://schemas.microsoft.com/office/drawing/2014/main" id="{8A3306A1-BF0B-04AA-E055-CBCD9F88FDDC}"/>
              </a:ext>
            </a:extLst>
          </p:cNvPr>
          <p:cNvSpPr>
            <a:spLocks noGrp="1"/>
          </p:cNvSpPr>
          <p:nvPr>
            <p:ph type="ftr" sz="quarter" idx="11"/>
          </p:nvPr>
        </p:nvSpPr>
        <p:spPr/>
        <p:txBody>
          <a:bodyPr/>
          <a:lstStyle/>
          <a:p>
            <a:r>
              <a:rPr lang="en-US"/>
              <a:t>Version 1</a:t>
            </a:r>
          </a:p>
        </p:txBody>
      </p:sp>
      <p:sp>
        <p:nvSpPr>
          <p:cNvPr id="5" name="Slide Number Placeholder 4">
            <a:extLst>
              <a:ext uri="{FF2B5EF4-FFF2-40B4-BE49-F238E27FC236}">
                <a16:creationId xmlns:a16="http://schemas.microsoft.com/office/drawing/2014/main" id="{4BA2A929-451C-6074-98A2-9C6F206D11C3}"/>
              </a:ext>
            </a:extLst>
          </p:cNvPr>
          <p:cNvSpPr>
            <a:spLocks noGrp="1"/>
          </p:cNvSpPr>
          <p:nvPr>
            <p:ph type="sldNum" sz="quarter" idx="12"/>
          </p:nvPr>
        </p:nvSpPr>
        <p:spPr/>
        <p:txBody>
          <a:bodyPr/>
          <a:lstStyle/>
          <a:p>
            <a:fld id="{A178E8AA-DD40-477F-A66C-355F3DFD5912}" type="slidenum">
              <a:rPr lang="en-US" smtClean="0"/>
              <a:pPr/>
              <a:t>‹#›</a:t>
            </a:fld>
            <a:endParaRPr lang="en-US"/>
          </a:p>
        </p:txBody>
      </p:sp>
      <p:cxnSp>
        <p:nvCxnSpPr>
          <p:cNvPr id="6" name="Straight Connector 5">
            <a:extLst>
              <a:ext uri="{FF2B5EF4-FFF2-40B4-BE49-F238E27FC236}">
                <a16:creationId xmlns:a16="http://schemas.microsoft.com/office/drawing/2014/main" id="{8A64A6B0-E796-E2BD-8EE7-0F619EB03470}"/>
              </a:ext>
            </a:extLst>
          </p:cNvPr>
          <p:cNvCxnSpPr>
            <a:cxnSpLocks/>
          </p:cNvCxnSpPr>
          <p:nvPr userDrawn="1"/>
        </p:nvCxnSpPr>
        <p:spPr>
          <a:xfrm>
            <a:off x="838201" y="6488007"/>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932E6A9-4DAB-998B-3C6C-E139BC54BCE6}"/>
              </a:ext>
            </a:extLst>
          </p:cNvPr>
          <p:cNvCxnSpPr>
            <a:cxnSpLocks/>
          </p:cNvCxnSpPr>
          <p:nvPr userDrawn="1"/>
        </p:nvCxnSpPr>
        <p:spPr>
          <a:xfrm>
            <a:off x="838201" y="2045263"/>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16254F56-ACA8-1D2A-9FF1-7C42D2AC33C9}"/>
              </a:ext>
            </a:extLst>
          </p:cNvPr>
          <p:cNvSpPr/>
          <p:nvPr userDrawn="1"/>
        </p:nvSpPr>
        <p:spPr>
          <a:xfrm>
            <a:off x="4549271" y="1778929"/>
            <a:ext cx="3093455" cy="523220"/>
          </a:xfrm>
          <a:prstGeom prst="rect">
            <a:avLst/>
          </a:prstGeom>
          <a:solidFill>
            <a:schemeClr val="bg1"/>
          </a:solidFill>
        </p:spPr>
        <p:txBody>
          <a:bodyPr wrap="square">
            <a:spAutoFit/>
          </a:bodyPr>
          <a:lstStyle/>
          <a:p>
            <a:pPr algn="ctr"/>
            <a:r>
              <a:rPr lang="en-US" sz="2800" b="1">
                <a:latin typeface="Arial" panose="020B0604020202020204" pitchFamily="34" charset="0"/>
                <a:cs typeface="Arial" panose="020B0604020202020204" pitchFamily="34" charset="0"/>
              </a:rPr>
              <a:t>INSTRUCTIONS</a:t>
            </a:r>
          </a:p>
        </p:txBody>
      </p:sp>
      <p:cxnSp>
        <p:nvCxnSpPr>
          <p:cNvPr id="9" name="Straight Connector 8">
            <a:extLst>
              <a:ext uri="{FF2B5EF4-FFF2-40B4-BE49-F238E27FC236}">
                <a16:creationId xmlns:a16="http://schemas.microsoft.com/office/drawing/2014/main" id="{54D4D0C3-7A54-6024-A936-F4B3565BCB0A}"/>
              </a:ext>
            </a:extLst>
          </p:cNvPr>
          <p:cNvCxnSpPr>
            <a:cxnSpLocks/>
          </p:cNvCxnSpPr>
          <p:nvPr userDrawn="1"/>
        </p:nvCxnSpPr>
        <p:spPr>
          <a:xfrm>
            <a:off x="811485" y="10935476"/>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57CD3333-F900-AA66-4437-6BC55500907D}"/>
              </a:ext>
            </a:extLst>
          </p:cNvPr>
          <p:cNvSpPr>
            <a:spLocks noGrp="1"/>
          </p:cNvSpPr>
          <p:nvPr>
            <p:ph type="title" hasCustomPrompt="1"/>
          </p:nvPr>
        </p:nvSpPr>
        <p:spPr>
          <a:xfrm>
            <a:off x="838199" y="792148"/>
            <a:ext cx="10515600" cy="808698"/>
          </a:xfrm>
        </p:spPr>
        <p:txBody>
          <a:bodyPr>
            <a:normAutofit/>
          </a:bodyPr>
          <a:lstStyle>
            <a:lvl1pPr>
              <a:defRPr sz="4000" b="1">
                <a:latin typeface="Arial" panose="020B0604020202020204" pitchFamily="34" charset="0"/>
                <a:cs typeface="Arial" panose="020B0604020202020204" pitchFamily="34" charset="0"/>
              </a:defRPr>
            </a:lvl1pPr>
          </a:lstStyle>
          <a:p>
            <a:r>
              <a:rPr lang="en-US"/>
              <a:t>Job Aid Title</a:t>
            </a:r>
          </a:p>
        </p:txBody>
      </p:sp>
      <p:sp>
        <p:nvSpPr>
          <p:cNvPr id="11" name="Text Placeholder 12">
            <a:extLst>
              <a:ext uri="{FF2B5EF4-FFF2-40B4-BE49-F238E27FC236}">
                <a16:creationId xmlns:a16="http://schemas.microsoft.com/office/drawing/2014/main" id="{D3FE134B-6B21-A9D3-2F8F-ECAFF3CE24D8}"/>
              </a:ext>
            </a:extLst>
          </p:cNvPr>
          <p:cNvSpPr>
            <a:spLocks noGrp="1"/>
          </p:cNvSpPr>
          <p:nvPr>
            <p:ph type="body" sz="quarter" idx="16" hasCustomPrompt="1"/>
          </p:nvPr>
        </p:nvSpPr>
        <p:spPr>
          <a:xfrm>
            <a:off x="838198" y="2389822"/>
            <a:ext cx="10569221" cy="3941946"/>
          </a:xfrm>
        </p:spPr>
        <p:txBody>
          <a:bodyPr>
            <a:normAutofit/>
          </a:bodyPr>
          <a:lstStyle>
            <a:lvl1pPr marL="571500" indent="-57150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Use this slide to show three steps</a:t>
            </a:r>
          </a:p>
        </p:txBody>
      </p:sp>
      <p:sp>
        <p:nvSpPr>
          <p:cNvPr id="12" name="Text Placeholder 12">
            <a:extLst>
              <a:ext uri="{FF2B5EF4-FFF2-40B4-BE49-F238E27FC236}">
                <a16:creationId xmlns:a16="http://schemas.microsoft.com/office/drawing/2014/main" id="{843CAA79-4A70-3945-4EE6-34BECE9C8DFF}"/>
              </a:ext>
            </a:extLst>
          </p:cNvPr>
          <p:cNvSpPr>
            <a:spLocks noGrp="1"/>
          </p:cNvSpPr>
          <p:nvPr>
            <p:ph type="body" sz="quarter" idx="17" hasCustomPrompt="1"/>
          </p:nvPr>
        </p:nvSpPr>
        <p:spPr>
          <a:xfrm>
            <a:off x="784577" y="11249224"/>
            <a:ext cx="10569221" cy="3941946"/>
          </a:xfrm>
        </p:spPr>
        <p:txBody>
          <a:bodyPr>
            <a:normAutofit/>
          </a:bodyPr>
          <a:lstStyle>
            <a:lvl1pPr marL="571500" indent="-57150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Insert Step</a:t>
            </a:r>
          </a:p>
        </p:txBody>
      </p:sp>
      <p:sp>
        <p:nvSpPr>
          <p:cNvPr id="13" name="Text Placeholder 12">
            <a:extLst>
              <a:ext uri="{FF2B5EF4-FFF2-40B4-BE49-F238E27FC236}">
                <a16:creationId xmlns:a16="http://schemas.microsoft.com/office/drawing/2014/main" id="{F900CAC4-4AA7-5917-6E77-B293E9B08800}"/>
              </a:ext>
            </a:extLst>
          </p:cNvPr>
          <p:cNvSpPr>
            <a:spLocks noGrp="1"/>
          </p:cNvSpPr>
          <p:nvPr>
            <p:ph type="body" sz="quarter" idx="18" hasCustomPrompt="1"/>
          </p:nvPr>
        </p:nvSpPr>
        <p:spPr>
          <a:xfrm>
            <a:off x="784577" y="6786990"/>
            <a:ext cx="10569221" cy="3941946"/>
          </a:xfrm>
        </p:spPr>
        <p:txBody>
          <a:bodyPr>
            <a:normAutofit/>
          </a:bodyPr>
          <a:lstStyle>
            <a:lvl1pPr marL="571500" indent="-57150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Insert Step</a:t>
            </a:r>
          </a:p>
        </p:txBody>
      </p:sp>
      <p:pic>
        <p:nvPicPr>
          <p:cNvPr id="14" name="Picture 13">
            <a:extLst>
              <a:ext uri="{FF2B5EF4-FFF2-40B4-BE49-F238E27FC236}">
                <a16:creationId xmlns:a16="http://schemas.microsoft.com/office/drawing/2014/main" id="{BB3590C5-EAE4-5F81-FAC9-C74EE395E4A5}"/>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58940" y="146838"/>
            <a:ext cx="2936764" cy="472719"/>
          </a:xfrm>
          <a:prstGeom prst="rect">
            <a:avLst/>
          </a:prstGeom>
        </p:spPr>
      </p:pic>
    </p:spTree>
    <p:extLst>
      <p:ext uri="{BB962C8B-B14F-4D97-AF65-F5344CB8AC3E}">
        <p14:creationId xmlns:p14="http://schemas.microsoft.com/office/powerpoint/2010/main" val="37320568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_Steps En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6901E62B-D0DB-DDFA-96E1-09AAD861E260}"/>
              </a:ext>
            </a:extLst>
          </p:cNvPr>
          <p:cNvSpPr>
            <a:spLocks noGrp="1"/>
          </p:cNvSpPr>
          <p:nvPr>
            <p:ph type="dt" sz="half" idx="10"/>
          </p:nvPr>
        </p:nvSpPr>
        <p:spPr/>
        <p:txBody>
          <a:bodyPr/>
          <a:lstStyle/>
          <a:p>
            <a:fld id="{AABB7832-A06D-4E8B-A914-BDD6443ECE72}" type="datetime1">
              <a:rPr lang="en-US" smtClean="0"/>
              <a:t>9/8/2025</a:t>
            </a:fld>
            <a:endParaRPr lang="en-US"/>
          </a:p>
        </p:txBody>
      </p:sp>
      <p:sp>
        <p:nvSpPr>
          <p:cNvPr id="4" name="Footer Placeholder 3">
            <a:extLst>
              <a:ext uri="{FF2B5EF4-FFF2-40B4-BE49-F238E27FC236}">
                <a16:creationId xmlns:a16="http://schemas.microsoft.com/office/drawing/2014/main" id="{E876CA14-C108-A4F7-CA16-1FE42DA122F4}"/>
              </a:ext>
            </a:extLst>
          </p:cNvPr>
          <p:cNvSpPr>
            <a:spLocks noGrp="1"/>
          </p:cNvSpPr>
          <p:nvPr>
            <p:ph type="ftr" sz="quarter" idx="11"/>
          </p:nvPr>
        </p:nvSpPr>
        <p:spPr/>
        <p:txBody>
          <a:bodyPr/>
          <a:lstStyle/>
          <a:p>
            <a:r>
              <a:rPr lang="en-US"/>
              <a:t>Version 1</a:t>
            </a:r>
          </a:p>
        </p:txBody>
      </p:sp>
      <p:sp>
        <p:nvSpPr>
          <p:cNvPr id="5" name="Slide Number Placeholder 4">
            <a:extLst>
              <a:ext uri="{FF2B5EF4-FFF2-40B4-BE49-F238E27FC236}">
                <a16:creationId xmlns:a16="http://schemas.microsoft.com/office/drawing/2014/main" id="{46A31B87-8BC0-7654-5DF7-3AECA9CE9F17}"/>
              </a:ext>
            </a:extLst>
          </p:cNvPr>
          <p:cNvSpPr>
            <a:spLocks noGrp="1"/>
          </p:cNvSpPr>
          <p:nvPr>
            <p:ph type="sldNum" sz="quarter" idx="12"/>
          </p:nvPr>
        </p:nvSpPr>
        <p:spPr/>
        <p:txBody>
          <a:bodyPr/>
          <a:lstStyle/>
          <a:p>
            <a:fld id="{A178E8AA-DD40-477F-A66C-355F3DFD5912}" type="slidenum">
              <a:rPr lang="en-US" smtClean="0"/>
              <a:pPr/>
              <a:t>‹#›</a:t>
            </a:fld>
            <a:endParaRPr lang="en-US"/>
          </a:p>
        </p:txBody>
      </p:sp>
      <p:sp>
        <p:nvSpPr>
          <p:cNvPr id="6" name="Title 1">
            <a:extLst>
              <a:ext uri="{FF2B5EF4-FFF2-40B4-BE49-F238E27FC236}">
                <a16:creationId xmlns:a16="http://schemas.microsoft.com/office/drawing/2014/main" id="{416D0E2C-DC70-A1E8-7516-7FF72B443D6A}"/>
              </a:ext>
            </a:extLst>
          </p:cNvPr>
          <p:cNvSpPr>
            <a:spLocks noGrp="1"/>
          </p:cNvSpPr>
          <p:nvPr>
            <p:ph type="title" hasCustomPrompt="1"/>
          </p:nvPr>
        </p:nvSpPr>
        <p:spPr>
          <a:xfrm>
            <a:off x="838199" y="792148"/>
            <a:ext cx="10515600" cy="808698"/>
          </a:xfrm>
        </p:spPr>
        <p:txBody>
          <a:bodyPr>
            <a:normAutofit/>
          </a:bodyPr>
          <a:lstStyle>
            <a:lvl1pPr>
              <a:defRPr sz="4000" b="1">
                <a:latin typeface="Arial" panose="020B0604020202020204" pitchFamily="34" charset="0"/>
                <a:cs typeface="Arial" panose="020B0604020202020204" pitchFamily="34" charset="0"/>
              </a:defRPr>
            </a:lvl1pPr>
          </a:lstStyle>
          <a:p>
            <a:r>
              <a:rPr lang="en-US"/>
              <a:t>Job Aid Title</a:t>
            </a:r>
          </a:p>
        </p:txBody>
      </p:sp>
      <p:cxnSp>
        <p:nvCxnSpPr>
          <p:cNvPr id="7" name="Straight Connector 6">
            <a:extLst>
              <a:ext uri="{FF2B5EF4-FFF2-40B4-BE49-F238E27FC236}">
                <a16:creationId xmlns:a16="http://schemas.microsoft.com/office/drawing/2014/main" id="{6A25D613-3146-2531-854B-A81EAED05792}"/>
              </a:ext>
            </a:extLst>
          </p:cNvPr>
          <p:cNvCxnSpPr>
            <a:cxnSpLocks/>
          </p:cNvCxnSpPr>
          <p:nvPr userDrawn="1"/>
        </p:nvCxnSpPr>
        <p:spPr>
          <a:xfrm>
            <a:off x="838199" y="2035018"/>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B9928DEF-0B72-2DF6-0344-673436693EE5}"/>
              </a:ext>
            </a:extLst>
          </p:cNvPr>
          <p:cNvSpPr/>
          <p:nvPr userDrawn="1"/>
        </p:nvSpPr>
        <p:spPr>
          <a:xfrm>
            <a:off x="4549269" y="1770012"/>
            <a:ext cx="3093455" cy="523220"/>
          </a:xfrm>
          <a:prstGeom prst="rect">
            <a:avLst/>
          </a:prstGeom>
          <a:solidFill>
            <a:schemeClr val="bg1"/>
          </a:solidFill>
        </p:spPr>
        <p:txBody>
          <a:bodyPr wrap="square">
            <a:spAutoFit/>
          </a:bodyPr>
          <a:lstStyle/>
          <a:p>
            <a:pPr algn="ctr"/>
            <a:r>
              <a:rPr lang="en-US" sz="2800" b="1">
                <a:latin typeface="Arial" panose="020B0604020202020204" pitchFamily="34" charset="0"/>
                <a:cs typeface="Arial" panose="020B0604020202020204" pitchFamily="34" charset="0"/>
              </a:rPr>
              <a:t>INSTRUCTIONS</a:t>
            </a:r>
          </a:p>
        </p:txBody>
      </p:sp>
      <p:sp>
        <p:nvSpPr>
          <p:cNvPr id="9" name="Text Placeholder 12">
            <a:extLst>
              <a:ext uri="{FF2B5EF4-FFF2-40B4-BE49-F238E27FC236}">
                <a16:creationId xmlns:a16="http://schemas.microsoft.com/office/drawing/2014/main" id="{CD45E371-C9BC-F0F7-F56A-7DC37E7E0DD5}"/>
              </a:ext>
            </a:extLst>
          </p:cNvPr>
          <p:cNvSpPr>
            <a:spLocks noGrp="1"/>
          </p:cNvSpPr>
          <p:nvPr>
            <p:ph type="body" sz="quarter" idx="13" hasCustomPrompt="1"/>
          </p:nvPr>
        </p:nvSpPr>
        <p:spPr>
          <a:xfrm>
            <a:off x="838199" y="2358030"/>
            <a:ext cx="10569221" cy="6053667"/>
          </a:xfrm>
        </p:spPr>
        <p:txBody>
          <a:bodyPr>
            <a:normAutofit/>
          </a:bodyPr>
          <a:lstStyle>
            <a:lvl1pPr marL="571500" indent="-57150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Use this slide for the final step</a:t>
            </a:r>
          </a:p>
        </p:txBody>
      </p:sp>
      <p:pic>
        <p:nvPicPr>
          <p:cNvPr id="2" name="Picture 1">
            <a:extLst>
              <a:ext uri="{FF2B5EF4-FFF2-40B4-BE49-F238E27FC236}">
                <a16:creationId xmlns:a16="http://schemas.microsoft.com/office/drawing/2014/main" id="{9BA4C340-0BC8-0DF0-0BFF-CE95BC9F989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58940" y="146838"/>
            <a:ext cx="2936764" cy="472719"/>
          </a:xfrm>
          <a:prstGeom prst="rect">
            <a:avLst/>
          </a:prstGeom>
        </p:spPr>
      </p:pic>
    </p:spTree>
    <p:extLst>
      <p:ext uri="{BB962C8B-B14F-4D97-AF65-F5344CB8AC3E}">
        <p14:creationId xmlns:p14="http://schemas.microsoft.com/office/powerpoint/2010/main" val="37088487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3 shapes">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C0AE2BBF-F1CC-7032-049B-FDDA3E4AF09D}"/>
              </a:ext>
              <a:ext uri="{C183D7F6-B498-43B3-948B-1728B52AA6E4}">
                <adec:decorative xmlns:adec="http://schemas.microsoft.com/office/drawing/2017/decorative" val="1"/>
              </a:ext>
            </a:extLst>
          </p:cNvPr>
          <p:cNvSpPr/>
          <p:nvPr userDrawn="1"/>
        </p:nvSpPr>
        <p:spPr>
          <a:xfrm>
            <a:off x="0" y="1690446"/>
            <a:ext cx="12192000" cy="1644953"/>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a:extLst>
              <a:ext uri="{C183D7F6-B498-43B3-948B-1728B52AA6E4}">
                <adec:decorative xmlns:adec="http://schemas.microsoft.com/office/drawing/2017/decorative" val="1"/>
              </a:ext>
            </a:extLst>
          </p:cNvPr>
          <p:cNvSpPr>
            <a:spLocks noGrp="1"/>
          </p:cNvSpPr>
          <p:nvPr>
            <p:ph type="dt" sz="half" idx="10"/>
          </p:nvPr>
        </p:nvSpPr>
        <p:spPr/>
        <p:txBody>
          <a:bodyPr/>
          <a:lstStyle/>
          <a:p>
            <a:fld id="{367B9413-C376-4173-83FA-9706DE374DDA}" type="datetime1">
              <a:rPr lang="en-US" smtClean="0"/>
              <a:t>9/8/2025</a:t>
            </a:fld>
            <a:endParaRPr lang="en-US"/>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t>‹#›</a:t>
            </a:fld>
            <a:endParaRPr lang="en-US"/>
          </a:p>
        </p:txBody>
      </p:sp>
      <p:sp>
        <p:nvSpPr>
          <p:cNvPr id="7" name="Title 1">
            <a:extLst>
              <a:ext uri="{FF2B5EF4-FFF2-40B4-BE49-F238E27FC236}">
                <a16:creationId xmlns:a16="http://schemas.microsoft.com/office/drawing/2014/main" id="{B43BFAD7-08AC-18FC-0272-E8C4741C4E50}"/>
              </a:ext>
            </a:extLst>
          </p:cNvPr>
          <p:cNvSpPr>
            <a:spLocks noGrp="1"/>
          </p:cNvSpPr>
          <p:nvPr>
            <p:ph type="title" hasCustomPrompt="1"/>
          </p:nvPr>
        </p:nvSpPr>
        <p:spPr>
          <a:xfrm>
            <a:off x="0" y="1694391"/>
            <a:ext cx="12192000" cy="1673532"/>
          </a:xfrm>
        </p:spPr>
        <p:txBody>
          <a:bodyPr anchor="ctr">
            <a:noAutofit/>
          </a:bodyPr>
          <a:lstStyle>
            <a:lvl1pPr algn="ctr">
              <a:defRPr sz="4800" b="1">
                <a:solidFill>
                  <a:schemeClr val="tx1"/>
                </a:solidFill>
                <a:latin typeface="Arial" panose="020B0604020202020204" pitchFamily="34" charset="0"/>
                <a:cs typeface="Arial" panose="020B0604020202020204" pitchFamily="34" charset="0"/>
              </a:defRPr>
            </a:lvl1pPr>
          </a:lstStyle>
          <a:p>
            <a:pPr lvl="0"/>
            <a:r>
              <a:rPr lang="en-US"/>
              <a:t>Developers: Insert Title</a:t>
            </a:r>
          </a:p>
        </p:txBody>
      </p:sp>
      <p:sp>
        <p:nvSpPr>
          <p:cNvPr id="8" name="Text Placeholder 11">
            <a:extLst>
              <a:ext uri="{FF2B5EF4-FFF2-40B4-BE49-F238E27FC236}">
                <a16:creationId xmlns:a16="http://schemas.microsoft.com/office/drawing/2014/main" id="{4AE75C53-C779-2E0B-71C1-B395C639F481}"/>
              </a:ext>
            </a:extLst>
          </p:cNvPr>
          <p:cNvSpPr>
            <a:spLocks noGrp="1"/>
          </p:cNvSpPr>
          <p:nvPr>
            <p:ph type="body" sz="quarter" idx="13" hasCustomPrompt="1"/>
          </p:nvPr>
        </p:nvSpPr>
        <p:spPr>
          <a:xfrm>
            <a:off x="864923" y="4181004"/>
            <a:ext cx="10515600" cy="2563561"/>
          </a:xfrm>
        </p:spPr>
        <p:txBody>
          <a:bodyPr>
            <a:normAutofit/>
          </a:bodyPr>
          <a:lstStyle>
            <a:lvl1pPr marL="0" indent="0">
              <a:buNone/>
              <a:defRPr sz="3600">
                <a:latin typeface="Arial" panose="020B0604020202020204" pitchFamily="34" charset="0"/>
                <a:cs typeface="Arial" panose="020B0604020202020204" pitchFamily="34" charset="0"/>
              </a:defRPr>
            </a:lvl1pPr>
            <a:lvl2pPr marL="257175" indent="0">
              <a:buNone/>
              <a:defRPr>
                <a:latin typeface="Arial" panose="020B0604020202020204" pitchFamily="34" charset="0"/>
                <a:cs typeface="Arial" panose="020B0604020202020204" pitchFamily="34" charset="0"/>
              </a:defRPr>
            </a:lvl2pPr>
          </a:lstStyle>
          <a:p>
            <a:pPr lvl="0"/>
            <a:r>
              <a:rPr lang="en-US"/>
              <a:t>This guide will show…</a:t>
            </a:r>
          </a:p>
        </p:txBody>
      </p:sp>
      <p:sp>
        <p:nvSpPr>
          <p:cNvPr id="10" name="Text Placeholder 32">
            <a:extLst>
              <a:ext uri="{FF2B5EF4-FFF2-40B4-BE49-F238E27FC236}">
                <a16:creationId xmlns:a16="http://schemas.microsoft.com/office/drawing/2014/main" id="{5EFAEB02-1FB5-9E2E-67B6-3A20C1E2C089}"/>
              </a:ext>
            </a:extLst>
          </p:cNvPr>
          <p:cNvSpPr>
            <a:spLocks noGrp="1"/>
          </p:cNvSpPr>
          <p:nvPr>
            <p:ph type="body" sz="quarter" idx="14" hasCustomPrompt="1"/>
          </p:nvPr>
        </p:nvSpPr>
        <p:spPr>
          <a:xfrm>
            <a:off x="844889" y="8043364"/>
            <a:ext cx="10542315" cy="4014905"/>
          </a:xfrm>
        </p:spPr>
        <p:txBody>
          <a:bodyPr>
            <a:normAutofit/>
          </a:bodyPr>
          <a:lstStyle>
            <a:lvl1pPr marL="457200" indent="-457200">
              <a:buFont typeface="+mj-lt"/>
              <a:buAutoNum type="arabicPeriod"/>
              <a:defRPr sz="3000" b="0">
                <a:latin typeface="Arial" panose="020B0604020202020204" pitchFamily="34" charset="0"/>
                <a:cs typeface="Arial" panose="020B0604020202020204" pitchFamily="34" charset="0"/>
              </a:defRPr>
            </a:lvl1pPr>
            <a:lvl2pPr marL="514350" indent="-257175">
              <a:buFont typeface="+mj-lt"/>
              <a:buAutoNum type="arabicPeriod"/>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Provide an overview of the high-level process steps. Below, under Business Process: Provide a high-level process map so end users can visualize the business process flow.</a:t>
            </a:r>
          </a:p>
        </p:txBody>
      </p:sp>
      <p:cxnSp>
        <p:nvCxnSpPr>
          <p:cNvPr id="11" name="Straight Connector 10">
            <a:extLst>
              <a:ext uri="{FF2B5EF4-FFF2-40B4-BE49-F238E27FC236}">
                <a16:creationId xmlns:a16="http://schemas.microsoft.com/office/drawing/2014/main" id="{3B2FC54E-9B65-8E02-22A1-D4B279FAF06C}"/>
              </a:ext>
              <a:ext uri="{C183D7F6-B498-43B3-948B-1728B52AA6E4}">
                <adec:decorative xmlns:adec="http://schemas.microsoft.com/office/drawing/2017/decorative" val="1"/>
              </a:ext>
            </a:extLst>
          </p:cNvPr>
          <p:cNvCxnSpPr>
            <a:cxnSpLocks/>
          </p:cNvCxnSpPr>
          <p:nvPr userDrawn="1"/>
        </p:nvCxnSpPr>
        <p:spPr>
          <a:xfrm>
            <a:off x="864923" y="3858460"/>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A7D92039-E8CD-162A-53EE-7DBF9987FC80}"/>
              </a:ext>
              <a:ext uri="{C183D7F6-B498-43B3-948B-1728B52AA6E4}">
                <adec:decorative xmlns:adec="http://schemas.microsoft.com/office/drawing/2017/decorative" val="1"/>
              </a:ext>
            </a:extLst>
          </p:cNvPr>
          <p:cNvCxnSpPr>
            <a:cxnSpLocks/>
          </p:cNvCxnSpPr>
          <p:nvPr userDrawn="1"/>
        </p:nvCxnSpPr>
        <p:spPr>
          <a:xfrm>
            <a:off x="844889" y="7166555"/>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Oval 1">
            <a:extLst>
              <a:ext uri="{FF2B5EF4-FFF2-40B4-BE49-F238E27FC236}">
                <a16:creationId xmlns:a16="http://schemas.microsoft.com/office/drawing/2014/main" id="{3D54BC28-8849-0E75-55BD-00353ABDE1D8}"/>
              </a:ext>
              <a:ext uri="{C183D7F6-B498-43B3-948B-1728B52AA6E4}">
                <adec:decorative xmlns:adec="http://schemas.microsoft.com/office/drawing/2017/decorative" val="1"/>
              </a:ext>
            </a:extLst>
          </p:cNvPr>
          <p:cNvSpPr/>
          <p:nvPr userDrawn="1"/>
        </p:nvSpPr>
        <p:spPr>
          <a:xfrm>
            <a:off x="825839" y="13309460"/>
            <a:ext cx="2135333" cy="1546907"/>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latin typeface="Arial" panose="020B0604020202020204" pitchFamily="34" charset="0"/>
              <a:cs typeface="Arial" panose="020B0604020202020204" pitchFamily="34" charset="0"/>
            </a:endParaRPr>
          </a:p>
        </p:txBody>
      </p:sp>
      <p:cxnSp>
        <p:nvCxnSpPr>
          <p:cNvPr id="12" name="Straight Arrow Connector 11">
            <a:extLst>
              <a:ext uri="{FF2B5EF4-FFF2-40B4-BE49-F238E27FC236}">
                <a16:creationId xmlns:a16="http://schemas.microsoft.com/office/drawing/2014/main" id="{06C14F2E-E381-93EA-DBCB-C1F91E6E4009}"/>
              </a:ext>
              <a:ext uri="{C183D7F6-B498-43B3-948B-1728B52AA6E4}">
                <adec:decorative xmlns:adec="http://schemas.microsoft.com/office/drawing/2017/decorative" val="1"/>
              </a:ext>
            </a:extLst>
          </p:cNvPr>
          <p:cNvCxnSpPr>
            <a:cxnSpLocks/>
          </p:cNvCxnSpPr>
          <p:nvPr userDrawn="1"/>
        </p:nvCxnSpPr>
        <p:spPr>
          <a:xfrm>
            <a:off x="3738366" y="14010734"/>
            <a:ext cx="49835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12A50FB9-2B4B-F6F6-1F53-921E17055B98}"/>
              </a:ext>
              <a:ext uri="{C183D7F6-B498-43B3-948B-1728B52AA6E4}">
                <adec:decorative xmlns:adec="http://schemas.microsoft.com/office/drawing/2017/decorative" val="1"/>
              </a:ext>
            </a:extLst>
          </p:cNvPr>
          <p:cNvSpPr/>
          <p:nvPr userDrawn="1"/>
        </p:nvSpPr>
        <p:spPr>
          <a:xfrm>
            <a:off x="5151390" y="13309457"/>
            <a:ext cx="1889219" cy="154691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cs typeface="Arial" panose="020B0604020202020204" pitchFamily="34" charset="0"/>
            </a:endParaRPr>
          </a:p>
        </p:txBody>
      </p:sp>
      <p:cxnSp>
        <p:nvCxnSpPr>
          <p:cNvPr id="20" name="Straight Arrow Connector 19">
            <a:extLst>
              <a:ext uri="{FF2B5EF4-FFF2-40B4-BE49-F238E27FC236}">
                <a16:creationId xmlns:a16="http://schemas.microsoft.com/office/drawing/2014/main" id="{0FCE2A6E-264E-7C16-B0B4-3931B56EBDB1}"/>
              </a:ext>
              <a:ext uri="{C183D7F6-B498-43B3-948B-1728B52AA6E4}">
                <adec:decorative xmlns:adec="http://schemas.microsoft.com/office/drawing/2017/decorative" val="1"/>
              </a:ext>
            </a:extLst>
          </p:cNvPr>
          <p:cNvCxnSpPr>
            <a:cxnSpLocks/>
          </p:cNvCxnSpPr>
          <p:nvPr userDrawn="1"/>
        </p:nvCxnSpPr>
        <p:spPr>
          <a:xfrm>
            <a:off x="7893885" y="14010734"/>
            <a:ext cx="49835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8ED1E73F-EED6-6925-1934-3E148AD56F9C}"/>
              </a:ext>
              <a:ext uri="{C183D7F6-B498-43B3-948B-1728B52AA6E4}">
                <adec:decorative xmlns:adec="http://schemas.microsoft.com/office/drawing/2017/decorative" val="1"/>
              </a:ext>
            </a:extLst>
          </p:cNvPr>
          <p:cNvSpPr/>
          <p:nvPr userDrawn="1"/>
        </p:nvSpPr>
        <p:spPr>
          <a:xfrm>
            <a:off x="9077068" y="13309460"/>
            <a:ext cx="2135333" cy="1546907"/>
          </a:xfrm>
          <a:prstGeom prst="ellips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latin typeface="Arial" panose="020B0604020202020204" pitchFamily="34" charset="0"/>
              <a:cs typeface="Arial" panose="020B0604020202020204" pitchFamily="34" charset="0"/>
            </a:endParaRPr>
          </a:p>
        </p:txBody>
      </p:sp>
      <p:sp>
        <p:nvSpPr>
          <p:cNvPr id="23" name="Text Placeholder 22">
            <a:extLst>
              <a:ext uri="{FF2B5EF4-FFF2-40B4-BE49-F238E27FC236}">
                <a16:creationId xmlns:a16="http://schemas.microsoft.com/office/drawing/2014/main" id="{F32B346A-D51C-7573-6A20-9C90A35CE6C9}"/>
              </a:ext>
            </a:extLst>
          </p:cNvPr>
          <p:cNvSpPr>
            <a:spLocks noGrp="1"/>
          </p:cNvSpPr>
          <p:nvPr>
            <p:ph type="body" sz="quarter" idx="16" hasCustomPrompt="1"/>
          </p:nvPr>
        </p:nvSpPr>
        <p:spPr>
          <a:xfrm>
            <a:off x="1141337" y="13697149"/>
            <a:ext cx="1449387" cy="771525"/>
          </a:xfrm>
        </p:spPr>
        <p:txBody>
          <a:bodyPr anchor="ctr">
            <a:noAutofit/>
          </a:bodyPr>
          <a:lstStyle>
            <a:lvl1pPr marL="0" indent="0" algn="ctr">
              <a:buNone/>
              <a:defRPr sz="1800" b="1"/>
            </a:lvl1pPr>
          </a:lstStyle>
          <a:p>
            <a:pPr lvl="0"/>
            <a:r>
              <a:rPr lang="en-US"/>
              <a:t>Start Process</a:t>
            </a:r>
          </a:p>
        </p:txBody>
      </p:sp>
      <p:sp>
        <p:nvSpPr>
          <p:cNvPr id="24" name="Text Placeholder 22">
            <a:extLst>
              <a:ext uri="{FF2B5EF4-FFF2-40B4-BE49-F238E27FC236}">
                <a16:creationId xmlns:a16="http://schemas.microsoft.com/office/drawing/2014/main" id="{71D51A69-F01C-AB78-1C2B-6ABB6C851D2B}"/>
              </a:ext>
            </a:extLst>
          </p:cNvPr>
          <p:cNvSpPr>
            <a:spLocks noGrp="1"/>
          </p:cNvSpPr>
          <p:nvPr>
            <p:ph type="body" sz="quarter" idx="17" hasCustomPrompt="1"/>
          </p:nvPr>
        </p:nvSpPr>
        <p:spPr>
          <a:xfrm>
            <a:off x="5371305" y="13687823"/>
            <a:ext cx="1449387" cy="771525"/>
          </a:xfrm>
        </p:spPr>
        <p:txBody>
          <a:bodyPr anchor="ctr">
            <a:noAutofit/>
          </a:bodyPr>
          <a:lstStyle>
            <a:lvl1pPr marL="0" indent="0" algn="ctr">
              <a:buNone/>
              <a:defRPr sz="1800" b="1">
                <a:solidFill>
                  <a:schemeClr val="tx1"/>
                </a:solidFill>
              </a:defRPr>
            </a:lvl1pPr>
          </a:lstStyle>
          <a:p>
            <a:pPr lvl="0"/>
            <a:r>
              <a:rPr lang="en-US"/>
              <a:t>Step (title of this Job Aid)</a:t>
            </a:r>
          </a:p>
        </p:txBody>
      </p:sp>
      <p:sp>
        <p:nvSpPr>
          <p:cNvPr id="26" name="Text Placeholder 22">
            <a:extLst>
              <a:ext uri="{FF2B5EF4-FFF2-40B4-BE49-F238E27FC236}">
                <a16:creationId xmlns:a16="http://schemas.microsoft.com/office/drawing/2014/main" id="{41901540-64EE-405A-6296-8C24087B7765}"/>
              </a:ext>
            </a:extLst>
          </p:cNvPr>
          <p:cNvSpPr>
            <a:spLocks noGrp="1"/>
          </p:cNvSpPr>
          <p:nvPr>
            <p:ph type="body" sz="quarter" idx="19" hasCustomPrompt="1"/>
          </p:nvPr>
        </p:nvSpPr>
        <p:spPr>
          <a:xfrm>
            <a:off x="9420040" y="13701592"/>
            <a:ext cx="1449387" cy="771525"/>
          </a:xfrm>
        </p:spPr>
        <p:txBody>
          <a:bodyPr anchor="ctr">
            <a:noAutofit/>
          </a:bodyPr>
          <a:lstStyle>
            <a:lvl1pPr marL="0" indent="0" algn="ctr">
              <a:buNone/>
              <a:defRPr sz="1800" b="1"/>
            </a:lvl1pPr>
          </a:lstStyle>
          <a:p>
            <a:pPr lvl="0"/>
            <a:r>
              <a:rPr lang="en-US"/>
              <a:t>End of Process</a:t>
            </a:r>
          </a:p>
        </p:txBody>
      </p:sp>
      <p:pic>
        <p:nvPicPr>
          <p:cNvPr id="27" name="Picture 26">
            <a:extLst>
              <a:ext uri="{FF2B5EF4-FFF2-40B4-BE49-F238E27FC236}">
                <a16:creationId xmlns:a16="http://schemas.microsoft.com/office/drawing/2014/main" id="{EFD19BBC-BAC4-08DB-FDBA-738F62F04F6C}"/>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65936" y="624853"/>
            <a:ext cx="4544577" cy="731521"/>
          </a:xfrm>
          <a:prstGeom prst="rect">
            <a:avLst/>
          </a:prstGeom>
        </p:spPr>
      </p:pic>
      <p:sp>
        <p:nvSpPr>
          <p:cNvPr id="22" name="Rectangle 21">
            <a:extLst>
              <a:ext uri="{FF2B5EF4-FFF2-40B4-BE49-F238E27FC236}">
                <a16:creationId xmlns:a16="http://schemas.microsoft.com/office/drawing/2014/main" id="{35F9B85C-AFA7-E163-E45A-5AE9207940DF}"/>
              </a:ext>
              <a:ext uri="{C183D7F6-B498-43B3-948B-1728B52AA6E4}">
                <adec:decorative xmlns:adec="http://schemas.microsoft.com/office/drawing/2017/decorative" val="1"/>
              </a:ext>
            </a:extLst>
          </p:cNvPr>
          <p:cNvSpPr/>
          <p:nvPr userDrawn="1"/>
        </p:nvSpPr>
        <p:spPr>
          <a:xfrm>
            <a:off x="-2" y="3239405"/>
            <a:ext cx="12192000" cy="112855"/>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D2881183-AB5B-F9DE-8894-57103CCFE1F4}"/>
              </a:ext>
              <a:ext uri="{C183D7F6-B498-43B3-948B-1728B52AA6E4}">
                <adec:decorative xmlns:adec="http://schemas.microsoft.com/office/drawing/2017/decorative" val="1"/>
              </a:ext>
            </a:extLst>
          </p:cNvPr>
          <p:cNvSpPr/>
          <p:nvPr userDrawn="1"/>
        </p:nvSpPr>
        <p:spPr>
          <a:xfrm>
            <a:off x="4610100" y="3609981"/>
            <a:ext cx="2971800"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EF57F10D-29E7-F3E8-912B-C32328D477A5}"/>
              </a:ext>
              <a:ext uri="{C183D7F6-B498-43B3-948B-1728B52AA6E4}">
                <adec:decorative xmlns:adec="http://schemas.microsoft.com/office/drawing/2017/decorative" val="1"/>
              </a:ext>
            </a:extLst>
          </p:cNvPr>
          <p:cNvSpPr/>
          <p:nvPr userDrawn="1"/>
        </p:nvSpPr>
        <p:spPr>
          <a:xfrm>
            <a:off x="4884255" y="6921923"/>
            <a:ext cx="2423491"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13">
            <a:extLst>
              <a:ext uri="{FF2B5EF4-FFF2-40B4-BE49-F238E27FC236}">
                <a16:creationId xmlns:a16="http://schemas.microsoft.com/office/drawing/2014/main" id="{AF64BF45-5AC6-8E0D-DE32-9DC30F541F0A}"/>
              </a:ext>
            </a:extLst>
          </p:cNvPr>
          <p:cNvSpPr txBox="1"/>
          <p:nvPr userDrawn="1"/>
        </p:nvSpPr>
        <p:spPr>
          <a:xfrm>
            <a:off x="318654" y="14912217"/>
            <a:ext cx="11554691" cy="64633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b="1" dirty="0">
                <a:latin typeface="Arial" panose="020B0604020202020204" pitchFamily="34" charset="0"/>
                <a:cs typeface="Arial" panose="020B0604020202020204" pitchFamily="34" charset="0"/>
              </a:rPr>
              <a:t>Disclaimer</a:t>
            </a:r>
            <a:r>
              <a:rPr lang="en-US" dirty="0">
                <a:latin typeface="Arial" panose="020B0604020202020204" pitchFamily="34" charset="0"/>
                <a:cs typeface="Arial" panose="020B0604020202020204" pitchFamily="34" charset="0"/>
              </a:rPr>
              <a:t>: Due to regular system updates, the screens and features in GA@WORK may differ slightly from those shown in this job aid. For questions or assistance, please contact the Help Desk.</a:t>
            </a:r>
          </a:p>
        </p:txBody>
      </p:sp>
    </p:spTree>
    <p:extLst>
      <p:ext uri="{BB962C8B-B14F-4D97-AF65-F5344CB8AC3E}">
        <p14:creationId xmlns:p14="http://schemas.microsoft.com/office/powerpoint/2010/main" val="11206523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Steps 1">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6901E62B-D0DB-DDFA-96E1-09AAD861E260}"/>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9/8/2025</a:t>
            </a:fld>
            <a:endParaRPr lang="en-US"/>
          </a:p>
        </p:txBody>
      </p:sp>
      <p:sp>
        <p:nvSpPr>
          <p:cNvPr id="4" name="Footer Placeholder 3">
            <a:extLst>
              <a:ext uri="{FF2B5EF4-FFF2-40B4-BE49-F238E27FC236}">
                <a16:creationId xmlns:a16="http://schemas.microsoft.com/office/drawing/2014/main" id="{E876CA14-C108-A4F7-CA16-1FE42DA122F4}"/>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5" name="Slide Number Placeholder 4">
            <a:extLst>
              <a:ext uri="{FF2B5EF4-FFF2-40B4-BE49-F238E27FC236}">
                <a16:creationId xmlns:a16="http://schemas.microsoft.com/office/drawing/2014/main" id="{46A31B87-8BC0-7654-5DF7-3AECA9CE9F17}"/>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a:t>
            </a:fld>
            <a:endParaRPr lang="en-US"/>
          </a:p>
        </p:txBody>
      </p:sp>
      <p:sp>
        <p:nvSpPr>
          <p:cNvPr id="6" name="Title 1">
            <a:extLst>
              <a:ext uri="{FF2B5EF4-FFF2-40B4-BE49-F238E27FC236}">
                <a16:creationId xmlns:a16="http://schemas.microsoft.com/office/drawing/2014/main" id="{416D0E2C-DC70-A1E8-7516-7FF72B443D6A}"/>
              </a:ext>
            </a:extLst>
          </p:cNvPr>
          <p:cNvSpPr>
            <a:spLocks noGrp="1"/>
          </p:cNvSpPr>
          <p:nvPr>
            <p:ph type="title" hasCustomPrompt="1"/>
          </p:nvPr>
        </p:nvSpPr>
        <p:spPr>
          <a:xfrm>
            <a:off x="838199" y="792148"/>
            <a:ext cx="10515600" cy="808698"/>
          </a:xfrm>
        </p:spPr>
        <p:txBody>
          <a:bodyPr>
            <a:normAutofit/>
          </a:bodyPr>
          <a:lstStyle>
            <a:lvl1pPr>
              <a:defRPr sz="4000" b="1">
                <a:latin typeface="Arial" panose="020B0604020202020204" pitchFamily="34" charset="0"/>
                <a:cs typeface="Arial" panose="020B0604020202020204" pitchFamily="34" charset="0"/>
              </a:defRPr>
            </a:lvl1pPr>
          </a:lstStyle>
          <a:p>
            <a:r>
              <a:rPr lang="en-US"/>
              <a:t>Job Aid Title (Part # of #)</a:t>
            </a:r>
          </a:p>
        </p:txBody>
      </p:sp>
      <p:cxnSp>
        <p:nvCxnSpPr>
          <p:cNvPr id="7" name="Straight Connector 6">
            <a:extLst>
              <a:ext uri="{FF2B5EF4-FFF2-40B4-BE49-F238E27FC236}">
                <a16:creationId xmlns:a16="http://schemas.microsoft.com/office/drawing/2014/main" id="{6A25D613-3146-2531-854B-A81EAED05792}"/>
              </a:ext>
              <a:ext uri="{C183D7F6-B498-43B3-948B-1728B52AA6E4}">
                <adec:decorative xmlns:adec="http://schemas.microsoft.com/office/drawing/2017/decorative" val="1"/>
              </a:ext>
            </a:extLst>
          </p:cNvPr>
          <p:cNvCxnSpPr>
            <a:cxnSpLocks/>
          </p:cNvCxnSpPr>
          <p:nvPr userDrawn="1"/>
        </p:nvCxnSpPr>
        <p:spPr>
          <a:xfrm>
            <a:off x="838199" y="2035018"/>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 Placeholder 12">
            <a:extLst>
              <a:ext uri="{FF2B5EF4-FFF2-40B4-BE49-F238E27FC236}">
                <a16:creationId xmlns:a16="http://schemas.microsoft.com/office/drawing/2014/main" id="{CD45E371-C9BC-F0F7-F56A-7DC37E7E0DD5}"/>
              </a:ext>
            </a:extLst>
          </p:cNvPr>
          <p:cNvSpPr>
            <a:spLocks noGrp="1"/>
          </p:cNvSpPr>
          <p:nvPr>
            <p:ph type="body" sz="quarter" idx="13" hasCustomPrompt="1"/>
          </p:nvPr>
        </p:nvSpPr>
        <p:spPr>
          <a:xfrm>
            <a:off x="838199" y="2358030"/>
            <a:ext cx="10569221" cy="6053667"/>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Use Arial font, bold step numbers, bold Workday actions, add screenshot of action.</a:t>
            </a:r>
          </a:p>
        </p:txBody>
      </p:sp>
      <p:pic>
        <p:nvPicPr>
          <p:cNvPr id="2" name="Picture 1">
            <a:extLst>
              <a:ext uri="{FF2B5EF4-FFF2-40B4-BE49-F238E27FC236}">
                <a16:creationId xmlns:a16="http://schemas.microsoft.com/office/drawing/2014/main" id="{27D9D906-924F-559D-A2D0-0CF232BBFF10}"/>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58940" y="146838"/>
            <a:ext cx="2936764" cy="472719"/>
          </a:xfrm>
          <a:prstGeom prst="rect">
            <a:avLst/>
          </a:prstGeom>
        </p:spPr>
      </p:pic>
      <p:sp>
        <p:nvSpPr>
          <p:cNvPr id="10" name="Rectangle 9">
            <a:extLst>
              <a:ext uri="{FF2B5EF4-FFF2-40B4-BE49-F238E27FC236}">
                <a16:creationId xmlns:a16="http://schemas.microsoft.com/office/drawing/2014/main" id="{13FD2C3A-9CD7-69CB-79BD-441FE0B0CF92}"/>
              </a:ext>
              <a:ext uri="{C183D7F6-B498-43B3-948B-1728B52AA6E4}">
                <adec:decorative xmlns:adec="http://schemas.microsoft.com/office/drawing/2017/decorative" val="1"/>
              </a:ext>
            </a:extLst>
          </p:cNvPr>
          <p:cNvSpPr/>
          <p:nvPr userDrawn="1"/>
        </p:nvSpPr>
        <p:spPr>
          <a:xfrm>
            <a:off x="4610100" y="1810899"/>
            <a:ext cx="2971800"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75250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Steps 2">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09A3FAA4-DEA7-FA82-16D4-A3D741BAA5A8}"/>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9/8/2025</a:t>
            </a:fld>
            <a:endParaRPr lang="en-US"/>
          </a:p>
        </p:txBody>
      </p:sp>
      <p:sp>
        <p:nvSpPr>
          <p:cNvPr id="4" name="Footer Placeholder 3">
            <a:extLst>
              <a:ext uri="{FF2B5EF4-FFF2-40B4-BE49-F238E27FC236}">
                <a16:creationId xmlns:a16="http://schemas.microsoft.com/office/drawing/2014/main" id="{0D24CC63-EC9E-E561-D793-B6D72C369512}"/>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5" name="Slide Number Placeholder 4">
            <a:extLst>
              <a:ext uri="{FF2B5EF4-FFF2-40B4-BE49-F238E27FC236}">
                <a16:creationId xmlns:a16="http://schemas.microsoft.com/office/drawing/2014/main" id="{D76F3A2A-2C14-EA83-4E37-EFB1F50F4882}"/>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a:t>
            </a:fld>
            <a:endParaRPr lang="en-US"/>
          </a:p>
        </p:txBody>
      </p:sp>
      <p:sp>
        <p:nvSpPr>
          <p:cNvPr id="6" name="Title 1">
            <a:extLst>
              <a:ext uri="{FF2B5EF4-FFF2-40B4-BE49-F238E27FC236}">
                <a16:creationId xmlns:a16="http://schemas.microsoft.com/office/drawing/2014/main" id="{EA67389A-647C-25B9-EC21-96D8E89E0006}"/>
              </a:ext>
            </a:extLst>
          </p:cNvPr>
          <p:cNvSpPr>
            <a:spLocks noGrp="1"/>
          </p:cNvSpPr>
          <p:nvPr>
            <p:ph type="title" hasCustomPrompt="1"/>
          </p:nvPr>
        </p:nvSpPr>
        <p:spPr>
          <a:xfrm>
            <a:off x="838199" y="792148"/>
            <a:ext cx="10515600" cy="808698"/>
          </a:xfrm>
        </p:spPr>
        <p:txBody>
          <a:bodyPr>
            <a:normAutofit/>
          </a:bodyPr>
          <a:lstStyle>
            <a:lvl1pPr>
              <a:defRPr sz="4000" b="1">
                <a:latin typeface="Arial" panose="020B0604020202020204" pitchFamily="34" charset="0"/>
                <a:cs typeface="Arial" panose="020B0604020202020204" pitchFamily="34" charset="0"/>
              </a:defRPr>
            </a:lvl1pPr>
          </a:lstStyle>
          <a:p>
            <a:r>
              <a:rPr lang="en-US"/>
              <a:t>Job Aid Title (Part # of #)</a:t>
            </a:r>
          </a:p>
        </p:txBody>
      </p:sp>
      <p:cxnSp>
        <p:nvCxnSpPr>
          <p:cNvPr id="7" name="Straight Connector 6">
            <a:extLst>
              <a:ext uri="{FF2B5EF4-FFF2-40B4-BE49-F238E27FC236}">
                <a16:creationId xmlns:a16="http://schemas.microsoft.com/office/drawing/2014/main" id="{4C91B243-49B2-9D53-E684-4A24A21F1557}"/>
              </a:ext>
              <a:ext uri="{C183D7F6-B498-43B3-948B-1728B52AA6E4}">
                <adec:decorative xmlns:adec="http://schemas.microsoft.com/office/drawing/2017/decorative" val="1"/>
              </a:ext>
            </a:extLst>
          </p:cNvPr>
          <p:cNvCxnSpPr>
            <a:cxnSpLocks/>
          </p:cNvCxnSpPr>
          <p:nvPr userDrawn="1"/>
        </p:nvCxnSpPr>
        <p:spPr>
          <a:xfrm>
            <a:off x="838199" y="8814963"/>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BD8B138E-1F3F-DC77-5EA4-6C4BCFF0A395}"/>
              </a:ext>
              <a:ext uri="{C183D7F6-B498-43B3-948B-1728B52AA6E4}">
                <adec:decorative xmlns:adec="http://schemas.microsoft.com/office/drawing/2017/decorative" val="1"/>
              </a:ext>
            </a:extLst>
          </p:cNvPr>
          <p:cNvCxnSpPr>
            <a:cxnSpLocks/>
          </p:cNvCxnSpPr>
          <p:nvPr userDrawn="1"/>
        </p:nvCxnSpPr>
        <p:spPr>
          <a:xfrm>
            <a:off x="838199" y="2035018"/>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ext Placeholder 12">
            <a:extLst>
              <a:ext uri="{FF2B5EF4-FFF2-40B4-BE49-F238E27FC236}">
                <a16:creationId xmlns:a16="http://schemas.microsoft.com/office/drawing/2014/main" id="{750B7665-440D-E687-1931-F77CD27F9E48}"/>
              </a:ext>
            </a:extLst>
          </p:cNvPr>
          <p:cNvSpPr>
            <a:spLocks noGrp="1"/>
          </p:cNvSpPr>
          <p:nvPr>
            <p:ph type="body" sz="quarter" idx="13" hasCustomPrompt="1"/>
          </p:nvPr>
        </p:nvSpPr>
        <p:spPr>
          <a:xfrm>
            <a:off x="838199" y="2358030"/>
            <a:ext cx="10569221" cy="6053667"/>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Use this slide to show two steps</a:t>
            </a:r>
          </a:p>
        </p:txBody>
      </p:sp>
      <p:sp>
        <p:nvSpPr>
          <p:cNvPr id="11" name="Text Placeholder 12">
            <a:extLst>
              <a:ext uri="{FF2B5EF4-FFF2-40B4-BE49-F238E27FC236}">
                <a16:creationId xmlns:a16="http://schemas.microsoft.com/office/drawing/2014/main" id="{D3DE3D2C-37D2-B62A-B24C-CBEF78DBF395}"/>
              </a:ext>
            </a:extLst>
          </p:cNvPr>
          <p:cNvSpPr>
            <a:spLocks noGrp="1"/>
          </p:cNvSpPr>
          <p:nvPr>
            <p:ph type="body" sz="quarter" idx="14" hasCustomPrompt="1"/>
          </p:nvPr>
        </p:nvSpPr>
        <p:spPr>
          <a:xfrm>
            <a:off x="838199" y="9017659"/>
            <a:ext cx="10569221" cy="6053667"/>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Insert Step</a:t>
            </a:r>
          </a:p>
        </p:txBody>
      </p:sp>
      <p:pic>
        <p:nvPicPr>
          <p:cNvPr id="2" name="Picture 1">
            <a:extLst>
              <a:ext uri="{FF2B5EF4-FFF2-40B4-BE49-F238E27FC236}">
                <a16:creationId xmlns:a16="http://schemas.microsoft.com/office/drawing/2014/main" id="{CE342976-675F-9A54-1C8B-53AF5FC0BBAF}"/>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58940" y="146838"/>
            <a:ext cx="2936764" cy="472719"/>
          </a:xfrm>
          <a:prstGeom prst="rect">
            <a:avLst/>
          </a:prstGeom>
        </p:spPr>
      </p:pic>
      <p:sp>
        <p:nvSpPr>
          <p:cNvPr id="12" name="Rectangle 11">
            <a:extLst>
              <a:ext uri="{FF2B5EF4-FFF2-40B4-BE49-F238E27FC236}">
                <a16:creationId xmlns:a16="http://schemas.microsoft.com/office/drawing/2014/main" id="{9D1D62B9-092A-5F26-5652-E9634800D1CA}"/>
              </a:ext>
              <a:ext uri="{C183D7F6-B498-43B3-948B-1728B52AA6E4}">
                <adec:decorative xmlns:adec="http://schemas.microsoft.com/office/drawing/2017/decorative" val="1"/>
              </a:ext>
            </a:extLst>
          </p:cNvPr>
          <p:cNvSpPr/>
          <p:nvPr userDrawn="1"/>
        </p:nvSpPr>
        <p:spPr>
          <a:xfrm>
            <a:off x="4610100" y="1830931"/>
            <a:ext cx="2971800"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735986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Steps 3">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91CC4B09-B11D-A6E6-A469-482C4BE4D414}"/>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9/8/2025</a:t>
            </a:fld>
            <a:endParaRPr lang="en-US"/>
          </a:p>
        </p:txBody>
      </p:sp>
      <p:sp>
        <p:nvSpPr>
          <p:cNvPr id="4" name="Footer Placeholder 3">
            <a:extLst>
              <a:ext uri="{FF2B5EF4-FFF2-40B4-BE49-F238E27FC236}">
                <a16:creationId xmlns:a16="http://schemas.microsoft.com/office/drawing/2014/main" id="{8A3306A1-BF0B-04AA-E055-CBCD9F88FDDC}"/>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5" name="Slide Number Placeholder 4">
            <a:extLst>
              <a:ext uri="{FF2B5EF4-FFF2-40B4-BE49-F238E27FC236}">
                <a16:creationId xmlns:a16="http://schemas.microsoft.com/office/drawing/2014/main" id="{4BA2A929-451C-6074-98A2-9C6F206D11C3}"/>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a:t>
            </a:fld>
            <a:endParaRPr lang="en-US"/>
          </a:p>
        </p:txBody>
      </p:sp>
      <p:cxnSp>
        <p:nvCxnSpPr>
          <p:cNvPr id="6" name="Straight Connector 5">
            <a:extLst>
              <a:ext uri="{FF2B5EF4-FFF2-40B4-BE49-F238E27FC236}">
                <a16:creationId xmlns:a16="http://schemas.microsoft.com/office/drawing/2014/main" id="{8A64A6B0-E796-E2BD-8EE7-0F619EB03470}"/>
              </a:ext>
              <a:ext uri="{C183D7F6-B498-43B3-948B-1728B52AA6E4}">
                <adec:decorative xmlns:adec="http://schemas.microsoft.com/office/drawing/2017/decorative" val="1"/>
              </a:ext>
            </a:extLst>
          </p:cNvPr>
          <p:cNvCxnSpPr>
            <a:cxnSpLocks/>
          </p:cNvCxnSpPr>
          <p:nvPr userDrawn="1"/>
        </p:nvCxnSpPr>
        <p:spPr>
          <a:xfrm>
            <a:off x="838201" y="6488007"/>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932E6A9-4DAB-998B-3C6C-E139BC54BCE6}"/>
              </a:ext>
              <a:ext uri="{C183D7F6-B498-43B3-948B-1728B52AA6E4}">
                <adec:decorative xmlns:adec="http://schemas.microsoft.com/office/drawing/2017/decorative" val="1"/>
              </a:ext>
            </a:extLst>
          </p:cNvPr>
          <p:cNvCxnSpPr>
            <a:cxnSpLocks/>
          </p:cNvCxnSpPr>
          <p:nvPr userDrawn="1"/>
        </p:nvCxnSpPr>
        <p:spPr>
          <a:xfrm>
            <a:off x="838201" y="2045263"/>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4D4D0C3-7A54-6024-A936-F4B3565BCB0A}"/>
              </a:ext>
              <a:ext uri="{C183D7F6-B498-43B3-948B-1728B52AA6E4}">
                <adec:decorative xmlns:adec="http://schemas.microsoft.com/office/drawing/2017/decorative" val="1"/>
              </a:ext>
            </a:extLst>
          </p:cNvPr>
          <p:cNvCxnSpPr>
            <a:cxnSpLocks/>
          </p:cNvCxnSpPr>
          <p:nvPr userDrawn="1"/>
        </p:nvCxnSpPr>
        <p:spPr>
          <a:xfrm>
            <a:off x="811485" y="10935476"/>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57CD3333-F900-AA66-4437-6BC55500907D}"/>
              </a:ext>
            </a:extLst>
          </p:cNvPr>
          <p:cNvSpPr>
            <a:spLocks noGrp="1"/>
          </p:cNvSpPr>
          <p:nvPr>
            <p:ph type="title" hasCustomPrompt="1"/>
          </p:nvPr>
        </p:nvSpPr>
        <p:spPr>
          <a:xfrm>
            <a:off x="838199" y="792148"/>
            <a:ext cx="10515600" cy="808698"/>
          </a:xfrm>
        </p:spPr>
        <p:txBody>
          <a:bodyPr>
            <a:normAutofit/>
          </a:bodyPr>
          <a:lstStyle>
            <a:lvl1pPr>
              <a:defRPr sz="4000" b="1">
                <a:latin typeface="Arial" panose="020B0604020202020204" pitchFamily="34" charset="0"/>
                <a:cs typeface="Arial" panose="020B0604020202020204" pitchFamily="34" charset="0"/>
              </a:defRPr>
            </a:lvl1pPr>
          </a:lstStyle>
          <a:p>
            <a:r>
              <a:rPr lang="en-US"/>
              <a:t>Job Aid Title (Part # of #)</a:t>
            </a:r>
          </a:p>
        </p:txBody>
      </p:sp>
      <p:sp>
        <p:nvSpPr>
          <p:cNvPr id="11" name="Text Placeholder 12">
            <a:extLst>
              <a:ext uri="{FF2B5EF4-FFF2-40B4-BE49-F238E27FC236}">
                <a16:creationId xmlns:a16="http://schemas.microsoft.com/office/drawing/2014/main" id="{D3FE134B-6B21-A9D3-2F8F-ECAFF3CE24D8}"/>
              </a:ext>
            </a:extLst>
          </p:cNvPr>
          <p:cNvSpPr>
            <a:spLocks noGrp="1"/>
          </p:cNvSpPr>
          <p:nvPr>
            <p:ph type="body" sz="quarter" idx="16" hasCustomPrompt="1"/>
          </p:nvPr>
        </p:nvSpPr>
        <p:spPr>
          <a:xfrm>
            <a:off x="838198" y="2389822"/>
            <a:ext cx="10569221" cy="3941946"/>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Use this slide to show three steps</a:t>
            </a:r>
          </a:p>
        </p:txBody>
      </p:sp>
      <p:sp>
        <p:nvSpPr>
          <p:cNvPr id="13" name="Text Placeholder 12">
            <a:extLst>
              <a:ext uri="{FF2B5EF4-FFF2-40B4-BE49-F238E27FC236}">
                <a16:creationId xmlns:a16="http://schemas.microsoft.com/office/drawing/2014/main" id="{F900CAC4-4AA7-5917-6E77-B293E9B08800}"/>
              </a:ext>
            </a:extLst>
          </p:cNvPr>
          <p:cNvSpPr>
            <a:spLocks noGrp="1"/>
          </p:cNvSpPr>
          <p:nvPr>
            <p:ph type="body" sz="quarter" idx="18" hasCustomPrompt="1"/>
          </p:nvPr>
        </p:nvSpPr>
        <p:spPr>
          <a:xfrm>
            <a:off x="784577" y="6786990"/>
            <a:ext cx="10569221" cy="3941946"/>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Insert Step</a:t>
            </a:r>
          </a:p>
        </p:txBody>
      </p:sp>
      <p:sp>
        <p:nvSpPr>
          <p:cNvPr id="12" name="Text Placeholder 12">
            <a:extLst>
              <a:ext uri="{FF2B5EF4-FFF2-40B4-BE49-F238E27FC236}">
                <a16:creationId xmlns:a16="http://schemas.microsoft.com/office/drawing/2014/main" id="{843CAA79-4A70-3945-4EE6-34BECE9C8DFF}"/>
              </a:ext>
            </a:extLst>
          </p:cNvPr>
          <p:cNvSpPr>
            <a:spLocks noGrp="1"/>
          </p:cNvSpPr>
          <p:nvPr>
            <p:ph type="body" sz="quarter" idx="17" hasCustomPrompt="1"/>
          </p:nvPr>
        </p:nvSpPr>
        <p:spPr>
          <a:xfrm>
            <a:off x="784577" y="11249224"/>
            <a:ext cx="10569221" cy="3941946"/>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Insert Step</a:t>
            </a:r>
          </a:p>
        </p:txBody>
      </p:sp>
      <p:pic>
        <p:nvPicPr>
          <p:cNvPr id="14" name="Picture 13">
            <a:extLst>
              <a:ext uri="{FF2B5EF4-FFF2-40B4-BE49-F238E27FC236}">
                <a16:creationId xmlns:a16="http://schemas.microsoft.com/office/drawing/2014/main" id="{BB3590C5-EAE4-5F81-FAC9-C74EE395E4A5}"/>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58940" y="146838"/>
            <a:ext cx="2936764" cy="472719"/>
          </a:xfrm>
          <a:prstGeom prst="rect">
            <a:avLst/>
          </a:prstGeom>
        </p:spPr>
      </p:pic>
      <p:sp>
        <p:nvSpPr>
          <p:cNvPr id="2" name="Rectangle 1">
            <a:extLst>
              <a:ext uri="{FF2B5EF4-FFF2-40B4-BE49-F238E27FC236}">
                <a16:creationId xmlns:a16="http://schemas.microsoft.com/office/drawing/2014/main" id="{8AAF977A-F5B7-8D5D-85A5-89899962E2B8}"/>
              </a:ext>
              <a:ext uri="{C183D7F6-B498-43B3-948B-1728B52AA6E4}">
                <adec:decorative xmlns:adec="http://schemas.microsoft.com/office/drawing/2017/decorative" val="1"/>
              </a:ext>
            </a:extLst>
          </p:cNvPr>
          <p:cNvSpPr/>
          <p:nvPr userDrawn="1"/>
        </p:nvSpPr>
        <p:spPr>
          <a:xfrm>
            <a:off x="4610100" y="1786472"/>
            <a:ext cx="2971800"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038162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Steps En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6901E62B-D0DB-DDFA-96E1-09AAD861E260}"/>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9/8/2025</a:t>
            </a:fld>
            <a:endParaRPr lang="en-US"/>
          </a:p>
        </p:txBody>
      </p:sp>
      <p:sp>
        <p:nvSpPr>
          <p:cNvPr id="4" name="Footer Placeholder 3">
            <a:extLst>
              <a:ext uri="{FF2B5EF4-FFF2-40B4-BE49-F238E27FC236}">
                <a16:creationId xmlns:a16="http://schemas.microsoft.com/office/drawing/2014/main" id="{E876CA14-C108-A4F7-CA16-1FE42DA122F4}"/>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5" name="Slide Number Placeholder 4">
            <a:extLst>
              <a:ext uri="{FF2B5EF4-FFF2-40B4-BE49-F238E27FC236}">
                <a16:creationId xmlns:a16="http://schemas.microsoft.com/office/drawing/2014/main" id="{46A31B87-8BC0-7654-5DF7-3AECA9CE9F17}"/>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a:t>
            </a:fld>
            <a:endParaRPr lang="en-US"/>
          </a:p>
        </p:txBody>
      </p:sp>
      <p:sp>
        <p:nvSpPr>
          <p:cNvPr id="6" name="Title 1">
            <a:extLst>
              <a:ext uri="{FF2B5EF4-FFF2-40B4-BE49-F238E27FC236}">
                <a16:creationId xmlns:a16="http://schemas.microsoft.com/office/drawing/2014/main" id="{416D0E2C-DC70-A1E8-7516-7FF72B443D6A}"/>
              </a:ext>
            </a:extLst>
          </p:cNvPr>
          <p:cNvSpPr>
            <a:spLocks noGrp="1"/>
          </p:cNvSpPr>
          <p:nvPr>
            <p:ph type="title" hasCustomPrompt="1"/>
          </p:nvPr>
        </p:nvSpPr>
        <p:spPr>
          <a:xfrm>
            <a:off x="838199" y="792148"/>
            <a:ext cx="10515600" cy="808698"/>
          </a:xfrm>
        </p:spPr>
        <p:txBody>
          <a:bodyPr>
            <a:normAutofit/>
          </a:bodyPr>
          <a:lstStyle>
            <a:lvl1pPr>
              <a:defRPr sz="4000" b="1">
                <a:latin typeface="Arial" panose="020B0604020202020204" pitchFamily="34" charset="0"/>
                <a:cs typeface="Arial" panose="020B0604020202020204" pitchFamily="34" charset="0"/>
              </a:defRPr>
            </a:lvl1pPr>
          </a:lstStyle>
          <a:p>
            <a:r>
              <a:rPr lang="en-US"/>
              <a:t>Job Aid Title (Part # of #)</a:t>
            </a:r>
          </a:p>
        </p:txBody>
      </p:sp>
      <p:cxnSp>
        <p:nvCxnSpPr>
          <p:cNvPr id="7" name="Straight Connector 6">
            <a:extLst>
              <a:ext uri="{FF2B5EF4-FFF2-40B4-BE49-F238E27FC236}">
                <a16:creationId xmlns:a16="http://schemas.microsoft.com/office/drawing/2014/main" id="{6A25D613-3146-2531-854B-A81EAED05792}"/>
              </a:ext>
              <a:ext uri="{C183D7F6-B498-43B3-948B-1728B52AA6E4}">
                <adec:decorative xmlns:adec="http://schemas.microsoft.com/office/drawing/2017/decorative" val="1"/>
              </a:ext>
            </a:extLst>
          </p:cNvPr>
          <p:cNvCxnSpPr>
            <a:cxnSpLocks/>
          </p:cNvCxnSpPr>
          <p:nvPr userDrawn="1"/>
        </p:nvCxnSpPr>
        <p:spPr>
          <a:xfrm>
            <a:off x="838199" y="2035018"/>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 Placeholder 12">
            <a:extLst>
              <a:ext uri="{FF2B5EF4-FFF2-40B4-BE49-F238E27FC236}">
                <a16:creationId xmlns:a16="http://schemas.microsoft.com/office/drawing/2014/main" id="{CD45E371-C9BC-F0F7-F56A-7DC37E7E0DD5}"/>
              </a:ext>
            </a:extLst>
          </p:cNvPr>
          <p:cNvSpPr>
            <a:spLocks noGrp="1"/>
          </p:cNvSpPr>
          <p:nvPr>
            <p:ph type="body" sz="quarter" idx="13" hasCustomPrompt="1"/>
          </p:nvPr>
        </p:nvSpPr>
        <p:spPr>
          <a:xfrm>
            <a:off x="838199" y="2358030"/>
            <a:ext cx="10569221" cy="6053667"/>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Use this slide for the final step</a:t>
            </a:r>
          </a:p>
        </p:txBody>
      </p:sp>
      <p:pic>
        <p:nvPicPr>
          <p:cNvPr id="2" name="Picture 1">
            <a:extLst>
              <a:ext uri="{FF2B5EF4-FFF2-40B4-BE49-F238E27FC236}">
                <a16:creationId xmlns:a16="http://schemas.microsoft.com/office/drawing/2014/main" id="{9BA4C340-0BC8-0DF0-0BFF-CE95BC9F989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58940" y="146838"/>
            <a:ext cx="2936764" cy="472719"/>
          </a:xfrm>
          <a:prstGeom prst="rect">
            <a:avLst/>
          </a:prstGeom>
        </p:spPr>
      </p:pic>
      <p:sp>
        <p:nvSpPr>
          <p:cNvPr id="10" name="Rectangle 9">
            <a:extLst>
              <a:ext uri="{FF2B5EF4-FFF2-40B4-BE49-F238E27FC236}">
                <a16:creationId xmlns:a16="http://schemas.microsoft.com/office/drawing/2014/main" id="{B16D5B2F-86C6-2EE7-3391-D9177BA81304}"/>
              </a:ext>
              <a:ext uri="{C183D7F6-B498-43B3-948B-1728B52AA6E4}">
                <adec:decorative xmlns:adec="http://schemas.microsoft.com/office/drawing/2017/decorative" val="1"/>
              </a:ext>
            </a:extLst>
          </p:cNvPr>
          <p:cNvSpPr/>
          <p:nvPr userDrawn="1"/>
        </p:nvSpPr>
        <p:spPr>
          <a:xfrm>
            <a:off x="4610100" y="1773437"/>
            <a:ext cx="2971800"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304002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758B117-82B1-D4A7-C00A-09069072C6A3}"/>
              </a:ext>
            </a:extLst>
          </p:cNvPr>
          <p:cNvSpPr txBox="1"/>
          <p:nvPr userDrawn="1"/>
        </p:nvSpPr>
        <p:spPr>
          <a:xfrm>
            <a:off x="838200" y="797661"/>
            <a:ext cx="10515598" cy="1107996"/>
          </a:xfrm>
          <a:prstGeom prst="rect">
            <a:avLst/>
          </a:prstGeom>
          <a:noFill/>
        </p:spPr>
        <p:txBody>
          <a:bodyPr wrap="square" rtlCol="0">
            <a:spAutoFit/>
          </a:bodyPr>
          <a:lstStyle/>
          <a:p>
            <a:pPr algn="ctr"/>
            <a:r>
              <a:rPr lang="en-US" sz="6600" b="1">
                <a:latin typeface="Arial" panose="020B0604020202020204" pitchFamily="34" charset="0"/>
                <a:cs typeface="Arial" panose="020B0604020202020204" pitchFamily="34" charset="0"/>
              </a:rPr>
              <a:t>Image Repository</a:t>
            </a:r>
          </a:p>
        </p:txBody>
      </p:sp>
    </p:spTree>
    <p:extLst>
      <p:ext uri="{BB962C8B-B14F-4D97-AF65-F5344CB8AC3E}">
        <p14:creationId xmlns:p14="http://schemas.microsoft.com/office/powerpoint/2010/main" val="42830602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C0AE2BBF-F1CC-7032-049B-FDDA3E4AF09D}"/>
              </a:ext>
              <a:ext uri="{C183D7F6-B498-43B3-948B-1728B52AA6E4}">
                <adec:decorative xmlns:adec="http://schemas.microsoft.com/office/drawing/2017/decorative" val="1"/>
              </a:ext>
            </a:extLst>
          </p:cNvPr>
          <p:cNvSpPr/>
          <p:nvPr userDrawn="1"/>
        </p:nvSpPr>
        <p:spPr>
          <a:xfrm>
            <a:off x="0" y="1690446"/>
            <a:ext cx="12192000" cy="1644953"/>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367B9413-C376-4173-83FA-9706DE374DDA}" type="datetime1">
              <a:rPr lang="en-US" smtClean="0"/>
              <a:t>9/8/2025</a:t>
            </a:fld>
            <a:endParaRPr lang="en-US"/>
          </a:p>
        </p:txBody>
      </p:sp>
      <p:sp>
        <p:nvSpPr>
          <p:cNvPr id="5" name="Footer Placeholder 4"/>
          <p:cNvSpPr>
            <a:spLocks noGrp="1"/>
          </p:cNvSpPr>
          <p:nvPr>
            <p:ph type="ftr" sz="quarter" idx="11"/>
          </p:nvPr>
        </p:nvSpPr>
        <p:spPr/>
        <p:txBody>
          <a:bodyPr/>
          <a:lstStyle/>
          <a:p>
            <a:r>
              <a:rPr lang="en-US"/>
              <a:t>Version 1</a:t>
            </a:r>
          </a:p>
        </p:txBody>
      </p:sp>
      <p:sp>
        <p:nvSpPr>
          <p:cNvPr id="6" name="Slide Number Placeholder 5"/>
          <p:cNvSpPr>
            <a:spLocks noGrp="1"/>
          </p:cNvSpPr>
          <p:nvPr>
            <p:ph type="sldNum" sz="quarter" idx="12"/>
          </p:nvPr>
        </p:nvSpPr>
        <p:spPr/>
        <p:txBody>
          <a:bodyPr/>
          <a:lstStyle/>
          <a:p>
            <a:fld id="{A178E8AA-DD40-477F-A66C-355F3DFD5912}" type="slidenum">
              <a:rPr lang="en-US" smtClean="0"/>
              <a:t>‹#›</a:t>
            </a:fld>
            <a:endParaRPr lang="en-US"/>
          </a:p>
        </p:txBody>
      </p:sp>
      <p:sp>
        <p:nvSpPr>
          <p:cNvPr id="7" name="Title 1">
            <a:extLst>
              <a:ext uri="{FF2B5EF4-FFF2-40B4-BE49-F238E27FC236}">
                <a16:creationId xmlns:a16="http://schemas.microsoft.com/office/drawing/2014/main" id="{B43BFAD7-08AC-18FC-0272-E8C4741C4E50}"/>
              </a:ext>
            </a:extLst>
          </p:cNvPr>
          <p:cNvSpPr>
            <a:spLocks noGrp="1"/>
          </p:cNvSpPr>
          <p:nvPr>
            <p:ph type="title" hasCustomPrompt="1"/>
          </p:nvPr>
        </p:nvSpPr>
        <p:spPr>
          <a:xfrm>
            <a:off x="0" y="1694391"/>
            <a:ext cx="12192000" cy="1673532"/>
          </a:xfrm>
        </p:spPr>
        <p:txBody>
          <a:bodyPr anchor="ctr">
            <a:noAutofit/>
          </a:bodyPr>
          <a:lstStyle>
            <a:lvl1pPr algn="ctr">
              <a:defRPr sz="4800" b="1">
                <a:solidFill>
                  <a:schemeClr val="bg1"/>
                </a:solidFill>
                <a:latin typeface="Arial" panose="020B0604020202020204" pitchFamily="34" charset="0"/>
                <a:cs typeface="Arial" panose="020B0604020202020204" pitchFamily="34" charset="0"/>
              </a:defRPr>
            </a:lvl1pPr>
          </a:lstStyle>
          <a:p>
            <a:pPr lvl="0"/>
            <a:r>
              <a:rPr lang="en-US"/>
              <a:t>Developers: Insert Title</a:t>
            </a:r>
          </a:p>
        </p:txBody>
      </p:sp>
      <p:sp>
        <p:nvSpPr>
          <p:cNvPr id="8" name="Text Placeholder 11">
            <a:extLst>
              <a:ext uri="{FF2B5EF4-FFF2-40B4-BE49-F238E27FC236}">
                <a16:creationId xmlns:a16="http://schemas.microsoft.com/office/drawing/2014/main" id="{4AE75C53-C779-2E0B-71C1-B395C639F481}"/>
              </a:ext>
            </a:extLst>
          </p:cNvPr>
          <p:cNvSpPr>
            <a:spLocks noGrp="1"/>
          </p:cNvSpPr>
          <p:nvPr>
            <p:ph type="body" sz="quarter" idx="13" hasCustomPrompt="1"/>
          </p:nvPr>
        </p:nvSpPr>
        <p:spPr>
          <a:xfrm>
            <a:off x="864923" y="4181004"/>
            <a:ext cx="10515600" cy="2563561"/>
          </a:xfrm>
        </p:spPr>
        <p:txBody>
          <a:bodyPr>
            <a:normAutofit/>
          </a:bodyPr>
          <a:lstStyle>
            <a:lvl1pPr marL="0" indent="0">
              <a:buNone/>
              <a:defRPr sz="3600">
                <a:latin typeface="Arial" panose="020B0604020202020204" pitchFamily="34" charset="0"/>
                <a:cs typeface="Arial" panose="020B0604020202020204" pitchFamily="34" charset="0"/>
              </a:defRPr>
            </a:lvl1pPr>
            <a:lvl2pPr marL="257175" indent="0">
              <a:buNone/>
              <a:defRPr>
                <a:latin typeface="Arial" panose="020B0604020202020204" pitchFamily="34" charset="0"/>
                <a:cs typeface="Arial" panose="020B0604020202020204" pitchFamily="34" charset="0"/>
              </a:defRPr>
            </a:lvl2pPr>
          </a:lstStyle>
          <a:p>
            <a:pPr lvl="0"/>
            <a:r>
              <a:rPr lang="en-US"/>
              <a:t>Developers: Insert Description</a:t>
            </a:r>
          </a:p>
        </p:txBody>
      </p:sp>
      <p:sp>
        <p:nvSpPr>
          <p:cNvPr id="9" name="TextBox 8">
            <a:extLst>
              <a:ext uri="{FF2B5EF4-FFF2-40B4-BE49-F238E27FC236}">
                <a16:creationId xmlns:a16="http://schemas.microsoft.com/office/drawing/2014/main" id="{933F5DCB-BF1C-8491-A3DC-FEC224ABEE49}"/>
              </a:ext>
            </a:extLst>
          </p:cNvPr>
          <p:cNvSpPr txBox="1"/>
          <p:nvPr userDrawn="1"/>
        </p:nvSpPr>
        <p:spPr>
          <a:xfrm>
            <a:off x="838199" y="7470505"/>
            <a:ext cx="10470445" cy="553998"/>
          </a:xfrm>
          <a:prstGeom prst="rect">
            <a:avLst/>
          </a:prstGeom>
          <a:noFill/>
        </p:spPr>
        <p:txBody>
          <a:bodyPr wrap="square">
            <a:spAutoFit/>
          </a:bodyPr>
          <a:lstStyle/>
          <a:p>
            <a:pPr lvl="0"/>
            <a:r>
              <a:rPr lang="en-US" sz="3000" b="1">
                <a:latin typeface="Arial" panose="020B0604020202020204" pitchFamily="34" charset="0"/>
                <a:cs typeface="Arial" panose="020B0604020202020204" pitchFamily="34" charset="0"/>
              </a:rPr>
              <a:t>The key steps in the process are below:</a:t>
            </a:r>
          </a:p>
        </p:txBody>
      </p:sp>
      <p:sp>
        <p:nvSpPr>
          <p:cNvPr id="10" name="Text Placeholder 32">
            <a:extLst>
              <a:ext uri="{FF2B5EF4-FFF2-40B4-BE49-F238E27FC236}">
                <a16:creationId xmlns:a16="http://schemas.microsoft.com/office/drawing/2014/main" id="{5EFAEB02-1FB5-9E2E-67B6-3A20C1E2C089}"/>
              </a:ext>
            </a:extLst>
          </p:cNvPr>
          <p:cNvSpPr>
            <a:spLocks noGrp="1"/>
          </p:cNvSpPr>
          <p:nvPr>
            <p:ph type="body" sz="quarter" idx="14" hasCustomPrompt="1"/>
          </p:nvPr>
        </p:nvSpPr>
        <p:spPr>
          <a:xfrm>
            <a:off x="844889" y="8043364"/>
            <a:ext cx="10542315" cy="4014905"/>
          </a:xfrm>
        </p:spPr>
        <p:txBody>
          <a:bodyPr>
            <a:normAutofit/>
          </a:bodyPr>
          <a:lstStyle>
            <a:lvl1pPr marL="457200" indent="-457200">
              <a:buFont typeface="+mj-lt"/>
              <a:buAutoNum type="arabicPeriod"/>
              <a:defRPr sz="3000" b="0">
                <a:latin typeface="Arial" panose="020B0604020202020204" pitchFamily="34" charset="0"/>
                <a:cs typeface="Arial" panose="020B0604020202020204" pitchFamily="34" charset="0"/>
              </a:defRPr>
            </a:lvl1pPr>
            <a:lvl2pPr marL="514350" indent="-257175">
              <a:buFont typeface="+mj-lt"/>
              <a:buAutoNum type="arabicPeriod"/>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Provide an overview of the high-level process steps. Below, under Business Process: Provide a high-level process map so end users can visualize the business process flow.</a:t>
            </a:r>
          </a:p>
        </p:txBody>
      </p:sp>
      <p:cxnSp>
        <p:nvCxnSpPr>
          <p:cNvPr id="11" name="Straight Connector 10">
            <a:extLst>
              <a:ext uri="{FF2B5EF4-FFF2-40B4-BE49-F238E27FC236}">
                <a16:creationId xmlns:a16="http://schemas.microsoft.com/office/drawing/2014/main" id="{3B2FC54E-9B65-8E02-22A1-D4B279FAF06C}"/>
              </a:ext>
            </a:extLst>
          </p:cNvPr>
          <p:cNvCxnSpPr>
            <a:cxnSpLocks/>
          </p:cNvCxnSpPr>
          <p:nvPr userDrawn="1"/>
        </p:nvCxnSpPr>
        <p:spPr>
          <a:xfrm>
            <a:off x="864923" y="3858460"/>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C316F513-664B-E57C-7380-97BAD8FBA6DE}"/>
              </a:ext>
            </a:extLst>
          </p:cNvPr>
          <p:cNvSpPr txBox="1"/>
          <p:nvPr userDrawn="1"/>
        </p:nvSpPr>
        <p:spPr>
          <a:xfrm>
            <a:off x="864923" y="12512103"/>
            <a:ext cx="10470445" cy="553998"/>
          </a:xfrm>
          <a:prstGeom prst="rect">
            <a:avLst/>
          </a:prstGeom>
          <a:noFill/>
        </p:spPr>
        <p:txBody>
          <a:bodyPr wrap="square">
            <a:spAutoFit/>
          </a:bodyPr>
          <a:lstStyle/>
          <a:p>
            <a:pPr lvl="0"/>
            <a:r>
              <a:rPr lang="en-US" sz="3000" b="1">
                <a:latin typeface="Arial" panose="020B0604020202020204" pitchFamily="34" charset="0"/>
                <a:cs typeface="Arial" panose="020B0604020202020204" pitchFamily="34" charset="0"/>
              </a:rPr>
              <a:t>Business Process:</a:t>
            </a:r>
          </a:p>
        </p:txBody>
      </p:sp>
      <p:sp>
        <p:nvSpPr>
          <p:cNvPr id="15" name="Rectangle 14">
            <a:extLst>
              <a:ext uri="{FF2B5EF4-FFF2-40B4-BE49-F238E27FC236}">
                <a16:creationId xmlns:a16="http://schemas.microsoft.com/office/drawing/2014/main" id="{475ABD0E-385F-8592-5776-5CC2B84409B1}"/>
              </a:ext>
            </a:extLst>
          </p:cNvPr>
          <p:cNvSpPr/>
          <p:nvPr userDrawn="1"/>
        </p:nvSpPr>
        <p:spPr>
          <a:xfrm>
            <a:off x="4621183" y="3602669"/>
            <a:ext cx="2634080" cy="523220"/>
          </a:xfrm>
          <a:prstGeom prst="rect">
            <a:avLst/>
          </a:prstGeom>
          <a:solidFill>
            <a:schemeClr val="bg1"/>
          </a:solidFill>
        </p:spPr>
        <p:txBody>
          <a:bodyPr wrap="square">
            <a:spAutoFit/>
          </a:bodyPr>
          <a:lstStyle/>
          <a:p>
            <a:pPr algn="ctr"/>
            <a:r>
              <a:rPr lang="en-US" sz="2800" b="1">
                <a:latin typeface="Arial" panose="020B0604020202020204" pitchFamily="34" charset="0"/>
                <a:cs typeface="Arial" panose="020B0604020202020204" pitchFamily="34" charset="0"/>
              </a:rPr>
              <a:t>DESCRIPTION</a:t>
            </a:r>
          </a:p>
        </p:txBody>
      </p:sp>
      <p:cxnSp>
        <p:nvCxnSpPr>
          <p:cNvPr id="3" name="Straight Connector 2">
            <a:extLst>
              <a:ext uri="{FF2B5EF4-FFF2-40B4-BE49-F238E27FC236}">
                <a16:creationId xmlns:a16="http://schemas.microsoft.com/office/drawing/2014/main" id="{A7D92039-E8CD-162A-53EE-7DBF9987FC80}"/>
              </a:ext>
            </a:extLst>
          </p:cNvPr>
          <p:cNvCxnSpPr>
            <a:cxnSpLocks/>
          </p:cNvCxnSpPr>
          <p:nvPr userDrawn="1"/>
        </p:nvCxnSpPr>
        <p:spPr>
          <a:xfrm>
            <a:off x="844889" y="7166555"/>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C9DB5D73-FB9A-8A80-AA19-14615243C2BB}"/>
              </a:ext>
            </a:extLst>
          </p:cNvPr>
          <p:cNvSpPr/>
          <p:nvPr userDrawn="1"/>
        </p:nvSpPr>
        <p:spPr>
          <a:xfrm>
            <a:off x="4873060" y="6904945"/>
            <a:ext cx="2130326" cy="523220"/>
          </a:xfrm>
          <a:prstGeom prst="rect">
            <a:avLst/>
          </a:prstGeom>
          <a:solidFill>
            <a:schemeClr val="bg1"/>
          </a:solidFill>
        </p:spPr>
        <p:txBody>
          <a:bodyPr wrap="square">
            <a:spAutoFit/>
          </a:bodyPr>
          <a:lstStyle/>
          <a:p>
            <a:pPr algn="ctr"/>
            <a:r>
              <a:rPr lang="en-US" sz="2800" b="1">
                <a:latin typeface="Arial" panose="020B0604020202020204" pitchFamily="34" charset="0"/>
                <a:cs typeface="Arial" panose="020B0604020202020204" pitchFamily="34" charset="0"/>
              </a:rPr>
              <a:t>OVERVIEW</a:t>
            </a:r>
          </a:p>
        </p:txBody>
      </p:sp>
      <p:sp>
        <p:nvSpPr>
          <p:cNvPr id="2" name="Oval 1">
            <a:extLst>
              <a:ext uri="{FF2B5EF4-FFF2-40B4-BE49-F238E27FC236}">
                <a16:creationId xmlns:a16="http://schemas.microsoft.com/office/drawing/2014/main" id="{3D54BC28-8849-0E75-55BD-00353ABDE1D8}"/>
              </a:ext>
            </a:extLst>
          </p:cNvPr>
          <p:cNvSpPr/>
          <p:nvPr userDrawn="1"/>
        </p:nvSpPr>
        <p:spPr>
          <a:xfrm>
            <a:off x="825839" y="13309460"/>
            <a:ext cx="2135333" cy="1546907"/>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latin typeface="Arial" panose="020B0604020202020204" pitchFamily="34" charset="0"/>
              <a:cs typeface="Arial" panose="020B0604020202020204" pitchFamily="34" charset="0"/>
            </a:endParaRPr>
          </a:p>
        </p:txBody>
      </p:sp>
      <p:cxnSp>
        <p:nvCxnSpPr>
          <p:cNvPr id="12" name="Straight Arrow Connector 11" descr="Arrow">
            <a:extLst>
              <a:ext uri="{FF2B5EF4-FFF2-40B4-BE49-F238E27FC236}">
                <a16:creationId xmlns:a16="http://schemas.microsoft.com/office/drawing/2014/main" id="{06C14F2E-E381-93EA-DBCB-C1F91E6E4009}"/>
              </a:ext>
            </a:extLst>
          </p:cNvPr>
          <p:cNvCxnSpPr>
            <a:cxnSpLocks/>
          </p:cNvCxnSpPr>
          <p:nvPr userDrawn="1"/>
        </p:nvCxnSpPr>
        <p:spPr>
          <a:xfrm>
            <a:off x="3083047" y="14010734"/>
            <a:ext cx="49835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12A50FB9-2B4B-F6F6-1F53-921E17055B98}"/>
              </a:ext>
            </a:extLst>
          </p:cNvPr>
          <p:cNvSpPr/>
          <p:nvPr userDrawn="1"/>
        </p:nvSpPr>
        <p:spPr>
          <a:xfrm>
            <a:off x="3770291" y="13309457"/>
            <a:ext cx="1889219" cy="154691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cs typeface="Arial" panose="020B0604020202020204" pitchFamily="34" charset="0"/>
            </a:endParaRPr>
          </a:p>
        </p:txBody>
      </p:sp>
      <p:cxnSp>
        <p:nvCxnSpPr>
          <p:cNvPr id="17" name="Straight Arrow Connector 16" descr="straight arrow">
            <a:extLst>
              <a:ext uri="{FF2B5EF4-FFF2-40B4-BE49-F238E27FC236}">
                <a16:creationId xmlns:a16="http://schemas.microsoft.com/office/drawing/2014/main" id="{6FDA55B7-CD6E-C95A-2992-64371D2A2250}"/>
              </a:ext>
            </a:extLst>
          </p:cNvPr>
          <p:cNvCxnSpPr>
            <a:cxnSpLocks/>
          </p:cNvCxnSpPr>
          <p:nvPr userDrawn="1"/>
        </p:nvCxnSpPr>
        <p:spPr>
          <a:xfrm>
            <a:off x="5866869" y="14010734"/>
            <a:ext cx="49835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599CD3C2-C4E2-3218-37BA-4E7267462A98}"/>
              </a:ext>
            </a:extLst>
          </p:cNvPr>
          <p:cNvSpPr/>
          <p:nvPr userDrawn="1"/>
        </p:nvSpPr>
        <p:spPr>
          <a:xfrm>
            <a:off x="6569257" y="13309460"/>
            <a:ext cx="1786198" cy="1546907"/>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latin typeface="Arial" panose="020B0604020202020204" pitchFamily="34" charset="0"/>
              <a:cs typeface="Arial" panose="020B0604020202020204" pitchFamily="34" charset="0"/>
            </a:endParaRPr>
          </a:p>
        </p:txBody>
      </p:sp>
      <p:cxnSp>
        <p:nvCxnSpPr>
          <p:cNvPr id="20" name="Straight Arrow Connector 19" descr="straight arrow">
            <a:extLst>
              <a:ext uri="{FF2B5EF4-FFF2-40B4-BE49-F238E27FC236}">
                <a16:creationId xmlns:a16="http://schemas.microsoft.com/office/drawing/2014/main" id="{0FCE2A6E-264E-7C16-B0B4-3931B56EBDB1}"/>
              </a:ext>
            </a:extLst>
          </p:cNvPr>
          <p:cNvCxnSpPr>
            <a:cxnSpLocks/>
          </p:cNvCxnSpPr>
          <p:nvPr userDrawn="1"/>
        </p:nvCxnSpPr>
        <p:spPr>
          <a:xfrm>
            <a:off x="8473006" y="14010734"/>
            <a:ext cx="49835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8ED1E73F-EED6-6925-1934-3E148AD56F9C}"/>
              </a:ext>
            </a:extLst>
          </p:cNvPr>
          <p:cNvSpPr/>
          <p:nvPr userDrawn="1"/>
        </p:nvSpPr>
        <p:spPr>
          <a:xfrm>
            <a:off x="9077068" y="13309460"/>
            <a:ext cx="2135333" cy="1546907"/>
          </a:xfrm>
          <a:prstGeom prst="ellips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latin typeface="Arial" panose="020B0604020202020204" pitchFamily="34" charset="0"/>
              <a:cs typeface="Arial" panose="020B0604020202020204" pitchFamily="34" charset="0"/>
            </a:endParaRPr>
          </a:p>
        </p:txBody>
      </p:sp>
      <p:sp>
        <p:nvSpPr>
          <p:cNvPr id="23" name="Text Placeholder 22">
            <a:extLst>
              <a:ext uri="{FF2B5EF4-FFF2-40B4-BE49-F238E27FC236}">
                <a16:creationId xmlns:a16="http://schemas.microsoft.com/office/drawing/2014/main" id="{F32B346A-D51C-7573-6A20-9C90A35CE6C9}"/>
              </a:ext>
            </a:extLst>
          </p:cNvPr>
          <p:cNvSpPr>
            <a:spLocks noGrp="1"/>
          </p:cNvSpPr>
          <p:nvPr>
            <p:ph type="body" sz="quarter" idx="16" hasCustomPrompt="1"/>
          </p:nvPr>
        </p:nvSpPr>
        <p:spPr>
          <a:xfrm>
            <a:off x="1141337" y="13697149"/>
            <a:ext cx="1449387" cy="771525"/>
          </a:xfrm>
        </p:spPr>
        <p:txBody>
          <a:bodyPr anchor="ctr">
            <a:normAutofit/>
          </a:bodyPr>
          <a:lstStyle>
            <a:lvl1pPr marL="0" indent="0" algn="ctr">
              <a:buNone/>
              <a:defRPr sz="1800" b="1"/>
            </a:lvl1pPr>
          </a:lstStyle>
          <a:p>
            <a:pPr lvl="0"/>
            <a:r>
              <a:rPr lang="en-US"/>
              <a:t>Start Process</a:t>
            </a:r>
          </a:p>
        </p:txBody>
      </p:sp>
      <p:sp>
        <p:nvSpPr>
          <p:cNvPr id="24" name="Text Placeholder 22">
            <a:extLst>
              <a:ext uri="{FF2B5EF4-FFF2-40B4-BE49-F238E27FC236}">
                <a16:creationId xmlns:a16="http://schemas.microsoft.com/office/drawing/2014/main" id="{71D51A69-F01C-AB78-1C2B-6ABB6C851D2B}"/>
              </a:ext>
            </a:extLst>
          </p:cNvPr>
          <p:cNvSpPr>
            <a:spLocks noGrp="1"/>
          </p:cNvSpPr>
          <p:nvPr>
            <p:ph type="body" sz="quarter" idx="17" hasCustomPrompt="1"/>
          </p:nvPr>
        </p:nvSpPr>
        <p:spPr>
          <a:xfrm>
            <a:off x="3990206" y="13687823"/>
            <a:ext cx="1449387" cy="771525"/>
          </a:xfrm>
        </p:spPr>
        <p:txBody>
          <a:bodyPr anchor="ctr">
            <a:normAutofit/>
          </a:bodyPr>
          <a:lstStyle>
            <a:lvl1pPr marL="0" indent="0" algn="ctr">
              <a:buNone/>
              <a:defRPr sz="1800" b="1">
                <a:solidFill>
                  <a:srgbClr val="FFFFFF"/>
                </a:solidFill>
              </a:defRPr>
            </a:lvl1pPr>
          </a:lstStyle>
          <a:p>
            <a:pPr lvl="0"/>
            <a:r>
              <a:rPr lang="en-US"/>
              <a:t>Step (title of this Job Aid)</a:t>
            </a:r>
          </a:p>
        </p:txBody>
      </p:sp>
      <p:sp>
        <p:nvSpPr>
          <p:cNvPr id="25" name="Text Placeholder 22">
            <a:extLst>
              <a:ext uri="{FF2B5EF4-FFF2-40B4-BE49-F238E27FC236}">
                <a16:creationId xmlns:a16="http://schemas.microsoft.com/office/drawing/2014/main" id="{8EF3B554-0B76-2A27-119D-14B00A458086}"/>
              </a:ext>
            </a:extLst>
          </p:cNvPr>
          <p:cNvSpPr>
            <a:spLocks noGrp="1"/>
          </p:cNvSpPr>
          <p:nvPr>
            <p:ph type="body" sz="quarter" idx="18" hasCustomPrompt="1"/>
          </p:nvPr>
        </p:nvSpPr>
        <p:spPr>
          <a:xfrm>
            <a:off x="6737662" y="13697149"/>
            <a:ext cx="1449387" cy="771525"/>
          </a:xfrm>
        </p:spPr>
        <p:txBody>
          <a:bodyPr anchor="ctr">
            <a:normAutofit/>
          </a:bodyPr>
          <a:lstStyle>
            <a:lvl1pPr marL="0" indent="0" algn="ctr">
              <a:buNone/>
              <a:defRPr sz="1800" b="1"/>
            </a:lvl1pPr>
          </a:lstStyle>
          <a:p>
            <a:pPr lvl="0"/>
            <a:r>
              <a:rPr lang="en-US"/>
              <a:t>Next step</a:t>
            </a:r>
          </a:p>
        </p:txBody>
      </p:sp>
      <p:sp>
        <p:nvSpPr>
          <p:cNvPr id="26" name="Text Placeholder 22">
            <a:extLst>
              <a:ext uri="{FF2B5EF4-FFF2-40B4-BE49-F238E27FC236}">
                <a16:creationId xmlns:a16="http://schemas.microsoft.com/office/drawing/2014/main" id="{41901540-64EE-405A-6296-8C24087B7765}"/>
              </a:ext>
            </a:extLst>
          </p:cNvPr>
          <p:cNvSpPr>
            <a:spLocks noGrp="1"/>
          </p:cNvSpPr>
          <p:nvPr>
            <p:ph type="body" sz="quarter" idx="19" hasCustomPrompt="1"/>
          </p:nvPr>
        </p:nvSpPr>
        <p:spPr>
          <a:xfrm>
            <a:off x="9420040" y="13701592"/>
            <a:ext cx="1449387" cy="771525"/>
          </a:xfrm>
        </p:spPr>
        <p:txBody>
          <a:bodyPr anchor="ctr">
            <a:normAutofit/>
          </a:bodyPr>
          <a:lstStyle>
            <a:lvl1pPr marL="0" indent="0" algn="ctr">
              <a:buNone/>
              <a:defRPr sz="1800" b="1"/>
            </a:lvl1pPr>
          </a:lstStyle>
          <a:p>
            <a:pPr lvl="0"/>
            <a:r>
              <a:rPr lang="en-US"/>
              <a:t>End of Process</a:t>
            </a:r>
          </a:p>
        </p:txBody>
      </p:sp>
      <p:pic>
        <p:nvPicPr>
          <p:cNvPr id="27" name="Picture 26" descr="Georgia at work logo">
            <a:extLst>
              <a:ext uri="{FF2B5EF4-FFF2-40B4-BE49-F238E27FC236}">
                <a16:creationId xmlns:a16="http://schemas.microsoft.com/office/drawing/2014/main" id="{EFD19BBC-BAC4-08DB-FDBA-738F62F04F6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65936" y="624853"/>
            <a:ext cx="4544577" cy="731521"/>
          </a:xfrm>
          <a:prstGeom prst="rect">
            <a:avLst/>
          </a:prstGeom>
        </p:spPr>
      </p:pic>
      <p:sp>
        <p:nvSpPr>
          <p:cNvPr id="22" name="Rectangle 21">
            <a:extLst>
              <a:ext uri="{FF2B5EF4-FFF2-40B4-BE49-F238E27FC236}">
                <a16:creationId xmlns:a16="http://schemas.microsoft.com/office/drawing/2014/main" id="{35F9B85C-AFA7-E163-E45A-5AE9207940DF}"/>
              </a:ext>
            </a:extLst>
          </p:cNvPr>
          <p:cNvSpPr/>
          <p:nvPr userDrawn="1"/>
        </p:nvSpPr>
        <p:spPr>
          <a:xfrm>
            <a:off x="-2" y="3239405"/>
            <a:ext cx="12192000" cy="112855"/>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91741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Steps 1">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6901E62B-D0DB-DDFA-96E1-09AAD861E260}"/>
              </a:ext>
            </a:extLst>
          </p:cNvPr>
          <p:cNvSpPr>
            <a:spLocks noGrp="1"/>
          </p:cNvSpPr>
          <p:nvPr>
            <p:ph type="dt" sz="half" idx="10"/>
          </p:nvPr>
        </p:nvSpPr>
        <p:spPr/>
        <p:txBody>
          <a:bodyPr/>
          <a:lstStyle/>
          <a:p>
            <a:fld id="{AABB7832-A06D-4E8B-A914-BDD6443ECE72}" type="datetime1">
              <a:rPr lang="en-US" smtClean="0"/>
              <a:t>9/8/2025</a:t>
            </a:fld>
            <a:endParaRPr lang="en-US"/>
          </a:p>
        </p:txBody>
      </p:sp>
      <p:sp>
        <p:nvSpPr>
          <p:cNvPr id="4" name="Footer Placeholder 3">
            <a:extLst>
              <a:ext uri="{FF2B5EF4-FFF2-40B4-BE49-F238E27FC236}">
                <a16:creationId xmlns:a16="http://schemas.microsoft.com/office/drawing/2014/main" id="{E876CA14-C108-A4F7-CA16-1FE42DA122F4}"/>
              </a:ext>
            </a:extLst>
          </p:cNvPr>
          <p:cNvSpPr>
            <a:spLocks noGrp="1"/>
          </p:cNvSpPr>
          <p:nvPr>
            <p:ph type="ftr" sz="quarter" idx="11"/>
          </p:nvPr>
        </p:nvSpPr>
        <p:spPr/>
        <p:txBody>
          <a:bodyPr/>
          <a:lstStyle/>
          <a:p>
            <a:r>
              <a:rPr lang="en-US"/>
              <a:t>Version 1</a:t>
            </a:r>
          </a:p>
        </p:txBody>
      </p:sp>
      <p:sp>
        <p:nvSpPr>
          <p:cNvPr id="5" name="Slide Number Placeholder 4">
            <a:extLst>
              <a:ext uri="{FF2B5EF4-FFF2-40B4-BE49-F238E27FC236}">
                <a16:creationId xmlns:a16="http://schemas.microsoft.com/office/drawing/2014/main" id="{46A31B87-8BC0-7654-5DF7-3AECA9CE9F17}"/>
              </a:ext>
            </a:extLst>
          </p:cNvPr>
          <p:cNvSpPr>
            <a:spLocks noGrp="1"/>
          </p:cNvSpPr>
          <p:nvPr>
            <p:ph type="sldNum" sz="quarter" idx="12"/>
          </p:nvPr>
        </p:nvSpPr>
        <p:spPr/>
        <p:txBody>
          <a:bodyPr/>
          <a:lstStyle/>
          <a:p>
            <a:fld id="{A178E8AA-DD40-477F-A66C-355F3DFD5912}" type="slidenum">
              <a:rPr lang="en-US" smtClean="0"/>
              <a:pPr/>
              <a:t>‹#›</a:t>
            </a:fld>
            <a:endParaRPr lang="en-US"/>
          </a:p>
        </p:txBody>
      </p:sp>
      <p:sp>
        <p:nvSpPr>
          <p:cNvPr id="6" name="Title 1">
            <a:extLst>
              <a:ext uri="{FF2B5EF4-FFF2-40B4-BE49-F238E27FC236}">
                <a16:creationId xmlns:a16="http://schemas.microsoft.com/office/drawing/2014/main" id="{416D0E2C-DC70-A1E8-7516-7FF72B443D6A}"/>
              </a:ext>
            </a:extLst>
          </p:cNvPr>
          <p:cNvSpPr>
            <a:spLocks noGrp="1"/>
          </p:cNvSpPr>
          <p:nvPr>
            <p:ph type="title" hasCustomPrompt="1"/>
          </p:nvPr>
        </p:nvSpPr>
        <p:spPr>
          <a:xfrm>
            <a:off x="838199" y="792148"/>
            <a:ext cx="10515600" cy="808698"/>
          </a:xfrm>
        </p:spPr>
        <p:txBody>
          <a:bodyPr>
            <a:normAutofit/>
          </a:bodyPr>
          <a:lstStyle>
            <a:lvl1pPr>
              <a:defRPr sz="4000" b="1">
                <a:latin typeface="Arial" panose="020B0604020202020204" pitchFamily="34" charset="0"/>
                <a:cs typeface="Arial" panose="020B0604020202020204" pitchFamily="34" charset="0"/>
              </a:defRPr>
            </a:lvl1pPr>
          </a:lstStyle>
          <a:p>
            <a:r>
              <a:rPr lang="en-US"/>
              <a:t>Job Aid Title</a:t>
            </a:r>
          </a:p>
        </p:txBody>
      </p:sp>
      <p:cxnSp>
        <p:nvCxnSpPr>
          <p:cNvPr id="7" name="Straight Connector 6">
            <a:extLst>
              <a:ext uri="{FF2B5EF4-FFF2-40B4-BE49-F238E27FC236}">
                <a16:creationId xmlns:a16="http://schemas.microsoft.com/office/drawing/2014/main" id="{6A25D613-3146-2531-854B-A81EAED05792}"/>
              </a:ext>
            </a:extLst>
          </p:cNvPr>
          <p:cNvCxnSpPr>
            <a:cxnSpLocks/>
          </p:cNvCxnSpPr>
          <p:nvPr userDrawn="1"/>
        </p:nvCxnSpPr>
        <p:spPr>
          <a:xfrm>
            <a:off x="838199" y="2035018"/>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B9928DEF-0B72-2DF6-0344-673436693EE5}"/>
              </a:ext>
            </a:extLst>
          </p:cNvPr>
          <p:cNvSpPr/>
          <p:nvPr userDrawn="1"/>
        </p:nvSpPr>
        <p:spPr>
          <a:xfrm>
            <a:off x="4549271" y="1787185"/>
            <a:ext cx="3093455" cy="523220"/>
          </a:xfrm>
          <a:prstGeom prst="rect">
            <a:avLst/>
          </a:prstGeom>
          <a:solidFill>
            <a:schemeClr val="bg1"/>
          </a:solidFill>
        </p:spPr>
        <p:txBody>
          <a:bodyPr wrap="square">
            <a:spAutoFit/>
          </a:bodyPr>
          <a:lstStyle/>
          <a:p>
            <a:pPr algn="ctr"/>
            <a:r>
              <a:rPr lang="en-US" sz="2800" b="1">
                <a:latin typeface="Arial" panose="020B0604020202020204" pitchFamily="34" charset="0"/>
                <a:cs typeface="Arial" panose="020B0604020202020204" pitchFamily="34" charset="0"/>
              </a:rPr>
              <a:t>INSTRUCTIONS</a:t>
            </a:r>
          </a:p>
        </p:txBody>
      </p:sp>
      <p:sp>
        <p:nvSpPr>
          <p:cNvPr id="9" name="Text Placeholder 12">
            <a:extLst>
              <a:ext uri="{FF2B5EF4-FFF2-40B4-BE49-F238E27FC236}">
                <a16:creationId xmlns:a16="http://schemas.microsoft.com/office/drawing/2014/main" id="{CD45E371-C9BC-F0F7-F56A-7DC37E7E0DD5}"/>
              </a:ext>
            </a:extLst>
          </p:cNvPr>
          <p:cNvSpPr>
            <a:spLocks noGrp="1"/>
          </p:cNvSpPr>
          <p:nvPr>
            <p:ph type="body" sz="quarter" idx="13" hasCustomPrompt="1"/>
          </p:nvPr>
        </p:nvSpPr>
        <p:spPr>
          <a:xfrm>
            <a:off x="838199" y="2358030"/>
            <a:ext cx="10569221" cy="6053667"/>
          </a:xfrm>
        </p:spPr>
        <p:txBody>
          <a:bodyPr/>
          <a:lstStyle>
            <a:lvl1pPr marL="571500" indent="-571500">
              <a:buFont typeface="+mj-lt"/>
              <a:buNone/>
              <a:defRPr>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Use Arial font, bold step numbers, bold Workday actions, add screenshot of action.</a:t>
            </a:r>
          </a:p>
        </p:txBody>
      </p:sp>
      <p:pic>
        <p:nvPicPr>
          <p:cNvPr id="2" name="Picture 1">
            <a:extLst>
              <a:ext uri="{FF2B5EF4-FFF2-40B4-BE49-F238E27FC236}">
                <a16:creationId xmlns:a16="http://schemas.microsoft.com/office/drawing/2014/main" id="{27D9D906-924F-559D-A2D0-0CF232BBFF10}"/>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58940" y="146838"/>
            <a:ext cx="2936764" cy="472719"/>
          </a:xfrm>
          <a:prstGeom prst="rect">
            <a:avLst/>
          </a:prstGeom>
        </p:spPr>
      </p:pic>
    </p:spTree>
    <p:extLst>
      <p:ext uri="{BB962C8B-B14F-4D97-AF65-F5344CB8AC3E}">
        <p14:creationId xmlns:p14="http://schemas.microsoft.com/office/powerpoint/2010/main" val="145958758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theme" Target="../theme/theme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AE2930E-B342-6EC2-71B0-A923496E2855}"/>
              </a:ext>
              <a:ext uri="{C183D7F6-B498-43B3-948B-1728B52AA6E4}">
                <adec:decorative xmlns:adec="http://schemas.microsoft.com/office/drawing/2017/decorative" val="1"/>
              </a:ext>
            </a:extLst>
          </p:cNvPr>
          <p:cNvSpPr/>
          <p:nvPr userDrawn="1"/>
        </p:nvSpPr>
        <p:spPr>
          <a:xfrm>
            <a:off x="0" y="15564465"/>
            <a:ext cx="12192000" cy="685423"/>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38200" y="865485"/>
            <a:ext cx="10515600" cy="31420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4327407"/>
            <a:ext cx="10515600" cy="103142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C183D7F6-B498-43B3-948B-1728B52AA6E4}">
                <adec:decorative xmlns:adec="http://schemas.microsoft.com/office/drawing/2017/decorative" val="1"/>
              </a:ext>
            </a:extLst>
          </p:cNvPr>
          <p:cNvSpPr>
            <a:spLocks noGrp="1"/>
          </p:cNvSpPr>
          <p:nvPr>
            <p:ph type="dt" sz="half" idx="2"/>
          </p:nvPr>
        </p:nvSpPr>
        <p:spPr>
          <a:xfrm>
            <a:off x="838200" y="15564465"/>
            <a:ext cx="2743200" cy="685423"/>
          </a:xfrm>
          <a:prstGeom prst="rect">
            <a:avLst/>
          </a:prstGeom>
        </p:spPr>
        <p:txBody>
          <a:bodyPr vert="horz" lIns="91440" tIns="45720" rIns="91440" bIns="45720" rtlCol="0" anchor="ctr"/>
          <a:lstStyle>
            <a:lvl1pPr algn="l">
              <a:defRPr sz="1600" b="1">
                <a:solidFill>
                  <a:schemeClr val="bg1"/>
                </a:solidFill>
                <a:latin typeface="Arial" panose="020B0604020202020204" pitchFamily="34" charset="0"/>
                <a:cs typeface="Arial" panose="020B0604020202020204" pitchFamily="34" charset="0"/>
              </a:defRPr>
            </a:lvl1pPr>
          </a:lstStyle>
          <a:p>
            <a:fld id="{AABB7832-A06D-4E8B-A914-BDD6443ECE72}" type="datetime1">
              <a:rPr lang="en-US" smtClean="0"/>
              <a:pPr/>
              <a:t>9/8/2025</a:t>
            </a:fld>
            <a:endParaRPr lang="en-US"/>
          </a:p>
        </p:txBody>
      </p:sp>
      <p:sp>
        <p:nvSpPr>
          <p:cNvPr id="5" name="Footer Placeholder 4">
            <a:extLst>
              <a:ext uri="{C183D7F6-B498-43B3-948B-1728B52AA6E4}">
                <adec:decorative xmlns:adec="http://schemas.microsoft.com/office/drawing/2017/decorative" val="1"/>
              </a:ext>
            </a:extLst>
          </p:cNvPr>
          <p:cNvSpPr>
            <a:spLocks noGrp="1"/>
          </p:cNvSpPr>
          <p:nvPr>
            <p:ph type="ftr" sz="quarter" idx="3"/>
          </p:nvPr>
        </p:nvSpPr>
        <p:spPr>
          <a:xfrm>
            <a:off x="4038599" y="15564465"/>
            <a:ext cx="4114800" cy="685423"/>
          </a:xfrm>
          <a:prstGeom prst="rect">
            <a:avLst/>
          </a:prstGeom>
        </p:spPr>
        <p:txBody>
          <a:bodyPr vert="horz" lIns="91440" tIns="45720" rIns="91440" bIns="45720" rtlCol="0" anchor="ctr"/>
          <a:lstStyle>
            <a:lvl1pPr algn="ctr">
              <a:defRPr sz="1600" b="1">
                <a:solidFill>
                  <a:schemeClr val="bg1"/>
                </a:solidFill>
                <a:latin typeface="Arial" panose="020B0604020202020204" pitchFamily="34" charset="0"/>
                <a:cs typeface="Arial" panose="020B0604020202020204" pitchFamily="34" charset="0"/>
              </a:defRPr>
            </a:lvl1pPr>
          </a:lstStyle>
          <a:p>
            <a:r>
              <a:rPr lang="en-US"/>
              <a:t>Version 1</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4"/>
          </p:nvPr>
        </p:nvSpPr>
        <p:spPr>
          <a:xfrm>
            <a:off x="8610598" y="15564465"/>
            <a:ext cx="2743200" cy="685423"/>
          </a:xfrm>
          <a:prstGeom prst="rect">
            <a:avLst/>
          </a:prstGeom>
        </p:spPr>
        <p:txBody>
          <a:bodyPr vert="horz" lIns="91440" tIns="45720" rIns="91440" bIns="45720" rtlCol="0" anchor="ctr"/>
          <a:lstStyle>
            <a:lvl1pPr algn="r">
              <a:defRPr sz="1600" b="1">
                <a:solidFill>
                  <a:schemeClr val="bg1"/>
                </a:solidFill>
                <a:latin typeface="Arial" panose="020B0604020202020204" pitchFamily="34" charset="0"/>
                <a:cs typeface="Arial" panose="020B0604020202020204" pitchFamily="34" charset="0"/>
              </a:defRPr>
            </a:lvl1pPr>
          </a:lstStyle>
          <a:p>
            <a:fld id="{A178E8AA-DD40-477F-A66C-355F3DFD5912}" type="slidenum">
              <a:rPr lang="en-US" smtClean="0"/>
              <a:pPr/>
              <a:t>‹#›</a:t>
            </a:fld>
            <a:endParaRPr lang="en-US"/>
          </a:p>
        </p:txBody>
      </p:sp>
    </p:spTree>
    <p:extLst>
      <p:ext uri="{BB962C8B-B14F-4D97-AF65-F5344CB8AC3E}">
        <p14:creationId xmlns:p14="http://schemas.microsoft.com/office/powerpoint/2010/main" val="626881921"/>
      </p:ext>
    </p:extLst>
  </p:cSld>
  <p:clrMap bg1="lt1" tx1="dk1" bg2="lt2" tx2="dk2" accent1="accent1" accent2="accent2" accent3="accent3" accent4="accent4" accent5="accent5" accent6="accent6" hlink="hlink" folHlink="folHlink"/>
  <p:sldLayoutIdLst>
    <p:sldLayoutId id="2147483714" r:id="rId1"/>
    <p:sldLayoutId id="2147483731" r:id="rId2"/>
    <p:sldLayoutId id="2147483727" r:id="rId3"/>
    <p:sldLayoutId id="2147483728" r:id="rId4"/>
    <p:sldLayoutId id="2147483729" r:id="rId5"/>
    <p:sldLayoutId id="2147483730" r:id="rId6"/>
  </p:sldLayoutIdLst>
  <p:hf hdr="0"/>
  <p:txStyles>
    <p:titleStyle>
      <a:lvl1pPr algn="l" defTabSz="1219170" rtl="0" eaLnBrk="1" latinLnBrk="0" hangingPunct="1">
        <a:lnSpc>
          <a:spcPct val="90000"/>
        </a:lnSpc>
        <a:spcBef>
          <a:spcPct val="0"/>
        </a:spcBef>
        <a:buNone/>
        <a:defRPr sz="5867" kern="1200">
          <a:solidFill>
            <a:schemeClr val="tx1"/>
          </a:solidFill>
          <a:latin typeface="Arial" panose="020B0604020202020204" pitchFamily="34" charset="0"/>
          <a:ea typeface="+mj-ea"/>
          <a:cs typeface="Arial" panose="020B0604020202020204" pitchFamily="34" charset="0"/>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Arial" panose="020B0604020202020204" pitchFamily="34" charset="0"/>
          <a:ea typeface="+mn-ea"/>
          <a:cs typeface="Arial" panose="020B0604020202020204" pitchFamily="34" charset="0"/>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Arial" panose="020B0604020202020204" pitchFamily="34" charset="0"/>
          <a:ea typeface="+mn-ea"/>
          <a:cs typeface="Arial" panose="020B0604020202020204" pitchFamily="34" charset="0"/>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7182A1D-66EC-74BC-AB60-89C831CAC7B3}"/>
              </a:ext>
            </a:extLst>
          </p:cNvPr>
          <p:cNvSpPr>
            <a:spLocks noGrp="1"/>
          </p:cNvSpPr>
          <p:nvPr>
            <p:ph type="title"/>
          </p:nvPr>
        </p:nvSpPr>
        <p:spPr>
          <a:xfrm>
            <a:off x="838200" y="865188"/>
            <a:ext cx="10515600" cy="314166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63B7592-11CA-2A6E-1542-0BE2F9DF11A0}"/>
              </a:ext>
            </a:extLst>
          </p:cNvPr>
          <p:cNvSpPr>
            <a:spLocks noGrp="1"/>
          </p:cNvSpPr>
          <p:nvPr>
            <p:ph type="body" idx="1"/>
          </p:nvPr>
        </p:nvSpPr>
        <p:spPr>
          <a:xfrm>
            <a:off x="838200" y="4327525"/>
            <a:ext cx="10515600" cy="1031398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E7DC6595-393F-C30E-D49F-F56A5356E571}"/>
              </a:ext>
            </a:extLst>
          </p:cNvPr>
          <p:cNvSpPr/>
          <p:nvPr userDrawn="1"/>
        </p:nvSpPr>
        <p:spPr>
          <a:xfrm>
            <a:off x="0" y="16059617"/>
            <a:ext cx="12192000" cy="196383"/>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8793FA5-7779-9A5A-2D1A-6A4D7543CEA1}"/>
              </a:ext>
            </a:extLst>
          </p:cNvPr>
          <p:cNvSpPr/>
          <p:nvPr userDrawn="1"/>
        </p:nvSpPr>
        <p:spPr>
          <a:xfrm>
            <a:off x="0" y="15814613"/>
            <a:ext cx="12192000" cy="45719"/>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B65F10F9-1BC4-F778-75AE-3BE8E035C2B5}"/>
              </a:ext>
            </a:extLst>
          </p:cNvPr>
          <p:cNvSpPr/>
          <p:nvPr userDrawn="1"/>
        </p:nvSpPr>
        <p:spPr>
          <a:xfrm>
            <a:off x="0" y="15906150"/>
            <a:ext cx="12192000" cy="116792"/>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ack background with a black square&#10;&#10;Description automatically generated with medium confidence">
            <a:extLst>
              <a:ext uri="{FF2B5EF4-FFF2-40B4-BE49-F238E27FC236}">
                <a16:creationId xmlns:a16="http://schemas.microsoft.com/office/drawing/2014/main" id="{3BD588AB-8E23-C19A-1F89-2E8E911DB76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27618" y="133201"/>
            <a:ext cx="2936764" cy="472719"/>
          </a:xfrm>
          <a:prstGeom prst="rect">
            <a:avLst/>
          </a:prstGeom>
        </p:spPr>
      </p:pic>
      <p:sp>
        <p:nvSpPr>
          <p:cNvPr id="8" name="Rectangle 7">
            <a:extLst>
              <a:ext uri="{FF2B5EF4-FFF2-40B4-BE49-F238E27FC236}">
                <a16:creationId xmlns:a16="http://schemas.microsoft.com/office/drawing/2014/main" id="{BF5D4F38-F451-E598-8188-4BA135F7B4DE}"/>
              </a:ext>
            </a:extLst>
          </p:cNvPr>
          <p:cNvSpPr/>
          <p:nvPr userDrawn="1"/>
        </p:nvSpPr>
        <p:spPr>
          <a:xfrm>
            <a:off x="0" y="698365"/>
            <a:ext cx="4031311" cy="121005"/>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557F171-F95D-BF02-8249-DFFEC6B94B21}"/>
              </a:ext>
            </a:extLst>
          </p:cNvPr>
          <p:cNvSpPr/>
          <p:nvPr userDrawn="1"/>
        </p:nvSpPr>
        <p:spPr>
          <a:xfrm>
            <a:off x="4031311" y="698366"/>
            <a:ext cx="4129378" cy="121004"/>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2B4463F-88E7-4CAB-FEA0-5B3F158CC5D7}"/>
              </a:ext>
            </a:extLst>
          </p:cNvPr>
          <p:cNvSpPr/>
          <p:nvPr userDrawn="1"/>
        </p:nvSpPr>
        <p:spPr>
          <a:xfrm>
            <a:off x="8160689" y="698364"/>
            <a:ext cx="4031311" cy="121005"/>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47579002"/>
      </p:ext>
    </p:extLst>
  </p:cSld>
  <p:clrMap bg1="lt1" tx1="dk1" bg2="lt2" tx2="dk2" accent1="accent1" accent2="accent2" accent3="accent3" accent4="accent4" accent5="accent5" accent6="accent6" hlink="hlink" folHlink="folHlink"/>
  <p:sldLayoutIdLst>
    <p:sldLayoutId id="2147483752" r:id="rId1"/>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AE2930E-B342-6EC2-71B0-A923496E2855}"/>
              </a:ext>
            </a:extLst>
          </p:cNvPr>
          <p:cNvSpPr/>
          <p:nvPr userDrawn="1"/>
        </p:nvSpPr>
        <p:spPr>
          <a:xfrm>
            <a:off x="0" y="15564465"/>
            <a:ext cx="12192000" cy="685423"/>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38200" y="865485"/>
            <a:ext cx="10515600" cy="31420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4327407"/>
            <a:ext cx="10515600" cy="103142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15564465"/>
            <a:ext cx="2743200" cy="685423"/>
          </a:xfrm>
          <a:prstGeom prst="rect">
            <a:avLst/>
          </a:prstGeom>
        </p:spPr>
        <p:txBody>
          <a:bodyPr vert="horz" lIns="91440" tIns="45720" rIns="91440" bIns="45720" rtlCol="0" anchor="ctr"/>
          <a:lstStyle>
            <a:lvl1pPr algn="l">
              <a:defRPr sz="1600" b="1">
                <a:solidFill>
                  <a:schemeClr val="bg1"/>
                </a:solidFill>
                <a:latin typeface="Arial" panose="020B0604020202020204" pitchFamily="34" charset="0"/>
                <a:cs typeface="Arial" panose="020B0604020202020204" pitchFamily="34" charset="0"/>
              </a:defRPr>
            </a:lvl1pPr>
          </a:lstStyle>
          <a:p>
            <a:fld id="{AABB7832-A06D-4E8B-A914-BDD6443ECE72}" type="datetime1">
              <a:rPr lang="en-US" smtClean="0"/>
              <a:pPr/>
              <a:t>9/8/2025</a:t>
            </a:fld>
            <a:endParaRPr lang="en-US"/>
          </a:p>
        </p:txBody>
      </p:sp>
      <p:sp>
        <p:nvSpPr>
          <p:cNvPr id="5" name="Footer Placeholder 4"/>
          <p:cNvSpPr>
            <a:spLocks noGrp="1"/>
          </p:cNvSpPr>
          <p:nvPr>
            <p:ph type="ftr" sz="quarter" idx="3"/>
          </p:nvPr>
        </p:nvSpPr>
        <p:spPr>
          <a:xfrm>
            <a:off x="4038599" y="15564465"/>
            <a:ext cx="4114800" cy="685423"/>
          </a:xfrm>
          <a:prstGeom prst="rect">
            <a:avLst/>
          </a:prstGeom>
        </p:spPr>
        <p:txBody>
          <a:bodyPr vert="horz" lIns="91440" tIns="45720" rIns="91440" bIns="45720" rtlCol="0" anchor="ctr"/>
          <a:lstStyle>
            <a:lvl1pPr algn="ctr">
              <a:defRPr sz="1600" b="1">
                <a:solidFill>
                  <a:schemeClr val="bg1"/>
                </a:solidFill>
                <a:latin typeface="Arial" panose="020B0604020202020204" pitchFamily="34" charset="0"/>
                <a:cs typeface="Arial" panose="020B0604020202020204" pitchFamily="34" charset="0"/>
              </a:defRPr>
            </a:lvl1pPr>
          </a:lstStyle>
          <a:p>
            <a:r>
              <a:rPr lang="en-US"/>
              <a:t>Version 1</a:t>
            </a:r>
          </a:p>
        </p:txBody>
      </p:sp>
      <p:sp>
        <p:nvSpPr>
          <p:cNvPr id="6" name="Slide Number Placeholder 5"/>
          <p:cNvSpPr>
            <a:spLocks noGrp="1"/>
          </p:cNvSpPr>
          <p:nvPr>
            <p:ph type="sldNum" sz="quarter" idx="4"/>
          </p:nvPr>
        </p:nvSpPr>
        <p:spPr>
          <a:xfrm>
            <a:off x="8610598" y="15564465"/>
            <a:ext cx="2743200" cy="685423"/>
          </a:xfrm>
          <a:prstGeom prst="rect">
            <a:avLst/>
          </a:prstGeom>
        </p:spPr>
        <p:txBody>
          <a:bodyPr vert="horz" lIns="91440" tIns="45720" rIns="91440" bIns="45720" rtlCol="0" anchor="ctr"/>
          <a:lstStyle>
            <a:lvl1pPr algn="r">
              <a:defRPr sz="1600" b="1">
                <a:solidFill>
                  <a:schemeClr val="bg1"/>
                </a:solidFill>
                <a:latin typeface="Arial" panose="020B0604020202020204" pitchFamily="34" charset="0"/>
                <a:cs typeface="Arial" panose="020B0604020202020204" pitchFamily="34" charset="0"/>
              </a:defRPr>
            </a:lvl1pPr>
          </a:lstStyle>
          <a:p>
            <a:fld id="{A178E8AA-DD40-477F-A66C-355F3DFD5912}" type="slidenum">
              <a:rPr lang="en-US" smtClean="0"/>
              <a:pPr/>
              <a:t>‹#›</a:t>
            </a:fld>
            <a:endParaRPr lang="en-US"/>
          </a:p>
        </p:txBody>
      </p:sp>
    </p:spTree>
    <p:extLst>
      <p:ext uri="{BB962C8B-B14F-4D97-AF65-F5344CB8AC3E}">
        <p14:creationId xmlns:p14="http://schemas.microsoft.com/office/powerpoint/2010/main" val="3188696600"/>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Lst>
  <p:hf hdr="0"/>
  <p:txStyles>
    <p:titleStyle>
      <a:lvl1pPr algn="l" defTabSz="1219170" rtl="0" eaLnBrk="1" latinLnBrk="0" hangingPunct="1">
        <a:lnSpc>
          <a:spcPct val="90000"/>
        </a:lnSpc>
        <a:spcBef>
          <a:spcPct val="0"/>
        </a:spcBef>
        <a:buNone/>
        <a:defRPr sz="5867" kern="1200">
          <a:solidFill>
            <a:schemeClr val="tx1"/>
          </a:solidFill>
          <a:latin typeface="Arial" panose="020B0604020202020204" pitchFamily="34" charset="0"/>
          <a:ea typeface="+mj-ea"/>
          <a:cs typeface="Arial" panose="020B0604020202020204" pitchFamily="34" charset="0"/>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Arial" panose="020B0604020202020204" pitchFamily="34" charset="0"/>
          <a:ea typeface="+mn-ea"/>
          <a:cs typeface="Arial" panose="020B0604020202020204" pitchFamily="34" charset="0"/>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Arial" panose="020B0604020202020204" pitchFamily="34" charset="0"/>
          <a:ea typeface="+mn-ea"/>
          <a:cs typeface="Arial" panose="020B0604020202020204" pitchFamily="34" charset="0"/>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3.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3.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3.xml"/><Relationship Id="rId1" Type="http://schemas.openxmlformats.org/officeDocument/2006/relationships/tags" Target="../tags/tag14.xml"/><Relationship Id="rId5" Type="http://schemas.openxmlformats.org/officeDocument/2006/relationships/image" Target="../media/image15.png"/><Relationship Id="rId4" Type="http://schemas.openxmlformats.org/officeDocument/2006/relationships/image" Target="../media/image14.sv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4.xml"/><Relationship Id="rId1" Type="http://schemas.openxmlformats.org/officeDocument/2006/relationships/tags" Target="../tags/tag3.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3.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9.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9.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3.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3.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3.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3.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3A41B5F-51EC-E4D9-7E5D-F46D804D3307}"/>
              </a:ext>
              <a:ext uri="{C183D7F6-B498-43B3-948B-1728B52AA6E4}">
                <adec:decorative xmlns:adec="http://schemas.microsoft.com/office/drawing/2017/decorative" val="1"/>
              </a:ext>
            </a:extLst>
          </p:cNvPr>
          <p:cNvSpPr>
            <a:spLocks noGrp="1"/>
          </p:cNvSpPr>
          <p:nvPr>
            <p:ph type="dt" sz="half" idx="10"/>
          </p:nvPr>
        </p:nvSpPr>
        <p:spPr/>
        <p:txBody>
          <a:bodyPr/>
          <a:lstStyle/>
          <a:p>
            <a:fld id="{367B9413-C376-4173-83FA-9706DE374DDA}" type="datetime1">
              <a:rPr lang="en-US" smtClean="0"/>
              <a:t>9/8/2025</a:t>
            </a:fld>
            <a:endParaRPr lang="en-US"/>
          </a:p>
        </p:txBody>
      </p:sp>
      <p:sp>
        <p:nvSpPr>
          <p:cNvPr id="3" name="Footer Placeholder 2">
            <a:extLst>
              <a:ext uri="{FF2B5EF4-FFF2-40B4-BE49-F238E27FC236}">
                <a16:creationId xmlns:a16="http://schemas.microsoft.com/office/drawing/2014/main" id="{45700EA9-E4DC-D434-51A2-AEF41B444490}"/>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44D66180-99C2-0078-3DD3-180AA56DF99E}"/>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t>1</a:t>
            </a:fld>
            <a:endParaRPr lang="en-US"/>
          </a:p>
        </p:txBody>
      </p:sp>
      <p:sp>
        <p:nvSpPr>
          <p:cNvPr id="5" name="Title 4">
            <a:extLst>
              <a:ext uri="{FF2B5EF4-FFF2-40B4-BE49-F238E27FC236}">
                <a16:creationId xmlns:a16="http://schemas.microsoft.com/office/drawing/2014/main" id="{D6E0B337-8DA2-78BA-F4A2-712586723766}"/>
              </a:ext>
            </a:extLst>
          </p:cNvPr>
          <p:cNvSpPr>
            <a:spLocks noGrp="1"/>
          </p:cNvSpPr>
          <p:nvPr>
            <p:ph type="title"/>
          </p:nvPr>
        </p:nvSpPr>
        <p:spPr/>
        <p:txBody>
          <a:bodyPr/>
          <a:lstStyle/>
          <a:p>
            <a:r>
              <a:rPr lang="en-US"/>
              <a:t>Buyer Hub</a:t>
            </a:r>
          </a:p>
        </p:txBody>
      </p:sp>
      <p:sp>
        <p:nvSpPr>
          <p:cNvPr id="6" name="Text Placeholder 5">
            <a:extLst>
              <a:ext uri="{FF2B5EF4-FFF2-40B4-BE49-F238E27FC236}">
                <a16:creationId xmlns:a16="http://schemas.microsoft.com/office/drawing/2014/main" id="{11A325F9-DCFC-2886-9462-28EC4767A2A5}"/>
              </a:ext>
            </a:extLst>
          </p:cNvPr>
          <p:cNvSpPr>
            <a:spLocks noGrp="1"/>
          </p:cNvSpPr>
          <p:nvPr>
            <p:ph type="body" sz="quarter" idx="13"/>
          </p:nvPr>
        </p:nvSpPr>
        <p:spPr>
          <a:xfrm>
            <a:off x="761013" y="4038794"/>
            <a:ext cx="10731332" cy="2999477"/>
          </a:xfrm>
        </p:spPr>
        <p:txBody>
          <a:bodyPr>
            <a:normAutofit/>
          </a:bodyPr>
          <a:lstStyle/>
          <a:p>
            <a:r>
              <a:rPr lang="en-US"/>
              <a:t>This guide will show </a:t>
            </a:r>
            <a:r>
              <a:rPr lang="en-US" i="1"/>
              <a:t>Buyers</a:t>
            </a:r>
            <a:r>
              <a:rPr lang="en-US"/>
              <a:t> and </a:t>
            </a:r>
            <a:r>
              <a:rPr lang="en-US" i="1"/>
              <a:t>Procurement Operations Lead</a:t>
            </a:r>
            <a:r>
              <a:rPr lang="en-US"/>
              <a:t> how to access and navigate the </a:t>
            </a:r>
            <a:r>
              <a:rPr lang="en-US" i="1"/>
              <a:t>Buyer Hub</a:t>
            </a:r>
            <a:r>
              <a:rPr lang="en-US"/>
              <a:t>.</a:t>
            </a:r>
          </a:p>
        </p:txBody>
      </p:sp>
      <p:sp>
        <p:nvSpPr>
          <p:cNvPr id="13" name="TextBox 12">
            <a:extLst>
              <a:ext uri="{FF2B5EF4-FFF2-40B4-BE49-F238E27FC236}">
                <a16:creationId xmlns:a16="http://schemas.microsoft.com/office/drawing/2014/main" id="{B52EB016-0671-A773-C5C4-9CFDF0F55C00}"/>
              </a:ext>
            </a:extLst>
          </p:cNvPr>
          <p:cNvSpPr txBox="1"/>
          <p:nvPr/>
        </p:nvSpPr>
        <p:spPr>
          <a:xfrm>
            <a:off x="838200" y="7414788"/>
            <a:ext cx="7680109" cy="55399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The key steps in the process are below:</a:t>
            </a:r>
          </a:p>
        </p:txBody>
      </p:sp>
      <p:sp>
        <p:nvSpPr>
          <p:cNvPr id="7" name="Text Placeholder 6">
            <a:extLst>
              <a:ext uri="{FF2B5EF4-FFF2-40B4-BE49-F238E27FC236}">
                <a16:creationId xmlns:a16="http://schemas.microsoft.com/office/drawing/2014/main" id="{55CB5F00-1815-EC7F-2599-B9E60B0E1808}"/>
              </a:ext>
            </a:extLst>
          </p:cNvPr>
          <p:cNvSpPr>
            <a:spLocks noGrp="1"/>
          </p:cNvSpPr>
          <p:nvPr>
            <p:ph type="body" sz="quarter" idx="14"/>
          </p:nvPr>
        </p:nvSpPr>
        <p:spPr>
          <a:xfrm>
            <a:off x="844889" y="8118652"/>
            <a:ext cx="10542315" cy="3503832"/>
          </a:xfrm>
        </p:spPr>
        <p:txBody>
          <a:bodyPr>
            <a:normAutofit/>
          </a:bodyPr>
          <a:lstStyle/>
          <a:p>
            <a:r>
              <a:rPr kumimoji="0" lang="en-US" b="0" i="0" u="none" strike="noStrike" kern="1200" cap="none" spc="0" normalizeH="0" baseline="0" noProof="0">
                <a:ln>
                  <a:noFill/>
                </a:ln>
                <a:solidFill>
                  <a:prstClr val="black"/>
                </a:solidFill>
                <a:effectLst/>
                <a:uLnTx/>
                <a:uFillTx/>
                <a:latin typeface="Arial"/>
                <a:ea typeface="+mn-ea"/>
                <a:cs typeface="Arial"/>
              </a:rPr>
              <a:t>Click the </a:t>
            </a:r>
            <a:r>
              <a:rPr kumimoji="0" lang="en-US" b="1" i="0" u="none" strike="noStrike" kern="1200" cap="none" spc="0" normalizeH="0" baseline="0" noProof="0">
                <a:ln>
                  <a:noFill/>
                </a:ln>
                <a:solidFill>
                  <a:prstClr val="black"/>
                </a:solidFill>
                <a:effectLst/>
                <a:uLnTx/>
                <a:uFillTx/>
                <a:latin typeface="Arial"/>
                <a:ea typeface="+mn-ea"/>
                <a:cs typeface="Arial"/>
              </a:rPr>
              <a:t>Global Navigation Menu </a:t>
            </a:r>
            <a:r>
              <a:rPr kumimoji="0" lang="en-US" b="0" i="0" u="none" strike="noStrike" kern="1200" cap="none" spc="0" normalizeH="0" baseline="0" noProof="0">
                <a:ln>
                  <a:noFill/>
                </a:ln>
                <a:solidFill>
                  <a:prstClr val="black"/>
                </a:solidFill>
                <a:effectLst/>
                <a:uLnTx/>
                <a:uFillTx/>
                <a:latin typeface="Arial"/>
                <a:ea typeface="+mn-ea"/>
                <a:cs typeface="Arial"/>
              </a:rPr>
              <a:t>and click </a:t>
            </a:r>
            <a:r>
              <a:rPr kumimoji="0" lang="en-US" b="1" i="0" u="none" strike="noStrike" kern="1200" cap="none" spc="0" normalizeH="0" baseline="0" noProof="0">
                <a:ln>
                  <a:noFill/>
                </a:ln>
                <a:solidFill>
                  <a:prstClr val="black"/>
                </a:solidFill>
                <a:effectLst/>
                <a:uLnTx/>
                <a:uFillTx/>
                <a:latin typeface="Arial"/>
                <a:ea typeface="+mn-ea"/>
                <a:cs typeface="Arial"/>
              </a:rPr>
              <a:t>Buyer Hub</a:t>
            </a:r>
            <a:r>
              <a:rPr kumimoji="0" lang="en-US" i="0" u="none" strike="noStrike" kern="1200" cap="none" spc="0" normalizeH="0" baseline="0" noProof="0">
                <a:ln>
                  <a:noFill/>
                </a:ln>
                <a:solidFill>
                  <a:prstClr val="black"/>
                </a:solidFill>
                <a:effectLst/>
                <a:uLnTx/>
                <a:uFillTx/>
                <a:latin typeface="Arial"/>
                <a:ea typeface="+mn-ea"/>
                <a:cs typeface="Arial"/>
              </a:rPr>
              <a:t>.</a:t>
            </a:r>
          </a:p>
          <a:p>
            <a:r>
              <a:rPr lang="en-US">
                <a:solidFill>
                  <a:prstClr val="black"/>
                </a:solidFill>
                <a:latin typeface="Arial"/>
                <a:cs typeface="Arial"/>
              </a:rPr>
              <a:t>Click the </a:t>
            </a:r>
            <a:r>
              <a:rPr lang="en-US" b="1">
                <a:solidFill>
                  <a:prstClr val="black"/>
                </a:solidFill>
                <a:latin typeface="Arial"/>
                <a:cs typeface="Arial"/>
              </a:rPr>
              <a:t>Navigation Pane </a:t>
            </a:r>
            <a:r>
              <a:rPr lang="en-US">
                <a:solidFill>
                  <a:prstClr val="black"/>
                </a:solidFill>
                <a:latin typeface="Arial"/>
                <a:cs typeface="Arial"/>
              </a:rPr>
              <a:t>to access the </a:t>
            </a:r>
            <a:r>
              <a:rPr lang="en-US" b="1">
                <a:solidFill>
                  <a:prstClr val="black"/>
                </a:solidFill>
                <a:latin typeface="Arial"/>
                <a:cs typeface="Arial"/>
              </a:rPr>
              <a:t>Requisitions</a:t>
            </a:r>
            <a:r>
              <a:rPr lang="en-US">
                <a:solidFill>
                  <a:prstClr val="black"/>
                </a:solidFill>
                <a:latin typeface="Arial"/>
                <a:cs typeface="Arial"/>
              </a:rPr>
              <a:t>, </a:t>
            </a:r>
            <a:r>
              <a:rPr lang="en-US" b="1">
                <a:solidFill>
                  <a:prstClr val="black"/>
                </a:solidFill>
                <a:latin typeface="Arial"/>
                <a:cs typeface="Arial"/>
              </a:rPr>
              <a:t>Purchase Orders</a:t>
            </a:r>
            <a:r>
              <a:rPr lang="en-US">
                <a:solidFill>
                  <a:prstClr val="black"/>
                </a:solidFill>
                <a:latin typeface="Arial"/>
                <a:cs typeface="Arial"/>
              </a:rPr>
              <a:t>, and </a:t>
            </a:r>
            <a:r>
              <a:rPr lang="en-US" b="1">
                <a:solidFill>
                  <a:prstClr val="black"/>
                </a:solidFill>
                <a:latin typeface="Arial"/>
                <a:cs typeface="Arial"/>
              </a:rPr>
              <a:t>Supplier Contracts</a:t>
            </a:r>
            <a:r>
              <a:rPr lang="en-US">
                <a:solidFill>
                  <a:prstClr val="black"/>
                </a:solidFill>
                <a:latin typeface="Arial"/>
                <a:cs typeface="Arial"/>
              </a:rPr>
              <a:t>.</a:t>
            </a:r>
            <a:endParaRPr lang="en-US"/>
          </a:p>
          <a:p>
            <a:r>
              <a:rPr lang="en-US"/>
              <a:t>Access the </a:t>
            </a:r>
            <a:r>
              <a:rPr lang="en-US" b="1"/>
              <a:t>Tasks and Reports </a:t>
            </a:r>
            <a:r>
              <a:rPr lang="en-US"/>
              <a:t>in the </a:t>
            </a:r>
            <a:r>
              <a:rPr lang="en-US" b="1"/>
              <a:t>Buyer’s Hub Overview</a:t>
            </a:r>
            <a:r>
              <a:rPr lang="en-US"/>
              <a:t>.</a:t>
            </a:r>
          </a:p>
        </p:txBody>
      </p:sp>
      <p:sp>
        <p:nvSpPr>
          <p:cNvPr id="11" name="TextBox 10">
            <a:extLst>
              <a:ext uri="{FF2B5EF4-FFF2-40B4-BE49-F238E27FC236}">
                <a16:creationId xmlns:a16="http://schemas.microsoft.com/office/drawing/2014/main" id="{E4BD3D3D-025B-CA3A-A388-1B787A361CCB}"/>
              </a:ext>
              <a:ext uri="{C183D7F6-B498-43B3-948B-1728B52AA6E4}">
                <adec:decorative xmlns:adec="http://schemas.microsoft.com/office/drawing/2017/decorative" val="1"/>
              </a:ext>
            </a:extLst>
          </p:cNvPr>
          <p:cNvSpPr txBox="1"/>
          <p:nvPr/>
        </p:nvSpPr>
        <p:spPr>
          <a:xfrm>
            <a:off x="4542406" y="3515574"/>
            <a:ext cx="3077426"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DESCRIPTION</a:t>
            </a:r>
          </a:p>
        </p:txBody>
      </p:sp>
      <p:sp>
        <p:nvSpPr>
          <p:cNvPr id="12" name="TextBox 11">
            <a:extLst>
              <a:ext uri="{FF2B5EF4-FFF2-40B4-BE49-F238E27FC236}">
                <a16:creationId xmlns:a16="http://schemas.microsoft.com/office/drawing/2014/main" id="{62512B1B-C945-723A-9439-9A4C042E720F}"/>
              </a:ext>
              <a:ext uri="{C183D7F6-B498-43B3-948B-1728B52AA6E4}">
                <adec:decorative xmlns:adec="http://schemas.microsoft.com/office/drawing/2017/decorative" val="1"/>
              </a:ext>
            </a:extLst>
          </p:cNvPr>
          <p:cNvSpPr txBox="1"/>
          <p:nvPr/>
        </p:nvSpPr>
        <p:spPr>
          <a:xfrm>
            <a:off x="4788196" y="6906348"/>
            <a:ext cx="2615609"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OVERVIEW</a:t>
            </a:r>
          </a:p>
        </p:txBody>
      </p:sp>
      <p:sp>
        <p:nvSpPr>
          <p:cNvPr id="14" name="TextBox 13">
            <a:extLst>
              <a:ext uri="{FF2B5EF4-FFF2-40B4-BE49-F238E27FC236}">
                <a16:creationId xmlns:a16="http://schemas.microsoft.com/office/drawing/2014/main" id="{1152CD07-81BD-E6E2-48FE-0548F2B64C6E}"/>
              </a:ext>
            </a:extLst>
          </p:cNvPr>
          <p:cNvSpPr txBox="1"/>
          <p:nvPr/>
        </p:nvSpPr>
        <p:spPr>
          <a:xfrm>
            <a:off x="864923" y="12732541"/>
            <a:ext cx="10470445" cy="553998"/>
          </a:xfrm>
          <a:prstGeom prst="rect">
            <a:avLst/>
          </a:prstGeom>
          <a:noFill/>
        </p:spPr>
        <p:txBody>
          <a:bodyPr wrap="square">
            <a:spAutoFit/>
          </a:bodyPr>
          <a:lstStyle/>
          <a:p>
            <a:pPr lvl="0"/>
            <a:r>
              <a:rPr lang="en-US" sz="3000" b="1">
                <a:latin typeface="Arial" panose="020B0604020202020204" pitchFamily="34" charset="0"/>
                <a:cs typeface="Arial" panose="020B0604020202020204" pitchFamily="34" charset="0"/>
              </a:rPr>
              <a:t>Business Process:</a:t>
            </a:r>
          </a:p>
        </p:txBody>
      </p:sp>
      <p:sp>
        <p:nvSpPr>
          <p:cNvPr id="8" name="Text Placeholder 7">
            <a:extLst>
              <a:ext uri="{FF2B5EF4-FFF2-40B4-BE49-F238E27FC236}">
                <a16:creationId xmlns:a16="http://schemas.microsoft.com/office/drawing/2014/main" id="{D1C7E0FB-420A-7BCB-D739-5041C62D8978}"/>
              </a:ext>
            </a:extLst>
          </p:cNvPr>
          <p:cNvSpPr>
            <a:spLocks noGrp="1"/>
          </p:cNvSpPr>
          <p:nvPr>
            <p:ph type="body" sz="quarter" idx="16"/>
          </p:nvPr>
        </p:nvSpPr>
        <p:spPr/>
        <p:txBody>
          <a:bodyPr/>
          <a:lstStyle/>
          <a:p>
            <a:r>
              <a:rPr lang="en-US"/>
              <a:t>Locate the Buyer Hub App</a:t>
            </a:r>
          </a:p>
        </p:txBody>
      </p:sp>
      <p:sp>
        <p:nvSpPr>
          <p:cNvPr id="9" name="Text Placeholder 8">
            <a:extLst>
              <a:ext uri="{FF2B5EF4-FFF2-40B4-BE49-F238E27FC236}">
                <a16:creationId xmlns:a16="http://schemas.microsoft.com/office/drawing/2014/main" id="{B71822B1-E660-DC48-4D7B-6B8C0648C541}"/>
              </a:ext>
            </a:extLst>
          </p:cNvPr>
          <p:cNvSpPr>
            <a:spLocks noGrp="1"/>
          </p:cNvSpPr>
          <p:nvPr>
            <p:ph type="body" sz="quarter" idx="17"/>
          </p:nvPr>
        </p:nvSpPr>
        <p:spPr>
          <a:xfrm>
            <a:off x="5215492" y="13697149"/>
            <a:ext cx="1761015" cy="771525"/>
          </a:xfrm>
        </p:spPr>
        <p:txBody>
          <a:bodyPr/>
          <a:lstStyle/>
          <a:p>
            <a:r>
              <a:rPr lang="en-US"/>
              <a:t>View the Navigation Pane and Overview</a:t>
            </a:r>
          </a:p>
        </p:txBody>
      </p:sp>
      <p:sp>
        <p:nvSpPr>
          <p:cNvPr id="10" name="Text Placeholder 9">
            <a:extLst>
              <a:ext uri="{FF2B5EF4-FFF2-40B4-BE49-F238E27FC236}">
                <a16:creationId xmlns:a16="http://schemas.microsoft.com/office/drawing/2014/main" id="{258B7251-486A-264C-FFCE-951D2D15EE87}"/>
              </a:ext>
            </a:extLst>
          </p:cNvPr>
          <p:cNvSpPr>
            <a:spLocks noGrp="1"/>
          </p:cNvSpPr>
          <p:nvPr>
            <p:ph type="body" sz="quarter" idx="19"/>
          </p:nvPr>
        </p:nvSpPr>
        <p:spPr>
          <a:xfrm>
            <a:off x="9289648" y="13663056"/>
            <a:ext cx="1761015" cy="771525"/>
          </a:xfrm>
        </p:spPr>
        <p:txBody>
          <a:bodyPr/>
          <a:lstStyle/>
          <a:p>
            <a:r>
              <a:rPr lang="en-US"/>
              <a:t>Select any Task or Report</a:t>
            </a:r>
          </a:p>
        </p:txBody>
      </p:sp>
    </p:spTree>
    <p:custDataLst>
      <p:tags r:id="rId1"/>
    </p:custDataLst>
    <p:extLst>
      <p:ext uri="{BB962C8B-B14F-4D97-AF65-F5344CB8AC3E}">
        <p14:creationId xmlns:p14="http://schemas.microsoft.com/office/powerpoint/2010/main" val="25290974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89E6B-44D6-D7A3-6B5D-2380AE358716}"/>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AC2E7722-87CF-3748-FB75-B9FE3C485625}"/>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9/8/2025</a:t>
            </a:fld>
            <a:endParaRPr lang="en-US"/>
          </a:p>
        </p:txBody>
      </p:sp>
      <p:sp>
        <p:nvSpPr>
          <p:cNvPr id="3" name="Footer Placeholder 2">
            <a:extLst>
              <a:ext uri="{FF2B5EF4-FFF2-40B4-BE49-F238E27FC236}">
                <a16:creationId xmlns:a16="http://schemas.microsoft.com/office/drawing/2014/main" id="{FE5AEAE9-5EBC-89CD-05CE-0618A1333522}"/>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6DF94D70-CBBB-01C8-7F42-56F300560700}"/>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10</a:t>
            </a:fld>
            <a:endParaRPr lang="en-US"/>
          </a:p>
        </p:txBody>
      </p:sp>
      <p:sp>
        <p:nvSpPr>
          <p:cNvPr id="5" name="Title 4">
            <a:extLst>
              <a:ext uri="{FF2B5EF4-FFF2-40B4-BE49-F238E27FC236}">
                <a16:creationId xmlns:a16="http://schemas.microsoft.com/office/drawing/2014/main" id="{0B647B31-6BB3-592B-3F65-4606DD0DD6AE}"/>
              </a:ext>
            </a:extLst>
          </p:cNvPr>
          <p:cNvSpPr>
            <a:spLocks noGrp="1"/>
          </p:cNvSpPr>
          <p:nvPr>
            <p:ph type="title"/>
          </p:nvPr>
        </p:nvSpPr>
        <p:spPr/>
        <p:txBody>
          <a:bodyPr/>
          <a:lstStyle/>
          <a:p>
            <a:r>
              <a:rPr kumimoji="0" lang="en-US" sz="4000" b="1" i="0" u="none" strike="noStrike" kern="1200" cap="none" spc="0" normalizeH="0" baseline="0" noProof="0">
                <a:ln>
                  <a:noFill/>
                </a:ln>
                <a:solidFill>
                  <a:prstClr val="black"/>
                </a:solidFill>
                <a:effectLst/>
                <a:uLnTx/>
                <a:uFillTx/>
                <a:latin typeface="Arial" panose="020B0604020202020204" pitchFamily="34" charset="0"/>
                <a:ea typeface="+mj-ea"/>
                <a:cs typeface="Arial" panose="020B0604020202020204" pitchFamily="34" charset="0"/>
              </a:rPr>
              <a:t>Buyer Hub (Part 9 of 12)</a:t>
            </a:r>
            <a:endParaRPr lang="en-US"/>
          </a:p>
        </p:txBody>
      </p:sp>
      <p:sp>
        <p:nvSpPr>
          <p:cNvPr id="9" name="TextBox 8">
            <a:extLst>
              <a:ext uri="{FF2B5EF4-FFF2-40B4-BE49-F238E27FC236}">
                <a16:creationId xmlns:a16="http://schemas.microsoft.com/office/drawing/2014/main" id="{03F92028-1197-19B5-DA19-503BAEAC1393}"/>
              </a:ext>
              <a:ext uri="{C183D7F6-B498-43B3-948B-1728B52AA6E4}">
                <adec:decorative xmlns:adec="http://schemas.microsoft.com/office/drawing/2017/decorative" val="1"/>
              </a:ext>
            </a:extLst>
          </p:cNvPr>
          <p:cNvSpPr txBox="1"/>
          <p:nvPr/>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graphicFrame>
        <p:nvGraphicFramePr>
          <p:cNvPr id="6" name="Table 5">
            <a:extLst>
              <a:ext uri="{FF2B5EF4-FFF2-40B4-BE49-F238E27FC236}">
                <a16:creationId xmlns:a16="http://schemas.microsoft.com/office/drawing/2014/main" id="{233072D2-45F6-998C-D698-062C7CF8D731}"/>
              </a:ext>
            </a:extLst>
          </p:cNvPr>
          <p:cNvGraphicFramePr>
            <a:graphicFrameLocks noGrp="1"/>
          </p:cNvGraphicFramePr>
          <p:nvPr>
            <p:extLst>
              <p:ext uri="{D42A27DB-BD31-4B8C-83A1-F6EECF244321}">
                <p14:modId xmlns:p14="http://schemas.microsoft.com/office/powerpoint/2010/main" val="2710832545"/>
              </p:ext>
            </p:extLst>
          </p:nvPr>
        </p:nvGraphicFramePr>
        <p:xfrm>
          <a:off x="1451574" y="2605625"/>
          <a:ext cx="9394298" cy="5458351"/>
        </p:xfrm>
        <a:graphic>
          <a:graphicData uri="http://schemas.openxmlformats.org/drawingml/2006/table">
            <a:tbl>
              <a:tblPr/>
              <a:tblGrid>
                <a:gridCol w="3429916">
                  <a:extLst>
                    <a:ext uri="{9D8B030D-6E8A-4147-A177-3AD203B41FA5}">
                      <a16:colId xmlns:a16="http://schemas.microsoft.com/office/drawing/2014/main" val="4109877516"/>
                    </a:ext>
                  </a:extLst>
                </a:gridCol>
                <a:gridCol w="5964382">
                  <a:extLst>
                    <a:ext uri="{9D8B030D-6E8A-4147-A177-3AD203B41FA5}">
                      <a16:colId xmlns:a16="http://schemas.microsoft.com/office/drawing/2014/main" val="3346674938"/>
                    </a:ext>
                  </a:extLst>
                </a:gridCol>
              </a:tblGrid>
              <a:tr h="425450">
                <a:tc>
                  <a:txBody>
                    <a:bodyPr/>
                    <a:lstStyle/>
                    <a:p>
                      <a:pPr algn="l" fontAlgn="auto"/>
                      <a:r>
                        <a:rPr lang="en-US" sz="3200" b="1" i="0">
                          <a:solidFill>
                            <a:srgbClr val="FFFFFF"/>
                          </a:solidFill>
                          <a:effectLst/>
                          <a:latin typeface="Arial"/>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0000"/>
                    </a:solidFill>
                  </a:tcPr>
                </a:tc>
                <a:tc>
                  <a:txBody>
                    <a:bodyPr/>
                    <a:lstStyle/>
                    <a:p>
                      <a:pPr algn="l" fontAlgn="auto"/>
                      <a:r>
                        <a:rPr lang="en-US" sz="3200" b="1" i="0">
                          <a:solidFill>
                            <a:srgbClr val="FFFFFF"/>
                          </a:solidFill>
                          <a:effectLst/>
                          <a:latin typeface="Arial"/>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0000"/>
                    </a:solidFill>
                  </a:tcPr>
                </a:tc>
                <a:extLst>
                  <a:ext uri="{0D108BD9-81ED-4DB2-BD59-A6C34878D82A}">
                    <a16:rowId xmlns:a16="http://schemas.microsoft.com/office/drawing/2014/main" val="1694361032"/>
                  </a:ext>
                </a:extLst>
              </a:tr>
              <a:tr h="1421137">
                <a:tc>
                  <a:txBody>
                    <a:bodyPr/>
                    <a:lstStyle/>
                    <a:p>
                      <a:pPr algn="l" fontAlgn="auto"/>
                      <a:r>
                        <a:rPr lang="en-US" sz="2000" b="0" i="0" dirty="0">
                          <a:solidFill>
                            <a:srgbClr val="000000"/>
                          </a:solidFill>
                          <a:effectLst/>
                          <a:latin typeface="Arial"/>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BCBCB"/>
                    </a:solidFill>
                  </a:tcPr>
                </a:tc>
                <a:tc>
                  <a:txBody>
                    <a:bodyPr/>
                    <a:lstStyle/>
                    <a:p>
                      <a:pPr algn="l" fontAlgn="auto"/>
                      <a:r>
                        <a:rPr lang="en-US" sz="2000" b="0" i="0">
                          <a:solidFill>
                            <a:srgbClr val="000000"/>
                          </a:solidFill>
                          <a:effectLst/>
                          <a:latin typeface="Arial"/>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BCBCB"/>
                    </a:solidFill>
                  </a:tcPr>
                </a:tc>
                <a:extLst>
                  <a:ext uri="{0D108BD9-81ED-4DB2-BD59-A6C34878D82A}">
                    <a16:rowId xmlns:a16="http://schemas.microsoft.com/office/drawing/2014/main" val="1726115026"/>
                  </a:ext>
                </a:extLst>
              </a:tr>
              <a:tr h="1059872">
                <a:tc>
                  <a:txBody>
                    <a:bodyPr/>
                    <a:lstStyle/>
                    <a:p>
                      <a:pPr algn="l" fontAlgn="auto"/>
                      <a:r>
                        <a:rPr lang="en-US" sz="2000" b="0" i="0">
                          <a:solidFill>
                            <a:srgbClr val="000000"/>
                          </a:solidFill>
                          <a:effectLst/>
                          <a:latin typeface="Arial"/>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7E7E7"/>
                    </a:solidFill>
                  </a:tcPr>
                </a:tc>
                <a:tc>
                  <a:txBody>
                    <a:bodyPr/>
                    <a:lstStyle/>
                    <a:p>
                      <a:pPr algn="l" fontAlgn="auto"/>
                      <a:r>
                        <a:rPr lang="en-US" sz="2000" b="0" i="0">
                          <a:solidFill>
                            <a:srgbClr val="000000"/>
                          </a:solidFill>
                          <a:effectLst/>
                          <a:latin typeface="Arial"/>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7E7E7"/>
                    </a:solidFill>
                  </a:tcPr>
                </a:tc>
                <a:extLst>
                  <a:ext uri="{0D108BD9-81ED-4DB2-BD59-A6C34878D82A}">
                    <a16:rowId xmlns:a16="http://schemas.microsoft.com/office/drawing/2014/main" val="1829975876"/>
                  </a:ext>
                </a:extLst>
              </a:tr>
              <a:tr h="1392382">
                <a:tc>
                  <a:txBody>
                    <a:bodyPr/>
                    <a:lstStyle/>
                    <a:p>
                      <a:pPr algn="l" fontAlgn="auto"/>
                      <a:r>
                        <a:rPr lang="en-US" sz="2000" b="0" i="0">
                          <a:solidFill>
                            <a:srgbClr val="000000"/>
                          </a:solidFill>
                          <a:effectLst/>
                          <a:latin typeface="Arial"/>
                        </a:rPr>
                        <a:t>​</a:t>
                      </a:r>
                    </a:p>
                    <a:p>
                      <a:pPr algn="l" fontAlgn="base"/>
                      <a:r>
                        <a:rPr lang="en-US" sz="2000" b="0" i="0">
                          <a:solidFill>
                            <a:srgbClr val="000000"/>
                          </a:solidFill>
                          <a:effectLst/>
                          <a:latin typeface="Arial"/>
                        </a:rPr>
                        <a:t>​</a:t>
                      </a:r>
                      <a:endParaRPr lang="en-US" b="0" i="0">
                        <a:solidFill>
                          <a:srgbClr val="000000"/>
                        </a:solidFill>
                        <a:effectLst/>
                        <a:latin typeface="Arial"/>
                      </a:endParaRP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BCBCB"/>
                    </a:solidFill>
                  </a:tcPr>
                </a:tc>
                <a:tc>
                  <a:txBody>
                    <a:bodyPr/>
                    <a:lstStyle/>
                    <a:p>
                      <a:pPr algn="l" fontAlgn="auto"/>
                      <a:r>
                        <a:rPr lang="en-US" sz="2000" b="0" i="0">
                          <a:solidFill>
                            <a:srgbClr val="000000"/>
                          </a:solidFill>
                          <a:effectLst/>
                          <a:latin typeface="Arial"/>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BCBCB"/>
                    </a:solidFill>
                  </a:tcPr>
                </a:tc>
                <a:extLst>
                  <a:ext uri="{0D108BD9-81ED-4DB2-BD59-A6C34878D82A}">
                    <a16:rowId xmlns:a16="http://schemas.microsoft.com/office/drawing/2014/main" val="124571082"/>
                  </a:ext>
                </a:extLst>
              </a:tr>
              <a:tr h="0">
                <a:tc>
                  <a:txBody>
                    <a:bodyPr/>
                    <a:lstStyle/>
                    <a:p>
                      <a:pPr algn="l" fontAlgn="auto"/>
                      <a:r>
                        <a:rPr lang="en-US" sz="2000" b="0" i="0">
                          <a:solidFill>
                            <a:srgbClr val="000000"/>
                          </a:solidFill>
                          <a:effectLst/>
                          <a:latin typeface="Arial"/>
                        </a:rPr>
                        <a:t>​</a:t>
                      </a:r>
                    </a:p>
                    <a:p>
                      <a:pPr algn="l" fontAlgn="base"/>
                      <a:r>
                        <a:rPr lang="en-US" sz="2000" b="0" i="0">
                          <a:solidFill>
                            <a:srgbClr val="000000"/>
                          </a:solidFill>
                          <a:effectLst/>
                          <a:latin typeface="Arial"/>
                        </a:rPr>
                        <a:t>​</a:t>
                      </a:r>
                      <a:endParaRPr lang="en-US" b="0" i="0">
                        <a:solidFill>
                          <a:srgbClr val="000000"/>
                        </a:solidFill>
                        <a:effectLst/>
                        <a:latin typeface="Arial"/>
                      </a:endParaRPr>
                    </a:p>
                    <a:p>
                      <a:pPr algn="l" fontAlgn="base"/>
                      <a:r>
                        <a:rPr lang="en-US" sz="2000" b="0" i="0">
                          <a:solidFill>
                            <a:srgbClr val="000000"/>
                          </a:solidFill>
                          <a:effectLst/>
                          <a:latin typeface="Arial"/>
                        </a:rPr>
                        <a:t>​</a:t>
                      </a:r>
                      <a:endParaRPr lang="en-US" b="0" i="0">
                        <a:solidFill>
                          <a:srgbClr val="000000"/>
                        </a:solidFill>
                        <a:effectLst/>
                        <a:latin typeface="Arial"/>
                      </a:endParaRP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7E7E7"/>
                    </a:solidFill>
                  </a:tcPr>
                </a:tc>
                <a:tc>
                  <a:txBody>
                    <a:bodyPr/>
                    <a:lstStyle/>
                    <a:p>
                      <a:pPr algn="l" fontAlgn="auto"/>
                      <a:r>
                        <a:rPr lang="en-US" sz="2000" b="0" i="0" dirty="0">
                          <a:solidFill>
                            <a:srgbClr val="000000"/>
                          </a:solidFill>
                          <a:effectLst/>
                          <a:latin typeface="Arial"/>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7E7E7"/>
                    </a:solidFill>
                  </a:tcPr>
                </a:tc>
                <a:extLst>
                  <a:ext uri="{0D108BD9-81ED-4DB2-BD59-A6C34878D82A}">
                    <a16:rowId xmlns:a16="http://schemas.microsoft.com/office/drawing/2014/main" val="2941579231"/>
                  </a:ext>
                </a:extLst>
              </a:tr>
            </a:tbl>
          </a:graphicData>
        </a:graphic>
      </p:graphicFrame>
      <p:sp>
        <p:nvSpPr>
          <p:cNvPr id="10" name="TextBox 14">
            <a:extLst>
              <a:ext uri="{FF2B5EF4-FFF2-40B4-BE49-F238E27FC236}">
                <a16:creationId xmlns:a16="http://schemas.microsoft.com/office/drawing/2014/main" id="{AB5C0F51-64AD-4A6D-FA42-727DBBECEEAD}"/>
              </a:ext>
            </a:extLst>
          </p:cNvPr>
          <p:cNvSpPr txBox="1">
            <a:spLocks/>
          </p:cNvSpPr>
          <p:nvPr/>
        </p:nvSpPr>
        <p:spPr>
          <a:xfrm>
            <a:off x="1581305" y="2605626"/>
            <a:ext cx="3086389" cy="461665"/>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400" b="1">
                <a:solidFill>
                  <a:schemeClr val="bg1"/>
                </a:solidFill>
                <a:latin typeface="Arial" panose="020B0604020202020204" pitchFamily="34" charset="0"/>
                <a:cs typeface="Arial" panose="020B0604020202020204" pitchFamily="34" charset="0"/>
              </a:rPr>
              <a:t>Buyer Hub Section</a:t>
            </a:r>
          </a:p>
        </p:txBody>
      </p:sp>
      <p:sp>
        <p:nvSpPr>
          <p:cNvPr id="11" name="TextBox 15">
            <a:extLst>
              <a:ext uri="{FF2B5EF4-FFF2-40B4-BE49-F238E27FC236}">
                <a16:creationId xmlns:a16="http://schemas.microsoft.com/office/drawing/2014/main" id="{BD3D5925-9B08-778A-617B-BD417A93EB0E}"/>
              </a:ext>
            </a:extLst>
          </p:cNvPr>
          <p:cNvSpPr txBox="1">
            <a:spLocks/>
          </p:cNvSpPr>
          <p:nvPr/>
        </p:nvSpPr>
        <p:spPr>
          <a:xfrm>
            <a:off x="4914002" y="2605625"/>
            <a:ext cx="3248891" cy="461665"/>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400" b="1">
                <a:solidFill>
                  <a:schemeClr val="bg1"/>
                </a:solidFill>
                <a:latin typeface="Arial" panose="020B0604020202020204" pitchFamily="34" charset="0"/>
                <a:cs typeface="Arial" panose="020B0604020202020204" pitchFamily="34" charset="0"/>
              </a:rPr>
              <a:t>Description</a:t>
            </a:r>
          </a:p>
        </p:txBody>
      </p:sp>
      <p:sp>
        <p:nvSpPr>
          <p:cNvPr id="12" name="TextBox 16">
            <a:extLst>
              <a:ext uri="{FF2B5EF4-FFF2-40B4-BE49-F238E27FC236}">
                <a16:creationId xmlns:a16="http://schemas.microsoft.com/office/drawing/2014/main" id="{33AF39DC-6742-6741-790E-ADE839ED2F1E}"/>
              </a:ext>
            </a:extLst>
          </p:cNvPr>
          <p:cNvSpPr txBox="1">
            <a:spLocks/>
          </p:cNvSpPr>
          <p:nvPr/>
        </p:nvSpPr>
        <p:spPr>
          <a:xfrm>
            <a:off x="1581305" y="3127909"/>
            <a:ext cx="3775364" cy="40011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a:latin typeface="Arial" panose="020B0604020202020204" pitchFamily="34" charset="0"/>
                <a:cs typeface="Arial" panose="020B0604020202020204" pitchFamily="34" charset="0"/>
              </a:rPr>
              <a:t>Purchase Order in Draft </a:t>
            </a:r>
          </a:p>
        </p:txBody>
      </p:sp>
      <p:sp>
        <p:nvSpPr>
          <p:cNvPr id="14" name="TextBox 16">
            <a:extLst>
              <a:ext uri="{FF2B5EF4-FFF2-40B4-BE49-F238E27FC236}">
                <a16:creationId xmlns:a16="http://schemas.microsoft.com/office/drawing/2014/main" id="{FA54FDF4-81D7-8710-DABA-96B5B4E9A3A1}"/>
              </a:ext>
            </a:extLst>
          </p:cNvPr>
          <p:cNvSpPr txBox="1">
            <a:spLocks/>
          </p:cNvSpPr>
          <p:nvPr/>
        </p:nvSpPr>
        <p:spPr>
          <a:xfrm>
            <a:off x="1500065" y="7154563"/>
            <a:ext cx="3434719" cy="70788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l">
              <a:buNone/>
            </a:pPr>
            <a:r>
              <a:rPr lang="en-US" sz="2000" b="0" i="0">
                <a:solidFill>
                  <a:srgbClr val="000000"/>
                </a:solidFill>
                <a:effectLst/>
                <a:latin typeface="Arial" panose="020B0604020202020204" pitchFamily="34" charset="0"/>
                <a:cs typeface="Arial" panose="020B0604020202020204" pitchFamily="34" charset="0"/>
              </a:rPr>
              <a:t>Acknowledged Order Without Receipts/Invoices</a:t>
            </a:r>
          </a:p>
        </p:txBody>
      </p:sp>
      <p:sp>
        <p:nvSpPr>
          <p:cNvPr id="15" name="TextBox 14">
            <a:extLst>
              <a:ext uri="{FF2B5EF4-FFF2-40B4-BE49-F238E27FC236}">
                <a16:creationId xmlns:a16="http://schemas.microsoft.com/office/drawing/2014/main" id="{E57454FC-28D4-8730-648D-4143298CCA1A}"/>
              </a:ext>
            </a:extLst>
          </p:cNvPr>
          <p:cNvSpPr txBox="1">
            <a:spLocks/>
          </p:cNvSpPr>
          <p:nvPr/>
        </p:nvSpPr>
        <p:spPr>
          <a:xfrm>
            <a:off x="4959361" y="3116928"/>
            <a:ext cx="5974678" cy="132343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fontAlgn="auto"/>
            <a:r>
              <a:rPr lang="en-US" sz="2000" b="0" dirty="0">
                <a:solidFill>
                  <a:srgbClr val="000000"/>
                </a:solidFill>
                <a:effectLst/>
                <a:latin typeface="Arial" panose="020B0604020202020204" pitchFamily="34" charset="0"/>
                <a:cs typeface="Arial" panose="020B0604020202020204" pitchFamily="34" charset="0"/>
              </a:rPr>
              <a:t>Click to open and edit purchase orders. Note: there could be other purchase orders where you are not the buyer and to review those, use the "find purchase orders" task</a:t>
            </a:r>
            <a:endParaRPr lang="en-US" sz="2000" b="0" i="0" dirty="0">
              <a:solidFill>
                <a:srgbClr val="000000"/>
              </a:solidFill>
              <a:effectLst/>
              <a:latin typeface="Arial" panose="020B0604020202020204" pitchFamily="34" charset="0"/>
              <a:cs typeface="Arial" panose="020B0604020202020204" pitchFamily="34" charset="0"/>
            </a:endParaRPr>
          </a:p>
        </p:txBody>
      </p:sp>
      <p:sp>
        <p:nvSpPr>
          <p:cNvPr id="16" name="TextBox 16">
            <a:extLst>
              <a:ext uri="{FF2B5EF4-FFF2-40B4-BE49-F238E27FC236}">
                <a16:creationId xmlns:a16="http://schemas.microsoft.com/office/drawing/2014/main" id="{B60CCB5B-BB07-CA36-8D60-71DB1ACF3087}"/>
              </a:ext>
            </a:extLst>
          </p:cNvPr>
          <p:cNvSpPr txBox="1">
            <a:spLocks/>
          </p:cNvSpPr>
          <p:nvPr/>
        </p:nvSpPr>
        <p:spPr>
          <a:xfrm>
            <a:off x="1527044" y="4592528"/>
            <a:ext cx="3511650" cy="1015663"/>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l">
              <a:buNone/>
            </a:pPr>
            <a:r>
              <a:rPr lang="en-US" sz="2000" b="0" dirty="0">
                <a:solidFill>
                  <a:srgbClr val="000000"/>
                </a:solidFill>
                <a:effectLst/>
                <a:latin typeface="Arial" panose="020B0604020202020204" pitchFamily="34" charset="0"/>
                <a:cs typeface="Arial" panose="020B0604020202020204" pitchFamily="34" charset="0"/>
              </a:rPr>
              <a:t>Purchase Orders to Review (and Change Orders to </a:t>
            </a:r>
          </a:p>
          <a:p>
            <a:pPr lvl="0" algn="l">
              <a:buNone/>
            </a:pPr>
            <a:r>
              <a:rPr lang="en-US" sz="2000" b="0" dirty="0">
                <a:solidFill>
                  <a:srgbClr val="000000"/>
                </a:solidFill>
                <a:effectLst/>
                <a:latin typeface="Arial" panose="020B0604020202020204" pitchFamily="34" charset="0"/>
                <a:cs typeface="Arial" panose="020B0604020202020204" pitchFamily="34" charset="0"/>
              </a:rPr>
              <a:t>Review)</a:t>
            </a:r>
            <a:endParaRPr lang="en-US" sz="2000" b="0" i="0" dirty="0">
              <a:solidFill>
                <a:srgbClr val="000000"/>
              </a:solidFill>
              <a:effectLst/>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742BB356-CFC6-EC2E-3B49-C6008EF948CD}"/>
              </a:ext>
            </a:extLst>
          </p:cNvPr>
          <p:cNvSpPr txBox="1">
            <a:spLocks/>
          </p:cNvSpPr>
          <p:nvPr/>
        </p:nvSpPr>
        <p:spPr>
          <a:xfrm>
            <a:off x="4934784" y="4735681"/>
            <a:ext cx="5974678" cy="40011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fontAlgn="auto"/>
            <a:r>
              <a:rPr lang="en-US" sz="2000" b="0">
                <a:solidFill>
                  <a:srgbClr val="000000"/>
                </a:solidFill>
                <a:effectLst/>
                <a:latin typeface="Arial" panose="020B0604020202020204" pitchFamily="34" charset="0"/>
                <a:cs typeface="Arial" panose="020B0604020202020204" pitchFamily="34" charset="0"/>
              </a:rPr>
              <a:t>These are purchase orders pending your approval</a:t>
            </a:r>
            <a:endParaRPr lang="en-US" sz="2000" b="0" i="0">
              <a:solidFill>
                <a:srgbClr val="000000"/>
              </a:solidFill>
              <a:effectLst/>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3C38EC81-2948-6022-B515-58488A3900FA}"/>
              </a:ext>
            </a:extLst>
          </p:cNvPr>
          <p:cNvSpPr txBox="1">
            <a:spLocks/>
          </p:cNvSpPr>
          <p:nvPr/>
        </p:nvSpPr>
        <p:spPr>
          <a:xfrm>
            <a:off x="5049513" y="5655294"/>
            <a:ext cx="5974678" cy="132343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l">
              <a:buNone/>
              <a:tabLst>
                <a:tab pos="2909888" algn="l"/>
              </a:tabLst>
            </a:pPr>
            <a:r>
              <a:rPr lang="en-US" sz="2000" b="0">
                <a:solidFill>
                  <a:srgbClr val="000000"/>
                </a:solidFill>
                <a:effectLst/>
                <a:latin typeface="Arial" panose="020B0604020202020204" pitchFamily="34" charset="0"/>
                <a:cs typeface="Arial" panose="020B0604020202020204" pitchFamily="34" charset="0"/>
              </a:rPr>
              <a:t>These are approved purchase orders where you are the buyer. To view other POs where you may not be the buyer, use the "Find Purchase Orders" task and filter as needed.</a:t>
            </a:r>
          </a:p>
        </p:txBody>
      </p:sp>
      <p:sp>
        <p:nvSpPr>
          <p:cNvPr id="22" name="TextBox 16">
            <a:extLst>
              <a:ext uri="{FF2B5EF4-FFF2-40B4-BE49-F238E27FC236}">
                <a16:creationId xmlns:a16="http://schemas.microsoft.com/office/drawing/2014/main" id="{9E9A1637-C296-EABC-E031-0DEE56313F2C}"/>
              </a:ext>
            </a:extLst>
          </p:cNvPr>
          <p:cNvSpPr txBox="1">
            <a:spLocks/>
          </p:cNvSpPr>
          <p:nvPr/>
        </p:nvSpPr>
        <p:spPr>
          <a:xfrm>
            <a:off x="1500065" y="5904679"/>
            <a:ext cx="3769330" cy="40011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dirty="0">
                <a:latin typeface="Arial" panose="020B0604020202020204" pitchFamily="34" charset="0"/>
                <a:cs typeface="Arial" panose="020B0604020202020204" pitchFamily="34" charset="0"/>
              </a:rPr>
              <a:t>Purchase Orders to Issue</a:t>
            </a:r>
          </a:p>
        </p:txBody>
      </p:sp>
      <p:sp>
        <p:nvSpPr>
          <p:cNvPr id="23" name="TextBox 22">
            <a:extLst>
              <a:ext uri="{FF2B5EF4-FFF2-40B4-BE49-F238E27FC236}">
                <a16:creationId xmlns:a16="http://schemas.microsoft.com/office/drawing/2014/main" id="{263385E0-D695-4816-D71A-8AF51196E64E}"/>
              </a:ext>
            </a:extLst>
          </p:cNvPr>
          <p:cNvSpPr txBox="1">
            <a:spLocks/>
          </p:cNvSpPr>
          <p:nvPr/>
        </p:nvSpPr>
        <p:spPr>
          <a:xfrm>
            <a:off x="4922318" y="7183359"/>
            <a:ext cx="5974678" cy="70788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fontAlgn="auto"/>
            <a:r>
              <a:rPr lang="en-US" sz="2000" b="0" i="0">
                <a:solidFill>
                  <a:srgbClr val="000000"/>
                </a:solidFill>
                <a:effectLst/>
                <a:latin typeface="Arial" panose="020B0604020202020204" pitchFamily="34" charset="0"/>
                <a:cs typeface="Arial" panose="020B0604020202020204" pitchFamily="34" charset="0"/>
              </a:rPr>
              <a:t>Not applicable as we won't be using acknowledgements</a:t>
            </a:r>
          </a:p>
        </p:txBody>
      </p:sp>
    </p:spTree>
    <p:custDataLst>
      <p:tags r:id="rId1"/>
    </p:custDataLst>
    <p:extLst>
      <p:ext uri="{BB962C8B-B14F-4D97-AF65-F5344CB8AC3E}">
        <p14:creationId xmlns:p14="http://schemas.microsoft.com/office/powerpoint/2010/main" val="42730259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1A70B09-DD9A-9541-2D49-F875F9DC3B42}"/>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9/8/2025</a:t>
            </a:fld>
            <a:endParaRPr lang="en-US"/>
          </a:p>
        </p:txBody>
      </p:sp>
      <p:sp>
        <p:nvSpPr>
          <p:cNvPr id="3" name="Footer Placeholder 2">
            <a:extLst>
              <a:ext uri="{FF2B5EF4-FFF2-40B4-BE49-F238E27FC236}">
                <a16:creationId xmlns:a16="http://schemas.microsoft.com/office/drawing/2014/main" id="{DFAA3E7F-51D4-D356-2FEB-B996926BBF9D}"/>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DAE8CBF5-B987-418A-45F4-63D46F0B396B}"/>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11</a:t>
            </a:fld>
            <a:endParaRPr lang="en-US"/>
          </a:p>
        </p:txBody>
      </p:sp>
      <p:sp>
        <p:nvSpPr>
          <p:cNvPr id="5" name="Title 4">
            <a:extLst>
              <a:ext uri="{FF2B5EF4-FFF2-40B4-BE49-F238E27FC236}">
                <a16:creationId xmlns:a16="http://schemas.microsoft.com/office/drawing/2014/main" id="{DC4A298D-0197-87CD-7743-E7ED11FF72EB}"/>
              </a:ext>
            </a:extLst>
          </p:cNvPr>
          <p:cNvSpPr>
            <a:spLocks noGrp="1"/>
          </p:cNvSpPr>
          <p:nvPr>
            <p:ph type="title"/>
          </p:nvPr>
        </p:nvSpPr>
        <p:spPr/>
        <p:txBody>
          <a:bodyPr/>
          <a:lstStyle/>
          <a:p>
            <a:r>
              <a:rPr kumimoji="0" lang="en-US" sz="4000" b="1" i="0" u="none" strike="noStrike" kern="1200" cap="none" spc="0" normalizeH="0" baseline="0" noProof="0">
                <a:ln>
                  <a:noFill/>
                </a:ln>
                <a:solidFill>
                  <a:prstClr val="black"/>
                </a:solidFill>
                <a:effectLst/>
                <a:uLnTx/>
                <a:uFillTx/>
                <a:latin typeface="Arial" panose="020B0604020202020204" pitchFamily="34" charset="0"/>
                <a:ea typeface="+mj-ea"/>
                <a:cs typeface="Arial" panose="020B0604020202020204" pitchFamily="34" charset="0"/>
              </a:rPr>
              <a:t>Buyer Hub (Part 10 of 12)</a:t>
            </a:r>
            <a:endParaRPr lang="en-US"/>
          </a:p>
        </p:txBody>
      </p:sp>
      <p:sp>
        <p:nvSpPr>
          <p:cNvPr id="6" name="Text Placeholder 5">
            <a:extLst>
              <a:ext uri="{FF2B5EF4-FFF2-40B4-BE49-F238E27FC236}">
                <a16:creationId xmlns:a16="http://schemas.microsoft.com/office/drawing/2014/main" id="{6A83A737-444F-3DCC-6D1D-18D4D42EA715}"/>
              </a:ext>
            </a:extLst>
          </p:cNvPr>
          <p:cNvSpPr>
            <a:spLocks noGrp="1"/>
          </p:cNvSpPr>
          <p:nvPr>
            <p:ph type="body" sz="quarter" idx="13"/>
          </p:nvPr>
        </p:nvSpPr>
        <p:spPr/>
        <p:txBody>
          <a:bodyPr/>
          <a:lstStyle/>
          <a:p>
            <a:pPr marL="742950" marR="0" lvl="0" indent="-742950" algn="l" defTabSz="1219170" rtl="0" eaLnBrk="1" fontAlgn="auto" latinLnBrk="0" hangingPunct="1">
              <a:lnSpc>
                <a:spcPct val="90000"/>
              </a:lnSpc>
              <a:spcBef>
                <a:spcPts val="1333"/>
              </a:spcBef>
              <a:spcAft>
                <a:spcPts val="0"/>
              </a:spcAft>
              <a:buClrTx/>
              <a:buSzTx/>
              <a:buFont typeface="+mj-lt"/>
              <a:buAutoNum type="arabicPeriod" startAt="10"/>
              <a:tabLst/>
              <a:defRPr/>
            </a:pPr>
            <a:r>
              <a:rPr kumimoji="0" lang="en-US" sz="3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Review a selected </a:t>
            </a:r>
            <a:r>
              <a:rPr kumimoji="0" lang="en-US" sz="36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Purchase Order</a:t>
            </a:r>
            <a:r>
              <a:rPr kumimoji="0" lang="en-US" sz="3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and complete the task(s), if desired.</a:t>
            </a:r>
            <a:r>
              <a:rPr lang="en-US">
                <a:solidFill>
                  <a:prstClr val="black"/>
                </a:solidFill>
              </a:rPr>
              <a:t> Click </a:t>
            </a:r>
            <a:r>
              <a:rPr lang="en-US" b="1">
                <a:solidFill>
                  <a:prstClr val="black"/>
                </a:solidFill>
              </a:rPr>
              <a:t>Back </a:t>
            </a:r>
            <a:r>
              <a:rPr lang="en-US">
                <a:solidFill>
                  <a:prstClr val="black"/>
                </a:solidFill>
              </a:rPr>
              <a:t>in the </a:t>
            </a:r>
            <a:r>
              <a:rPr lang="en-US" b="1">
                <a:solidFill>
                  <a:prstClr val="black"/>
                </a:solidFill>
              </a:rPr>
              <a:t>Browser</a:t>
            </a:r>
            <a:r>
              <a:rPr lang="en-US">
                <a:solidFill>
                  <a:prstClr val="black"/>
                </a:solidFill>
              </a:rPr>
              <a:t> to return to the </a:t>
            </a:r>
            <a:r>
              <a:rPr lang="en-US" b="1">
                <a:solidFill>
                  <a:prstClr val="black"/>
                </a:solidFill>
              </a:rPr>
              <a:t>Buyer Hub</a:t>
            </a:r>
            <a:r>
              <a:rPr lang="en-US">
                <a:solidFill>
                  <a:prstClr val="black"/>
                </a:solidFill>
              </a:rPr>
              <a:t>.</a:t>
            </a:r>
            <a:endParaRPr kumimoji="0" lang="en-US" sz="3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endParaRPr lang="en-US"/>
          </a:p>
        </p:txBody>
      </p:sp>
      <p:sp>
        <p:nvSpPr>
          <p:cNvPr id="8" name="TextBox 7">
            <a:extLst>
              <a:ext uri="{FF2B5EF4-FFF2-40B4-BE49-F238E27FC236}">
                <a16:creationId xmlns:a16="http://schemas.microsoft.com/office/drawing/2014/main" id="{87D4916D-A387-7BEA-7171-FD27D5B8EC55}"/>
              </a:ext>
              <a:ext uri="{C183D7F6-B498-43B3-948B-1728B52AA6E4}">
                <adec:decorative xmlns:adec="http://schemas.microsoft.com/office/drawing/2017/decorative" val="1"/>
              </a:ext>
            </a:extLst>
          </p:cNvPr>
          <p:cNvSpPr txBox="1"/>
          <p:nvPr/>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pic>
        <p:nvPicPr>
          <p:cNvPr id="9" name="Picture 8">
            <a:extLst>
              <a:ext uri="{FF2B5EF4-FFF2-40B4-BE49-F238E27FC236}">
                <a16:creationId xmlns:a16="http://schemas.microsoft.com/office/drawing/2014/main" id="{5D5AF506-DA27-E9AA-7B25-365CC51566D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66799" y="4825953"/>
            <a:ext cx="10058400" cy="3992286"/>
          </a:xfrm>
          <a:prstGeom prst="rect">
            <a:avLst/>
          </a:prstGeom>
          <a:ln>
            <a:solidFill>
              <a:schemeClr val="tx1"/>
            </a:solidFill>
          </a:ln>
        </p:spPr>
      </p:pic>
      <p:sp>
        <p:nvSpPr>
          <p:cNvPr id="10" name="Rectangle 9">
            <a:extLst>
              <a:ext uri="{FF2B5EF4-FFF2-40B4-BE49-F238E27FC236}">
                <a16:creationId xmlns:a16="http://schemas.microsoft.com/office/drawing/2014/main" id="{1814951D-C489-9FAF-741E-4850B7916DE0}"/>
              </a:ext>
              <a:ext uri="{C183D7F6-B498-43B3-948B-1728B52AA6E4}">
                <adec:decorative xmlns:adec="http://schemas.microsoft.com/office/drawing/2017/decorative" val="1"/>
              </a:ext>
            </a:extLst>
          </p:cNvPr>
          <p:cNvSpPr/>
          <p:nvPr/>
        </p:nvSpPr>
        <p:spPr>
          <a:xfrm>
            <a:off x="1050473" y="4836601"/>
            <a:ext cx="366847" cy="344999"/>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30275633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1E03C57-DA4A-482F-B548-DEE8E53904CD}"/>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9/8/2025</a:t>
            </a:fld>
            <a:endParaRPr lang="en-US"/>
          </a:p>
        </p:txBody>
      </p:sp>
      <p:sp>
        <p:nvSpPr>
          <p:cNvPr id="3" name="Footer Placeholder 2">
            <a:extLst>
              <a:ext uri="{FF2B5EF4-FFF2-40B4-BE49-F238E27FC236}">
                <a16:creationId xmlns:a16="http://schemas.microsoft.com/office/drawing/2014/main" id="{10F96A8C-CEE8-ACEF-792A-1B336312E4D9}"/>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42A49D23-684A-2B8C-A34F-5791F5960596}"/>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12</a:t>
            </a:fld>
            <a:endParaRPr lang="en-US"/>
          </a:p>
        </p:txBody>
      </p:sp>
      <p:sp>
        <p:nvSpPr>
          <p:cNvPr id="5" name="Title 4">
            <a:extLst>
              <a:ext uri="{FF2B5EF4-FFF2-40B4-BE49-F238E27FC236}">
                <a16:creationId xmlns:a16="http://schemas.microsoft.com/office/drawing/2014/main" id="{910D0F6E-8F78-49E1-0C42-4F79F701C6F7}"/>
              </a:ext>
            </a:extLst>
          </p:cNvPr>
          <p:cNvSpPr>
            <a:spLocks noGrp="1"/>
          </p:cNvSpPr>
          <p:nvPr>
            <p:ph type="title"/>
          </p:nvPr>
        </p:nvSpPr>
        <p:spPr/>
        <p:txBody>
          <a:bodyPr/>
          <a:lstStyle/>
          <a:p>
            <a:r>
              <a:rPr kumimoji="0" lang="en-US" sz="4000" b="1" i="0" u="none" strike="noStrike" kern="1200" cap="none" spc="0" normalizeH="0" baseline="0" noProof="0">
                <a:ln>
                  <a:noFill/>
                </a:ln>
                <a:solidFill>
                  <a:prstClr val="black"/>
                </a:solidFill>
                <a:effectLst/>
                <a:uLnTx/>
                <a:uFillTx/>
                <a:latin typeface="Arial" panose="020B0604020202020204" pitchFamily="34" charset="0"/>
                <a:ea typeface="+mj-ea"/>
                <a:cs typeface="Arial" panose="020B0604020202020204" pitchFamily="34" charset="0"/>
              </a:rPr>
              <a:t>Buyer Hub (Part 11 of 12)</a:t>
            </a:r>
            <a:endParaRPr lang="en-US"/>
          </a:p>
        </p:txBody>
      </p:sp>
      <p:sp>
        <p:nvSpPr>
          <p:cNvPr id="6" name="Text Placeholder 5">
            <a:extLst>
              <a:ext uri="{FF2B5EF4-FFF2-40B4-BE49-F238E27FC236}">
                <a16:creationId xmlns:a16="http://schemas.microsoft.com/office/drawing/2014/main" id="{0386B59F-EF33-641D-5FBA-B4F1DA11F3BF}"/>
              </a:ext>
            </a:extLst>
          </p:cNvPr>
          <p:cNvSpPr>
            <a:spLocks noGrp="1"/>
          </p:cNvSpPr>
          <p:nvPr>
            <p:ph type="body" sz="quarter" idx="13"/>
          </p:nvPr>
        </p:nvSpPr>
        <p:spPr/>
        <p:txBody>
          <a:bodyPr/>
          <a:lstStyle/>
          <a:p>
            <a:pPr marL="742950" marR="0" lvl="0" indent="-742950" algn="l" defTabSz="1219170" rtl="0" eaLnBrk="1" fontAlgn="auto" latinLnBrk="0" hangingPunct="1">
              <a:lnSpc>
                <a:spcPct val="90000"/>
              </a:lnSpc>
              <a:spcBef>
                <a:spcPts val="1333"/>
              </a:spcBef>
              <a:spcAft>
                <a:spcPts val="0"/>
              </a:spcAft>
              <a:buClrTx/>
              <a:buSzTx/>
              <a:buFont typeface="+mj-lt"/>
              <a:buAutoNum type="arabicPeriod" startAt="11"/>
              <a:tabLst/>
              <a:defRPr/>
            </a:pPr>
            <a:r>
              <a:rPr kumimoji="0" lang="en-US" sz="3600" b="0" i="0" u="none" strike="noStrike" kern="1200" cap="none" spc="0" normalizeH="0" baseline="0" noProof="0">
                <a:ln>
                  <a:noFill/>
                </a:ln>
                <a:solidFill>
                  <a:prstClr val="black"/>
                </a:solidFill>
                <a:effectLst/>
                <a:uLnTx/>
                <a:uFillTx/>
                <a:latin typeface="Arial"/>
                <a:ea typeface="+mn-ea"/>
                <a:cs typeface="Arial"/>
              </a:rPr>
              <a:t>In the </a:t>
            </a:r>
            <a:r>
              <a:rPr kumimoji="0" lang="en-US" sz="3600" b="1" i="0" u="none" strike="noStrike" kern="1200" cap="none" spc="0" normalizeH="0" baseline="0" noProof="0">
                <a:ln>
                  <a:noFill/>
                </a:ln>
                <a:solidFill>
                  <a:prstClr val="black"/>
                </a:solidFill>
                <a:effectLst/>
                <a:uLnTx/>
                <a:uFillTx/>
                <a:latin typeface="Arial"/>
                <a:ea typeface="+mn-ea"/>
                <a:cs typeface="Arial"/>
              </a:rPr>
              <a:t>Buyer Hub’s Overview</a:t>
            </a:r>
            <a:r>
              <a:rPr kumimoji="0" lang="en-US" sz="3600" b="0" i="0" u="none" strike="noStrike" kern="1200" cap="none" spc="0" normalizeH="0" baseline="0" noProof="0">
                <a:ln>
                  <a:noFill/>
                </a:ln>
                <a:solidFill>
                  <a:prstClr val="black"/>
                </a:solidFill>
                <a:effectLst/>
                <a:uLnTx/>
                <a:uFillTx/>
                <a:latin typeface="Arial"/>
                <a:ea typeface="+mn-ea"/>
                <a:cs typeface="Arial"/>
              </a:rPr>
              <a:t>, click the </a:t>
            </a:r>
            <a:r>
              <a:rPr kumimoji="0" lang="en-US" sz="3600" b="1" i="0" u="none" strike="noStrike" kern="1200" cap="none" spc="0" normalizeH="0" baseline="0" noProof="0">
                <a:ln>
                  <a:noFill/>
                </a:ln>
                <a:solidFill>
                  <a:prstClr val="black"/>
                </a:solidFill>
                <a:effectLst/>
                <a:uLnTx/>
                <a:uFillTx/>
                <a:latin typeface="Arial"/>
                <a:ea typeface="+mn-ea"/>
                <a:cs typeface="Arial"/>
              </a:rPr>
              <a:t>Match Exceptions to Review</a:t>
            </a:r>
            <a:r>
              <a:rPr kumimoji="0" lang="en-US" sz="3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Use the table to learn more about </a:t>
            </a:r>
            <a:r>
              <a:rPr lang="en-US">
                <a:solidFill>
                  <a:prstClr val="black"/>
                </a:solidFill>
              </a:rPr>
              <a:t>other transactions</a:t>
            </a:r>
            <a:r>
              <a:rPr kumimoji="0" lang="en-US" sz="3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p>
        </p:txBody>
      </p:sp>
      <p:sp>
        <p:nvSpPr>
          <p:cNvPr id="7" name="TextBox 6">
            <a:extLst>
              <a:ext uri="{FF2B5EF4-FFF2-40B4-BE49-F238E27FC236}">
                <a16:creationId xmlns:a16="http://schemas.microsoft.com/office/drawing/2014/main" id="{6989610D-9697-5821-97BF-E04F6AE5460F}"/>
              </a:ext>
              <a:ext uri="{C183D7F6-B498-43B3-948B-1728B52AA6E4}">
                <adec:decorative xmlns:adec="http://schemas.microsoft.com/office/drawing/2017/decorative" val="1"/>
              </a:ext>
            </a:extLst>
          </p:cNvPr>
          <p:cNvSpPr txBox="1"/>
          <p:nvPr/>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grpSp>
        <p:nvGrpSpPr>
          <p:cNvPr id="11" name="Group 10">
            <a:extLst>
              <a:ext uri="{FF2B5EF4-FFF2-40B4-BE49-F238E27FC236}">
                <a16:creationId xmlns:a16="http://schemas.microsoft.com/office/drawing/2014/main" id="{E5F23D55-6494-DB0D-A62A-E1862AF4142C}"/>
              </a:ext>
              <a:ext uri="{C183D7F6-B498-43B3-948B-1728B52AA6E4}">
                <adec:decorative xmlns:adec="http://schemas.microsoft.com/office/drawing/2017/decorative" val="1"/>
              </a:ext>
            </a:extLst>
          </p:cNvPr>
          <p:cNvGrpSpPr/>
          <p:nvPr/>
        </p:nvGrpSpPr>
        <p:grpSpPr>
          <a:xfrm>
            <a:off x="1066799" y="5108014"/>
            <a:ext cx="10058400" cy="2239394"/>
            <a:chOff x="1066800" y="5476988"/>
            <a:chExt cx="10058400" cy="2239394"/>
          </a:xfrm>
        </p:grpSpPr>
        <p:pic>
          <p:nvPicPr>
            <p:cNvPr id="8" name="Picture 7">
              <a:extLst>
                <a:ext uri="{FF2B5EF4-FFF2-40B4-BE49-F238E27FC236}">
                  <a16:creationId xmlns:a16="http://schemas.microsoft.com/office/drawing/2014/main" id="{63E5CC1B-AA90-877F-B667-D6A95EAB691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66800" y="5476988"/>
              <a:ext cx="10058400" cy="2239394"/>
            </a:xfrm>
            <a:prstGeom prst="rect">
              <a:avLst/>
            </a:prstGeom>
            <a:ln>
              <a:solidFill>
                <a:schemeClr val="tx1"/>
              </a:solidFill>
            </a:ln>
          </p:spPr>
        </p:pic>
        <p:sp>
          <p:nvSpPr>
            <p:cNvPr id="10" name="Rectangle 9">
              <a:extLst>
                <a:ext uri="{FF2B5EF4-FFF2-40B4-BE49-F238E27FC236}">
                  <a16:creationId xmlns:a16="http://schemas.microsoft.com/office/drawing/2014/main" id="{F0650166-011B-7CFE-337C-A982A79A28CD}"/>
                </a:ext>
                <a:ext uri="{C183D7F6-B498-43B3-948B-1728B52AA6E4}">
                  <adec:decorative xmlns:adec="http://schemas.microsoft.com/office/drawing/2017/decorative" val="1"/>
                </a:ext>
              </a:extLst>
            </p:cNvPr>
            <p:cNvSpPr/>
            <p:nvPr/>
          </p:nvSpPr>
          <p:spPr>
            <a:xfrm>
              <a:off x="4484915" y="6854371"/>
              <a:ext cx="3233058" cy="520538"/>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aphicFrame>
        <p:nvGraphicFramePr>
          <p:cNvPr id="9" name="Table 8">
            <a:extLst>
              <a:ext uri="{FF2B5EF4-FFF2-40B4-BE49-F238E27FC236}">
                <a16:creationId xmlns:a16="http://schemas.microsoft.com/office/drawing/2014/main" id="{670E651C-B966-E2FA-179B-5FC48C1A9B73}"/>
              </a:ext>
            </a:extLst>
          </p:cNvPr>
          <p:cNvGraphicFramePr>
            <a:graphicFrameLocks noGrp="1"/>
          </p:cNvGraphicFramePr>
          <p:nvPr>
            <p:extLst>
              <p:ext uri="{D42A27DB-BD31-4B8C-83A1-F6EECF244321}">
                <p14:modId xmlns:p14="http://schemas.microsoft.com/office/powerpoint/2010/main" val="2862564090"/>
              </p:ext>
            </p:extLst>
          </p:nvPr>
        </p:nvGraphicFramePr>
        <p:xfrm>
          <a:off x="1451574" y="7780292"/>
          <a:ext cx="9394298" cy="2000257"/>
        </p:xfrm>
        <a:graphic>
          <a:graphicData uri="http://schemas.openxmlformats.org/drawingml/2006/table">
            <a:tbl>
              <a:tblPr/>
              <a:tblGrid>
                <a:gridCol w="3429916">
                  <a:extLst>
                    <a:ext uri="{9D8B030D-6E8A-4147-A177-3AD203B41FA5}">
                      <a16:colId xmlns:a16="http://schemas.microsoft.com/office/drawing/2014/main" val="4109877516"/>
                    </a:ext>
                  </a:extLst>
                </a:gridCol>
                <a:gridCol w="5964382">
                  <a:extLst>
                    <a:ext uri="{9D8B030D-6E8A-4147-A177-3AD203B41FA5}">
                      <a16:colId xmlns:a16="http://schemas.microsoft.com/office/drawing/2014/main" val="3346674938"/>
                    </a:ext>
                  </a:extLst>
                </a:gridCol>
              </a:tblGrid>
              <a:tr h="425450">
                <a:tc>
                  <a:txBody>
                    <a:bodyPr/>
                    <a:lstStyle/>
                    <a:p>
                      <a:pPr algn="l" fontAlgn="auto"/>
                      <a:r>
                        <a:rPr lang="en-US" sz="3200" b="1" i="0">
                          <a:solidFill>
                            <a:srgbClr val="FFFFFF"/>
                          </a:solidFill>
                          <a:effectLst/>
                          <a:latin typeface="Arial"/>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0000"/>
                    </a:solidFill>
                  </a:tcPr>
                </a:tc>
                <a:tc>
                  <a:txBody>
                    <a:bodyPr/>
                    <a:lstStyle/>
                    <a:p>
                      <a:pPr algn="l" fontAlgn="auto"/>
                      <a:r>
                        <a:rPr lang="en-US" sz="3200" b="1" i="0">
                          <a:solidFill>
                            <a:srgbClr val="FFFFFF"/>
                          </a:solidFill>
                          <a:effectLst/>
                          <a:latin typeface="Arial"/>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0000"/>
                    </a:solidFill>
                  </a:tcPr>
                </a:tc>
                <a:extLst>
                  <a:ext uri="{0D108BD9-81ED-4DB2-BD59-A6C34878D82A}">
                    <a16:rowId xmlns:a16="http://schemas.microsoft.com/office/drawing/2014/main" val="1694361032"/>
                  </a:ext>
                </a:extLst>
              </a:tr>
              <a:tr h="1421137">
                <a:tc>
                  <a:txBody>
                    <a:bodyPr/>
                    <a:lstStyle/>
                    <a:p>
                      <a:pPr algn="l" fontAlgn="auto"/>
                      <a:r>
                        <a:rPr lang="en-US" sz="2000" b="0" i="0">
                          <a:solidFill>
                            <a:srgbClr val="000000"/>
                          </a:solidFill>
                          <a:effectLst/>
                          <a:latin typeface="Arial"/>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BCBCB"/>
                    </a:solidFill>
                  </a:tcPr>
                </a:tc>
                <a:tc>
                  <a:txBody>
                    <a:bodyPr/>
                    <a:lstStyle/>
                    <a:p>
                      <a:pPr algn="l" fontAlgn="auto"/>
                      <a:r>
                        <a:rPr lang="en-US" sz="2000" b="0" i="0">
                          <a:solidFill>
                            <a:srgbClr val="000000"/>
                          </a:solidFill>
                          <a:effectLst/>
                          <a:latin typeface="Arial"/>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BCBCB"/>
                    </a:solidFill>
                  </a:tcPr>
                </a:tc>
                <a:extLst>
                  <a:ext uri="{0D108BD9-81ED-4DB2-BD59-A6C34878D82A}">
                    <a16:rowId xmlns:a16="http://schemas.microsoft.com/office/drawing/2014/main" val="1726115026"/>
                  </a:ext>
                </a:extLst>
              </a:tr>
            </a:tbl>
          </a:graphicData>
        </a:graphic>
      </p:graphicFrame>
      <p:sp>
        <p:nvSpPr>
          <p:cNvPr id="13" name="TextBox 14">
            <a:extLst>
              <a:ext uri="{FF2B5EF4-FFF2-40B4-BE49-F238E27FC236}">
                <a16:creationId xmlns:a16="http://schemas.microsoft.com/office/drawing/2014/main" id="{4CF369B4-40CE-2EA1-FF0B-0A4CBD489406}"/>
              </a:ext>
            </a:extLst>
          </p:cNvPr>
          <p:cNvSpPr txBox="1">
            <a:spLocks/>
          </p:cNvSpPr>
          <p:nvPr/>
        </p:nvSpPr>
        <p:spPr>
          <a:xfrm>
            <a:off x="1581305" y="7780293"/>
            <a:ext cx="3086389" cy="461665"/>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400" b="1">
                <a:solidFill>
                  <a:schemeClr val="bg1"/>
                </a:solidFill>
                <a:latin typeface="Arial" panose="020B0604020202020204" pitchFamily="34" charset="0"/>
                <a:cs typeface="Arial" panose="020B0604020202020204" pitchFamily="34" charset="0"/>
              </a:rPr>
              <a:t>Buyer Hub Section</a:t>
            </a:r>
          </a:p>
        </p:txBody>
      </p:sp>
      <p:sp>
        <p:nvSpPr>
          <p:cNvPr id="14" name="TextBox 15">
            <a:extLst>
              <a:ext uri="{FF2B5EF4-FFF2-40B4-BE49-F238E27FC236}">
                <a16:creationId xmlns:a16="http://schemas.microsoft.com/office/drawing/2014/main" id="{74CCB842-25DA-2223-F7FA-724EAC64211D}"/>
              </a:ext>
            </a:extLst>
          </p:cNvPr>
          <p:cNvSpPr txBox="1">
            <a:spLocks/>
          </p:cNvSpPr>
          <p:nvPr/>
        </p:nvSpPr>
        <p:spPr>
          <a:xfrm>
            <a:off x="4914002" y="7780292"/>
            <a:ext cx="3248891" cy="461665"/>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400" b="1">
                <a:solidFill>
                  <a:schemeClr val="bg1"/>
                </a:solidFill>
                <a:latin typeface="Arial" panose="020B0604020202020204" pitchFamily="34" charset="0"/>
                <a:cs typeface="Arial" panose="020B0604020202020204" pitchFamily="34" charset="0"/>
              </a:rPr>
              <a:t>Description</a:t>
            </a:r>
          </a:p>
        </p:txBody>
      </p:sp>
      <p:sp>
        <p:nvSpPr>
          <p:cNvPr id="15" name="TextBox 16">
            <a:extLst>
              <a:ext uri="{FF2B5EF4-FFF2-40B4-BE49-F238E27FC236}">
                <a16:creationId xmlns:a16="http://schemas.microsoft.com/office/drawing/2014/main" id="{0B435260-F21D-4FB2-3221-A21DE1CCA06E}"/>
              </a:ext>
            </a:extLst>
          </p:cNvPr>
          <p:cNvSpPr txBox="1">
            <a:spLocks/>
          </p:cNvSpPr>
          <p:nvPr/>
        </p:nvSpPr>
        <p:spPr>
          <a:xfrm>
            <a:off x="1581305" y="8364922"/>
            <a:ext cx="3086389" cy="40011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a:latin typeface="Arial" panose="020B0604020202020204" pitchFamily="34" charset="0"/>
                <a:cs typeface="Arial" panose="020B0604020202020204" pitchFamily="34" charset="0"/>
              </a:rPr>
              <a:t>Other Transactions </a:t>
            </a:r>
          </a:p>
        </p:txBody>
      </p:sp>
      <p:sp>
        <p:nvSpPr>
          <p:cNvPr id="17" name="TextBox 16">
            <a:extLst>
              <a:ext uri="{FF2B5EF4-FFF2-40B4-BE49-F238E27FC236}">
                <a16:creationId xmlns:a16="http://schemas.microsoft.com/office/drawing/2014/main" id="{6AB52F1A-C683-78F1-A836-DA6F5A061BC3}"/>
              </a:ext>
            </a:extLst>
          </p:cNvPr>
          <p:cNvSpPr txBox="1">
            <a:spLocks/>
          </p:cNvSpPr>
          <p:nvPr/>
        </p:nvSpPr>
        <p:spPr>
          <a:xfrm>
            <a:off x="4959361" y="8353941"/>
            <a:ext cx="5974678" cy="132343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fontAlgn="auto"/>
            <a:r>
              <a:rPr lang="en-US" sz="2000" b="0">
                <a:solidFill>
                  <a:srgbClr val="000000"/>
                </a:solidFill>
                <a:effectLst/>
                <a:latin typeface="Arial" panose="020B0604020202020204" pitchFamily="34" charset="0"/>
                <a:cs typeface="Arial" panose="020B0604020202020204" pitchFamily="34" charset="0"/>
              </a:rPr>
              <a:t>Transactions where you are the buyer. To view other transactions, you may use the "Find Supplier Contracts" or "Find Supplier Invoices" tasks and filter as needed</a:t>
            </a:r>
            <a:endParaRPr lang="en-US" sz="2000" b="0" i="0">
              <a:solidFill>
                <a:srgbClr val="000000"/>
              </a:solidFill>
              <a:effectLst/>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450749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CF8141-1FAA-67B2-A1E1-6F9D9105221D}"/>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EB056790-23E2-4B82-B74E-F07BF74750B9}"/>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9/8/2025</a:t>
            </a:fld>
            <a:endParaRPr lang="en-US"/>
          </a:p>
        </p:txBody>
      </p:sp>
      <p:sp>
        <p:nvSpPr>
          <p:cNvPr id="3" name="Footer Placeholder 2">
            <a:extLst>
              <a:ext uri="{FF2B5EF4-FFF2-40B4-BE49-F238E27FC236}">
                <a16:creationId xmlns:a16="http://schemas.microsoft.com/office/drawing/2014/main" id="{7F8D594B-1B45-EBEA-3AFA-4BD97B4CE597}"/>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4EE4C594-6978-D454-530D-6F9416DDF34C}"/>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13</a:t>
            </a:fld>
            <a:endParaRPr lang="en-US"/>
          </a:p>
        </p:txBody>
      </p:sp>
      <p:sp>
        <p:nvSpPr>
          <p:cNvPr id="5" name="Title 4">
            <a:extLst>
              <a:ext uri="{FF2B5EF4-FFF2-40B4-BE49-F238E27FC236}">
                <a16:creationId xmlns:a16="http://schemas.microsoft.com/office/drawing/2014/main" id="{FD9596BB-DB77-8E73-50F7-C59B637CBD5D}"/>
              </a:ext>
            </a:extLst>
          </p:cNvPr>
          <p:cNvSpPr>
            <a:spLocks noGrp="1"/>
          </p:cNvSpPr>
          <p:nvPr>
            <p:ph type="title"/>
          </p:nvPr>
        </p:nvSpPr>
        <p:spPr/>
        <p:txBody>
          <a:bodyPr/>
          <a:lstStyle/>
          <a:p>
            <a:r>
              <a:rPr kumimoji="0" lang="en-US" sz="4000" b="1" i="0" u="none" strike="noStrike" kern="1200" cap="none" spc="0" normalizeH="0" baseline="0" noProof="0">
                <a:ln>
                  <a:noFill/>
                </a:ln>
                <a:solidFill>
                  <a:prstClr val="black"/>
                </a:solidFill>
                <a:effectLst/>
                <a:uLnTx/>
                <a:uFillTx/>
                <a:latin typeface="Arial" panose="020B0604020202020204" pitchFamily="34" charset="0"/>
                <a:ea typeface="+mj-ea"/>
                <a:cs typeface="Arial" panose="020B0604020202020204" pitchFamily="34" charset="0"/>
              </a:rPr>
              <a:t>Buyer Hub (Part 12 of 12)</a:t>
            </a:r>
            <a:endParaRPr lang="en-US"/>
          </a:p>
        </p:txBody>
      </p:sp>
      <p:sp>
        <p:nvSpPr>
          <p:cNvPr id="6" name="Text Placeholder 5">
            <a:extLst>
              <a:ext uri="{FF2B5EF4-FFF2-40B4-BE49-F238E27FC236}">
                <a16:creationId xmlns:a16="http://schemas.microsoft.com/office/drawing/2014/main" id="{F8A433FD-349B-5BD3-5A9B-3EC513B59DED}"/>
              </a:ext>
            </a:extLst>
          </p:cNvPr>
          <p:cNvSpPr>
            <a:spLocks noGrp="1"/>
          </p:cNvSpPr>
          <p:nvPr>
            <p:ph type="body" sz="quarter" idx="13"/>
          </p:nvPr>
        </p:nvSpPr>
        <p:spPr/>
        <p:txBody>
          <a:bodyPr/>
          <a:lstStyle/>
          <a:p>
            <a:pPr marL="742950" marR="0" lvl="0" indent="-742950" algn="l" defTabSz="1219170" rtl="0" eaLnBrk="1" fontAlgn="auto" latinLnBrk="0" hangingPunct="1">
              <a:lnSpc>
                <a:spcPct val="90000"/>
              </a:lnSpc>
              <a:spcBef>
                <a:spcPts val="1333"/>
              </a:spcBef>
              <a:spcAft>
                <a:spcPts val="0"/>
              </a:spcAft>
              <a:buClrTx/>
              <a:buSzTx/>
              <a:buFont typeface="+mj-lt"/>
              <a:buAutoNum type="arabicPeriod" startAt="12"/>
              <a:tabLst/>
              <a:defRPr/>
            </a:pPr>
            <a:r>
              <a:rPr kumimoji="0" lang="en-US" sz="3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Review a selected </a:t>
            </a:r>
            <a:r>
              <a:rPr lang="en-US" b="1">
                <a:solidFill>
                  <a:prstClr val="black"/>
                </a:solidFill>
              </a:rPr>
              <a:t>Supplier Invoice </a:t>
            </a:r>
            <a:r>
              <a:rPr kumimoji="0" lang="en-US" sz="3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and complete the task(s), if desired. Click </a:t>
            </a:r>
            <a:r>
              <a:rPr kumimoji="0" lang="en-US" sz="36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Back </a:t>
            </a:r>
            <a:r>
              <a:rPr kumimoji="0" lang="en-US" sz="3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in the </a:t>
            </a:r>
            <a:r>
              <a:rPr kumimoji="0" lang="en-US" sz="36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Browser</a:t>
            </a:r>
            <a:r>
              <a:rPr kumimoji="0" lang="en-US" sz="3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to return to the </a:t>
            </a:r>
            <a:r>
              <a:rPr kumimoji="0" lang="en-US" sz="36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Buyer Hub</a:t>
            </a:r>
            <a:r>
              <a:rPr kumimoji="0" lang="en-US" sz="3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p>
        </p:txBody>
      </p:sp>
      <p:sp>
        <p:nvSpPr>
          <p:cNvPr id="7" name="TextBox 6">
            <a:extLst>
              <a:ext uri="{FF2B5EF4-FFF2-40B4-BE49-F238E27FC236}">
                <a16:creationId xmlns:a16="http://schemas.microsoft.com/office/drawing/2014/main" id="{49C672C9-F8B6-6263-A7EC-2AA6362E31CC}"/>
              </a:ext>
              <a:ext uri="{C183D7F6-B498-43B3-948B-1728B52AA6E4}">
                <adec:decorative xmlns:adec="http://schemas.microsoft.com/office/drawing/2017/decorative" val="1"/>
              </a:ext>
            </a:extLst>
          </p:cNvPr>
          <p:cNvSpPr txBox="1"/>
          <p:nvPr/>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grpSp>
        <p:nvGrpSpPr>
          <p:cNvPr id="9" name="Group 8">
            <a:extLst>
              <a:ext uri="{FF2B5EF4-FFF2-40B4-BE49-F238E27FC236}">
                <a16:creationId xmlns:a16="http://schemas.microsoft.com/office/drawing/2014/main" id="{F7BEE06C-6D03-2721-D8F1-54770BB11967}"/>
              </a:ext>
              <a:ext uri="{C183D7F6-B498-43B3-948B-1728B52AA6E4}">
                <adec:decorative xmlns:adec="http://schemas.microsoft.com/office/drawing/2017/decorative" val="1"/>
              </a:ext>
            </a:extLst>
          </p:cNvPr>
          <p:cNvGrpSpPr/>
          <p:nvPr/>
        </p:nvGrpSpPr>
        <p:grpSpPr>
          <a:xfrm>
            <a:off x="619200" y="14437311"/>
            <a:ext cx="10953599" cy="991815"/>
            <a:chOff x="328693" y="2700632"/>
            <a:chExt cx="6062976" cy="502647"/>
          </a:xfrm>
          <a:solidFill>
            <a:srgbClr val="90C3C8"/>
          </a:solidFill>
        </p:grpSpPr>
        <p:sp>
          <p:nvSpPr>
            <p:cNvPr id="14" name="Freeform 101">
              <a:extLst>
                <a:ext uri="{FF2B5EF4-FFF2-40B4-BE49-F238E27FC236}">
                  <a16:creationId xmlns:a16="http://schemas.microsoft.com/office/drawing/2014/main" id="{5C5B052D-279C-BEB9-0C62-6D7167E3846B}"/>
                </a:ext>
              </a:extLst>
            </p:cNvPr>
            <p:cNvSpPr/>
            <p:nvPr/>
          </p:nvSpPr>
          <p:spPr>
            <a:xfrm>
              <a:off x="328693" y="2700632"/>
              <a:ext cx="6062976" cy="502647"/>
            </a:xfrm>
            <a:prstGeom prst="rect">
              <a:avLst/>
            </a:prstGeom>
            <a:grpFill/>
            <a:ln w="12700">
              <a:solidFill>
                <a:srgbClr val="90C3C8"/>
              </a:solidFill>
              <a:miter lim="400000"/>
            </a:ln>
          </p:spPr>
          <p:txBody>
            <a:bodyPr lIns="45718" tIns="45718" rIns="45718" bIns="45718"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9pPr>
            </a:lstStyle>
            <a:p>
              <a:pPr marL="0" marR="0" lvl="0" indent="0" algn="l" defTabSz="914400" rtl="0" eaLnBrk="1" fontAlgn="auto" latinLnBrk="0" hangingPunct="0">
                <a:lnSpc>
                  <a:spcPct val="100000"/>
                </a:lnSpc>
                <a:spcBef>
                  <a:spcPts val="0"/>
                </a:spcBef>
                <a:spcAft>
                  <a:spcPts val="0"/>
                </a:spcAft>
                <a:buClrTx/>
                <a:buSzTx/>
                <a:buFontTx/>
                <a:buNone/>
                <a:tabLst/>
                <a:defRPr>
                  <a:solidFill>
                    <a:srgbClr val="FFFFFF"/>
                  </a:solidFill>
                </a:defRPr>
              </a:pPr>
              <a:endParaRPr kumimoji="0" lang="en-US" sz="1400" b="0" i="0" u="none" strike="noStrike" kern="0" cap="none" spc="0" normalizeH="0" baseline="0" noProof="0">
                <a:ln>
                  <a:noFill/>
                </a:ln>
                <a:solidFill>
                  <a:srgbClr val="FFFFFF"/>
                </a:solidFill>
                <a:effectLst/>
                <a:uLnTx/>
                <a:uFillTx/>
                <a:latin typeface="Calibri" panose="020F0502020204030204"/>
                <a:ea typeface="+mn-ea"/>
                <a:cs typeface="+mn-cs"/>
                <a:sym typeface="Helvetica"/>
              </a:endParaRPr>
            </a:p>
          </p:txBody>
        </p:sp>
        <p:pic>
          <p:nvPicPr>
            <p:cNvPr id="18" name="Graphic 17" descr="Checkmark with solid fill">
              <a:extLst>
                <a:ext uri="{FF2B5EF4-FFF2-40B4-BE49-F238E27FC236}">
                  <a16:creationId xmlns:a16="http://schemas.microsoft.com/office/drawing/2014/main" id="{1F04DD44-EB64-4871-D572-7E2DD69E7D0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5905" y="2765624"/>
              <a:ext cx="463807" cy="380601"/>
            </a:xfrm>
            <a:prstGeom prst="rect">
              <a:avLst/>
            </a:prstGeom>
          </p:spPr>
        </p:pic>
      </p:grpSp>
      <p:sp>
        <p:nvSpPr>
          <p:cNvPr id="19" name="TextBox 18">
            <a:extLst>
              <a:ext uri="{FF2B5EF4-FFF2-40B4-BE49-F238E27FC236}">
                <a16:creationId xmlns:a16="http://schemas.microsoft.com/office/drawing/2014/main" id="{C2F82AAC-8465-E3A8-7375-8A57054ECE96}"/>
              </a:ext>
            </a:extLst>
          </p:cNvPr>
          <p:cNvSpPr txBox="1"/>
          <p:nvPr/>
        </p:nvSpPr>
        <p:spPr>
          <a:xfrm>
            <a:off x="1666371" y="14702385"/>
            <a:ext cx="9836681" cy="461665"/>
          </a:xfrm>
          <a:prstGeom prst="rect">
            <a:avLst/>
          </a:prstGeom>
          <a:noFill/>
        </p:spPr>
        <p:txBody>
          <a:bodyPr wrap="square" rtlCol="0" anchor="ctr">
            <a:spAutoFit/>
          </a:bodyPr>
          <a:lstStyle/>
          <a:p>
            <a:r>
              <a:rPr lang="en-US" sz="2400" b="1">
                <a:solidFill>
                  <a:prstClr val="black"/>
                </a:solidFill>
                <a:latin typeface="Arial" panose="020B0604020202020204" pitchFamily="34" charset="0"/>
                <a:cs typeface="Arial" panose="020B0604020202020204" pitchFamily="34" charset="0"/>
              </a:rPr>
              <a:t>You have successfully accessed and navigated the buyer hub.</a:t>
            </a:r>
          </a:p>
        </p:txBody>
      </p:sp>
      <p:pic>
        <p:nvPicPr>
          <p:cNvPr id="1026" name="Picture 2">
            <a:extLst>
              <a:ext uri="{FF2B5EF4-FFF2-40B4-BE49-F238E27FC236}">
                <a16:creationId xmlns:a16="http://schemas.microsoft.com/office/drawing/2014/main" id="{C969586A-80FD-D70F-40AF-484B00432712}"/>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6799" y="4865313"/>
            <a:ext cx="10058400" cy="372213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20" name="Rectangle 19">
            <a:extLst>
              <a:ext uri="{FF2B5EF4-FFF2-40B4-BE49-F238E27FC236}">
                <a16:creationId xmlns:a16="http://schemas.microsoft.com/office/drawing/2014/main" id="{9CF650F7-7059-A347-325D-4927BEFCE422}"/>
              </a:ext>
              <a:ext uri="{C183D7F6-B498-43B3-948B-1728B52AA6E4}">
                <adec:decorative xmlns:adec="http://schemas.microsoft.com/office/drawing/2017/decorative" val="1"/>
              </a:ext>
            </a:extLst>
          </p:cNvPr>
          <p:cNvSpPr/>
          <p:nvPr/>
        </p:nvSpPr>
        <p:spPr>
          <a:xfrm>
            <a:off x="1050473" y="4836601"/>
            <a:ext cx="366847" cy="344999"/>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110649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8C0552B-591A-C7BA-7E20-E665227EF28A}"/>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9/8/2025</a:t>
            </a:fld>
            <a:endParaRPr lang="en-US"/>
          </a:p>
        </p:txBody>
      </p:sp>
      <p:sp>
        <p:nvSpPr>
          <p:cNvPr id="3" name="Footer Placeholder 2">
            <a:extLst>
              <a:ext uri="{FF2B5EF4-FFF2-40B4-BE49-F238E27FC236}">
                <a16:creationId xmlns:a16="http://schemas.microsoft.com/office/drawing/2014/main" id="{AD1E2BF7-7DED-8AB9-EA98-F4955F3E25BE}"/>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B0DC45ED-01F8-CCD6-3465-17334F546BD7}"/>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2</a:t>
            </a:fld>
            <a:endParaRPr lang="en-US"/>
          </a:p>
        </p:txBody>
      </p:sp>
      <p:sp>
        <p:nvSpPr>
          <p:cNvPr id="5" name="Title 4">
            <a:extLst>
              <a:ext uri="{FF2B5EF4-FFF2-40B4-BE49-F238E27FC236}">
                <a16:creationId xmlns:a16="http://schemas.microsoft.com/office/drawing/2014/main" id="{92290C7B-1E2C-4C79-77FF-19FCB458722E}"/>
              </a:ext>
            </a:extLst>
          </p:cNvPr>
          <p:cNvSpPr>
            <a:spLocks noGrp="1"/>
          </p:cNvSpPr>
          <p:nvPr>
            <p:ph type="title"/>
          </p:nvPr>
        </p:nvSpPr>
        <p:spPr/>
        <p:txBody>
          <a:bodyPr/>
          <a:lstStyle/>
          <a:p>
            <a:r>
              <a:rPr lang="en-US"/>
              <a:t>Buyer Hub (Part 1 of 12)</a:t>
            </a:r>
          </a:p>
        </p:txBody>
      </p:sp>
      <p:sp>
        <p:nvSpPr>
          <p:cNvPr id="6" name="Text Placeholder 5">
            <a:extLst>
              <a:ext uri="{FF2B5EF4-FFF2-40B4-BE49-F238E27FC236}">
                <a16:creationId xmlns:a16="http://schemas.microsoft.com/office/drawing/2014/main" id="{F83032BC-F9AC-FEB1-2335-C3E713927DC7}"/>
              </a:ext>
            </a:extLst>
          </p:cNvPr>
          <p:cNvSpPr>
            <a:spLocks noGrp="1"/>
          </p:cNvSpPr>
          <p:nvPr>
            <p:ph type="body" sz="quarter" idx="13"/>
          </p:nvPr>
        </p:nvSpPr>
        <p:spPr/>
        <p:txBody>
          <a:bodyPr/>
          <a:lstStyle/>
          <a:p>
            <a:pPr marL="742950" indent="-742950">
              <a:buFont typeface="+mj-lt"/>
              <a:buAutoNum type="arabicPeriod"/>
            </a:pPr>
            <a:r>
              <a:rPr lang="en-US"/>
              <a:t>Click the </a:t>
            </a:r>
            <a:r>
              <a:rPr lang="en-US" b="1"/>
              <a:t>Global Navigation Menu</a:t>
            </a:r>
            <a:r>
              <a:rPr lang="en-US"/>
              <a:t>.</a:t>
            </a:r>
          </a:p>
        </p:txBody>
      </p:sp>
      <p:sp>
        <p:nvSpPr>
          <p:cNvPr id="7" name="Text Placeholder 6">
            <a:extLst>
              <a:ext uri="{FF2B5EF4-FFF2-40B4-BE49-F238E27FC236}">
                <a16:creationId xmlns:a16="http://schemas.microsoft.com/office/drawing/2014/main" id="{8C587557-C308-1C14-E943-DCDE39C0D96A}"/>
              </a:ext>
            </a:extLst>
          </p:cNvPr>
          <p:cNvSpPr>
            <a:spLocks noGrp="1"/>
          </p:cNvSpPr>
          <p:nvPr>
            <p:ph type="body" sz="quarter" idx="14"/>
          </p:nvPr>
        </p:nvSpPr>
        <p:spPr/>
        <p:txBody>
          <a:bodyPr/>
          <a:lstStyle/>
          <a:p>
            <a:pPr marL="742950" indent="-742950">
              <a:buFont typeface="+mj-lt"/>
              <a:buAutoNum type="arabicPeriod" startAt="2"/>
            </a:pPr>
            <a:r>
              <a:rPr lang="en-US"/>
              <a:t>Click </a:t>
            </a:r>
            <a:r>
              <a:rPr lang="en-US" b="1"/>
              <a:t>Buyer Hub</a:t>
            </a:r>
            <a:r>
              <a:rPr lang="en-US"/>
              <a:t>.</a:t>
            </a:r>
          </a:p>
        </p:txBody>
      </p:sp>
      <p:pic>
        <p:nvPicPr>
          <p:cNvPr id="9" name="Picture 8">
            <a:extLst>
              <a:ext uri="{FF2B5EF4-FFF2-40B4-BE49-F238E27FC236}">
                <a16:creationId xmlns:a16="http://schemas.microsoft.com/office/drawing/2014/main" id="{1C8499A7-B82A-ECA1-74AB-CC57F7CC686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774943" y="3844540"/>
            <a:ext cx="6400800" cy="3962399"/>
          </a:xfrm>
          <a:prstGeom prst="rect">
            <a:avLst/>
          </a:prstGeom>
          <a:ln w="12700">
            <a:solidFill>
              <a:schemeClr val="tx1"/>
            </a:solidFill>
          </a:ln>
        </p:spPr>
      </p:pic>
      <p:pic>
        <p:nvPicPr>
          <p:cNvPr id="11" name="Picture 10">
            <a:extLst>
              <a:ext uri="{FF2B5EF4-FFF2-40B4-BE49-F238E27FC236}">
                <a16:creationId xmlns:a16="http://schemas.microsoft.com/office/drawing/2014/main" id="{1B5106F3-F207-DD77-FC73-FFAEB5659070}"/>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774943" y="10385941"/>
            <a:ext cx="6400800" cy="4685385"/>
          </a:xfrm>
          <a:prstGeom prst="rect">
            <a:avLst/>
          </a:prstGeom>
          <a:ln w="12700">
            <a:solidFill>
              <a:schemeClr val="tx1"/>
            </a:solidFill>
          </a:ln>
        </p:spPr>
      </p:pic>
      <p:sp>
        <p:nvSpPr>
          <p:cNvPr id="12" name="Rectangle 11">
            <a:extLst>
              <a:ext uri="{FF2B5EF4-FFF2-40B4-BE49-F238E27FC236}">
                <a16:creationId xmlns:a16="http://schemas.microsoft.com/office/drawing/2014/main" id="{47EB166D-E2ED-5E8C-F209-CBF5AAE38191}"/>
              </a:ext>
              <a:ext uri="{C183D7F6-B498-43B3-948B-1728B52AA6E4}">
                <adec:decorative xmlns:adec="http://schemas.microsoft.com/office/drawing/2017/decorative" val="1"/>
              </a:ext>
            </a:extLst>
          </p:cNvPr>
          <p:cNvSpPr/>
          <p:nvPr/>
        </p:nvSpPr>
        <p:spPr>
          <a:xfrm>
            <a:off x="2774943" y="3844540"/>
            <a:ext cx="2362200" cy="1276631"/>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9E192919-8A4C-036B-627F-69CA0CE33F0F}"/>
              </a:ext>
              <a:ext uri="{C183D7F6-B498-43B3-948B-1728B52AA6E4}">
                <adec:decorative xmlns:adec="http://schemas.microsoft.com/office/drawing/2017/decorative" val="1"/>
              </a:ext>
            </a:extLst>
          </p:cNvPr>
          <p:cNvSpPr/>
          <p:nvPr/>
        </p:nvSpPr>
        <p:spPr>
          <a:xfrm>
            <a:off x="3120188" y="13794695"/>
            <a:ext cx="3292643" cy="1276631"/>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1A158536-8CB5-034B-D1D6-9A9D34E234ED}"/>
              </a:ext>
              <a:ext uri="{C183D7F6-B498-43B3-948B-1728B52AA6E4}">
                <adec:decorative xmlns:adec="http://schemas.microsoft.com/office/drawing/2017/decorative" val="1"/>
              </a:ext>
            </a:extLst>
          </p:cNvPr>
          <p:cNvSpPr txBox="1"/>
          <p:nvPr/>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Tree>
    <p:custDataLst>
      <p:tags r:id="rId1"/>
    </p:custDataLst>
    <p:extLst>
      <p:ext uri="{BB962C8B-B14F-4D97-AF65-F5344CB8AC3E}">
        <p14:creationId xmlns:p14="http://schemas.microsoft.com/office/powerpoint/2010/main" val="28724345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F6A6188-2F61-E752-179B-BFA0B1238EF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438399" y="5551740"/>
            <a:ext cx="7315200" cy="8579003"/>
          </a:xfrm>
          <a:prstGeom prst="rect">
            <a:avLst/>
          </a:prstGeom>
          <a:ln w="12700">
            <a:solidFill>
              <a:schemeClr val="tx1"/>
            </a:solidFill>
          </a:ln>
        </p:spPr>
      </p:pic>
      <p:sp>
        <p:nvSpPr>
          <p:cNvPr id="2" name="Date Placeholder 1">
            <a:extLst>
              <a:ext uri="{FF2B5EF4-FFF2-40B4-BE49-F238E27FC236}">
                <a16:creationId xmlns:a16="http://schemas.microsoft.com/office/drawing/2014/main" id="{8D9A2110-CDA5-1B72-DC29-A428994535FC}"/>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9/8/2025</a:t>
            </a:fld>
            <a:endParaRPr lang="en-US"/>
          </a:p>
        </p:txBody>
      </p:sp>
      <p:sp>
        <p:nvSpPr>
          <p:cNvPr id="3" name="Footer Placeholder 2">
            <a:extLst>
              <a:ext uri="{FF2B5EF4-FFF2-40B4-BE49-F238E27FC236}">
                <a16:creationId xmlns:a16="http://schemas.microsoft.com/office/drawing/2014/main" id="{959828A8-85F3-70B8-4BB5-EE433D9BB2D4}"/>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32F48839-F2CB-2A31-6B44-4728DCF49F3B}"/>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3</a:t>
            </a:fld>
            <a:endParaRPr lang="en-US"/>
          </a:p>
        </p:txBody>
      </p:sp>
      <p:sp>
        <p:nvSpPr>
          <p:cNvPr id="5" name="Title 4">
            <a:extLst>
              <a:ext uri="{FF2B5EF4-FFF2-40B4-BE49-F238E27FC236}">
                <a16:creationId xmlns:a16="http://schemas.microsoft.com/office/drawing/2014/main" id="{698E2C51-D8D7-4AAC-A516-25EE82770B47}"/>
              </a:ext>
            </a:extLst>
          </p:cNvPr>
          <p:cNvSpPr>
            <a:spLocks noGrp="1"/>
          </p:cNvSpPr>
          <p:nvPr>
            <p:ph type="title"/>
          </p:nvPr>
        </p:nvSpPr>
        <p:spPr/>
        <p:txBody>
          <a:bodyPr/>
          <a:lstStyle/>
          <a:p>
            <a:r>
              <a:rPr kumimoji="0" lang="en-US" sz="4000" b="1" i="0" u="none" strike="noStrike" kern="1200" cap="none" spc="0" normalizeH="0" baseline="0" noProof="0">
                <a:ln>
                  <a:noFill/>
                </a:ln>
                <a:solidFill>
                  <a:prstClr val="black"/>
                </a:solidFill>
                <a:effectLst/>
                <a:uLnTx/>
                <a:uFillTx/>
                <a:latin typeface="Arial" panose="020B0604020202020204" pitchFamily="34" charset="0"/>
                <a:ea typeface="+mj-ea"/>
                <a:cs typeface="Arial" panose="020B0604020202020204" pitchFamily="34" charset="0"/>
              </a:rPr>
              <a:t>Buyer Hub (Part 2 of 12)</a:t>
            </a:r>
            <a:endParaRPr lang="en-US"/>
          </a:p>
        </p:txBody>
      </p:sp>
      <p:sp>
        <p:nvSpPr>
          <p:cNvPr id="6" name="Text Placeholder 5">
            <a:extLst>
              <a:ext uri="{FF2B5EF4-FFF2-40B4-BE49-F238E27FC236}">
                <a16:creationId xmlns:a16="http://schemas.microsoft.com/office/drawing/2014/main" id="{51A73512-52F3-1ECF-838F-EFAE7B688D73}"/>
              </a:ext>
            </a:extLst>
          </p:cNvPr>
          <p:cNvSpPr>
            <a:spLocks noGrp="1"/>
          </p:cNvSpPr>
          <p:nvPr>
            <p:ph type="body" sz="quarter" idx="13"/>
          </p:nvPr>
        </p:nvSpPr>
        <p:spPr/>
        <p:txBody>
          <a:bodyPr/>
          <a:lstStyle/>
          <a:p>
            <a:pPr marL="742950" indent="-742950">
              <a:buFont typeface="+mj-lt"/>
              <a:buAutoNum type="arabicPeriod" startAt="3"/>
            </a:pPr>
            <a:r>
              <a:rPr kumimoji="0" lang="en-US" sz="3600" b="0" i="0" u="none" strike="noStrike" kern="1200" cap="none" spc="0" normalizeH="0" baseline="0" noProof="0">
                <a:ln>
                  <a:noFill/>
                </a:ln>
                <a:solidFill>
                  <a:prstClr val="black"/>
                </a:solidFill>
                <a:effectLst/>
                <a:uLnTx/>
                <a:uFillTx/>
                <a:latin typeface="Arial"/>
                <a:ea typeface="+mn-ea"/>
                <a:cs typeface="Arial"/>
              </a:rPr>
              <a:t>Click the </a:t>
            </a:r>
            <a:r>
              <a:rPr kumimoji="0" lang="en-US" sz="3600" b="1" i="0" u="none" strike="noStrike" kern="1200" cap="none" spc="0" normalizeH="0" baseline="0" noProof="0">
                <a:ln>
                  <a:noFill/>
                </a:ln>
                <a:solidFill>
                  <a:prstClr val="black"/>
                </a:solidFill>
                <a:effectLst/>
                <a:uLnTx/>
                <a:uFillTx/>
                <a:latin typeface="Arial"/>
                <a:ea typeface="+mn-ea"/>
                <a:cs typeface="Arial"/>
              </a:rPr>
              <a:t>Navigation Pane</a:t>
            </a:r>
            <a:r>
              <a:rPr kumimoji="0" lang="en-US" sz="3600" i="0" u="none" strike="noStrike" kern="1200" cap="none" spc="0" normalizeH="0" baseline="0" noProof="0">
                <a:ln>
                  <a:noFill/>
                </a:ln>
                <a:solidFill>
                  <a:prstClr val="black"/>
                </a:solidFill>
                <a:effectLst/>
                <a:uLnTx/>
                <a:uFillTx/>
                <a:latin typeface="Arial"/>
                <a:ea typeface="+mn-ea"/>
                <a:cs typeface="Arial"/>
              </a:rPr>
              <a:t>.</a:t>
            </a:r>
          </a:p>
          <a:p>
            <a:pPr marL="746125"/>
            <a:r>
              <a:rPr lang="en-US" sz="2800" b="1">
                <a:solidFill>
                  <a:prstClr val="black"/>
                </a:solidFill>
                <a:latin typeface="Arial"/>
                <a:cs typeface="Arial"/>
              </a:rPr>
              <a:t>Note</a:t>
            </a:r>
            <a:r>
              <a:rPr lang="en-US" sz="2800">
                <a:solidFill>
                  <a:prstClr val="black"/>
                </a:solidFill>
                <a:latin typeface="Arial"/>
                <a:cs typeface="Arial"/>
              </a:rPr>
              <a:t>: </a:t>
            </a:r>
            <a:r>
              <a:rPr lang="en-US" sz="2800"/>
              <a:t>The </a:t>
            </a:r>
            <a:r>
              <a:rPr lang="en-US" sz="2800" i="1"/>
              <a:t>Buyer Hub </a:t>
            </a:r>
            <a:r>
              <a:rPr lang="en-US" sz="2800"/>
              <a:t>is a </a:t>
            </a:r>
            <a:r>
              <a:rPr lang="en-US" sz="2800" i="1"/>
              <a:t>Launch Page </a:t>
            </a:r>
            <a:r>
              <a:rPr lang="en-US" sz="2800"/>
              <a:t>(worklet) which aggregates various tasks and reports that can be performed on procurement transactions including requisitions and purchase orders.</a:t>
            </a:r>
          </a:p>
        </p:txBody>
      </p:sp>
      <p:sp>
        <p:nvSpPr>
          <p:cNvPr id="8" name="TextBox 7">
            <a:extLst>
              <a:ext uri="{FF2B5EF4-FFF2-40B4-BE49-F238E27FC236}">
                <a16:creationId xmlns:a16="http://schemas.microsoft.com/office/drawing/2014/main" id="{30696611-0A43-ACE7-17AF-485A797FFD33}"/>
              </a:ext>
              <a:ext uri="{C183D7F6-B498-43B3-948B-1728B52AA6E4}">
                <adec:decorative xmlns:adec="http://schemas.microsoft.com/office/drawing/2017/decorative" val="1"/>
              </a:ext>
            </a:extLst>
          </p:cNvPr>
          <p:cNvSpPr txBox="1"/>
          <p:nvPr/>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13" name="Rectangle 12">
            <a:extLst>
              <a:ext uri="{FF2B5EF4-FFF2-40B4-BE49-F238E27FC236}">
                <a16:creationId xmlns:a16="http://schemas.microsoft.com/office/drawing/2014/main" id="{A6B6C665-4C28-A960-8925-9173AA9C1047}"/>
              </a:ext>
              <a:ext uri="{C183D7F6-B498-43B3-948B-1728B52AA6E4}">
                <adec:decorative xmlns:adec="http://schemas.microsoft.com/office/drawing/2017/decorative" val="1"/>
              </a:ext>
            </a:extLst>
          </p:cNvPr>
          <p:cNvSpPr/>
          <p:nvPr/>
        </p:nvSpPr>
        <p:spPr>
          <a:xfrm>
            <a:off x="2438399" y="7058561"/>
            <a:ext cx="1399675" cy="1470118"/>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22845462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B6D308B-32B8-99D2-1952-4FC3E8C3ACFA}"/>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9/8/2025</a:t>
            </a:fld>
            <a:endParaRPr lang="en-US"/>
          </a:p>
        </p:txBody>
      </p:sp>
      <p:sp>
        <p:nvSpPr>
          <p:cNvPr id="3" name="Footer Placeholder 2">
            <a:extLst>
              <a:ext uri="{FF2B5EF4-FFF2-40B4-BE49-F238E27FC236}">
                <a16:creationId xmlns:a16="http://schemas.microsoft.com/office/drawing/2014/main" id="{885FCDFC-3440-92C7-BFB4-3E29EAA21989}"/>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6E9220F7-98FE-CAE2-764E-4DCA7F9DDEFB}"/>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4</a:t>
            </a:fld>
            <a:endParaRPr lang="en-US"/>
          </a:p>
        </p:txBody>
      </p:sp>
      <p:sp>
        <p:nvSpPr>
          <p:cNvPr id="5" name="Title 4">
            <a:extLst>
              <a:ext uri="{FF2B5EF4-FFF2-40B4-BE49-F238E27FC236}">
                <a16:creationId xmlns:a16="http://schemas.microsoft.com/office/drawing/2014/main" id="{5AFC7334-03F7-B424-1944-8ACFAAE0DADA}"/>
              </a:ext>
            </a:extLst>
          </p:cNvPr>
          <p:cNvSpPr>
            <a:spLocks noGrp="1"/>
          </p:cNvSpPr>
          <p:nvPr>
            <p:ph type="title"/>
          </p:nvPr>
        </p:nvSpPr>
        <p:spPr/>
        <p:txBody>
          <a:bodyPr/>
          <a:lstStyle/>
          <a:p>
            <a:r>
              <a:rPr lang="en-US"/>
              <a:t>Buyer Hub (Part 3 of 12)</a:t>
            </a:r>
          </a:p>
        </p:txBody>
      </p:sp>
      <p:sp>
        <p:nvSpPr>
          <p:cNvPr id="6" name="Text Placeholder 5">
            <a:extLst>
              <a:ext uri="{FF2B5EF4-FFF2-40B4-BE49-F238E27FC236}">
                <a16:creationId xmlns:a16="http://schemas.microsoft.com/office/drawing/2014/main" id="{3EF1907E-B52F-2E86-F033-DCCC4DC1FE56}"/>
              </a:ext>
            </a:extLst>
          </p:cNvPr>
          <p:cNvSpPr>
            <a:spLocks noGrp="1"/>
          </p:cNvSpPr>
          <p:nvPr>
            <p:ph type="body" sz="quarter" idx="13"/>
          </p:nvPr>
        </p:nvSpPr>
        <p:spPr/>
        <p:txBody>
          <a:bodyPr/>
          <a:lstStyle/>
          <a:p>
            <a:pPr marL="742950" indent="-742950">
              <a:buFont typeface="+mj-lt"/>
              <a:buAutoNum type="arabicPeriod" startAt="4"/>
            </a:pPr>
            <a:r>
              <a:rPr lang="en-US"/>
              <a:t>Select </a:t>
            </a:r>
            <a:r>
              <a:rPr lang="en-US" b="1"/>
              <a:t>Requisitions </a:t>
            </a:r>
            <a:r>
              <a:rPr lang="en-US"/>
              <a:t>to expand the menu. Use the table to learn more about each section in the menu.</a:t>
            </a:r>
          </a:p>
        </p:txBody>
      </p:sp>
      <p:pic>
        <p:nvPicPr>
          <p:cNvPr id="8" name="Picture 7">
            <a:extLst>
              <a:ext uri="{FF2B5EF4-FFF2-40B4-BE49-F238E27FC236}">
                <a16:creationId xmlns:a16="http://schemas.microsoft.com/office/drawing/2014/main" id="{31F5E0A5-6105-AB52-B56E-BBFE9D66A9D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267200" y="4142810"/>
            <a:ext cx="3657600" cy="5306321"/>
          </a:xfrm>
          <a:prstGeom prst="rect">
            <a:avLst/>
          </a:prstGeom>
          <a:ln w="12700">
            <a:solidFill>
              <a:schemeClr val="tx1"/>
            </a:solidFill>
          </a:ln>
        </p:spPr>
      </p:pic>
      <p:sp>
        <p:nvSpPr>
          <p:cNvPr id="10" name="Rectangle 9">
            <a:extLst>
              <a:ext uri="{FF2B5EF4-FFF2-40B4-BE49-F238E27FC236}">
                <a16:creationId xmlns:a16="http://schemas.microsoft.com/office/drawing/2014/main" id="{5EDF8FCC-9193-6BEB-2C67-C963B7B37BE3}"/>
              </a:ext>
              <a:ext uri="{C183D7F6-B498-43B3-948B-1728B52AA6E4}">
                <adec:decorative xmlns:adec="http://schemas.microsoft.com/office/drawing/2017/decorative" val="1"/>
              </a:ext>
            </a:extLst>
          </p:cNvPr>
          <p:cNvSpPr/>
          <p:nvPr/>
        </p:nvSpPr>
        <p:spPr>
          <a:xfrm>
            <a:off x="4267200" y="5684343"/>
            <a:ext cx="3657600" cy="545397"/>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12" name="Table 11">
            <a:extLst>
              <a:ext uri="{FF2B5EF4-FFF2-40B4-BE49-F238E27FC236}">
                <a16:creationId xmlns:a16="http://schemas.microsoft.com/office/drawing/2014/main" id="{197F6E19-4A83-BBB5-78EA-315235476720}"/>
              </a:ext>
            </a:extLst>
          </p:cNvPr>
          <p:cNvGraphicFramePr>
            <a:graphicFrameLocks noGrp="1"/>
          </p:cNvGraphicFramePr>
          <p:nvPr>
            <p:extLst>
              <p:ext uri="{D42A27DB-BD31-4B8C-83A1-F6EECF244321}">
                <p14:modId xmlns:p14="http://schemas.microsoft.com/office/powerpoint/2010/main" val="57692098"/>
              </p:ext>
            </p:extLst>
          </p:nvPr>
        </p:nvGraphicFramePr>
        <p:xfrm>
          <a:off x="498764" y="9658937"/>
          <a:ext cx="11116486" cy="5736104"/>
        </p:xfrm>
        <a:graphic>
          <a:graphicData uri="http://schemas.openxmlformats.org/drawingml/2006/table">
            <a:tbl>
              <a:tblPr/>
              <a:tblGrid>
                <a:gridCol w="4395830">
                  <a:extLst>
                    <a:ext uri="{9D8B030D-6E8A-4147-A177-3AD203B41FA5}">
                      <a16:colId xmlns:a16="http://schemas.microsoft.com/office/drawing/2014/main" val="3128424672"/>
                    </a:ext>
                  </a:extLst>
                </a:gridCol>
                <a:gridCol w="6720656">
                  <a:extLst>
                    <a:ext uri="{9D8B030D-6E8A-4147-A177-3AD203B41FA5}">
                      <a16:colId xmlns:a16="http://schemas.microsoft.com/office/drawing/2014/main" val="3625637812"/>
                    </a:ext>
                  </a:extLst>
                </a:gridCol>
              </a:tblGrid>
              <a:tr h="610677">
                <a:tc>
                  <a:txBody>
                    <a:bodyPr/>
                    <a:lstStyle/>
                    <a:p>
                      <a:pPr algn="l" fontAlgn="auto"/>
                      <a:r>
                        <a:rPr lang="en-US" sz="3200" b="1" i="0">
                          <a:solidFill>
                            <a:srgbClr val="FFFFFF"/>
                          </a:solidFill>
                          <a:effectLst/>
                          <a:latin typeface="Arial"/>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0000"/>
                    </a:solidFill>
                  </a:tcPr>
                </a:tc>
                <a:tc>
                  <a:txBody>
                    <a:bodyPr/>
                    <a:lstStyle/>
                    <a:p>
                      <a:pPr algn="l" fontAlgn="auto"/>
                      <a:r>
                        <a:rPr lang="en-US" sz="3200" b="1" i="0">
                          <a:solidFill>
                            <a:srgbClr val="FFFFFF"/>
                          </a:solidFill>
                          <a:effectLst/>
                          <a:latin typeface="Arial"/>
                        </a:rPr>
                        <a:t>​</a:t>
                      </a:r>
                      <a:r>
                        <a:rPr lang="en-US" sz="2400" b="0" i="0" kern="1200">
                          <a:solidFill>
                            <a:schemeClr val="tx1"/>
                          </a:solidFill>
                          <a:effectLst/>
                          <a:latin typeface="+mn-lt"/>
                          <a:ea typeface="+mn-ea"/>
                          <a:cs typeface="+mn-cs"/>
                        </a:rPr>
                        <a:t> </a:t>
                      </a:r>
                      <a:endParaRPr lang="en-US" sz="3200" b="1" i="0">
                        <a:solidFill>
                          <a:srgbClr val="FFFFFF"/>
                        </a:solidFill>
                        <a:effectLst/>
                        <a:latin typeface="Arial" panose="020B0604020202020204" pitchFamily="34" charset="0"/>
                      </a:endParaRP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0000"/>
                    </a:solidFill>
                  </a:tcPr>
                </a:tc>
                <a:extLst>
                  <a:ext uri="{0D108BD9-81ED-4DB2-BD59-A6C34878D82A}">
                    <a16:rowId xmlns:a16="http://schemas.microsoft.com/office/drawing/2014/main" val="4170241048"/>
                  </a:ext>
                </a:extLst>
              </a:tr>
              <a:tr h="995425">
                <a:tc>
                  <a:txBody>
                    <a:bodyPr/>
                    <a:lstStyle/>
                    <a:p>
                      <a:pPr algn="l" fontAlgn="auto"/>
                      <a:r>
                        <a:rPr lang="en-US" sz="2400" b="0" i="0">
                          <a:solidFill>
                            <a:srgbClr val="000000"/>
                          </a:solidFill>
                          <a:effectLst/>
                          <a:latin typeface="Arial"/>
                        </a:rPr>
                        <a:t>​</a:t>
                      </a:r>
                      <a:r>
                        <a:rPr lang="en-US" sz="2400" b="0" i="0" kern="1200">
                          <a:solidFill>
                            <a:schemeClr val="tx1"/>
                          </a:solidFill>
                          <a:effectLst/>
                          <a:latin typeface="+mn-lt"/>
                          <a:ea typeface="+mn-ea"/>
                          <a:cs typeface="+mn-cs"/>
                        </a:rPr>
                        <a:t>  </a:t>
                      </a:r>
                      <a:endParaRPr lang="en-US" sz="2400" b="0" i="0">
                        <a:solidFill>
                          <a:srgbClr val="000000"/>
                        </a:solidFill>
                        <a:effectLst/>
                        <a:latin typeface="Arial" panose="020B0604020202020204" pitchFamily="34" charset="0"/>
                      </a:endParaRP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BCBCB"/>
                    </a:solidFill>
                  </a:tcPr>
                </a:tc>
                <a:tc>
                  <a:txBody>
                    <a:bodyPr/>
                    <a:lstStyle/>
                    <a:p>
                      <a:pPr algn="l" fontAlgn="auto"/>
                      <a:r>
                        <a:rPr lang="en-US" sz="2400" b="0" i="0">
                          <a:solidFill>
                            <a:srgbClr val="000000"/>
                          </a:solidFill>
                          <a:effectLst/>
                          <a:latin typeface="Arial"/>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BCBCB"/>
                    </a:solidFill>
                  </a:tcPr>
                </a:tc>
                <a:extLst>
                  <a:ext uri="{0D108BD9-81ED-4DB2-BD59-A6C34878D82A}">
                    <a16:rowId xmlns:a16="http://schemas.microsoft.com/office/drawing/2014/main" val="2131168534"/>
                  </a:ext>
                </a:extLst>
              </a:tr>
              <a:tr h="1273739">
                <a:tc>
                  <a:txBody>
                    <a:bodyPr/>
                    <a:lstStyle/>
                    <a:p>
                      <a:pPr algn="l" fontAlgn="auto"/>
                      <a:r>
                        <a:rPr lang="en-US" sz="2400" b="0" i="0">
                          <a:solidFill>
                            <a:srgbClr val="000000"/>
                          </a:solidFill>
                          <a:effectLst/>
                          <a:latin typeface="Arial"/>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7E7E7"/>
                    </a:solidFill>
                  </a:tcPr>
                </a:tc>
                <a:tc>
                  <a:txBody>
                    <a:bodyPr/>
                    <a:lstStyle/>
                    <a:p>
                      <a:pPr algn="l" fontAlgn="auto"/>
                      <a:r>
                        <a:rPr lang="en-US" sz="2400" b="0" i="0">
                          <a:solidFill>
                            <a:srgbClr val="000000"/>
                          </a:solidFill>
                          <a:effectLst/>
                          <a:latin typeface="Arial"/>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7E7E7"/>
                    </a:solidFill>
                  </a:tcPr>
                </a:tc>
                <a:extLst>
                  <a:ext uri="{0D108BD9-81ED-4DB2-BD59-A6C34878D82A}">
                    <a16:rowId xmlns:a16="http://schemas.microsoft.com/office/drawing/2014/main" val="3748530646"/>
                  </a:ext>
                </a:extLst>
              </a:tr>
              <a:tr h="2856263">
                <a:tc>
                  <a:txBody>
                    <a:bodyPr/>
                    <a:lstStyle/>
                    <a:p>
                      <a:pPr algn="l" fontAlgn="auto"/>
                      <a:r>
                        <a:rPr lang="en-US" sz="2400" b="0" i="0">
                          <a:solidFill>
                            <a:srgbClr val="000000"/>
                          </a:solidFill>
                          <a:effectLst/>
                          <a:latin typeface="Arial"/>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BCBCB"/>
                    </a:solidFill>
                  </a:tcPr>
                </a:tc>
                <a:tc>
                  <a:txBody>
                    <a:bodyPr/>
                    <a:lstStyle/>
                    <a:p>
                      <a:pPr algn="l" fontAlgn="auto"/>
                      <a:r>
                        <a:rPr lang="en-US" sz="2400" b="0" i="0">
                          <a:solidFill>
                            <a:srgbClr val="000000"/>
                          </a:solidFill>
                          <a:effectLst/>
                          <a:latin typeface="Arial"/>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BCBCB"/>
                    </a:solidFill>
                  </a:tcPr>
                </a:tc>
                <a:extLst>
                  <a:ext uri="{0D108BD9-81ED-4DB2-BD59-A6C34878D82A}">
                    <a16:rowId xmlns:a16="http://schemas.microsoft.com/office/drawing/2014/main" val="4194652100"/>
                  </a:ext>
                </a:extLst>
              </a:tr>
            </a:tbl>
          </a:graphicData>
        </a:graphic>
      </p:graphicFrame>
      <p:sp>
        <p:nvSpPr>
          <p:cNvPr id="14" name="TextBox 14">
            <a:extLst>
              <a:ext uri="{FF2B5EF4-FFF2-40B4-BE49-F238E27FC236}">
                <a16:creationId xmlns:a16="http://schemas.microsoft.com/office/drawing/2014/main" id="{6B1594BD-03E2-CD5E-F772-083F3C985631}"/>
              </a:ext>
            </a:extLst>
          </p:cNvPr>
          <p:cNvSpPr txBox="1">
            <a:spLocks/>
          </p:cNvSpPr>
          <p:nvPr/>
        </p:nvSpPr>
        <p:spPr>
          <a:xfrm>
            <a:off x="545286" y="9778881"/>
            <a:ext cx="3086389" cy="461665"/>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400" b="1">
                <a:solidFill>
                  <a:schemeClr val="bg1"/>
                </a:solidFill>
                <a:latin typeface="Arial" panose="020B0604020202020204" pitchFamily="34" charset="0"/>
                <a:cs typeface="Arial" panose="020B0604020202020204" pitchFamily="34" charset="0"/>
              </a:rPr>
              <a:t>Buyer Hub Section</a:t>
            </a:r>
          </a:p>
        </p:txBody>
      </p:sp>
      <p:sp>
        <p:nvSpPr>
          <p:cNvPr id="15" name="TextBox 15">
            <a:extLst>
              <a:ext uri="{FF2B5EF4-FFF2-40B4-BE49-F238E27FC236}">
                <a16:creationId xmlns:a16="http://schemas.microsoft.com/office/drawing/2014/main" id="{F3312243-B762-8D22-F385-68FB1101AD1F}"/>
              </a:ext>
            </a:extLst>
          </p:cNvPr>
          <p:cNvSpPr txBox="1">
            <a:spLocks/>
          </p:cNvSpPr>
          <p:nvPr/>
        </p:nvSpPr>
        <p:spPr>
          <a:xfrm>
            <a:off x="4914006" y="9771660"/>
            <a:ext cx="3248891" cy="461665"/>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400" b="1">
                <a:solidFill>
                  <a:schemeClr val="bg1"/>
                </a:solidFill>
                <a:latin typeface="Arial" panose="020B0604020202020204" pitchFamily="34" charset="0"/>
                <a:cs typeface="Arial" panose="020B0604020202020204" pitchFamily="34" charset="0"/>
              </a:rPr>
              <a:t>Description</a:t>
            </a:r>
          </a:p>
        </p:txBody>
      </p:sp>
      <p:sp>
        <p:nvSpPr>
          <p:cNvPr id="16" name="TextBox 16">
            <a:extLst>
              <a:ext uri="{FF2B5EF4-FFF2-40B4-BE49-F238E27FC236}">
                <a16:creationId xmlns:a16="http://schemas.microsoft.com/office/drawing/2014/main" id="{5345AB66-B879-5134-6C6A-9C68B0EC6920}"/>
              </a:ext>
            </a:extLst>
          </p:cNvPr>
          <p:cNvSpPr txBox="1">
            <a:spLocks/>
          </p:cNvSpPr>
          <p:nvPr/>
        </p:nvSpPr>
        <p:spPr>
          <a:xfrm>
            <a:off x="512324" y="10352557"/>
            <a:ext cx="4080455" cy="70788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a:latin typeface="Arial" panose="020B0604020202020204" pitchFamily="34" charset="0"/>
                <a:cs typeface="Arial" panose="020B0604020202020204" pitchFamily="34" charset="0"/>
              </a:rPr>
              <a:t>Create Requisitions &gt; Find Requisition</a:t>
            </a:r>
          </a:p>
        </p:txBody>
      </p:sp>
      <p:sp>
        <p:nvSpPr>
          <p:cNvPr id="17" name="TextBox 16">
            <a:extLst>
              <a:ext uri="{FF2B5EF4-FFF2-40B4-BE49-F238E27FC236}">
                <a16:creationId xmlns:a16="http://schemas.microsoft.com/office/drawing/2014/main" id="{6929B67F-F9AA-61E0-DF86-BF6F06A71C32}"/>
              </a:ext>
            </a:extLst>
          </p:cNvPr>
          <p:cNvSpPr txBox="1">
            <a:spLocks/>
          </p:cNvSpPr>
          <p:nvPr/>
        </p:nvSpPr>
        <p:spPr>
          <a:xfrm>
            <a:off x="5020394" y="10305734"/>
            <a:ext cx="6549548" cy="70788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b="0">
                <a:solidFill>
                  <a:srgbClr val="000000"/>
                </a:solidFill>
                <a:effectLst/>
                <a:latin typeface="Arial" panose="020B0604020202020204" pitchFamily="34" charset="0"/>
                <a:cs typeface="Arial" panose="020B0604020202020204" pitchFamily="34" charset="0"/>
              </a:rPr>
              <a:t>Use this to search for all requisitions, based on various statuses and other filters for your company</a:t>
            </a:r>
            <a:endParaRPr lang="en-US" sz="2000">
              <a:latin typeface="Arial" panose="020B0604020202020204" pitchFamily="34" charset="0"/>
              <a:cs typeface="Arial" panose="020B0604020202020204" pitchFamily="34" charset="0"/>
            </a:endParaRPr>
          </a:p>
        </p:txBody>
      </p:sp>
      <p:sp>
        <p:nvSpPr>
          <p:cNvPr id="18" name="TextBox 16">
            <a:extLst>
              <a:ext uri="{FF2B5EF4-FFF2-40B4-BE49-F238E27FC236}">
                <a16:creationId xmlns:a16="http://schemas.microsoft.com/office/drawing/2014/main" id="{FF37E753-BACB-5555-79CE-F57163EFDCCB}"/>
              </a:ext>
            </a:extLst>
          </p:cNvPr>
          <p:cNvSpPr txBox="1">
            <a:spLocks/>
          </p:cNvSpPr>
          <p:nvPr/>
        </p:nvSpPr>
        <p:spPr>
          <a:xfrm>
            <a:off x="498763" y="11345709"/>
            <a:ext cx="4239491" cy="70788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a:latin typeface="Arial" panose="020B0604020202020204" pitchFamily="34" charset="0"/>
                <a:cs typeface="Arial" panose="020B0604020202020204" pitchFamily="34" charset="0"/>
              </a:rPr>
              <a:t>Requisition &gt; My Tasks for Requisitions</a:t>
            </a:r>
          </a:p>
        </p:txBody>
      </p:sp>
      <p:sp>
        <p:nvSpPr>
          <p:cNvPr id="19" name="TextBox 16">
            <a:extLst>
              <a:ext uri="{FF2B5EF4-FFF2-40B4-BE49-F238E27FC236}">
                <a16:creationId xmlns:a16="http://schemas.microsoft.com/office/drawing/2014/main" id="{71822B88-F736-91C1-A45D-F0BF565FE2F0}"/>
              </a:ext>
            </a:extLst>
          </p:cNvPr>
          <p:cNvSpPr txBox="1">
            <a:spLocks/>
          </p:cNvSpPr>
          <p:nvPr/>
        </p:nvSpPr>
        <p:spPr>
          <a:xfrm>
            <a:off x="5065702" y="11261792"/>
            <a:ext cx="6549548" cy="132343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b="0">
                <a:solidFill>
                  <a:srgbClr val="000000"/>
                </a:solidFill>
                <a:effectLst/>
                <a:latin typeface="Arial" panose="020B0604020202020204" pitchFamily="34" charset="0"/>
                <a:cs typeface="Arial" panose="020B0604020202020204" pitchFamily="34" charset="0"/>
              </a:rPr>
              <a:t>Do not use. Instead use the "Requisition Sourcing Console" to source, or the "Overview &gt; Requisitions to Review" on the main page to take approval action on requisitions.</a:t>
            </a:r>
            <a:endParaRPr lang="en-US" sz="2000">
              <a:latin typeface="Arial" panose="020B0604020202020204" pitchFamily="34" charset="0"/>
              <a:cs typeface="Arial" panose="020B0604020202020204" pitchFamily="34" charset="0"/>
            </a:endParaRPr>
          </a:p>
        </p:txBody>
      </p:sp>
      <p:sp>
        <p:nvSpPr>
          <p:cNvPr id="20" name="TextBox 16">
            <a:extLst>
              <a:ext uri="{FF2B5EF4-FFF2-40B4-BE49-F238E27FC236}">
                <a16:creationId xmlns:a16="http://schemas.microsoft.com/office/drawing/2014/main" id="{C5736822-B961-FD00-DDB3-D6E8236943D9}"/>
              </a:ext>
            </a:extLst>
          </p:cNvPr>
          <p:cNvSpPr txBox="1">
            <a:spLocks/>
          </p:cNvSpPr>
          <p:nvPr/>
        </p:nvSpPr>
        <p:spPr>
          <a:xfrm>
            <a:off x="529641" y="12662455"/>
            <a:ext cx="3318164" cy="70788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a:latin typeface="Arial" panose="020B0604020202020204" pitchFamily="34" charset="0"/>
                <a:cs typeface="Arial" panose="020B0604020202020204" pitchFamily="34" charset="0"/>
              </a:rPr>
              <a:t>Requisition &gt; Requisition Sourcing Console</a:t>
            </a:r>
          </a:p>
        </p:txBody>
      </p:sp>
      <p:sp>
        <p:nvSpPr>
          <p:cNvPr id="21" name="TextBox 16">
            <a:extLst>
              <a:ext uri="{FF2B5EF4-FFF2-40B4-BE49-F238E27FC236}">
                <a16:creationId xmlns:a16="http://schemas.microsoft.com/office/drawing/2014/main" id="{ACA67D5C-BDAB-601C-5B9C-6783B196B060}"/>
              </a:ext>
            </a:extLst>
          </p:cNvPr>
          <p:cNvSpPr txBox="1">
            <a:spLocks/>
          </p:cNvSpPr>
          <p:nvPr/>
        </p:nvSpPr>
        <p:spPr>
          <a:xfrm>
            <a:off x="5020394" y="12695021"/>
            <a:ext cx="6316376" cy="2554545"/>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fontAlgn="auto"/>
            <a:r>
              <a:rPr lang="en-US" sz="2000" b="0">
                <a:solidFill>
                  <a:srgbClr val="000000"/>
                </a:solidFill>
                <a:effectLst/>
                <a:latin typeface="Arial" panose="020B0604020202020204" pitchFamily="34" charset="0"/>
                <a:cs typeface="Arial" panose="020B0604020202020204" pitchFamily="34" charset="0"/>
              </a:rPr>
              <a:t>Use this report to search for all requisitions that need sourcing into a PO. This is equivalent to sourcing a requisition using its related action. NOTE: you cannot combine multiple requisitions into a single PO using this method. Instead for more advanced sourcing such as combining requisitions into POs, use the "Source Requisitions" task on the main search box on the top of homepage.</a:t>
            </a:r>
            <a:endParaRPr lang="en-US" sz="2000" b="0" i="0">
              <a:solidFill>
                <a:srgbClr val="000000"/>
              </a:solidFill>
              <a:effectLst/>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9768897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93807D8-6CEC-5642-67BB-3BB1C5BA4A26}"/>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9/8/2025</a:t>
            </a:fld>
            <a:endParaRPr lang="en-US"/>
          </a:p>
        </p:txBody>
      </p:sp>
      <p:sp>
        <p:nvSpPr>
          <p:cNvPr id="3" name="Footer Placeholder 2">
            <a:extLst>
              <a:ext uri="{FF2B5EF4-FFF2-40B4-BE49-F238E27FC236}">
                <a16:creationId xmlns:a16="http://schemas.microsoft.com/office/drawing/2014/main" id="{CAAE9ABE-EA88-D5B7-55AD-D6ED964E9E21}"/>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3BFB0C75-C93F-91AD-EFC6-4615223B8057}"/>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5</a:t>
            </a:fld>
            <a:endParaRPr lang="en-US"/>
          </a:p>
        </p:txBody>
      </p:sp>
      <p:sp>
        <p:nvSpPr>
          <p:cNvPr id="5" name="Title 4">
            <a:extLst>
              <a:ext uri="{FF2B5EF4-FFF2-40B4-BE49-F238E27FC236}">
                <a16:creationId xmlns:a16="http://schemas.microsoft.com/office/drawing/2014/main" id="{FE5A1520-A3D5-64F1-3420-A2DB5920DEAE}"/>
              </a:ext>
            </a:extLst>
          </p:cNvPr>
          <p:cNvSpPr>
            <a:spLocks noGrp="1"/>
          </p:cNvSpPr>
          <p:nvPr>
            <p:ph type="title"/>
          </p:nvPr>
        </p:nvSpPr>
        <p:spPr/>
        <p:txBody>
          <a:bodyPr/>
          <a:lstStyle/>
          <a:p>
            <a:r>
              <a:rPr lang="en-US"/>
              <a:t>Buyer Hub (Part 4 of 12)</a:t>
            </a:r>
          </a:p>
        </p:txBody>
      </p:sp>
      <p:sp>
        <p:nvSpPr>
          <p:cNvPr id="6" name="Text Placeholder 5">
            <a:extLst>
              <a:ext uri="{FF2B5EF4-FFF2-40B4-BE49-F238E27FC236}">
                <a16:creationId xmlns:a16="http://schemas.microsoft.com/office/drawing/2014/main" id="{B0402EA1-34E1-CBDC-3AF6-2AE991455B7A}"/>
              </a:ext>
            </a:extLst>
          </p:cNvPr>
          <p:cNvSpPr>
            <a:spLocks noGrp="1"/>
          </p:cNvSpPr>
          <p:nvPr>
            <p:ph type="body" sz="quarter" idx="13"/>
          </p:nvPr>
        </p:nvSpPr>
        <p:spPr/>
        <p:txBody>
          <a:bodyPr/>
          <a:lstStyle/>
          <a:p>
            <a:pPr marL="742950" indent="-742950">
              <a:buFont typeface="+mj-lt"/>
              <a:buAutoNum type="arabicPeriod" startAt="5"/>
            </a:pPr>
            <a:r>
              <a:rPr lang="en-US"/>
              <a:t>Select </a:t>
            </a:r>
            <a:r>
              <a:rPr lang="en-US" b="1"/>
              <a:t>Purchase Orders </a:t>
            </a:r>
            <a:r>
              <a:rPr lang="en-US"/>
              <a:t>and </a:t>
            </a:r>
            <a:r>
              <a:rPr lang="en-US" b="1"/>
              <a:t>Supplier Contracts</a:t>
            </a:r>
            <a:r>
              <a:rPr lang="en-US"/>
              <a:t> to expand the menus. Use the table to learn more about each section in the menu.</a:t>
            </a:r>
          </a:p>
        </p:txBody>
      </p:sp>
      <p:pic>
        <p:nvPicPr>
          <p:cNvPr id="9" name="Picture 8">
            <a:extLst>
              <a:ext uri="{FF2B5EF4-FFF2-40B4-BE49-F238E27FC236}">
                <a16:creationId xmlns:a16="http://schemas.microsoft.com/office/drawing/2014/main" id="{8AB22E15-F49E-4897-587D-4D400745C06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267200" y="4142840"/>
            <a:ext cx="3657600" cy="5386792"/>
          </a:xfrm>
          <a:prstGeom prst="rect">
            <a:avLst/>
          </a:prstGeom>
          <a:ln w="12700">
            <a:solidFill>
              <a:schemeClr val="tx1"/>
            </a:solidFill>
          </a:ln>
        </p:spPr>
      </p:pic>
      <p:sp>
        <p:nvSpPr>
          <p:cNvPr id="10" name="Rectangle 9">
            <a:extLst>
              <a:ext uri="{FF2B5EF4-FFF2-40B4-BE49-F238E27FC236}">
                <a16:creationId xmlns:a16="http://schemas.microsoft.com/office/drawing/2014/main" id="{A1E392C6-EC0C-9815-82CF-A2AC7433F3F2}"/>
              </a:ext>
              <a:ext uri="{C183D7F6-B498-43B3-948B-1728B52AA6E4}">
                <adec:decorative xmlns:adec="http://schemas.microsoft.com/office/drawing/2017/decorative" val="1"/>
              </a:ext>
            </a:extLst>
          </p:cNvPr>
          <p:cNvSpPr/>
          <p:nvPr/>
        </p:nvSpPr>
        <p:spPr>
          <a:xfrm>
            <a:off x="4267200" y="6875500"/>
            <a:ext cx="3657600" cy="545397"/>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CA6622B7-BE7A-566B-7B6E-57557CDAEEE0}"/>
              </a:ext>
              <a:ext uri="{C183D7F6-B498-43B3-948B-1728B52AA6E4}">
                <adec:decorative xmlns:adec="http://schemas.microsoft.com/office/drawing/2017/decorative" val="1"/>
              </a:ext>
            </a:extLst>
          </p:cNvPr>
          <p:cNvSpPr/>
          <p:nvPr/>
        </p:nvSpPr>
        <p:spPr>
          <a:xfrm>
            <a:off x="4279231" y="8445500"/>
            <a:ext cx="3657600" cy="545397"/>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8" name="Table 7">
            <a:extLst>
              <a:ext uri="{FF2B5EF4-FFF2-40B4-BE49-F238E27FC236}">
                <a16:creationId xmlns:a16="http://schemas.microsoft.com/office/drawing/2014/main" id="{C13041A5-24B4-2DFD-9032-AC63BD464A9E}"/>
              </a:ext>
            </a:extLst>
          </p:cNvPr>
          <p:cNvGraphicFramePr>
            <a:graphicFrameLocks noGrp="1"/>
          </p:cNvGraphicFramePr>
          <p:nvPr>
            <p:extLst>
              <p:ext uri="{D42A27DB-BD31-4B8C-83A1-F6EECF244321}">
                <p14:modId xmlns:p14="http://schemas.microsoft.com/office/powerpoint/2010/main" val="2994635121"/>
              </p:ext>
            </p:extLst>
          </p:nvPr>
        </p:nvGraphicFramePr>
        <p:xfrm>
          <a:off x="564566" y="10344773"/>
          <a:ext cx="11064240" cy="3644132"/>
        </p:xfrm>
        <a:graphic>
          <a:graphicData uri="http://schemas.openxmlformats.org/drawingml/2006/table">
            <a:tbl>
              <a:tblPr/>
              <a:tblGrid>
                <a:gridCol w="4375170">
                  <a:extLst>
                    <a:ext uri="{9D8B030D-6E8A-4147-A177-3AD203B41FA5}">
                      <a16:colId xmlns:a16="http://schemas.microsoft.com/office/drawing/2014/main" val="3128424672"/>
                    </a:ext>
                  </a:extLst>
                </a:gridCol>
                <a:gridCol w="6689070">
                  <a:extLst>
                    <a:ext uri="{9D8B030D-6E8A-4147-A177-3AD203B41FA5}">
                      <a16:colId xmlns:a16="http://schemas.microsoft.com/office/drawing/2014/main" val="3625637812"/>
                    </a:ext>
                  </a:extLst>
                </a:gridCol>
              </a:tblGrid>
              <a:tr h="692747">
                <a:tc>
                  <a:txBody>
                    <a:bodyPr/>
                    <a:lstStyle/>
                    <a:p>
                      <a:pPr algn="l" fontAlgn="auto"/>
                      <a:r>
                        <a:rPr lang="en-US" sz="2400" b="1" i="0">
                          <a:solidFill>
                            <a:srgbClr val="FFFFFF"/>
                          </a:solidFill>
                          <a:effectLst/>
                          <a:latin typeface="Arial"/>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0000"/>
                    </a:solidFill>
                  </a:tcPr>
                </a:tc>
                <a:tc>
                  <a:txBody>
                    <a:bodyPr/>
                    <a:lstStyle/>
                    <a:p>
                      <a:pPr algn="l" fontAlgn="auto"/>
                      <a:r>
                        <a:rPr lang="en-US" sz="2400" b="1" i="0" dirty="0">
                          <a:solidFill>
                            <a:srgbClr val="FFFFFF"/>
                          </a:solidFill>
                          <a:effectLst/>
                          <a:latin typeface="Arial"/>
                        </a:rPr>
                        <a:t>​</a:t>
                      </a:r>
                      <a:r>
                        <a:rPr lang="en-US" sz="2400" b="0" i="0" kern="1200" dirty="0">
                          <a:solidFill>
                            <a:schemeClr val="tx1"/>
                          </a:solidFill>
                          <a:effectLst/>
                          <a:latin typeface="+mn-lt"/>
                          <a:ea typeface="+mn-ea"/>
                          <a:cs typeface="+mn-cs"/>
                        </a:rPr>
                        <a:t> </a:t>
                      </a:r>
                      <a:endParaRPr lang="en-US" sz="2400" b="1" i="0" dirty="0">
                        <a:solidFill>
                          <a:srgbClr val="FFFFFF"/>
                        </a:solidFill>
                        <a:effectLst/>
                        <a:latin typeface="Arial" panose="020B0604020202020204" pitchFamily="34" charset="0"/>
                      </a:endParaRP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0000"/>
                    </a:solidFill>
                  </a:tcPr>
                </a:tc>
                <a:extLst>
                  <a:ext uri="{0D108BD9-81ED-4DB2-BD59-A6C34878D82A}">
                    <a16:rowId xmlns:a16="http://schemas.microsoft.com/office/drawing/2014/main" val="4170241048"/>
                  </a:ext>
                </a:extLst>
              </a:tr>
              <a:tr h="677497">
                <a:tc>
                  <a:txBody>
                    <a:bodyPr/>
                    <a:lstStyle/>
                    <a:p>
                      <a:pPr algn="l" fontAlgn="auto"/>
                      <a:r>
                        <a:rPr lang="en-US" sz="2400" b="0" i="0">
                          <a:solidFill>
                            <a:srgbClr val="000000"/>
                          </a:solidFill>
                          <a:effectLst/>
                          <a:latin typeface="Arial"/>
                        </a:rPr>
                        <a:t>​</a:t>
                      </a:r>
                      <a:r>
                        <a:rPr lang="en-US" sz="2400" b="0" i="0" kern="1200">
                          <a:solidFill>
                            <a:schemeClr val="tx1"/>
                          </a:solidFill>
                          <a:effectLst/>
                          <a:latin typeface="+mn-lt"/>
                          <a:ea typeface="+mn-ea"/>
                          <a:cs typeface="+mn-cs"/>
                        </a:rPr>
                        <a:t>  </a:t>
                      </a:r>
                      <a:endParaRPr lang="en-US" sz="2400" b="0" i="0">
                        <a:solidFill>
                          <a:srgbClr val="000000"/>
                        </a:solidFill>
                        <a:effectLst/>
                        <a:latin typeface="Arial" panose="020B0604020202020204" pitchFamily="34" charset="0"/>
                      </a:endParaRP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BCBCB"/>
                    </a:solidFill>
                  </a:tcPr>
                </a:tc>
                <a:tc>
                  <a:txBody>
                    <a:bodyPr/>
                    <a:lstStyle/>
                    <a:p>
                      <a:pPr algn="l" fontAlgn="auto"/>
                      <a:r>
                        <a:rPr lang="en-US" sz="2400" b="0" i="0">
                          <a:solidFill>
                            <a:srgbClr val="000000"/>
                          </a:solidFill>
                          <a:effectLst/>
                          <a:latin typeface="Arial"/>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BCBCB"/>
                    </a:solidFill>
                  </a:tcPr>
                </a:tc>
                <a:extLst>
                  <a:ext uri="{0D108BD9-81ED-4DB2-BD59-A6C34878D82A}">
                    <a16:rowId xmlns:a16="http://schemas.microsoft.com/office/drawing/2014/main" val="2131168534"/>
                  </a:ext>
                </a:extLst>
              </a:tr>
              <a:tr h="646699">
                <a:tc>
                  <a:txBody>
                    <a:bodyPr/>
                    <a:lstStyle/>
                    <a:p>
                      <a:pPr algn="l" fontAlgn="auto"/>
                      <a:r>
                        <a:rPr lang="en-US" sz="2400" b="0" i="0">
                          <a:solidFill>
                            <a:srgbClr val="000000"/>
                          </a:solidFill>
                          <a:effectLst/>
                          <a:latin typeface="Arial"/>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7E7E7"/>
                    </a:solidFill>
                  </a:tcPr>
                </a:tc>
                <a:tc>
                  <a:txBody>
                    <a:bodyPr/>
                    <a:lstStyle/>
                    <a:p>
                      <a:pPr algn="l" fontAlgn="auto"/>
                      <a:r>
                        <a:rPr lang="en-US" sz="2400" b="0" i="0">
                          <a:solidFill>
                            <a:srgbClr val="000000"/>
                          </a:solidFill>
                          <a:effectLst/>
                          <a:latin typeface="Arial"/>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7E7E7"/>
                    </a:solidFill>
                  </a:tcPr>
                </a:tc>
                <a:extLst>
                  <a:ext uri="{0D108BD9-81ED-4DB2-BD59-A6C34878D82A}">
                    <a16:rowId xmlns:a16="http://schemas.microsoft.com/office/drawing/2014/main" val="3748530646"/>
                  </a:ext>
                </a:extLst>
              </a:tr>
              <a:tr h="769882">
                <a:tc>
                  <a:txBody>
                    <a:bodyPr/>
                    <a:lstStyle/>
                    <a:p>
                      <a:pPr algn="l" fontAlgn="auto"/>
                      <a:r>
                        <a:rPr lang="en-US" sz="2400" b="0" i="0">
                          <a:solidFill>
                            <a:srgbClr val="000000"/>
                          </a:solidFill>
                          <a:effectLst/>
                          <a:latin typeface="Arial"/>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BCBCB"/>
                    </a:solidFill>
                  </a:tcPr>
                </a:tc>
                <a:tc>
                  <a:txBody>
                    <a:bodyPr/>
                    <a:lstStyle/>
                    <a:p>
                      <a:pPr algn="l" fontAlgn="auto"/>
                      <a:r>
                        <a:rPr lang="en-US" sz="2400" b="0" i="0">
                          <a:solidFill>
                            <a:srgbClr val="000000"/>
                          </a:solidFill>
                          <a:effectLst/>
                          <a:latin typeface="Arial"/>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BCBCB"/>
                    </a:solidFill>
                  </a:tcPr>
                </a:tc>
                <a:extLst>
                  <a:ext uri="{0D108BD9-81ED-4DB2-BD59-A6C34878D82A}">
                    <a16:rowId xmlns:a16="http://schemas.microsoft.com/office/drawing/2014/main" val="4194652100"/>
                  </a:ext>
                </a:extLst>
              </a:tr>
              <a:tr h="857307">
                <a:tc>
                  <a:txBody>
                    <a:bodyPr/>
                    <a:lstStyle/>
                    <a:p>
                      <a:pPr lvl="0" algn="l">
                        <a:buNone/>
                      </a:pPr>
                      <a:endParaRPr lang="en-US" sz="2400" b="0" i="0" dirty="0">
                        <a:solidFill>
                          <a:srgbClr val="000000"/>
                        </a:solidFill>
                        <a:effectLst/>
                        <a:latin typeface="Arial"/>
                      </a:endParaRP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BCBCB"/>
                    </a:solidFill>
                  </a:tcPr>
                </a:tc>
                <a:tc>
                  <a:txBody>
                    <a:bodyPr/>
                    <a:lstStyle/>
                    <a:p>
                      <a:pPr lvl="0" algn="l">
                        <a:buNone/>
                      </a:pPr>
                      <a:endParaRPr lang="en-US" sz="2400" b="0" i="0" dirty="0">
                        <a:solidFill>
                          <a:srgbClr val="000000"/>
                        </a:solidFill>
                        <a:effectLst/>
                        <a:latin typeface="Arial"/>
                      </a:endParaRP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BCBCB"/>
                    </a:solidFill>
                  </a:tcPr>
                </a:tc>
                <a:extLst>
                  <a:ext uri="{0D108BD9-81ED-4DB2-BD59-A6C34878D82A}">
                    <a16:rowId xmlns:a16="http://schemas.microsoft.com/office/drawing/2014/main" val="1503330734"/>
                  </a:ext>
                </a:extLst>
              </a:tr>
            </a:tbl>
          </a:graphicData>
        </a:graphic>
      </p:graphicFrame>
      <p:sp>
        <p:nvSpPr>
          <p:cNvPr id="12" name="TextBox 14">
            <a:extLst>
              <a:ext uri="{FF2B5EF4-FFF2-40B4-BE49-F238E27FC236}">
                <a16:creationId xmlns:a16="http://schemas.microsoft.com/office/drawing/2014/main" id="{1E167E39-3F8F-2504-5A0A-A09C5FDF117E}"/>
              </a:ext>
            </a:extLst>
          </p:cNvPr>
          <p:cNvSpPr txBox="1">
            <a:spLocks/>
          </p:cNvSpPr>
          <p:nvPr/>
        </p:nvSpPr>
        <p:spPr>
          <a:xfrm>
            <a:off x="657794" y="10434845"/>
            <a:ext cx="3086389" cy="461665"/>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400" b="1" dirty="0">
                <a:solidFill>
                  <a:schemeClr val="bg1"/>
                </a:solidFill>
                <a:latin typeface="Arial" panose="020B0604020202020204" pitchFamily="34" charset="0"/>
                <a:cs typeface="Arial" panose="020B0604020202020204" pitchFamily="34" charset="0"/>
              </a:rPr>
              <a:t>Buyer Hub Section</a:t>
            </a:r>
          </a:p>
        </p:txBody>
      </p:sp>
      <p:sp>
        <p:nvSpPr>
          <p:cNvPr id="13" name="TextBox 15">
            <a:extLst>
              <a:ext uri="{FF2B5EF4-FFF2-40B4-BE49-F238E27FC236}">
                <a16:creationId xmlns:a16="http://schemas.microsoft.com/office/drawing/2014/main" id="{AFF98966-C871-6714-E545-BAB18F34D6D4}"/>
              </a:ext>
            </a:extLst>
          </p:cNvPr>
          <p:cNvSpPr txBox="1">
            <a:spLocks/>
          </p:cNvSpPr>
          <p:nvPr/>
        </p:nvSpPr>
        <p:spPr>
          <a:xfrm>
            <a:off x="4984950" y="10427624"/>
            <a:ext cx="3248891" cy="461665"/>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400" b="1">
                <a:solidFill>
                  <a:schemeClr val="bg1"/>
                </a:solidFill>
                <a:latin typeface="Arial" panose="020B0604020202020204" pitchFamily="34" charset="0"/>
                <a:cs typeface="Arial" panose="020B0604020202020204" pitchFamily="34" charset="0"/>
              </a:rPr>
              <a:t>Description</a:t>
            </a:r>
          </a:p>
        </p:txBody>
      </p:sp>
      <p:sp>
        <p:nvSpPr>
          <p:cNvPr id="14" name="TextBox 16">
            <a:extLst>
              <a:ext uri="{FF2B5EF4-FFF2-40B4-BE49-F238E27FC236}">
                <a16:creationId xmlns:a16="http://schemas.microsoft.com/office/drawing/2014/main" id="{B2B296B2-70BD-4CCD-B9CF-5EB56E369529}"/>
              </a:ext>
            </a:extLst>
          </p:cNvPr>
          <p:cNvSpPr txBox="1">
            <a:spLocks/>
          </p:cNvSpPr>
          <p:nvPr/>
        </p:nvSpPr>
        <p:spPr>
          <a:xfrm>
            <a:off x="520922" y="10987739"/>
            <a:ext cx="4239491" cy="70788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dirty="0">
                <a:latin typeface="Arial" panose="020B0604020202020204" pitchFamily="34" charset="0"/>
                <a:cs typeface="Arial" panose="020B0604020202020204" pitchFamily="34" charset="0"/>
              </a:rPr>
              <a:t>Purchase Orders &gt; Find Purchase Orders</a:t>
            </a:r>
          </a:p>
        </p:txBody>
      </p:sp>
      <p:sp>
        <p:nvSpPr>
          <p:cNvPr id="15" name="TextBox 14">
            <a:extLst>
              <a:ext uri="{FF2B5EF4-FFF2-40B4-BE49-F238E27FC236}">
                <a16:creationId xmlns:a16="http://schemas.microsoft.com/office/drawing/2014/main" id="{AC30644F-87DB-341F-0AC8-2130FC1F959B}"/>
              </a:ext>
            </a:extLst>
          </p:cNvPr>
          <p:cNvSpPr txBox="1">
            <a:spLocks/>
          </p:cNvSpPr>
          <p:nvPr/>
        </p:nvSpPr>
        <p:spPr>
          <a:xfrm>
            <a:off x="4966646" y="11004228"/>
            <a:ext cx="6549548" cy="70788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l">
              <a:buNone/>
            </a:pPr>
            <a:r>
              <a:rPr lang="en-US" sz="2000" b="0">
                <a:solidFill>
                  <a:srgbClr val="000000"/>
                </a:solidFill>
                <a:effectLst/>
                <a:latin typeface="Arial" panose="020B0604020202020204" pitchFamily="34" charset="0"/>
                <a:cs typeface="Arial" panose="020B0604020202020204" pitchFamily="34" charset="0"/>
              </a:rPr>
              <a:t>Use this to search for all POs in your agency and filter on statuses and other fields as needed.</a:t>
            </a:r>
            <a:endParaRPr lang="en-US" sz="2000" b="0" i="0">
              <a:solidFill>
                <a:srgbClr val="000000"/>
              </a:solidFill>
              <a:effectLst/>
              <a:latin typeface="Arial" panose="020B0604020202020204" pitchFamily="34" charset="0"/>
              <a:cs typeface="Arial" panose="020B0604020202020204" pitchFamily="34" charset="0"/>
            </a:endParaRPr>
          </a:p>
        </p:txBody>
      </p:sp>
      <p:sp>
        <p:nvSpPr>
          <p:cNvPr id="16" name="TextBox 16">
            <a:extLst>
              <a:ext uri="{FF2B5EF4-FFF2-40B4-BE49-F238E27FC236}">
                <a16:creationId xmlns:a16="http://schemas.microsoft.com/office/drawing/2014/main" id="{E176FB14-9D4A-D45F-1025-88B33DE637A7}"/>
              </a:ext>
            </a:extLst>
          </p:cNvPr>
          <p:cNvSpPr txBox="1">
            <a:spLocks/>
          </p:cNvSpPr>
          <p:nvPr/>
        </p:nvSpPr>
        <p:spPr>
          <a:xfrm>
            <a:off x="548925" y="11689943"/>
            <a:ext cx="4239491" cy="70788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dirty="0">
                <a:latin typeface="Arial" panose="020B0604020202020204" pitchFamily="34" charset="0"/>
                <a:cs typeface="Arial" panose="020B0604020202020204" pitchFamily="34" charset="0"/>
              </a:rPr>
              <a:t>Purchase Orders &gt; My Tasks for Orders</a:t>
            </a:r>
          </a:p>
        </p:txBody>
      </p:sp>
      <p:sp>
        <p:nvSpPr>
          <p:cNvPr id="17" name="TextBox 16">
            <a:extLst>
              <a:ext uri="{FF2B5EF4-FFF2-40B4-BE49-F238E27FC236}">
                <a16:creationId xmlns:a16="http://schemas.microsoft.com/office/drawing/2014/main" id="{65D3B237-2B3F-E87D-29B5-956443780761}"/>
              </a:ext>
            </a:extLst>
          </p:cNvPr>
          <p:cNvSpPr txBox="1">
            <a:spLocks/>
          </p:cNvSpPr>
          <p:nvPr/>
        </p:nvSpPr>
        <p:spPr>
          <a:xfrm>
            <a:off x="4970390" y="11690120"/>
            <a:ext cx="6549548" cy="70788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kern="1200">
                <a:solidFill>
                  <a:schemeClr val="tx1"/>
                </a:solidFill>
                <a:effectLst/>
                <a:latin typeface="Arial" panose="020B0604020202020204" pitchFamily="34" charset="0"/>
                <a:cs typeface="Arial" panose="020B0604020202020204" pitchFamily="34" charset="0"/>
              </a:rPr>
              <a:t>Approval Actions needed by you on the POs and change orders.</a:t>
            </a:r>
            <a:endParaRPr lang="en-US" sz="2000" kern="1200">
              <a:solidFill>
                <a:schemeClr val="tx1"/>
              </a:solidFill>
              <a:effectLst/>
              <a:latin typeface="Arial" panose="020B0604020202020204" pitchFamily="34" charset="0"/>
              <a:ea typeface="+mn-ea"/>
              <a:cs typeface="Arial" panose="020B0604020202020204" pitchFamily="34" charset="0"/>
            </a:endParaRPr>
          </a:p>
        </p:txBody>
      </p:sp>
      <p:sp>
        <p:nvSpPr>
          <p:cNvPr id="18" name="TextBox 16">
            <a:extLst>
              <a:ext uri="{FF2B5EF4-FFF2-40B4-BE49-F238E27FC236}">
                <a16:creationId xmlns:a16="http://schemas.microsoft.com/office/drawing/2014/main" id="{FE113623-A523-BEA5-09D1-3393DE7B2547}"/>
              </a:ext>
            </a:extLst>
          </p:cNvPr>
          <p:cNvSpPr txBox="1">
            <a:spLocks/>
          </p:cNvSpPr>
          <p:nvPr/>
        </p:nvSpPr>
        <p:spPr>
          <a:xfrm>
            <a:off x="538239" y="12424801"/>
            <a:ext cx="4000792" cy="70788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l">
              <a:buNone/>
            </a:pPr>
            <a:r>
              <a:rPr lang="en-US" sz="2000" b="0" i="0">
                <a:solidFill>
                  <a:srgbClr val="000000"/>
                </a:solidFill>
                <a:effectLst/>
                <a:latin typeface="Arial" panose="020B0604020202020204" pitchFamily="34" charset="0"/>
                <a:cs typeface="Arial" panose="020B0604020202020204" pitchFamily="34" charset="0"/>
              </a:rPr>
              <a:t>Supplier Contracts &gt; Find Supplier Contracts</a:t>
            </a:r>
          </a:p>
        </p:txBody>
      </p:sp>
      <p:sp>
        <p:nvSpPr>
          <p:cNvPr id="19" name="TextBox 16">
            <a:extLst>
              <a:ext uri="{FF2B5EF4-FFF2-40B4-BE49-F238E27FC236}">
                <a16:creationId xmlns:a16="http://schemas.microsoft.com/office/drawing/2014/main" id="{27A6870F-A0A5-A534-8796-3EFBE28A29E2}"/>
              </a:ext>
            </a:extLst>
          </p:cNvPr>
          <p:cNvSpPr txBox="1">
            <a:spLocks/>
          </p:cNvSpPr>
          <p:nvPr/>
        </p:nvSpPr>
        <p:spPr>
          <a:xfrm>
            <a:off x="4983674" y="12392357"/>
            <a:ext cx="6316376" cy="70788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l">
              <a:buNone/>
              <a:tabLst>
                <a:tab pos="2909888" algn="l"/>
              </a:tabLst>
            </a:pPr>
            <a:r>
              <a:rPr lang="en-US" sz="2000" b="0">
                <a:solidFill>
                  <a:srgbClr val="000000"/>
                </a:solidFill>
                <a:effectLst/>
                <a:latin typeface="Arial" panose="020B0604020202020204" pitchFamily="34" charset="0"/>
                <a:cs typeface="Arial" panose="020B0604020202020204" pitchFamily="34" charset="0"/>
              </a:rPr>
              <a:t>Use this to search for supplier contracts for your agency, and filter by status and other fields as needed.</a:t>
            </a:r>
            <a:endParaRPr lang="en-US" sz="2000" b="0" i="0">
              <a:solidFill>
                <a:srgbClr val="000000"/>
              </a:solidFill>
              <a:effectLst/>
              <a:latin typeface="Arial" panose="020B0604020202020204" pitchFamily="34" charset="0"/>
              <a:cs typeface="Arial" panose="020B0604020202020204" pitchFamily="34" charset="0"/>
            </a:endParaRPr>
          </a:p>
        </p:txBody>
      </p:sp>
      <p:sp>
        <p:nvSpPr>
          <p:cNvPr id="20" name="TextBox 16">
            <a:extLst>
              <a:ext uri="{FF2B5EF4-FFF2-40B4-BE49-F238E27FC236}">
                <a16:creationId xmlns:a16="http://schemas.microsoft.com/office/drawing/2014/main" id="{47FB5CF6-B0EE-E9F4-6D3E-1FB2C3964BDA}"/>
              </a:ext>
            </a:extLst>
          </p:cNvPr>
          <p:cNvSpPr txBox="1">
            <a:spLocks/>
          </p:cNvSpPr>
          <p:nvPr/>
        </p:nvSpPr>
        <p:spPr>
          <a:xfrm>
            <a:off x="543582" y="13226520"/>
            <a:ext cx="4000792" cy="40011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l">
              <a:buNone/>
            </a:pPr>
            <a:r>
              <a:rPr lang="en-US" sz="2000">
                <a:solidFill>
                  <a:srgbClr val="000000"/>
                </a:solidFill>
                <a:latin typeface="Arial" panose="020B0604020202020204" pitchFamily="34" charset="0"/>
                <a:cs typeface="Arial" panose="020B0604020202020204" pitchFamily="34" charset="0"/>
              </a:rPr>
              <a:t>Match Exceptions</a:t>
            </a:r>
            <a:endParaRPr lang="en-US" sz="2000" b="0" i="0">
              <a:solidFill>
                <a:srgbClr val="000000"/>
              </a:solidFill>
              <a:effectLst/>
              <a:latin typeface="Arial" panose="020B0604020202020204" pitchFamily="34" charset="0"/>
              <a:cs typeface="Arial" panose="020B0604020202020204" pitchFamily="34" charset="0"/>
            </a:endParaRPr>
          </a:p>
        </p:txBody>
      </p:sp>
      <p:sp>
        <p:nvSpPr>
          <p:cNvPr id="21" name="TextBox 16">
            <a:extLst>
              <a:ext uri="{FF2B5EF4-FFF2-40B4-BE49-F238E27FC236}">
                <a16:creationId xmlns:a16="http://schemas.microsoft.com/office/drawing/2014/main" id="{684CC167-F0B7-16DE-BBA5-B3DB81693A0A}"/>
              </a:ext>
            </a:extLst>
          </p:cNvPr>
          <p:cNvSpPr txBox="1">
            <a:spLocks/>
          </p:cNvSpPr>
          <p:nvPr/>
        </p:nvSpPr>
        <p:spPr>
          <a:xfrm>
            <a:off x="4983674" y="13194925"/>
            <a:ext cx="6316376" cy="1015663"/>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tabLst>
                <a:tab pos="2909888" algn="l"/>
              </a:tabLst>
            </a:pPr>
            <a:r>
              <a:rPr lang="en-US" sz="2000" b="0" dirty="0">
                <a:solidFill>
                  <a:srgbClr val="000000"/>
                </a:solidFill>
                <a:effectLst/>
                <a:latin typeface="Arial" panose="020B0604020202020204" pitchFamily="34" charset="0"/>
                <a:cs typeface="Arial" panose="020B0604020202020204" pitchFamily="34" charset="0"/>
              </a:rPr>
              <a:t>Use this to search for all supplier invoices in match exceptions for your agency.</a:t>
            </a:r>
            <a:endParaRPr lang="en-US" sz="2000" b="0" i="0" dirty="0">
              <a:solidFill>
                <a:srgbClr val="000000"/>
              </a:solidFill>
              <a:effectLst/>
              <a:latin typeface="Arial" panose="020B0604020202020204" pitchFamily="34" charset="0"/>
              <a:cs typeface="Arial" panose="020B0604020202020204" pitchFamily="34" charset="0"/>
            </a:endParaRPr>
          </a:p>
          <a:p>
            <a:pPr lvl="0" algn="l">
              <a:buNone/>
              <a:tabLst>
                <a:tab pos="2909888" algn="l"/>
              </a:tabLst>
            </a:pPr>
            <a:endParaRPr lang="en-US" sz="2000" b="0" i="0" dirty="0">
              <a:solidFill>
                <a:srgbClr val="000000"/>
              </a:solidFill>
              <a:effectLst/>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42518138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0F81C4-2E2A-D8C4-D93C-2377B0916BB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37407FD-87CA-1BAB-2111-3C1F6A376F41}"/>
              </a:ext>
              <a:ext uri="{C183D7F6-B498-43B3-948B-1728B52AA6E4}">
                <adec:decorative xmlns:adec="http://schemas.microsoft.com/office/drawing/2017/decorative" val="0"/>
              </a:ext>
            </a:extLst>
          </p:cNvPr>
          <p:cNvSpPr>
            <a:spLocks noGrp="1"/>
          </p:cNvSpPr>
          <p:nvPr>
            <p:ph type="title"/>
          </p:nvPr>
        </p:nvSpPr>
        <p:spPr/>
        <p:txBody>
          <a:bodyPr/>
          <a:lstStyle/>
          <a:p>
            <a:r>
              <a:rPr lang="en-US"/>
              <a:t>Buyer Hub (Part 5 of 12)</a:t>
            </a:r>
          </a:p>
        </p:txBody>
      </p:sp>
      <p:sp>
        <p:nvSpPr>
          <p:cNvPr id="6" name="Text Placeholder 5">
            <a:extLst>
              <a:ext uri="{FF2B5EF4-FFF2-40B4-BE49-F238E27FC236}">
                <a16:creationId xmlns:a16="http://schemas.microsoft.com/office/drawing/2014/main" id="{23969052-7FC0-4E78-AB48-08C5636D315E}"/>
              </a:ext>
            </a:extLst>
          </p:cNvPr>
          <p:cNvSpPr>
            <a:spLocks noGrp="1"/>
          </p:cNvSpPr>
          <p:nvPr>
            <p:ph type="body" sz="quarter" idx="13"/>
          </p:nvPr>
        </p:nvSpPr>
        <p:spPr/>
        <p:txBody>
          <a:bodyPr>
            <a:normAutofit/>
          </a:bodyPr>
          <a:lstStyle/>
          <a:p>
            <a:pPr marL="742950" marR="0" lvl="0" indent="-742950" algn="l" defTabSz="1219170" rtl="0" eaLnBrk="1" fontAlgn="auto" latinLnBrk="0" hangingPunct="1">
              <a:lnSpc>
                <a:spcPct val="90000"/>
              </a:lnSpc>
              <a:spcBef>
                <a:spcPts val="1333"/>
              </a:spcBef>
              <a:spcAft>
                <a:spcPts val="0"/>
              </a:spcAft>
              <a:buClrTx/>
              <a:buSzTx/>
              <a:buFont typeface="+mj-lt"/>
              <a:buAutoNum type="arabicPeriod" startAt="6"/>
              <a:tabLst/>
              <a:defRPr/>
            </a:pPr>
            <a:r>
              <a:rPr lang="en-US" dirty="0">
                <a:solidFill>
                  <a:prstClr val="black"/>
                </a:solidFill>
              </a:rPr>
              <a:t>In the </a:t>
            </a:r>
            <a:r>
              <a:rPr lang="en-US" b="1" dirty="0">
                <a:solidFill>
                  <a:prstClr val="black"/>
                </a:solidFill>
              </a:rPr>
              <a:t>Buyer Hub’s Overview</a:t>
            </a:r>
            <a:r>
              <a:rPr lang="en-US" dirty="0">
                <a:solidFill>
                  <a:prstClr val="black"/>
                </a:solidFill>
              </a:rPr>
              <a:t>, </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view the </a:t>
            </a:r>
            <a:r>
              <a:rPr kumimoji="0" lang="en-US" sz="3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Tasks and Reports</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available. Use the table to learn more about each report.</a:t>
            </a:r>
            <a:endParaRPr kumimoji="0" lang="en-US" sz="4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aphicFrame>
        <p:nvGraphicFramePr>
          <p:cNvPr id="20" name="Table 19">
            <a:extLst>
              <a:ext uri="{FF2B5EF4-FFF2-40B4-BE49-F238E27FC236}">
                <a16:creationId xmlns:a16="http://schemas.microsoft.com/office/drawing/2014/main" id="{56C2C8AF-1062-F93B-81D0-E56D238E7AC8}"/>
              </a:ext>
            </a:extLst>
          </p:cNvPr>
          <p:cNvGraphicFramePr>
            <a:graphicFrameLocks/>
          </p:cNvGraphicFramePr>
          <p:nvPr>
            <p:extLst>
              <p:ext uri="{D42A27DB-BD31-4B8C-83A1-F6EECF244321}">
                <p14:modId xmlns:p14="http://schemas.microsoft.com/office/powerpoint/2010/main" val="1419050192"/>
              </p:ext>
            </p:extLst>
          </p:nvPr>
        </p:nvGraphicFramePr>
        <p:xfrm>
          <a:off x="886163" y="8195557"/>
          <a:ext cx="10515600" cy="3788302"/>
        </p:xfrm>
        <a:graphic>
          <a:graphicData uri="http://schemas.openxmlformats.org/drawingml/2006/table">
            <a:tbl>
              <a:tblPr firstRow="1" bandRow="1">
                <a:tableStyleId>{073A0DAA-6AF3-43AB-8588-CEC1D06C72B9}</a:tableStyleId>
              </a:tblPr>
              <a:tblGrid>
                <a:gridCol w="4344325">
                  <a:extLst>
                    <a:ext uri="{9D8B030D-6E8A-4147-A177-3AD203B41FA5}">
                      <a16:colId xmlns:a16="http://schemas.microsoft.com/office/drawing/2014/main" val="3344469958"/>
                    </a:ext>
                  </a:extLst>
                </a:gridCol>
                <a:gridCol w="6171275">
                  <a:extLst>
                    <a:ext uri="{9D8B030D-6E8A-4147-A177-3AD203B41FA5}">
                      <a16:colId xmlns:a16="http://schemas.microsoft.com/office/drawing/2014/main" val="3852811794"/>
                    </a:ext>
                  </a:extLst>
                </a:gridCol>
              </a:tblGrid>
              <a:tr h="370840">
                <a:tc>
                  <a:txBody>
                    <a:bodyPr/>
                    <a:lstStyle/>
                    <a:p>
                      <a:endParaRPr lang="en-US" sz="2400" dirty="0">
                        <a:latin typeface="Arial" panose="020B0604020202020204" pitchFamily="34" charset="0"/>
                        <a:cs typeface="Arial" panose="020B0604020202020204" pitchFamily="34" charset="0"/>
                      </a:endParaRPr>
                    </a:p>
                  </a:txBody>
                  <a:tcPr/>
                </a:tc>
                <a:tc>
                  <a:txBody>
                    <a:bodyPr/>
                    <a:lstStyle/>
                    <a:p>
                      <a:endParaRPr lang="en-US" sz="2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198842363"/>
                  </a:ext>
                </a:extLst>
              </a:tr>
              <a:tr h="370840">
                <a:tc>
                  <a:txBody>
                    <a:bodyPr/>
                    <a:lstStyle/>
                    <a:p>
                      <a:endParaRPr lang="en-US" sz="2400" dirty="0">
                        <a:latin typeface="Arial" panose="020B0604020202020204" pitchFamily="34" charset="0"/>
                        <a:cs typeface="Arial" panose="020B0604020202020204" pitchFamily="34" charset="0"/>
                      </a:endParaRPr>
                    </a:p>
                  </a:txBody>
                  <a:tcPr/>
                </a:tc>
                <a:tc>
                  <a:txBody>
                    <a:bodyPr/>
                    <a:lstStyle/>
                    <a:p>
                      <a:endParaRPr lang="en-US" sz="2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107013512"/>
                  </a:ext>
                </a:extLst>
              </a:tr>
              <a:tr h="370840">
                <a:tc>
                  <a:txBody>
                    <a:bodyPr/>
                    <a:lstStyle/>
                    <a:p>
                      <a:endParaRPr lang="en-US" sz="2400">
                        <a:latin typeface="Arial" panose="020B0604020202020204" pitchFamily="34" charset="0"/>
                        <a:cs typeface="Arial" panose="020B0604020202020204" pitchFamily="34" charset="0"/>
                      </a:endParaRPr>
                    </a:p>
                  </a:txBody>
                  <a:tcPr/>
                </a:tc>
                <a:tc>
                  <a:txBody>
                    <a:bodyPr/>
                    <a:lstStyle/>
                    <a:p>
                      <a:endParaRPr lang="en-US" sz="2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272646099"/>
                  </a:ext>
                </a:extLst>
              </a:tr>
              <a:tr h="370840">
                <a:tc>
                  <a:txBody>
                    <a:bodyPr/>
                    <a:lstStyle/>
                    <a:p>
                      <a:endParaRPr lang="en-US" sz="2400" dirty="0">
                        <a:latin typeface="Arial" panose="020B0604020202020204" pitchFamily="34" charset="0"/>
                        <a:cs typeface="Arial" panose="020B0604020202020204" pitchFamily="34" charset="0"/>
                      </a:endParaRPr>
                    </a:p>
                  </a:txBody>
                  <a:tcPr/>
                </a:tc>
                <a:tc>
                  <a:txBody>
                    <a:bodyPr/>
                    <a:lstStyle/>
                    <a:p>
                      <a:endParaRPr lang="en-US" sz="2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867891357"/>
                  </a:ext>
                </a:extLst>
              </a:tr>
              <a:tr h="370840">
                <a:tc>
                  <a:txBody>
                    <a:bodyPr/>
                    <a:lstStyle/>
                    <a:p>
                      <a:endParaRPr lang="en-US" sz="2400" dirty="0">
                        <a:latin typeface="Arial" panose="020B0604020202020204" pitchFamily="34" charset="0"/>
                        <a:cs typeface="Arial" panose="020B0604020202020204" pitchFamily="34" charset="0"/>
                      </a:endParaRPr>
                    </a:p>
                  </a:txBody>
                  <a:tcPr/>
                </a:tc>
                <a:tc>
                  <a:txBody>
                    <a:bodyPr/>
                    <a:lstStyle/>
                    <a:p>
                      <a:endParaRPr lang="en-US" sz="2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409249634"/>
                  </a:ext>
                </a:extLst>
              </a:tr>
              <a:tr h="748540">
                <a:tc>
                  <a:txBody>
                    <a:bodyPr/>
                    <a:lstStyle/>
                    <a:p>
                      <a:endParaRPr lang="en-US" sz="2400">
                        <a:latin typeface="Arial" panose="020B0604020202020204" pitchFamily="34" charset="0"/>
                        <a:cs typeface="Arial" panose="020B0604020202020204" pitchFamily="34" charset="0"/>
                      </a:endParaRPr>
                    </a:p>
                  </a:txBody>
                  <a:tcPr/>
                </a:tc>
                <a:tc>
                  <a:txBody>
                    <a:bodyPr/>
                    <a:lstStyle/>
                    <a:p>
                      <a:endParaRPr lang="en-US" sz="2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585136450"/>
                  </a:ext>
                </a:extLst>
              </a:tr>
              <a:tr h="753762">
                <a:tc>
                  <a:txBody>
                    <a:bodyPr/>
                    <a:lstStyle/>
                    <a:p>
                      <a:endParaRPr lang="en-US" sz="2400" dirty="0">
                        <a:latin typeface="Arial" panose="020B0604020202020204" pitchFamily="34" charset="0"/>
                        <a:cs typeface="Arial" panose="020B0604020202020204" pitchFamily="34" charset="0"/>
                      </a:endParaRPr>
                    </a:p>
                  </a:txBody>
                  <a:tcPr/>
                </a:tc>
                <a:tc>
                  <a:txBody>
                    <a:bodyPr/>
                    <a:lstStyle/>
                    <a:p>
                      <a:endParaRPr lang="en-US" sz="2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176874692"/>
                  </a:ext>
                </a:extLst>
              </a:tr>
            </a:tbl>
          </a:graphicData>
        </a:graphic>
      </p:graphicFrame>
      <p:pic>
        <p:nvPicPr>
          <p:cNvPr id="17" name="Picture 16">
            <a:extLst>
              <a:ext uri="{FF2B5EF4-FFF2-40B4-BE49-F238E27FC236}">
                <a16:creationId xmlns:a16="http://schemas.microsoft.com/office/drawing/2014/main" id="{C44F1DC6-B7FC-AFDE-F7A4-18CB26E1EFF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66800" y="4651826"/>
            <a:ext cx="10058400" cy="2597359"/>
          </a:xfrm>
          <a:prstGeom prst="rect">
            <a:avLst/>
          </a:prstGeom>
          <a:ln>
            <a:solidFill>
              <a:schemeClr val="tx1"/>
            </a:solidFill>
          </a:ln>
        </p:spPr>
      </p:pic>
      <p:sp>
        <p:nvSpPr>
          <p:cNvPr id="2" name="Date Placeholder 1">
            <a:extLst>
              <a:ext uri="{FF2B5EF4-FFF2-40B4-BE49-F238E27FC236}">
                <a16:creationId xmlns:a16="http://schemas.microsoft.com/office/drawing/2014/main" id="{80B326A7-950E-0A2D-3CD1-BDBAE7D76DDB}"/>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9/8/2025</a:t>
            </a:fld>
            <a:endParaRPr lang="en-US"/>
          </a:p>
        </p:txBody>
      </p:sp>
      <p:sp>
        <p:nvSpPr>
          <p:cNvPr id="3" name="Footer Placeholder 2">
            <a:extLst>
              <a:ext uri="{FF2B5EF4-FFF2-40B4-BE49-F238E27FC236}">
                <a16:creationId xmlns:a16="http://schemas.microsoft.com/office/drawing/2014/main" id="{BB9EBA87-4BD2-9442-7618-AAC6833CB6DC}"/>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EE40584D-3454-29FC-56A4-C9A253507646}"/>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6</a:t>
            </a:fld>
            <a:endParaRPr lang="en-US"/>
          </a:p>
        </p:txBody>
      </p:sp>
      <p:sp>
        <p:nvSpPr>
          <p:cNvPr id="8" name="TextBox 7">
            <a:extLst>
              <a:ext uri="{FF2B5EF4-FFF2-40B4-BE49-F238E27FC236}">
                <a16:creationId xmlns:a16="http://schemas.microsoft.com/office/drawing/2014/main" id="{97AE637B-612E-E263-0314-B9E2373D17B4}"/>
              </a:ext>
              <a:ext uri="{C183D7F6-B498-43B3-948B-1728B52AA6E4}">
                <adec:decorative xmlns:adec="http://schemas.microsoft.com/office/drawing/2017/decorative" val="1"/>
              </a:ext>
            </a:extLst>
          </p:cNvPr>
          <p:cNvSpPr txBox="1"/>
          <p:nvPr/>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12" name="TextBox 14">
            <a:extLst>
              <a:ext uri="{FF2B5EF4-FFF2-40B4-BE49-F238E27FC236}">
                <a16:creationId xmlns:a16="http://schemas.microsoft.com/office/drawing/2014/main" id="{A1BFBA12-84B4-3B71-EF64-28D4A491FC76}"/>
              </a:ext>
            </a:extLst>
          </p:cNvPr>
          <p:cNvSpPr txBox="1">
            <a:spLocks/>
          </p:cNvSpPr>
          <p:nvPr/>
        </p:nvSpPr>
        <p:spPr>
          <a:xfrm>
            <a:off x="933531" y="8187113"/>
            <a:ext cx="3086389" cy="461665"/>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400" b="1" dirty="0">
                <a:solidFill>
                  <a:schemeClr val="bg1"/>
                </a:solidFill>
                <a:latin typeface="Arial" panose="020B0604020202020204" pitchFamily="34" charset="0"/>
                <a:cs typeface="Arial" panose="020B0604020202020204" pitchFamily="34" charset="0"/>
              </a:rPr>
              <a:t>Buyer Hub Section</a:t>
            </a:r>
          </a:p>
        </p:txBody>
      </p:sp>
      <p:sp>
        <p:nvSpPr>
          <p:cNvPr id="13" name="TextBox 15">
            <a:extLst>
              <a:ext uri="{FF2B5EF4-FFF2-40B4-BE49-F238E27FC236}">
                <a16:creationId xmlns:a16="http://schemas.microsoft.com/office/drawing/2014/main" id="{4E98EC28-62DF-0C82-D2BF-1CA34160C7EB}"/>
              </a:ext>
            </a:extLst>
          </p:cNvPr>
          <p:cNvSpPr txBox="1">
            <a:spLocks/>
          </p:cNvSpPr>
          <p:nvPr/>
        </p:nvSpPr>
        <p:spPr>
          <a:xfrm>
            <a:off x="5356050" y="8197294"/>
            <a:ext cx="3248891" cy="461665"/>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400" b="1" dirty="0">
                <a:solidFill>
                  <a:schemeClr val="bg1"/>
                </a:solidFill>
                <a:latin typeface="Arial" panose="020B0604020202020204" pitchFamily="34" charset="0"/>
                <a:cs typeface="Arial" panose="020B0604020202020204" pitchFamily="34" charset="0"/>
              </a:rPr>
              <a:t>Description</a:t>
            </a:r>
          </a:p>
        </p:txBody>
      </p:sp>
      <p:sp>
        <p:nvSpPr>
          <p:cNvPr id="14" name="TextBox 16">
            <a:extLst>
              <a:ext uri="{FF2B5EF4-FFF2-40B4-BE49-F238E27FC236}">
                <a16:creationId xmlns:a16="http://schemas.microsoft.com/office/drawing/2014/main" id="{0B78CDBC-7FAC-0981-8FE5-57689F6AF0C4}"/>
              </a:ext>
            </a:extLst>
          </p:cNvPr>
          <p:cNvSpPr txBox="1">
            <a:spLocks/>
          </p:cNvSpPr>
          <p:nvPr/>
        </p:nvSpPr>
        <p:spPr>
          <a:xfrm>
            <a:off x="892707" y="8648389"/>
            <a:ext cx="3775364" cy="40011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dirty="0">
                <a:latin typeface="Arial" panose="020B0604020202020204" pitchFamily="34" charset="0"/>
                <a:cs typeface="Arial" panose="020B0604020202020204" pitchFamily="34" charset="0"/>
              </a:rPr>
              <a:t>Create Requisition </a:t>
            </a:r>
          </a:p>
        </p:txBody>
      </p:sp>
      <p:sp>
        <p:nvSpPr>
          <p:cNvPr id="15" name="TextBox 14">
            <a:extLst>
              <a:ext uri="{FF2B5EF4-FFF2-40B4-BE49-F238E27FC236}">
                <a16:creationId xmlns:a16="http://schemas.microsoft.com/office/drawing/2014/main" id="{E0141C13-74F2-A784-7B54-AB15336960A9}"/>
              </a:ext>
            </a:extLst>
          </p:cNvPr>
          <p:cNvSpPr txBox="1">
            <a:spLocks/>
          </p:cNvSpPr>
          <p:nvPr/>
        </p:nvSpPr>
        <p:spPr>
          <a:xfrm>
            <a:off x="5263138" y="8684031"/>
            <a:ext cx="5263019" cy="407675"/>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fontAlgn="auto"/>
            <a:r>
              <a:rPr lang="en-US" sz="2000" b="0" dirty="0">
                <a:solidFill>
                  <a:srgbClr val="000000"/>
                </a:solidFill>
                <a:effectLst/>
                <a:latin typeface="Arial" panose="020B0604020202020204" pitchFamily="34" charset="0"/>
                <a:cs typeface="Arial" panose="020B0604020202020204" pitchFamily="34" charset="0"/>
              </a:rPr>
              <a:t>Use this to start a new requisition.</a:t>
            </a:r>
            <a:endParaRPr lang="en-US" sz="2000" b="0" i="0" dirty="0">
              <a:solidFill>
                <a:srgbClr val="000000"/>
              </a:solidFill>
              <a:effectLst/>
              <a:latin typeface="Arial" panose="020B0604020202020204" pitchFamily="34" charset="0"/>
              <a:cs typeface="Arial" panose="020B0604020202020204" pitchFamily="34" charset="0"/>
            </a:endParaRPr>
          </a:p>
        </p:txBody>
      </p:sp>
      <p:sp>
        <p:nvSpPr>
          <p:cNvPr id="16" name="TextBox 16">
            <a:extLst>
              <a:ext uri="{FF2B5EF4-FFF2-40B4-BE49-F238E27FC236}">
                <a16:creationId xmlns:a16="http://schemas.microsoft.com/office/drawing/2014/main" id="{434DF703-AE6D-44D6-115F-98C29CA43C4B}"/>
              </a:ext>
            </a:extLst>
          </p:cNvPr>
          <p:cNvSpPr txBox="1">
            <a:spLocks/>
          </p:cNvSpPr>
          <p:nvPr/>
        </p:nvSpPr>
        <p:spPr>
          <a:xfrm>
            <a:off x="838199" y="9141354"/>
            <a:ext cx="3769330" cy="40011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dirty="0">
                <a:latin typeface="Arial" panose="020B0604020202020204" pitchFamily="34" charset="0"/>
                <a:cs typeface="Arial" panose="020B0604020202020204" pitchFamily="34" charset="0"/>
              </a:rPr>
              <a:t>Open Requisitions Worklet</a:t>
            </a:r>
          </a:p>
        </p:txBody>
      </p:sp>
      <p:sp>
        <p:nvSpPr>
          <p:cNvPr id="18" name="TextBox 17">
            <a:extLst>
              <a:ext uri="{FF2B5EF4-FFF2-40B4-BE49-F238E27FC236}">
                <a16:creationId xmlns:a16="http://schemas.microsoft.com/office/drawing/2014/main" id="{83CADB43-75B4-060E-4A47-0359EA162027}"/>
              </a:ext>
            </a:extLst>
          </p:cNvPr>
          <p:cNvSpPr txBox="1">
            <a:spLocks/>
          </p:cNvSpPr>
          <p:nvPr/>
        </p:nvSpPr>
        <p:spPr>
          <a:xfrm>
            <a:off x="5263138" y="9141354"/>
            <a:ext cx="5974678" cy="40011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fontAlgn="auto"/>
            <a:r>
              <a:rPr lang="en-US" sz="2000" b="0" dirty="0">
                <a:solidFill>
                  <a:srgbClr val="000000"/>
                </a:solidFill>
                <a:effectLst/>
                <a:latin typeface="Arial" panose="020B0604020202020204" pitchFamily="34" charset="0"/>
                <a:cs typeface="Arial" panose="020B0604020202020204" pitchFamily="34" charset="0"/>
              </a:rPr>
              <a:t>This takes you to the requisitions App.</a:t>
            </a:r>
            <a:endParaRPr lang="en-US" sz="2000" b="0" i="0" dirty="0">
              <a:solidFill>
                <a:srgbClr val="000000"/>
              </a:solidFill>
              <a:effectLst/>
              <a:latin typeface="Arial" panose="020B0604020202020204" pitchFamily="34" charset="0"/>
              <a:cs typeface="Arial" panose="020B0604020202020204" pitchFamily="34" charset="0"/>
            </a:endParaRPr>
          </a:p>
        </p:txBody>
      </p:sp>
      <p:sp>
        <p:nvSpPr>
          <p:cNvPr id="7" name="TextBox 16">
            <a:extLst>
              <a:ext uri="{FF2B5EF4-FFF2-40B4-BE49-F238E27FC236}">
                <a16:creationId xmlns:a16="http://schemas.microsoft.com/office/drawing/2014/main" id="{14D0E1BE-7543-5028-3013-C2EC2FAE6771}"/>
              </a:ext>
            </a:extLst>
          </p:cNvPr>
          <p:cNvSpPr txBox="1">
            <a:spLocks/>
          </p:cNvSpPr>
          <p:nvPr/>
        </p:nvSpPr>
        <p:spPr>
          <a:xfrm>
            <a:off x="844602" y="9585621"/>
            <a:ext cx="3769330" cy="40011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dirty="0">
                <a:latin typeface="Arial" panose="020B0604020202020204" pitchFamily="34" charset="0"/>
                <a:cs typeface="Arial" panose="020B0604020202020204" pitchFamily="34" charset="0"/>
              </a:rPr>
              <a:t>Create Purchase Order</a:t>
            </a:r>
          </a:p>
        </p:txBody>
      </p:sp>
      <p:sp>
        <p:nvSpPr>
          <p:cNvPr id="9" name="TextBox 8">
            <a:extLst>
              <a:ext uri="{FF2B5EF4-FFF2-40B4-BE49-F238E27FC236}">
                <a16:creationId xmlns:a16="http://schemas.microsoft.com/office/drawing/2014/main" id="{F8BA480D-2936-78F5-A9BA-1C1F3B39BE0B}"/>
              </a:ext>
            </a:extLst>
          </p:cNvPr>
          <p:cNvSpPr txBox="1">
            <a:spLocks/>
          </p:cNvSpPr>
          <p:nvPr/>
        </p:nvSpPr>
        <p:spPr>
          <a:xfrm>
            <a:off x="5250681" y="9588050"/>
            <a:ext cx="5974678" cy="40011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fontAlgn="auto"/>
            <a:r>
              <a:rPr lang="en-US" sz="2000" i="0" dirty="0">
                <a:solidFill>
                  <a:srgbClr val="000000"/>
                </a:solidFill>
                <a:latin typeface="Arial" panose="020B0604020202020204" pitchFamily="34" charset="0"/>
                <a:cs typeface="Arial" panose="020B0604020202020204" pitchFamily="34" charset="0"/>
              </a:rPr>
              <a:t>Use this to create a new purchase order.</a:t>
            </a:r>
            <a:endParaRPr lang="en-US" sz="2000" b="0" i="0" dirty="0">
              <a:solidFill>
                <a:srgbClr val="000000"/>
              </a:solidFill>
              <a:effectLst/>
              <a:latin typeface="Arial" panose="020B0604020202020204" pitchFamily="34" charset="0"/>
              <a:cs typeface="Arial" panose="020B0604020202020204" pitchFamily="34" charset="0"/>
            </a:endParaRPr>
          </a:p>
        </p:txBody>
      </p:sp>
      <p:sp>
        <p:nvSpPr>
          <p:cNvPr id="19" name="TextBox 16">
            <a:extLst>
              <a:ext uri="{FF2B5EF4-FFF2-40B4-BE49-F238E27FC236}">
                <a16:creationId xmlns:a16="http://schemas.microsoft.com/office/drawing/2014/main" id="{CD2F4C6B-1046-EAF4-4007-9E9A38A7BCF6}"/>
              </a:ext>
            </a:extLst>
          </p:cNvPr>
          <p:cNvSpPr txBox="1">
            <a:spLocks/>
          </p:cNvSpPr>
          <p:nvPr/>
        </p:nvSpPr>
        <p:spPr>
          <a:xfrm>
            <a:off x="854530" y="10046397"/>
            <a:ext cx="3769330" cy="40011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dirty="0">
                <a:latin typeface="Arial" panose="020B0604020202020204" pitchFamily="34" charset="0"/>
                <a:cs typeface="Arial" panose="020B0604020202020204" pitchFamily="34" charset="0"/>
              </a:rPr>
              <a:t>Create Supplier Contact</a:t>
            </a:r>
          </a:p>
        </p:txBody>
      </p:sp>
      <p:sp>
        <p:nvSpPr>
          <p:cNvPr id="21" name="TextBox 20">
            <a:extLst>
              <a:ext uri="{FF2B5EF4-FFF2-40B4-BE49-F238E27FC236}">
                <a16:creationId xmlns:a16="http://schemas.microsoft.com/office/drawing/2014/main" id="{9DB52FBB-1399-0EAE-693E-E97CB11B5EF8}"/>
              </a:ext>
            </a:extLst>
          </p:cNvPr>
          <p:cNvSpPr txBox="1">
            <a:spLocks/>
          </p:cNvSpPr>
          <p:nvPr/>
        </p:nvSpPr>
        <p:spPr>
          <a:xfrm>
            <a:off x="5277865" y="10058312"/>
            <a:ext cx="6422349" cy="40011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fontAlgn="auto"/>
            <a:r>
              <a:rPr lang="en-US" sz="2000" b="0" dirty="0">
                <a:solidFill>
                  <a:srgbClr val="000000"/>
                </a:solidFill>
                <a:effectLst/>
                <a:latin typeface="Arial" panose="020B0604020202020204" pitchFamily="34" charset="0"/>
                <a:cs typeface="Arial" panose="020B0604020202020204" pitchFamily="34" charset="0"/>
              </a:rPr>
              <a:t>Not applicable. Cont</a:t>
            </a:r>
            <a:r>
              <a:rPr lang="en-US" sz="2000" dirty="0">
                <a:solidFill>
                  <a:srgbClr val="000000"/>
                </a:solidFill>
                <a:latin typeface="Arial" panose="020B0604020202020204" pitchFamily="34" charset="0"/>
                <a:cs typeface="Arial" panose="020B0604020202020204" pitchFamily="34" charset="0"/>
              </a:rPr>
              <a:t>racts will be created in Jaggaer.</a:t>
            </a:r>
            <a:endParaRPr lang="en-US" sz="2000" b="0" i="0" dirty="0">
              <a:solidFill>
                <a:srgbClr val="000000"/>
              </a:solidFill>
              <a:effectLst/>
              <a:latin typeface="Arial" panose="020B0604020202020204" pitchFamily="34" charset="0"/>
              <a:cs typeface="Arial" panose="020B0604020202020204" pitchFamily="34" charset="0"/>
            </a:endParaRPr>
          </a:p>
        </p:txBody>
      </p:sp>
      <p:sp>
        <p:nvSpPr>
          <p:cNvPr id="22" name="TextBox 16">
            <a:extLst>
              <a:ext uri="{FF2B5EF4-FFF2-40B4-BE49-F238E27FC236}">
                <a16:creationId xmlns:a16="http://schemas.microsoft.com/office/drawing/2014/main" id="{68B84F7E-D4F1-7705-AC59-0A7E1F300008}"/>
              </a:ext>
            </a:extLst>
          </p:cNvPr>
          <p:cNvSpPr txBox="1">
            <a:spLocks/>
          </p:cNvSpPr>
          <p:nvPr/>
        </p:nvSpPr>
        <p:spPr>
          <a:xfrm>
            <a:off x="854530" y="10527038"/>
            <a:ext cx="4589363" cy="40011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dirty="0">
                <a:latin typeface="Arial" panose="020B0604020202020204" pitchFamily="34" charset="0"/>
                <a:cs typeface="Arial" panose="020B0604020202020204" pitchFamily="34" charset="0"/>
              </a:rPr>
              <a:t>Mass Close Procurement Documents</a:t>
            </a:r>
          </a:p>
        </p:txBody>
      </p:sp>
      <p:sp>
        <p:nvSpPr>
          <p:cNvPr id="23" name="TextBox 22">
            <a:extLst>
              <a:ext uri="{FF2B5EF4-FFF2-40B4-BE49-F238E27FC236}">
                <a16:creationId xmlns:a16="http://schemas.microsoft.com/office/drawing/2014/main" id="{E38D3921-F96C-7560-28EF-39006920C715}"/>
              </a:ext>
            </a:extLst>
          </p:cNvPr>
          <p:cNvSpPr txBox="1">
            <a:spLocks/>
          </p:cNvSpPr>
          <p:nvPr/>
        </p:nvSpPr>
        <p:spPr>
          <a:xfrm>
            <a:off x="5250681" y="10466866"/>
            <a:ext cx="6272794" cy="70788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kern="1200" dirty="0">
                <a:solidFill>
                  <a:schemeClr val="tx1"/>
                </a:solidFill>
                <a:effectLst/>
                <a:latin typeface="Arial" panose="020B0604020202020204" pitchFamily="34" charset="0"/>
                <a:cs typeface="Arial" panose="020B0604020202020204" pitchFamily="34" charset="0"/>
              </a:rPr>
              <a:t>Use to initiate mass close of requisitions or purchase orders. This usually is a month-end or year-end task.</a:t>
            </a:r>
            <a:endParaRPr lang="en-US" sz="2000" kern="1200" dirty="0">
              <a:solidFill>
                <a:schemeClr val="tx1"/>
              </a:solidFill>
              <a:effectLst/>
              <a:latin typeface="Arial" panose="020B0604020202020204" pitchFamily="34" charset="0"/>
              <a:ea typeface="+mn-ea"/>
              <a:cs typeface="Arial" panose="020B0604020202020204" pitchFamily="34" charset="0"/>
            </a:endParaRPr>
          </a:p>
        </p:txBody>
      </p:sp>
      <p:sp>
        <p:nvSpPr>
          <p:cNvPr id="24" name="TextBox 16">
            <a:extLst>
              <a:ext uri="{FF2B5EF4-FFF2-40B4-BE49-F238E27FC236}">
                <a16:creationId xmlns:a16="http://schemas.microsoft.com/office/drawing/2014/main" id="{98A47B57-D42C-C32E-8769-D722BAD8207D}"/>
              </a:ext>
            </a:extLst>
          </p:cNvPr>
          <p:cNvSpPr txBox="1">
            <a:spLocks/>
          </p:cNvSpPr>
          <p:nvPr/>
        </p:nvSpPr>
        <p:spPr>
          <a:xfrm>
            <a:off x="844602" y="11216639"/>
            <a:ext cx="3769330" cy="40011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dirty="0">
                <a:latin typeface="Arial" panose="020B0604020202020204" pitchFamily="34" charset="0"/>
                <a:cs typeface="Arial" panose="020B0604020202020204" pitchFamily="34" charset="0"/>
              </a:rPr>
              <a:t>Create Request for Quote</a:t>
            </a:r>
          </a:p>
        </p:txBody>
      </p:sp>
      <p:sp>
        <p:nvSpPr>
          <p:cNvPr id="25" name="TextBox 24">
            <a:extLst>
              <a:ext uri="{FF2B5EF4-FFF2-40B4-BE49-F238E27FC236}">
                <a16:creationId xmlns:a16="http://schemas.microsoft.com/office/drawing/2014/main" id="{2C816CCA-7C2D-99F1-7638-AD2CD4E60CA1}"/>
              </a:ext>
            </a:extLst>
          </p:cNvPr>
          <p:cNvSpPr txBox="1">
            <a:spLocks/>
          </p:cNvSpPr>
          <p:nvPr/>
        </p:nvSpPr>
        <p:spPr>
          <a:xfrm>
            <a:off x="5278195" y="11241366"/>
            <a:ext cx="6272794" cy="70788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fontAlgn="auto"/>
            <a:r>
              <a:rPr lang="en-US" sz="2000" b="0" dirty="0">
                <a:solidFill>
                  <a:srgbClr val="000000"/>
                </a:solidFill>
                <a:effectLst/>
                <a:latin typeface="Arial" panose="020B0604020202020204" pitchFamily="34" charset="0"/>
                <a:cs typeface="Arial" panose="020B0604020202020204" pitchFamily="34" charset="0"/>
              </a:rPr>
              <a:t>Not applicable as sourcing events will be fully housed in Jaggaer.</a:t>
            </a:r>
            <a:endParaRPr lang="en-US" sz="2000" b="0" i="0" dirty="0">
              <a:solidFill>
                <a:srgbClr val="000000"/>
              </a:solidFill>
              <a:effectLst/>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4142672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F2B3E05-9962-55EB-2C6E-DB1B3F37B777}"/>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9/8/2025</a:t>
            </a:fld>
            <a:endParaRPr lang="en-US"/>
          </a:p>
        </p:txBody>
      </p:sp>
      <p:sp>
        <p:nvSpPr>
          <p:cNvPr id="3" name="Footer Placeholder 2">
            <a:extLst>
              <a:ext uri="{FF2B5EF4-FFF2-40B4-BE49-F238E27FC236}">
                <a16:creationId xmlns:a16="http://schemas.microsoft.com/office/drawing/2014/main" id="{B1F7B7AE-C886-DD52-4485-2B9DF3C52538}"/>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AD1D613D-4561-A2FF-565F-41587A4094AF}"/>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7</a:t>
            </a:fld>
            <a:endParaRPr lang="en-US"/>
          </a:p>
        </p:txBody>
      </p:sp>
      <p:sp>
        <p:nvSpPr>
          <p:cNvPr id="5" name="Title 4">
            <a:extLst>
              <a:ext uri="{FF2B5EF4-FFF2-40B4-BE49-F238E27FC236}">
                <a16:creationId xmlns:a16="http://schemas.microsoft.com/office/drawing/2014/main" id="{08A7CCC1-F9AB-F861-BF0C-B3ABE972E2EA}"/>
              </a:ext>
            </a:extLst>
          </p:cNvPr>
          <p:cNvSpPr>
            <a:spLocks noGrp="1"/>
          </p:cNvSpPr>
          <p:nvPr>
            <p:ph type="title"/>
          </p:nvPr>
        </p:nvSpPr>
        <p:spPr/>
        <p:txBody>
          <a:bodyPr/>
          <a:lstStyle/>
          <a:p>
            <a:r>
              <a:rPr kumimoji="0" lang="en-US" sz="4000" b="1" i="0" u="none" strike="noStrike" kern="1200" cap="none" spc="0" normalizeH="0" baseline="0" noProof="0">
                <a:ln>
                  <a:noFill/>
                </a:ln>
                <a:solidFill>
                  <a:prstClr val="black"/>
                </a:solidFill>
                <a:effectLst/>
                <a:uLnTx/>
                <a:uFillTx/>
                <a:latin typeface="Arial" panose="020B0604020202020204" pitchFamily="34" charset="0"/>
                <a:ea typeface="+mj-ea"/>
                <a:cs typeface="Arial" panose="020B0604020202020204" pitchFamily="34" charset="0"/>
              </a:rPr>
              <a:t>Buyer Hub (Part 6 of 12)</a:t>
            </a:r>
            <a:endParaRPr lang="en-US"/>
          </a:p>
        </p:txBody>
      </p:sp>
      <p:sp>
        <p:nvSpPr>
          <p:cNvPr id="6" name="Text Placeholder 5">
            <a:extLst>
              <a:ext uri="{FF2B5EF4-FFF2-40B4-BE49-F238E27FC236}">
                <a16:creationId xmlns:a16="http://schemas.microsoft.com/office/drawing/2014/main" id="{8D092155-21C6-57ED-08B9-B9E304CAA7BB}"/>
              </a:ext>
            </a:extLst>
          </p:cNvPr>
          <p:cNvSpPr>
            <a:spLocks noGrp="1"/>
          </p:cNvSpPr>
          <p:nvPr>
            <p:ph type="body" sz="quarter" idx="13"/>
          </p:nvPr>
        </p:nvSpPr>
        <p:spPr/>
        <p:txBody>
          <a:bodyPr/>
          <a:lstStyle/>
          <a:p>
            <a:pPr marL="742950" marR="0" lvl="0" indent="-742950" algn="l" defTabSz="1219170" rtl="0" eaLnBrk="1" fontAlgn="auto" latinLnBrk="0" hangingPunct="1">
              <a:lnSpc>
                <a:spcPct val="90000"/>
              </a:lnSpc>
              <a:spcBef>
                <a:spcPts val="1333"/>
              </a:spcBef>
              <a:spcAft>
                <a:spcPts val="0"/>
              </a:spcAft>
              <a:buClrTx/>
              <a:buSzTx/>
              <a:buFont typeface="+mj-lt"/>
              <a:buAutoNum type="arabicPeriod" startAt="7"/>
              <a:tabLst/>
              <a:defRPr/>
            </a:pPr>
            <a:r>
              <a:rPr kumimoji="0" lang="en-US" sz="3600" b="0" i="0" u="none" strike="noStrike" kern="1200" cap="none" spc="0" normalizeH="0" baseline="0" noProof="0" dirty="0">
                <a:ln>
                  <a:noFill/>
                </a:ln>
                <a:solidFill>
                  <a:prstClr val="black"/>
                </a:solidFill>
                <a:effectLst/>
                <a:uLnTx/>
                <a:uFillTx/>
                <a:latin typeface="Arial"/>
                <a:ea typeface="+mn-ea"/>
                <a:cs typeface="Arial"/>
              </a:rPr>
              <a:t>In the </a:t>
            </a:r>
            <a:r>
              <a:rPr kumimoji="0" lang="en-US" sz="3600" b="1" i="0" u="none" strike="noStrike" kern="1200" cap="none" spc="0" normalizeH="0" baseline="0" noProof="0" dirty="0">
                <a:ln>
                  <a:noFill/>
                </a:ln>
                <a:solidFill>
                  <a:prstClr val="black"/>
                </a:solidFill>
                <a:effectLst/>
                <a:uLnTx/>
                <a:uFillTx/>
                <a:latin typeface="Arial"/>
                <a:ea typeface="+mn-ea"/>
                <a:cs typeface="Arial"/>
              </a:rPr>
              <a:t>Buyer Hub’s Overview</a:t>
            </a:r>
            <a:r>
              <a:rPr kumimoji="0" lang="en-US" sz="3600" b="0" i="0" u="none" strike="noStrike" kern="1200" cap="none" spc="0" normalizeH="0" baseline="0" noProof="0" dirty="0">
                <a:ln>
                  <a:noFill/>
                </a:ln>
                <a:solidFill>
                  <a:prstClr val="black"/>
                </a:solidFill>
                <a:effectLst/>
                <a:uLnTx/>
                <a:uFillTx/>
                <a:latin typeface="Arial"/>
                <a:ea typeface="+mn-ea"/>
                <a:cs typeface="Arial"/>
              </a:rPr>
              <a:t>, click the </a:t>
            </a:r>
            <a:r>
              <a:rPr kumimoji="0" lang="en-US" sz="3600" b="1" i="0" u="none" strike="noStrike" kern="1200" cap="none" spc="0" normalizeH="0" baseline="0" noProof="0" dirty="0">
                <a:ln>
                  <a:noFill/>
                </a:ln>
                <a:solidFill>
                  <a:prstClr val="black"/>
                </a:solidFill>
                <a:effectLst/>
                <a:uLnTx/>
                <a:uFillTx/>
                <a:latin typeface="Arial"/>
                <a:ea typeface="+mn-ea"/>
                <a:cs typeface="Arial"/>
              </a:rPr>
              <a:t>Requisition</a:t>
            </a:r>
            <a:r>
              <a:rPr kumimoji="0" lang="en-US" sz="3600" b="0" i="0" u="none" strike="noStrike" kern="1200" cap="none" spc="0" normalizeH="0" baseline="0" noProof="0" dirty="0">
                <a:ln>
                  <a:noFill/>
                </a:ln>
                <a:solidFill>
                  <a:prstClr val="black"/>
                </a:solidFill>
                <a:effectLst/>
                <a:uLnTx/>
                <a:uFillTx/>
                <a:latin typeface="Arial"/>
                <a:ea typeface="+mn-ea"/>
                <a:cs typeface="Arial"/>
              </a:rPr>
              <a:t>. Use the table to learn more about each report.</a:t>
            </a:r>
          </a:p>
          <a:p>
            <a:pPr marL="0" marR="0" lvl="0" indent="742950" algn="l" defTabSz="1219170" rtl="0" eaLnBrk="1" fontAlgn="auto" latinLnBrk="0" hangingPunct="1">
              <a:lnSpc>
                <a:spcPct val="90000"/>
              </a:lnSpc>
              <a:spcBef>
                <a:spcPts val="600"/>
              </a:spcBef>
              <a:spcAft>
                <a:spcPts val="0"/>
              </a:spcAft>
              <a:buClrTx/>
              <a:buSzTx/>
              <a:buFont typeface="+mj-lt"/>
              <a:buNone/>
              <a:tabLst/>
              <a:defRPr/>
            </a:pPr>
            <a:r>
              <a:rPr kumimoji="0" lang="en-US" sz="2800" b="1" i="0" u="none" strike="noStrike" kern="1200" cap="none" spc="0" normalizeH="0" baseline="0" noProof="0" dirty="0">
                <a:ln>
                  <a:noFill/>
                </a:ln>
                <a:solidFill>
                  <a:prstClr val="black"/>
                </a:solidFill>
                <a:effectLst/>
                <a:uLnTx/>
                <a:uFillTx/>
                <a:latin typeface="Arial"/>
                <a:ea typeface="+mn-ea"/>
                <a:cs typeface="Arial"/>
              </a:rPr>
              <a:t>Note</a:t>
            </a:r>
            <a:r>
              <a:rPr kumimoji="0" lang="en-US" sz="2800" i="0" u="none" strike="noStrike" kern="1200" cap="none" spc="0" normalizeH="0" baseline="0" noProof="0" dirty="0">
                <a:ln>
                  <a:noFill/>
                </a:ln>
                <a:solidFill>
                  <a:prstClr val="black"/>
                </a:solidFill>
                <a:effectLst/>
                <a:uLnTx/>
                <a:uFillTx/>
                <a:latin typeface="Arial"/>
                <a:ea typeface="+mn-ea"/>
                <a:cs typeface="Arial"/>
              </a:rPr>
              <a:t>:</a:t>
            </a:r>
            <a:r>
              <a:rPr kumimoji="0" lang="en-US" sz="2800" b="0" i="0" u="none" strike="noStrike" kern="1200" cap="none" spc="0" normalizeH="0" baseline="0" noProof="0" dirty="0">
                <a:ln>
                  <a:noFill/>
                </a:ln>
                <a:solidFill>
                  <a:prstClr val="black"/>
                </a:solidFill>
                <a:effectLst/>
                <a:uLnTx/>
                <a:uFillTx/>
                <a:latin typeface="Arial"/>
                <a:ea typeface="+mn-ea"/>
                <a:cs typeface="Arial"/>
              </a:rPr>
              <a:t> The numbers indicate available items for each section.  </a:t>
            </a:r>
            <a:endPar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endParaRPr lang="en-US" dirty="0"/>
          </a:p>
        </p:txBody>
      </p:sp>
      <p:pic>
        <p:nvPicPr>
          <p:cNvPr id="8" name="Picture 7">
            <a:extLst>
              <a:ext uri="{FF2B5EF4-FFF2-40B4-BE49-F238E27FC236}">
                <a16:creationId xmlns:a16="http://schemas.microsoft.com/office/drawing/2014/main" id="{0C43CB62-E779-9AE7-DFA8-CFA64009C2B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66799" y="4892471"/>
            <a:ext cx="10058400" cy="3392368"/>
          </a:xfrm>
          <a:prstGeom prst="rect">
            <a:avLst/>
          </a:prstGeom>
          <a:ln>
            <a:solidFill>
              <a:schemeClr val="tx1"/>
            </a:solidFill>
          </a:ln>
        </p:spPr>
      </p:pic>
      <p:sp>
        <p:nvSpPr>
          <p:cNvPr id="9" name="Rectangle 8">
            <a:extLst>
              <a:ext uri="{FF2B5EF4-FFF2-40B4-BE49-F238E27FC236}">
                <a16:creationId xmlns:a16="http://schemas.microsoft.com/office/drawing/2014/main" id="{6B5A658A-4A4E-65A9-FA79-6BC616BB9B89}"/>
              </a:ext>
              <a:ext uri="{C183D7F6-B498-43B3-948B-1728B52AA6E4}">
                <adec:decorative xmlns:adec="http://schemas.microsoft.com/office/drawing/2017/decorative" val="1"/>
              </a:ext>
            </a:extLst>
          </p:cNvPr>
          <p:cNvSpPr/>
          <p:nvPr/>
        </p:nvSpPr>
        <p:spPr>
          <a:xfrm>
            <a:off x="1089053" y="6588655"/>
            <a:ext cx="3210804" cy="632824"/>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967A1323-3197-4A2E-9AE7-F0D93F9C74ED}"/>
              </a:ext>
              <a:ext uri="{C183D7F6-B498-43B3-948B-1728B52AA6E4}">
                <adec:decorative xmlns:adec="http://schemas.microsoft.com/office/drawing/2017/decorative" val="1"/>
              </a:ext>
            </a:extLst>
          </p:cNvPr>
          <p:cNvSpPr txBox="1"/>
          <p:nvPr/>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graphicFrame>
        <p:nvGraphicFramePr>
          <p:cNvPr id="10" name="Table 9">
            <a:extLst>
              <a:ext uri="{FF2B5EF4-FFF2-40B4-BE49-F238E27FC236}">
                <a16:creationId xmlns:a16="http://schemas.microsoft.com/office/drawing/2014/main" id="{67156060-9669-BC0E-C10A-F100C7D06556}"/>
              </a:ext>
            </a:extLst>
          </p:cNvPr>
          <p:cNvGraphicFramePr>
            <a:graphicFrameLocks noGrp="1"/>
          </p:cNvGraphicFramePr>
          <p:nvPr>
            <p:extLst>
              <p:ext uri="{D42A27DB-BD31-4B8C-83A1-F6EECF244321}">
                <p14:modId xmlns:p14="http://schemas.microsoft.com/office/powerpoint/2010/main" val="2616925165"/>
              </p:ext>
            </p:extLst>
          </p:nvPr>
        </p:nvGraphicFramePr>
        <p:xfrm>
          <a:off x="878469" y="9766286"/>
          <a:ext cx="10515600" cy="4130758"/>
        </p:xfrm>
        <a:graphic>
          <a:graphicData uri="http://schemas.openxmlformats.org/drawingml/2006/table">
            <a:tbl>
              <a:tblPr/>
              <a:tblGrid>
                <a:gridCol w="4158220">
                  <a:extLst>
                    <a:ext uri="{9D8B030D-6E8A-4147-A177-3AD203B41FA5}">
                      <a16:colId xmlns:a16="http://schemas.microsoft.com/office/drawing/2014/main" val="3128424672"/>
                    </a:ext>
                  </a:extLst>
                </a:gridCol>
                <a:gridCol w="6357380">
                  <a:extLst>
                    <a:ext uri="{9D8B030D-6E8A-4147-A177-3AD203B41FA5}">
                      <a16:colId xmlns:a16="http://schemas.microsoft.com/office/drawing/2014/main" val="3625637812"/>
                    </a:ext>
                  </a:extLst>
                </a:gridCol>
              </a:tblGrid>
              <a:tr h="692747">
                <a:tc>
                  <a:txBody>
                    <a:bodyPr/>
                    <a:lstStyle/>
                    <a:p>
                      <a:pPr algn="l" fontAlgn="auto"/>
                      <a:r>
                        <a:rPr lang="en-US" sz="2400" b="1" i="0">
                          <a:solidFill>
                            <a:srgbClr val="FFFFFF"/>
                          </a:solidFill>
                          <a:effectLst/>
                          <a:latin typeface="Arial"/>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0000"/>
                    </a:solidFill>
                  </a:tcPr>
                </a:tc>
                <a:tc>
                  <a:txBody>
                    <a:bodyPr/>
                    <a:lstStyle/>
                    <a:p>
                      <a:pPr algn="l" fontAlgn="auto"/>
                      <a:r>
                        <a:rPr lang="en-US" sz="2400" b="1" i="0">
                          <a:solidFill>
                            <a:srgbClr val="FFFFFF"/>
                          </a:solidFill>
                          <a:effectLst/>
                          <a:latin typeface="Arial"/>
                        </a:rPr>
                        <a:t>​</a:t>
                      </a:r>
                      <a:r>
                        <a:rPr lang="en-US" sz="2400" b="0" i="0" kern="1200">
                          <a:solidFill>
                            <a:schemeClr val="tx1"/>
                          </a:solidFill>
                          <a:effectLst/>
                          <a:latin typeface="+mn-lt"/>
                          <a:ea typeface="+mn-ea"/>
                          <a:cs typeface="+mn-cs"/>
                        </a:rPr>
                        <a:t> </a:t>
                      </a:r>
                      <a:endParaRPr lang="en-US" sz="2400" b="1" i="0">
                        <a:solidFill>
                          <a:srgbClr val="FFFFFF"/>
                        </a:solidFill>
                        <a:effectLst/>
                        <a:latin typeface="Arial" panose="020B0604020202020204" pitchFamily="34" charset="0"/>
                      </a:endParaRP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0000"/>
                    </a:solidFill>
                  </a:tcPr>
                </a:tc>
                <a:extLst>
                  <a:ext uri="{0D108BD9-81ED-4DB2-BD59-A6C34878D82A}">
                    <a16:rowId xmlns:a16="http://schemas.microsoft.com/office/drawing/2014/main" val="4170241048"/>
                  </a:ext>
                </a:extLst>
              </a:tr>
              <a:tr h="1400328">
                <a:tc>
                  <a:txBody>
                    <a:bodyPr/>
                    <a:lstStyle/>
                    <a:p>
                      <a:pPr algn="l" fontAlgn="auto"/>
                      <a:r>
                        <a:rPr lang="en-US" sz="2400" b="0" i="0">
                          <a:solidFill>
                            <a:srgbClr val="000000"/>
                          </a:solidFill>
                          <a:effectLst/>
                          <a:latin typeface="Arial"/>
                        </a:rPr>
                        <a:t>​</a:t>
                      </a:r>
                      <a:r>
                        <a:rPr lang="en-US" sz="2400" b="0" i="0" kern="1200">
                          <a:solidFill>
                            <a:schemeClr val="tx1"/>
                          </a:solidFill>
                          <a:effectLst/>
                          <a:latin typeface="+mn-lt"/>
                          <a:ea typeface="+mn-ea"/>
                          <a:cs typeface="+mn-cs"/>
                        </a:rPr>
                        <a:t>  </a:t>
                      </a:r>
                      <a:endParaRPr lang="en-US" sz="2400" b="0" i="0">
                        <a:solidFill>
                          <a:srgbClr val="000000"/>
                        </a:solidFill>
                        <a:effectLst/>
                        <a:latin typeface="Arial" panose="020B0604020202020204" pitchFamily="34" charset="0"/>
                      </a:endParaRP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BCBCB"/>
                    </a:solidFill>
                  </a:tcPr>
                </a:tc>
                <a:tc>
                  <a:txBody>
                    <a:bodyPr/>
                    <a:lstStyle/>
                    <a:p>
                      <a:pPr algn="l" fontAlgn="auto"/>
                      <a:r>
                        <a:rPr lang="en-US" sz="2400" b="0" i="0">
                          <a:solidFill>
                            <a:srgbClr val="000000"/>
                          </a:solidFill>
                          <a:effectLst/>
                          <a:latin typeface="Arial"/>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BCBCB"/>
                    </a:solidFill>
                  </a:tcPr>
                </a:tc>
                <a:extLst>
                  <a:ext uri="{0D108BD9-81ED-4DB2-BD59-A6C34878D82A}">
                    <a16:rowId xmlns:a16="http://schemas.microsoft.com/office/drawing/2014/main" val="2131168534"/>
                  </a:ext>
                </a:extLst>
              </a:tr>
              <a:tr h="646699">
                <a:tc>
                  <a:txBody>
                    <a:bodyPr/>
                    <a:lstStyle/>
                    <a:p>
                      <a:pPr algn="l" fontAlgn="auto"/>
                      <a:r>
                        <a:rPr lang="en-US" sz="2400" b="0" i="0">
                          <a:solidFill>
                            <a:srgbClr val="000000"/>
                          </a:solidFill>
                          <a:effectLst/>
                          <a:latin typeface="Arial"/>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7E7E7"/>
                    </a:solidFill>
                  </a:tcPr>
                </a:tc>
                <a:tc>
                  <a:txBody>
                    <a:bodyPr/>
                    <a:lstStyle/>
                    <a:p>
                      <a:pPr algn="l" fontAlgn="auto"/>
                      <a:r>
                        <a:rPr lang="en-US" sz="2400" b="0" i="0">
                          <a:solidFill>
                            <a:srgbClr val="000000"/>
                          </a:solidFill>
                          <a:effectLst/>
                          <a:latin typeface="Arial"/>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7E7E7"/>
                    </a:solidFill>
                  </a:tcPr>
                </a:tc>
                <a:extLst>
                  <a:ext uri="{0D108BD9-81ED-4DB2-BD59-A6C34878D82A}">
                    <a16:rowId xmlns:a16="http://schemas.microsoft.com/office/drawing/2014/main" val="3748530646"/>
                  </a:ext>
                </a:extLst>
              </a:tr>
              <a:tr h="1390984">
                <a:tc>
                  <a:txBody>
                    <a:bodyPr/>
                    <a:lstStyle/>
                    <a:p>
                      <a:pPr algn="l" fontAlgn="auto"/>
                      <a:r>
                        <a:rPr lang="en-US" sz="2400" b="0" i="0" dirty="0">
                          <a:solidFill>
                            <a:srgbClr val="000000"/>
                          </a:solidFill>
                          <a:effectLst/>
                          <a:latin typeface="Arial"/>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BCBCB"/>
                    </a:solidFill>
                  </a:tcPr>
                </a:tc>
                <a:tc>
                  <a:txBody>
                    <a:bodyPr/>
                    <a:lstStyle/>
                    <a:p>
                      <a:pPr algn="l" fontAlgn="auto"/>
                      <a:r>
                        <a:rPr lang="en-US" sz="2400" b="0" i="0" dirty="0">
                          <a:solidFill>
                            <a:srgbClr val="000000"/>
                          </a:solidFill>
                          <a:effectLst/>
                          <a:latin typeface="Arial"/>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BCBCB"/>
                    </a:solidFill>
                  </a:tcPr>
                </a:tc>
                <a:extLst>
                  <a:ext uri="{0D108BD9-81ED-4DB2-BD59-A6C34878D82A}">
                    <a16:rowId xmlns:a16="http://schemas.microsoft.com/office/drawing/2014/main" val="4194652100"/>
                  </a:ext>
                </a:extLst>
              </a:tr>
            </a:tbl>
          </a:graphicData>
        </a:graphic>
      </p:graphicFrame>
      <p:sp>
        <p:nvSpPr>
          <p:cNvPr id="11" name="TextBox 14">
            <a:extLst>
              <a:ext uri="{FF2B5EF4-FFF2-40B4-BE49-F238E27FC236}">
                <a16:creationId xmlns:a16="http://schemas.microsoft.com/office/drawing/2014/main" id="{958F34E0-6E0F-BA2A-47A2-D103CC095E2C}"/>
              </a:ext>
            </a:extLst>
          </p:cNvPr>
          <p:cNvSpPr txBox="1">
            <a:spLocks/>
          </p:cNvSpPr>
          <p:nvPr/>
        </p:nvSpPr>
        <p:spPr>
          <a:xfrm>
            <a:off x="878469" y="9844047"/>
            <a:ext cx="3086389" cy="461665"/>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400" b="1" dirty="0">
                <a:solidFill>
                  <a:schemeClr val="bg1"/>
                </a:solidFill>
                <a:latin typeface="Arial" panose="020B0604020202020204" pitchFamily="34" charset="0"/>
                <a:cs typeface="Arial" panose="020B0604020202020204" pitchFamily="34" charset="0"/>
              </a:rPr>
              <a:t>Buyer Hub Section</a:t>
            </a:r>
          </a:p>
        </p:txBody>
      </p:sp>
      <p:sp>
        <p:nvSpPr>
          <p:cNvPr id="12" name="TextBox 15">
            <a:extLst>
              <a:ext uri="{FF2B5EF4-FFF2-40B4-BE49-F238E27FC236}">
                <a16:creationId xmlns:a16="http://schemas.microsoft.com/office/drawing/2014/main" id="{FCE230C7-72C1-D5E4-DACD-D437759F5E33}"/>
              </a:ext>
            </a:extLst>
          </p:cNvPr>
          <p:cNvSpPr txBox="1">
            <a:spLocks/>
          </p:cNvSpPr>
          <p:nvPr/>
        </p:nvSpPr>
        <p:spPr>
          <a:xfrm>
            <a:off x="5037422" y="9859138"/>
            <a:ext cx="3248891" cy="461665"/>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400" b="1" dirty="0">
                <a:solidFill>
                  <a:schemeClr val="bg1"/>
                </a:solidFill>
                <a:latin typeface="Arial" panose="020B0604020202020204" pitchFamily="34" charset="0"/>
                <a:cs typeface="Arial" panose="020B0604020202020204" pitchFamily="34" charset="0"/>
              </a:rPr>
              <a:t>Description</a:t>
            </a:r>
          </a:p>
        </p:txBody>
      </p:sp>
      <p:sp>
        <p:nvSpPr>
          <p:cNvPr id="13" name="TextBox 16">
            <a:extLst>
              <a:ext uri="{FF2B5EF4-FFF2-40B4-BE49-F238E27FC236}">
                <a16:creationId xmlns:a16="http://schemas.microsoft.com/office/drawing/2014/main" id="{1BCD26C1-C012-8E35-7B7F-67254ADB611A}"/>
              </a:ext>
            </a:extLst>
          </p:cNvPr>
          <p:cNvSpPr txBox="1">
            <a:spLocks/>
          </p:cNvSpPr>
          <p:nvPr/>
        </p:nvSpPr>
        <p:spPr>
          <a:xfrm>
            <a:off x="872953" y="10506109"/>
            <a:ext cx="4239491" cy="40011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dirty="0">
                <a:latin typeface="Arial" panose="020B0604020202020204" pitchFamily="34" charset="0"/>
                <a:cs typeface="Arial" panose="020B0604020202020204" pitchFamily="34" charset="0"/>
              </a:rPr>
              <a:t>Requisition in Draft Box</a:t>
            </a:r>
          </a:p>
        </p:txBody>
      </p:sp>
      <p:sp>
        <p:nvSpPr>
          <p:cNvPr id="14" name="TextBox 13">
            <a:extLst>
              <a:ext uri="{FF2B5EF4-FFF2-40B4-BE49-F238E27FC236}">
                <a16:creationId xmlns:a16="http://schemas.microsoft.com/office/drawing/2014/main" id="{206FE938-29D5-D94C-EAFB-17ED226097F2}"/>
              </a:ext>
            </a:extLst>
          </p:cNvPr>
          <p:cNvSpPr txBox="1">
            <a:spLocks/>
          </p:cNvSpPr>
          <p:nvPr/>
        </p:nvSpPr>
        <p:spPr>
          <a:xfrm>
            <a:off x="5037422" y="10444589"/>
            <a:ext cx="6549548" cy="132343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l">
              <a:buNone/>
            </a:pPr>
            <a:r>
              <a:rPr lang="en-US" sz="2000" b="0" dirty="0">
                <a:solidFill>
                  <a:srgbClr val="000000"/>
                </a:solidFill>
                <a:effectLst/>
                <a:latin typeface="Arial" panose="020B0604020202020204" pitchFamily="34" charset="0"/>
                <a:cs typeface="Arial" panose="020B0604020202020204" pitchFamily="34" charset="0"/>
              </a:rPr>
              <a:t>Click to view requisitions in draft status (that you have either created or a requester of). For viewing all requisitions in draft status, use the "Find Requisitions" Report</a:t>
            </a:r>
            <a:endParaRPr lang="en-US" sz="2000" b="0" i="0" dirty="0">
              <a:solidFill>
                <a:srgbClr val="000000"/>
              </a:solidFill>
              <a:effectLst/>
              <a:latin typeface="Arial" panose="020B0604020202020204" pitchFamily="34" charset="0"/>
              <a:cs typeface="Arial" panose="020B0604020202020204" pitchFamily="34" charset="0"/>
            </a:endParaRPr>
          </a:p>
        </p:txBody>
      </p:sp>
      <p:sp>
        <p:nvSpPr>
          <p:cNvPr id="16" name="TextBox 16">
            <a:extLst>
              <a:ext uri="{FF2B5EF4-FFF2-40B4-BE49-F238E27FC236}">
                <a16:creationId xmlns:a16="http://schemas.microsoft.com/office/drawing/2014/main" id="{F884C493-0D4A-EC2F-208D-F4C40AE41290}"/>
              </a:ext>
            </a:extLst>
          </p:cNvPr>
          <p:cNvSpPr txBox="1">
            <a:spLocks/>
          </p:cNvSpPr>
          <p:nvPr/>
        </p:nvSpPr>
        <p:spPr>
          <a:xfrm>
            <a:off x="838199" y="11864677"/>
            <a:ext cx="4239491" cy="40011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a:latin typeface="Arial" panose="020B0604020202020204" pitchFamily="34" charset="0"/>
                <a:cs typeface="Arial" panose="020B0604020202020204" pitchFamily="34" charset="0"/>
              </a:rPr>
              <a:t>Requisition to Review</a:t>
            </a:r>
          </a:p>
        </p:txBody>
      </p:sp>
      <p:sp>
        <p:nvSpPr>
          <p:cNvPr id="17" name="TextBox 16">
            <a:extLst>
              <a:ext uri="{FF2B5EF4-FFF2-40B4-BE49-F238E27FC236}">
                <a16:creationId xmlns:a16="http://schemas.microsoft.com/office/drawing/2014/main" id="{DF70490B-5D55-B290-F090-62517B62B0F6}"/>
              </a:ext>
            </a:extLst>
          </p:cNvPr>
          <p:cNvSpPr txBox="1">
            <a:spLocks/>
          </p:cNvSpPr>
          <p:nvPr/>
        </p:nvSpPr>
        <p:spPr>
          <a:xfrm>
            <a:off x="5037422" y="11864677"/>
            <a:ext cx="6549548" cy="40011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fontAlgn="auto"/>
            <a:r>
              <a:rPr lang="en-US" sz="2000" b="0" dirty="0">
                <a:solidFill>
                  <a:srgbClr val="000000"/>
                </a:solidFill>
                <a:effectLst/>
                <a:latin typeface="Arial" panose="020B0604020202020204" pitchFamily="34" charset="0"/>
                <a:cs typeface="Arial" panose="020B0604020202020204" pitchFamily="34" charset="0"/>
              </a:rPr>
              <a:t>These are requisitions pending your approval.</a:t>
            </a:r>
            <a:endParaRPr lang="en-US" sz="2000" b="0" i="0" dirty="0">
              <a:solidFill>
                <a:srgbClr val="000000"/>
              </a:solidFill>
              <a:effectLst/>
              <a:latin typeface="Arial" panose="020B0604020202020204" pitchFamily="34" charset="0"/>
              <a:cs typeface="Arial" panose="020B0604020202020204" pitchFamily="34" charset="0"/>
            </a:endParaRPr>
          </a:p>
        </p:txBody>
      </p:sp>
      <p:sp>
        <p:nvSpPr>
          <p:cNvPr id="21" name="TextBox 16">
            <a:extLst>
              <a:ext uri="{FF2B5EF4-FFF2-40B4-BE49-F238E27FC236}">
                <a16:creationId xmlns:a16="http://schemas.microsoft.com/office/drawing/2014/main" id="{2FE43E47-AE4E-929E-6A2A-32D314DEB877}"/>
              </a:ext>
            </a:extLst>
          </p:cNvPr>
          <p:cNvSpPr txBox="1">
            <a:spLocks/>
          </p:cNvSpPr>
          <p:nvPr/>
        </p:nvSpPr>
        <p:spPr>
          <a:xfrm>
            <a:off x="877993" y="12575155"/>
            <a:ext cx="4000792" cy="40011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l">
              <a:buNone/>
            </a:pPr>
            <a:r>
              <a:rPr lang="en-US" sz="2000" b="0" i="0" dirty="0">
                <a:solidFill>
                  <a:srgbClr val="000000"/>
                </a:solidFill>
                <a:effectLst/>
                <a:latin typeface="Arial" panose="020B0604020202020204" pitchFamily="34" charset="0"/>
                <a:cs typeface="Arial" panose="020B0604020202020204" pitchFamily="34" charset="0"/>
              </a:rPr>
              <a:t>Requisition to Source</a:t>
            </a:r>
          </a:p>
        </p:txBody>
      </p:sp>
      <p:sp>
        <p:nvSpPr>
          <p:cNvPr id="22" name="TextBox 16">
            <a:extLst>
              <a:ext uri="{FF2B5EF4-FFF2-40B4-BE49-F238E27FC236}">
                <a16:creationId xmlns:a16="http://schemas.microsoft.com/office/drawing/2014/main" id="{BA4BFCA3-9FD1-B4F0-A411-412043370629}"/>
              </a:ext>
            </a:extLst>
          </p:cNvPr>
          <p:cNvSpPr txBox="1">
            <a:spLocks/>
          </p:cNvSpPr>
          <p:nvPr/>
        </p:nvSpPr>
        <p:spPr>
          <a:xfrm>
            <a:off x="5112444" y="12573605"/>
            <a:ext cx="6316376" cy="132343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fontAlgn="auto"/>
            <a:r>
              <a:rPr lang="en-US" sz="2000" b="0" dirty="0">
                <a:solidFill>
                  <a:srgbClr val="000000"/>
                </a:solidFill>
                <a:effectLst/>
                <a:latin typeface="Arial" panose="020B0604020202020204" pitchFamily="34" charset="0"/>
                <a:cs typeface="Arial" panose="020B0604020202020204" pitchFamily="34" charset="0"/>
              </a:rPr>
              <a:t>Do not use this. Instead, use the "Find Requisitions" Report to search for "Successfully Completed" requisitions and source them using related actions there.</a:t>
            </a:r>
            <a:endParaRPr lang="en-US" sz="2000" b="0" i="0" dirty="0">
              <a:solidFill>
                <a:srgbClr val="000000"/>
              </a:solidFill>
              <a:effectLst/>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6341068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CCD9CA-816D-31AD-6982-72705072767F}"/>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83C88958-9586-274F-983E-CC6A1341B0DC}"/>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9/8/2025</a:t>
            </a:fld>
            <a:endParaRPr lang="en-US"/>
          </a:p>
        </p:txBody>
      </p:sp>
      <p:sp>
        <p:nvSpPr>
          <p:cNvPr id="3" name="Footer Placeholder 2">
            <a:extLst>
              <a:ext uri="{FF2B5EF4-FFF2-40B4-BE49-F238E27FC236}">
                <a16:creationId xmlns:a16="http://schemas.microsoft.com/office/drawing/2014/main" id="{1F653694-DD13-F9CF-610A-11C088CA1F50}"/>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E6203238-5837-82F7-3ABD-AE445A8D01A1}"/>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8</a:t>
            </a:fld>
            <a:endParaRPr lang="en-US"/>
          </a:p>
        </p:txBody>
      </p:sp>
      <p:sp>
        <p:nvSpPr>
          <p:cNvPr id="5" name="Title 4">
            <a:extLst>
              <a:ext uri="{FF2B5EF4-FFF2-40B4-BE49-F238E27FC236}">
                <a16:creationId xmlns:a16="http://schemas.microsoft.com/office/drawing/2014/main" id="{27533DEA-DA75-9765-E8B0-AE4C8E350978}"/>
              </a:ext>
            </a:extLst>
          </p:cNvPr>
          <p:cNvSpPr>
            <a:spLocks noGrp="1"/>
          </p:cNvSpPr>
          <p:nvPr>
            <p:ph type="title"/>
          </p:nvPr>
        </p:nvSpPr>
        <p:spPr/>
        <p:txBody>
          <a:bodyPr/>
          <a:lstStyle/>
          <a:p>
            <a:r>
              <a:rPr kumimoji="0" lang="en-US" sz="4000" b="1" i="0" u="none" strike="noStrike" kern="1200" cap="none" spc="0" normalizeH="0" baseline="0" noProof="0">
                <a:ln>
                  <a:noFill/>
                </a:ln>
                <a:solidFill>
                  <a:prstClr val="black"/>
                </a:solidFill>
                <a:effectLst/>
                <a:uLnTx/>
                <a:uFillTx/>
                <a:latin typeface="Arial" panose="020B0604020202020204" pitchFamily="34" charset="0"/>
                <a:ea typeface="+mj-ea"/>
                <a:cs typeface="Arial" panose="020B0604020202020204" pitchFamily="34" charset="0"/>
              </a:rPr>
              <a:t>Buyer Hub (Part 7 of 12)</a:t>
            </a:r>
            <a:endParaRPr lang="en-US"/>
          </a:p>
        </p:txBody>
      </p:sp>
      <p:sp>
        <p:nvSpPr>
          <p:cNvPr id="19" name="Text Placeholder 18">
            <a:extLst>
              <a:ext uri="{FF2B5EF4-FFF2-40B4-BE49-F238E27FC236}">
                <a16:creationId xmlns:a16="http://schemas.microsoft.com/office/drawing/2014/main" id="{411E3FC0-D19A-6EB3-8F93-69F3CF9B0F21}"/>
              </a:ext>
            </a:extLst>
          </p:cNvPr>
          <p:cNvSpPr>
            <a:spLocks noGrp="1"/>
          </p:cNvSpPr>
          <p:nvPr>
            <p:ph type="body" sz="quarter" idx="13"/>
          </p:nvPr>
        </p:nvSpPr>
        <p:spPr/>
        <p:txBody>
          <a:bodyPr/>
          <a:lstStyle/>
          <a:p>
            <a:pPr marL="742950" marR="0" lvl="0" indent="-742950" algn="l" defTabSz="1219170" rtl="0" eaLnBrk="1" fontAlgn="auto" latinLnBrk="0" hangingPunct="1">
              <a:lnSpc>
                <a:spcPct val="90000"/>
              </a:lnSpc>
              <a:spcBef>
                <a:spcPts val="1333"/>
              </a:spcBef>
              <a:spcAft>
                <a:spcPts val="0"/>
              </a:spcAft>
              <a:buClrTx/>
              <a:buSzTx/>
              <a:buFont typeface="+mj-lt"/>
              <a:buAutoNum type="arabicPeriod" startAt="8"/>
              <a:tabLst/>
              <a:defRPr/>
            </a:pPr>
            <a:r>
              <a:rPr kumimoji="0" lang="en-US" sz="3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Review a selected </a:t>
            </a:r>
            <a:r>
              <a:rPr kumimoji="0" lang="en-US" sz="36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Requisition</a:t>
            </a:r>
            <a:r>
              <a:rPr kumimoji="0" lang="en-US" sz="3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and complete the task(s), if desired. </a:t>
            </a:r>
            <a:r>
              <a:rPr lang="en-US">
                <a:solidFill>
                  <a:prstClr val="black"/>
                </a:solidFill>
              </a:rPr>
              <a:t>Click </a:t>
            </a:r>
            <a:r>
              <a:rPr lang="en-US" b="1">
                <a:solidFill>
                  <a:prstClr val="black"/>
                </a:solidFill>
              </a:rPr>
              <a:t>Back</a:t>
            </a:r>
            <a:r>
              <a:rPr lang="en-US">
                <a:solidFill>
                  <a:prstClr val="black"/>
                </a:solidFill>
              </a:rPr>
              <a:t> in the </a:t>
            </a:r>
            <a:r>
              <a:rPr lang="en-US" b="1">
                <a:solidFill>
                  <a:prstClr val="black"/>
                </a:solidFill>
              </a:rPr>
              <a:t>Browser</a:t>
            </a:r>
            <a:r>
              <a:rPr lang="en-US">
                <a:solidFill>
                  <a:prstClr val="black"/>
                </a:solidFill>
              </a:rPr>
              <a:t> to return to the </a:t>
            </a:r>
            <a:r>
              <a:rPr lang="en-US" b="1">
                <a:solidFill>
                  <a:prstClr val="black"/>
                </a:solidFill>
              </a:rPr>
              <a:t>Buyer Hub</a:t>
            </a:r>
            <a:r>
              <a:rPr lang="en-US">
                <a:solidFill>
                  <a:prstClr val="black"/>
                </a:solidFill>
              </a:rPr>
              <a:t>.</a:t>
            </a:r>
            <a:endParaRPr kumimoji="0" lang="en-US" sz="3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endParaRPr lang="en-US"/>
          </a:p>
        </p:txBody>
      </p:sp>
      <p:sp>
        <p:nvSpPr>
          <p:cNvPr id="15" name="TextBox 14">
            <a:extLst>
              <a:ext uri="{FF2B5EF4-FFF2-40B4-BE49-F238E27FC236}">
                <a16:creationId xmlns:a16="http://schemas.microsoft.com/office/drawing/2014/main" id="{94D0328C-3353-A822-6FC4-CBB34A8A862A}"/>
              </a:ext>
              <a:ext uri="{C183D7F6-B498-43B3-948B-1728B52AA6E4}">
                <adec:decorative xmlns:adec="http://schemas.microsoft.com/office/drawing/2017/decorative" val="1"/>
              </a:ext>
            </a:extLst>
          </p:cNvPr>
          <p:cNvSpPr txBox="1"/>
          <p:nvPr/>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pic>
        <p:nvPicPr>
          <p:cNvPr id="16" name="Picture 15">
            <a:extLst>
              <a:ext uri="{FF2B5EF4-FFF2-40B4-BE49-F238E27FC236}">
                <a16:creationId xmlns:a16="http://schemas.microsoft.com/office/drawing/2014/main" id="{BBC1C709-3A31-227F-A666-503732BFAB03}"/>
              </a:ext>
              <a:ext uri="{C183D7F6-B498-43B3-948B-1728B52AA6E4}">
                <adec:decorative xmlns:adec="http://schemas.microsoft.com/office/drawing/2017/decorative" val="1"/>
              </a:ext>
            </a:extLst>
          </p:cNvPr>
          <p:cNvPicPr>
            <a:picLocks noChangeAspect="1"/>
          </p:cNvPicPr>
          <p:nvPr/>
        </p:nvPicPr>
        <p:blipFill>
          <a:blip r:embed="rId3"/>
          <a:srcRect l="1" r="30998"/>
          <a:stretch/>
        </p:blipFill>
        <p:spPr>
          <a:xfrm>
            <a:off x="1093609" y="5026494"/>
            <a:ext cx="10058400" cy="4852067"/>
          </a:xfrm>
          <a:prstGeom prst="rect">
            <a:avLst/>
          </a:prstGeom>
          <a:ln>
            <a:solidFill>
              <a:schemeClr val="tx1"/>
            </a:solidFill>
          </a:ln>
        </p:spPr>
      </p:pic>
      <p:sp>
        <p:nvSpPr>
          <p:cNvPr id="17" name="Rectangle 16">
            <a:extLst>
              <a:ext uri="{FF2B5EF4-FFF2-40B4-BE49-F238E27FC236}">
                <a16:creationId xmlns:a16="http://schemas.microsoft.com/office/drawing/2014/main" id="{8296F458-FEA0-A923-867A-F845BAA79BF0}"/>
              </a:ext>
              <a:ext uri="{C183D7F6-B498-43B3-948B-1728B52AA6E4}">
                <adec:decorative xmlns:adec="http://schemas.microsoft.com/office/drawing/2017/decorative" val="1"/>
              </a:ext>
            </a:extLst>
          </p:cNvPr>
          <p:cNvSpPr/>
          <p:nvPr/>
        </p:nvSpPr>
        <p:spPr>
          <a:xfrm>
            <a:off x="1101227" y="5026494"/>
            <a:ext cx="509859" cy="405477"/>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3538752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E15DB9C-497C-4C50-4C80-9A239485F785}"/>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9/8/2025</a:t>
            </a:fld>
            <a:endParaRPr lang="en-US"/>
          </a:p>
        </p:txBody>
      </p:sp>
      <p:sp>
        <p:nvSpPr>
          <p:cNvPr id="3" name="Footer Placeholder 2">
            <a:extLst>
              <a:ext uri="{FF2B5EF4-FFF2-40B4-BE49-F238E27FC236}">
                <a16:creationId xmlns:a16="http://schemas.microsoft.com/office/drawing/2014/main" id="{CC6B2F3A-79BC-6A7F-4238-CF91DD2F8E9F}"/>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BAE4A2B4-F019-8899-F03C-B0097EDD317D}"/>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9</a:t>
            </a:fld>
            <a:endParaRPr lang="en-US"/>
          </a:p>
        </p:txBody>
      </p:sp>
      <p:sp>
        <p:nvSpPr>
          <p:cNvPr id="5" name="Title 4">
            <a:extLst>
              <a:ext uri="{FF2B5EF4-FFF2-40B4-BE49-F238E27FC236}">
                <a16:creationId xmlns:a16="http://schemas.microsoft.com/office/drawing/2014/main" id="{1875D19F-BE44-F1C4-3818-456B2804281D}"/>
              </a:ext>
            </a:extLst>
          </p:cNvPr>
          <p:cNvSpPr>
            <a:spLocks noGrp="1"/>
          </p:cNvSpPr>
          <p:nvPr>
            <p:ph type="title"/>
          </p:nvPr>
        </p:nvSpPr>
        <p:spPr/>
        <p:txBody>
          <a:bodyPr/>
          <a:lstStyle/>
          <a:p>
            <a:r>
              <a:rPr kumimoji="0" lang="en-US" sz="4000" b="1" i="0" u="none" strike="noStrike" kern="1200" cap="none" spc="0" normalizeH="0" baseline="0" noProof="0">
                <a:ln>
                  <a:noFill/>
                </a:ln>
                <a:solidFill>
                  <a:prstClr val="black"/>
                </a:solidFill>
                <a:effectLst/>
                <a:uLnTx/>
                <a:uFillTx/>
                <a:latin typeface="Arial" panose="020B0604020202020204" pitchFamily="34" charset="0"/>
                <a:ea typeface="+mj-ea"/>
                <a:cs typeface="Arial" panose="020B0604020202020204" pitchFamily="34" charset="0"/>
              </a:rPr>
              <a:t>Buyer Hub (Part 8 of 12)</a:t>
            </a:r>
            <a:endParaRPr lang="en-US"/>
          </a:p>
        </p:txBody>
      </p:sp>
      <p:sp>
        <p:nvSpPr>
          <p:cNvPr id="6" name="Text Placeholder 5">
            <a:extLst>
              <a:ext uri="{FF2B5EF4-FFF2-40B4-BE49-F238E27FC236}">
                <a16:creationId xmlns:a16="http://schemas.microsoft.com/office/drawing/2014/main" id="{471E92B4-F393-855D-368E-6E3DB1F4B113}"/>
              </a:ext>
              <a:ext uri="{C183D7F6-B498-43B3-948B-1728B52AA6E4}">
                <adec:decorative xmlns:adec="http://schemas.microsoft.com/office/drawing/2017/decorative" val="0"/>
              </a:ext>
            </a:extLst>
          </p:cNvPr>
          <p:cNvSpPr>
            <a:spLocks noGrp="1"/>
          </p:cNvSpPr>
          <p:nvPr>
            <p:ph type="body" sz="quarter" idx="13"/>
          </p:nvPr>
        </p:nvSpPr>
        <p:spPr/>
        <p:txBody>
          <a:bodyPr/>
          <a:lstStyle/>
          <a:p>
            <a:pPr marL="742950" marR="0" lvl="0" indent="-742950" algn="l" defTabSz="1219170" rtl="0" eaLnBrk="1" fontAlgn="auto" latinLnBrk="0" hangingPunct="1">
              <a:lnSpc>
                <a:spcPct val="90000"/>
              </a:lnSpc>
              <a:spcBef>
                <a:spcPts val="1333"/>
              </a:spcBef>
              <a:spcAft>
                <a:spcPts val="0"/>
              </a:spcAft>
              <a:buClrTx/>
              <a:buSzTx/>
              <a:buFont typeface="+mj-lt"/>
              <a:buAutoNum type="arabicPeriod" startAt="9"/>
              <a:tabLst/>
              <a:defRPr/>
            </a:pPr>
            <a:r>
              <a:rPr kumimoji="0" lang="en-US" sz="3600" b="0" i="0" u="none" strike="noStrike" kern="1200" cap="none" spc="0" normalizeH="0" baseline="0" noProof="0">
                <a:ln>
                  <a:noFill/>
                </a:ln>
                <a:solidFill>
                  <a:prstClr val="black"/>
                </a:solidFill>
                <a:effectLst/>
                <a:uLnTx/>
                <a:uFillTx/>
                <a:latin typeface="Arial"/>
                <a:ea typeface="+mn-ea"/>
                <a:cs typeface="Arial"/>
              </a:rPr>
              <a:t>In the </a:t>
            </a:r>
            <a:r>
              <a:rPr kumimoji="0" lang="en-US" sz="3600" b="1" i="0" u="none" strike="noStrike" kern="1200" cap="none" spc="0" normalizeH="0" baseline="0" noProof="0">
                <a:ln>
                  <a:noFill/>
                </a:ln>
                <a:solidFill>
                  <a:prstClr val="black"/>
                </a:solidFill>
                <a:effectLst/>
                <a:uLnTx/>
                <a:uFillTx/>
                <a:latin typeface="Arial"/>
                <a:ea typeface="+mn-ea"/>
                <a:cs typeface="Arial"/>
              </a:rPr>
              <a:t>Buyer Hub’s Overview</a:t>
            </a:r>
            <a:r>
              <a:rPr kumimoji="0" lang="en-US" sz="3600" b="0" i="0" u="none" strike="noStrike" kern="1200" cap="none" spc="0" normalizeH="0" baseline="0" noProof="0">
                <a:ln>
                  <a:noFill/>
                </a:ln>
                <a:solidFill>
                  <a:prstClr val="black"/>
                </a:solidFill>
                <a:effectLst/>
                <a:uLnTx/>
                <a:uFillTx/>
                <a:latin typeface="Arial"/>
                <a:ea typeface="+mn-ea"/>
                <a:cs typeface="Arial"/>
              </a:rPr>
              <a:t>, click the </a:t>
            </a:r>
            <a:r>
              <a:rPr kumimoji="0" lang="en-US" sz="36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Purchase Order</a:t>
            </a:r>
            <a:r>
              <a:rPr kumimoji="0" lang="en-US" sz="3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Use the table on the next page to learn more about each report.</a:t>
            </a:r>
          </a:p>
          <a:p>
            <a:pPr marL="0" marR="0" lvl="0" indent="742950" algn="l" defTabSz="1219170" rtl="0" eaLnBrk="1" fontAlgn="auto" latinLnBrk="0" hangingPunct="1">
              <a:lnSpc>
                <a:spcPct val="100000"/>
              </a:lnSpc>
              <a:spcBef>
                <a:spcPts val="600"/>
              </a:spcBef>
              <a:spcAft>
                <a:spcPts val="0"/>
              </a:spcAft>
              <a:buClrTx/>
              <a:buSzTx/>
              <a:buFont typeface="+mj-lt"/>
              <a:buNone/>
              <a:tabLst/>
              <a:defRPr/>
            </a:pPr>
            <a:r>
              <a:rPr kumimoji="0" lang="en-US" sz="2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Note</a:t>
            </a: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Click </a:t>
            </a:r>
            <a:r>
              <a:rPr kumimoji="0" lang="en-US" sz="2800" b="0" i="1"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More</a:t>
            </a: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0" i="1"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View All Tasks for Orders</a:t>
            </a: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or </a:t>
            </a:r>
            <a:r>
              <a:rPr kumimoji="0" lang="en-US" sz="2800" b="0" i="1"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Issue </a:t>
            </a:r>
          </a:p>
          <a:p>
            <a:pPr marL="0" marR="0" lvl="0" indent="742950" algn="l" defTabSz="1219170" rtl="0" eaLnBrk="1" fontAlgn="auto" latinLnBrk="0" hangingPunct="1">
              <a:lnSpc>
                <a:spcPct val="90000"/>
              </a:lnSpc>
              <a:spcBef>
                <a:spcPts val="0"/>
              </a:spcBef>
              <a:spcAft>
                <a:spcPts val="0"/>
              </a:spcAft>
              <a:buClrTx/>
              <a:buSzTx/>
              <a:buFont typeface="+mj-lt"/>
              <a:buNone/>
              <a:tabLst/>
              <a:defRPr/>
            </a:pPr>
            <a:r>
              <a:rPr kumimoji="0" lang="en-US" sz="2800" b="0" i="1"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Purchase Orders</a:t>
            </a: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if necessary.</a:t>
            </a:r>
            <a:endParaRPr lang="en-US"/>
          </a:p>
        </p:txBody>
      </p:sp>
      <p:pic>
        <p:nvPicPr>
          <p:cNvPr id="8" name="Picture 7">
            <a:extLst>
              <a:ext uri="{FF2B5EF4-FFF2-40B4-BE49-F238E27FC236}">
                <a16:creationId xmlns:a16="http://schemas.microsoft.com/office/drawing/2014/main" id="{8F5AF11E-641D-FA90-7E64-F0E570C81F3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66800" y="5425038"/>
            <a:ext cx="10058400" cy="6471442"/>
          </a:xfrm>
          <a:prstGeom prst="rect">
            <a:avLst/>
          </a:prstGeom>
          <a:ln>
            <a:solidFill>
              <a:schemeClr val="tx1"/>
            </a:solidFill>
          </a:ln>
        </p:spPr>
      </p:pic>
      <p:sp>
        <p:nvSpPr>
          <p:cNvPr id="9" name="TextBox 8">
            <a:extLst>
              <a:ext uri="{FF2B5EF4-FFF2-40B4-BE49-F238E27FC236}">
                <a16:creationId xmlns:a16="http://schemas.microsoft.com/office/drawing/2014/main" id="{9AFE36EE-73F0-EBE6-5A06-B1438EE106EF}"/>
              </a:ext>
              <a:ext uri="{C183D7F6-B498-43B3-948B-1728B52AA6E4}">
                <adec:decorative xmlns:adec="http://schemas.microsoft.com/office/drawing/2017/decorative" val="1"/>
              </a:ext>
            </a:extLst>
          </p:cNvPr>
          <p:cNvSpPr txBox="1"/>
          <p:nvPr/>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10" name="Rectangle 9">
            <a:extLst>
              <a:ext uri="{FF2B5EF4-FFF2-40B4-BE49-F238E27FC236}">
                <a16:creationId xmlns:a16="http://schemas.microsoft.com/office/drawing/2014/main" id="{6ECE484B-A050-D8D1-72E9-40C84E78F846}"/>
              </a:ext>
              <a:ext uri="{C183D7F6-B498-43B3-948B-1728B52AA6E4}">
                <adec:decorative xmlns:adec="http://schemas.microsoft.com/office/drawing/2017/decorative" val="1"/>
              </a:ext>
            </a:extLst>
          </p:cNvPr>
          <p:cNvSpPr/>
          <p:nvPr/>
        </p:nvSpPr>
        <p:spPr>
          <a:xfrm>
            <a:off x="4441845" y="7061742"/>
            <a:ext cx="3168631" cy="655502"/>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103620811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3"/>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Job Aid Template">
  <a:themeElements>
    <a:clrScheme name="GA@WORK">
      <a:dk1>
        <a:sysClr val="windowText" lastClr="000000"/>
      </a:dk1>
      <a:lt1>
        <a:sysClr val="window" lastClr="FFFFFF"/>
      </a:lt1>
      <a:dk2>
        <a:srgbClr val="235789"/>
      </a:dk2>
      <a:lt2>
        <a:srgbClr val="B3B3B3"/>
      </a:lt2>
      <a:accent1>
        <a:srgbClr val="F7921E"/>
      </a:accent1>
      <a:accent2>
        <a:srgbClr val="F3B700"/>
      </a:accent2>
      <a:accent3>
        <a:srgbClr val="7FA267"/>
      </a:accent3>
      <a:accent4>
        <a:srgbClr val="A72608"/>
      </a:accent4>
      <a:accent5>
        <a:srgbClr val="90C3C8"/>
      </a:accent5>
      <a:accent6>
        <a:srgbClr val="000000"/>
      </a:accent6>
      <a:hlink>
        <a:srgbClr val="000000"/>
      </a:hlink>
      <a:folHlink>
        <a:srgbClr val="F7921E"/>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Administrative">
  <a:themeElements>
    <a:clrScheme name="GA@WORK">
      <a:dk1>
        <a:sysClr val="windowText" lastClr="000000"/>
      </a:dk1>
      <a:lt1>
        <a:sysClr val="window" lastClr="FFFFFF"/>
      </a:lt1>
      <a:dk2>
        <a:srgbClr val="235789"/>
      </a:dk2>
      <a:lt2>
        <a:srgbClr val="B3B3B3"/>
      </a:lt2>
      <a:accent1>
        <a:srgbClr val="F7921E"/>
      </a:accent1>
      <a:accent2>
        <a:srgbClr val="F3B700"/>
      </a:accent2>
      <a:accent3>
        <a:srgbClr val="7FA267"/>
      </a:accent3>
      <a:accent4>
        <a:srgbClr val="A72608"/>
      </a:accent4>
      <a:accent5>
        <a:srgbClr val="90C3C8"/>
      </a:accent5>
      <a:accent6>
        <a:srgbClr val="000000"/>
      </a:accent6>
      <a:hlink>
        <a:srgbClr val="000000"/>
      </a:hlink>
      <a:folHlink>
        <a:srgbClr val="F7921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Job Aid Template">
  <a:themeElements>
    <a:clrScheme name="GA@WORK">
      <a:dk1>
        <a:sysClr val="windowText" lastClr="000000"/>
      </a:dk1>
      <a:lt1>
        <a:sysClr val="window" lastClr="FFFFFF"/>
      </a:lt1>
      <a:dk2>
        <a:srgbClr val="235789"/>
      </a:dk2>
      <a:lt2>
        <a:srgbClr val="B3B3B3"/>
      </a:lt2>
      <a:accent1>
        <a:srgbClr val="F7921E"/>
      </a:accent1>
      <a:accent2>
        <a:srgbClr val="F3B700"/>
      </a:accent2>
      <a:accent3>
        <a:srgbClr val="7FA267"/>
      </a:accent3>
      <a:accent4>
        <a:srgbClr val="A72608"/>
      </a:accent4>
      <a:accent5>
        <a:srgbClr val="90C3C8"/>
      </a:accent5>
      <a:accent6>
        <a:srgbClr val="000000"/>
      </a:accent6>
      <a:hlink>
        <a:srgbClr val="000000"/>
      </a:hlink>
      <a:folHlink>
        <a:srgbClr val="F7921E"/>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455827e1-3cad-47df-a2cc-3bbe25ba25c0">
      <Terms xmlns="http://schemas.microsoft.com/office/infopath/2007/PartnerControls"/>
    </lcf76f155ced4ddcb4097134ff3c332f>
    <TaxCatchAll xmlns="1f6a4403-3194-4bb4-a459-db1dbbb51f9b"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8EAE3A79BBFD64492F0113C7CC0E81F" ma:contentTypeVersion="12" ma:contentTypeDescription="Create a new document." ma:contentTypeScope="" ma:versionID="2d00a3bfb90a7342a919c30f384c47e3">
  <xsd:schema xmlns:xsd="http://www.w3.org/2001/XMLSchema" xmlns:xs="http://www.w3.org/2001/XMLSchema" xmlns:p="http://schemas.microsoft.com/office/2006/metadata/properties" xmlns:ns2="455827e1-3cad-47df-a2cc-3bbe25ba25c0" xmlns:ns3="1f6a4403-3194-4bb4-a459-db1dbbb51f9b" targetNamespace="http://schemas.microsoft.com/office/2006/metadata/properties" ma:root="true" ma:fieldsID="272850b15b7704d5af47cf7a72a578b9" ns2:_="" ns3:_="">
    <xsd:import namespace="455827e1-3cad-47df-a2cc-3bbe25ba25c0"/>
    <xsd:import namespace="1f6a4403-3194-4bb4-a459-db1dbbb51f9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5827e1-3cad-47df-a2cc-3bbe25ba25c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1b9b15-6ca2-435f-87bd-c880ab911653"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f6a4403-3194-4bb4-a459-db1dbbb51f9b"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9289526b-6c3c-45fa-9c6d-2a29dee24c6f}" ma:internalName="TaxCatchAll" ma:showField="CatchAllData" ma:web="1f6a4403-3194-4bb4-a459-db1dbbb51f9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55037ED-0B11-4449-BF81-C0D1539FFB91}">
  <ds:schemaRefs>
    <ds:schemaRef ds:uri="http://schemas.microsoft.com/office/2006/metadata/properties"/>
    <ds:schemaRef ds:uri="http://schemas.microsoft.com/office/2006/documentManagement/types"/>
    <ds:schemaRef ds:uri="http://purl.org/dc/terms/"/>
    <ds:schemaRef ds:uri="http://purl.org/dc/dcmitype/"/>
    <ds:schemaRef ds:uri="http://www.w3.org/XML/1998/namespace"/>
    <ds:schemaRef ds:uri="http://purl.org/dc/elements/1.1/"/>
    <ds:schemaRef ds:uri="http://schemas.microsoft.com/office/infopath/2007/PartnerControls"/>
    <ds:schemaRef ds:uri="http://schemas.openxmlformats.org/package/2006/metadata/core-properties"/>
    <ds:schemaRef ds:uri="8d5ae7cb-5eaa-45bd-87a9-9ecdfd4d7a10"/>
    <ds:schemaRef ds:uri="91b022cc-d96d-4c7a-a6ef-47af526da2c2"/>
  </ds:schemaRefs>
</ds:datastoreItem>
</file>

<file path=customXml/itemProps2.xml><?xml version="1.0" encoding="utf-8"?>
<ds:datastoreItem xmlns:ds="http://schemas.openxmlformats.org/officeDocument/2006/customXml" ds:itemID="{BF0CE7CA-CD6D-417D-8381-2BBFD80F8788}"/>
</file>

<file path=customXml/itemProps3.xml><?xml version="1.0" encoding="utf-8"?>
<ds:datastoreItem xmlns:ds="http://schemas.openxmlformats.org/officeDocument/2006/customXml" ds:itemID="{D17FB6B5-495C-4BE2-9DC0-3AE005212118}">
  <ds:schemaRefs>
    <ds:schemaRef ds:uri="http://schemas.microsoft.com/sharepoint/v3/contenttype/forms"/>
  </ds:schemaRefs>
</ds:datastoreItem>
</file>

<file path=docMetadata/LabelInfo.xml><?xml version="1.0" encoding="utf-8"?>
<clbl:labelList xmlns:clbl="http://schemas.microsoft.com/office/2020/mipLabelMetadata">
  <clbl:label id="{ea60d57e-af5b-4752-ac57-3e4f28ca11dc}" enabled="1" method="Standard" siteId="{36da45f1-dd2c-4d1f-af13-5abe46b99921}" contentBits="0" removed="0"/>
</clbl:labelList>
</file>

<file path=docProps/app.xml><?xml version="1.0" encoding="utf-8"?>
<Properties xmlns="http://schemas.openxmlformats.org/officeDocument/2006/extended-properties" xmlns:vt="http://schemas.openxmlformats.org/officeDocument/2006/docPropsVTypes">
  <Template>Office Theme</Template>
  <TotalTime>72</TotalTime>
  <Words>1152</Words>
  <Application>Microsoft Office PowerPoint</Application>
  <PresentationFormat>Custom</PresentationFormat>
  <Paragraphs>186</Paragraphs>
  <Slides>13</Slides>
  <Notes>0</Notes>
  <HiddenSlides>0</HiddenSlides>
  <MMClips>0</MMClips>
  <ScaleCrop>false</ScaleCrop>
  <HeadingPairs>
    <vt:vector size="6" baseType="variant">
      <vt:variant>
        <vt:lpstr>Fonts Used</vt:lpstr>
      </vt:variant>
      <vt:variant>
        <vt:i4>2</vt:i4>
      </vt:variant>
      <vt:variant>
        <vt:lpstr>Theme</vt:lpstr>
      </vt:variant>
      <vt:variant>
        <vt:i4>3</vt:i4>
      </vt:variant>
      <vt:variant>
        <vt:lpstr>Slide Titles</vt:lpstr>
      </vt:variant>
      <vt:variant>
        <vt:i4>13</vt:i4>
      </vt:variant>
    </vt:vector>
  </HeadingPairs>
  <TitlesOfParts>
    <vt:vector size="18" baseType="lpstr">
      <vt:lpstr>Arial</vt:lpstr>
      <vt:lpstr>Calibri</vt:lpstr>
      <vt:lpstr>Job Aid Template</vt:lpstr>
      <vt:lpstr>1_Administrative</vt:lpstr>
      <vt:lpstr>1_Job Aid Template</vt:lpstr>
      <vt:lpstr>Buyer Hub</vt:lpstr>
      <vt:lpstr>Buyer Hub (Part 1 of 12)</vt:lpstr>
      <vt:lpstr>Buyer Hub (Part 2 of 12)</vt:lpstr>
      <vt:lpstr>Buyer Hub (Part 3 of 12)</vt:lpstr>
      <vt:lpstr>Buyer Hub (Part 4 of 12)</vt:lpstr>
      <vt:lpstr>Buyer Hub (Part 5 of 12)</vt:lpstr>
      <vt:lpstr>Buyer Hub (Part 6 of 12)</vt:lpstr>
      <vt:lpstr>Buyer Hub (Part 7 of 12)</vt:lpstr>
      <vt:lpstr>Buyer Hub (Part 8 of 12)</vt:lpstr>
      <vt:lpstr>Buyer Hub (Part 9 of 12)</vt:lpstr>
      <vt:lpstr>Buyer Hub (Part 10 of 12)</vt:lpstr>
      <vt:lpstr>Buyer Hub (Part 11 of 12)</vt:lpstr>
      <vt:lpstr>Buyer Hub (Part 12 of 12)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Suite_Workstream_Title</dc:title>
  <dc:creator>Bennett, Sarah</dc:creator>
  <cp:lastModifiedBy>Swartout, Darcy</cp:lastModifiedBy>
  <cp:revision>3</cp:revision>
  <cp:lastPrinted>2024-05-14T19:49:44Z</cp:lastPrinted>
  <dcterms:created xsi:type="dcterms:W3CDTF">2024-01-04T16:25:20Z</dcterms:created>
  <dcterms:modified xsi:type="dcterms:W3CDTF">2025-09-08T18:31:25Z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SetDate">
    <vt:lpwstr>2024-01-04T16:25:20Z</vt:lpwstr>
  </property>
  <property fmtid="{D5CDD505-2E9C-101B-9397-08002B2CF9AE}" pid="4" name="MSIP_Label_ea60d57e-af5b-4752-ac57-3e4f28ca11dc_Method">
    <vt:lpwstr>Standard</vt:lpwstr>
  </property>
  <property fmtid="{D5CDD505-2E9C-101B-9397-08002B2CF9AE}" pid="5" name="MSIP_Label_ea60d57e-af5b-4752-ac57-3e4f28ca11dc_Name">
    <vt:lpwstr>ea60d57e-af5b-4752-ac57-3e4f28ca11dc</vt:lpwstr>
  </property>
  <property fmtid="{D5CDD505-2E9C-101B-9397-08002B2CF9AE}" pid="6" name="MSIP_Label_ea60d57e-af5b-4752-ac57-3e4f28ca11dc_SiteId">
    <vt:lpwstr>36da45f1-dd2c-4d1f-af13-5abe46b99921</vt:lpwstr>
  </property>
  <property fmtid="{D5CDD505-2E9C-101B-9397-08002B2CF9AE}" pid="7" name="MSIP_Label_ea60d57e-af5b-4752-ac57-3e4f28ca11dc_ActionId">
    <vt:lpwstr>502715d2-dc1c-4686-9400-29020d63069a</vt:lpwstr>
  </property>
  <property fmtid="{D5CDD505-2E9C-101B-9397-08002B2CF9AE}" pid="8" name="MSIP_Label_ea60d57e-af5b-4752-ac57-3e4f28ca11dc_ContentBits">
    <vt:lpwstr>0</vt:lpwstr>
  </property>
  <property fmtid="{D5CDD505-2E9C-101B-9397-08002B2CF9AE}" pid="9" name="ContentTypeId">
    <vt:lpwstr>0x010100A8EAE3A79BBFD64492F0113C7CC0E81F</vt:lpwstr>
  </property>
  <property fmtid="{D5CDD505-2E9C-101B-9397-08002B2CF9AE}" pid="10" name="MediaServiceImageTags">
    <vt:lpwstr/>
  </property>
  <property fmtid="{D5CDD505-2E9C-101B-9397-08002B2CF9AE}" pid="11" name="ArticulateGUID">
    <vt:lpwstr>560943A2-4B10-499A-8D1B-405F6B5D7BA1</vt:lpwstr>
  </property>
  <property fmtid="{D5CDD505-2E9C-101B-9397-08002B2CF9AE}" pid="12" name="ArticulatePath">
    <vt:lpwstr>https://gets-my.sharepoint.com/personal/chris_barfield_doas_ga_gov/Documents/Desktop/Workday Job Aids/Procurement Job Aids/Job Aid_Workstream_Template_Final</vt:lpwstr>
  </property>
</Properties>
</file>