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5"/>
  </p:notesMasterIdLst>
  <p:sldIdLst>
    <p:sldId id="355" r:id="rId6"/>
    <p:sldId id="368" r:id="rId7"/>
    <p:sldId id="376" r:id="rId8"/>
    <p:sldId id="377" r:id="rId9"/>
    <p:sldId id="381" r:id="rId10"/>
    <p:sldId id="380" r:id="rId11"/>
    <p:sldId id="378" r:id="rId12"/>
    <p:sldId id="379" r:id="rId13"/>
    <p:sldId id="356" r:id="rId14"/>
  </p:sldIdLst>
  <p:sldSz cx="12192000" cy="16256000"/>
  <p:notesSz cx="7315200" cy="96012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F94FB268-4EB0-26A1-9FED-9A9B05C4B15C}" name="McClester, Ryan" initials="MR" userId="S::ryan.mcclester@sao.ga.gov::5f0298cf-8456-4577-8b9b-8f3379c01079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A6C03AB1-8E7C-7E09-B1AE-C5E0DCE5B814}" name="Stewart, Alexandra" initials="SA" userId="S::alexandra.stewart@doas.ga.gov::3f324179-5079-4e8c-9567-70d9ee78726e" providerId="AD"/>
  <p188:author id="{67594FB9-BEA4-EE57-F985-59D2DBC1E009}" name="Reddick, Sheree" initials="RS" userId="S::sheree.reddick@doas.ga.gov::79f77c81-3202-45e9-8542-60a85beec9e3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F87AB-90D8-49DF-A0C3-837A4D440945}" v="1" dt="2025-09-08T18:42:35.52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Alexandra" userId="S::alexandra.stewart@doas.ga.gov::3f324179-5079-4e8c-9567-70d9ee78726e" providerId="AD" clId="Web-{95D9D5D4-05C7-FCF2-C6B9-2D637241D353}"/>
    <pc:docChg chg="mod">
      <pc:chgData name="Stewart, Alexandra" userId="S::alexandra.stewart@doas.ga.gov::3f324179-5079-4e8c-9567-70d9ee78726e" providerId="AD" clId="Web-{95D9D5D4-05C7-FCF2-C6B9-2D637241D353}" dt="2025-07-18T17:00:44.910" v="0"/>
      <pc:docMkLst>
        <pc:docMk/>
      </pc:docMkLst>
    </pc:docChg>
  </pc:docChgLst>
  <pc:docChgLst>
    <pc:chgData name="Reddick, Sheree" userId="S::sheree.reddick@doas.ga.gov::79f77c81-3202-45e9-8542-60a85beec9e3" providerId="AD" clId="Web-{B90BB66B-2C54-5169-5512-31FF560F4AA4}"/>
    <pc:docChg chg="mod modSld">
      <pc:chgData name="Reddick, Sheree" userId="S::sheree.reddick@doas.ga.gov::79f77c81-3202-45e9-8542-60a85beec9e3" providerId="AD" clId="Web-{B90BB66B-2C54-5169-5512-31FF560F4AA4}" dt="2025-07-09T14:41:51.273" v="2"/>
      <pc:docMkLst>
        <pc:docMk/>
      </pc:docMkLst>
      <pc:sldChg chg="modSp modCm">
        <pc:chgData name="Reddick, Sheree" userId="S::sheree.reddick@doas.ga.gov::79f77c81-3202-45e9-8542-60a85beec9e3" providerId="AD" clId="Web-{B90BB66B-2C54-5169-5512-31FF560F4AA4}" dt="2025-07-09T14:41:42.163" v="1" actId="20577"/>
        <pc:sldMkLst>
          <pc:docMk/>
          <pc:sldMk cId="1339528299" sldId="355"/>
        </pc:sldMkLst>
        <pc:spChg chg="mod">
          <ac:chgData name="Reddick, Sheree" userId="S::sheree.reddick@doas.ga.gov::79f77c81-3202-45e9-8542-60a85beec9e3" providerId="AD" clId="Web-{B90BB66B-2C54-5169-5512-31FF560F4AA4}" dt="2025-07-09T14:41:42.163" v="1" actId="20577"/>
          <ac:spMkLst>
            <pc:docMk/>
            <pc:sldMk cId="1339528299" sldId="355"/>
            <ac:spMk id="6" creationId="{C3BB6FEC-C60D-49BB-A4AE-8ED5D0583D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S::sheree.reddick@doas.ga.gov::79f77c81-3202-45e9-8542-60a85beec9e3" providerId="AD" clId="Web-{B90BB66B-2C54-5169-5512-31FF560F4AA4}" dt="2025-07-09T14:41:42.163" v="1" actId="20577"/>
              <pc2:cmMkLst xmlns:pc2="http://schemas.microsoft.com/office/powerpoint/2019/9/main/command">
                <pc:docMk/>
                <pc:sldMk cId="1339528299" sldId="355"/>
                <pc2:cmMk id="{3C89C1D6-5E38-4266-95B0-8ED0824066C3}"/>
              </pc2:cmMkLst>
            </pc226:cmChg>
          </p:ext>
        </pc:extLst>
      </pc:sldChg>
    </pc:docChg>
  </pc:docChgLst>
  <pc:docChgLst>
    <pc:chgData name="McClester, Ryan" userId="S::ryan.mcclester@sao.ga.gov::5f0298cf-8456-4577-8b9b-8f3379c01079" providerId="AD" clId="Web-{FD089364-58E5-76A0-F00C-6621951A9F61}"/>
    <pc:docChg chg="mod">
      <pc:chgData name="McClester, Ryan" userId="S::ryan.mcclester@sao.ga.gov::5f0298cf-8456-4577-8b9b-8f3379c01079" providerId="AD" clId="Web-{FD089364-58E5-76A0-F00C-6621951A9F61}" dt="2025-07-23T18:48:10.770" v="0"/>
      <pc:docMkLst>
        <pc:docMk/>
      </pc:docMkLst>
    </pc:docChg>
  </pc:docChgLst>
  <pc:docChgLst>
    <pc:chgData name="Swartout, Darcy" userId="1c015fc4-41a8-4efb-8017-be6f6fc86c37" providerId="ADAL" clId="{D45F87AB-90D8-49DF-A0C3-837A4D440945}"/>
    <pc:docChg chg="modMainMaster">
      <pc:chgData name="Swartout, Darcy" userId="1c015fc4-41a8-4efb-8017-be6f6fc86c37" providerId="ADAL" clId="{D45F87AB-90D8-49DF-A0C3-837A4D440945}" dt="2025-09-08T18:42:35.526" v="0"/>
      <pc:docMkLst>
        <pc:docMk/>
      </pc:docMkLst>
      <pc:sldMasterChg chg="modSldLayout">
        <pc:chgData name="Swartout, Darcy" userId="1c015fc4-41a8-4efb-8017-be6f6fc86c37" providerId="ADAL" clId="{D45F87AB-90D8-49DF-A0C3-837A4D440945}" dt="2025-09-08T18:42:35.526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D45F87AB-90D8-49DF-A0C3-837A4D440945}" dt="2025-09-08T18:42:35.526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D45F87AB-90D8-49DF-A0C3-837A4D440945}" dt="2025-09-08T18:42:35.526" v="0"/>
            <ac:spMkLst>
              <pc:docMk/>
              <pc:sldMasterMk cId="626881921" sldId="2147483711"/>
              <pc:sldLayoutMk cId="2932939049" sldId="2147483714"/>
              <ac:spMk id="24" creationId="{03D659BB-155B-D278-ECC6-08E5BEC57D83}"/>
            </ac:spMkLst>
          </pc:spChg>
        </pc:sldLayoutChg>
      </pc:sldMasterChg>
    </pc:docChg>
  </pc:docChgLst>
  <pc:docChgLst>
    <pc:chgData name="Swartout, Darcy" userId="1c015fc4-41a8-4efb-8017-be6f6fc86c37" providerId="ADAL" clId="{67D82259-0739-4FEB-AF34-5B3C421F272E}"/>
    <pc:docChg chg="custSel modSld modMainMaster">
      <pc:chgData name="Swartout, Darcy" userId="1c015fc4-41a8-4efb-8017-be6f6fc86c37" providerId="ADAL" clId="{67D82259-0739-4FEB-AF34-5B3C421F272E}" dt="2025-07-07T14:57:24.953" v="697" actId="113"/>
      <pc:docMkLst>
        <pc:docMk/>
      </pc:docMkLst>
      <pc:sldChg chg="addSp delSp modSp mod modCm">
        <pc:chgData name="Swartout, Darcy" userId="1c015fc4-41a8-4efb-8017-be6f6fc86c37" providerId="ADAL" clId="{67D82259-0739-4FEB-AF34-5B3C421F272E}" dt="2025-07-07T14:56:31.974" v="691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67D82259-0739-4FEB-AF34-5B3C421F272E}" dt="2025-07-07T14:33:17.326" v="8" actId="20577"/>
          <ac:spMkLst>
            <pc:docMk/>
            <pc:sldMk cId="1339528299" sldId="355"/>
            <ac:spMk id="5" creationId="{B4BECF17-DFF5-706A-4BD9-83DBF4B2690D}"/>
          </ac:spMkLst>
        </pc:spChg>
        <pc:spChg chg="mod">
          <ac:chgData name="Swartout, Darcy" userId="1c015fc4-41a8-4efb-8017-be6f6fc86c37" providerId="ADAL" clId="{67D82259-0739-4FEB-AF34-5B3C421F272E}" dt="2025-07-07T14:56:31.974" v="691" actId="20577"/>
          <ac:spMkLst>
            <pc:docMk/>
            <pc:sldMk cId="1339528299" sldId="355"/>
            <ac:spMk id="7" creationId="{84D10075-D2D1-BEAF-E25D-673DCC1AF6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67D82259-0739-4FEB-AF34-5B3C421F272E}" dt="2025-07-07T14:33:17.326" v="8" actId="20577"/>
              <pc2:cmMkLst xmlns:pc2="http://schemas.microsoft.com/office/powerpoint/2019/9/main/command">
                <pc:docMk/>
                <pc:sldMk cId="1339528299" sldId="355"/>
                <pc2:cmMk id="{A7A6D933-CB57-4881-AD9C-0CCDA180F5BD}"/>
              </pc2:cmMkLst>
            </pc226:cmChg>
          </p:ext>
        </pc:extLst>
      </pc:sldChg>
      <pc:sldChg chg="modSp mod">
        <pc:chgData name="Swartout, Darcy" userId="1c015fc4-41a8-4efb-8017-be6f6fc86c37" providerId="ADAL" clId="{67D82259-0739-4FEB-AF34-5B3C421F272E}" dt="2025-07-07T14:54:34.013" v="571" actId="20577"/>
        <pc:sldMkLst>
          <pc:docMk/>
          <pc:sldMk cId="2178360457" sldId="356"/>
        </pc:sldMkLst>
        <pc:spChg chg="mod">
          <ac:chgData name="Swartout, Darcy" userId="1c015fc4-41a8-4efb-8017-be6f6fc86c37" providerId="ADAL" clId="{67D82259-0739-4FEB-AF34-5B3C421F272E}" dt="2025-07-07T14:34:41.060" v="31" actId="20577"/>
          <ac:spMkLst>
            <pc:docMk/>
            <pc:sldMk cId="2178360457" sldId="356"/>
            <ac:spMk id="5" creationId="{AA72F123-7042-8D81-34FB-091C1DD175DE}"/>
          </ac:spMkLst>
        </pc:spChg>
        <pc:spChg chg="mod">
          <ac:chgData name="Swartout, Darcy" userId="1c015fc4-41a8-4efb-8017-be6f6fc86c37" providerId="ADAL" clId="{67D82259-0739-4FEB-AF34-5B3C421F272E}" dt="2025-07-07T14:54:13.987" v="527" actId="179"/>
          <ac:spMkLst>
            <pc:docMk/>
            <pc:sldMk cId="2178360457" sldId="356"/>
            <ac:spMk id="6" creationId="{9BBFBB83-8BDA-AEDF-0A26-4C068D97C613}"/>
          </ac:spMkLst>
        </pc:spChg>
        <pc:spChg chg="mod">
          <ac:chgData name="Swartout, Darcy" userId="1c015fc4-41a8-4efb-8017-be6f6fc86c37" providerId="ADAL" clId="{67D82259-0739-4FEB-AF34-5B3C421F272E}" dt="2025-07-07T14:54:34.013" v="571" actId="20577"/>
          <ac:spMkLst>
            <pc:docMk/>
            <pc:sldMk cId="2178360457" sldId="356"/>
            <ac:spMk id="14" creationId="{040CAB07-8AE8-6C8F-D92C-16E70CFE243D}"/>
          </ac:spMkLst>
        </pc:spChg>
        <pc:picChg chg="mod">
          <ac:chgData name="Swartout, Darcy" userId="1c015fc4-41a8-4efb-8017-be6f6fc86c37" providerId="ADAL" clId="{67D82259-0739-4FEB-AF34-5B3C421F272E}" dt="2025-07-07T14:37:52.650" v="140" actId="108"/>
          <ac:picMkLst>
            <pc:docMk/>
            <pc:sldMk cId="2178360457" sldId="356"/>
            <ac:picMk id="9" creationId="{9AE0B8D0-F03F-97C1-6F75-0EBBF8B4FEAC}"/>
          </ac:picMkLst>
        </pc:picChg>
      </pc:sldChg>
      <pc:sldChg chg="modSp mod">
        <pc:chgData name="Swartout, Darcy" userId="1c015fc4-41a8-4efb-8017-be6f6fc86c37" providerId="ADAL" clId="{67D82259-0739-4FEB-AF34-5B3C421F272E}" dt="2025-07-07T14:37:40.010" v="132" actId="108"/>
        <pc:sldMkLst>
          <pc:docMk/>
          <pc:sldMk cId="1497848447" sldId="368"/>
        </pc:sldMkLst>
        <pc:spChg chg="mod">
          <ac:chgData name="Swartout, Darcy" userId="1c015fc4-41a8-4efb-8017-be6f6fc86c37" providerId="ADAL" clId="{67D82259-0739-4FEB-AF34-5B3C421F272E}" dt="2025-07-07T14:34:06.709" v="17" actId="20577"/>
          <ac:spMkLst>
            <pc:docMk/>
            <pc:sldMk cId="1497848447" sldId="368"/>
            <ac:spMk id="5" creationId="{225B4606-F14E-E540-6817-C64462F3975C}"/>
          </ac:spMkLst>
        </pc:spChg>
        <pc:spChg chg="mod">
          <ac:chgData name="Swartout, Darcy" userId="1c015fc4-41a8-4efb-8017-be6f6fc86c37" providerId="ADAL" clId="{67D82259-0739-4FEB-AF34-5B3C421F272E}" dt="2025-07-07T14:36:16.204" v="101" actId="113"/>
          <ac:spMkLst>
            <pc:docMk/>
            <pc:sldMk cId="1497848447" sldId="368"/>
            <ac:spMk id="6" creationId="{2E35D06C-3447-A41D-55BC-039D38C0B813}"/>
          </ac:spMkLst>
        </pc:spChg>
        <pc:spChg chg="mod">
          <ac:chgData name="Swartout, Darcy" userId="1c015fc4-41a8-4efb-8017-be6f6fc86c37" providerId="ADAL" clId="{67D82259-0739-4FEB-AF34-5B3C421F272E}" dt="2025-07-07T14:36:02.558" v="84" actId="6549"/>
          <ac:spMkLst>
            <pc:docMk/>
            <pc:sldMk cId="1497848447" sldId="368"/>
            <ac:spMk id="7" creationId="{DD649DBE-33E4-2126-B73C-ADC525900C6C}"/>
          </ac:spMkLst>
        </pc:spChg>
        <pc:spChg chg="mod">
          <ac:chgData name="Swartout, Darcy" userId="1c015fc4-41a8-4efb-8017-be6f6fc86c37" providerId="ADAL" clId="{67D82259-0739-4FEB-AF34-5B3C421F272E}" dt="2025-07-07T14:36:20.421" v="113" actId="1036"/>
          <ac:spMkLst>
            <pc:docMk/>
            <pc:sldMk cId="1497848447" sldId="368"/>
            <ac:spMk id="11" creationId="{35A36DCE-2105-CAE2-7FBC-D4BC1C2C28AA}"/>
          </ac:spMkLst>
        </pc:spChg>
        <pc:picChg chg="mod">
          <ac:chgData name="Swartout, Darcy" userId="1c015fc4-41a8-4efb-8017-be6f6fc86c37" providerId="ADAL" clId="{67D82259-0739-4FEB-AF34-5B3C421F272E}" dt="2025-07-07T14:37:40.010" v="132" actId="108"/>
          <ac:picMkLst>
            <pc:docMk/>
            <pc:sldMk cId="1497848447" sldId="368"/>
            <ac:picMk id="10" creationId="{9D5700A7-B783-325C-882B-E5117791FADD}"/>
          </ac:picMkLst>
        </pc:picChg>
        <pc:picChg chg="mod">
          <ac:chgData name="Swartout, Darcy" userId="1c015fc4-41a8-4efb-8017-be6f6fc86c37" providerId="ADAL" clId="{67D82259-0739-4FEB-AF34-5B3C421F272E}" dt="2025-07-07T14:37:39.554" v="131" actId="108"/>
          <ac:picMkLst>
            <pc:docMk/>
            <pc:sldMk cId="1497848447" sldId="368"/>
            <ac:picMk id="15" creationId="{42C2FA83-BA7E-3FB1-CD01-A29F5BF5B3E0}"/>
          </ac:picMkLst>
        </pc:picChg>
      </pc:sldChg>
      <pc:sldChg chg="modSp mod">
        <pc:chgData name="Swartout, Darcy" userId="1c015fc4-41a8-4efb-8017-be6f6fc86c37" providerId="ADAL" clId="{67D82259-0739-4FEB-AF34-5B3C421F272E}" dt="2025-07-07T14:38:59.742" v="162" actId="114"/>
        <pc:sldMkLst>
          <pc:docMk/>
          <pc:sldMk cId="2358687986" sldId="376"/>
        </pc:sldMkLst>
        <pc:spChg chg="mod">
          <ac:chgData name="Swartout, Darcy" userId="1c015fc4-41a8-4efb-8017-be6f6fc86c37" providerId="ADAL" clId="{67D82259-0739-4FEB-AF34-5B3C421F272E}" dt="2025-07-07T14:34:14.988" v="19" actId="20577"/>
          <ac:spMkLst>
            <pc:docMk/>
            <pc:sldMk cId="2358687986" sldId="376"/>
            <ac:spMk id="5" creationId="{181308F4-E03B-0A43-D2A1-F6A3559DAA20}"/>
          </ac:spMkLst>
        </pc:spChg>
        <pc:spChg chg="mod">
          <ac:chgData name="Swartout, Darcy" userId="1c015fc4-41a8-4efb-8017-be6f6fc86c37" providerId="ADAL" clId="{67D82259-0739-4FEB-AF34-5B3C421F272E}" dt="2025-07-07T14:38:59.742" v="162" actId="114"/>
          <ac:spMkLst>
            <pc:docMk/>
            <pc:sldMk cId="2358687986" sldId="376"/>
            <ac:spMk id="7" creationId="{CF4B91AB-6305-73E6-977E-6CD8C8C40FE0}"/>
          </ac:spMkLst>
        </pc:spChg>
        <pc:spChg chg="mod">
          <ac:chgData name="Swartout, Darcy" userId="1c015fc4-41a8-4efb-8017-be6f6fc86c37" providerId="ADAL" clId="{67D82259-0739-4FEB-AF34-5B3C421F272E}" dt="2025-07-07T14:36:42.174" v="117" actId="14100"/>
          <ac:spMkLst>
            <pc:docMk/>
            <pc:sldMk cId="2358687986" sldId="376"/>
            <ac:spMk id="17" creationId="{E9FCFC31-0F89-B6F1-43AA-266DDCC87C66}"/>
          </ac:spMkLst>
        </pc:spChg>
        <pc:picChg chg="mod">
          <ac:chgData name="Swartout, Darcy" userId="1c015fc4-41a8-4efb-8017-be6f6fc86c37" providerId="ADAL" clId="{67D82259-0739-4FEB-AF34-5B3C421F272E}" dt="2025-07-07T14:37:37.857" v="130" actId="108"/>
          <ac:picMkLst>
            <pc:docMk/>
            <pc:sldMk cId="2358687986" sldId="376"/>
            <ac:picMk id="13" creationId="{C98D82F1-F480-C744-55EA-7104D20615F1}"/>
          </ac:picMkLst>
        </pc:picChg>
        <pc:picChg chg="mod modCrop">
          <ac:chgData name="Swartout, Darcy" userId="1c015fc4-41a8-4efb-8017-be6f6fc86c37" providerId="ADAL" clId="{67D82259-0739-4FEB-AF34-5B3C421F272E}" dt="2025-07-07T14:37:33.982" v="129" actId="1582"/>
          <ac:picMkLst>
            <pc:docMk/>
            <pc:sldMk cId="2358687986" sldId="376"/>
            <ac:picMk id="16" creationId="{25D50E38-6ECB-141F-4C08-8CC1EBEF8A9F}"/>
          </ac:picMkLst>
        </pc:picChg>
      </pc:sldChg>
      <pc:sldChg chg="modSp mod">
        <pc:chgData name="Swartout, Darcy" userId="1c015fc4-41a8-4efb-8017-be6f6fc86c37" providerId="ADAL" clId="{67D82259-0739-4FEB-AF34-5B3C421F272E}" dt="2025-07-07T14:37:43.015" v="134" actId="108"/>
        <pc:sldMkLst>
          <pc:docMk/>
          <pc:sldMk cId="1303072357" sldId="377"/>
        </pc:sldMkLst>
        <pc:spChg chg="mod">
          <ac:chgData name="Swartout, Darcy" userId="1c015fc4-41a8-4efb-8017-be6f6fc86c37" providerId="ADAL" clId="{67D82259-0739-4FEB-AF34-5B3C421F272E}" dt="2025-07-07T14:34:19.279" v="21" actId="20577"/>
          <ac:spMkLst>
            <pc:docMk/>
            <pc:sldMk cId="1303072357" sldId="377"/>
            <ac:spMk id="5" creationId="{E2688A41-F7B8-36C0-CBE4-64748D95D257}"/>
          </ac:spMkLst>
        </pc:spChg>
        <pc:picChg chg="mod">
          <ac:chgData name="Swartout, Darcy" userId="1c015fc4-41a8-4efb-8017-be6f6fc86c37" providerId="ADAL" clId="{67D82259-0739-4FEB-AF34-5B3C421F272E}" dt="2025-07-07T14:37:42.476" v="133" actId="108"/>
          <ac:picMkLst>
            <pc:docMk/>
            <pc:sldMk cId="1303072357" sldId="377"/>
            <ac:picMk id="33" creationId="{FC868350-28D3-E82F-1491-A58C02A57574}"/>
          </ac:picMkLst>
        </pc:picChg>
        <pc:picChg chg="mod">
          <ac:chgData name="Swartout, Darcy" userId="1c015fc4-41a8-4efb-8017-be6f6fc86c37" providerId="ADAL" clId="{67D82259-0739-4FEB-AF34-5B3C421F272E}" dt="2025-07-07T14:37:43.015" v="134" actId="108"/>
          <ac:picMkLst>
            <pc:docMk/>
            <pc:sldMk cId="1303072357" sldId="377"/>
            <ac:picMk id="42" creationId="{71E3195C-5069-2EC9-35D3-9983E06EDE57}"/>
          </ac:picMkLst>
        </pc:picChg>
      </pc:sldChg>
      <pc:sldChg chg="modSp mod">
        <pc:chgData name="Swartout, Darcy" userId="1c015fc4-41a8-4efb-8017-be6f6fc86c37" providerId="ADAL" clId="{67D82259-0739-4FEB-AF34-5B3C421F272E}" dt="2025-07-07T14:52:03.941" v="349" actId="113"/>
        <pc:sldMkLst>
          <pc:docMk/>
          <pc:sldMk cId="1307817856" sldId="378"/>
        </pc:sldMkLst>
        <pc:spChg chg="mod">
          <ac:chgData name="Swartout, Darcy" userId="1c015fc4-41a8-4efb-8017-be6f6fc86c37" providerId="ADAL" clId="{67D82259-0739-4FEB-AF34-5B3C421F272E}" dt="2025-07-07T14:34:32.419" v="27" actId="20577"/>
          <ac:spMkLst>
            <pc:docMk/>
            <pc:sldMk cId="1307817856" sldId="378"/>
            <ac:spMk id="5" creationId="{5FA68D8A-33D4-A3ED-FC62-9CD0CDBCAC52}"/>
          </ac:spMkLst>
        </pc:spChg>
        <pc:spChg chg="mod">
          <ac:chgData name="Swartout, Darcy" userId="1c015fc4-41a8-4efb-8017-be6f6fc86c37" providerId="ADAL" clId="{67D82259-0739-4FEB-AF34-5B3C421F272E}" dt="2025-07-07T14:52:03.941" v="349" actId="113"/>
          <ac:spMkLst>
            <pc:docMk/>
            <pc:sldMk cId="1307817856" sldId="378"/>
            <ac:spMk id="6" creationId="{957C1B96-C2FA-AABE-5C67-578927097CA7}"/>
          </ac:spMkLst>
        </pc:spChg>
        <pc:spChg chg="mod">
          <ac:chgData name="Swartout, Darcy" userId="1c015fc4-41a8-4efb-8017-be6f6fc86c37" providerId="ADAL" clId="{67D82259-0739-4FEB-AF34-5B3C421F272E}" dt="2025-07-07T14:51:07.100" v="316" actId="20577"/>
          <ac:spMkLst>
            <pc:docMk/>
            <pc:sldMk cId="1307817856" sldId="378"/>
            <ac:spMk id="9" creationId="{801AAC2F-21DB-5BA2-42C3-E9A4C154EA43}"/>
          </ac:spMkLst>
        </pc:spChg>
        <pc:picChg chg="mod">
          <ac:chgData name="Swartout, Darcy" userId="1c015fc4-41a8-4efb-8017-be6f6fc86c37" providerId="ADAL" clId="{67D82259-0739-4FEB-AF34-5B3C421F272E}" dt="2025-07-07T14:37:48.432" v="138" actId="108"/>
          <ac:picMkLst>
            <pc:docMk/>
            <pc:sldMk cId="1307817856" sldId="378"/>
            <ac:picMk id="12" creationId="{A407795C-38F0-8641-8CAF-9F919C5F8474}"/>
          </ac:picMkLst>
        </pc:picChg>
        <pc:picChg chg="mod">
          <ac:chgData name="Swartout, Darcy" userId="1c015fc4-41a8-4efb-8017-be6f6fc86c37" providerId="ADAL" clId="{67D82259-0739-4FEB-AF34-5B3C421F272E}" dt="2025-07-07T14:37:47.977" v="137" actId="108"/>
          <ac:picMkLst>
            <pc:docMk/>
            <pc:sldMk cId="1307817856" sldId="378"/>
            <ac:picMk id="14" creationId="{5D335344-27D7-0764-DF81-5375F8EDB3ED}"/>
          </ac:picMkLst>
        </pc:picChg>
      </pc:sldChg>
      <pc:sldChg chg="modSp mod">
        <pc:chgData name="Swartout, Darcy" userId="1c015fc4-41a8-4efb-8017-be6f6fc86c37" providerId="ADAL" clId="{67D82259-0739-4FEB-AF34-5B3C421F272E}" dt="2025-07-07T14:57:24.953" v="697" actId="113"/>
        <pc:sldMkLst>
          <pc:docMk/>
          <pc:sldMk cId="1569696949" sldId="379"/>
        </pc:sldMkLst>
        <pc:spChg chg="mod">
          <ac:chgData name="Swartout, Darcy" userId="1c015fc4-41a8-4efb-8017-be6f6fc86c37" providerId="ADAL" clId="{67D82259-0739-4FEB-AF34-5B3C421F272E}" dt="2025-07-07T14:34:36.770" v="29" actId="20577"/>
          <ac:spMkLst>
            <pc:docMk/>
            <pc:sldMk cId="1569696949" sldId="379"/>
            <ac:spMk id="5" creationId="{552CCB2B-7F1F-A8B3-2D22-90045E4FD8DD}"/>
          </ac:spMkLst>
        </pc:spChg>
        <pc:spChg chg="mod">
          <ac:chgData name="Swartout, Darcy" userId="1c015fc4-41a8-4efb-8017-be6f6fc86c37" providerId="ADAL" clId="{67D82259-0739-4FEB-AF34-5B3C421F272E}" dt="2025-07-07T14:53:55.460" v="518" actId="1036"/>
          <ac:spMkLst>
            <pc:docMk/>
            <pc:sldMk cId="1569696949" sldId="379"/>
            <ac:spMk id="6" creationId="{0DFBB108-60CE-83CB-2626-C0B1224A172C}"/>
          </ac:spMkLst>
        </pc:spChg>
        <pc:spChg chg="mod">
          <ac:chgData name="Swartout, Darcy" userId="1c015fc4-41a8-4efb-8017-be6f6fc86c37" providerId="ADAL" clId="{67D82259-0739-4FEB-AF34-5B3C421F272E}" dt="2025-07-07T14:57:24.953" v="697" actId="113"/>
          <ac:spMkLst>
            <pc:docMk/>
            <pc:sldMk cId="1569696949" sldId="379"/>
            <ac:spMk id="9" creationId="{2B87B394-E226-A6A7-80CD-A1A3891434E2}"/>
          </ac:spMkLst>
        </pc:spChg>
        <pc:spChg chg="mod">
          <ac:chgData name="Swartout, Darcy" userId="1c015fc4-41a8-4efb-8017-be6f6fc86c37" providerId="ADAL" clId="{67D82259-0739-4FEB-AF34-5B3C421F272E}" dt="2025-07-07T14:53:55.460" v="518" actId="1036"/>
          <ac:spMkLst>
            <pc:docMk/>
            <pc:sldMk cId="1569696949" sldId="379"/>
            <ac:spMk id="10" creationId="{54051284-87A0-9E83-84A7-21909A1D48E2}"/>
          </ac:spMkLst>
        </pc:spChg>
        <pc:spChg chg="mod">
          <ac:chgData name="Swartout, Darcy" userId="1c015fc4-41a8-4efb-8017-be6f6fc86c37" providerId="ADAL" clId="{67D82259-0739-4FEB-AF34-5B3C421F272E}" dt="2025-07-07T14:53:55.460" v="518" actId="1036"/>
          <ac:spMkLst>
            <pc:docMk/>
            <pc:sldMk cId="1569696949" sldId="379"/>
            <ac:spMk id="11" creationId="{1D2BA7F8-07DA-30A0-92ED-15BA330AA8D9}"/>
          </ac:spMkLst>
        </pc:spChg>
        <pc:spChg chg="mod">
          <ac:chgData name="Swartout, Darcy" userId="1c015fc4-41a8-4efb-8017-be6f6fc86c37" providerId="ADAL" clId="{67D82259-0739-4FEB-AF34-5B3C421F272E}" dt="2025-07-07T14:53:55.460" v="518" actId="1036"/>
          <ac:spMkLst>
            <pc:docMk/>
            <pc:sldMk cId="1569696949" sldId="379"/>
            <ac:spMk id="12" creationId="{C90D45E8-C397-0B2E-5624-13953B45E0E5}"/>
          </ac:spMkLst>
        </pc:spChg>
        <pc:spChg chg="mod">
          <ac:chgData name="Swartout, Darcy" userId="1c015fc4-41a8-4efb-8017-be6f6fc86c37" providerId="ADAL" clId="{67D82259-0739-4FEB-AF34-5B3C421F272E}" dt="2025-07-07T14:53:55.460" v="518" actId="1036"/>
          <ac:spMkLst>
            <pc:docMk/>
            <pc:sldMk cId="1569696949" sldId="379"/>
            <ac:spMk id="13" creationId="{261DFEF8-4CE3-E748-288F-6C9E53B610E9}"/>
          </ac:spMkLst>
        </pc:spChg>
        <pc:spChg chg="mod">
          <ac:chgData name="Swartout, Darcy" userId="1c015fc4-41a8-4efb-8017-be6f6fc86c37" providerId="ADAL" clId="{67D82259-0739-4FEB-AF34-5B3C421F272E}" dt="2025-07-07T14:53:55.460" v="518" actId="1036"/>
          <ac:spMkLst>
            <pc:docMk/>
            <pc:sldMk cId="1569696949" sldId="379"/>
            <ac:spMk id="14" creationId="{9E9DF4E2-4C3B-B26D-B81A-5730F3F545A6}"/>
          </ac:spMkLst>
        </pc:spChg>
        <pc:picChg chg="mod">
          <ac:chgData name="Swartout, Darcy" userId="1c015fc4-41a8-4efb-8017-be6f6fc86c37" providerId="ADAL" clId="{67D82259-0739-4FEB-AF34-5B3C421F272E}" dt="2025-07-07T14:53:55.460" v="518" actId="1036"/>
          <ac:picMkLst>
            <pc:docMk/>
            <pc:sldMk cId="1569696949" sldId="379"/>
            <ac:picMk id="7" creationId="{4366ECDB-A175-D7B5-0173-802FF133CDE6}"/>
          </ac:picMkLst>
        </pc:picChg>
      </pc:sldChg>
      <pc:sldChg chg="modSp mod">
        <pc:chgData name="Swartout, Darcy" userId="1c015fc4-41a8-4efb-8017-be6f6fc86c37" providerId="ADAL" clId="{67D82259-0739-4FEB-AF34-5B3C421F272E}" dt="2025-07-07T14:48:05.574" v="300" actId="179"/>
        <pc:sldMkLst>
          <pc:docMk/>
          <pc:sldMk cId="3790685998" sldId="380"/>
        </pc:sldMkLst>
        <pc:spChg chg="mod">
          <ac:chgData name="Swartout, Darcy" userId="1c015fc4-41a8-4efb-8017-be6f6fc86c37" providerId="ADAL" clId="{67D82259-0739-4FEB-AF34-5B3C421F272E}" dt="2025-07-07T14:34:27.829" v="25" actId="20577"/>
          <ac:spMkLst>
            <pc:docMk/>
            <pc:sldMk cId="3790685998" sldId="380"/>
            <ac:spMk id="5" creationId="{0348BBA2-A158-1931-787F-AB09C042B6D1}"/>
          </ac:spMkLst>
        </pc:spChg>
        <pc:spChg chg="mod">
          <ac:chgData name="Swartout, Darcy" userId="1c015fc4-41a8-4efb-8017-be6f6fc86c37" providerId="ADAL" clId="{67D82259-0739-4FEB-AF34-5B3C421F272E}" dt="2025-07-07T14:48:05.574" v="300" actId="179"/>
          <ac:spMkLst>
            <pc:docMk/>
            <pc:sldMk cId="3790685998" sldId="380"/>
            <ac:spMk id="9" creationId="{4DD8AAFD-F72C-288C-1757-A94EC0B65049}"/>
          </ac:spMkLst>
        </pc:spChg>
        <pc:picChg chg="mod">
          <ac:chgData name="Swartout, Darcy" userId="1c015fc4-41a8-4efb-8017-be6f6fc86c37" providerId="ADAL" clId="{67D82259-0739-4FEB-AF34-5B3C421F272E}" dt="2025-07-07T14:37:46.416" v="136" actId="108"/>
          <ac:picMkLst>
            <pc:docMk/>
            <pc:sldMk cId="3790685998" sldId="380"/>
            <ac:picMk id="7" creationId="{664C83EC-839A-09A3-7998-06B6C8E35A1A}"/>
          </ac:picMkLst>
        </pc:picChg>
      </pc:sldChg>
      <pc:sldChg chg="modSp mod">
        <pc:chgData name="Swartout, Darcy" userId="1c015fc4-41a8-4efb-8017-be6f6fc86c37" providerId="ADAL" clId="{67D82259-0739-4FEB-AF34-5B3C421F272E}" dt="2025-07-07T14:57:02.574" v="695" actId="1035"/>
        <pc:sldMkLst>
          <pc:docMk/>
          <pc:sldMk cId="21629260" sldId="381"/>
        </pc:sldMkLst>
        <pc:spChg chg="mod">
          <ac:chgData name="Swartout, Darcy" userId="1c015fc4-41a8-4efb-8017-be6f6fc86c37" providerId="ADAL" clId="{67D82259-0739-4FEB-AF34-5B3C421F272E}" dt="2025-07-07T14:34:23.658" v="23" actId="20577"/>
          <ac:spMkLst>
            <pc:docMk/>
            <pc:sldMk cId="21629260" sldId="381"/>
            <ac:spMk id="5" creationId="{2DE176DF-2F7D-325E-2AFF-D863D8262A2D}"/>
          </ac:spMkLst>
        </pc:spChg>
        <pc:spChg chg="mod">
          <ac:chgData name="Swartout, Darcy" userId="1c015fc4-41a8-4efb-8017-be6f6fc86c37" providerId="ADAL" clId="{67D82259-0739-4FEB-AF34-5B3C421F272E}" dt="2025-07-07T14:40:43.245" v="190" actId="1036"/>
          <ac:spMkLst>
            <pc:docMk/>
            <pc:sldMk cId="21629260" sldId="381"/>
            <ac:spMk id="7" creationId="{107125C4-D325-124E-7432-0DB6B99761B8}"/>
          </ac:spMkLst>
        </pc:spChg>
        <pc:spChg chg="mod">
          <ac:chgData name="Swartout, Darcy" userId="1c015fc4-41a8-4efb-8017-be6f6fc86c37" providerId="ADAL" clId="{67D82259-0739-4FEB-AF34-5B3C421F272E}" dt="2025-07-07T14:41:58.694" v="222" actId="20577"/>
          <ac:spMkLst>
            <pc:docMk/>
            <pc:sldMk cId="21629260" sldId="381"/>
            <ac:spMk id="9" creationId="{EF439117-A782-AAD5-4B15-70867573FA9B}"/>
          </ac:spMkLst>
        </pc:spChg>
        <pc:spChg chg="mod">
          <ac:chgData name="Swartout, Darcy" userId="1c015fc4-41a8-4efb-8017-be6f6fc86c37" providerId="ADAL" clId="{67D82259-0739-4FEB-AF34-5B3C421F272E}" dt="2025-07-07T14:40:38.205" v="186" actId="1036"/>
          <ac:spMkLst>
            <pc:docMk/>
            <pc:sldMk cId="21629260" sldId="381"/>
            <ac:spMk id="11" creationId="{879D5C81-F308-6E8F-6D48-9B7E96F1EBAF}"/>
          </ac:spMkLst>
        </pc:spChg>
        <pc:spChg chg="mod">
          <ac:chgData name="Swartout, Darcy" userId="1c015fc4-41a8-4efb-8017-be6f6fc86c37" providerId="ADAL" clId="{67D82259-0739-4FEB-AF34-5B3C421F272E}" dt="2025-07-07T14:39:52.985" v="168" actId="14100"/>
          <ac:spMkLst>
            <pc:docMk/>
            <pc:sldMk cId="21629260" sldId="381"/>
            <ac:spMk id="12" creationId="{C145A5DA-589E-8278-05D8-53DC0B13CFCC}"/>
          </ac:spMkLst>
        </pc:spChg>
        <pc:spChg chg="mod">
          <ac:chgData name="Swartout, Darcy" userId="1c015fc4-41a8-4efb-8017-be6f6fc86c37" providerId="ADAL" clId="{67D82259-0739-4FEB-AF34-5B3C421F272E}" dt="2025-07-07T14:39:55.435" v="169" actId="14100"/>
          <ac:spMkLst>
            <pc:docMk/>
            <pc:sldMk cId="21629260" sldId="381"/>
            <ac:spMk id="14" creationId="{CE161D20-F061-09DE-B4A6-E2EE7F1A859D}"/>
          </ac:spMkLst>
        </pc:spChg>
        <pc:spChg chg="mod">
          <ac:chgData name="Swartout, Darcy" userId="1c015fc4-41a8-4efb-8017-be6f6fc86c37" providerId="ADAL" clId="{67D82259-0739-4FEB-AF34-5B3C421F272E}" dt="2025-07-07T14:57:02.574" v="695" actId="1035"/>
          <ac:spMkLst>
            <pc:docMk/>
            <pc:sldMk cId="21629260" sldId="381"/>
            <ac:spMk id="16" creationId="{2123DE94-BCE1-3C95-88F0-F27035D576D7}"/>
          </ac:spMkLst>
        </pc:spChg>
        <pc:spChg chg="mod">
          <ac:chgData name="Swartout, Darcy" userId="1c015fc4-41a8-4efb-8017-be6f6fc86c37" providerId="ADAL" clId="{67D82259-0739-4FEB-AF34-5B3C421F272E}" dt="2025-07-07T14:40:06.137" v="176" actId="1036"/>
          <ac:spMkLst>
            <pc:docMk/>
            <pc:sldMk cId="21629260" sldId="381"/>
            <ac:spMk id="18" creationId="{61B807BB-273E-302E-88A2-49B5DE0E0524}"/>
          </ac:spMkLst>
        </pc:spChg>
        <pc:graphicFrameChg chg="mod modGraphic">
          <ac:chgData name="Swartout, Darcy" userId="1c015fc4-41a8-4efb-8017-be6f6fc86c37" providerId="ADAL" clId="{67D82259-0739-4FEB-AF34-5B3C421F272E}" dt="2025-07-07T14:40:31.445" v="181" actId="14100"/>
          <ac:graphicFrameMkLst>
            <pc:docMk/>
            <pc:sldMk cId="21629260" sldId="381"/>
            <ac:graphicFrameMk id="6" creationId="{9844AA97-8CFC-4D33-746D-36E7B337BA15}"/>
          </ac:graphicFrameMkLst>
        </pc:graphicFrameChg>
        <pc:picChg chg="mod">
          <ac:chgData name="Swartout, Darcy" userId="1c015fc4-41a8-4efb-8017-be6f6fc86c37" providerId="ADAL" clId="{67D82259-0739-4FEB-AF34-5B3C421F272E}" dt="2025-07-07T14:37:44.329" v="135" actId="108"/>
          <ac:picMkLst>
            <pc:docMk/>
            <pc:sldMk cId="21629260" sldId="381"/>
            <ac:picMk id="10" creationId="{465B14CD-530A-F936-DAEF-A79D62869E81}"/>
          </ac:picMkLst>
        </pc:picChg>
      </pc:sldChg>
      <pc:sldMasterChg chg="modSldLayout">
        <pc:chgData name="Swartout, Darcy" userId="1c015fc4-41a8-4efb-8017-be6f6fc86c37" providerId="ADAL" clId="{67D82259-0739-4FEB-AF34-5B3C421F272E}" dt="2025-07-07T14:55:40.632" v="604" actId="478"/>
        <pc:sldMasterMkLst>
          <pc:docMk/>
          <pc:sldMasterMk cId="626881921" sldId="2147483711"/>
        </pc:sldMasterMkLst>
        <pc:sldLayoutChg chg="delSp mod">
          <pc:chgData name="Swartout, Darcy" userId="1c015fc4-41a8-4efb-8017-be6f6fc86c37" providerId="ADAL" clId="{67D82259-0739-4FEB-AF34-5B3C421F272E}" dt="2025-07-07T14:55:40.632" v="604" actId="478"/>
          <pc:sldLayoutMkLst>
            <pc:docMk/>
            <pc:sldMasterMk cId="626881921" sldId="2147483711"/>
            <pc:sldLayoutMk cId="2932939049" sldId="2147483714"/>
          </pc:sldLayoutMkLst>
        </pc:sldLayoutChg>
      </pc:sldMasterChg>
    </pc:docChg>
  </pc:docChgLst>
  <pc:docChgLst>
    <pc:chgData name="Reddick, Sheree" userId="79f77c81-3202-45e9-8542-60a85beec9e3" providerId="ADAL" clId="{44D96A86-997D-436C-9034-94341E12B0DC}"/>
    <pc:docChg chg="undo redo custSel addSld delSld modSld">
      <pc:chgData name="Reddick, Sheree" userId="79f77c81-3202-45e9-8542-60a85beec9e3" providerId="ADAL" clId="{44D96A86-997D-436C-9034-94341E12B0DC}" dt="2025-06-16T15:32:16.066" v="3708" actId="20577"/>
      <pc:docMkLst>
        <pc:docMk/>
      </pc:docMkLst>
      <pc:sldChg chg="del">
        <pc:chgData name="Reddick, Sheree" userId="79f77c81-3202-45e9-8542-60a85beec9e3" providerId="ADAL" clId="{44D96A86-997D-436C-9034-94341E12B0DC}" dt="2025-06-16T15:09:53.376" v="3295" actId="47"/>
        <pc:sldMkLst>
          <pc:docMk/>
          <pc:sldMk cId="434607786" sldId="352"/>
        </pc:sldMkLst>
      </pc:sldChg>
      <pc:sldChg chg="modSp mod modCm">
        <pc:chgData name="Reddick, Sheree" userId="79f77c81-3202-45e9-8542-60a85beec9e3" providerId="ADAL" clId="{44D96A86-997D-436C-9034-94341E12B0DC}" dt="2025-06-16T15:13:35.414" v="3555" actId="20577"/>
        <pc:sldMkLst>
          <pc:docMk/>
          <pc:sldMk cId="1339528299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44D96A86-997D-436C-9034-94341E12B0DC}" dt="2025-06-02T13:25:07.138" v="970" actId="20577"/>
              <pc2:cmMkLst xmlns:pc2="http://schemas.microsoft.com/office/powerpoint/2019/9/main/command">
                <pc:docMk/>
                <pc:sldMk cId="1339528299" sldId="355"/>
                <pc2:cmMk id="{AC40762B-664A-4E0B-AEC4-B710F88E20B1}"/>
              </pc2:cmMkLst>
            </pc226:cmChg>
            <pc226:cmChg xmlns:pc226="http://schemas.microsoft.com/office/powerpoint/2022/06/main/command" chg="mod">
              <pc226:chgData name="Reddick, Sheree" userId="79f77c81-3202-45e9-8542-60a85beec9e3" providerId="ADAL" clId="{44D96A86-997D-436C-9034-94341E12B0DC}" dt="2025-05-20T19:49:28.947" v="0"/>
              <pc2:cmMkLst xmlns:pc2="http://schemas.microsoft.com/office/powerpoint/2019/9/main/command">
                <pc:docMk/>
                <pc:sldMk cId="1339528299" sldId="355"/>
                <pc2:cmMk id="{D37AF4B9-57AA-4F09-A91A-A164421D8BA7}"/>
              </pc2:cmMkLst>
            </pc226:cmChg>
            <pc226:cmChg xmlns:pc226="http://schemas.microsoft.com/office/powerpoint/2022/06/main/command" chg="mod">
              <pc226:chgData name="Reddick, Sheree" userId="79f77c81-3202-45e9-8542-60a85beec9e3" providerId="ADAL" clId="{44D96A86-997D-436C-9034-94341E12B0DC}" dt="2025-06-16T13:41:52.034" v="2363" actId="20577"/>
              <pc2:cmMkLst xmlns:pc2="http://schemas.microsoft.com/office/powerpoint/2019/9/main/command">
                <pc:docMk/>
                <pc:sldMk cId="1339528299" sldId="355"/>
                <pc2:cmMk id="{AC3189D2-948C-434A-A81E-2F2EA77E7ADE}"/>
              </pc2:cmMkLst>
            </pc226:cmChg>
          </p:ext>
        </pc:extLst>
      </pc:sldChg>
      <pc:sldChg chg="addSp modSp mod">
        <pc:chgData name="Reddick, Sheree" userId="79f77c81-3202-45e9-8542-60a85beec9e3" providerId="ADAL" clId="{44D96A86-997D-436C-9034-94341E12B0DC}" dt="2025-06-16T15:29:52.442" v="3699" actId="20577"/>
        <pc:sldMkLst>
          <pc:docMk/>
          <pc:sldMk cId="2178360457" sldId="356"/>
        </pc:sldMkLst>
      </pc:sldChg>
      <pc:sldChg chg="del">
        <pc:chgData name="Reddick, Sheree" userId="79f77c81-3202-45e9-8542-60a85beec9e3" providerId="ADAL" clId="{44D96A86-997D-436C-9034-94341E12B0DC}" dt="2025-06-16T14:52:57.659" v="3104" actId="47"/>
        <pc:sldMkLst>
          <pc:docMk/>
          <pc:sldMk cId="3844911270" sldId="360"/>
        </pc:sldMkLst>
      </pc:sldChg>
      <pc:sldChg chg="del">
        <pc:chgData name="Reddick, Sheree" userId="79f77c81-3202-45e9-8542-60a85beec9e3" providerId="ADAL" clId="{44D96A86-997D-436C-9034-94341E12B0DC}" dt="2025-06-16T14:52:55.457" v="3102" actId="47"/>
        <pc:sldMkLst>
          <pc:docMk/>
          <pc:sldMk cId="1985498403" sldId="361"/>
        </pc:sldMkLst>
      </pc:sldChg>
      <pc:sldChg chg="del">
        <pc:chgData name="Reddick, Sheree" userId="79f77c81-3202-45e9-8542-60a85beec9e3" providerId="ADAL" clId="{44D96A86-997D-436C-9034-94341E12B0DC}" dt="2025-06-16T14:52:56.543" v="3103" actId="47"/>
        <pc:sldMkLst>
          <pc:docMk/>
          <pc:sldMk cId="1301820798" sldId="362"/>
        </pc:sldMkLst>
      </pc:sldChg>
      <pc:sldChg chg="del">
        <pc:chgData name="Reddick, Sheree" userId="79f77c81-3202-45e9-8542-60a85beec9e3" providerId="ADAL" clId="{44D96A86-997D-436C-9034-94341E12B0DC}" dt="2025-06-16T14:52:54.353" v="3101" actId="47"/>
        <pc:sldMkLst>
          <pc:docMk/>
          <pc:sldMk cId="3841331538" sldId="363"/>
        </pc:sldMkLst>
      </pc:sldChg>
      <pc:sldChg chg="del">
        <pc:chgData name="Reddick, Sheree" userId="79f77c81-3202-45e9-8542-60a85beec9e3" providerId="ADAL" clId="{44D96A86-997D-436C-9034-94341E12B0DC}" dt="2025-06-16T14:52:58.716" v="3105" actId="47"/>
        <pc:sldMkLst>
          <pc:docMk/>
          <pc:sldMk cId="2594437778" sldId="364"/>
        </pc:sldMkLst>
      </pc:sldChg>
      <pc:sldChg chg="del">
        <pc:chgData name="Reddick, Sheree" userId="79f77c81-3202-45e9-8542-60a85beec9e3" providerId="ADAL" clId="{44D96A86-997D-436C-9034-94341E12B0DC}" dt="2025-05-28T18:52:54.158" v="575" actId="47"/>
        <pc:sldMkLst>
          <pc:docMk/>
          <pc:sldMk cId="2529097494" sldId="365"/>
        </pc:sldMkLst>
      </pc:sldChg>
      <pc:sldChg chg="addSp delSp modSp del mod">
        <pc:chgData name="Reddick, Sheree" userId="79f77c81-3202-45e9-8542-60a85beec9e3" providerId="ADAL" clId="{44D96A86-997D-436C-9034-94341E12B0DC}" dt="2025-06-16T14:58:51.056" v="3170" actId="47"/>
        <pc:sldMkLst>
          <pc:docMk/>
          <pc:sldMk cId="700590098" sldId="366"/>
        </pc:sldMkLst>
      </pc:sldChg>
      <pc:sldChg chg="del">
        <pc:chgData name="Reddick, Sheree" userId="79f77c81-3202-45e9-8542-60a85beec9e3" providerId="ADAL" clId="{44D96A86-997D-436C-9034-94341E12B0DC}" dt="2025-06-16T14:58:52.446" v="3171" actId="47"/>
        <pc:sldMkLst>
          <pc:docMk/>
          <pc:sldMk cId="3599592151" sldId="367"/>
        </pc:sldMkLst>
      </pc:sldChg>
      <pc:sldChg chg="modSp mod">
        <pc:chgData name="Reddick, Sheree" userId="79f77c81-3202-45e9-8542-60a85beec9e3" providerId="ADAL" clId="{44D96A86-997D-436C-9034-94341E12B0DC}" dt="2025-06-16T15:29:13.432" v="3690" actId="20577"/>
        <pc:sldMkLst>
          <pc:docMk/>
          <pc:sldMk cId="1497848447" sldId="368"/>
        </pc:sldMkLst>
      </pc:sldChg>
      <pc:sldChg chg="addSp delSp modSp mod">
        <pc:chgData name="Reddick, Sheree" userId="79f77c81-3202-45e9-8542-60a85beec9e3" providerId="ADAL" clId="{44D96A86-997D-436C-9034-94341E12B0DC}" dt="2025-06-16T15:29:27.505" v="3691" actId="313"/>
        <pc:sldMkLst>
          <pc:docMk/>
          <pc:sldMk cId="2358687986" sldId="376"/>
        </pc:sldMkLst>
      </pc:sldChg>
      <pc:sldChg chg="addSp delSp modSp mod modClrScheme chgLayout">
        <pc:chgData name="Reddick, Sheree" userId="79f77c81-3202-45e9-8542-60a85beec9e3" providerId="ADAL" clId="{44D96A86-997D-436C-9034-94341E12B0DC}" dt="2025-06-16T15:32:16.066" v="3708" actId="20577"/>
        <pc:sldMkLst>
          <pc:docMk/>
          <pc:sldMk cId="1303072357" sldId="377"/>
        </pc:sldMkLst>
      </pc:sldChg>
      <pc:sldChg chg="addSp delSp modSp add mod modClrScheme chgLayout">
        <pc:chgData name="Reddick, Sheree" userId="79f77c81-3202-45e9-8542-60a85beec9e3" providerId="ADAL" clId="{44D96A86-997D-436C-9034-94341E12B0DC}" dt="2025-06-16T15:29:35.361" v="3695" actId="313"/>
        <pc:sldMkLst>
          <pc:docMk/>
          <pc:sldMk cId="1307817856" sldId="378"/>
        </pc:sldMkLst>
      </pc:sldChg>
      <pc:sldChg chg="addSp delSp modSp add mod modClrScheme modCm chgLayout">
        <pc:chgData name="Reddick, Sheree" userId="79f77c81-3202-45e9-8542-60a85beec9e3" providerId="ADAL" clId="{44D96A86-997D-436C-9034-94341E12B0DC}" dt="2025-06-16T15:29:36.157" v="3696" actId="313"/>
        <pc:sldMkLst>
          <pc:docMk/>
          <pc:sldMk cId="1569696949" sldId="3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44D96A86-997D-436C-9034-94341E12B0DC}" dt="2025-05-30T15:08:24.610" v="945" actId="20577"/>
              <pc2:cmMkLst xmlns:pc2="http://schemas.microsoft.com/office/powerpoint/2019/9/main/command">
                <pc:docMk/>
                <pc:sldMk cId="1569696949" sldId="379"/>
                <pc2:cmMk id="{94B502D9-7235-4A1C-B0BF-7EC9743A2D5E}"/>
              </pc2:cmMkLst>
            </pc226:cmChg>
          </p:ext>
        </pc:extLst>
      </pc:sldChg>
      <pc:sldChg chg="addSp modSp add mod">
        <pc:chgData name="Reddick, Sheree" userId="79f77c81-3202-45e9-8542-60a85beec9e3" providerId="ADAL" clId="{44D96A86-997D-436C-9034-94341E12B0DC}" dt="2025-06-16T15:29:34.505" v="3694" actId="313"/>
        <pc:sldMkLst>
          <pc:docMk/>
          <pc:sldMk cId="3790685998" sldId="380"/>
        </pc:sldMkLst>
      </pc:sldChg>
      <pc:sldChg chg="addSp delSp modSp add mod">
        <pc:chgData name="Reddick, Sheree" userId="79f77c81-3202-45e9-8542-60a85beec9e3" providerId="ADAL" clId="{44D96A86-997D-436C-9034-94341E12B0DC}" dt="2025-06-16T15:29:29.744" v="3693" actId="313"/>
        <pc:sldMkLst>
          <pc:docMk/>
          <pc:sldMk cId="21629260" sldId="381"/>
        </pc:sldMkLst>
      </pc:sldChg>
    </pc:docChg>
  </pc:docChgLst>
  <pc:docChgLst>
    <pc:chgData name="Swartout, Darcy" userId="S::darcy.swartout@sao.ga.gov::1c015fc4-41a8-4efb-8017-be6f6fc86c37" providerId="AD" clId="Web-{E9988F86-2A5B-74C6-60C6-588F9300551A}"/>
    <pc:docChg chg="modSld">
      <pc:chgData name="Swartout, Darcy" userId="S::darcy.swartout@sao.ga.gov::1c015fc4-41a8-4efb-8017-be6f6fc86c37" providerId="AD" clId="Web-{E9988F86-2A5B-74C6-60C6-588F9300551A}" dt="2025-07-07T14:29:11.184" v="1" actId="20577"/>
      <pc:docMkLst>
        <pc:docMk/>
      </pc:docMkLst>
      <pc:sldChg chg="modSp modCm">
        <pc:chgData name="Swartout, Darcy" userId="S::darcy.swartout@sao.ga.gov::1c015fc4-41a8-4efb-8017-be6f6fc86c37" providerId="AD" clId="Web-{E9988F86-2A5B-74C6-60C6-588F9300551A}" dt="2025-07-07T14:29:11.184" v="1" actId="20577"/>
        <pc:sldMkLst>
          <pc:docMk/>
          <pc:sldMk cId="1339528299" sldId="355"/>
        </pc:sldMkLst>
        <pc:spChg chg="mod">
          <ac:chgData name="Swartout, Darcy" userId="S::darcy.swartout@sao.ga.gov::1c015fc4-41a8-4efb-8017-be6f6fc86c37" providerId="AD" clId="Web-{E9988F86-2A5B-74C6-60C6-588F9300551A}" dt="2025-07-07T14:29:11.184" v="1" actId="20577"/>
          <ac:spMkLst>
            <pc:docMk/>
            <pc:sldMk cId="1339528299" sldId="355"/>
            <ac:spMk id="5" creationId="{B4BECF17-DFF5-706A-4BD9-83DBF4B2690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S::darcy.swartout@sao.ga.gov::1c015fc4-41a8-4efb-8017-be6f6fc86c37" providerId="AD" clId="Web-{E9988F86-2A5B-74C6-60C6-588F9300551A}" dt="2025-07-07T14:29:07.934" v="0" actId="20577"/>
              <pc2:cmMkLst xmlns:pc2="http://schemas.microsoft.com/office/powerpoint/2019/9/main/command">
                <pc:docMk/>
                <pc:sldMk cId="1339528299" sldId="355"/>
                <pc2:cmMk id="{A7A6D933-CB57-4881-AD9C-0CCDA180F5BD}"/>
              </pc2:cmMkLst>
            </pc226:cmChg>
          </p:ext>
        </pc:extLst>
      </pc:sldChg>
    </pc:docChg>
  </pc:docChgLst>
  <pc:docChgLst>
    <pc:chgData name="Reddick, Sheree" userId="79f77c81-3202-45e9-8542-60a85beec9e3" providerId="ADAL" clId="{5B8C77E8-61B5-44F2-B788-06FA3731F065}"/>
    <pc:docChg chg="undo custSel addSld delSld modSld">
      <pc:chgData name="Reddick, Sheree" userId="79f77c81-3202-45e9-8542-60a85beec9e3" providerId="ADAL" clId="{5B8C77E8-61B5-44F2-B788-06FA3731F065}" dt="2025-04-28T20:36:13.396" v="204" actId="11"/>
      <pc:docMkLst>
        <pc:docMk/>
      </pc:docMkLst>
      <pc:sldChg chg="modSp mod">
        <pc:chgData name="Reddick, Sheree" userId="79f77c81-3202-45e9-8542-60a85beec9e3" providerId="ADAL" clId="{5B8C77E8-61B5-44F2-B788-06FA3731F065}" dt="2025-04-14T20:26:29.164" v="201" actId="20577"/>
        <pc:sldMkLst>
          <pc:docMk/>
          <pc:sldMk cId="1339528299" sldId="355"/>
        </pc:sldMkLst>
      </pc:sldChg>
      <pc:sldChg chg="addSp modSp mod">
        <pc:chgData name="Reddick, Sheree" userId="79f77c81-3202-45e9-8542-60a85beec9e3" providerId="ADAL" clId="{5B8C77E8-61B5-44F2-B788-06FA3731F065}" dt="2025-04-09T19:53:13.543" v="89"/>
        <pc:sldMkLst>
          <pc:docMk/>
          <pc:sldMk cId="3841331538" sldId="363"/>
        </pc:sldMkLst>
      </pc:sldChg>
      <pc:sldChg chg="modSp mod">
        <pc:chgData name="Reddick, Sheree" userId="79f77c81-3202-45e9-8542-60a85beec9e3" providerId="ADAL" clId="{5B8C77E8-61B5-44F2-B788-06FA3731F065}" dt="2025-04-09T19:53:40.838" v="90" actId="6549"/>
        <pc:sldMkLst>
          <pc:docMk/>
          <pc:sldMk cId="1497848447" sldId="368"/>
        </pc:sldMkLst>
      </pc:sldChg>
      <pc:sldChg chg="modSp mod">
        <pc:chgData name="Reddick, Sheree" userId="79f77c81-3202-45e9-8542-60a85beec9e3" providerId="ADAL" clId="{5B8C77E8-61B5-44F2-B788-06FA3731F065}" dt="2025-04-14T13:58:22.129" v="127" actId="20577"/>
        <pc:sldMkLst>
          <pc:docMk/>
          <pc:sldMk cId="2358687986" sldId="376"/>
        </pc:sldMkLst>
      </pc:sldChg>
      <pc:sldChg chg="addSp delSp modSp add mod">
        <pc:chgData name="Reddick, Sheree" userId="79f77c81-3202-45e9-8542-60a85beec9e3" providerId="ADAL" clId="{5B8C77E8-61B5-44F2-B788-06FA3731F065}" dt="2025-04-28T20:36:13.396" v="204" actId="11"/>
        <pc:sldMkLst>
          <pc:docMk/>
          <pc:sldMk cId="1303072357" sldId="377"/>
        </pc:sldMkLst>
      </pc:sldChg>
      <pc:sldChg chg="new del">
        <pc:chgData name="Reddick, Sheree" userId="79f77c81-3202-45e9-8542-60a85beec9e3" providerId="ADAL" clId="{5B8C77E8-61B5-44F2-B788-06FA3731F065}" dt="2025-04-09T19:55:42.938" v="106" actId="680"/>
        <pc:sldMkLst>
          <pc:docMk/>
          <pc:sldMk cId="947993234" sldId="378"/>
        </pc:sldMkLst>
      </pc:sldChg>
    </pc:docChg>
  </pc:docChgLst>
  <pc:docChgLst>
    <pc:chgData name="Reddick, Sheree" userId="79f77c81-3202-45e9-8542-60a85beec9e3" providerId="ADAL" clId="{0E1A8F13-B7D7-4805-8BA6-5D71C0E4A6D0}"/>
    <pc:docChg chg="undo custSel addSld delSld modSld delMainMaster modMainMaster">
      <pc:chgData name="Reddick, Sheree" userId="79f77c81-3202-45e9-8542-60a85beec9e3" providerId="ADAL" clId="{0E1A8F13-B7D7-4805-8BA6-5D71C0E4A6D0}" dt="2025-07-23T19:11:06.905" v="31" actId="1076"/>
      <pc:docMkLst>
        <pc:docMk/>
      </pc:docMkLst>
      <pc:sldChg chg="addSp delSp modSp mod modClrScheme chgLayout">
        <pc:chgData name="Reddick, Sheree" userId="79f77c81-3202-45e9-8542-60a85beec9e3" providerId="ADAL" clId="{0E1A8F13-B7D7-4805-8BA6-5D71C0E4A6D0}" dt="2025-07-23T19:11:06.905" v="31" actId="1076"/>
        <pc:sldMkLst>
          <pc:docMk/>
          <pc:sldMk cId="1339528299" sldId="355"/>
        </pc:sldMkLst>
        <pc:spChg chg="mod ord">
          <ac:chgData name="Reddick, Sheree" userId="79f77c81-3202-45e9-8542-60a85beec9e3" providerId="ADAL" clId="{0E1A8F13-B7D7-4805-8BA6-5D71C0E4A6D0}" dt="2025-07-23T19:09:24.130" v="15" actId="700"/>
          <ac:spMkLst>
            <pc:docMk/>
            <pc:sldMk cId="1339528299" sldId="355"/>
            <ac:spMk id="2" creationId="{FB39C346-3206-559E-BD9A-D93CB9F429B3}"/>
          </ac:spMkLst>
        </pc:spChg>
        <pc:spChg chg="mod ord">
          <ac:chgData name="Reddick, Sheree" userId="79f77c81-3202-45e9-8542-60a85beec9e3" providerId="ADAL" clId="{0E1A8F13-B7D7-4805-8BA6-5D71C0E4A6D0}" dt="2025-07-23T19:09:24.130" v="15" actId="700"/>
          <ac:spMkLst>
            <pc:docMk/>
            <pc:sldMk cId="1339528299" sldId="355"/>
            <ac:spMk id="3" creationId="{F5D9F3F8-9B10-2A7E-A124-EE6DEE67222B}"/>
          </ac:spMkLst>
        </pc:spChg>
        <pc:spChg chg="mod ord">
          <ac:chgData name="Reddick, Sheree" userId="79f77c81-3202-45e9-8542-60a85beec9e3" providerId="ADAL" clId="{0E1A8F13-B7D7-4805-8BA6-5D71C0E4A6D0}" dt="2025-07-23T19:09:24.130" v="15" actId="700"/>
          <ac:spMkLst>
            <pc:docMk/>
            <pc:sldMk cId="1339528299" sldId="355"/>
            <ac:spMk id="4" creationId="{694794EC-4E3F-6B53-82AC-3E32E23E1F2B}"/>
          </ac:spMkLst>
        </pc:spChg>
        <pc:spChg chg="mod ord">
          <ac:chgData name="Reddick, Sheree" userId="79f77c81-3202-45e9-8542-60a85beec9e3" providerId="ADAL" clId="{0E1A8F13-B7D7-4805-8BA6-5D71C0E4A6D0}" dt="2025-07-23T19:09:24.130" v="15" actId="700"/>
          <ac:spMkLst>
            <pc:docMk/>
            <pc:sldMk cId="1339528299" sldId="355"/>
            <ac:spMk id="5" creationId="{B4BECF17-DFF5-706A-4BD9-83DBF4B2690D}"/>
          </ac:spMkLst>
        </pc:spChg>
        <pc:spChg chg="mod ord">
          <ac:chgData name="Reddick, Sheree" userId="79f77c81-3202-45e9-8542-60a85beec9e3" providerId="ADAL" clId="{0E1A8F13-B7D7-4805-8BA6-5D71C0E4A6D0}" dt="2025-07-23T19:09:24.130" v="15" actId="700"/>
          <ac:spMkLst>
            <pc:docMk/>
            <pc:sldMk cId="1339528299" sldId="355"/>
            <ac:spMk id="6" creationId="{C3BB6FEC-C60D-49BB-A4AE-8ED5D0583D88}"/>
          </ac:spMkLst>
        </pc:spChg>
        <pc:spChg chg="mod ord">
          <ac:chgData name="Reddick, Sheree" userId="79f77c81-3202-45e9-8542-60a85beec9e3" providerId="ADAL" clId="{0E1A8F13-B7D7-4805-8BA6-5D71C0E4A6D0}" dt="2025-07-23T19:09:24.130" v="15" actId="700"/>
          <ac:spMkLst>
            <pc:docMk/>
            <pc:sldMk cId="1339528299" sldId="355"/>
            <ac:spMk id="7" creationId="{84D10075-D2D1-BEAF-E25D-673DCC1AF695}"/>
          </ac:spMkLst>
        </pc:spChg>
        <pc:spChg chg="add mod ord">
          <ac:chgData name="Reddick, Sheree" userId="79f77c81-3202-45e9-8542-60a85beec9e3" providerId="ADAL" clId="{0E1A8F13-B7D7-4805-8BA6-5D71C0E4A6D0}" dt="2025-07-23T19:09:35.014" v="18" actId="20577"/>
          <ac:spMkLst>
            <pc:docMk/>
            <pc:sldMk cId="1339528299" sldId="355"/>
            <ac:spMk id="16" creationId="{C103F107-30DF-8D4D-6492-5C5D89D7E11F}"/>
          </ac:spMkLst>
        </pc:spChg>
        <pc:spChg chg="add mod ord">
          <ac:chgData name="Reddick, Sheree" userId="79f77c81-3202-45e9-8542-60a85beec9e3" providerId="ADAL" clId="{0E1A8F13-B7D7-4805-8BA6-5D71C0E4A6D0}" dt="2025-07-23T19:11:06.905" v="31" actId="1076"/>
          <ac:spMkLst>
            <pc:docMk/>
            <pc:sldMk cId="1339528299" sldId="355"/>
            <ac:spMk id="17" creationId="{7A795DD1-4CEF-74D6-F3EB-106A3A20E552}"/>
          </ac:spMkLst>
        </pc:spChg>
        <pc:spChg chg="add mod ord">
          <ac:chgData name="Reddick, Sheree" userId="79f77c81-3202-45e9-8542-60a85beec9e3" providerId="ADAL" clId="{0E1A8F13-B7D7-4805-8BA6-5D71C0E4A6D0}" dt="2025-07-23T19:10:14.602" v="24" actId="20577"/>
          <ac:spMkLst>
            <pc:docMk/>
            <pc:sldMk cId="1339528299" sldId="355"/>
            <ac:spMk id="18" creationId="{2BACF32A-F378-94EF-EE2D-C2ED55B2643C}"/>
          </ac:spMkLst>
        </pc:spChg>
        <pc:spChg chg="add mod ord">
          <ac:chgData name="Reddick, Sheree" userId="79f77c81-3202-45e9-8542-60a85beec9e3" providerId="ADAL" clId="{0E1A8F13-B7D7-4805-8BA6-5D71C0E4A6D0}" dt="2025-07-23T19:10:29.584" v="27" actId="20577"/>
          <ac:spMkLst>
            <pc:docMk/>
            <pc:sldMk cId="1339528299" sldId="355"/>
            <ac:spMk id="20" creationId="{A827C671-3385-8DB1-9671-B539BC35EBE4}"/>
          </ac:spMkLst>
        </pc:spChg>
      </pc:sldChg>
      <pc:sldChg chg="addSp delSp modSp new del mod modClrScheme chgLayout">
        <pc:chgData name="Reddick, Sheree" userId="79f77c81-3202-45e9-8542-60a85beec9e3" providerId="ADAL" clId="{0E1A8F13-B7D7-4805-8BA6-5D71C0E4A6D0}" dt="2025-07-23T19:05:53.454" v="6" actId="47"/>
        <pc:sldMkLst>
          <pc:docMk/>
          <pc:sldMk cId="1847495730" sldId="382"/>
        </pc:sldMkLst>
      </pc:sldChg>
      <pc:sldChg chg="del">
        <pc:chgData name="Reddick, Sheree" userId="79f77c81-3202-45e9-8542-60a85beec9e3" providerId="ADAL" clId="{0E1A8F13-B7D7-4805-8BA6-5D71C0E4A6D0}" dt="2025-07-23T19:05:31.404" v="3" actId="47"/>
        <pc:sldMkLst>
          <pc:docMk/>
          <pc:sldMk cId="2277393697" sldId="428"/>
        </pc:sldMkLst>
      </pc:sldChg>
      <pc:sldMasterChg chg="modSldLayout">
        <pc:chgData name="Reddick, Sheree" userId="79f77c81-3202-45e9-8542-60a85beec9e3" providerId="ADAL" clId="{0E1A8F13-B7D7-4805-8BA6-5D71C0E4A6D0}" dt="2025-07-23T19:09:17.406" v="14" actId="166"/>
        <pc:sldMasterMkLst>
          <pc:docMk/>
          <pc:sldMasterMk cId="626881921" sldId="2147483711"/>
        </pc:sldMasterMkLst>
        <pc:sldLayoutChg chg="addSp modSp mod">
          <pc:chgData name="Reddick, Sheree" userId="79f77c81-3202-45e9-8542-60a85beec9e3" providerId="ADAL" clId="{0E1A8F13-B7D7-4805-8BA6-5D71C0E4A6D0}" dt="2025-07-23T19:09:17.406" v="14" actId="166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Reddick, Sheree" userId="79f77c81-3202-45e9-8542-60a85beec9e3" providerId="ADAL" clId="{0E1A8F13-B7D7-4805-8BA6-5D71C0E4A6D0}" dt="2025-07-23T19:06:44.830" v="7"/>
            <ac:spMkLst>
              <pc:docMk/>
              <pc:sldMasterMk cId="626881921" sldId="2147483711"/>
              <pc:sldLayoutMk cId="2932939049" sldId="2147483714"/>
              <ac:spMk id="2" creationId="{0325C1FE-E643-430D-9BE0-CE374BE02EB6}"/>
            </ac:spMkLst>
          </pc:spChg>
          <pc:spChg chg="add mod">
            <ac:chgData name="Reddick, Sheree" userId="79f77c81-3202-45e9-8542-60a85beec9e3" providerId="ADAL" clId="{0E1A8F13-B7D7-4805-8BA6-5D71C0E4A6D0}" dt="2025-07-23T19:06:44.830" v="7"/>
            <ac:spMkLst>
              <pc:docMk/>
              <pc:sldMasterMk cId="626881921" sldId="2147483711"/>
              <pc:sldLayoutMk cId="2932939049" sldId="2147483714"/>
              <ac:spMk id="9" creationId="{3A724C4D-A071-2EB7-C5D3-BA5F06ED30DA}"/>
            </ac:spMkLst>
          </pc:spChg>
          <pc:spChg chg="add mod">
            <ac:chgData name="Reddick, Sheree" userId="79f77c81-3202-45e9-8542-60a85beec9e3" providerId="ADAL" clId="{0E1A8F13-B7D7-4805-8BA6-5D71C0E4A6D0}" dt="2025-07-23T19:06:44.830" v="7"/>
            <ac:spMkLst>
              <pc:docMk/>
              <pc:sldMasterMk cId="626881921" sldId="2147483711"/>
              <pc:sldLayoutMk cId="2932939049" sldId="2147483714"/>
              <ac:spMk id="13" creationId="{78880ED3-3800-D093-0A19-AC9CC5505B7A}"/>
            </ac:spMkLst>
          </pc:spChg>
          <pc:spChg chg="add mod">
            <ac:chgData name="Reddick, Sheree" userId="79f77c81-3202-45e9-8542-60a85beec9e3" providerId="ADAL" clId="{0E1A8F13-B7D7-4805-8BA6-5D71C0E4A6D0}" dt="2025-07-23T19:06:44.830" v="7"/>
            <ac:spMkLst>
              <pc:docMk/>
              <pc:sldMasterMk cId="626881921" sldId="2147483711"/>
              <pc:sldLayoutMk cId="2932939049" sldId="2147483714"/>
              <ac:spMk id="15" creationId="{1CDFE0EE-8B8B-C013-0DDF-DA7F19B1FF9A}"/>
            </ac:spMkLst>
          </pc:spChg>
          <pc:spChg chg="add mod">
            <ac:chgData name="Reddick, Sheree" userId="79f77c81-3202-45e9-8542-60a85beec9e3" providerId="ADAL" clId="{0E1A8F13-B7D7-4805-8BA6-5D71C0E4A6D0}" dt="2025-07-23T19:06:44.830" v="7"/>
            <ac:spMkLst>
              <pc:docMk/>
              <pc:sldMasterMk cId="626881921" sldId="2147483711"/>
              <pc:sldLayoutMk cId="2932939049" sldId="2147483714"/>
              <ac:spMk id="17" creationId="{68C04BAE-8302-BA5E-04BA-CF090C1503CC}"/>
            </ac:spMkLst>
          </pc:spChg>
          <pc:spChg chg="add mod ord">
            <ac:chgData name="Reddick, Sheree" userId="79f77c81-3202-45e9-8542-60a85beec9e3" providerId="ADAL" clId="{0E1A8F13-B7D7-4805-8BA6-5D71C0E4A6D0}" dt="2025-07-23T19:08:55.450" v="11" actId="166"/>
            <ac:spMkLst>
              <pc:docMk/>
              <pc:sldMasterMk cId="626881921" sldId="2147483711"/>
              <pc:sldLayoutMk cId="2932939049" sldId="2147483714"/>
              <ac:spMk id="18" creationId="{25622C20-76FA-0B0F-FCF5-F4A7253F3BDA}"/>
            </ac:spMkLst>
          </pc:spChg>
          <pc:spChg chg="add mod ord">
            <ac:chgData name="Reddick, Sheree" userId="79f77c81-3202-45e9-8542-60a85beec9e3" providerId="ADAL" clId="{0E1A8F13-B7D7-4805-8BA6-5D71C0E4A6D0}" dt="2025-07-23T19:09:03.464" v="12" actId="166"/>
            <ac:spMkLst>
              <pc:docMk/>
              <pc:sldMasterMk cId="626881921" sldId="2147483711"/>
              <pc:sldLayoutMk cId="2932939049" sldId="2147483714"/>
              <ac:spMk id="20" creationId="{07302669-8284-66DC-473E-F85B5B30CFFD}"/>
            </ac:spMkLst>
          </pc:spChg>
          <pc:spChg chg="add mod ord">
            <ac:chgData name="Reddick, Sheree" userId="79f77c81-3202-45e9-8542-60a85beec9e3" providerId="ADAL" clId="{0E1A8F13-B7D7-4805-8BA6-5D71C0E4A6D0}" dt="2025-07-23T19:09:06.367" v="13" actId="166"/>
            <ac:spMkLst>
              <pc:docMk/>
              <pc:sldMasterMk cId="626881921" sldId="2147483711"/>
              <pc:sldLayoutMk cId="2932939049" sldId="2147483714"/>
              <ac:spMk id="21" creationId="{12DC89D8-3CCC-1506-17DD-578F381ED905}"/>
            </ac:spMkLst>
          </pc:spChg>
          <pc:spChg chg="add mod ord">
            <ac:chgData name="Reddick, Sheree" userId="79f77c81-3202-45e9-8542-60a85beec9e3" providerId="ADAL" clId="{0E1A8F13-B7D7-4805-8BA6-5D71C0E4A6D0}" dt="2025-07-23T19:09:17.406" v="14" actId="166"/>
            <ac:spMkLst>
              <pc:docMk/>
              <pc:sldMasterMk cId="626881921" sldId="2147483711"/>
              <pc:sldLayoutMk cId="2932939049" sldId="2147483714"/>
              <ac:spMk id="23" creationId="{F8447B03-B4A9-D2EA-86CA-2DCD94EB3A08}"/>
            </ac:spMkLst>
          </pc:spChg>
          <pc:cxnChg chg="add mod">
            <ac:chgData name="Reddick, Sheree" userId="79f77c81-3202-45e9-8542-60a85beec9e3" providerId="ADAL" clId="{0E1A8F13-B7D7-4805-8BA6-5D71C0E4A6D0}" dt="2025-07-23T19:06:44.830" v="7"/>
            <ac:cxnSpMkLst>
              <pc:docMk/>
              <pc:sldMasterMk cId="626881921" sldId="2147483711"/>
              <pc:sldLayoutMk cId="2932939049" sldId="2147483714"/>
              <ac:cxnSpMk id="12" creationId="{5395A7A8-CE5E-7D3B-AA40-804C265CB3AC}"/>
            </ac:cxnSpMkLst>
          </pc:cxnChg>
          <pc:cxnChg chg="add mod">
            <ac:chgData name="Reddick, Sheree" userId="79f77c81-3202-45e9-8542-60a85beec9e3" providerId="ADAL" clId="{0E1A8F13-B7D7-4805-8BA6-5D71C0E4A6D0}" dt="2025-07-23T19:06:44.830" v="7"/>
            <ac:cxnSpMkLst>
              <pc:docMk/>
              <pc:sldMasterMk cId="626881921" sldId="2147483711"/>
              <pc:sldLayoutMk cId="2932939049" sldId="2147483714"/>
              <ac:cxnSpMk id="14" creationId="{29AAB902-BF01-C5DF-30A5-C6A79BCB1313}"/>
            </ac:cxnSpMkLst>
          </pc:cxnChg>
          <pc:cxnChg chg="add mod">
            <ac:chgData name="Reddick, Sheree" userId="79f77c81-3202-45e9-8542-60a85beec9e3" providerId="ADAL" clId="{0E1A8F13-B7D7-4805-8BA6-5D71C0E4A6D0}" dt="2025-07-23T19:06:44.830" v="7"/>
            <ac:cxnSpMkLst>
              <pc:docMk/>
              <pc:sldMasterMk cId="626881921" sldId="2147483711"/>
              <pc:sldLayoutMk cId="2932939049" sldId="2147483714"/>
              <ac:cxnSpMk id="16" creationId="{99FB04DA-A4FA-DDC5-EE75-C907A4CC7009}"/>
            </ac:cxnSpMkLst>
          </pc:cxnChg>
        </pc:sldLayoutChg>
      </pc:sldMasterChg>
      <pc:sldMasterChg chg="del delSldLayout">
        <pc:chgData name="Reddick, Sheree" userId="79f77c81-3202-45e9-8542-60a85beec9e3" providerId="ADAL" clId="{0E1A8F13-B7D7-4805-8BA6-5D71C0E4A6D0}" dt="2025-07-23T19:05:31.404" v="3" actId="47"/>
        <pc:sldMasterMkLst>
          <pc:docMk/>
          <pc:sldMasterMk cId="1895804058" sldId="2147483753"/>
        </pc:sldMasterMkLst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1066883418" sldId="2147483754"/>
          </pc:sldLayoutMkLst>
        </pc:sldLayoutChg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4124135919" sldId="2147483755"/>
          </pc:sldLayoutMkLst>
        </pc:sldLayoutChg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3659208066" sldId="2147483756"/>
          </pc:sldLayoutMkLst>
        </pc:sldLayoutChg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3099671630" sldId="2147483757"/>
          </pc:sldLayoutMkLst>
        </pc:sldLayoutChg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2691790872" sldId="2147483758"/>
          </pc:sldLayoutMkLst>
        </pc:sldLayoutChg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792148772" sldId="2147483759"/>
          </pc:sldLayoutMkLst>
        </pc:sldLayoutChg>
        <pc:sldLayoutChg chg="del">
          <pc:chgData name="Reddick, Sheree" userId="79f77c81-3202-45e9-8542-60a85beec9e3" providerId="ADAL" clId="{0E1A8F13-B7D7-4805-8BA6-5D71C0E4A6D0}" dt="2025-07-23T19:05:31.404" v="3" actId="47"/>
          <pc:sldLayoutMkLst>
            <pc:docMk/>
            <pc:sldMasterMk cId="1895804058" sldId="2147483753"/>
            <pc:sldLayoutMk cId="1090685994" sldId="2147483760"/>
          </pc:sldLayoutMkLst>
        </pc:sldLayoutChg>
      </pc:sldMasterChg>
    </pc:docChg>
  </pc:docChgLst>
  <pc:docChgLst>
    <pc:chgData name="Reddick, Sheree" userId="S::sheree.reddick@doas.ga.gov::79f77c81-3202-45e9-8542-60a85beec9e3" providerId="AD" clId="Web-{0B3325AB-B930-760A-4213-6D608184910C}"/>
    <pc:docChg chg="modSld">
      <pc:chgData name="Reddick, Sheree" userId="S::sheree.reddick@doas.ga.gov::79f77c81-3202-45e9-8542-60a85beec9e3" providerId="AD" clId="Web-{0B3325AB-B930-760A-4213-6D608184910C}" dt="2025-06-18T19:20:09.089" v="0" actId="20577"/>
      <pc:docMkLst>
        <pc:docMk/>
      </pc:docMkLst>
      <pc:sldChg chg="modSp">
        <pc:chgData name="Reddick, Sheree" userId="S::sheree.reddick@doas.ga.gov::79f77c81-3202-45e9-8542-60a85beec9e3" providerId="AD" clId="Web-{0B3325AB-B930-760A-4213-6D608184910C}" dt="2025-06-18T19:20:09.089" v="0" actId="20577"/>
        <pc:sldMkLst>
          <pc:docMk/>
          <pc:sldMk cId="1339528299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5B3A-F98F-C441-747E-5991F32D1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263DE-6C38-D693-8987-52CA303FD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3C278-3737-247B-EDF4-11024FE19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363D9-08B0-FFD3-2D92-4F27C267B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5C1FE-E643-430D-9BE0-CE374BE02EB6}"/>
              </a:ext>
            </a:extLst>
          </p:cNvPr>
          <p:cNvSpPr txBox="1"/>
          <p:nvPr userDrawn="1"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724C4D-A071-2EB7-C5D3-BA5F06ED30DA}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 descr="Arrow">
            <a:extLst>
              <a:ext uri="{FF2B5EF4-FFF2-40B4-BE49-F238E27FC236}">
                <a16:creationId xmlns:a16="http://schemas.microsoft.com/office/drawing/2014/main" id="{5395A7A8-CE5E-7D3B-AA40-804C265CB3AC}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880ED3-3800-D093-0A19-AC9CC5505B7A}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 descr="straight arrow">
            <a:extLst>
              <a:ext uri="{FF2B5EF4-FFF2-40B4-BE49-F238E27FC236}">
                <a16:creationId xmlns:a16="http://schemas.microsoft.com/office/drawing/2014/main" id="{29AAB902-BF01-C5DF-30A5-C6A79BCB1313}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DFE0EE-8B8B-C013-0DDF-DA7F19B1FF9A}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 descr="straight arrow">
            <a:extLst>
              <a:ext uri="{FF2B5EF4-FFF2-40B4-BE49-F238E27FC236}">
                <a16:creationId xmlns:a16="http://schemas.microsoft.com/office/drawing/2014/main" id="{99FB04DA-A4FA-DDC5-EE75-C907A4CC7009}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8C04BAE-8302-BA5E-04BA-CF090C1503CC}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5622C20-76FA-0B0F-FCF5-F4A7253F3B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07302669-8284-66DC-473E-F85B5B30CF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2DC89D8-3CCC-1506-17DD-578F381ED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8447B03-B4A9-D2EA-86CA-2DCD94EB3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3D659BB-155B-D278-ECC6-08E5BEC57D83}"/>
              </a:ext>
            </a:extLst>
          </p:cNvPr>
          <p:cNvSpPr txBox="1"/>
          <p:nvPr userDrawn="1"/>
        </p:nvSpPr>
        <p:spPr>
          <a:xfrm>
            <a:off x="318652" y="14922373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Navigate the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Strategic Sourcing Module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help </a:t>
            </a:r>
            <a:r>
              <a:rPr lang="en-US" i="1">
                <a:latin typeface="Arial"/>
                <a:cs typeface="Arial"/>
              </a:rPr>
              <a:t>Sourcing Event Buyers </a:t>
            </a:r>
            <a:r>
              <a:rPr lang="en-US">
                <a:latin typeface="Arial"/>
                <a:cs typeface="Arial"/>
              </a:rPr>
              <a:t>navigate to the </a:t>
            </a:r>
            <a:r>
              <a:rPr lang="en-US" i="1">
                <a:latin typeface="Arial"/>
                <a:cs typeface="Arial"/>
              </a:rPr>
              <a:t>GA@WORK Strategic Sourcing Module</a:t>
            </a:r>
            <a:r>
              <a:rPr lang="en-US">
                <a:latin typeface="Arial"/>
                <a:cs typeface="Arial"/>
              </a:rPr>
              <a:t>, search events, view notifications, and manage sourcing events.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Navigate to the </a:t>
            </a:r>
            <a:r>
              <a:rPr lang="en-US" b="1"/>
              <a:t>Sourcing Contracts &amp; Supplier Management</a:t>
            </a:r>
            <a:r>
              <a:rPr lang="en-US"/>
              <a:t> page.</a:t>
            </a:r>
          </a:p>
          <a:p>
            <a:r>
              <a:rPr lang="en-US"/>
              <a:t>View </a:t>
            </a:r>
            <a:r>
              <a:rPr lang="en-US" b="1"/>
              <a:t>Notifications</a:t>
            </a:r>
            <a:r>
              <a:rPr lang="en-US"/>
              <a:t> and </a:t>
            </a:r>
            <a:r>
              <a:rPr lang="en-US" b="1"/>
              <a:t>Action Items</a:t>
            </a:r>
            <a:r>
              <a:rPr lang="en-US"/>
              <a:t>.</a:t>
            </a:r>
          </a:p>
          <a:p>
            <a:r>
              <a:rPr lang="en-US"/>
              <a:t>Search for </a:t>
            </a:r>
            <a:r>
              <a:rPr lang="en-US" b="1"/>
              <a:t>Sourcing Events</a:t>
            </a:r>
            <a:r>
              <a:rPr lang="en-US"/>
              <a:t>, as applicable.</a:t>
            </a:r>
          </a:p>
          <a:p>
            <a:r>
              <a:rPr lang="en-US"/>
              <a:t>View </a:t>
            </a:r>
            <a:r>
              <a:rPr lang="en-US" b="1"/>
              <a:t>Sourcing Event </a:t>
            </a:r>
            <a:r>
              <a:rPr lang="en-US"/>
              <a:t>details.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03F107-30DF-8D4D-6492-5C5D89D7E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Navigate to Sourcing Director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A795DD1-4CEF-74D6-F3EB-106A3A20E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8793" y="13697148"/>
            <a:ext cx="1615878" cy="771525"/>
          </a:xfrm>
        </p:spPr>
        <p:txBody>
          <a:bodyPr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 Notifications and Action Items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BACF32A-F378-94EF-EE2D-C2ED55B264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Sourcing Events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827C671-3385-8DB1-9671-B539BC35EB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 Sourcing Event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B4606-F14E-E540-6817-C64462F3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Navigate the Strategic Sourcing Module (Part 1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1199-D5E2-B7F8-6F06-C566D1E0EF0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35D06C-3447-A41D-55BC-039D38C0B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Enter </a:t>
            </a:r>
            <a:r>
              <a:rPr lang="en-US" b="1"/>
              <a:t>Sourcing</a:t>
            </a:r>
            <a:r>
              <a:rPr lang="en-US"/>
              <a:t> in the </a:t>
            </a:r>
            <a:r>
              <a:rPr lang="en-US" b="1"/>
              <a:t>Search</a:t>
            </a:r>
            <a:r>
              <a:rPr lang="en-US"/>
              <a:t> field and press </a:t>
            </a:r>
            <a:r>
              <a:rPr lang="en-US" b="1"/>
              <a:t>Enter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University System of Georgia (USG) users complete local logon and then proceed to Step 4.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700A7-B783-325C-882B-E5117791F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r="20217"/>
          <a:stretch/>
        </p:blipFill>
        <p:spPr>
          <a:xfrm>
            <a:off x="1524000" y="4766673"/>
            <a:ext cx="9144000" cy="29874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A36DCE-2105-CAE2-7FBC-D4BC1C2C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9657" y="4817146"/>
            <a:ext cx="6122126" cy="6227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49DBE-33E4-2126-B73C-ADC525900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Sourcing, Contracts, &amp; Supplier Management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3818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You may need to scroll down to see the Tasks and Reports. Add this to your Apps for easier access.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C2FA83-BA7E-3FB1-CD01-A29F5BF5B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14357"/>
          <a:stretch/>
        </p:blipFill>
        <p:spPr>
          <a:xfrm>
            <a:off x="1524000" y="11197388"/>
            <a:ext cx="9144000" cy="3816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D4D1B-186A-13E4-92F2-4E0E2F34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9959" y="11696126"/>
            <a:ext cx="4063998" cy="5569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D4BBF-944D-8F96-FDD8-21F84B05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2EB9F-EFD6-45C6-73CA-4A051285E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F3CDD-BC47-AD22-FBFD-6C39FDBAE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2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D50E38-6ECB-141F-4C08-8CC1EBEF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887" b="55158"/>
          <a:stretch/>
        </p:blipFill>
        <p:spPr>
          <a:xfrm>
            <a:off x="1066799" y="3835656"/>
            <a:ext cx="10058400" cy="4164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FCFC31-0F89-B6F1-43AA-266DDCC8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4862" y="7326868"/>
            <a:ext cx="1156774" cy="6731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/>
              <a:t>Click </a:t>
            </a:r>
            <a:r>
              <a:rPr lang="en-US" b="1"/>
              <a:t>Action Items </a:t>
            </a:r>
            <a:r>
              <a:rPr lang="en-US"/>
              <a:t>to view your actions items.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/>
              <a:t>Click </a:t>
            </a:r>
            <a:r>
              <a:rPr lang="en-US" b="1"/>
              <a:t>Notifications</a:t>
            </a:r>
            <a:r>
              <a:rPr lang="en-US"/>
              <a:t> to view your notifications.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/>
              <a:t>Select </a:t>
            </a:r>
            <a:r>
              <a:rPr lang="en-US" b="1"/>
              <a:t>Sourcing Events Dashboard </a:t>
            </a:r>
          </a:p>
          <a:p>
            <a:pPr marL="747713"/>
            <a:r>
              <a:rPr lang="en-US" sz="2800" b="1"/>
              <a:t>Note</a:t>
            </a:r>
            <a:r>
              <a:rPr lang="en-US" sz="2800"/>
              <a:t>: Follow steps 7 - 9 to view the </a:t>
            </a:r>
            <a:r>
              <a:rPr lang="en-US" sz="2800" i="1"/>
              <a:t>Sourcing Events Dashboard.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8D82F1-F480-C744-55EA-7104D2061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r="267" b="19421"/>
          <a:stretch/>
        </p:blipFill>
        <p:spPr>
          <a:xfrm>
            <a:off x="1066799" y="11991947"/>
            <a:ext cx="10058400" cy="33920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27A6D-A9E7-44E5-7E23-138BA996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9620" y="12016011"/>
            <a:ext cx="381000" cy="2479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B06C4-8FDB-F012-353A-9798357B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0020" y="12016011"/>
            <a:ext cx="381000" cy="2479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C13FA0-313F-D48E-D723-3238D733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5008" y="12776327"/>
            <a:ext cx="1617507" cy="3053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286685-AF61-B477-7CB3-E57D8ABC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25800" y="114673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FEBC0E-D75A-707A-8EC4-A0B814909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06200" y="122662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F78BC82-4C35-7883-AA27-9B1BB3B3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31930" y="122494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4FB4-8FAC-0569-3E0A-CDDBB201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688A41-F7B8-36C0-CBE4-64748D9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3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9B021-A00B-F814-EA59-6E1F79FD815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1047A-38D7-16CA-C3A7-36EACB2EA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/>
              <a:t>Select </a:t>
            </a:r>
            <a:r>
              <a:rPr lang="en-US" b="1"/>
              <a:t>Sourcing Events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/>
              <a:t>Select </a:t>
            </a:r>
            <a:r>
              <a:rPr lang="en-US" b="1"/>
              <a:t>Sourcing Events Home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CF2D893-8CF5-811D-7639-5BCB12DF2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 Sourcing Events By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Range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customize your view of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 Summary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C868350-28D3-E82F-1491-A58C02A57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b="33966"/>
          <a:stretch/>
        </p:blipFill>
        <p:spPr>
          <a:xfrm>
            <a:off x="1066800" y="4751619"/>
            <a:ext cx="10058400" cy="33763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F1F0E99-4ABB-91BD-14DF-98214BC84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4774382"/>
            <a:ext cx="1843103" cy="68309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621E3B-4CF7-FCC1-6FD7-27DB73F1F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6177" y="5406819"/>
            <a:ext cx="1811420" cy="497984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E7F70C-6B60-99FD-BE05-2F095F3E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4365" y="5356162"/>
            <a:ext cx="2313552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A786E1-0B55-9B5B-BCC0-3BE7B7D9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47537" y="4798145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A06AC0-262A-DDCB-3EC5-84DEA0F7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29709" y="5406818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611B2D-3461-A01D-A71D-1BEFEB7EC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71903" y="5352115"/>
            <a:ext cx="548640" cy="548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E3195C-5069-2EC9-35D3-9983E06E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501"/>
          <a:stretch/>
        </p:blipFill>
        <p:spPr>
          <a:xfrm>
            <a:off x="1093609" y="11358692"/>
            <a:ext cx="10058400" cy="3419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D40E49F-E5FB-8279-5654-49F064AA1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8277" y="12785115"/>
            <a:ext cx="3961432" cy="5665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53D4-87D0-7541-672C-A35D8A70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A3B7C-6B42-B7FB-D3F5-E92DB59D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053FF-7704-4D6F-FB31-CD5EC9DC5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D2CED-798F-98A5-02F5-FFCEE5244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E176DF-2F7D-325E-2AFF-D863D826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B9719-8D99-3789-050D-E4186428E19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439117-A782-AAD5-4B15-70867573F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Terms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perform a quick </a:t>
            </a:r>
            <a:r>
              <a:rPr lang="en-US">
                <a:solidFill>
                  <a:prstClr val="black"/>
                </a:solidFill>
              </a:rPr>
              <a:t>s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earch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To search for a specific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proceed to </a:t>
            </a:r>
            <a:r>
              <a:rPr lang="en-US" b="1">
                <a:solidFill>
                  <a:prstClr val="black"/>
                </a:solidFill>
              </a:rPr>
              <a:t>S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771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table to learn more about other sections of the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 Dashboard.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B14CD-530A-F936-DAEF-A79D62869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066800" y="5600858"/>
            <a:ext cx="10058400" cy="4316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44AA97-8CFC-4D33-746D-36E7B337B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734284"/>
              </p:ext>
            </p:extLst>
          </p:nvPr>
        </p:nvGraphicFramePr>
        <p:xfrm>
          <a:off x="1066800" y="10568840"/>
          <a:ext cx="10058400" cy="4421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5441">
                  <a:extLst>
                    <a:ext uri="{9D8B030D-6E8A-4147-A177-3AD203B41FA5}">
                      <a16:colId xmlns:a16="http://schemas.microsoft.com/office/drawing/2014/main" val="3344469958"/>
                    </a:ext>
                  </a:extLst>
                </a:gridCol>
                <a:gridCol w="5902959">
                  <a:extLst>
                    <a:ext uri="{9D8B030D-6E8A-4147-A177-3AD203B41FA5}">
                      <a16:colId xmlns:a16="http://schemas.microsoft.com/office/drawing/2014/main" val="3852811794"/>
                    </a:ext>
                  </a:extLst>
                </a:gridCol>
              </a:tblGrid>
              <a:tr h="763474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4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1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9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496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07125C4-D325-124E-7432-0DB6B99761B8}"/>
              </a:ext>
            </a:extLst>
          </p:cNvPr>
          <p:cNvSpPr txBox="1">
            <a:spLocks/>
          </p:cNvSpPr>
          <p:nvPr/>
        </p:nvSpPr>
        <p:spPr>
          <a:xfrm>
            <a:off x="1105826" y="10610152"/>
            <a:ext cx="414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Events Home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D5C81-F308-6E8F-6D48-9B7E96F1EBAF}"/>
              </a:ext>
            </a:extLst>
          </p:cNvPr>
          <p:cNvSpPr txBox="1">
            <a:spLocks/>
          </p:cNvSpPr>
          <p:nvPr/>
        </p:nvSpPr>
        <p:spPr>
          <a:xfrm>
            <a:off x="5276455" y="10643411"/>
            <a:ext cx="580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5A5DA-589E-8278-05D8-53DC0B13CFCC}"/>
              </a:ext>
            </a:extLst>
          </p:cNvPr>
          <p:cNvSpPr txBox="1">
            <a:spLocks/>
          </p:cNvSpPr>
          <p:nvPr/>
        </p:nvSpPr>
        <p:spPr>
          <a:xfrm>
            <a:off x="1066800" y="11463548"/>
            <a:ext cx="427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Sourcing Event 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8B060-2069-6627-2124-694A2DDD1BF2}"/>
              </a:ext>
            </a:extLst>
          </p:cNvPr>
          <p:cNvSpPr txBox="1">
            <a:spLocks/>
          </p:cNvSpPr>
          <p:nvPr/>
        </p:nvSpPr>
        <p:spPr>
          <a:xfrm>
            <a:off x="5255235" y="11427022"/>
            <a:ext cx="5830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Displays a summary of the organization's sourcing events. The summary is a bar graph and can be sorted by event type, event owner, status or supplier.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61D20-F061-09DE-B4A6-E2EE7F1A859D}"/>
              </a:ext>
            </a:extLst>
          </p:cNvPr>
          <p:cNvSpPr txBox="1">
            <a:spLocks/>
          </p:cNvSpPr>
          <p:nvPr/>
        </p:nvSpPr>
        <p:spPr>
          <a:xfrm>
            <a:off x="1066800" y="13002796"/>
            <a:ext cx="43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Sourcing Event 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4A963-3AC4-EEF0-861F-70EC74B54551}"/>
              </a:ext>
            </a:extLst>
          </p:cNvPr>
          <p:cNvSpPr txBox="1">
            <a:spLocks/>
          </p:cNvSpPr>
          <p:nvPr/>
        </p:nvSpPr>
        <p:spPr>
          <a:xfrm>
            <a:off x="5255235" y="12972265"/>
            <a:ext cx="583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Allows you to perform a Sourcing Event search from the dashboard.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3DE94-BCE1-3C95-88F0-F27035D576D7}"/>
              </a:ext>
            </a:extLst>
          </p:cNvPr>
          <p:cNvSpPr txBox="1">
            <a:spLocks/>
          </p:cNvSpPr>
          <p:nvPr/>
        </p:nvSpPr>
        <p:spPr>
          <a:xfrm>
            <a:off x="1066800" y="13773117"/>
            <a:ext cx="43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Quick Links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0E5BA-752C-470F-FB35-2932FE3BB4CF}"/>
              </a:ext>
            </a:extLst>
          </p:cNvPr>
          <p:cNvSpPr txBox="1">
            <a:spLocks/>
          </p:cNvSpPr>
          <p:nvPr/>
        </p:nvSpPr>
        <p:spPr>
          <a:xfrm>
            <a:off x="5255235" y="13831708"/>
            <a:ext cx="58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Allows you to easily access commonly used task.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807BB-273E-302E-88A2-49B5DE0E0524}"/>
              </a:ext>
            </a:extLst>
          </p:cNvPr>
          <p:cNvSpPr txBox="1">
            <a:spLocks/>
          </p:cNvSpPr>
          <p:nvPr/>
        </p:nvSpPr>
        <p:spPr>
          <a:xfrm>
            <a:off x="1066800" y="14418744"/>
            <a:ext cx="43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Key Event Dates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03BC3-8899-EDB9-E817-E219EC41A199}"/>
              </a:ext>
            </a:extLst>
          </p:cNvPr>
          <p:cNvSpPr txBox="1">
            <a:spLocks/>
          </p:cNvSpPr>
          <p:nvPr/>
        </p:nvSpPr>
        <p:spPr>
          <a:xfrm>
            <a:off x="5255235" y="14296292"/>
            <a:ext cx="583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Use this to view events with key event dates occurring in the previous or next seven days.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1B4B77-B8E9-B948-E55B-4528BF6FD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1174" y="5622977"/>
            <a:ext cx="1395700" cy="3448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436B6-9BC4-12F4-F7FE-4E6E326E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BAA3C-B7E1-516F-361C-13145B3FD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83E54-E914-3EC0-7938-E38D36D8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E503E-3CAB-A3BC-8C8B-49D1FE3A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48BBA2-A158-1931-787F-AB09C042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5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C0218-ED5D-016B-9CD6-B368F72B56B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D8AAFD-F72C-288C-1757-A94EC0B65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Click any bar on the </a:t>
            </a:r>
            <a:r>
              <a:rPr lang="en-US" b="1"/>
              <a:t>Sourcing Events Summary </a:t>
            </a:r>
            <a:r>
              <a:rPr lang="en-US"/>
              <a:t>to search for the events in that category.</a:t>
            </a:r>
          </a:p>
          <a:p>
            <a:pPr marL="747713"/>
            <a:r>
              <a:rPr lang="en-US" sz="2800" b="1"/>
              <a:t>Note</a:t>
            </a:r>
            <a:r>
              <a:rPr lang="en-US" sz="2800"/>
              <a:t>: The bar graph is categorized by the value selected in the </a:t>
            </a:r>
            <a:r>
              <a:rPr lang="en-US" sz="2800" i="1"/>
              <a:t>View Sourcing Events By field</a:t>
            </a:r>
            <a:r>
              <a:rPr lang="en-US" sz="2800"/>
              <a:t>. To change the categories, select a different option in that field.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C83EC-839A-09A3-7998-06B6C8E35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3"/>
          <a:stretch/>
        </p:blipFill>
        <p:spPr>
          <a:xfrm>
            <a:off x="1457325" y="6382200"/>
            <a:ext cx="10058400" cy="6933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F61FFE-C8F8-1DD3-DDBF-90EA43067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7737" y="9616468"/>
            <a:ext cx="7688179" cy="28193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BADB-6404-3AE2-E66C-AB2F3B16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F84C2-D113-720B-F6CF-EB5F9C7A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904D0-8FF2-990C-95CF-1CE94320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9A7B8-48C3-1464-FA79-F4EF46823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A68D8A-33D4-A3ED-FC62-9CD0CDBC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6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9233E-36F8-32EF-6A76-DE61012443B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1AAC2F-21DB-5BA2-42C3-E9A4C154E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/>
              <a:t>Enter the </a:t>
            </a:r>
            <a:r>
              <a:rPr lang="en-US" b="1"/>
              <a:t>Sourcing Events Search </a:t>
            </a:r>
            <a:r>
              <a:rPr lang="en-US"/>
              <a:t>criteria.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Search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Or, select </a:t>
            </a:r>
            <a:r>
              <a:rPr lang="en-US" b="1"/>
              <a:t>Advanced Search </a:t>
            </a:r>
            <a:r>
              <a:rPr lang="en-US"/>
              <a:t>and</a:t>
            </a:r>
            <a:r>
              <a:rPr lang="en-US" b="1"/>
              <a:t> </a:t>
            </a:r>
            <a:r>
              <a:rPr lang="en-US"/>
              <a:t>proceed to step 17.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C1B96-C2FA-AABE-5C67-578927097C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Click the </a:t>
            </a:r>
            <a:r>
              <a:rPr lang="en-US" b="1"/>
              <a:t>Event Number </a:t>
            </a:r>
            <a:r>
              <a:rPr lang="en-US"/>
              <a:t>of the desired </a:t>
            </a:r>
            <a:r>
              <a:rPr lang="en-US" b="1"/>
              <a:t>Event</a:t>
            </a:r>
            <a:r>
              <a:rPr lang="en-US"/>
              <a:t> to view details. Skip to </a:t>
            </a:r>
            <a:r>
              <a:rPr lang="en-US" b="1"/>
              <a:t>Step 20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335344-27D7-0764-DF81-5375F8EDB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480"/>
          <a:stretch/>
        </p:blipFill>
        <p:spPr>
          <a:xfrm>
            <a:off x="1066799" y="5355342"/>
            <a:ext cx="10058400" cy="27181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7795C-38F0-8641-8CAF-9F919C5F8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806847"/>
            <a:ext cx="10058400" cy="33821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0620A0-D7A4-9640-E83C-A8A97A69E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7651" y="7010401"/>
            <a:ext cx="2228850" cy="3048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799C-7192-8784-D91E-94BEC3DD9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501" y="6994683"/>
            <a:ext cx="419099" cy="3048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60314A-FA66-7375-1403-BF8E56121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9010" y="7331244"/>
            <a:ext cx="992607" cy="3048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94B42-0F77-AEC1-56C5-88EB8AB1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8384" y="11718758"/>
            <a:ext cx="1452574" cy="19009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E17E7-D54A-9B1C-2C89-66876B0A8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19011" y="68764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2E7BD0-7E9B-94C7-1EC0-07BB7FCB2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11789" y="68727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816435-4039-3055-9B13-3183D41F0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07878" y="76520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0781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7E64A-15C1-6E12-6A9C-51F0529E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1EF70-DE6B-1710-8A8D-0C54C89F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7C492-4D83-833D-44AE-EC0AE8ED3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91F33-0B86-B476-E6A9-127D9A3FC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CCB2B-7F1F-A8B3-2D22-90045E4F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7 of 8)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E0AB2-1BD3-688F-092F-7E8BFA3FC63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87B394-E226-A6A7-80CD-A1A389143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For </a:t>
            </a:r>
            <a:r>
              <a:rPr lang="en-US" b="1"/>
              <a:t>Advanced Search</a:t>
            </a:r>
            <a:r>
              <a:rPr lang="en-US"/>
              <a:t>, filter by </a:t>
            </a:r>
            <a:r>
              <a:rPr lang="en-US" b="1"/>
              <a:t>Created Date</a:t>
            </a:r>
            <a:r>
              <a:rPr lang="en-US"/>
              <a:t>, </a:t>
            </a:r>
            <a:r>
              <a:rPr lang="en-US" b="1"/>
              <a:t>Add Filter </a:t>
            </a:r>
            <a:r>
              <a:rPr lang="en-US"/>
              <a:t>or </a:t>
            </a:r>
            <a:r>
              <a:rPr lang="en-US" b="1"/>
              <a:t>Show Completed </a:t>
            </a:r>
            <a:r>
              <a:rPr lang="en-US"/>
              <a:t>Stages, as applicable</a:t>
            </a:r>
          </a:p>
          <a:p>
            <a:pPr marL="747713"/>
            <a:r>
              <a:rPr lang="en-US" sz="2800" b="1"/>
              <a:t>Note</a:t>
            </a:r>
            <a:r>
              <a:rPr lang="en-US" sz="2800"/>
              <a:t>: If you do not need to complete an </a:t>
            </a:r>
            <a:r>
              <a:rPr lang="en-US" sz="2800" i="1"/>
              <a:t>Advanced Search</a:t>
            </a:r>
            <a:r>
              <a:rPr lang="en-US" sz="2800"/>
              <a:t>, proceed to </a:t>
            </a:r>
            <a:r>
              <a:rPr lang="en-US" sz="2800" i="1"/>
              <a:t>Step 20</a:t>
            </a:r>
            <a:r>
              <a:rPr lang="en-US" sz="2800"/>
              <a:t>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Use </a:t>
            </a:r>
            <a:r>
              <a:rPr lang="en-US" b="1"/>
              <a:t>Quick Filters </a:t>
            </a:r>
            <a:r>
              <a:rPr lang="en-US"/>
              <a:t>as needed to locate a </a:t>
            </a:r>
            <a:r>
              <a:rPr lang="en-US" b="1"/>
              <a:t>Sourcing Event</a:t>
            </a:r>
            <a:r>
              <a:rPr lang="en-US"/>
              <a:t>. </a:t>
            </a:r>
          </a:p>
          <a:p>
            <a:pPr marL="811213"/>
            <a:r>
              <a:rPr lang="en-US" sz="2800" b="1"/>
              <a:t>Note</a:t>
            </a:r>
            <a:r>
              <a:rPr lang="en-US" sz="2800"/>
              <a:t>: Select </a:t>
            </a:r>
            <a:r>
              <a:rPr lang="en-US" sz="2800" i="1"/>
              <a:t>Clear All Filters </a:t>
            </a:r>
            <a:r>
              <a:rPr lang="en-US" sz="2800"/>
              <a:t>to start a new search and remove any filters.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Select the </a:t>
            </a:r>
            <a:r>
              <a:rPr lang="en-US" b="1"/>
              <a:t>Event Number</a:t>
            </a:r>
            <a:r>
              <a:rPr lang="en-US"/>
              <a:t> to view the </a:t>
            </a:r>
            <a:r>
              <a:rPr lang="en-US" b="1"/>
              <a:t>Sourcing Event </a:t>
            </a:r>
            <a:r>
              <a:rPr lang="en-US"/>
              <a:t>details.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6ECDB-A175-D7B5-0173-802FF133C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7"/>
          <a:stretch/>
        </p:blipFill>
        <p:spPr>
          <a:xfrm>
            <a:off x="1066800" y="8725269"/>
            <a:ext cx="10058400" cy="3831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FBB108-60CE-83CB-2626-C0B1224A1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3269" y="9453267"/>
            <a:ext cx="7571930" cy="3984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051284-87A0-9E83-84A7-21909A1D4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345" y="9494052"/>
            <a:ext cx="1111455" cy="5208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2BA7F8-07DA-30A0-92ED-15BA330A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5168" y="10645759"/>
            <a:ext cx="792526" cy="9834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0D45E8-C397-0B2E-5624-13953B45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64914" y="98721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1DFEF8-4CE3-E748-288F-6C9E53B61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9705" y="94801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9DF4E2-4C3B-B26D-B81A-5730F3F54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97111" y="116217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56969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Navigate the Strategic Sourcing Module</a:t>
            </a:r>
            <a:br>
              <a:rPr lang="en-US"/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8 of 8)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BB83-8BDA-AEDF-0A26-4C068D97C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Use the tabs on the left side of the screen to review/edit the event. </a:t>
            </a:r>
          </a:p>
          <a:p>
            <a:pPr marL="811213"/>
            <a:r>
              <a:rPr lang="en-US" sz="2800" b="1"/>
              <a:t>Note</a:t>
            </a:r>
            <a:r>
              <a:rPr lang="en-US" sz="2800"/>
              <a:t>: Editing and viewing options will vary depending upon the event status and the event you are viewing.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0B8D0-F03F-97C1-6F75-0EBBF8B4F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23443"/>
            <a:ext cx="10058400" cy="6364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27A4D5-1990-4779-FCE6-E8847BD9B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6784340"/>
            <a:ext cx="2000251" cy="33312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6E5985-3552-666C-B8C6-6C97268B4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200" y="14463981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2" name="Freeform 101">
              <a:extLst>
                <a:ext uri="{FF2B5EF4-FFF2-40B4-BE49-F238E27FC236}">
                  <a16:creationId xmlns:a16="http://schemas.microsoft.com/office/drawing/2014/main" id="{468A799D-F497-9971-B368-19CFA0F6086C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AE7DEB16-3873-6B7A-05CF-5A779B505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0CAB07-8AE8-6C8F-D92C-16E70CFE243D}"/>
              </a:ext>
            </a:extLst>
          </p:cNvPr>
          <p:cNvSpPr txBox="1"/>
          <p:nvPr/>
        </p:nvSpPr>
        <p:spPr>
          <a:xfrm>
            <a:off x="1666371" y="14544389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navigated the Strategic Sourcing Module and searched and viewed a Sourcing Event.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BDDD29-01EC-E87A-1065-E6BCD26F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1847" y="81373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A9B601-6961-4C6A-9AF1-EDA05EB60554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http://purl.org/dc/terms/"/>
    <ds:schemaRef ds:uri="91b022cc-d96d-4c7a-a6ef-47af526da2c2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8d5ae7cb-5eaa-45bd-87a9-9ecdfd4d7a1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710</Words>
  <Application>Microsoft Office PowerPoint</Application>
  <PresentationFormat>Custom</PresentationFormat>
  <Paragraphs>109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Job Aid Template</vt:lpstr>
      <vt:lpstr>1_Administrative</vt:lpstr>
      <vt:lpstr>Navigate the Strategic Sourcing Module</vt:lpstr>
      <vt:lpstr>Navigate the Strategic Sourcing Module (Part 1 of 8)</vt:lpstr>
      <vt:lpstr>Navigate the Strategic Sourcing Module (Part 2 of 8)</vt:lpstr>
      <vt:lpstr>Navigate the Strategic Sourcing Module (Part 3 of 8)</vt:lpstr>
      <vt:lpstr>Navigate the Strategic Sourcing Module (Part 4 of 8)</vt:lpstr>
      <vt:lpstr>Navigate the Strategic Sourcing Module (Part 5 of 8)</vt:lpstr>
      <vt:lpstr>Navigate the Strategic Sourcing Module (Part 6 of 8)</vt:lpstr>
      <vt:lpstr>Navigate the Strategic Sourcing Module (Part 7 of 8)</vt:lpstr>
      <vt:lpstr>Navigate the Strategic Sourcing Module (Part 8 of 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2</cp:revision>
  <cp:lastPrinted>2024-05-14T19:49:44Z</cp:lastPrinted>
  <dcterms:created xsi:type="dcterms:W3CDTF">2024-01-04T16:25:20Z</dcterms:created>
  <dcterms:modified xsi:type="dcterms:W3CDTF">2025-09-08T18:42:42Z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</Properties>
</file>