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749" r:id="rId5"/>
  </p:sldMasterIdLst>
  <p:notesMasterIdLst>
    <p:notesMasterId r:id="rId15"/>
  </p:notesMasterIdLst>
  <p:sldIdLst>
    <p:sldId id="355" r:id="rId6"/>
    <p:sldId id="368" r:id="rId7"/>
    <p:sldId id="376" r:id="rId8"/>
    <p:sldId id="377" r:id="rId9"/>
    <p:sldId id="378" r:id="rId10"/>
    <p:sldId id="382" r:id="rId11"/>
    <p:sldId id="379" r:id="rId12"/>
    <p:sldId id="380" r:id="rId13"/>
    <p:sldId id="381" r:id="rId14"/>
  </p:sldIdLst>
  <p:sldSz cx="12192000" cy="16256000"/>
  <p:notesSz cx="7315200" cy="96012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91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720932C-58B8-903E-3C52-6D463B34B2BE}" name="Blackshear, Toni" initials="TB" userId="S::toni.blackshear@sao.ga.gov::728cc639-1579-4431-8c20-805d8be18b62" providerId="AD"/>
  <p188:author id="{85962F3F-1C78-67CE-6023-3987B0B6593D}" name="Sipe, Jamie" initials="JS" userId="S::jamie.sipe@sao.ga.gov::7135933e-2247-4fda-8566-f650ed1ae2f7" providerId="AD"/>
  <p188:author id="{F91B0641-7AD4-5A68-D1F4-7C9063A67663}" name="Swartout, Darcy" initials="SD" userId="S::dswartout@deloitte.com::bc7a7b0f-5bcf-46d3-acb2-99bb7206cb2b" providerId="AD"/>
  <p188:author id="{C1A60C49-7C29-73C3-1A30-B787DD752A19}" name="Robert, Margaret" initials="MR" userId="Robert, Margaret" providerId="None"/>
  <p188:author id="{4774795C-E791-0187-6D61-30574117EB4E}" name="Efik, Brittany" initials="EB" userId="S::brittany.efik1@doas.ga.gov::b6aebe08-cf3a-4328-83ae-e2f336d30b55" providerId="AD"/>
  <p188:author id="{AEC2918A-3D02-8CDC-0937-A2078E8E1F0A}" name="Cooper, Lenesia" initials="CL" userId="S::lenesia.cooper@sao.ga.gov::c87d1fc2-4efc-4039-ab7f-230fa324140b" providerId="AD"/>
  <p188:author id="{BFFD038E-6017-C843-98BD-7DB9884C9DDE}" name="Sipe, Jamie" initials="SJ" userId="S::jasipe@deloitte.com::5bc06a04-23d5-42bd-853b-0cd5205b0fa0" providerId="AD"/>
  <p188:author id="{FBCD2DA1-F473-E7E3-31EF-E384AF046315}" name="Reddick, Sheree" initials="SR" userId="S::Sheree.Reddick@doas.ga.gov::79f77c81-3202-45e9-8542-60a85beec9e3" providerId="AD"/>
  <p188:author id="{EBC4DAA8-D2BD-D97C-4468-DD09B5EC47F9}" name="Bhagam, Madhavi" initials="BM" userId="S::madhavi.bhagam@doas.ga.gov::26b2325d-811e-4972-b25a-6cf49749eae2" providerId="AD"/>
  <p188:author id="{A6C03AB1-8E7C-7E09-B1AE-C5E0DCE5B814}" name="Stewart, Alexandra" initials="SA" userId="S::alexandra.stewart@doas.ga.gov::3f324179-5079-4e8c-9567-70d9ee78726e" providerId="AD"/>
  <p188:author id="{67594FB9-BEA4-EE57-F985-59D2DBC1E009}" name="Reddick, Sheree" initials="RS" userId="S::sheree.reddick@doas.ga.gov::79f77c81-3202-45e9-8542-60a85beec9e3" providerId="AD"/>
  <p188:author id="{2AFD9AF1-72FD-DABD-77A2-2F9C0E103930}" name="Bennett, Sarah" initials="BS" userId="S::sarabennett@deloitte.com::e3a7b89e-ccd3-495f-9a2d-e395c84ccd09" providerId="AD"/>
  <p188:author id="{3033C2F6-E6C9-0691-B99F-BAFE8E228662}" name="Swartout, Darcy" initials="DS" userId="S::darcy.swartout@sao.ga.gov::1c015fc4-41a8-4efb-8017-be6f6fc86c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030A0"/>
    <a:srgbClr val="3B1C5B"/>
    <a:srgbClr val="8D2B64"/>
    <a:srgbClr val="F7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D872DC-A6CC-4E0E-A3ED-D8504CAAB954}" v="1" dt="2025-09-08T18:43:19.706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2262" y="78"/>
      </p:cViewPr>
      <p:guideLst>
        <p:guide orient="horz" pos="5120"/>
        <p:guide pos="9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oper, Lenesia" userId="S::lenesia.cooper@sao.ga.gov::c87d1fc2-4efc-4039-ab7f-230fa324140b" providerId="AD" clId="Web-{2A4F4A97-8484-FCE9-44FB-BCA92AE3D75C}"/>
    <pc:docChg chg="mod">
      <pc:chgData name="Cooper, Lenesia" userId="S::lenesia.cooper@sao.ga.gov::c87d1fc2-4efc-4039-ab7f-230fa324140b" providerId="AD" clId="Web-{2A4F4A97-8484-FCE9-44FB-BCA92AE3D75C}" dt="2025-05-08T16:09:44.517" v="0"/>
      <pc:docMkLst>
        <pc:docMk/>
      </pc:docMkLst>
    </pc:docChg>
  </pc:docChgLst>
  <pc:docChgLst>
    <pc:chgData name="Stewart, Alexandra" userId="S::alexandra.stewart@doas.ga.gov::3f324179-5079-4e8c-9567-70d9ee78726e" providerId="AD" clId="Web-{4E360666-4C96-E7ED-100E-1B91DD10F832}"/>
    <pc:docChg chg="mod">
      <pc:chgData name="Stewart, Alexandra" userId="S::alexandra.stewart@doas.ga.gov::3f324179-5079-4e8c-9567-70d9ee78726e" providerId="AD" clId="Web-{4E360666-4C96-E7ED-100E-1B91DD10F832}" dt="2025-05-05T12:43:12.265" v="0"/>
      <pc:docMkLst>
        <pc:docMk/>
      </pc:docMkLst>
    </pc:docChg>
  </pc:docChgLst>
  <pc:docChgLst>
    <pc:chgData name="Reddick, Sheree" userId="79f77c81-3202-45e9-8542-60a85beec9e3" providerId="ADAL" clId="{3C0F799B-5917-4492-BAB7-D818659D6BC3}"/>
    <pc:docChg chg="undo redo custSel addSld delSld modSld">
      <pc:chgData name="Reddick, Sheree" userId="79f77c81-3202-45e9-8542-60a85beec9e3" providerId="ADAL" clId="{3C0F799B-5917-4492-BAB7-D818659D6BC3}" dt="2025-04-29T12:07:41.103" v="2245" actId="12788"/>
      <pc:docMkLst>
        <pc:docMk/>
      </pc:docMkLst>
      <pc:sldChg chg="del">
        <pc:chgData name="Reddick, Sheree" userId="79f77c81-3202-45e9-8542-60a85beec9e3" providerId="ADAL" clId="{3C0F799B-5917-4492-BAB7-D818659D6BC3}" dt="2025-04-21T13:46:49.419" v="1423" actId="47"/>
        <pc:sldMkLst>
          <pc:docMk/>
          <pc:sldMk cId="434607786" sldId="352"/>
        </pc:sldMkLst>
      </pc:sldChg>
      <pc:sldChg chg="addSp delSp modSp mod modClrScheme modCm chgLayout">
        <pc:chgData name="Reddick, Sheree" userId="79f77c81-3202-45e9-8542-60a85beec9e3" providerId="ADAL" clId="{3C0F799B-5917-4492-BAB7-D818659D6BC3}" dt="2025-04-28T13:48:36.542" v="1938" actId="114"/>
        <pc:sldMkLst>
          <pc:docMk/>
          <pc:sldMk cId="1339528299" sldId="35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eddick, Sheree" userId="79f77c81-3202-45e9-8542-60a85beec9e3" providerId="ADAL" clId="{3C0F799B-5917-4492-BAB7-D818659D6BC3}" dt="2025-04-28T13:38:16.566" v="1911" actId="20577"/>
              <pc2:cmMkLst xmlns:pc2="http://schemas.microsoft.com/office/powerpoint/2019/9/main/command">
                <pc:docMk/>
                <pc:sldMk cId="1339528299" sldId="355"/>
                <pc2:cmMk id="{05FF5F19-2511-4FB6-BB4D-5090C37F4629}"/>
              </pc2:cmMkLst>
            </pc226:cmChg>
            <pc226:cmChg xmlns:pc226="http://schemas.microsoft.com/office/powerpoint/2022/06/main/command" chg="mod">
              <pc226:chgData name="Reddick, Sheree" userId="79f77c81-3202-45e9-8542-60a85beec9e3" providerId="ADAL" clId="{3C0F799B-5917-4492-BAB7-D818659D6BC3}" dt="2025-04-28T13:48:32.687" v="1937" actId="20577"/>
              <pc2:cmMkLst xmlns:pc2="http://schemas.microsoft.com/office/powerpoint/2019/9/main/command">
                <pc:docMk/>
                <pc:sldMk cId="1339528299" sldId="355"/>
                <pc2:cmMk id="{3208BB8A-A3CE-4B95-9CBD-39E617757E81}"/>
              </pc2:cmMkLst>
            </pc226:cmChg>
            <pc226:cmChg xmlns:pc226="http://schemas.microsoft.com/office/powerpoint/2022/06/main/command" chg="mod">
              <pc226:chgData name="Reddick, Sheree" userId="79f77c81-3202-45e9-8542-60a85beec9e3" providerId="ADAL" clId="{3C0F799B-5917-4492-BAB7-D818659D6BC3}" dt="2025-04-28T13:38:16.566" v="1911" actId="20577"/>
              <pc2:cmMkLst xmlns:pc2="http://schemas.microsoft.com/office/powerpoint/2019/9/main/command">
                <pc:docMk/>
                <pc:sldMk cId="1339528299" sldId="355"/>
                <pc2:cmMk id="{AA2E6BEF-9020-4D86-93F6-181F13CCF8DB}"/>
              </pc2:cmMkLst>
            </pc226:cmChg>
          </p:ext>
        </pc:extLst>
      </pc:sldChg>
      <pc:sldChg chg="del">
        <pc:chgData name="Reddick, Sheree" userId="79f77c81-3202-45e9-8542-60a85beec9e3" providerId="ADAL" clId="{3C0F799B-5917-4492-BAB7-D818659D6BC3}" dt="2025-04-16T20:17:16.774" v="408" actId="47"/>
        <pc:sldMkLst>
          <pc:docMk/>
          <pc:sldMk cId="2178360457" sldId="356"/>
        </pc:sldMkLst>
      </pc:sldChg>
      <pc:sldChg chg="del">
        <pc:chgData name="Reddick, Sheree" userId="79f77c81-3202-45e9-8542-60a85beec9e3" providerId="ADAL" clId="{3C0F799B-5917-4492-BAB7-D818659D6BC3}" dt="2025-04-16T20:17:24.686" v="413" actId="47"/>
        <pc:sldMkLst>
          <pc:docMk/>
          <pc:sldMk cId="3844911270" sldId="360"/>
        </pc:sldMkLst>
      </pc:sldChg>
      <pc:sldChg chg="del">
        <pc:chgData name="Reddick, Sheree" userId="79f77c81-3202-45e9-8542-60a85beec9e3" providerId="ADAL" clId="{3C0F799B-5917-4492-BAB7-D818659D6BC3}" dt="2025-04-16T20:17:19.809" v="410" actId="47"/>
        <pc:sldMkLst>
          <pc:docMk/>
          <pc:sldMk cId="1985498403" sldId="361"/>
        </pc:sldMkLst>
      </pc:sldChg>
      <pc:sldChg chg="del">
        <pc:chgData name="Reddick, Sheree" userId="79f77c81-3202-45e9-8542-60a85beec9e3" providerId="ADAL" clId="{3C0F799B-5917-4492-BAB7-D818659D6BC3}" dt="2025-04-16T20:17:18.582" v="409" actId="47"/>
        <pc:sldMkLst>
          <pc:docMk/>
          <pc:sldMk cId="1301820798" sldId="362"/>
        </pc:sldMkLst>
      </pc:sldChg>
      <pc:sldChg chg="del">
        <pc:chgData name="Reddick, Sheree" userId="79f77c81-3202-45e9-8542-60a85beec9e3" providerId="ADAL" clId="{3C0F799B-5917-4492-BAB7-D818659D6BC3}" dt="2025-04-16T20:17:21.626" v="411" actId="47"/>
        <pc:sldMkLst>
          <pc:docMk/>
          <pc:sldMk cId="3841331538" sldId="363"/>
        </pc:sldMkLst>
      </pc:sldChg>
      <pc:sldChg chg="del">
        <pc:chgData name="Reddick, Sheree" userId="79f77c81-3202-45e9-8542-60a85beec9e3" providerId="ADAL" clId="{3C0F799B-5917-4492-BAB7-D818659D6BC3}" dt="2025-04-16T20:17:23.407" v="412" actId="47"/>
        <pc:sldMkLst>
          <pc:docMk/>
          <pc:sldMk cId="2594437778" sldId="364"/>
        </pc:sldMkLst>
      </pc:sldChg>
      <pc:sldChg chg="modSp del mod">
        <pc:chgData name="Reddick, Sheree" userId="79f77c81-3202-45e9-8542-60a85beec9e3" providerId="ADAL" clId="{3C0F799B-5917-4492-BAB7-D818659D6BC3}" dt="2025-04-16T20:17:46.483" v="415" actId="47"/>
        <pc:sldMkLst>
          <pc:docMk/>
          <pc:sldMk cId="2529097494" sldId="365"/>
        </pc:sldMkLst>
      </pc:sldChg>
      <pc:sldChg chg="del">
        <pc:chgData name="Reddick, Sheree" userId="79f77c81-3202-45e9-8542-60a85beec9e3" providerId="ADAL" clId="{3C0F799B-5917-4492-BAB7-D818659D6BC3}" dt="2025-04-21T13:46:50.402" v="1424" actId="47"/>
        <pc:sldMkLst>
          <pc:docMk/>
          <pc:sldMk cId="700590098" sldId="366"/>
        </pc:sldMkLst>
      </pc:sldChg>
      <pc:sldChg chg="del">
        <pc:chgData name="Reddick, Sheree" userId="79f77c81-3202-45e9-8542-60a85beec9e3" providerId="ADAL" clId="{3C0F799B-5917-4492-BAB7-D818659D6BC3}" dt="2025-04-21T13:46:51.663" v="1425" actId="47"/>
        <pc:sldMkLst>
          <pc:docMk/>
          <pc:sldMk cId="3599592151" sldId="367"/>
        </pc:sldMkLst>
      </pc:sldChg>
      <pc:sldChg chg="addSp delSp modSp mod">
        <pc:chgData name="Reddick, Sheree" userId="79f77c81-3202-45e9-8542-60a85beec9e3" providerId="ADAL" clId="{3C0F799B-5917-4492-BAB7-D818659D6BC3}" dt="2025-04-29T12:00:50.641" v="2204" actId="313"/>
        <pc:sldMkLst>
          <pc:docMk/>
          <pc:sldMk cId="1135452418" sldId="368"/>
        </pc:sldMkLst>
      </pc:sldChg>
      <pc:sldChg chg="modSp mod modCm">
        <pc:chgData name="Reddick, Sheree" userId="79f77c81-3202-45e9-8542-60a85beec9e3" providerId="ADAL" clId="{3C0F799B-5917-4492-BAB7-D818659D6BC3}" dt="2025-04-29T12:00:52.288" v="2205" actId="313"/>
        <pc:sldMkLst>
          <pc:docMk/>
          <pc:sldMk cId="2358687986" sldId="37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eddick, Sheree" userId="79f77c81-3202-45e9-8542-60a85beec9e3" providerId="ADAL" clId="{3C0F799B-5917-4492-BAB7-D818659D6BC3}" dt="2025-04-28T13:51:54.284" v="1955" actId="20577"/>
              <pc2:cmMkLst xmlns:pc2="http://schemas.microsoft.com/office/powerpoint/2019/9/main/command">
                <pc:docMk/>
                <pc:sldMk cId="2358687986" sldId="376"/>
                <pc2:cmMk id="{2FD11B7D-1F4A-40B4-A152-8A62B775BB9B}"/>
              </pc2:cmMkLst>
            </pc226:cmChg>
            <pc226:cmChg xmlns:pc226="http://schemas.microsoft.com/office/powerpoint/2022/06/main/command" chg="mod">
              <pc226:chgData name="Reddick, Sheree" userId="79f77c81-3202-45e9-8542-60a85beec9e3" providerId="ADAL" clId="{3C0F799B-5917-4492-BAB7-D818659D6BC3}" dt="2025-04-28T13:51:54.284" v="1955" actId="20577"/>
              <pc2:cmMkLst xmlns:pc2="http://schemas.microsoft.com/office/powerpoint/2019/9/main/command">
                <pc:docMk/>
                <pc:sldMk cId="2358687986" sldId="376"/>
                <pc2:cmMk id="{15C1E0B7-DDCD-4A9A-B713-DFEE0550FEE5}"/>
              </pc2:cmMkLst>
            </pc226:cmChg>
          </p:ext>
        </pc:extLst>
      </pc:sldChg>
      <pc:sldChg chg="addSp delSp modSp add mod">
        <pc:chgData name="Reddick, Sheree" userId="79f77c81-3202-45e9-8542-60a85beec9e3" providerId="ADAL" clId="{3C0F799B-5917-4492-BAB7-D818659D6BC3}" dt="2025-04-29T12:00:57.580" v="2206" actId="313"/>
        <pc:sldMkLst>
          <pc:docMk/>
          <pc:sldMk cId="2816367839" sldId="377"/>
        </pc:sldMkLst>
      </pc:sldChg>
      <pc:sldChg chg="addSp delSp modSp add del mod modClrScheme modCm chgLayout">
        <pc:chgData name="Reddick, Sheree" userId="79f77c81-3202-45e9-8542-60a85beec9e3" providerId="ADAL" clId="{3C0F799B-5917-4492-BAB7-D818659D6BC3}" dt="2025-04-29T12:03:20.250" v="2238" actId="12788"/>
        <pc:sldMkLst>
          <pc:docMk/>
          <pc:sldMk cId="1915338667" sldId="37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eddick, Sheree" userId="79f77c81-3202-45e9-8542-60a85beec9e3" providerId="ADAL" clId="{3C0F799B-5917-4492-BAB7-D818659D6BC3}" dt="2025-04-29T11:31:53.629" v="1970" actId="20577"/>
              <pc2:cmMkLst xmlns:pc2="http://schemas.microsoft.com/office/powerpoint/2019/9/main/command">
                <pc:docMk/>
                <pc:sldMk cId="1915338667" sldId="378"/>
                <pc2:cmMk id="{1568E3AE-A54F-4B87-8FB8-CDCA08D0D3D1}"/>
              </pc2:cmMkLst>
            </pc226:cmChg>
          </p:ext>
        </pc:extLst>
      </pc:sldChg>
      <pc:sldChg chg="addSp delSp modSp add mod modClrScheme chgLayout">
        <pc:chgData name="Reddick, Sheree" userId="79f77c81-3202-45e9-8542-60a85beec9e3" providerId="ADAL" clId="{3C0F799B-5917-4492-BAB7-D818659D6BC3}" dt="2025-04-29T12:03:48.862" v="2244" actId="14100"/>
        <pc:sldMkLst>
          <pc:docMk/>
          <pc:sldMk cId="2009935797" sldId="379"/>
        </pc:sldMkLst>
      </pc:sldChg>
      <pc:sldChg chg="addSp delSp modSp add mod modClrScheme modCm chgLayout">
        <pc:chgData name="Reddick, Sheree" userId="79f77c81-3202-45e9-8542-60a85beec9e3" providerId="ADAL" clId="{3C0F799B-5917-4492-BAB7-D818659D6BC3}" dt="2025-04-29T12:07:41.103" v="2245" actId="12788"/>
        <pc:sldMkLst>
          <pc:docMk/>
          <pc:sldMk cId="1155422331" sldId="38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eddick, Sheree" userId="79f77c81-3202-45e9-8542-60a85beec9e3" providerId="ADAL" clId="{3C0F799B-5917-4492-BAB7-D818659D6BC3}" dt="2025-04-29T11:33:37.249" v="1975" actId="6549"/>
              <pc2:cmMkLst xmlns:pc2="http://schemas.microsoft.com/office/powerpoint/2019/9/main/command">
                <pc:docMk/>
                <pc:sldMk cId="1155422331" sldId="380"/>
                <pc2:cmMk id="{E8853824-DC7C-4D2F-ABC3-A1B7ACA3D05C}"/>
              </pc2:cmMkLst>
            </pc226:cmChg>
          </p:ext>
        </pc:extLst>
      </pc:sldChg>
      <pc:sldChg chg="addSp delSp modSp add mod modClrScheme chgLayout">
        <pc:chgData name="Reddick, Sheree" userId="79f77c81-3202-45e9-8542-60a85beec9e3" providerId="ADAL" clId="{3C0F799B-5917-4492-BAB7-D818659D6BC3}" dt="2025-04-29T12:02:22.438" v="2220" actId="962"/>
        <pc:sldMkLst>
          <pc:docMk/>
          <pc:sldMk cId="890749547" sldId="381"/>
        </pc:sldMkLst>
      </pc:sldChg>
    </pc:docChg>
  </pc:docChgLst>
  <pc:docChgLst>
    <pc:chgData name="Swartout, Darcy" userId="1c015fc4-41a8-4efb-8017-be6f6fc86c37" providerId="ADAL" clId="{52BF1EBB-79C3-4431-8649-1E5E0F90DA89}"/>
    <pc:docChg chg="modSld">
      <pc:chgData name="Swartout, Darcy" userId="1c015fc4-41a8-4efb-8017-be6f6fc86c37" providerId="ADAL" clId="{52BF1EBB-79C3-4431-8649-1E5E0F90DA89}" dt="2025-04-29T13:11:53.109" v="17" actId="14100"/>
      <pc:docMkLst>
        <pc:docMk/>
      </pc:docMkLst>
      <pc:sldChg chg="modSp mod">
        <pc:chgData name="Swartout, Darcy" userId="1c015fc4-41a8-4efb-8017-be6f6fc86c37" providerId="ADAL" clId="{52BF1EBB-79C3-4431-8649-1E5E0F90DA89}" dt="2025-04-24T20:09:09.156" v="0" actId="20577"/>
        <pc:sldMkLst>
          <pc:docMk/>
          <pc:sldMk cId="1339528299" sldId="355"/>
        </pc:sldMkLst>
      </pc:sldChg>
      <pc:sldChg chg="modSp mod modCm">
        <pc:chgData name="Swartout, Darcy" userId="1c015fc4-41a8-4efb-8017-be6f6fc86c37" providerId="ADAL" clId="{52BF1EBB-79C3-4431-8649-1E5E0F90DA89}" dt="2025-04-29T13:10:55.352" v="15" actId="20577"/>
        <pc:sldMkLst>
          <pc:docMk/>
          <pc:sldMk cId="2358687986" sldId="37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wartout, Darcy" userId="1c015fc4-41a8-4efb-8017-be6f6fc86c37" providerId="ADAL" clId="{52BF1EBB-79C3-4431-8649-1E5E0F90DA89}" dt="2025-04-29T13:10:55.352" v="15" actId="20577"/>
              <pc2:cmMkLst xmlns:pc2="http://schemas.microsoft.com/office/powerpoint/2019/9/main/command">
                <pc:docMk/>
                <pc:sldMk cId="2358687986" sldId="376"/>
                <pc2:cmMk id="{15C1E0B7-DDCD-4A9A-B713-DFEE0550FEE5}"/>
              </pc2:cmMkLst>
            </pc226:cmChg>
          </p:ext>
        </pc:extLst>
      </pc:sldChg>
      <pc:sldChg chg="modSp mod">
        <pc:chgData name="Swartout, Darcy" userId="1c015fc4-41a8-4efb-8017-be6f6fc86c37" providerId="ADAL" clId="{52BF1EBB-79C3-4431-8649-1E5E0F90DA89}" dt="2025-04-29T13:11:53.109" v="17" actId="14100"/>
        <pc:sldMkLst>
          <pc:docMk/>
          <pc:sldMk cId="1915338667" sldId="378"/>
        </pc:sldMkLst>
      </pc:sldChg>
      <pc:sldChg chg="modSp mod">
        <pc:chgData name="Swartout, Darcy" userId="1c015fc4-41a8-4efb-8017-be6f6fc86c37" providerId="ADAL" clId="{52BF1EBB-79C3-4431-8649-1E5E0F90DA89}" dt="2025-04-24T20:28:55.280" v="14" actId="1035"/>
        <pc:sldMkLst>
          <pc:docMk/>
          <pc:sldMk cId="1155422331" sldId="380"/>
        </pc:sldMkLst>
      </pc:sldChg>
    </pc:docChg>
  </pc:docChgLst>
  <pc:docChgLst>
    <pc:chgData name="Swartout, Darcy" userId="1c015fc4-41a8-4efb-8017-be6f6fc86c37" providerId="ADAL" clId="{5F55D8AB-1AAC-4DF7-8DCC-AF685785A887}"/>
    <pc:docChg chg="undo custSel modSld">
      <pc:chgData name="Swartout, Darcy" userId="1c015fc4-41a8-4efb-8017-be6f6fc86c37" providerId="ADAL" clId="{5F55D8AB-1AAC-4DF7-8DCC-AF685785A887}" dt="2025-06-11T22:05:05.058" v="163" actId="20577"/>
      <pc:docMkLst>
        <pc:docMk/>
      </pc:docMkLst>
      <pc:sldChg chg="modSp mod">
        <pc:chgData name="Swartout, Darcy" userId="1c015fc4-41a8-4efb-8017-be6f6fc86c37" providerId="ADAL" clId="{5F55D8AB-1AAC-4DF7-8DCC-AF685785A887}" dt="2025-06-11T21:59:26.489" v="18" actId="20577"/>
        <pc:sldMkLst>
          <pc:docMk/>
          <pc:sldMk cId="1339528299" sldId="355"/>
        </pc:sldMkLst>
        <pc:spChg chg="mod">
          <ac:chgData name="Swartout, Darcy" userId="1c015fc4-41a8-4efb-8017-be6f6fc86c37" providerId="ADAL" clId="{5F55D8AB-1AAC-4DF7-8DCC-AF685785A887}" dt="2025-06-11T21:59:26.489" v="18" actId="20577"/>
          <ac:spMkLst>
            <pc:docMk/>
            <pc:sldMk cId="1339528299" sldId="355"/>
            <ac:spMk id="5" creationId="{B4BECF17-DFF5-706A-4BD9-83DBF4B2690D}"/>
          </ac:spMkLst>
        </pc:spChg>
        <pc:spChg chg="mod">
          <ac:chgData name="Swartout, Darcy" userId="1c015fc4-41a8-4efb-8017-be6f6fc86c37" providerId="ADAL" clId="{5F55D8AB-1AAC-4DF7-8DCC-AF685785A887}" dt="2025-06-11T21:58:53.008" v="5" actId="114"/>
          <ac:spMkLst>
            <pc:docMk/>
            <pc:sldMk cId="1339528299" sldId="355"/>
            <ac:spMk id="6" creationId="{C3BB6FEC-C60D-49BB-A4AE-8ED5D0583D88}"/>
          </ac:spMkLst>
        </pc:spChg>
        <pc:spChg chg="mod">
          <ac:chgData name="Swartout, Darcy" userId="1c015fc4-41a8-4efb-8017-be6f6fc86c37" providerId="ADAL" clId="{5F55D8AB-1AAC-4DF7-8DCC-AF685785A887}" dt="2025-06-11T21:59:15.167" v="14" actId="20577"/>
          <ac:spMkLst>
            <pc:docMk/>
            <pc:sldMk cId="1339528299" sldId="355"/>
            <ac:spMk id="13" creationId="{40891489-4B83-CADE-5476-7CF1BFB8FCDB}"/>
          </ac:spMkLst>
        </pc:spChg>
        <pc:spChg chg="mod">
          <ac:chgData name="Swartout, Darcy" userId="1c015fc4-41a8-4efb-8017-be6f6fc86c37" providerId="ADAL" clId="{5F55D8AB-1AAC-4DF7-8DCC-AF685785A887}" dt="2025-06-11T21:59:08.248" v="10" actId="20577"/>
          <ac:spMkLst>
            <pc:docMk/>
            <pc:sldMk cId="1339528299" sldId="355"/>
            <ac:spMk id="16" creationId="{44D127E5-F400-8E01-6617-62C1949FE367}"/>
          </ac:spMkLst>
        </pc:spChg>
      </pc:sldChg>
      <pc:sldChg chg="modSp mod">
        <pc:chgData name="Swartout, Darcy" userId="1c015fc4-41a8-4efb-8017-be6f6fc86c37" providerId="ADAL" clId="{5F55D8AB-1AAC-4DF7-8DCC-AF685785A887}" dt="2025-06-11T22:01:02.076" v="60" actId="20577"/>
        <pc:sldMkLst>
          <pc:docMk/>
          <pc:sldMk cId="1135452418" sldId="368"/>
        </pc:sldMkLst>
        <pc:spChg chg="mod">
          <ac:chgData name="Swartout, Darcy" userId="1c015fc4-41a8-4efb-8017-be6f6fc86c37" providerId="ADAL" clId="{5F55D8AB-1AAC-4DF7-8DCC-AF685785A887}" dt="2025-06-11T22:00:13.224" v="39" actId="20577"/>
          <ac:spMkLst>
            <pc:docMk/>
            <pc:sldMk cId="1135452418" sldId="368"/>
            <ac:spMk id="5" creationId="{225B4606-F14E-E540-6817-C64462F3975C}"/>
          </ac:spMkLst>
        </pc:spChg>
        <pc:spChg chg="mod">
          <ac:chgData name="Swartout, Darcy" userId="1c015fc4-41a8-4efb-8017-be6f6fc86c37" providerId="ADAL" clId="{5F55D8AB-1AAC-4DF7-8DCC-AF685785A887}" dt="2025-06-11T22:01:02.076" v="60" actId="20577"/>
          <ac:spMkLst>
            <pc:docMk/>
            <pc:sldMk cId="1135452418" sldId="368"/>
            <ac:spMk id="7" creationId="{DD649DBE-33E4-2126-B73C-ADC525900C6C}"/>
          </ac:spMkLst>
        </pc:spChg>
      </pc:sldChg>
      <pc:sldChg chg="modSp mod">
        <pc:chgData name="Swartout, Darcy" userId="1c015fc4-41a8-4efb-8017-be6f6fc86c37" providerId="ADAL" clId="{5F55D8AB-1AAC-4DF7-8DCC-AF685785A887}" dt="2025-06-11T22:01:17.041" v="62" actId="1076"/>
        <pc:sldMkLst>
          <pc:docMk/>
          <pc:sldMk cId="2358687986" sldId="376"/>
        </pc:sldMkLst>
        <pc:spChg chg="mod">
          <ac:chgData name="Swartout, Darcy" userId="1c015fc4-41a8-4efb-8017-be6f6fc86c37" providerId="ADAL" clId="{5F55D8AB-1AAC-4DF7-8DCC-AF685785A887}" dt="2025-06-11T22:00:20.890" v="41" actId="20577"/>
          <ac:spMkLst>
            <pc:docMk/>
            <pc:sldMk cId="2358687986" sldId="376"/>
            <ac:spMk id="5" creationId="{181308F4-E03B-0A43-D2A1-F6A3559DAA20}"/>
          </ac:spMkLst>
        </pc:spChg>
        <pc:spChg chg="mod">
          <ac:chgData name="Swartout, Darcy" userId="1c015fc4-41a8-4efb-8017-be6f6fc86c37" providerId="ADAL" clId="{5F55D8AB-1AAC-4DF7-8DCC-AF685785A887}" dt="2025-06-11T22:01:17.041" v="62" actId="1076"/>
          <ac:spMkLst>
            <pc:docMk/>
            <pc:sldMk cId="2358687986" sldId="376"/>
            <ac:spMk id="17" creationId="{E9FCFC31-0F89-B6F1-43AA-266DDCC87C66}"/>
          </ac:spMkLst>
        </pc:spChg>
      </pc:sldChg>
      <pc:sldChg chg="modSp mod">
        <pc:chgData name="Swartout, Darcy" userId="1c015fc4-41a8-4efb-8017-be6f6fc86c37" providerId="ADAL" clId="{5F55D8AB-1AAC-4DF7-8DCC-AF685785A887}" dt="2025-06-11T22:01:43.993" v="67" actId="1037"/>
        <pc:sldMkLst>
          <pc:docMk/>
          <pc:sldMk cId="2816367839" sldId="377"/>
        </pc:sldMkLst>
        <pc:spChg chg="mod">
          <ac:chgData name="Swartout, Darcy" userId="1c015fc4-41a8-4efb-8017-be6f6fc86c37" providerId="ADAL" clId="{5F55D8AB-1AAC-4DF7-8DCC-AF685785A887}" dt="2025-06-11T22:00:24.996" v="43" actId="20577"/>
          <ac:spMkLst>
            <pc:docMk/>
            <pc:sldMk cId="2816367839" sldId="377"/>
            <ac:spMk id="5" creationId="{B66492C7-4E4A-1246-7A23-42C28720B7E6}"/>
          </ac:spMkLst>
        </pc:spChg>
        <pc:spChg chg="mod">
          <ac:chgData name="Swartout, Darcy" userId="1c015fc4-41a8-4efb-8017-be6f6fc86c37" providerId="ADAL" clId="{5F55D8AB-1AAC-4DF7-8DCC-AF685785A887}" dt="2025-06-11T22:01:32.250" v="63" actId="113"/>
          <ac:spMkLst>
            <pc:docMk/>
            <pc:sldMk cId="2816367839" sldId="377"/>
            <ac:spMk id="6" creationId="{75C1F744-BAD6-6309-465D-C7F6FAFA64A5}"/>
          </ac:spMkLst>
        </pc:spChg>
        <pc:spChg chg="mod">
          <ac:chgData name="Swartout, Darcy" userId="1c015fc4-41a8-4efb-8017-be6f6fc86c37" providerId="ADAL" clId="{5F55D8AB-1AAC-4DF7-8DCC-AF685785A887}" dt="2025-06-11T22:01:43.993" v="67" actId="1037"/>
          <ac:spMkLst>
            <pc:docMk/>
            <pc:sldMk cId="2816367839" sldId="377"/>
            <ac:spMk id="10" creationId="{95F621A2-213C-23AE-64E6-5B260A1DEC7B}"/>
          </ac:spMkLst>
        </pc:spChg>
      </pc:sldChg>
      <pc:sldChg chg="modSp mod">
        <pc:chgData name="Swartout, Darcy" userId="1c015fc4-41a8-4efb-8017-be6f6fc86c37" providerId="ADAL" clId="{5F55D8AB-1AAC-4DF7-8DCC-AF685785A887}" dt="2025-06-11T22:00:29.875" v="45" actId="20577"/>
        <pc:sldMkLst>
          <pc:docMk/>
          <pc:sldMk cId="1915338667" sldId="378"/>
        </pc:sldMkLst>
        <pc:spChg chg="mod">
          <ac:chgData name="Swartout, Darcy" userId="1c015fc4-41a8-4efb-8017-be6f6fc86c37" providerId="ADAL" clId="{5F55D8AB-1AAC-4DF7-8DCC-AF685785A887}" dt="2025-06-11T22:00:29.875" v="45" actId="20577"/>
          <ac:spMkLst>
            <pc:docMk/>
            <pc:sldMk cId="1915338667" sldId="378"/>
            <ac:spMk id="5" creationId="{85B60780-1082-5420-36E1-D2B0DEE9290D}"/>
          </ac:spMkLst>
        </pc:spChg>
      </pc:sldChg>
      <pc:sldChg chg="modSp mod">
        <pc:chgData name="Swartout, Darcy" userId="1c015fc4-41a8-4efb-8017-be6f6fc86c37" providerId="ADAL" clId="{5F55D8AB-1AAC-4DF7-8DCC-AF685785A887}" dt="2025-06-11T22:03:40.282" v="129" actId="14100"/>
        <pc:sldMkLst>
          <pc:docMk/>
          <pc:sldMk cId="2009935797" sldId="379"/>
        </pc:sldMkLst>
        <pc:spChg chg="mod">
          <ac:chgData name="Swartout, Darcy" userId="1c015fc4-41a8-4efb-8017-be6f6fc86c37" providerId="ADAL" clId="{5F55D8AB-1AAC-4DF7-8DCC-AF685785A887}" dt="2025-06-11T22:00:37.554" v="49" actId="20577"/>
          <ac:spMkLst>
            <pc:docMk/>
            <pc:sldMk cId="2009935797" sldId="379"/>
            <ac:spMk id="5" creationId="{6E7DAE82-0EBD-7370-4D1F-37E6D8789995}"/>
          </ac:spMkLst>
        </pc:spChg>
        <pc:spChg chg="mod">
          <ac:chgData name="Swartout, Darcy" userId="1c015fc4-41a8-4efb-8017-be6f6fc86c37" providerId="ADAL" clId="{5F55D8AB-1AAC-4DF7-8DCC-AF685785A887}" dt="2025-06-11T22:03:40.282" v="129" actId="14100"/>
          <ac:spMkLst>
            <pc:docMk/>
            <pc:sldMk cId="2009935797" sldId="379"/>
            <ac:spMk id="16" creationId="{54F1269D-C6BF-1259-B9F6-08EA12E2F469}"/>
          </ac:spMkLst>
        </pc:spChg>
        <pc:picChg chg="mod modCrop">
          <ac:chgData name="Swartout, Darcy" userId="1c015fc4-41a8-4efb-8017-be6f6fc86c37" providerId="ADAL" clId="{5F55D8AB-1AAC-4DF7-8DCC-AF685785A887}" dt="2025-06-11T22:03:26.340" v="121" actId="14100"/>
          <ac:picMkLst>
            <pc:docMk/>
            <pc:sldMk cId="2009935797" sldId="379"/>
            <ac:picMk id="10" creationId="{30A9F779-75F1-9F56-4C51-800B24AD58C4}"/>
          </ac:picMkLst>
        </pc:picChg>
      </pc:sldChg>
      <pc:sldChg chg="modSp mod">
        <pc:chgData name="Swartout, Darcy" userId="1c015fc4-41a8-4efb-8017-be6f6fc86c37" providerId="ADAL" clId="{5F55D8AB-1AAC-4DF7-8DCC-AF685785A887}" dt="2025-06-11T22:04:33.745" v="137" actId="1076"/>
        <pc:sldMkLst>
          <pc:docMk/>
          <pc:sldMk cId="1155422331" sldId="380"/>
        </pc:sldMkLst>
        <pc:spChg chg="mod">
          <ac:chgData name="Swartout, Darcy" userId="1c015fc4-41a8-4efb-8017-be6f6fc86c37" providerId="ADAL" clId="{5F55D8AB-1AAC-4DF7-8DCC-AF685785A887}" dt="2025-06-11T22:00:41.849" v="51" actId="20577"/>
          <ac:spMkLst>
            <pc:docMk/>
            <pc:sldMk cId="1155422331" sldId="380"/>
            <ac:spMk id="5" creationId="{0ABD4BCF-E244-2502-40AC-0FF5FD4C893E}"/>
          </ac:spMkLst>
        </pc:spChg>
        <pc:spChg chg="mod">
          <ac:chgData name="Swartout, Darcy" userId="1c015fc4-41a8-4efb-8017-be6f6fc86c37" providerId="ADAL" clId="{5F55D8AB-1AAC-4DF7-8DCC-AF685785A887}" dt="2025-06-11T22:04:18.843" v="132" actId="14100"/>
          <ac:spMkLst>
            <pc:docMk/>
            <pc:sldMk cId="1155422331" sldId="380"/>
            <ac:spMk id="29" creationId="{5A5B3240-C94E-6250-0909-05A07B8D4C6C}"/>
          </ac:spMkLst>
        </pc:spChg>
        <pc:spChg chg="mod">
          <ac:chgData name="Swartout, Darcy" userId="1c015fc4-41a8-4efb-8017-be6f6fc86c37" providerId="ADAL" clId="{5F55D8AB-1AAC-4DF7-8DCC-AF685785A887}" dt="2025-06-11T22:04:30.273" v="136" actId="14100"/>
          <ac:spMkLst>
            <pc:docMk/>
            <pc:sldMk cId="1155422331" sldId="380"/>
            <ac:spMk id="30" creationId="{876FAB66-3A50-6056-CCAF-085718B1F635}"/>
          </ac:spMkLst>
        </pc:spChg>
        <pc:spChg chg="mod">
          <ac:chgData name="Swartout, Darcy" userId="1c015fc4-41a8-4efb-8017-be6f6fc86c37" providerId="ADAL" clId="{5F55D8AB-1AAC-4DF7-8DCC-AF685785A887}" dt="2025-06-11T22:04:23.438" v="133" actId="1076"/>
          <ac:spMkLst>
            <pc:docMk/>
            <pc:sldMk cId="1155422331" sldId="380"/>
            <ac:spMk id="31" creationId="{A88D8B95-D2AD-BE20-183E-8760FD1D0D8C}"/>
          </ac:spMkLst>
        </pc:spChg>
        <pc:spChg chg="mod">
          <ac:chgData name="Swartout, Darcy" userId="1c015fc4-41a8-4efb-8017-be6f6fc86c37" providerId="ADAL" clId="{5F55D8AB-1AAC-4DF7-8DCC-AF685785A887}" dt="2025-06-11T22:04:33.745" v="137" actId="1076"/>
          <ac:spMkLst>
            <pc:docMk/>
            <pc:sldMk cId="1155422331" sldId="380"/>
            <ac:spMk id="32" creationId="{FCEC6D6F-9775-AA98-092B-3500941ABD1A}"/>
          </ac:spMkLst>
        </pc:spChg>
      </pc:sldChg>
      <pc:sldChg chg="modSp mod">
        <pc:chgData name="Swartout, Darcy" userId="1c015fc4-41a8-4efb-8017-be6f6fc86c37" providerId="ADAL" clId="{5F55D8AB-1AAC-4DF7-8DCC-AF685785A887}" dt="2025-06-11T22:05:05.058" v="163" actId="20577"/>
        <pc:sldMkLst>
          <pc:docMk/>
          <pc:sldMk cId="890749547" sldId="381"/>
        </pc:sldMkLst>
        <pc:spChg chg="mod">
          <ac:chgData name="Swartout, Darcy" userId="1c015fc4-41a8-4efb-8017-be6f6fc86c37" providerId="ADAL" clId="{5F55D8AB-1AAC-4DF7-8DCC-AF685785A887}" dt="2025-06-11T22:00:45.642" v="53" actId="20577"/>
          <ac:spMkLst>
            <pc:docMk/>
            <pc:sldMk cId="890749547" sldId="381"/>
            <ac:spMk id="5" creationId="{DD66114D-41DE-FB6F-3262-CFBD2948E454}"/>
          </ac:spMkLst>
        </pc:spChg>
        <pc:spChg chg="mod">
          <ac:chgData name="Swartout, Darcy" userId="1c015fc4-41a8-4efb-8017-be6f6fc86c37" providerId="ADAL" clId="{5F55D8AB-1AAC-4DF7-8DCC-AF685785A887}" dt="2025-06-11T22:05:05.058" v="163" actId="20577"/>
          <ac:spMkLst>
            <pc:docMk/>
            <pc:sldMk cId="890749547" sldId="381"/>
            <ac:spMk id="7" creationId="{31BB334D-0914-4629-FA7A-17441F600CBF}"/>
          </ac:spMkLst>
        </pc:spChg>
      </pc:sldChg>
      <pc:sldChg chg="modSp mod">
        <pc:chgData name="Swartout, Darcy" userId="1c015fc4-41a8-4efb-8017-be6f6fc86c37" providerId="ADAL" clId="{5F55D8AB-1AAC-4DF7-8DCC-AF685785A887}" dt="2025-06-11T22:03:13.282" v="119" actId="14100"/>
        <pc:sldMkLst>
          <pc:docMk/>
          <pc:sldMk cId="868254807" sldId="382"/>
        </pc:sldMkLst>
        <pc:spChg chg="mod">
          <ac:chgData name="Swartout, Darcy" userId="1c015fc4-41a8-4efb-8017-be6f6fc86c37" providerId="ADAL" clId="{5F55D8AB-1AAC-4DF7-8DCC-AF685785A887}" dt="2025-06-11T22:00:33.962" v="47" actId="20577"/>
          <ac:spMkLst>
            <pc:docMk/>
            <pc:sldMk cId="868254807" sldId="382"/>
            <ac:spMk id="5" creationId="{0DB5DB30-9F50-CBD8-F535-9E903A5345D6}"/>
          </ac:spMkLst>
        </pc:spChg>
        <pc:spChg chg="mod">
          <ac:chgData name="Swartout, Darcy" userId="1c015fc4-41a8-4efb-8017-be6f6fc86c37" providerId="ADAL" clId="{5F55D8AB-1AAC-4DF7-8DCC-AF685785A887}" dt="2025-06-11T22:02:45.281" v="111" actId="20577"/>
          <ac:spMkLst>
            <pc:docMk/>
            <pc:sldMk cId="868254807" sldId="382"/>
            <ac:spMk id="6" creationId="{39FD5DF6-1A8F-C088-0E15-B10093E0DF82}"/>
          </ac:spMkLst>
        </pc:spChg>
        <pc:spChg chg="mod">
          <ac:chgData name="Swartout, Darcy" userId="1c015fc4-41a8-4efb-8017-be6f6fc86c37" providerId="ADAL" clId="{5F55D8AB-1AAC-4DF7-8DCC-AF685785A887}" dt="2025-06-11T22:03:13.282" v="119" actId="14100"/>
          <ac:spMkLst>
            <pc:docMk/>
            <pc:sldMk cId="868254807" sldId="382"/>
            <ac:spMk id="24" creationId="{62CE062E-8D34-9625-458A-FE6DE8C859D0}"/>
          </ac:spMkLst>
        </pc:spChg>
        <pc:picChg chg="mod modCrop">
          <ac:chgData name="Swartout, Darcy" userId="1c015fc4-41a8-4efb-8017-be6f6fc86c37" providerId="ADAL" clId="{5F55D8AB-1AAC-4DF7-8DCC-AF685785A887}" dt="2025-06-11T22:03:09.756" v="118" actId="1076"/>
          <ac:picMkLst>
            <pc:docMk/>
            <pc:sldMk cId="868254807" sldId="382"/>
            <ac:picMk id="21" creationId="{70212BBC-D3B1-3814-475F-66A89CAC3DA7}"/>
          </ac:picMkLst>
        </pc:picChg>
      </pc:sldChg>
    </pc:docChg>
  </pc:docChgLst>
  <pc:docChgLst>
    <pc:chgData name="Reddick, Sheree" userId="S::sheree.reddick@doas.ga.gov::79f77c81-3202-45e9-8542-60a85beec9e3" providerId="AD" clId="Web-{CF6A2BF6-FACA-EFE1-0E4B-5F95609419C7}"/>
    <pc:docChg chg="modSld">
      <pc:chgData name="Reddick, Sheree" userId="S::sheree.reddick@doas.ga.gov::79f77c81-3202-45e9-8542-60a85beec9e3" providerId="AD" clId="Web-{CF6A2BF6-FACA-EFE1-0E4B-5F95609419C7}" dt="2025-06-11T19:08:22.227" v="3" actId="20577"/>
      <pc:docMkLst>
        <pc:docMk/>
      </pc:docMkLst>
      <pc:sldChg chg="modSp">
        <pc:chgData name="Reddick, Sheree" userId="S::sheree.reddick@doas.ga.gov::79f77c81-3202-45e9-8542-60a85beec9e3" providerId="AD" clId="Web-{CF6A2BF6-FACA-EFE1-0E4B-5F95609419C7}" dt="2025-06-11T19:07:29.288" v="2" actId="20577"/>
        <pc:sldMkLst>
          <pc:docMk/>
          <pc:sldMk cId="1339528299" sldId="355"/>
        </pc:sldMkLst>
        <pc:spChg chg="mod">
          <ac:chgData name="Reddick, Sheree" userId="S::sheree.reddick@doas.ga.gov::79f77c81-3202-45e9-8542-60a85beec9e3" providerId="AD" clId="Web-{CF6A2BF6-FACA-EFE1-0E4B-5F95609419C7}" dt="2025-06-11T19:07:29.288" v="2" actId="20577"/>
          <ac:spMkLst>
            <pc:docMk/>
            <pc:sldMk cId="1339528299" sldId="355"/>
            <ac:spMk id="6" creationId="{C3BB6FEC-C60D-49BB-A4AE-8ED5D0583D88}"/>
          </ac:spMkLst>
        </pc:spChg>
      </pc:sldChg>
      <pc:sldChg chg="modSp">
        <pc:chgData name="Reddick, Sheree" userId="S::sheree.reddick@doas.ga.gov::79f77c81-3202-45e9-8542-60a85beec9e3" providerId="AD" clId="Web-{CF6A2BF6-FACA-EFE1-0E4B-5F95609419C7}" dt="2025-06-11T19:08:22.227" v="3" actId="20577"/>
        <pc:sldMkLst>
          <pc:docMk/>
          <pc:sldMk cId="1135452418" sldId="368"/>
        </pc:sldMkLst>
        <pc:spChg chg="mod">
          <ac:chgData name="Reddick, Sheree" userId="S::sheree.reddick@doas.ga.gov::79f77c81-3202-45e9-8542-60a85beec9e3" providerId="AD" clId="Web-{CF6A2BF6-FACA-EFE1-0E4B-5F95609419C7}" dt="2025-06-11T19:08:22.227" v="3" actId="20577"/>
          <ac:spMkLst>
            <pc:docMk/>
            <pc:sldMk cId="1135452418" sldId="368"/>
            <ac:spMk id="6" creationId="{2E35D06C-3447-A41D-55BC-039D38C0B813}"/>
          </ac:spMkLst>
        </pc:spChg>
      </pc:sldChg>
      <pc:sldChg chg="modSp">
        <pc:chgData name="Reddick, Sheree" userId="S::sheree.reddick@doas.ga.gov::79f77c81-3202-45e9-8542-60a85beec9e3" providerId="AD" clId="Web-{CF6A2BF6-FACA-EFE1-0E4B-5F95609419C7}" dt="2025-06-11T19:07:13.412" v="1" actId="20577"/>
        <pc:sldMkLst>
          <pc:docMk/>
          <pc:sldMk cId="1915338667" sldId="378"/>
        </pc:sldMkLst>
        <pc:spChg chg="mod">
          <ac:chgData name="Reddick, Sheree" userId="S::sheree.reddick@doas.ga.gov::79f77c81-3202-45e9-8542-60a85beec9e3" providerId="AD" clId="Web-{CF6A2BF6-FACA-EFE1-0E4B-5F95609419C7}" dt="2025-06-11T19:07:13.412" v="1" actId="20577"/>
          <ac:spMkLst>
            <pc:docMk/>
            <pc:sldMk cId="1915338667" sldId="378"/>
            <ac:spMk id="28" creationId="{974BDBB4-E7A1-15A9-2F05-3578F70A9D61}"/>
          </ac:spMkLst>
        </pc:spChg>
      </pc:sldChg>
    </pc:docChg>
  </pc:docChgLst>
  <pc:docChgLst>
    <pc:chgData name="Reddick, Sheree" userId="79f77c81-3202-45e9-8542-60a85beec9e3" providerId="ADAL" clId="{9BD66117-5BF5-46BC-A8B0-7C33397A8F91}"/>
    <pc:docChg chg="undo custSel addSld delSld modSld">
      <pc:chgData name="Reddick, Sheree" userId="79f77c81-3202-45e9-8542-60a85beec9e3" providerId="ADAL" clId="{9BD66117-5BF5-46BC-A8B0-7C33397A8F91}" dt="2025-06-11T19:13:20.377" v="927" actId="20577"/>
      <pc:docMkLst>
        <pc:docMk/>
      </pc:docMkLst>
      <pc:sldChg chg="modSp mod modCm">
        <pc:chgData name="Reddick, Sheree" userId="79f77c81-3202-45e9-8542-60a85beec9e3" providerId="ADAL" clId="{9BD66117-5BF5-46BC-A8B0-7C33397A8F91}" dt="2025-06-11T17:59:41.047" v="832" actId="20577"/>
        <pc:sldMkLst>
          <pc:docMk/>
          <pc:sldMk cId="1339528299" sldId="355"/>
        </pc:sldMkLst>
        <pc:spChg chg="mod">
          <ac:chgData name="Reddick, Sheree" userId="79f77c81-3202-45e9-8542-60a85beec9e3" providerId="ADAL" clId="{9BD66117-5BF5-46BC-A8B0-7C33397A8F91}" dt="2025-06-10T15:44:06.514" v="4" actId="20577"/>
          <ac:spMkLst>
            <pc:docMk/>
            <pc:sldMk cId="1339528299" sldId="355"/>
            <ac:spMk id="5" creationId="{B4BECF17-DFF5-706A-4BD9-83DBF4B2690D}"/>
          </ac:spMkLst>
        </pc:spChg>
        <pc:spChg chg="mod">
          <ac:chgData name="Reddick, Sheree" userId="79f77c81-3202-45e9-8542-60a85beec9e3" providerId="ADAL" clId="{9BD66117-5BF5-46BC-A8B0-7C33397A8F91}" dt="2025-06-11T16:12:50.183" v="59" actId="114"/>
          <ac:spMkLst>
            <pc:docMk/>
            <pc:sldMk cId="1339528299" sldId="355"/>
            <ac:spMk id="6" creationId="{C3BB6FEC-C60D-49BB-A4AE-8ED5D0583D88}"/>
          </ac:spMkLst>
        </pc:spChg>
        <pc:spChg chg="mod">
          <ac:chgData name="Reddick, Sheree" userId="79f77c81-3202-45e9-8542-60a85beec9e3" providerId="ADAL" clId="{9BD66117-5BF5-46BC-A8B0-7C33397A8F91}" dt="2025-06-11T17:59:41.047" v="832" actId="20577"/>
          <ac:spMkLst>
            <pc:docMk/>
            <pc:sldMk cId="1339528299" sldId="355"/>
            <ac:spMk id="12" creationId="{182DEBBF-EED6-12B8-2A63-863360E3252C}"/>
          </ac:spMkLst>
        </pc:spChg>
        <pc:spChg chg="mod">
          <ac:chgData name="Reddick, Sheree" userId="79f77c81-3202-45e9-8542-60a85beec9e3" providerId="ADAL" clId="{9BD66117-5BF5-46BC-A8B0-7C33397A8F91}" dt="2025-06-11T17:55:49.806" v="791" actId="20577"/>
          <ac:spMkLst>
            <pc:docMk/>
            <pc:sldMk cId="1339528299" sldId="355"/>
            <ac:spMk id="16" creationId="{44D127E5-F400-8E01-6617-62C1949FE36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eddick, Sheree" userId="79f77c81-3202-45e9-8542-60a85beec9e3" providerId="ADAL" clId="{9BD66117-5BF5-46BC-A8B0-7C33397A8F91}" dt="2025-06-11T17:59:41.047" v="832" actId="20577"/>
              <pc2:cmMkLst xmlns:pc2="http://schemas.microsoft.com/office/powerpoint/2019/9/main/command">
                <pc:docMk/>
                <pc:sldMk cId="1339528299" sldId="355"/>
                <pc2:cmMk id="{F59BF472-050F-4FAF-AC20-F41600E6BAB8}"/>
              </pc2:cmMkLst>
            </pc226:cmChg>
          </p:ext>
        </pc:extLst>
      </pc:sldChg>
      <pc:sldChg chg="addSp delSp modSp del mod">
        <pc:chgData name="Reddick, Sheree" userId="79f77c81-3202-45e9-8542-60a85beec9e3" providerId="ADAL" clId="{9BD66117-5BF5-46BC-A8B0-7C33397A8F91}" dt="2025-06-11T17:52:29.859" v="736" actId="47"/>
        <pc:sldMkLst>
          <pc:docMk/>
          <pc:sldMk cId="3599592151" sldId="367"/>
        </pc:sldMkLst>
      </pc:sldChg>
      <pc:sldChg chg="modSp mod">
        <pc:chgData name="Reddick, Sheree" userId="79f77c81-3202-45e9-8542-60a85beec9e3" providerId="ADAL" clId="{9BD66117-5BF5-46BC-A8B0-7C33397A8F91}" dt="2025-06-11T19:09:14.752" v="877" actId="1037"/>
        <pc:sldMkLst>
          <pc:docMk/>
          <pc:sldMk cId="1135452418" sldId="368"/>
        </pc:sldMkLst>
        <pc:spChg chg="mod">
          <ac:chgData name="Reddick, Sheree" userId="79f77c81-3202-45e9-8542-60a85beec9e3" providerId="ADAL" clId="{9BD66117-5BF5-46BC-A8B0-7C33397A8F91}" dt="2025-06-11T17:52:52.424" v="738" actId="313"/>
          <ac:spMkLst>
            <pc:docMk/>
            <pc:sldMk cId="1135452418" sldId="368"/>
            <ac:spMk id="5" creationId="{225B4606-F14E-E540-6817-C64462F3975C}"/>
          </ac:spMkLst>
        </pc:spChg>
        <pc:spChg chg="mod">
          <ac:chgData name="Reddick, Sheree" userId="79f77c81-3202-45e9-8542-60a85beec9e3" providerId="ADAL" clId="{9BD66117-5BF5-46BC-A8B0-7C33397A8F91}" dt="2025-06-11T19:08:54.113" v="850" actId="179"/>
          <ac:spMkLst>
            <pc:docMk/>
            <pc:sldMk cId="1135452418" sldId="368"/>
            <ac:spMk id="6" creationId="{2E35D06C-3447-A41D-55BC-039D38C0B813}"/>
          </ac:spMkLst>
        </pc:spChg>
        <pc:spChg chg="mod">
          <ac:chgData name="Reddick, Sheree" userId="79f77c81-3202-45e9-8542-60a85beec9e3" providerId="ADAL" clId="{9BD66117-5BF5-46BC-A8B0-7C33397A8F91}" dt="2025-06-11T17:56:11.121" v="794" actId="11"/>
          <ac:spMkLst>
            <pc:docMk/>
            <pc:sldMk cId="1135452418" sldId="368"/>
            <ac:spMk id="7" creationId="{DD649DBE-33E4-2126-B73C-ADC525900C6C}"/>
          </ac:spMkLst>
        </pc:spChg>
        <pc:spChg chg="mod">
          <ac:chgData name="Reddick, Sheree" userId="79f77c81-3202-45e9-8542-60a85beec9e3" providerId="ADAL" clId="{9BD66117-5BF5-46BC-A8B0-7C33397A8F91}" dt="2025-06-11T19:09:03.295" v="866" actId="1036"/>
          <ac:spMkLst>
            <pc:docMk/>
            <pc:sldMk cId="1135452418" sldId="368"/>
            <ac:spMk id="11" creationId="{35A36DCE-2105-CAE2-7FBC-D4BC1C2C28AA}"/>
          </ac:spMkLst>
        </pc:spChg>
        <pc:spChg chg="mod">
          <ac:chgData name="Reddick, Sheree" userId="79f77c81-3202-45e9-8542-60a85beec9e3" providerId="ADAL" clId="{9BD66117-5BF5-46BC-A8B0-7C33397A8F91}" dt="2025-06-11T19:09:14.752" v="877" actId="1037"/>
          <ac:spMkLst>
            <pc:docMk/>
            <pc:sldMk cId="1135452418" sldId="368"/>
            <ac:spMk id="12" creationId="{011D4D1B-186A-13E4-92F2-4E0E2F34642E}"/>
          </ac:spMkLst>
        </pc:spChg>
        <pc:picChg chg="mod">
          <ac:chgData name="Reddick, Sheree" userId="79f77c81-3202-45e9-8542-60a85beec9e3" providerId="ADAL" clId="{9BD66117-5BF5-46BC-A8B0-7C33397A8F91}" dt="2025-06-11T19:09:09.503" v="867" actId="12788"/>
          <ac:picMkLst>
            <pc:docMk/>
            <pc:sldMk cId="1135452418" sldId="368"/>
            <ac:picMk id="16" creationId="{390ED3C6-3D50-EAD4-F71A-C8659E6FE6C8}"/>
          </ac:picMkLst>
        </pc:picChg>
        <pc:picChg chg="mod">
          <ac:chgData name="Reddick, Sheree" userId="79f77c81-3202-45e9-8542-60a85beec9e3" providerId="ADAL" clId="{9BD66117-5BF5-46BC-A8B0-7C33397A8F91}" dt="2025-06-11T19:09:09.503" v="867" actId="12788"/>
          <ac:picMkLst>
            <pc:docMk/>
            <pc:sldMk cId="1135452418" sldId="368"/>
            <ac:picMk id="18" creationId="{7AC0A9F4-451E-B545-3BDF-DD279DF90020}"/>
          </ac:picMkLst>
        </pc:picChg>
      </pc:sldChg>
      <pc:sldChg chg="modSp mod">
        <pc:chgData name="Reddick, Sheree" userId="79f77c81-3202-45e9-8542-60a85beec9e3" providerId="ADAL" clId="{9BD66117-5BF5-46BC-A8B0-7C33397A8F91}" dt="2025-06-11T19:12:52.784" v="923" actId="20577"/>
        <pc:sldMkLst>
          <pc:docMk/>
          <pc:sldMk cId="2358687986" sldId="376"/>
        </pc:sldMkLst>
        <pc:spChg chg="mod">
          <ac:chgData name="Reddick, Sheree" userId="79f77c81-3202-45e9-8542-60a85beec9e3" providerId="ADAL" clId="{9BD66117-5BF5-46BC-A8B0-7C33397A8F91}" dt="2025-06-11T17:52:55.874" v="739" actId="313"/>
          <ac:spMkLst>
            <pc:docMk/>
            <pc:sldMk cId="2358687986" sldId="376"/>
            <ac:spMk id="5" creationId="{181308F4-E03B-0A43-D2A1-F6A3559DAA20}"/>
          </ac:spMkLst>
        </pc:spChg>
        <pc:spChg chg="mod">
          <ac:chgData name="Reddick, Sheree" userId="79f77c81-3202-45e9-8542-60a85beec9e3" providerId="ADAL" clId="{9BD66117-5BF5-46BC-A8B0-7C33397A8F91}" dt="2025-06-11T17:56:17.783" v="796" actId="11"/>
          <ac:spMkLst>
            <pc:docMk/>
            <pc:sldMk cId="2358687986" sldId="376"/>
            <ac:spMk id="6" creationId="{BA3834FB-F3D1-B1EE-F4AA-9EC3779BD051}"/>
          </ac:spMkLst>
        </pc:spChg>
        <pc:spChg chg="mod">
          <ac:chgData name="Reddick, Sheree" userId="79f77c81-3202-45e9-8542-60a85beec9e3" providerId="ADAL" clId="{9BD66117-5BF5-46BC-A8B0-7C33397A8F91}" dt="2025-06-11T19:12:52.784" v="923" actId="20577"/>
          <ac:spMkLst>
            <pc:docMk/>
            <pc:sldMk cId="2358687986" sldId="376"/>
            <ac:spMk id="7" creationId="{CF4B91AB-6305-73E6-977E-6CD8C8C40FE0}"/>
          </ac:spMkLst>
        </pc:spChg>
        <pc:spChg chg="mod">
          <ac:chgData name="Reddick, Sheree" userId="79f77c81-3202-45e9-8542-60a85beec9e3" providerId="ADAL" clId="{9BD66117-5BF5-46BC-A8B0-7C33397A8F91}" dt="2025-06-11T19:12:40.184" v="917" actId="1036"/>
          <ac:spMkLst>
            <pc:docMk/>
            <pc:sldMk cId="2358687986" sldId="376"/>
            <ac:spMk id="19" creationId="{071A3FDC-9A34-70D0-4563-14784A281936}"/>
          </ac:spMkLst>
        </pc:spChg>
        <pc:spChg chg="mod">
          <ac:chgData name="Reddick, Sheree" userId="79f77c81-3202-45e9-8542-60a85beec9e3" providerId="ADAL" clId="{9BD66117-5BF5-46BC-A8B0-7C33397A8F91}" dt="2025-06-11T19:12:40.184" v="917" actId="1036"/>
          <ac:spMkLst>
            <pc:docMk/>
            <pc:sldMk cId="2358687986" sldId="376"/>
            <ac:spMk id="22" creationId="{A989168E-8DE9-EAF0-F269-0ABF7D9A6803}"/>
          </ac:spMkLst>
        </pc:spChg>
        <pc:picChg chg="mod">
          <ac:chgData name="Reddick, Sheree" userId="79f77c81-3202-45e9-8542-60a85beec9e3" providerId="ADAL" clId="{9BD66117-5BF5-46BC-A8B0-7C33397A8F91}" dt="2025-06-11T19:09:21.459" v="878" actId="12788"/>
          <ac:picMkLst>
            <pc:docMk/>
            <pc:sldMk cId="2358687986" sldId="376"/>
            <ac:picMk id="9" creationId="{97EF567C-4FE2-1554-C858-F0ECFEADC019}"/>
          </ac:picMkLst>
        </pc:picChg>
        <pc:picChg chg="mod">
          <ac:chgData name="Reddick, Sheree" userId="79f77c81-3202-45e9-8542-60a85beec9e3" providerId="ADAL" clId="{9BD66117-5BF5-46BC-A8B0-7C33397A8F91}" dt="2025-06-11T19:09:21.459" v="878" actId="12788"/>
          <ac:picMkLst>
            <pc:docMk/>
            <pc:sldMk cId="2358687986" sldId="376"/>
            <ac:picMk id="16" creationId="{25D50E38-6ECB-141F-4C08-8CC1EBEF8A9F}"/>
          </ac:picMkLst>
        </pc:picChg>
      </pc:sldChg>
      <pc:sldChg chg="modSp mod">
        <pc:chgData name="Reddick, Sheree" userId="79f77c81-3202-45e9-8542-60a85beec9e3" providerId="ADAL" clId="{9BD66117-5BF5-46BC-A8B0-7C33397A8F91}" dt="2025-06-11T19:13:20.377" v="927" actId="20577"/>
        <pc:sldMkLst>
          <pc:docMk/>
          <pc:sldMk cId="2816367839" sldId="377"/>
        </pc:sldMkLst>
        <pc:spChg chg="mod">
          <ac:chgData name="Reddick, Sheree" userId="79f77c81-3202-45e9-8542-60a85beec9e3" providerId="ADAL" clId="{9BD66117-5BF5-46BC-A8B0-7C33397A8F91}" dt="2025-06-11T17:52:58.896" v="740" actId="313"/>
          <ac:spMkLst>
            <pc:docMk/>
            <pc:sldMk cId="2816367839" sldId="377"/>
            <ac:spMk id="5" creationId="{B66492C7-4E4A-1246-7A23-42C28720B7E6}"/>
          </ac:spMkLst>
        </pc:spChg>
        <pc:spChg chg="mod">
          <ac:chgData name="Reddick, Sheree" userId="79f77c81-3202-45e9-8542-60a85beec9e3" providerId="ADAL" clId="{9BD66117-5BF5-46BC-A8B0-7C33397A8F91}" dt="2025-06-11T19:13:20.377" v="927" actId="20577"/>
          <ac:spMkLst>
            <pc:docMk/>
            <pc:sldMk cId="2816367839" sldId="377"/>
            <ac:spMk id="6" creationId="{75C1F744-BAD6-6309-465D-C7F6FAFA64A5}"/>
          </ac:spMkLst>
        </pc:spChg>
        <pc:spChg chg="mod">
          <ac:chgData name="Reddick, Sheree" userId="79f77c81-3202-45e9-8542-60a85beec9e3" providerId="ADAL" clId="{9BD66117-5BF5-46BC-A8B0-7C33397A8F91}" dt="2025-06-11T17:56:48.768" v="802" actId="11"/>
          <ac:spMkLst>
            <pc:docMk/>
            <pc:sldMk cId="2816367839" sldId="377"/>
            <ac:spMk id="7" creationId="{19B9D9DE-4174-D2DA-5D1E-8AB6F20C703C}"/>
          </ac:spMkLst>
        </pc:spChg>
        <pc:picChg chg="mod">
          <ac:chgData name="Reddick, Sheree" userId="79f77c81-3202-45e9-8542-60a85beec9e3" providerId="ADAL" clId="{9BD66117-5BF5-46BC-A8B0-7C33397A8F91}" dt="2025-06-11T19:09:40.804" v="879" actId="12788"/>
          <ac:picMkLst>
            <pc:docMk/>
            <pc:sldMk cId="2816367839" sldId="377"/>
            <ac:picMk id="12" creationId="{E75EA062-6F6F-B80A-9735-C1C32C7C1842}"/>
          </ac:picMkLst>
        </pc:picChg>
        <pc:picChg chg="mod">
          <ac:chgData name="Reddick, Sheree" userId="79f77c81-3202-45e9-8542-60a85beec9e3" providerId="ADAL" clId="{9BD66117-5BF5-46BC-A8B0-7C33397A8F91}" dt="2025-06-11T19:09:40.804" v="879" actId="12788"/>
          <ac:picMkLst>
            <pc:docMk/>
            <pc:sldMk cId="2816367839" sldId="377"/>
            <ac:picMk id="29" creationId="{1B1BD70A-0510-3F22-5549-972C690B38DD}"/>
          </ac:picMkLst>
        </pc:picChg>
      </pc:sldChg>
      <pc:sldChg chg="addSp delSp modSp mod modClrScheme chgLayout">
        <pc:chgData name="Reddick, Sheree" userId="79f77c81-3202-45e9-8542-60a85beec9e3" providerId="ADAL" clId="{9BD66117-5BF5-46BC-A8B0-7C33397A8F91}" dt="2025-06-11T19:10:08.905" v="891" actId="1037"/>
        <pc:sldMkLst>
          <pc:docMk/>
          <pc:sldMk cId="1915338667" sldId="378"/>
        </pc:sldMkLst>
        <pc:spChg chg="mod ord">
          <ac:chgData name="Reddick, Sheree" userId="79f77c81-3202-45e9-8542-60a85beec9e3" providerId="ADAL" clId="{9BD66117-5BF5-46BC-A8B0-7C33397A8F91}" dt="2025-06-11T18:59:17.933" v="834" actId="13244"/>
          <ac:spMkLst>
            <pc:docMk/>
            <pc:sldMk cId="1915338667" sldId="378"/>
            <ac:spMk id="2" creationId="{22CDBE82-B930-BC0F-D0BF-345F2A016A95}"/>
          </ac:spMkLst>
        </pc:spChg>
        <pc:spChg chg="mod ord">
          <ac:chgData name="Reddick, Sheree" userId="79f77c81-3202-45e9-8542-60a85beec9e3" providerId="ADAL" clId="{9BD66117-5BF5-46BC-A8B0-7C33397A8F91}" dt="2025-06-11T18:59:20.110" v="835" actId="13244"/>
          <ac:spMkLst>
            <pc:docMk/>
            <pc:sldMk cId="1915338667" sldId="378"/>
            <ac:spMk id="3" creationId="{FF31ABA1-20C7-0135-2C7E-B14FE0393386}"/>
          </ac:spMkLst>
        </pc:spChg>
        <pc:spChg chg="mod ord">
          <ac:chgData name="Reddick, Sheree" userId="79f77c81-3202-45e9-8542-60a85beec9e3" providerId="ADAL" clId="{9BD66117-5BF5-46BC-A8B0-7C33397A8F91}" dt="2025-06-11T18:59:22.017" v="836" actId="13244"/>
          <ac:spMkLst>
            <pc:docMk/>
            <pc:sldMk cId="1915338667" sldId="378"/>
            <ac:spMk id="4" creationId="{1BBA293B-32BB-5D18-052B-8557BF36D1F9}"/>
          </ac:spMkLst>
        </pc:spChg>
        <pc:spChg chg="mod ord">
          <ac:chgData name="Reddick, Sheree" userId="79f77c81-3202-45e9-8542-60a85beec9e3" providerId="ADAL" clId="{9BD66117-5BF5-46BC-A8B0-7C33397A8F91}" dt="2025-06-11T17:53:00.640" v="741" actId="313"/>
          <ac:spMkLst>
            <pc:docMk/>
            <pc:sldMk cId="1915338667" sldId="378"/>
            <ac:spMk id="5" creationId="{85B60780-1082-5420-36E1-D2B0DEE9290D}"/>
          </ac:spMkLst>
        </pc:spChg>
        <pc:spChg chg="mod ord">
          <ac:chgData name="Reddick, Sheree" userId="79f77c81-3202-45e9-8542-60a85beec9e3" providerId="ADAL" clId="{9BD66117-5BF5-46BC-A8B0-7C33397A8F91}" dt="2025-06-11T17:57:04.437" v="804" actId="11"/>
          <ac:spMkLst>
            <pc:docMk/>
            <pc:sldMk cId="1915338667" sldId="378"/>
            <ac:spMk id="6" creationId="{C28E7F15-3B73-D0C6-BDB7-6EA9A17359B5}"/>
          </ac:spMkLst>
        </pc:spChg>
        <pc:spChg chg="ord">
          <ac:chgData name="Reddick, Sheree" userId="79f77c81-3202-45e9-8542-60a85beec9e3" providerId="ADAL" clId="{9BD66117-5BF5-46BC-A8B0-7C33397A8F91}" dt="2025-06-11T18:59:28.758" v="837" actId="13244"/>
          <ac:spMkLst>
            <pc:docMk/>
            <pc:sldMk cId="1915338667" sldId="378"/>
            <ac:spMk id="8" creationId="{18E6C06F-36DE-7838-DF77-02C7CFDD9587}"/>
          </ac:spMkLst>
        </pc:spChg>
        <pc:spChg chg="add mod">
          <ac:chgData name="Reddick, Sheree" userId="79f77c81-3202-45e9-8542-60a85beec9e3" providerId="ADAL" clId="{9BD66117-5BF5-46BC-A8B0-7C33397A8F91}" dt="2025-06-11T19:10:08.905" v="891" actId="1037"/>
          <ac:spMkLst>
            <pc:docMk/>
            <pc:sldMk cId="1915338667" sldId="378"/>
            <ac:spMk id="10" creationId="{1B642BCF-399B-5DF0-509B-03FC0B173E26}"/>
          </ac:spMkLst>
        </pc:spChg>
        <pc:spChg chg="add mod">
          <ac:chgData name="Reddick, Sheree" userId="79f77c81-3202-45e9-8542-60a85beec9e3" providerId="ADAL" clId="{9BD66117-5BF5-46BC-A8B0-7C33397A8F91}" dt="2025-06-11T19:10:08.905" v="891" actId="1037"/>
          <ac:spMkLst>
            <pc:docMk/>
            <pc:sldMk cId="1915338667" sldId="378"/>
            <ac:spMk id="12" creationId="{3455F5C6-C1E6-1ABC-CF7E-69C929140242}"/>
          </ac:spMkLst>
        </pc:spChg>
        <pc:spChg chg="add mod">
          <ac:chgData name="Reddick, Sheree" userId="79f77c81-3202-45e9-8542-60a85beec9e3" providerId="ADAL" clId="{9BD66117-5BF5-46BC-A8B0-7C33397A8F91}" dt="2025-06-11T16:41:37.556" v="663" actId="1076"/>
          <ac:spMkLst>
            <pc:docMk/>
            <pc:sldMk cId="1915338667" sldId="378"/>
            <ac:spMk id="13" creationId="{7D2525B0-3246-E7E6-09AE-FD7BEBD28A4E}"/>
          </ac:spMkLst>
        </pc:spChg>
        <pc:spChg chg="add mod">
          <ac:chgData name="Reddick, Sheree" userId="79f77c81-3202-45e9-8542-60a85beec9e3" providerId="ADAL" clId="{9BD66117-5BF5-46BC-A8B0-7C33397A8F91}" dt="2025-06-11T19:10:08.905" v="891" actId="1037"/>
          <ac:spMkLst>
            <pc:docMk/>
            <pc:sldMk cId="1915338667" sldId="378"/>
            <ac:spMk id="16" creationId="{FE29C07D-1056-B4B2-778C-BBAB325AAE27}"/>
          </ac:spMkLst>
        </pc:spChg>
        <pc:spChg chg="mod">
          <ac:chgData name="Reddick, Sheree" userId="79f77c81-3202-45e9-8542-60a85beec9e3" providerId="ADAL" clId="{9BD66117-5BF5-46BC-A8B0-7C33397A8F91}" dt="2025-06-11T19:10:08.905" v="891" actId="1037"/>
          <ac:spMkLst>
            <pc:docMk/>
            <pc:sldMk cId="1915338667" sldId="378"/>
            <ac:spMk id="17" creationId="{4BA7EC9A-E57E-2F94-42EF-DC5CA7CD8F8D}"/>
          </ac:spMkLst>
        </pc:spChg>
        <pc:spChg chg="add mod">
          <ac:chgData name="Reddick, Sheree" userId="79f77c81-3202-45e9-8542-60a85beec9e3" providerId="ADAL" clId="{9BD66117-5BF5-46BC-A8B0-7C33397A8F91}" dt="2025-06-11T19:10:08.905" v="891" actId="1037"/>
          <ac:spMkLst>
            <pc:docMk/>
            <pc:sldMk cId="1915338667" sldId="378"/>
            <ac:spMk id="18" creationId="{10241699-4B99-2510-248D-A765F4AB743F}"/>
          </ac:spMkLst>
        </pc:spChg>
        <pc:spChg chg="mod">
          <ac:chgData name="Reddick, Sheree" userId="79f77c81-3202-45e9-8542-60a85beec9e3" providerId="ADAL" clId="{9BD66117-5BF5-46BC-A8B0-7C33397A8F91}" dt="2025-06-11T19:10:08.905" v="891" actId="1037"/>
          <ac:spMkLst>
            <pc:docMk/>
            <pc:sldMk cId="1915338667" sldId="378"/>
            <ac:spMk id="19" creationId="{7E7E4C24-FCF6-1E56-0E11-7154E68C0C56}"/>
          </ac:spMkLst>
        </pc:spChg>
        <pc:spChg chg="add mod">
          <ac:chgData name="Reddick, Sheree" userId="79f77c81-3202-45e9-8542-60a85beec9e3" providerId="ADAL" clId="{9BD66117-5BF5-46BC-A8B0-7C33397A8F91}" dt="2025-06-11T16:41:37.556" v="663" actId="1076"/>
          <ac:spMkLst>
            <pc:docMk/>
            <pc:sldMk cId="1915338667" sldId="378"/>
            <ac:spMk id="20" creationId="{D581B50E-0187-88E9-9D4B-D8FF1AFFFEB2}"/>
          </ac:spMkLst>
        </pc:spChg>
        <pc:spChg chg="mod">
          <ac:chgData name="Reddick, Sheree" userId="79f77c81-3202-45e9-8542-60a85beec9e3" providerId="ADAL" clId="{9BD66117-5BF5-46BC-A8B0-7C33397A8F91}" dt="2025-06-11T16:34:57.207" v="589" actId="1076"/>
          <ac:spMkLst>
            <pc:docMk/>
            <pc:sldMk cId="1915338667" sldId="378"/>
            <ac:spMk id="22" creationId="{5916DAD5-38F8-3200-5635-5184FC044EF9}"/>
          </ac:spMkLst>
        </pc:spChg>
        <pc:spChg chg="add mod">
          <ac:chgData name="Reddick, Sheree" userId="79f77c81-3202-45e9-8542-60a85beec9e3" providerId="ADAL" clId="{9BD66117-5BF5-46BC-A8B0-7C33397A8F91}" dt="2025-06-11T19:10:08.905" v="891" actId="1037"/>
          <ac:spMkLst>
            <pc:docMk/>
            <pc:sldMk cId="1915338667" sldId="378"/>
            <ac:spMk id="25" creationId="{41F7D87E-95B0-97DF-94D6-C52943F3312D}"/>
          </ac:spMkLst>
        </pc:spChg>
        <pc:spChg chg="add mod ord">
          <ac:chgData name="Reddick, Sheree" userId="79f77c81-3202-45e9-8542-60a85beec9e3" providerId="ADAL" clId="{9BD66117-5BF5-46BC-A8B0-7C33397A8F91}" dt="2025-06-11T19:10:08.905" v="891" actId="1037"/>
          <ac:spMkLst>
            <pc:docMk/>
            <pc:sldMk cId="1915338667" sldId="378"/>
            <ac:spMk id="26" creationId="{1CE31BAA-3914-2BD1-64C6-4EDF78D6DE5E}"/>
          </ac:spMkLst>
        </pc:spChg>
        <pc:spChg chg="add mod ord">
          <ac:chgData name="Reddick, Sheree" userId="79f77c81-3202-45e9-8542-60a85beec9e3" providerId="ADAL" clId="{9BD66117-5BF5-46BC-A8B0-7C33397A8F91}" dt="2025-06-11T19:10:08.905" v="891" actId="1037"/>
          <ac:spMkLst>
            <pc:docMk/>
            <pc:sldMk cId="1915338667" sldId="378"/>
            <ac:spMk id="27" creationId="{65F2789A-CD88-A898-0B9C-FE2453FD71CE}"/>
          </ac:spMkLst>
        </pc:spChg>
        <pc:spChg chg="add mod">
          <ac:chgData name="Reddick, Sheree" userId="79f77c81-3202-45e9-8542-60a85beec9e3" providerId="ADAL" clId="{9BD66117-5BF5-46BC-A8B0-7C33397A8F91}" dt="2025-06-11T19:10:08.905" v="891" actId="1037"/>
          <ac:spMkLst>
            <pc:docMk/>
            <pc:sldMk cId="1915338667" sldId="378"/>
            <ac:spMk id="28" creationId="{974BDBB4-E7A1-15A9-2F05-3578F70A9D61}"/>
          </ac:spMkLst>
        </pc:spChg>
        <pc:graphicFrameChg chg="mod">
          <ac:chgData name="Reddick, Sheree" userId="79f77c81-3202-45e9-8542-60a85beec9e3" providerId="ADAL" clId="{9BD66117-5BF5-46BC-A8B0-7C33397A8F91}" dt="2025-06-11T19:09:55.391" v="881" actId="12788"/>
          <ac:graphicFrameMkLst>
            <pc:docMk/>
            <pc:sldMk cId="1915338667" sldId="378"/>
            <ac:graphicFrameMk id="9" creationId="{A9FC5B7E-4092-772A-170A-4462BB78103B}"/>
          </ac:graphicFrameMkLst>
        </pc:graphicFrameChg>
        <pc:picChg chg="mod">
          <ac:chgData name="Reddick, Sheree" userId="79f77c81-3202-45e9-8542-60a85beec9e3" providerId="ADAL" clId="{9BD66117-5BF5-46BC-A8B0-7C33397A8F91}" dt="2025-06-11T19:09:48.428" v="880" actId="12788"/>
          <ac:picMkLst>
            <pc:docMk/>
            <pc:sldMk cId="1915338667" sldId="378"/>
            <ac:picMk id="11" creationId="{37C5E795-B868-C06E-1677-E6D37F3C99B8}"/>
          </ac:picMkLst>
        </pc:picChg>
      </pc:sldChg>
      <pc:sldChg chg="modSp mod">
        <pc:chgData name="Reddick, Sheree" userId="79f77c81-3202-45e9-8542-60a85beec9e3" providerId="ADAL" clId="{9BD66117-5BF5-46BC-A8B0-7C33397A8F91}" dt="2025-06-11T19:10:26.898" v="893" actId="12788"/>
        <pc:sldMkLst>
          <pc:docMk/>
          <pc:sldMk cId="2009935797" sldId="379"/>
        </pc:sldMkLst>
        <pc:spChg chg="mod">
          <ac:chgData name="Reddick, Sheree" userId="79f77c81-3202-45e9-8542-60a85beec9e3" providerId="ADAL" clId="{9BD66117-5BF5-46BC-A8B0-7C33397A8F91}" dt="2025-06-11T17:53:18.998" v="747" actId="20577"/>
          <ac:spMkLst>
            <pc:docMk/>
            <pc:sldMk cId="2009935797" sldId="379"/>
            <ac:spMk id="5" creationId="{6E7DAE82-0EBD-7370-4D1F-37E6D8789995}"/>
          </ac:spMkLst>
        </pc:spChg>
        <pc:spChg chg="mod">
          <ac:chgData name="Reddick, Sheree" userId="79f77c81-3202-45e9-8542-60a85beec9e3" providerId="ADAL" clId="{9BD66117-5BF5-46BC-A8B0-7C33397A8F91}" dt="2025-06-11T17:57:27.738" v="810" actId="11"/>
          <ac:spMkLst>
            <pc:docMk/>
            <pc:sldMk cId="2009935797" sldId="379"/>
            <ac:spMk id="6" creationId="{8FD82873-C5D8-F8AD-D457-5CA7BA9D0C68}"/>
          </ac:spMkLst>
        </pc:spChg>
        <pc:spChg chg="mod">
          <ac:chgData name="Reddick, Sheree" userId="79f77c81-3202-45e9-8542-60a85beec9e3" providerId="ADAL" clId="{9BD66117-5BF5-46BC-A8B0-7C33397A8F91}" dt="2025-06-11T17:57:44.187" v="812" actId="11"/>
          <ac:spMkLst>
            <pc:docMk/>
            <pc:sldMk cId="2009935797" sldId="379"/>
            <ac:spMk id="7" creationId="{232AF544-5835-A527-EA7B-C4A47FB9108C}"/>
          </ac:spMkLst>
        </pc:spChg>
        <pc:picChg chg="mod">
          <ac:chgData name="Reddick, Sheree" userId="79f77c81-3202-45e9-8542-60a85beec9e3" providerId="ADAL" clId="{9BD66117-5BF5-46BC-A8B0-7C33397A8F91}" dt="2025-06-11T19:10:26.898" v="893" actId="12788"/>
          <ac:picMkLst>
            <pc:docMk/>
            <pc:sldMk cId="2009935797" sldId="379"/>
            <ac:picMk id="10" creationId="{30A9F779-75F1-9F56-4C51-800B24AD58C4}"/>
          </ac:picMkLst>
        </pc:picChg>
        <pc:picChg chg="mod">
          <ac:chgData name="Reddick, Sheree" userId="79f77c81-3202-45e9-8542-60a85beec9e3" providerId="ADAL" clId="{9BD66117-5BF5-46BC-A8B0-7C33397A8F91}" dt="2025-06-11T19:10:26.898" v="893" actId="12788"/>
          <ac:picMkLst>
            <pc:docMk/>
            <pc:sldMk cId="2009935797" sldId="379"/>
            <ac:picMk id="13" creationId="{E9F78A24-73D6-CCF3-C8BD-495E743AFF9C}"/>
          </ac:picMkLst>
        </pc:picChg>
      </pc:sldChg>
      <pc:sldChg chg="modSp mod">
        <pc:chgData name="Reddick, Sheree" userId="79f77c81-3202-45e9-8542-60a85beec9e3" providerId="ADAL" clId="{9BD66117-5BF5-46BC-A8B0-7C33397A8F91}" dt="2025-06-11T19:10:33.922" v="894" actId="12788"/>
        <pc:sldMkLst>
          <pc:docMk/>
          <pc:sldMk cId="1155422331" sldId="380"/>
        </pc:sldMkLst>
        <pc:spChg chg="mod">
          <ac:chgData name="Reddick, Sheree" userId="79f77c81-3202-45e9-8542-60a85beec9e3" providerId="ADAL" clId="{9BD66117-5BF5-46BC-A8B0-7C33397A8F91}" dt="2025-06-11T17:53:15.360" v="746" actId="20577"/>
          <ac:spMkLst>
            <pc:docMk/>
            <pc:sldMk cId="1155422331" sldId="380"/>
            <ac:spMk id="5" creationId="{0ABD4BCF-E244-2502-40AC-0FF5FD4C893E}"/>
          </ac:spMkLst>
        </pc:spChg>
        <pc:spChg chg="mod">
          <ac:chgData name="Reddick, Sheree" userId="79f77c81-3202-45e9-8542-60a85beec9e3" providerId="ADAL" clId="{9BD66117-5BF5-46BC-A8B0-7C33397A8F91}" dt="2025-06-11T17:58:01.720" v="814" actId="11"/>
          <ac:spMkLst>
            <pc:docMk/>
            <pc:sldMk cId="1155422331" sldId="380"/>
            <ac:spMk id="6" creationId="{CF272DE4-E5DB-7658-E86D-9E323FC6133A}"/>
          </ac:spMkLst>
        </pc:spChg>
        <pc:spChg chg="mod">
          <ac:chgData name="Reddick, Sheree" userId="79f77c81-3202-45e9-8542-60a85beec9e3" providerId="ADAL" clId="{9BD66117-5BF5-46BC-A8B0-7C33397A8F91}" dt="2025-06-11T17:58:09.770" v="816" actId="11"/>
          <ac:spMkLst>
            <pc:docMk/>
            <pc:sldMk cId="1155422331" sldId="380"/>
            <ac:spMk id="19" creationId="{0CAA59CF-2A5B-16D9-2CCF-DF16E0243DA8}"/>
          </ac:spMkLst>
        </pc:spChg>
        <pc:picChg chg="mod">
          <ac:chgData name="Reddick, Sheree" userId="79f77c81-3202-45e9-8542-60a85beec9e3" providerId="ADAL" clId="{9BD66117-5BF5-46BC-A8B0-7C33397A8F91}" dt="2025-06-11T19:10:33.922" v="894" actId="12788"/>
          <ac:picMkLst>
            <pc:docMk/>
            <pc:sldMk cId="1155422331" sldId="380"/>
            <ac:picMk id="14" creationId="{AF488D00-FF5C-202D-A08B-57411C3A9B00}"/>
          </ac:picMkLst>
        </pc:picChg>
        <pc:picChg chg="mod">
          <ac:chgData name="Reddick, Sheree" userId="79f77c81-3202-45e9-8542-60a85beec9e3" providerId="ADAL" clId="{9BD66117-5BF5-46BC-A8B0-7C33397A8F91}" dt="2025-06-11T19:10:33.922" v="894" actId="12788"/>
          <ac:picMkLst>
            <pc:docMk/>
            <pc:sldMk cId="1155422331" sldId="380"/>
            <ac:picMk id="26" creationId="{7FB97704-23EF-213A-AD9B-C6FA4CB6B821}"/>
          </ac:picMkLst>
        </pc:picChg>
      </pc:sldChg>
      <pc:sldChg chg="modSp mod">
        <pc:chgData name="Reddick, Sheree" userId="79f77c81-3202-45e9-8542-60a85beec9e3" providerId="ADAL" clId="{9BD66117-5BF5-46BC-A8B0-7C33397A8F91}" dt="2025-06-11T17:58:22.115" v="818" actId="11"/>
        <pc:sldMkLst>
          <pc:docMk/>
          <pc:sldMk cId="890749547" sldId="381"/>
        </pc:sldMkLst>
        <pc:spChg chg="mod">
          <ac:chgData name="Reddick, Sheree" userId="79f77c81-3202-45e9-8542-60a85beec9e3" providerId="ADAL" clId="{9BD66117-5BF5-46BC-A8B0-7C33397A8F91}" dt="2025-06-11T17:53:11.802" v="745" actId="20577"/>
          <ac:spMkLst>
            <pc:docMk/>
            <pc:sldMk cId="890749547" sldId="381"/>
            <ac:spMk id="5" creationId="{DD66114D-41DE-FB6F-3262-CFBD2948E454}"/>
          </ac:spMkLst>
        </pc:spChg>
        <pc:spChg chg="mod">
          <ac:chgData name="Reddick, Sheree" userId="79f77c81-3202-45e9-8542-60a85beec9e3" providerId="ADAL" clId="{9BD66117-5BF5-46BC-A8B0-7C33397A8F91}" dt="2025-06-11T17:58:22.115" v="818" actId="11"/>
          <ac:spMkLst>
            <pc:docMk/>
            <pc:sldMk cId="890749547" sldId="381"/>
            <ac:spMk id="7" creationId="{31BB334D-0914-4629-FA7A-17441F600CBF}"/>
          </ac:spMkLst>
        </pc:spChg>
      </pc:sldChg>
      <pc:sldChg chg="delSp modSp add mod modClrScheme chgLayout">
        <pc:chgData name="Reddick, Sheree" userId="79f77c81-3202-45e9-8542-60a85beec9e3" providerId="ADAL" clId="{9BD66117-5BF5-46BC-A8B0-7C33397A8F91}" dt="2025-06-11T19:10:18.905" v="892" actId="12788"/>
        <pc:sldMkLst>
          <pc:docMk/>
          <pc:sldMk cId="868254807" sldId="382"/>
        </pc:sldMkLst>
        <pc:spChg chg="mod ord">
          <ac:chgData name="Reddick, Sheree" userId="79f77c81-3202-45e9-8542-60a85beec9e3" providerId="ADAL" clId="{9BD66117-5BF5-46BC-A8B0-7C33397A8F91}" dt="2025-06-11T19:00:20.372" v="842" actId="13244"/>
          <ac:spMkLst>
            <pc:docMk/>
            <pc:sldMk cId="868254807" sldId="382"/>
            <ac:spMk id="2" creationId="{D0F08633-B0CA-7B71-2075-E4CEF5D7425C}"/>
          </ac:spMkLst>
        </pc:spChg>
        <pc:spChg chg="mod ord">
          <ac:chgData name="Reddick, Sheree" userId="79f77c81-3202-45e9-8542-60a85beec9e3" providerId="ADAL" clId="{9BD66117-5BF5-46BC-A8B0-7C33397A8F91}" dt="2025-06-11T19:00:21.846" v="843" actId="13244"/>
          <ac:spMkLst>
            <pc:docMk/>
            <pc:sldMk cId="868254807" sldId="382"/>
            <ac:spMk id="3" creationId="{080BAEBA-615B-3B4D-8468-D21256158EB1}"/>
          </ac:spMkLst>
        </pc:spChg>
        <pc:spChg chg="mod ord">
          <ac:chgData name="Reddick, Sheree" userId="79f77c81-3202-45e9-8542-60a85beec9e3" providerId="ADAL" clId="{9BD66117-5BF5-46BC-A8B0-7C33397A8F91}" dt="2025-06-11T19:00:23.321" v="844" actId="13244"/>
          <ac:spMkLst>
            <pc:docMk/>
            <pc:sldMk cId="868254807" sldId="382"/>
            <ac:spMk id="4" creationId="{758FE315-7A27-B1B0-787C-1200BA23DA2E}"/>
          </ac:spMkLst>
        </pc:spChg>
        <pc:spChg chg="mod ord">
          <ac:chgData name="Reddick, Sheree" userId="79f77c81-3202-45e9-8542-60a85beec9e3" providerId="ADAL" clId="{9BD66117-5BF5-46BC-A8B0-7C33397A8F91}" dt="2025-06-11T17:53:23.116" v="748" actId="20577"/>
          <ac:spMkLst>
            <pc:docMk/>
            <pc:sldMk cId="868254807" sldId="382"/>
            <ac:spMk id="5" creationId="{0DB5DB30-9F50-CBD8-F535-9E903A5345D6}"/>
          </ac:spMkLst>
        </pc:spChg>
        <pc:spChg chg="mod ord">
          <ac:chgData name="Reddick, Sheree" userId="79f77c81-3202-45e9-8542-60a85beec9e3" providerId="ADAL" clId="{9BD66117-5BF5-46BC-A8B0-7C33397A8F91}" dt="2025-06-11T17:57:12.519" v="806" actId="11"/>
          <ac:spMkLst>
            <pc:docMk/>
            <pc:sldMk cId="868254807" sldId="382"/>
            <ac:spMk id="6" creationId="{39FD5DF6-1A8F-C088-0E15-B10093E0DF82}"/>
          </ac:spMkLst>
        </pc:spChg>
        <pc:spChg chg="ord">
          <ac:chgData name="Reddick, Sheree" userId="79f77c81-3202-45e9-8542-60a85beec9e3" providerId="ADAL" clId="{9BD66117-5BF5-46BC-A8B0-7C33397A8F91}" dt="2025-06-11T19:00:26.368" v="845" actId="13244"/>
          <ac:spMkLst>
            <pc:docMk/>
            <pc:sldMk cId="868254807" sldId="382"/>
            <ac:spMk id="8" creationId="{2AA13EB9-29B8-FA3C-2FDA-4D46EFD91CC0}"/>
          </ac:spMkLst>
        </pc:spChg>
        <pc:spChg chg="mod ord">
          <ac:chgData name="Reddick, Sheree" userId="79f77c81-3202-45e9-8542-60a85beec9e3" providerId="ADAL" clId="{9BD66117-5BF5-46BC-A8B0-7C33397A8F91}" dt="2025-06-11T17:57:19.486" v="808" actId="11"/>
          <ac:spMkLst>
            <pc:docMk/>
            <pc:sldMk cId="868254807" sldId="382"/>
            <ac:spMk id="15" creationId="{F812C3BC-C4BD-4E93-32B7-A3789579E205}"/>
          </ac:spMkLst>
        </pc:spChg>
        <pc:spChg chg="mod">
          <ac:chgData name="Reddick, Sheree" userId="79f77c81-3202-45e9-8542-60a85beec9e3" providerId="ADAL" clId="{9BD66117-5BF5-46BC-A8B0-7C33397A8F91}" dt="2025-06-11T16:44:34.871" v="717" actId="1035"/>
          <ac:spMkLst>
            <pc:docMk/>
            <pc:sldMk cId="868254807" sldId="382"/>
            <ac:spMk id="23" creationId="{1D56F8A8-1401-1FF9-06A2-75DBA6CBE23A}"/>
          </ac:spMkLst>
        </pc:spChg>
        <pc:spChg chg="mod">
          <ac:chgData name="Reddick, Sheree" userId="79f77c81-3202-45e9-8542-60a85beec9e3" providerId="ADAL" clId="{9BD66117-5BF5-46BC-A8B0-7C33397A8F91}" dt="2025-06-11T16:44:50.865" v="735" actId="1037"/>
          <ac:spMkLst>
            <pc:docMk/>
            <pc:sldMk cId="868254807" sldId="382"/>
            <ac:spMk id="24" creationId="{62CE062E-8D34-9625-458A-FE6DE8C859D0}"/>
          </ac:spMkLst>
        </pc:spChg>
        <pc:picChg chg="mod">
          <ac:chgData name="Reddick, Sheree" userId="79f77c81-3202-45e9-8542-60a85beec9e3" providerId="ADAL" clId="{9BD66117-5BF5-46BC-A8B0-7C33397A8F91}" dt="2025-06-11T19:10:18.905" v="892" actId="12788"/>
          <ac:picMkLst>
            <pc:docMk/>
            <pc:sldMk cId="868254807" sldId="382"/>
            <ac:picMk id="14" creationId="{396420A7-501D-16C3-5107-E0781EA29EEE}"/>
          </ac:picMkLst>
        </pc:picChg>
        <pc:picChg chg="mod">
          <ac:chgData name="Reddick, Sheree" userId="79f77c81-3202-45e9-8542-60a85beec9e3" providerId="ADAL" clId="{9BD66117-5BF5-46BC-A8B0-7C33397A8F91}" dt="2025-06-11T19:10:18.905" v="892" actId="12788"/>
          <ac:picMkLst>
            <pc:docMk/>
            <pc:sldMk cId="868254807" sldId="382"/>
            <ac:picMk id="21" creationId="{70212BBC-D3B1-3814-475F-66A89CAC3DA7}"/>
          </ac:picMkLst>
        </pc:picChg>
      </pc:sldChg>
    </pc:docChg>
  </pc:docChgLst>
  <pc:docChgLst>
    <pc:chgData name="Reddick, Sheree" userId="79f77c81-3202-45e9-8542-60a85beec9e3" providerId="ADAL" clId="{6239935C-6B35-49B5-B46B-94B31A1DB9CD}"/>
    <pc:docChg chg="undo custSel modSld">
      <pc:chgData name="Reddick, Sheree" userId="79f77c81-3202-45e9-8542-60a85beec9e3" providerId="ADAL" clId="{6239935C-6B35-49B5-B46B-94B31A1DB9CD}" dt="2025-05-13T13:54:00.266" v="508" actId="1076"/>
      <pc:docMkLst>
        <pc:docMk/>
      </pc:docMkLst>
      <pc:sldChg chg="modSp mod">
        <pc:chgData name="Reddick, Sheree" userId="79f77c81-3202-45e9-8542-60a85beec9e3" providerId="ADAL" clId="{6239935C-6B35-49B5-B46B-94B31A1DB9CD}" dt="2025-05-12T11:46:51.292" v="500" actId="14100"/>
        <pc:sldMkLst>
          <pc:docMk/>
          <pc:sldMk cId="1135452418" sldId="368"/>
        </pc:sldMkLst>
      </pc:sldChg>
      <pc:sldChg chg="modSp mod">
        <pc:chgData name="Reddick, Sheree" userId="79f77c81-3202-45e9-8542-60a85beec9e3" providerId="ADAL" clId="{6239935C-6B35-49B5-B46B-94B31A1DB9CD}" dt="2025-05-13T13:54:00.266" v="508" actId="1076"/>
        <pc:sldMkLst>
          <pc:docMk/>
          <pc:sldMk cId="2358687986" sldId="376"/>
        </pc:sldMkLst>
      </pc:sldChg>
      <pc:sldChg chg="addSp delSp modSp mod">
        <pc:chgData name="Reddick, Sheree" userId="79f77c81-3202-45e9-8542-60a85beec9e3" providerId="ADAL" clId="{6239935C-6B35-49B5-B46B-94B31A1DB9CD}" dt="2025-05-05T18:49:57.011" v="76" actId="14100"/>
        <pc:sldMkLst>
          <pc:docMk/>
          <pc:sldMk cId="2816367839" sldId="377"/>
        </pc:sldMkLst>
      </pc:sldChg>
      <pc:sldChg chg="modSp mod">
        <pc:chgData name="Reddick, Sheree" userId="79f77c81-3202-45e9-8542-60a85beec9e3" providerId="ADAL" clId="{6239935C-6B35-49B5-B46B-94B31A1DB9CD}" dt="2025-05-07T16:30:06.835" v="323" actId="20577"/>
        <pc:sldMkLst>
          <pc:docMk/>
          <pc:sldMk cId="890749547" sldId="381"/>
        </pc:sldMkLst>
      </pc:sldChg>
    </pc:docChg>
  </pc:docChgLst>
  <pc:docChgLst>
    <pc:chgData name="Swartout, Darcy" userId="1c015fc4-41a8-4efb-8017-be6f6fc86c37" providerId="ADAL" clId="{BFD872DC-A6CC-4E0E-A3ED-D8504CAAB954}"/>
    <pc:docChg chg="modMainMaster">
      <pc:chgData name="Swartout, Darcy" userId="1c015fc4-41a8-4efb-8017-be6f6fc86c37" providerId="ADAL" clId="{BFD872DC-A6CC-4E0E-A3ED-D8504CAAB954}" dt="2025-09-08T18:43:19.706" v="0"/>
      <pc:docMkLst>
        <pc:docMk/>
      </pc:docMkLst>
      <pc:sldMasterChg chg="modSldLayout">
        <pc:chgData name="Swartout, Darcy" userId="1c015fc4-41a8-4efb-8017-be6f6fc86c37" providerId="ADAL" clId="{BFD872DC-A6CC-4E0E-A3ED-D8504CAAB954}" dt="2025-09-08T18:43:19.706" v="0"/>
        <pc:sldMasterMkLst>
          <pc:docMk/>
          <pc:sldMasterMk cId="626881921" sldId="2147483711"/>
        </pc:sldMasterMkLst>
        <pc:sldLayoutChg chg="addSp modSp">
          <pc:chgData name="Swartout, Darcy" userId="1c015fc4-41a8-4efb-8017-be6f6fc86c37" providerId="ADAL" clId="{BFD872DC-A6CC-4E0E-A3ED-D8504CAAB954}" dt="2025-09-08T18:43:19.706" v="0"/>
          <pc:sldLayoutMkLst>
            <pc:docMk/>
            <pc:sldMasterMk cId="626881921" sldId="2147483711"/>
            <pc:sldLayoutMk cId="1120652316" sldId="2147483731"/>
          </pc:sldLayoutMkLst>
          <pc:spChg chg="add mod">
            <ac:chgData name="Swartout, Darcy" userId="1c015fc4-41a8-4efb-8017-be6f6fc86c37" providerId="ADAL" clId="{BFD872DC-A6CC-4E0E-A3ED-D8504CAAB954}" dt="2025-09-08T18:43:19.706" v="0"/>
            <ac:spMkLst>
              <pc:docMk/>
              <pc:sldMasterMk cId="626881921" sldId="2147483711"/>
              <pc:sldLayoutMk cId="1120652316" sldId="2147483731"/>
              <ac:spMk id="9" creationId="{0A63BD04-7B7C-C0F5-69F7-4C91F4DC58B9}"/>
            </ac:spMkLst>
          </pc:spChg>
        </pc:sldLayoutChg>
      </pc:sldMasterChg>
    </pc:docChg>
  </pc:docChgLst>
  <pc:docChgLst>
    <pc:chgData name="Efik, Brittany" userId="S::brittany.efik1@doas.ga.gov::b6aebe08-cf3a-4328-83ae-e2f336d30b55" providerId="AD" clId="Web-{D1AF1A53-239A-95CB-38A4-C0EDE6380FD6}"/>
    <pc:docChg chg="mod">
      <pc:chgData name="Efik, Brittany" userId="S::brittany.efik1@doas.ga.gov::b6aebe08-cf3a-4328-83ae-e2f336d30b55" providerId="AD" clId="Web-{D1AF1A53-239A-95CB-38A4-C0EDE6380FD6}" dt="2025-05-05T15:44:22.575" v="0"/>
      <pc:docMkLst>
        <pc:docMk/>
      </pc:docMkLst>
    </pc:docChg>
  </pc:docChgLst>
  <pc:docChgLst>
    <pc:chgData name="Reddick, Sheree" userId="S::sheree.reddick@doas.ga.gov::79f77c81-3202-45e9-8542-60a85beec9e3" providerId="AD" clId="Web-{6C2B3C62-0D23-021B-C10F-D8B98E7F246A}"/>
    <pc:docChg chg="mod">
      <pc:chgData name="Reddick, Sheree" userId="S::sheree.reddick@doas.ga.gov::79f77c81-3202-45e9-8542-60a85beec9e3" providerId="AD" clId="Web-{6C2B3C62-0D23-021B-C10F-D8B98E7F246A}" dt="2025-04-29T12:13:18.507" v="0"/>
      <pc:docMkLst>
        <pc:docMk/>
      </pc:docMkLst>
    </pc:docChg>
  </pc:docChgLst>
  <pc:docChgLst>
    <pc:chgData name="Bhagam, Madhavi" userId="S::madhavi.bhagam@doas.ga.gov::26b2325d-811e-4972-b25a-6cf49749eae2" providerId="AD" clId="Web-{EDE0736E-F443-7001-67F9-3A9B959AACB2}"/>
    <pc:docChg chg="mod">
      <pc:chgData name="Bhagam, Madhavi" userId="S::madhavi.bhagam@doas.ga.gov::26b2325d-811e-4972-b25a-6cf49749eae2" providerId="AD" clId="Web-{EDE0736E-F443-7001-67F9-3A9B959AACB2}" dt="2025-05-02T20:26:56.252" v="0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D99ADA-6A33-48C2-AFB3-0384CD572718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3163" y="1200150"/>
            <a:ext cx="24288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8F99EE-B2D2-41D4-83DE-2320E5902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6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4 shap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83047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70291" y="13309457"/>
            <a:ext cx="1889219" cy="15469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DA55B7-CD6E-C95A-2992-64371D2A2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66869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99CD3C2-C4E2-3218-37BA-4E7267462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9257" y="13309460"/>
            <a:ext cx="1786198" cy="154690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CE2A6E-264E-7C16-B0B4-3931B56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73006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7068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0206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8EF3B554-0B76-2A27-119D-14B00A4580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62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Next step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1901540-64EE-405A-6296-8C24087B7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0040" y="13701592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3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-3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38366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51390" y="13309457"/>
            <a:ext cx="1889219" cy="15469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CE2A6E-264E-7C16-B0B4-3931B56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893885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7068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71305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1901540-64EE-405A-6296-8C24087B7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0040" y="13701592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0A63BD04-7B7C-C0F5-69F7-4C91F4DC58B9}"/>
              </a:ext>
            </a:extLst>
          </p:cNvPr>
          <p:cNvSpPr txBox="1"/>
          <p:nvPr userDrawn="1"/>
        </p:nvSpPr>
        <p:spPr>
          <a:xfrm>
            <a:off x="318652" y="14922373"/>
            <a:ext cx="1155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Due to regular system updates, the screens and features in GA@WORK may differ slightly from those shown in this job aid. For questions or assistance, please contact the Help Desk.</a:t>
            </a:r>
          </a:p>
        </p:txBody>
      </p:sp>
    </p:spTree>
    <p:extLst>
      <p:ext uri="{BB962C8B-B14F-4D97-AF65-F5344CB8AC3E}">
        <p14:creationId xmlns:p14="http://schemas.microsoft.com/office/powerpoint/2010/main" val="1120652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ep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#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Arial font, bold step numbers, bold Workday actions, add screenshot of action.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D9D906-924F-559D-A2D0-0CF232BBF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FD2C3A-9CD7-69CB-79BD-441FE0B0C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10899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5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ep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3FAA4-DEA7-FA82-16D4-A3D741BAA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4CC63-EC9E-E561-D793-B6D72C369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F3A2A-2C14-EA83-4E37-EFB1F50F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67389A-647C-25B9-EC21-96D8E89E0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#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1B243-49B2-9D53-E684-4A24A21F1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88149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8B138E-1F3F-DC77-5EA4-6C4BCFF0A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50B7665-440D-E687-1931-F77CD27F9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two steps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DE3D2C-37D2-B62A-B24C-CBEF78DBF3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9017659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42976-675F-9A54-1C8B-53AF5FC0B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1D62B9-092A-5F26-5652-E9634800D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3093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98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ep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C4B09-B11D-A6E6-A469-482C4BE4D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306A1-BF0B-04AA-E055-CBCD9F88F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2A929-451C-6074-98A2-9C6F206D1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64A6B0-E796-E2BD-8EE7-0F619EB03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6488007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32E6A9-4DAB-998B-3C6C-E139BC54B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20452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D4D0C3-7A54-6024-A936-F4B3565BC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1485" y="10935476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7CD3333-F900-AA66-4437-6BC555009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# of #)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FE134B-6B21-A9D3-2F8F-ECAFF3CE2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2389822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three steps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00CAC4-4AA7-5917-6E77-B293E9B08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577" y="6786990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43CAA79-4A70-3945-4EE6-34BECE9C8D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577" y="11249224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590C5-EAE4-5F81-FAC9-C74EE395E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AF977A-F5B7-8D5D-85A5-89899962E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86472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1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eps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#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for the final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A4C340-0BC8-0DF0-0BFF-CE95BC9F9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6D5B2F-86C6-2EE7-3391-D9177BA81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73437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0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8B117-82B1-D4A7-C00A-09069072C6A3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Image Repository</a:t>
            </a:r>
          </a:p>
        </p:txBody>
      </p:sp>
    </p:spTree>
    <p:extLst>
      <p:ext uri="{BB962C8B-B14F-4D97-AF65-F5344CB8AC3E}">
        <p14:creationId xmlns:p14="http://schemas.microsoft.com/office/powerpoint/2010/main" val="3133235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8B117-82B1-D4A7-C00A-09069072C6A3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Image Repository</a:t>
            </a:r>
          </a:p>
        </p:txBody>
      </p:sp>
    </p:spTree>
    <p:extLst>
      <p:ext uri="{BB962C8B-B14F-4D97-AF65-F5344CB8AC3E}">
        <p14:creationId xmlns:p14="http://schemas.microsoft.com/office/powerpoint/2010/main" val="428306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E2930E-B342-6EC2-71B0-A923496E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564465"/>
            <a:ext cx="12192000" cy="6854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BB7832-A06D-4E8B-A914-BDD6443ECE72}" type="datetime1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15564465"/>
            <a:ext cx="41148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8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31" r:id="rId2"/>
    <p:sldLayoutId id="2147483727" r:id="rId3"/>
    <p:sldLayoutId id="2147483728" r:id="rId4"/>
    <p:sldLayoutId id="2147483729" r:id="rId5"/>
    <p:sldLayoutId id="2147483730" r:id="rId6"/>
    <p:sldLayoutId id="2147483732" r:id="rId7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82A1D-66EC-74BC-AB60-89C831CA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B7592-11CA-2A6E-1542-0BE2F9DF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7525"/>
            <a:ext cx="10515600" cy="1031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C6595-393F-C30E-D49F-F56A5356E571}"/>
              </a:ext>
            </a:extLst>
          </p:cNvPr>
          <p:cNvSpPr/>
          <p:nvPr userDrawn="1"/>
        </p:nvSpPr>
        <p:spPr>
          <a:xfrm>
            <a:off x="0" y="16059617"/>
            <a:ext cx="12192000" cy="19638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793FA5-7779-9A5A-2D1A-6A4D7543CEA1}"/>
              </a:ext>
            </a:extLst>
          </p:cNvPr>
          <p:cNvSpPr/>
          <p:nvPr userDrawn="1"/>
        </p:nvSpPr>
        <p:spPr>
          <a:xfrm>
            <a:off x="0" y="15814613"/>
            <a:ext cx="12192000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F10F9-1BC4-F778-75AE-3BE8E035C2B5}"/>
              </a:ext>
            </a:extLst>
          </p:cNvPr>
          <p:cNvSpPr/>
          <p:nvPr userDrawn="1"/>
        </p:nvSpPr>
        <p:spPr>
          <a:xfrm>
            <a:off x="0" y="15906150"/>
            <a:ext cx="12192000" cy="11679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D588AB-8E23-C19A-1F89-2E8E911DB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18" y="133201"/>
            <a:ext cx="2936764" cy="4727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D4F38-F451-E598-8188-4BA135F7B4DE}"/>
              </a:ext>
            </a:extLst>
          </p:cNvPr>
          <p:cNvSpPr/>
          <p:nvPr userDrawn="1"/>
        </p:nvSpPr>
        <p:spPr>
          <a:xfrm>
            <a:off x="0" y="698365"/>
            <a:ext cx="4031311" cy="1210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57F171-F95D-BF02-8249-DFFEC6B94B21}"/>
              </a:ext>
            </a:extLst>
          </p:cNvPr>
          <p:cNvSpPr/>
          <p:nvPr userDrawn="1"/>
        </p:nvSpPr>
        <p:spPr>
          <a:xfrm>
            <a:off x="4031311" y="698366"/>
            <a:ext cx="4129378" cy="1210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B4463F-88E7-4CAB-FEA0-5B3F158CC5D7}"/>
              </a:ext>
            </a:extLst>
          </p:cNvPr>
          <p:cNvSpPr/>
          <p:nvPr userDrawn="1"/>
        </p:nvSpPr>
        <p:spPr>
          <a:xfrm>
            <a:off x="8160689" y="698364"/>
            <a:ext cx="4031311" cy="12100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BECF17-DFF5-706A-4BD9-83DBF4B2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Cancel a Sourcing Event </a:t>
            </a:r>
            <a:br>
              <a:rPr lang="en-US"/>
            </a:br>
            <a:r>
              <a:rPr lang="en-US"/>
              <a:t>and Post a Cancellation Notice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8A4F8D-27CE-51A6-7DB0-78A10F1E2825}"/>
              </a:ext>
            </a:extLst>
          </p:cNvPr>
          <p:cNvSpPr txBox="1"/>
          <p:nvPr/>
        </p:nvSpPr>
        <p:spPr>
          <a:xfrm>
            <a:off x="4788196" y="3576893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BB6FEC-C60D-49BB-A4AE-8ED5D0583D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This guide will show </a:t>
            </a:r>
            <a:r>
              <a:rPr lang="en-US" i="1">
                <a:latin typeface="Arial"/>
                <a:cs typeface="Arial"/>
              </a:rPr>
              <a:t>Sourcing Event Buyers</a:t>
            </a:r>
            <a:r>
              <a:rPr lang="en-US">
                <a:latin typeface="Arial"/>
                <a:cs typeface="Arial"/>
              </a:rPr>
              <a:t> how to </a:t>
            </a:r>
            <a:r>
              <a:rPr lang="en-US" i="1">
                <a:latin typeface="Arial"/>
                <a:cs typeface="Arial"/>
              </a:rPr>
              <a:t>Cancel a Sourcing Event </a:t>
            </a:r>
            <a:r>
              <a:rPr lang="en-US">
                <a:latin typeface="Arial"/>
                <a:cs typeface="Arial"/>
              </a:rPr>
              <a:t>at any stage and how to </a:t>
            </a:r>
            <a:r>
              <a:rPr lang="en-US" i="1">
                <a:latin typeface="Arial"/>
                <a:cs typeface="Arial"/>
              </a:rPr>
              <a:t>Post 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i="1">
                <a:latin typeface="Arial"/>
                <a:cs typeface="Arial"/>
              </a:rPr>
              <a:t>Cancellation Notice.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9C5D2D-E7CF-CBC6-7F52-848250C94A7A}"/>
              </a:ext>
            </a:extLst>
          </p:cNvPr>
          <p:cNvSpPr txBox="1"/>
          <p:nvPr/>
        </p:nvSpPr>
        <p:spPr>
          <a:xfrm>
            <a:off x="4788196" y="6906348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13A2FA-E2B3-6559-0977-2D83E8F54847}"/>
              </a:ext>
            </a:extLst>
          </p:cNvPr>
          <p:cNvSpPr txBox="1"/>
          <p:nvPr/>
        </p:nvSpPr>
        <p:spPr>
          <a:xfrm>
            <a:off x="838200" y="7420232"/>
            <a:ext cx="76801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key steps in the process are below: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82DEBBF-EED6-12B8-2A63-863360E325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Locate the </a:t>
            </a:r>
            <a:r>
              <a:rPr lang="en-US" b="1"/>
              <a:t>Sourcing Event</a:t>
            </a:r>
            <a:r>
              <a:rPr lang="en-US"/>
              <a:t>.</a:t>
            </a:r>
          </a:p>
          <a:p>
            <a:r>
              <a:rPr lang="en-US"/>
              <a:t>Select the appropriate cancellation option from the </a:t>
            </a:r>
            <a:r>
              <a:rPr lang="en-US" b="1"/>
              <a:t>Workflow Actions</a:t>
            </a:r>
            <a:r>
              <a:rPr lang="en-US"/>
              <a:t> menu.</a:t>
            </a:r>
          </a:p>
          <a:p>
            <a:r>
              <a:rPr lang="en-US"/>
              <a:t>Upload and </a:t>
            </a:r>
            <a:r>
              <a:rPr lang="en-US" b="1"/>
              <a:t>Publish </a:t>
            </a:r>
            <a:r>
              <a:rPr lang="en-US"/>
              <a:t>the </a:t>
            </a:r>
            <a:r>
              <a:rPr lang="en-US" b="1"/>
              <a:t>Cancellation Notice</a:t>
            </a:r>
            <a:r>
              <a:rPr lang="en-US"/>
              <a:t>.</a:t>
            </a:r>
          </a:p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082E7B-8386-7355-0FE9-4DE750566166}"/>
              </a:ext>
            </a:extLst>
          </p:cNvPr>
          <p:cNvSpPr txBox="1"/>
          <p:nvPr/>
        </p:nvSpPr>
        <p:spPr>
          <a:xfrm>
            <a:off x="864923" y="12512103"/>
            <a:ext cx="104704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Business Process: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0891489-4B83-CADE-5476-7CF1BFB8FC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Locate the Open Event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4D127E5-F400-8E01-6617-62C1949FE3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80891" y="13687823"/>
            <a:ext cx="1230217" cy="771525"/>
          </a:xfrm>
        </p:spPr>
        <p:txBody>
          <a:bodyPr/>
          <a:lstStyle/>
          <a:p>
            <a:r>
              <a:rPr lang="en-US"/>
              <a:t>Cancel the Event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43E1282-7FB3-3E13-4CF4-BD81D5D95C1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/>
              <a:t>Upload and Publish the Notice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9C346-3206-559E-BD9A-D93CB9F42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9F3F8-9B10-2A7E-A124-EE6DEE6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794EC-4E3F-6B53-82AC-3E32E23E1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28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5B4606-F14E-E540-6817-C64462F39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909130"/>
            <a:ext cx="10515600" cy="808698"/>
          </a:xfrm>
        </p:spPr>
        <p:txBody>
          <a:bodyPr>
            <a:noAutofit/>
          </a:bodyPr>
          <a:lstStyle/>
          <a:p>
            <a:r>
              <a:rPr lang="en-US"/>
              <a:t>Cancel a Sourcing Event &amp; Post a Cancellation Notice (Part 1 of 8)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281199-D5E2-B7F8-6F06-C566D1E0EF0E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35D06C-3447-A41D-55BC-039D38C0B8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>
                <a:latin typeface="Arial"/>
                <a:cs typeface="Arial"/>
              </a:rPr>
              <a:t>Click the </a:t>
            </a:r>
            <a:r>
              <a:rPr lang="en-US" b="1">
                <a:latin typeface="Arial"/>
                <a:cs typeface="Arial"/>
              </a:rPr>
              <a:t>Global Navigation Menu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 marL="736600"/>
            <a:r>
              <a:rPr lang="en-US" sz="2800" b="1"/>
              <a:t>Note</a:t>
            </a:r>
            <a:r>
              <a:rPr lang="en-US" sz="2800"/>
              <a:t>: University System of Georgia (USG) users complete local logon and then proceed to Step 4.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649DBE-33E4-2126-B73C-ADC525900C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Sourcing, Contracts, &amp; Supplier Management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736600">
              <a:defRPr/>
            </a:pPr>
            <a:r>
              <a:rPr lang="en-US" sz="2800" b="1">
                <a:solidFill>
                  <a:prstClr val="black"/>
                </a:solidFill>
              </a:rPr>
              <a:t>Note</a:t>
            </a:r>
            <a:r>
              <a:rPr lang="en-US" sz="2800">
                <a:solidFill>
                  <a:prstClr val="black"/>
                </a:solidFill>
              </a:rPr>
              <a:t>: Click </a:t>
            </a:r>
            <a:r>
              <a:rPr lang="en-US" sz="2800" i="1">
                <a:solidFill>
                  <a:prstClr val="black"/>
                </a:solidFill>
              </a:rPr>
              <a:t>Add Apps </a:t>
            </a:r>
            <a:r>
              <a:rPr lang="en-US" sz="2800">
                <a:solidFill>
                  <a:prstClr val="black"/>
                </a:solidFill>
              </a:rPr>
              <a:t>to add additional apps.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7D4BBF-944D-8F96-FDD8-21F84B051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B2EB9F-EFD6-45C6-73CA-4A051285E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F3CDD-BC47-AD22-FBFD-6C39FDBAE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90ED3C6-3D50-EAD4-F71A-C8659E6FE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293526"/>
            <a:ext cx="7352413" cy="292023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5A36DCE-2105-CAE2-7FBC-D4BC1C2C2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09800" y="4328188"/>
            <a:ext cx="1688432" cy="8851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AC0A9F4-451E-B545-3BDF-DD279DF9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05"/>
          <a:stretch/>
        </p:blipFill>
        <p:spPr>
          <a:xfrm>
            <a:off x="3142806" y="11122783"/>
            <a:ext cx="5486400" cy="40651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11D4D1B-186A-13E4-92F2-4E0E2F346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29778" y="13554256"/>
            <a:ext cx="5486400" cy="93176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452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171A5-5718-475B-C69D-BCCFDFCED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81308F4-E03B-0A43-D2A1-F6A355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7"/>
            <a:ext cx="10515600" cy="1072743"/>
          </a:xfrm>
        </p:spPr>
        <p:txBody>
          <a:bodyPr>
            <a:noAutofit/>
          </a:bodyPr>
          <a:lstStyle/>
          <a:p>
            <a:r>
              <a:rPr lang="en-US"/>
              <a:t>Cancel a Sourcing Event &amp; Post a Cancellation Notice 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(Part 2 of 8)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911E6F-773A-B145-0E61-AEBBD89D417B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3834FB-F3D1-B1EE-F4AA-9EC3779BD0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 On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742950" indent="-742950">
              <a:buFont typeface="+mj-lt"/>
              <a:buAutoNum type="arabicPeriod" startAt="3"/>
            </a:pP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5D50E38-6ECB-141F-4C08-8CC1EBEF8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5" b="13196"/>
          <a:stretch/>
        </p:blipFill>
        <p:spPr>
          <a:xfrm>
            <a:off x="1080204" y="3721143"/>
            <a:ext cx="10058400" cy="42529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9FCFC31-0F89-B6F1-43AA-266DDCC87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98098" y="7055907"/>
            <a:ext cx="1268207" cy="69363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4B91AB-6305-73E6-977E-6CD8C8C40F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Sourcing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en-US">
                <a:solidFill>
                  <a:prstClr val="black"/>
                </a:solidFill>
              </a:rPr>
              <a:t>Click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Sourcing Events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Search Events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742950" indent="-742950">
              <a:buFont typeface="+mj-lt"/>
              <a:buAutoNum type="arabicPeriod" startAt="3"/>
            </a:pP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EF567C-4FE2-1554-C858-F0ECFEADC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08"/>
          <a:stretch/>
        </p:blipFill>
        <p:spPr>
          <a:xfrm>
            <a:off x="1080204" y="11198782"/>
            <a:ext cx="10058400" cy="38725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5C612CA-6288-F814-115D-5C37EA938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8786" y="11320191"/>
            <a:ext cx="709683" cy="606827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3A2484-632D-06B0-A74A-6AC4920A3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32202" y="12023363"/>
            <a:ext cx="1811420" cy="548640"/>
          </a:xfrm>
          <a:prstGeom prst="rect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1A3FDC-9A34-70D0-4563-14784A281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57372" y="12512834"/>
            <a:ext cx="2700697" cy="548640"/>
          </a:xfrm>
          <a:prstGeom prst="rect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6DA9B91-AEB6-75D1-A125-D76C97661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919804" y="11349284"/>
            <a:ext cx="548640" cy="548640"/>
          </a:xfrm>
          <a:prstGeom prst="ellipse">
            <a:avLst/>
          </a:prstGeom>
          <a:solidFill>
            <a:srgbClr val="A7260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F932F18-E85B-D24D-26A1-1F4D49F58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72651" y="12023363"/>
            <a:ext cx="548640" cy="54864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989168E-8DE9-EAF0-F269-0ABF7D9A6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485478" y="12491705"/>
            <a:ext cx="548640" cy="54864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2631A5-6C7D-8009-A212-F7C936A85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4D5F7-3C16-A84F-E9FA-735FD5F50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41C08-620C-9668-9397-A0B043F66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687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94526-D13E-5F21-3095-0776C6976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6492C7-4E4A-1246-7A23-42C28720B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7"/>
            <a:ext cx="10515600" cy="1072743"/>
          </a:xfrm>
        </p:spPr>
        <p:txBody>
          <a:bodyPr>
            <a:noAutofit/>
          </a:bodyPr>
          <a:lstStyle/>
          <a:p>
            <a:r>
              <a:rPr lang="en-US"/>
              <a:t>Cancel a Sourcing Event &amp; Post a Cancellation Notice 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(Part 3 of 8)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5EA062-6F6F-B80A-9735-C1C32C7C1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" b="377"/>
          <a:stretch/>
        </p:blipFill>
        <p:spPr>
          <a:xfrm>
            <a:off x="1590195" y="3571861"/>
            <a:ext cx="9144000" cy="48574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4E4552-81BB-D903-883F-12AE13681D5A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C1F744-BAD6-6309-465D-C7F6FAFA64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Locate the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Sourcing Event</a:t>
            </a: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Event Number </a:t>
            </a: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the event you are cancelling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B9D9DE-4174-D2DA-5D1E-8AB6F20C70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Workflow Actions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742950" indent="-742950">
              <a:buFont typeface="+mj-lt"/>
              <a:buAutoNum type="arabicPeriod" startAt="3"/>
            </a:pP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2F00F0-287B-1BBC-3406-7AC74D35F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4C6DA1-BC91-E5C3-9BF9-142645B28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14548-271C-FD94-BDF8-E40273E4A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B1BD70A-0510-3F22-5549-972C690B3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0195" y="10194352"/>
            <a:ext cx="9144000" cy="4661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A610AF9-DF9F-A213-FB87-D968D621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10598" y="11723649"/>
            <a:ext cx="1371600" cy="25276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F621A2-213C-23AE-64E6-5B260A1DE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21800" y="7498080"/>
            <a:ext cx="1261579" cy="62992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67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C7429-8E43-50A3-9AF3-B7FB00174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B60780-1082-5420-36E1-D2B0DEE92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Cancel a Sourcing Event &amp; Post a Cancellation Notice 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(Part 4 of 8)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E6C06F-36DE-7838-DF77-02C7CFDD9587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8E7F15-3B73-D0C6-BDB7-6EA9A17359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Withdraw Event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736600" marR="0" lvl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>
                <a:solidFill>
                  <a:prstClr val="black"/>
                </a:solidFill>
              </a:rPr>
              <a:t>Note</a:t>
            </a:r>
            <a:r>
              <a:rPr lang="en-US" sz="2800">
                <a:solidFill>
                  <a:prstClr val="black"/>
                </a:solidFill>
              </a:rPr>
              <a:t>: The </a:t>
            </a:r>
            <a:r>
              <a:rPr lang="en-US" sz="2800" i="1">
                <a:solidFill>
                  <a:prstClr val="black"/>
                </a:solidFill>
              </a:rPr>
              <a:t>Workflow Actions </a:t>
            </a:r>
            <a:r>
              <a:rPr lang="en-US" sz="2800">
                <a:solidFill>
                  <a:prstClr val="black"/>
                </a:solidFill>
              </a:rPr>
              <a:t>will be different based upon the status of the </a:t>
            </a:r>
            <a:r>
              <a:rPr lang="en-US" sz="2800" i="1">
                <a:solidFill>
                  <a:prstClr val="black"/>
                </a:solidFill>
              </a:rPr>
              <a:t>Sourcing Event</a:t>
            </a:r>
            <a:r>
              <a:rPr lang="en-US" sz="2800">
                <a:solidFill>
                  <a:prstClr val="black"/>
                </a:solidFill>
              </a:rPr>
              <a:t>. Use the chart below when to identify the appropriate option for cancelling an event. </a:t>
            </a:r>
            <a:endParaRPr lang="en-US" sz="2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C5E795-B868-C06E-1677-E6D37F3C9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56"/>
          <a:stretch/>
        </p:blipFill>
        <p:spPr>
          <a:xfrm>
            <a:off x="1066800" y="4626014"/>
            <a:ext cx="10058400" cy="302343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916DAD5-38F8-3200-5635-5184FC044E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2260" y="6592926"/>
            <a:ext cx="1802277" cy="38852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9FC5B7E-4092-772A-170A-4462BB7810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8383986"/>
              </p:ext>
            </p:extLst>
          </p:nvPr>
        </p:nvGraphicFramePr>
        <p:xfrm>
          <a:off x="838200" y="8948358"/>
          <a:ext cx="10515600" cy="4572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33079">
                  <a:extLst>
                    <a:ext uri="{9D8B030D-6E8A-4147-A177-3AD203B41FA5}">
                      <a16:colId xmlns:a16="http://schemas.microsoft.com/office/drawing/2014/main" val="3344469958"/>
                    </a:ext>
                  </a:extLst>
                </a:gridCol>
                <a:gridCol w="6982521">
                  <a:extLst>
                    <a:ext uri="{9D8B030D-6E8A-4147-A177-3AD203B41FA5}">
                      <a16:colId xmlns:a16="http://schemas.microsoft.com/office/drawing/2014/main" val="38528117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842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013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646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891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249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13645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B642BCF-399B-5DF0-509B-03FC0B173E26}"/>
              </a:ext>
            </a:extLst>
          </p:cNvPr>
          <p:cNvSpPr txBox="1">
            <a:spLocks/>
          </p:cNvSpPr>
          <p:nvPr/>
        </p:nvSpPr>
        <p:spPr>
          <a:xfrm>
            <a:off x="843779" y="8948106"/>
            <a:ext cx="369824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Event Status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55F5C6-C1E6-1ABC-CF7E-69C929140242}"/>
              </a:ext>
            </a:extLst>
          </p:cNvPr>
          <p:cNvSpPr txBox="1">
            <a:spLocks/>
          </p:cNvSpPr>
          <p:nvPr/>
        </p:nvSpPr>
        <p:spPr>
          <a:xfrm>
            <a:off x="4431139" y="8962103"/>
            <a:ext cx="7147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Cancellation in GA@WORK Marketplace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2525B0-3246-E7E6-09AE-FD7BEBD28A4E}"/>
              </a:ext>
            </a:extLst>
          </p:cNvPr>
          <p:cNvSpPr txBox="1">
            <a:spLocks/>
          </p:cNvSpPr>
          <p:nvPr/>
        </p:nvSpPr>
        <p:spPr>
          <a:xfrm>
            <a:off x="898086" y="9427428"/>
            <a:ext cx="336577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Draft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29C07D-1056-B4B2-778C-BBAB325AAE27}"/>
              </a:ext>
            </a:extLst>
          </p:cNvPr>
          <p:cNvSpPr txBox="1">
            <a:spLocks/>
          </p:cNvSpPr>
          <p:nvPr/>
        </p:nvSpPr>
        <p:spPr>
          <a:xfrm>
            <a:off x="4409919" y="9454769"/>
            <a:ext cx="5830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Delete the Event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A7EC9A-E57E-2F94-42EF-DC5CA7CD8F8D}"/>
              </a:ext>
            </a:extLst>
          </p:cNvPr>
          <p:cNvSpPr txBox="1">
            <a:spLocks/>
          </p:cNvSpPr>
          <p:nvPr/>
        </p:nvSpPr>
        <p:spPr>
          <a:xfrm>
            <a:off x="898086" y="9896823"/>
            <a:ext cx="338956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Pending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241699-4B99-2510-248D-A765F4AB743F}"/>
              </a:ext>
            </a:extLst>
          </p:cNvPr>
          <p:cNvSpPr txBox="1">
            <a:spLocks/>
          </p:cNvSpPr>
          <p:nvPr/>
        </p:nvSpPr>
        <p:spPr>
          <a:xfrm>
            <a:off x="4409919" y="9917329"/>
            <a:ext cx="5830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Reject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7E4C24-FCF6-1E56-0E11-7154E68C0C56}"/>
              </a:ext>
            </a:extLst>
          </p:cNvPr>
          <p:cNvSpPr txBox="1">
            <a:spLocks/>
          </p:cNvSpPr>
          <p:nvPr/>
        </p:nvSpPr>
        <p:spPr>
          <a:xfrm>
            <a:off x="898086" y="10366218"/>
            <a:ext cx="338956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Open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E31BAA-3914-2BD1-64C6-4EDF78D6DE5E}"/>
              </a:ext>
            </a:extLst>
          </p:cNvPr>
          <p:cNvSpPr txBox="1">
            <a:spLocks/>
          </p:cNvSpPr>
          <p:nvPr/>
        </p:nvSpPr>
        <p:spPr>
          <a:xfrm>
            <a:off x="4409919" y="10379889"/>
            <a:ext cx="5830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Withdraw Event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81B50E-0187-88E9-9D4B-D8FF1AFFFEB2}"/>
              </a:ext>
            </a:extLst>
          </p:cNvPr>
          <p:cNvSpPr txBox="1">
            <a:spLocks/>
          </p:cNvSpPr>
          <p:nvPr/>
        </p:nvSpPr>
        <p:spPr>
          <a:xfrm>
            <a:off x="898086" y="10835613"/>
            <a:ext cx="338956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Under Evaluation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F2789A-CD88-A898-0B9C-FE2453FD71CE}"/>
              </a:ext>
            </a:extLst>
          </p:cNvPr>
          <p:cNvSpPr txBox="1">
            <a:spLocks/>
          </p:cNvSpPr>
          <p:nvPr/>
        </p:nvSpPr>
        <p:spPr>
          <a:xfrm>
            <a:off x="4409919" y="10842449"/>
            <a:ext cx="5830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Close without Awarding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F7D87E-95B0-97DF-94D6-C52943F3312D}"/>
              </a:ext>
            </a:extLst>
          </p:cNvPr>
          <p:cNvSpPr txBox="1">
            <a:spLocks/>
          </p:cNvSpPr>
          <p:nvPr/>
        </p:nvSpPr>
        <p:spPr>
          <a:xfrm>
            <a:off x="898086" y="11305008"/>
            <a:ext cx="338956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Awarded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4BDBB4-E7A1-15A9-2F05-3578F70A9D61}"/>
              </a:ext>
            </a:extLst>
          </p:cNvPr>
          <p:cNvSpPr txBox="1">
            <a:spLocks/>
          </p:cNvSpPr>
          <p:nvPr/>
        </p:nvSpPr>
        <p:spPr>
          <a:xfrm>
            <a:off x="4409919" y="11305008"/>
            <a:ext cx="6895155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rchive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>
                <a:solidFill>
                  <a:prstClr val="black"/>
                </a:solidFill>
                <a:latin typeface="Arial"/>
                <a:cs typeface="Arial"/>
              </a:rPr>
              <a:t>Note</a:t>
            </a:r>
            <a:r>
              <a:rPr lang="en-US" sz="200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en-US" sz="2000">
                <a:effectLst/>
                <a:latin typeface="Arial"/>
                <a:ea typeface="Yu Gothic"/>
                <a:cs typeface="Arial"/>
              </a:rPr>
              <a:t>Although the buyer cannot change the status of an awarded event, the buyer can still access the Tools menu and post the Cancellation notice to the Award Notifications section</a:t>
            </a:r>
            <a:r>
              <a:rPr lang="en-US" sz="2000">
                <a:latin typeface="Arial"/>
                <a:ea typeface="Yu Gothic"/>
                <a:cs typeface="Arial"/>
              </a:rPr>
              <a:t>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CDBE82-B930-BC0F-D0BF-345F2A016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31ABA1-20C7-0135-2C7E-B14FE0393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A293B-32BB-5D18-052B-8557BF36D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338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710B7-6CE6-C2A1-B50E-EE3618272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B5DB30-9F50-CBD8-F535-9E903A534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Cancel a Sourcing Event &amp; Post a Cancellation Notice 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(Part 5 of 8)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A13EB9-29B8-FA3C-2FDA-4D46EFD91CC0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FD5DF6-1A8F-C088-0E15-B10093E0DF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10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Yes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812C3BC-C4BD-4E93-32B7-A3789579E2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11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the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Tools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menu select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Award Notifications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96420A7-501D-16C3-5107-E0781EA29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231" y="3691106"/>
            <a:ext cx="10058400" cy="2496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0212BBC-D3B1-3814-475F-66A89CAC3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71"/>
          <a:stretch/>
        </p:blipFill>
        <p:spPr>
          <a:xfrm>
            <a:off x="1285231" y="10815436"/>
            <a:ext cx="10058400" cy="37227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D56F8A8-1401-1FF9-06A2-75DBA6CBE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29253" y="5558663"/>
            <a:ext cx="718305" cy="43037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2CE062E-8D34-9625-458A-FE6DE8C8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62488" y="13961047"/>
            <a:ext cx="4195461" cy="47885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F08633-B0CA-7B71-2075-E4CEF5D7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0BAEBA-615B-3B4D-8468-D2125615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FE315-7A27-B1B0-787C-1200BA23D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254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6D421-67D4-7922-8666-A814ED340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7DAE82-0EBD-7370-4D1F-37E6D8789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Cancel a Sourcing Event &amp; Post a Cancellation Notice 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(Part 6 of 8)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7D0C90-66FE-B25C-2F55-41405F0B8058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D82873-C5D8-F8AD-D457-5CA7BA9D0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12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 Attachment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2AF544-5835-A527-EA7B-C4A47FB910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3"/>
            </a:pPr>
            <a:r>
              <a:rPr lang="en-US"/>
              <a:t>Select </a:t>
            </a:r>
            <a:r>
              <a:rPr lang="en-US" b="1"/>
              <a:t>File</a:t>
            </a:r>
            <a:r>
              <a:rPr lang="en-US"/>
              <a:t> or </a:t>
            </a:r>
            <a:r>
              <a:rPr lang="en-US" b="1"/>
              <a:t>Link. </a:t>
            </a:r>
            <a:r>
              <a:rPr lang="en-US"/>
              <a:t>Then upload the notice or enter the URL, name and description for a link.</a:t>
            </a:r>
          </a:p>
          <a:p>
            <a:pPr marL="742950" indent="-742950">
              <a:buFont typeface="+mj-lt"/>
              <a:buAutoNum type="arabicPeriod" startAt="13"/>
            </a:pPr>
            <a:r>
              <a:rPr lang="en-US"/>
              <a:t>Click </a:t>
            </a:r>
            <a:r>
              <a:rPr lang="en-US" b="1"/>
              <a:t>Save Changes</a:t>
            </a:r>
            <a:r>
              <a:rPr lang="en-US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A9F779-75F1-9F56-4C51-800B24AD5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95"/>
          <a:stretch/>
        </p:blipFill>
        <p:spPr>
          <a:xfrm>
            <a:off x="1292997" y="3151239"/>
            <a:ext cx="10058400" cy="41367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F78A24-73D6-CCF3-C8BD-495E743AF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386" y="11421815"/>
            <a:ext cx="8229600" cy="38019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4F1269D-C6BF-1259-B9F6-08EA12E2F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70711" y="3655964"/>
            <a:ext cx="1582688" cy="40803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69E0F7-FC87-DD4D-E6DF-A1AF50EE6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94989" y="12374092"/>
            <a:ext cx="2203116" cy="73066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EC1B47-E067-16F1-D600-0336AE08A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30167" y="14591236"/>
            <a:ext cx="1577355" cy="48008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58FF30B-1B8A-B378-FE27-470AB8D9C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119054" y="1246510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9554DC8-953E-B12B-E6ED-AB9A0F9A1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881527" y="1453872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0CA074-3DB3-12A8-B596-B3B895917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6A30F6-4A11-CAED-5FF1-B7E4D277D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3F4B3-4D8B-2161-D4EF-C7F7168E6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935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D259D-191F-33CE-5538-16FCFD07B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ABD4BCF-E244-2502-40AC-0FF5FD4C8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Cancel a Sourcing Event &amp; Post a Cancellation Notice 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(Part </a:t>
            </a:r>
            <a:r>
              <a:rPr lang="en-US">
                <a:solidFill>
                  <a:prstClr val="black"/>
                </a:solidFill>
              </a:rPr>
              <a:t>7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of 8)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1D02C1-E915-0AEC-C1CE-C9C2E8FBF937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272DE4-E5DB-7658-E86D-9E323FC613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15"/>
              <a:tabLst/>
              <a:defRPr/>
            </a:pPr>
            <a:r>
              <a:rPr lang="en-US">
                <a:solidFill>
                  <a:prstClr val="black"/>
                </a:solidFill>
              </a:rPr>
              <a:t>Click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15"/>
              <a:tabLst/>
              <a:defRPr/>
            </a:pPr>
            <a:r>
              <a:rPr lang="en-US">
                <a:solidFill>
                  <a:prstClr val="black"/>
                </a:solidFill>
              </a:rPr>
              <a:t>Select </a:t>
            </a:r>
            <a:r>
              <a:rPr lang="en-US" b="1">
                <a:solidFill>
                  <a:prstClr val="black"/>
                </a:solidFill>
              </a:rPr>
              <a:t>Publish</a:t>
            </a:r>
            <a:r>
              <a:rPr lang="en-US">
                <a:solidFill>
                  <a:prstClr val="black"/>
                </a:solidFill>
              </a:rPr>
              <a:t>.</a:t>
            </a:r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CAA59CF-2A5B-16D9-2CCF-DF16E0243D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17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Yes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F488D00-FF5C-202D-A08B-57411C3A9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56" y="10819191"/>
            <a:ext cx="10058400" cy="30787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2A16B75-1D90-ECAF-832C-FFF8379F2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79180" y="13039788"/>
            <a:ext cx="989263" cy="60267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FB97704-23EF-213A-AD9B-C6FA4CB6B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92"/>
          <a:stretch/>
        </p:blipFill>
        <p:spPr>
          <a:xfrm>
            <a:off x="1115156" y="3786429"/>
            <a:ext cx="10058400" cy="23611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5A5B3240-C94E-6250-0909-05A07B8D4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75876" y="4718050"/>
            <a:ext cx="733424" cy="34921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76FAB66-3A50-6056-CCAF-085718B1F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06004" y="5655252"/>
            <a:ext cx="1727096" cy="34921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88D8B95-D2AD-BE20-183E-8760FD1D0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896365" y="459577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CEC6D6F-9775-AA98-092B-3500941AB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837286" y="555012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0D3DC4-EF98-4140-4AD2-2E814EBB3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A7D37F-9523-0D5D-E115-FE559CF6D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53D91-3D32-D402-48F2-3B330F412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422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C3751-4CE0-44D6-371E-8E874BCB0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66114D-41DE-FB6F-3262-CFBD2948E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Cancel a Sourcing Event &amp; Post a Cancellation Notice 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(Part </a:t>
            </a:r>
            <a:r>
              <a:rPr lang="en-US">
                <a:solidFill>
                  <a:prstClr val="black"/>
                </a:solidFill>
              </a:rPr>
              <a:t>8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of 8)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1BE8C4-1C5C-836B-8359-8273115ED096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BB334D-0914-4629-FA7A-17441F600C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8"/>
            </a:pPr>
            <a:r>
              <a:rPr lang="en-US"/>
              <a:t>Verify the event has been withdrawn and the notice has been published. Note that your task has changed from </a:t>
            </a:r>
            <a:r>
              <a:rPr lang="en-US" b="1"/>
              <a:t>Edit</a:t>
            </a:r>
            <a:r>
              <a:rPr lang="en-US"/>
              <a:t> to </a:t>
            </a:r>
            <a:r>
              <a:rPr lang="en-US" b="1"/>
              <a:t>Unpublish</a:t>
            </a:r>
            <a:r>
              <a:rPr lang="en-US"/>
              <a:t>. </a:t>
            </a:r>
          </a:p>
          <a:p>
            <a:pPr marL="735013"/>
            <a:r>
              <a:rPr lang="en-US" sz="2800" b="1"/>
              <a:t>Note</a:t>
            </a:r>
            <a:r>
              <a:rPr lang="en-US" sz="2800"/>
              <a:t>: Withdrawing an Event here will trigger an </a:t>
            </a:r>
            <a:r>
              <a:rPr lang="en-US" sz="2800" i="1"/>
              <a:t>Event Status</a:t>
            </a:r>
            <a:r>
              <a:rPr lang="en-US" sz="2800"/>
              <a:t> update to the Georgia Procurement Registry (GPR). Verify the event status shows in the GPR after publishing the cancellation notice. </a:t>
            </a:r>
          </a:p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CA98B1C-758A-7777-4121-A2795B1E5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9200" y="14365265"/>
            <a:ext cx="10953599" cy="991815"/>
            <a:chOff x="328693" y="2700632"/>
            <a:chExt cx="6062976" cy="502647"/>
          </a:xfrm>
          <a:solidFill>
            <a:schemeClr val="accent5"/>
          </a:solidFill>
        </p:grpSpPr>
        <p:sp>
          <p:nvSpPr>
            <p:cNvPr id="16" name="Freeform 101">
              <a:extLst>
                <a:ext uri="{FF2B5EF4-FFF2-40B4-BE49-F238E27FC236}">
                  <a16:creationId xmlns:a16="http://schemas.microsoft.com/office/drawing/2014/main" id="{F8EA8C52-058B-1915-CF54-7909C17A1459}"/>
                </a:ext>
              </a:extLst>
            </p:cNvPr>
            <p:cNvSpPr/>
            <p:nvPr/>
          </p:nvSpPr>
          <p:spPr>
            <a:xfrm>
              <a:off x="328693" y="2700632"/>
              <a:ext cx="6062976" cy="502647"/>
            </a:xfrm>
            <a:prstGeom prst="rect">
              <a:avLst/>
            </a:prstGeom>
            <a:grpFill/>
            <a:ln w="12700">
              <a:solidFill>
                <a:schemeClr val="accent5"/>
              </a:solidFill>
              <a:miter lim="400000"/>
            </a:ln>
          </p:spPr>
          <p:txBody>
            <a:bodyPr lIns="45718" tIns="45718" rIns="45718" bIns="45718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>
                <a:defRPr>
                  <a:solidFill>
                    <a:srgbClr val="FFFFFF"/>
                  </a:solidFill>
                </a:defRPr>
              </a:pPr>
              <a:endParaRPr lang="en-US" sz="1400"/>
            </a:p>
          </p:txBody>
        </p:sp>
        <p:pic>
          <p:nvPicPr>
            <p:cNvPr id="17" name="Graphic 16" descr="Checkmark with solid fill">
              <a:extLst>
                <a:ext uri="{FF2B5EF4-FFF2-40B4-BE49-F238E27FC236}">
                  <a16:creationId xmlns:a16="http://schemas.microsoft.com/office/drawing/2014/main" id="{10C758C0-FEEC-89A2-3930-38378C5F6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5905" y="2765624"/>
              <a:ext cx="463807" cy="380601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3694E42-B7F0-F6B0-CADC-9DF5EF896745}"/>
              </a:ext>
            </a:extLst>
          </p:cNvPr>
          <p:cNvSpPr txBox="1"/>
          <p:nvPr/>
        </p:nvSpPr>
        <p:spPr>
          <a:xfrm>
            <a:off x="1666371" y="14445673"/>
            <a:ext cx="983668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You have successfully canceled the event and posted a cancellation notice.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14E2FB3-0216-763C-9FB7-8CDB90A2C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09" y="7860991"/>
            <a:ext cx="10058400" cy="42913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7409FA95-FD0B-5FA8-43BE-C7529DB84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68312" y="8184315"/>
            <a:ext cx="1889808" cy="23201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0C5A718-0E16-CCC2-265C-1646466DB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35821" y="11803226"/>
            <a:ext cx="668740" cy="23498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EFB03D-EF70-0EDE-DEDC-226819669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FF67EE-8015-4971-BD25-BF775B61B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EE69EA-ACF2-0648-FAF7-C1C9E32A3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7495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Job Aid Templat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dministrativ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EAE3A79BBFD64492F0113C7CC0E81F" ma:contentTypeVersion="12" ma:contentTypeDescription="Create a new document." ma:contentTypeScope="" ma:versionID="2d00a3bfb90a7342a919c30f384c47e3">
  <xsd:schema xmlns:xsd="http://www.w3.org/2001/XMLSchema" xmlns:xs="http://www.w3.org/2001/XMLSchema" xmlns:p="http://schemas.microsoft.com/office/2006/metadata/properties" xmlns:ns2="455827e1-3cad-47df-a2cc-3bbe25ba25c0" xmlns:ns3="1f6a4403-3194-4bb4-a459-db1dbbb51f9b" targetNamespace="http://schemas.microsoft.com/office/2006/metadata/properties" ma:root="true" ma:fieldsID="272850b15b7704d5af47cf7a72a578b9" ns2:_="" ns3:_="">
    <xsd:import namespace="455827e1-3cad-47df-a2cc-3bbe25ba25c0"/>
    <xsd:import namespace="1f6a4403-3194-4bb4-a459-db1dbbb51f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827e1-3cad-47df-a2cc-3bbe25ba2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d1b9b15-6ca2-435f-87bd-c880ab9116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a4403-3194-4bb4-a459-db1dbbb51f9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289526b-6c3c-45fa-9c6d-2a29dee24c6f}" ma:internalName="TaxCatchAll" ma:showField="CatchAllData" ma:web="1f6a4403-3194-4bb4-a459-db1dbbb51f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5827e1-3cad-47df-a2cc-3bbe25ba25c0">
      <Terms xmlns="http://schemas.microsoft.com/office/infopath/2007/PartnerControls"/>
    </lcf76f155ced4ddcb4097134ff3c332f>
    <TaxCatchAll xmlns="1f6a4403-3194-4bb4-a459-db1dbbb51f9b" xsi:nil="true"/>
  </documentManagement>
</p:properties>
</file>

<file path=customXml/itemProps1.xml><?xml version="1.0" encoding="utf-8"?>
<ds:datastoreItem xmlns:ds="http://schemas.openxmlformats.org/officeDocument/2006/customXml" ds:itemID="{D17FB6B5-495C-4BE2-9DC0-3AE0052121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22750A-CEB8-4BC6-B492-EF9E8DD545B0}"/>
</file>

<file path=customXml/itemProps3.xml><?xml version="1.0" encoding="utf-8"?>
<ds:datastoreItem xmlns:ds="http://schemas.openxmlformats.org/officeDocument/2006/customXml" ds:itemID="{155037ED-0B11-4449-BF81-C0D1539FFB91}">
  <ds:schemaRefs>
    <ds:schemaRef ds:uri="http://www.w3.org/XML/1998/namespace"/>
    <ds:schemaRef ds:uri="8d5ae7cb-5eaa-45bd-87a9-9ecdfd4d7a10"/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91b022cc-d96d-4c7a-a6ef-47af526da2c2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36da45f1-dd2c-4d1f-af13-5abe46b99921}" enabled="0" method="" siteId="{36da45f1-dd2c-4d1f-af13-5abe46b99921}" removed="1"/>
  <clbl:label id="{512da10d-071b-4b94-8abc-9ec4044d1516}" enabled="0" method="" siteId="{512da10d-071b-4b94-8abc-9ec4044d151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546</Words>
  <Application>Microsoft Office PowerPoint</Application>
  <PresentationFormat>Custom</PresentationFormat>
  <Paragraphs>103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Job Aid Template</vt:lpstr>
      <vt:lpstr>1_Administrative</vt:lpstr>
      <vt:lpstr>Cancel a Sourcing Event  and Post a Cancellation Notice</vt:lpstr>
      <vt:lpstr>Cancel a Sourcing Event &amp; Post a Cancellation Notice (Part 1 of 8)</vt:lpstr>
      <vt:lpstr>Cancel a Sourcing Event &amp; Post a Cancellation Notice (Part 2 of 8)</vt:lpstr>
      <vt:lpstr>Cancel a Sourcing Event &amp; Post a Cancellation Notice (Part 3 of 8)</vt:lpstr>
      <vt:lpstr>Cancel a Sourcing Event &amp; Post a Cancellation Notice (Part 4 of 8)</vt:lpstr>
      <vt:lpstr>Cancel a Sourcing Event &amp; Post a Cancellation Notice (Part 5 of 8)</vt:lpstr>
      <vt:lpstr>Cancel a Sourcing Event &amp; Post a Cancellation Notice (Part 6 of 8)</vt:lpstr>
      <vt:lpstr>Cancel a Sourcing Event &amp; Post a Cancellation Notice (Part 7 of 8)</vt:lpstr>
      <vt:lpstr>Cancel a Sourcing Event &amp; Post a Cancellation Notice (Part 8 of 8)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Suite_Workstream_Title</dc:title>
  <dc:creator>Bennett, Sarah</dc:creator>
  <cp:lastModifiedBy>Swartout, Darcy</cp:lastModifiedBy>
  <cp:revision>2</cp:revision>
  <cp:lastPrinted>2024-05-14T19:49:44Z</cp:lastPrinted>
  <dcterms:created xsi:type="dcterms:W3CDTF">2024-01-04T16:25:20Z</dcterms:created>
  <dcterms:modified xsi:type="dcterms:W3CDTF">2025-09-08T18:43:24Z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2024-01-04T16:25:20Z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502715d2-dc1c-4686-9400-29020d63069a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0x010100A8EAE3A79BBFD64492F0113C7CC0E81F</vt:lpwstr>
  </property>
  <property fmtid="{D5CDD505-2E9C-101B-9397-08002B2CF9AE}" pid="10" name="MediaServiceImageTags">
    <vt:lpwstr/>
  </property>
</Properties>
</file>