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7"/>
  </p:notesMasterIdLst>
  <p:sldIdLst>
    <p:sldId id="355" r:id="rId6"/>
    <p:sldId id="408" r:id="rId7"/>
    <p:sldId id="376" r:id="rId8"/>
    <p:sldId id="467" r:id="rId9"/>
    <p:sldId id="400" r:id="rId10"/>
    <p:sldId id="384" r:id="rId11"/>
    <p:sldId id="494" r:id="rId12"/>
    <p:sldId id="429" r:id="rId13"/>
    <p:sldId id="478" r:id="rId14"/>
    <p:sldId id="493" r:id="rId15"/>
    <p:sldId id="495" r:id="rId16"/>
  </p:sldIdLst>
  <p:sldSz cx="12192000" cy="16256000"/>
  <p:notesSz cx="7315200" cy="96012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FBCD2DA1-F473-E7E3-31EF-E384AF046315}" name="Reddick, Sheree" initials="SR" userId="S::Sheree.Reddick@doas.ga.gov::79f77c81-3202-45e9-8542-60a85beec9e3" providerId="AD"/>
  <p188:author id="{EBC4DAA8-D2BD-D97C-4468-DD09B5EC47F9}" name="Bhagam, Madhavi" initials="BM" userId="S::madhavi.bhagam@doas.ga.gov::26b2325d-811e-4972-b25a-6cf49749eae2" providerId="AD"/>
  <p188:author id="{A6C03AB1-8E7C-7E09-B1AE-C5E0DCE5B814}" name="Stewart, Alexandra" initials="SA" userId="S::alexandra.stewart@doas.ga.gov::3f324179-5079-4e8c-9567-70d9ee78726e" providerId="AD"/>
  <p188:author id="{67594FB9-BEA4-EE57-F985-59D2DBC1E009}" name="Reddick, Sheree" initials="RS" userId="S::sheree.reddick@doas.ga.gov::79f77c81-3202-45e9-8542-60a85beec9e3" providerId="AD"/>
  <p188:author id="{83484AD1-9D53-5B39-FDEA-F504A06A2B49}" name="Anna  Bobrovskaya" initials="AB" userId="S::anna.bobrovskaya@optisconsulting.com::f4b39805-eb08-4c84-8f3c-64880e8902b0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  <a:srgbClr val="CBCBCB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57A1A-ED39-868B-5856-421C64048D68}" v="2" dt="2026-04-02T15:19:14.415"/>
    <p1510:client id="{426056B8-4F90-4285-92AE-F0245BE7FE38}" v="51" dt="2026-04-02T14:43:02.831"/>
    <p1510:client id="{56661303-08BC-EBD7-B672-155240B973C4}" v="4" dt="2026-04-01T19:31:17.132"/>
    <p1510:client id="{9C8A7A1C-2E32-701C-8605-2358B685A757}" v="7" dt="2026-04-02T19:12:51.931"/>
    <p1510:client id="{A530E0B7-4A79-52B1-5D2A-4D6B9879459B}" v="1" dt="2026-04-02T15:58:44.03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346" y="9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, Alexandra" userId="S::alexandra.stewart@doas.ga.gov::3f324179-5079-4e8c-9567-70d9ee78726e" providerId="AD" clId="Web-{7D816B20-EE06-57AA-AD67-F509582BEEB9}"/>
    <pc:docChg chg="modSld">
      <pc:chgData name="Stewart, Alexandra" userId="S::alexandra.stewart@doas.ga.gov::3f324179-5079-4e8c-9567-70d9ee78726e" providerId="AD" clId="Web-{7D816B20-EE06-57AA-AD67-F509582BEEB9}" dt="2026-04-01T17:34:01.577" v="1" actId="20577"/>
      <pc:docMkLst>
        <pc:docMk/>
      </pc:docMkLst>
      <pc:sldChg chg="modSp">
        <pc:chgData name="Stewart, Alexandra" userId="S::alexandra.stewart@doas.ga.gov::3f324179-5079-4e8c-9567-70d9ee78726e" providerId="AD" clId="Web-{7D816B20-EE06-57AA-AD67-F509582BEEB9}" dt="2026-04-01T17:34:01.577" v="1" actId="20577"/>
        <pc:sldMkLst>
          <pc:docMk/>
          <pc:sldMk cId="3759978183" sldId="400"/>
        </pc:sldMkLst>
        <pc:spChg chg="mod">
          <ac:chgData name="Stewart, Alexandra" userId="S::alexandra.stewart@doas.ga.gov::3f324179-5079-4e8c-9567-70d9ee78726e" providerId="AD" clId="Web-{7D816B20-EE06-57AA-AD67-F509582BEEB9}" dt="2026-04-01T17:34:01.577" v="1" actId="20577"/>
          <ac:spMkLst>
            <pc:docMk/>
            <pc:sldMk cId="3759978183" sldId="400"/>
            <ac:spMk id="15" creationId="{26A3BADD-2F18-326A-51DC-08136000B9E3}"/>
          </ac:spMkLst>
        </pc:spChg>
      </pc:sldChg>
    </pc:docChg>
  </pc:docChgLst>
  <pc:docChgLst>
    <pc:chgData name="Chapman, Mary" userId="c232ab18-707a-4ee1-8cf2-b056bec2e1ec" providerId="ADAL" clId="{236D77BE-4202-4DE6-A882-AA82988D763E}"/>
    <pc:docChg chg="modSld">
      <pc:chgData name="Chapman, Mary" userId="c232ab18-707a-4ee1-8cf2-b056bec2e1ec" providerId="ADAL" clId="{236D77BE-4202-4DE6-A882-AA82988D763E}" dt="2026-04-02T19:02:19.028" v="24" actId="20577"/>
      <pc:docMkLst>
        <pc:docMk/>
      </pc:docMkLst>
      <pc:sldChg chg="modSp mod">
        <pc:chgData name="Chapman, Mary" userId="c232ab18-707a-4ee1-8cf2-b056bec2e1ec" providerId="ADAL" clId="{236D77BE-4202-4DE6-A882-AA82988D763E}" dt="2026-04-02T19:02:19.028" v="24" actId="20577"/>
        <pc:sldMkLst>
          <pc:docMk/>
          <pc:sldMk cId="4268418405" sldId="384"/>
        </pc:sldMkLst>
        <pc:spChg chg="mod">
          <ac:chgData name="Chapman, Mary" userId="c232ab18-707a-4ee1-8cf2-b056bec2e1ec" providerId="ADAL" clId="{236D77BE-4202-4DE6-A882-AA82988D763E}" dt="2026-04-02T19:02:07.135" v="13" actId="6549"/>
          <ac:spMkLst>
            <pc:docMk/>
            <pc:sldMk cId="4268418405" sldId="384"/>
            <ac:spMk id="16" creationId="{119E17A3-CDAB-80DC-F035-6AC0FCBDAF8C}"/>
          </ac:spMkLst>
        </pc:spChg>
        <pc:spChg chg="mod">
          <ac:chgData name="Chapman, Mary" userId="c232ab18-707a-4ee1-8cf2-b056bec2e1ec" providerId="ADAL" clId="{236D77BE-4202-4DE6-A882-AA82988D763E}" dt="2026-04-02T19:02:19.028" v="24" actId="20577"/>
          <ac:spMkLst>
            <pc:docMk/>
            <pc:sldMk cId="4268418405" sldId="384"/>
            <ac:spMk id="20" creationId="{4DB3D0E1-8104-4A44-D935-F286D67E41D6}"/>
          </ac:spMkLst>
        </pc:spChg>
      </pc:sldChg>
    </pc:docChg>
  </pc:docChgLst>
  <pc:docChgLst>
    <pc:chgData name="Swartout, Darcy" userId="1c015fc4-41a8-4efb-8017-be6f6fc86c37" providerId="ADAL" clId="{BB050D58-8F81-4B9B-ABE4-6E691D6D2DE0}"/>
    <pc:docChg chg="modSld">
      <pc:chgData name="Swartout, Darcy" userId="1c015fc4-41a8-4efb-8017-be6f6fc86c37" providerId="ADAL" clId="{BB050D58-8F81-4B9B-ABE4-6E691D6D2DE0}" dt="2026-04-02T16:37:33.965" v="4" actId="113"/>
      <pc:docMkLst>
        <pc:docMk/>
      </pc:docMkLst>
      <pc:sldChg chg="modSp mod">
        <pc:chgData name="Swartout, Darcy" userId="1c015fc4-41a8-4efb-8017-be6f6fc86c37" providerId="ADAL" clId="{BB050D58-8F81-4B9B-ABE4-6E691D6D2DE0}" dt="2026-03-25T19:05:48.738" v="2" actId="113"/>
        <pc:sldMkLst>
          <pc:docMk/>
          <pc:sldMk cId="4268418405" sldId="384"/>
        </pc:sldMkLst>
        <pc:spChg chg="mod">
          <ac:chgData name="Swartout, Darcy" userId="1c015fc4-41a8-4efb-8017-be6f6fc86c37" providerId="ADAL" clId="{BB050D58-8F81-4B9B-ABE4-6E691D6D2DE0}" dt="2026-03-25T19:05:48.738" v="2" actId="113"/>
          <ac:spMkLst>
            <pc:docMk/>
            <pc:sldMk cId="4268418405" sldId="384"/>
            <ac:spMk id="16" creationId="{119E17A3-CDAB-80DC-F035-6AC0FCBDAF8C}"/>
          </ac:spMkLst>
        </pc:spChg>
      </pc:sldChg>
      <pc:sldChg chg="modSp mod">
        <pc:chgData name="Swartout, Darcy" userId="1c015fc4-41a8-4efb-8017-be6f6fc86c37" providerId="ADAL" clId="{BB050D58-8F81-4B9B-ABE4-6E691D6D2DE0}" dt="2026-04-02T16:37:33.965" v="4" actId="113"/>
        <pc:sldMkLst>
          <pc:docMk/>
          <pc:sldMk cId="3759978183" sldId="400"/>
        </pc:sldMkLst>
        <pc:spChg chg="mod">
          <ac:chgData name="Swartout, Darcy" userId="1c015fc4-41a8-4efb-8017-be6f6fc86c37" providerId="ADAL" clId="{BB050D58-8F81-4B9B-ABE4-6E691D6D2DE0}" dt="2026-04-02T16:37:33.965" v="4" actId="113"/>
          <ac:spMkLst>
            <pc:docMk/>
            <pc:sldMk cId="3759978183" sldId="400"/>
            <ac:spMk id="15" creationId="{26A3BADD-2F18-326A-51DC-08136000B9E3}"/>
          </ac:spMkLst>
        </pc:spChg>
      </pc:sldChg>
      <pc:sldChg chg="modSp mod">
        <pc:chgData name="Swartout, Darcy" userId="1c015fc4-41a8-4efb-8017-be6f6fc86c37" providerId="ADAL" clId="{BB050D58-8F81-4B9B-ABE4-6E691D6D2DE0}" dt="2026-03-25T19:05:36.994" v="0" actId="113"/>
        <pc:sldMkLst>
          <pc:docMk/>
          <pc:sldMk cId="4118092715" sldId="467"/>
        </pc:sldMkLst>
        <pc:spChg chg="mod">
          <ac:chgData name="Swartout, Darcy" userId="1c015fc4-41a8-4efb-8017-be6f6fc86c37" providerId="ADAL" clId="{BB050D58-8F81-4B9B-ABE4-6E691D6D2DE0}" dt="2026-03-25T19:05:36.994" v="0" actId="113"/>
          <ac:spMkLst>
            <pc:docMk/>
            <pc:sldMk cId="4118092715" sldId="467"/>
            <ac:spMk id="12" creationId="{E6934790-5541-CCC8-8C32-1509A35D16FB}"/>
          </ac:spMkLst>
        </pc:spChg>
      </pc:sldChg>
      <pc:sldChg chg="modSp mod">
        <pc:chgData name="Swartout, Darcy" userId="1c015fc4-41a8-4efb-8017-be6f6fc86c37" providerId="ADAL" clId="{BB050D58-8F81-4B9B-ABE4-6E691D6D2DE0}" dt="2026-03-25T19:06:11.981" v="3" actId="113"/>
        <pc:sldMkLst>
          <pc:docMk/>
          <pc:sldMk cId="20411369" sldId="493"/>
        </pc:sldMkLst>
        <pc:spChg chg="mod">
          <ac:chgData name="Swartout, Darcy" userId="1c015fc4-41a8-4efb-8017-be6f6fc86c37" providerId="ADAL" clId="{BB050D58-8F81-4B9B-ABE4-6E691D6D2DE0}" dt="2026-03-25T19:06:11.981" v="3" actId="113"/>
          <ac:spMkLst>
            <pc:docMk/>
            <pc:sldMk cId="20411369" sldId="493"/>
            <ac:spMk id="11" creationId="{F650AAF4-5FAA-6CA8-867B-3036D9AD3DB4}"/>
          </ac:spMkLst>
        </pc:spChg>
      </pc:sldChg>
    </pc:docChg>
  </pc:docChgLst>
  <pc:docChgLst>
    <pc:chgData name="Navas, Andrea" userId="8ab5f365-19e7-467e-867f-923a8cab8b55" providerId="ADAL" clId="{21CB5E89-69F6-446B-AEC5-A21BB3B32D44}"/>
    <pc:docChg chg="custSel modSld">
      <pc:chgData name="Navas, Andrea" userId="8ab5f365-19e7-467e-867f-923a8cab8b55" providerId="ADAL" clId="{21CB5E89-69F6-446B-AEC5-A21BB3B32D44}" dt="2026-04-02T14:42:16.125" v="61" actId="14100"/>
      <pc:docMkLst>
        <pc:docMk/>
      </pc:docMkLst>
      <pc:sldChg chg="modSp mod">
        <pc:chgData name="Navas, Andrea" userId="8ab5f365-19e7-467e-867f-923a8cab8b55" providerId="ADAL" clId="{21CB5E89-69F6-446B-AEC5-A21BB3B32D44}" dt="2026-04-02T14:31:41.531" v="34" actId="1076"/>
        <pc:sldMkLst>
          <pc:docMk/>
          <pc:sldMk cId="3759978183" sldId="400"/>
        </pc:sldMkLst>
        <pc:spChg chg="mod">
          <ac:chgData name="Navas, Andrea" userId="8ab5f365-19e7-467e-867f-923a8cab8b55" providerId="ADAL" clId="{21CB5E89-69F6-446B-AEC5-A21BB3B32D44}" dt="2026-04-02T14:30:34.974" v="19" actId="179"/>
          <ac:spMkLst>
            <pc:docMk/>
            <pc:sldMk cId="3759978183" sldId="400"/>
            <ac:spMk id="6" creationId="{17C228E1-9269-D631-27EA-5E91B6A10B20}"/>
          </ac:spMkLst>
        </pc:spChg>
        <pc:spChg chg="mod">
          <ac:chgData name="Navas, Andrea" userId="8ab5f365-19e7-467e-867f-923a8cab8b55" providerId="ADAL" clId="{21CB5E89-69F6-446B-AEC5-A21BB3B32D44}" dt="2026-04-02T14:31:23.976" v="30" actId="1076"/>
          <ac:spMkLst>
            <pc:docMk/>
            <pc:sldMk cId="3759978183" sldId="400"/>
            <ac:spMk id="8" creationId="{70C89F77-E30B-6554-64AC-258ACF1DA9ED}"/>
          </ac:spMkLst>
        </pc:spChg>
        <pc:spChg chg="mod">
          <ac:chgData name="Navas, Andrea" userId="8ab5f365-19e7-467e-867f-923a8cab8b55" providerId="ADAL" clId="{21CB5E89-69F6-446B-AEC5-A21BB3B32D44}" dt="2026-04-01T17:43:26.513" v="13" actId="113"/>
          <ac:spMkLst>
            <pc:docMk/>
            <pc:sldMk cId="3759978183" sldId="400"/>
            <ac:spMk id="15" creationId="{26A3BADD-2F18-326A-51DC-08136000B9E3}"/>
          </ac:spMkLst>
        </pc:spChg>
        <pc:spChg chg="mod">
          <ac:chgData name="Navas, Andrea" userId="8ab5f365-19e7-467e-867f-923a8cab8b55" providerId="ADAL" clId="{21CB5E89-69F6-446B-AEC5-A21BB3B32D44}" dt="2026-04-02T14:31:36.703" v="33" actId="14100"/>
          <ac:spMkLst>
            <pc:docMk/>
            <pc:sldMk cId="3759978183" sldId="400"/>
            <ac:spMk id="19" creationId="{480B16A0-35A7-7264-9ECB-4E81E3FC8594}"/>
          </ac:spMkLst>
        </pc:spChg>
        <pc:spChg chg="mod">
          <ac:chgData name="Navas, Andrea" userId="8ab5f365-19e7-467e-867f-923a8cab8b55" providerId="ADAL" clId="{21CB5E89-69F6-446B-AEC5-A21BB3B32D44}" dt="2026-04-02T14:31:29.078" v="31" actId="1076"/>
          <ac:spMkLst>
            <pc:docMk/>
            <pc:sldMk cId="3759978183" sldId="400"/>
            <ac:spMk id="21" creationId="{8C563B6C-C44E-5837-873F-AE8A4997A4A5}"/>
          </ac:spMkLst>
        </pc:spChg>
        <pc:spChg chg="mod">
          <ac:chgData name="Navas, Andrea" userId="8ab5f365-19e7-467e-867f-923a8cab8b55" providerId="ADAL" clId="{21CB5E89-69F6-446B-AEC5-A21BB3B32D44}" dt="2026-04-02T14:31:41.531" v="34" actId="1076"/>
          <ac:spMkLst>
            <pc:docMk/>
            <pc:sldMk cId="3759978183" sldId="400"/>
            <ac:spMk id="22" creationId="{86B28734-012E-6700-7763-A4616FFA112F}"/>
          </ac:spMkLst>
        </pc:spChg>
        <pc:picChg chg="mod modCrop">
          <ac:chgData name="Navas, Andrea" userId="8ab5f365-19e7-467e-867f-923a8cab8b55" providerId="ADAL" clId="{21CB5E89-69F6-446B-AEC5-A21BB3B32D44}" dt="2026-04-02T14:31:02.041" v="29" actId="1076"/>
          <ac:picMkLst>
            <pc:docMk/>
            <pc:sldMk cId="3759978183" sldId="400"/>
            <ac:picMk id="7" creationId="{629398E4-5471-D453-5E30-05C1F9F8BBAB}"/>
          </ac:picMkLst>
        </pc:picChg>
      </pc:sldChg>
      <pc:sldChg chg="addSp delSp modSp mod modCm">
        <pc:chgData name="Navas, Andrea" userId="8ab5f365-19e7-467e-867f-923a8cab8b55" providerId="ADAL" clId="{21CB5E89-69F6-446B-AEC5-A21BB3B32D44}" dt="2026-04-01T17:43:07.830" v="11" actId="6549"/>
        <pc:sldMkLst>
          <pc:docMk/>
          <pc:sldMk cId="4118092715" sldId="467"/>
        </pc:sldMkLst>
        <pc:spChg chg="mod">
          <ac:chgData name="Navas, Andrea" userId="8ab5f365-19e7-467e-867f-923a8cab8b55" providerId="ADAL" clId="{21CB5E89-69F6-446B-AEC5-A21BB3B32D44}" dt="2026-04-01T17:43:07.830" v="11" actId="6549"/>
          <ac:spMkLst>
            <pc:docMk/>
            <pc:sldMk cId="4118092715" sldId="467"/>
            <ac:spMk id="12" creationId="{E6934790-5541-CCC8-8C32-1509A35D16FB}"/>
          </ac:spMkLst>
        </pc:spChg>
        <pc:spChg chg="mod">
          <ac:chgData name="Navas, Andrea" userId="8ab5f365-19e7-467e-867f-923a8cab8b55" providerId="ADAL" clId="{21CB5E89-69F6-446B-AEC5-A21BB3B32D44}" dt="2026-04-01T17:43:01.342" v="10" actId="14100"/>
          <ac:spMkLst>
            <pc:docMk/>
            <pc:sldMk cId="4118092715" sldId="467"/>
            <ac:spMk id="21" creationId="{3B2BFF57-0AAF-4E64-5CEA-3C23D103FF84}"/>
          </ac:spMkLst>
        </pc:spChg>
        <pc:picChg chg="del">
          <ac:chgData name="Navas, Andrea" userId="8ab5f365-19e7-467e-867f-923a8cab8b55" providerId="ADAL" clId="{21CB5E89-69F6-446B-AEC5-A21BB3B32D44}" dt="2026-04-01T17:42:23.728" v="0" actId="478"/>
          <ac:picMkLst>
            <pc:docMk/>
            <pc:sldMk cId="4118092715" sldId="467"/>
            <ac:picMk id="8" creationId="{1F9564B4-F455-40E3-7EC1-0CD6D7093123}"/>
          </ac:picMkLst>
        </pc:picChg>
        <pc:picChg chg="add mod ord">
          <ac:chgData name="Navas, Andrea" userId="8ab5f365-19e7-467e-867f-923a8cab8b55" providerId="ADAL" clId="{21CB5E89-69F6-446B-AEC5-A21BB3B32D44}" dt="2026-04-01T17:42:49.742" v="8" actId="1076"/>
          <ac:picMkLst>
            <pc:docMk/>
            <pc:sldMk cId="4118092715" sldId="467"/>
            <ac:picMk id="13" creationId="{7907A93D-0C6F-E021-B2E2-5EF32F665B5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Navas, Andrea" userId="8ab5f365-19e7-467e-867f-923a8cab8b55" providerId="ADAL" clId="{21CB5E89-69F6-446B-AEC5-A21BB3B32D44}" dt="2026-04-01T17:43:07.830" v="11" actId="6549"/>
              <pc2:cmMkLst xmlns:pc2="http://schemas.microsoft.com/office/powerpoint/2019/9/main/command">
                <pc:docMk/>
                <pc:sldMk cId="4118092715" sldId="467"/>
                <pc2:cmMk id="{6B520854-A54D-4444-9359-958D0B82F55E}"/>
              </pc2:cmMkLst>
            </pc226:cmChg>
          </p:ext>
        </pc:extLst>
      </pc:sldChg>
      <pc:sldChg chg="modSp mod">
        <pc:chgData name="Navas, Andrea" userId="8ab5f365-19e7-467e-867f-923a8cab8b55" providerId="ADAL" clId="{21CB5E89-69F6-446B-AEC5-A21BB3B32D44}" dt="2026-04-02T14:42:16.125" v="61" actId="14100"/>
        <pc:sldMkLst>
          <pc:docMk/>
          <pc:sldMk cId="3999193783" sldId="495"/>
        </pc:sldMkLst>
        <pc:spChg chg="mod">
          <ac:chgData name="Navas, Andrea" userId="8ab5f365-19e7-467e-867f-923a8cab8b55" providerId="ADAL" clId="{21CB5E89-69F6-446B-AEC5-A21BB3B32D44}" dt="2026-04-02T14:41:47.815" v="58" actId="20577"/>
          <ac:spMkLst>
            <pc:docMk/>
            <pc:sldMk cId="3999193783" sldId="495"/>
            <ac:spMk id="12" creationId="{6ECAC052-1901-D32E-536F-CE3D3B3CE3B8}"/>
          </ac:spMkLst>
        </pc:spChg>
        <pc:spChg chg="mod">
          <ac:chgData name="Navas, Andrea" userId="8ab5f365-19e7-467e-867f-923a8cab8b55" providerId="ADAL" clId="{21CB5E89-69F6-446B-AEC5-A21BB3B32D44}" dt="2026-04-02T14:42:16.125" v="61" actId="14100"/>
          <ac:spMkLst>
            <pc:docMk/>
            <pc:sldMk cId="3999193783" sldId="495"/>
            <ac:spMk id="25" creationId="{24DB0BB6-A54E-4786-D6FD-2DDFDB35AE2B}"/>
          </ac:spMkLst>
        </pc:spChg>
        <pc:picChg chg="mod">
          <ac:chgData name="Navas, Andrea" userId="8ab5f365-19e7-467e-867f-923a8cab8b55" providerId="ADAL" clId="{21CB5E89-69F6-446B-AEC5-A21BB3B32D44}" dt="2026-04-02T14:42:03.567" v="59" actId="1076"/>
          <ac:picMkLst>
            <pc:docMk/>
            <pc:sldMk cId="3999193783" sldId="495"/>
            <ac:picMk id="14" creationId="{21695F91-928A-4783-A971-0DD2C7B3E53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4/2/2026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F9622-1627-F960-C64E-06663474E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D65871-9800-FB4E-3AB0-69AA9935E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19786C-6098-AE17-710B-1D3A963ED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7B448-3B48-BFE5-A5C7-E87CB257B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72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4DD67-42FB-7037-4DD4-D7DCA2BD2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1C5F46-CA36-9379-9D62-F3F2A5A95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B8E765-10E5-D447-4686-89D3B9F94F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0ADBF-DA9A-8962-EDA1-DB92408957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03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DCC4D-6B94-9B66-4C08-8A36C97E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EE831E-E322-69E0-A249-DC0A0EA1F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27E488-8A72-E811-298B-E09874E6B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C9F05-F24D-72E6-2361-0D8109D2E5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719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860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D53C1-6C8E-60A6-EE7E-BF99645A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DA513-F434-74DA-F70D-CAFB10C94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279825-837E-8933-319B-797E2EAA91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1E59F-F498-B452-FEC2-BCC9E31DB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183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EEB1-7471-6CD4-641B-48E452835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2962E7-2087-9B3C-976C-1400A1BE59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243C40-0EC9-577F-BBE0-5454C0998B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A4D6D-16C1-24CA-B432-703322D58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91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A8FBC-C0D9-831C-35F8-0F80D5632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64EF8-34FA-9BD5-B7DB-F2366543B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ADBE92-5856-AE3F-C8CA-E28393ABD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41000-BC06-5A63-429A-98698F43B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1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63AFAB8-23B0-9F32-AB17-6E5498443361}"/>
              </a:ext>
            </a:extLst>
          </p:cNvPr>
          <p:cNvSpPr txBox="1"/>
          <p:nvPr userDrawn="1"/>
        </p:nvSpPr>
        <p:spPr>
          <a:xfrm>
            <a:off x="318652" y="14922373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4/2/2026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Amend a Sourcing Event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Sourcing Event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i="1" dirty="0">
                <a:latin typeface="Arial"/>
                <a:cs typeface="Arial"/>
              </a:rPr>
              <a:t>Buyers</a:t>
            </a:r>
            <a:r>
              <a:rPr lang="en-US" dirty="0">
                <a:latin typeface="Arial"/>
                <a:cs typeface="Arial"/>
              </a:rPr>
              <a:t> how to </a:t>
            </a:r>
            <a:r>
              <a:rPr lang="en-US" i="1" dirty="0">
                <a:latin typeface="Arial"/>
                <a:cs typeface="Arial"/>
              </a:rPr>
              <a:t>Amend a Sourcing Event</a:t>
            </a:r>
            <a:r>
              <a:rPr lang="en-US" dirty="0">
                <a:latin typeface="Arial"/>
                <a:cs typeface="Arial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8" y="8043364"/>
            <a:ext cx="10470445" cy="4635743"/>
          </a:xfrm>
        </p:spPr>
        <p:txBody>
          <a:bodyPr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Navigate to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elect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 Event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Confirm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Amendment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and complete the necessary fields.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Submit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 Event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amendment.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6259" y="13290162"/>
            <a:ext cx="1615878" cy="1607869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Navigate to Sourcing Module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Select Sourcing Event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37662" y="13697149"/>
            <a:ext cx="1615878" cy="771525"/>
          </a:xfrm>
        </p:spPr>
        <p:txBody>
          <a:bodyPr/>
          <a:lstStyle/>
          <a:p>
            <a:r>
              <a:rPr lang="en-US" dirty="0"/>
              <a:t>Confirm Amendment information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0040" y="13701592"/>
            <a:ext cx="1615878" cy="771525"/>
          </a:xfrm>
        </p:spPr>
        <p:txBody>
          <a:bodyPr/>
          <a:lstStyle/>
          <a:p>
            <a:r>
              <a:rPr lang="en-US" dirty="0"/>
              <a:t>Submit the Sourcing Event amendment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C8BBB-B8F2-B9E4-D765-F9AF67EFF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55C48A-D3D3-F52E-4377-9C125546B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9 of 10)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C6305-F638-CE1C-BD5A-073136A67B0C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50AAF4-5FAA-6CA8-867B-3036D9AD3D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9"/>
            </a:pPr>
            <a:r>
              <a:rPr lang="en-US" dirty="0"/>
              <a:t>Click </a:t>
            </a:r>
            <a:r>
              <a:rPr lang="en-US" b="1" dirty="0"/>
              <a:t>Review and Submit</a:t>
            </a:r>
            <a:r>
              <a:rPr lang="en-US" dirty="0"/>
              <a:t>. </a:t>
            </a:r>
          </a:p>
          <a:p>
            <a:pPr marL="742950" indent="-742950">
              <a:buFont typeface="+mj-lt"/>
              <a:buAutoNum type="arabicPeriod" startAt="29"/>
            </a:pPr>
            <a:r>
              <a:rPr lang="en-US" dirty="0"/>
              <a:t>Review </a:t>
            </a:r>
            <a:r>
              <a:rPr lang="en-US" b="1" dirty="0"/>
              <a:t>Section </a:t>
            </a:r>
            <a:r>
              <a:rPr lang="en-US" dirty="0"/>
              <a:t>and</a:t>
            </a:r>
            <a:r>
              <a:rPr lang="en-US" b="1" dirty="0"/>
              <a:t> Progress</a:t>
            </a:r>
            <a:r>
              <a:rPr lang="en-US" dirty="0"/>
              <a:t>. </a:t>
            </a:r>
          </a:p>
          <a:p>
            <a:pPr marL="742950" indent="-742950">
              <a:buFont typeface="+mj-lt"/>
              <a:buAutoNum type="arabicPeriod" startAt="29"/>
            </a:pPr>
            <a:r>
              <a:rPr lang="en-US" dirty="0"/>
              <a:t>Click </a:t>
            </a:r>
            <a:r>
              <a:rPr lang="en-US" b="1" dirty="0"/>
              <a:t>Submit</a:t>
            </a:r>
            <a:r>
              <a:rPr lang="en-US" dirty="0"/>
              <a:t>. </a:t>
            </a:r>
          </a:p>
          <a:p>
            <a:pPr marL="812800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An email notification will be sent to all invited suppliers that the </a:t>
            </a:r>
            <a:r>
              <a:rPr lang="en-US" sz="2800" i="1" dirty="0"/>
              <a:t>Sourcing Event </a:t>
            </a:r>
            <a:r>
              <a:rPr lang="en-US" sz="2800" dirty="0"/>
              <a:t>has been amended, including the </a:t>
            </a:r>
            <a:r>
              <a:rPr lang="en-US" sz="2800" i="1" dirty="0"/>
              <a:t>Amendment Reason </a:t>
            </a:r>
            <a:r>
              <a:rPr lang="en-US" sz="2800" dirty="0"/>
              <a:t>entered by the </a:t>
            </a:r>
            <a:r>
              <a:rPr lang="en-US" sz="2800" i="1" dirty="0"/>
              <a:t>Sourcing Event Buyer</a:t>
            </a:r>
            <a:r>
              <a:rPr lang="en-US" sz="2800" dirty="0"/>
              <a:t>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B77DC8-EE59-DF7E-3DE0-867FC6D9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71" y="6297457"/>
            <a:ext cx="10058400" cy="62332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A4BA27C-0A89-E9B6-71C4-C99CE94B5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62811" y="7416171"/>
            <a:ext cx="5175784" cy="254495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56A00D-67BF-9597-33FA-9B8FC3E65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34918" y="12230100"/>
            <a:ext cx="579482" cy="28318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6587781-BDC3-9491-F8C8-11AEBEC46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238595" y="84046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D62D05-DF3B-E8DC-AFB9-B00A182B1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12141" y="1084179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62CDF7-ADE4-BC8B-8BFD-A155AA8E4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471" y="10986247"/>
            <a:ext cx="1928670" cy="2597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2FDA78D-8816-2EAC-372A-442154084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434918" y="116647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A8552F-225D-E59A-C737-6853061DD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918EA0-9875-56D6-88D5-2BC7E1C7D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14E87-0667-D428-D860-5F33C27AD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1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99242-ED5B-C489-7DEE-CC991C563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D69A1F0-2FA3-6458-CE48-2466054B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10 of 10)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10357-CD6D-F409-FCB7-EB02191BCA11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C555E2-A65B-9B40-9938-3E256D8339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2"/>
            </a:pPr>
            <a:r>
              <a:rPr lang="en-US" dirty="0"/>
              <a:t>Review </a:t>
            </a:r>
            <a:r>
              <a:rPr lang="en-US" b="1" dirty="0"/>
              <a:t>Event Summary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2"/>
            </a:pPr>
            <a:r>
              <a:rPr lang="en-US" dirty="0"/>
              <a:t>Click </a:t>
            </a:r>
            <a:r>
              <a:rPr lang="en-US" b="1" dirty="0"/>
              <a:t>Return to My Event</a:t>
            </a:r>
            <a:r>
              <a:rPr lang="en-US" dirty="0"/>
              <a:t>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5F7AD3B-DD51-0478-DA0C-D044C7344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4438445"/>
            <a:ext cx="10058400" cy="35187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CAC052-1901-D32E-536F-CE3D3B3CE3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4"/>
            </a:pPr>
            <a:r>
              <a:rPr lang="en-US" dirty="0"/>
              <a:t>Review </a:t>
            </a:r>
            <a:r>
              <a:rPr lang="en-US" b="1" dirty="0"/>
              <a:t>Amendment Event Status</a:t>
            </a:r>
            <a:r>
              <a:rPr lang="en-US" dirty="0"/>
              <a:t>. </a:t>
            </a:r>
          </a:p>
          <a:p>
            <a:pPr marL="800100"/>
            <a:r>
              <a:rPr lang="en-US" sz="2800" b="1" dirty="0"/>
              <a:t>Note</a:t>
            </a:r>
            <a:r>
              <a:rPr lang="en-US" sz="2800" dirty="0"/>
              <a:t>: In certain cases, once an </a:t>
            </a:r>
            <a:r>
              <a:rPr lang="en-US" sz="2800" i="1" dirty="0"/>
              <a:t>Amendment</a:t>
            </a:r>
            <a:r>
              <a:rPr lang="en-US" sz="2800" dirty="0"/>
              <a:t> is submitted, it may enter a </a:t>
            </a:r>
            <a:r>
              <a:rPr lang="en-US" sz="2800" i="1" dirty="0"/>
              <a:t>Pending Approval </a:t>
            </a:r>
            <a:r>
              <a:rPr lang="en-US" sz="2800" dirty="0"/>
              <a:t>status, triggering Group or SPD pre-approval workflows.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1695F91-928A-4783-A971-0DD2C7B3E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99" y="11045469"/>
            <a:ext cx="8229600" cy="30962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BA91CD1-8CD2-943A-D06A-3307487A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09" y="14404596"/>
            <a:ext cx="10953599" cy="991815"/>
            <a:chOff x="343532" y="2583646"/>
            <a:chExt cx="6062976" cy="502647"/>
          </a:xfrm>
          <a:solidFill>
            <a:srgbClr val="90C3C8"/>
          </a:solidFill>
        </p:grpSpPr>
        <p:sp>
          <p:nvSpPr>
            <p:cNvPr id="18" name="Freeform 101">
              <a:extLst>
                <a:ext uri="{FF2B5EF4-FFF2-40B4-BE49-F238E27FC236}">
                  <a16:creationId xmlns:a16="http://schemas.microsoft.com/office/drawing/2014/main" id="{D74AF6DF-E800-4CA1-9593-24D71A95D88B}"/>
                </a:ext>
              </a:extLst>
            </p:cNvPr>
            <p:cNvSpPr/>
            <p:nvPr/>
          </p:nvSpPr>
          <p:spPr>
            <a:xfrm>
              <a:off x="343532" y="2583646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9" name="Graphic 18" descr="Checkmark with solid fill">
              <a:extLst>
                <a:ext uri="{FF2B5EF4-FFF2-40B4-BE49-F238E27FC236}">
                  <a16:creationId xmlns:a16="http://schemas.microsoft.com/office/drawing/2014/main" id="{4E0190ED-FFEC-6E9C-BF9D-BDFBB9C6B1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4021" y="2644669"/>
              <a:ext cx="463807" cy="380601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379F654-7D2F-2237-EBC4-37C86034C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6629" y="5160723"/>
            <a:ext cx="928159" cy="1628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E94B63-F15E-DA00-4815-4D0D4838F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304788" y="496782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D2EE83-6003-A93B-34A5-9EAD6B9C4EF1}"/>
              </a:ext>
            </a:extLst>
          </p:cNvPr>
          <p:cNvSpPr txBox="1"/>
          <p:nvPr/>
        </p:nvSpPr>
        <p:spPr>
          <a:xfrm>
            <a:off x="1666371" y="14671905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amended a sourcing event.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BB776E-7B10-D8D5-A3F4-F9392ABCC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1075" y="6299337"/>
            <a:ext cx="9358142" cy="165788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6327D15-562A-8474-1C55-639DB62C6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469217" y="687048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DB0BB6-A54E-4786-D6FD-2DDFDB35A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0588" y="12183895"/>
            <a:ext cx="3958737" cy="6081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BC600A-CC71-DAB4-73F5-9B5851AB0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DFB3D6-C960-A3E3-129C-A8D549BA4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35EBE-8646-BE6C-AAD8-190392D84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193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1 of 10)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Click the </a:t>
            </a:r>
            <a:r>
              <a:rPr lang="en-US" b="1" dirty="0"/>
              <a:t>Global Navigation Menu</a:t>
            </a:r>
            <a:r>
              <a:rPr lang="en-US" dirty="0"/>
              <a:t>.</a:t>
            </a:r>
          </a:p>
          <a:p>
            <a:pPr marL="744538" indent="6350"/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US" sz="2800" i="1" dirty="0"/>
              <a:t>University System of Georgia (USG) </a:t>
            </a:r>
            <a:r>
              <a:rPr lang="en-US" sz="2800" dirty="0"/>
              <a:t>and</a:t>
            </a:r>
            <a:r>
              <a:rPr lang="en-US" sz="2800" i="1" dirty="0"/>
              <a:t> GDOT </a:t>
            </a:r>
            <a:r>
              <a:rPr lang="en-US" sz="2800" dirty="0"/>
              <a:t>users complete local logon and then proceed to </a:t>
            </a:r>
            <a:r>
              <a:rPr lang="en-US" sz="2800" i="1" dirty="0"/>
              <a:t>Step 4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8499A7-B82A-ECA1-74AB-CC57F7CC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791" y="4271444"/>
            <a:ext cx="6400800" cy="39623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/>
              <a:t>Click </a:t>
            </a:r>
            <a:r>
              <a:rPr lang="en-US" b="1" dirty="0"/>
              <a:t>Sourcing</a:t>
            </a:r>
            <a:r>
              <a:rPr lang="en-US" dirty="0"/>
              <a:t>, </a:t>
            </a:r>
            <a:r>
              <a:rPr lang="en-US" b="1" dirty="0"/>
              <a:t>Contracts &amp; Supplier Management</a:t>
            </a:r>
            <a:r>
              <a:rPr lang="en-US" dirty="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A3A6B2-5637-9B7F-9E2D-925CB065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409" y="10188115"/>
            <a:ext cx="6400800" cy="48832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68790" y="4272227"/>
            <a:ext cx="2411591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2929" y="13897970"/>
            <a:ext cx="5966662" cy="11443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171A5-5718-475B-C69D-BCCFDFCED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1308F4-E03B-0A43-D2A1-F6A3559DA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73665"/>
            <a:ext cx="10515600" cy="107274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2 of 10)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911E6F-773A-B145-0E61-AEBBD89D417B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3834FB-F3D1-B1EE-F4AA-9EC3779BD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 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817563">
              <a:defRPr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The system utilizes Single Sign-On (SSO) capabilities and no log in information is required.</a:t>
            </a:r>
          </a:p>
          <a:p>
            <a:pPr marL="817563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3"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4FAEEB-60E2-15F3-D938-1029A6215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4085141"/>
            <a:ext cx="10058400" cy="39175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4B91AB-6305-73E6-977E-6CD8C8C40F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 Events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Search Events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indent="-742950">
              <a:buFont typeface="+mj-lt"/>
              <a:buAutoNum type="arabicPeriod" startAt="3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EF567C-4FE2-1554-C858-F0ECFEADC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08"/>
          <a:stretch/>
        </p:blipFill>
        <p:spPr>
          <a:xfrm>
            <a:off x="1066800" y="11198782"/>
            <a:ext cx="10058400" cy="38725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C612CA-6288-F814-115D-5C37EA938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8786" y="11320191"/>
            <a:ext cx="709683" cy="606827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3A2484-632D-06B0-A74A-6AC4920A3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2202" y="12023363"/>
            <a:ext cx="1811420" cy="548640"/>
          </a:xfrm>
          <a:prstGeom prst="rect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1A3FDC-9A34-70D0-4563-14784A281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55274" y="12495667"/>
            <a:ext cx="2152057" cy="548640"/>
          </a:xfrm>
          <a:prstGeom prst="rect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0A9D530-4410-7760-8950-1EAC43069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2246" y="1134928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7F10DEF-21DE-E94D-D041-D59C7CAF1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43622" y="12023363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DA6B5B-2D57-C844-122E-114AD22E8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07331" y="12517393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060DF-F3C1-58FE-241C-6BA53FD14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1965" y="6930573"/>
            <a:ext cx="915669" cy="5283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2631A5-6C7D-8009-A212-F7C936A85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4D5F7-3C16-A84F-E9FA-735FD5F50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41C08-620C-9668-9397-A0B043F66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87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52D68-2815-3660-2034-94C1E1ED3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CDD4A9-9E50-5E1A-A6CA-89CDBDD83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3 of 10)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7AF8FD-F6CA-85D9-183C-8D7C977EDD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8E2741-398A-4460-A896-18DDEC4E9C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/>
              <a:t>Click the </a:t>
            </a:r>
            <a:r>
              <a:rPr lang="en-US" b="1" dirty="0"/>
              <a:t>Event Number </a:t>
            </a:r>
            <a:r>
              <a:rPr lang="en-US" dirty="0"/>
              <a:t>hyperlink. </a:t>
            </a:r>
          </a:p>
          <a:p>
            <a:pPr marL="803275"/>
            <a:r>
              <a:rPr lang="en-US" sz="2800" b="1" dirty="0"/>
              <a:t>Note</a:t>
            </a:r>
            <a:r>
              <a:rPr lang="en-US" sz="2800" dirty="0"/>
              <a:t>: Use </a:t>
            </a:r>
            <a:r>
              <a:rPr lang="en-US" sz="2800" i="1" dirty="0"/>
              <a:t>Filters </a:t>
            </a:r>
            <a:r>
              <a:rPr lang="en-US" sz="2800" dirty="0"/>
              <a:t>to find the </a:t>
            </a:r>
            <a:r>
              <a:rPr lang="en-US" sz="2800" i="1" dirty="0"/>
              <a:t>Sourcing Event</a:t>
            </a:r>
            <a:r>
              <a:rPr lang="en-US" sz="2800" dirty="0"/>
              <a:t>.  The </a:t>
            </a:r>
            <a:r>
              <a:rPr lang="en-US" sz="2800" i="1" dirty="0"/>
              <a:t>Event Status </a:t>
            </a:r>
            <a:r>
              <a:rPr lang="en-US" sz="2800" dirty="0"/>
              <a:t>must be </a:t>
            </a:r>
            <a:r>
              <a:rPr lang="en-US" sz="2800" i="1" dirty="0"/>
              <a:t>Open</a:t>
            </a:r>
            <a:r>
              <a:rPr lang="en-US" sz="2800" dirty="0"/>
              <a:t>.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640080"/>
            <a:endParaRPr lang="en-US" sz="2800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33C621-B57B-C8B8-192D-0EFE84F35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rcRect l="1178" t="-48" r="812" b="14392"/>
          <a:stretch>
            <a:fillRect/>
          </a:stretch>
        </p:blipFill>
        <p:spPr>
          <a:xfrm>
            <a:off x="1112518" y="4015212"/>
            <a:ext cx="10058400" cy="3657600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934790-5541-CCC8-8C32-1509A35D16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 dirty="0"/>
              <a:t>Review </a:t>
            </a:r>
            <a:r>
              <a:rPr lang="en-US" b="1" dirty="0"/>
              <a:t>Event homepage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907A93D-0C6F-E021-B2E2-5EF32F665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8" y="10972368"/>
            <a:ext cx="10058400" cy="35658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5FEBAAF-80D6-6E48-F37C-008D7F775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5850" y="6651896"/>
            <a:ext cx="841844" cy="4549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2BFF57-0AAF-4E64-5CEA-3C23D103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8" y="11628120"/>
            <a:ext cx="10104120" cy="29100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113DDA-68D6-0161-AAC7-73DC0C44F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32BF8F-7E02-FD8E-9D61-411F95C27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15585730"/>
            <a:ext cx="4114800" cy="685423"/>
          </a:xfrm>
        </p:spPr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E90B5-22D3-210D-9B6F-9AE1EEECD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092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778E2-FEA7-20FE-082E-7BA3FCEB3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F0C674A8-5AAE-31CF-D02C-C552FC55A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4 of 10)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69C8D1-B8BE-ABA4-263F-0A9AE30D8140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C228E1-9269-D631-27EA-5E91B6A10B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41048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 dirty="0"/>
              <a:t>Click </a:t>
            </a:r>
            <a:r>
              <a:rPr lang="en-US" b="1" dirty="0"/>
              <a:t>Workflow Actions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 dirty="0"/>
              <a:t>Select </a:t>
            </a:r>
            <a:r>
              <a:rPr lang="en-US" b="1" dirty="0"/>
              <a:t>Amend</a:t>
            </a:r>
            <a:r>
              <a:rPr lang="en-US" dirty="0"/>
              <a:t>. </a:t>
            </a:r>
          </a:p>
          <a:p>
            <a:pPr marL="749300"/>
            <a:r>
              <a:rPr lang="en-US" sz="2800" b="1" dirty="0">
                <a:solidFill>
                  <a:prstClr val="black"/>
                </a:solidFill>
                <a:latin typeface="Arial"/>
                <a:cs typeface="Arial"/>
              </a:rPr>
              <a:t>Note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: When an event is amended, suppliers who have already submitted bids will be required to resubmit their responses.</a:t>
            </a:r>
          </a:p>
          <a:p>
            <a:pPr marL="742950" indent="-742950">
              <a:buFont typeface="+mj-lt"/>
              <a:buAutoNum type="arabicPeriod" startAt="4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9398E4-5471-D453-5E30-05C1F9F8B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71" t="3808" r="18276" b="11954"/>
          <a:stretch>
            <a:fillRect/>
          </a:stretch>
        </p:blipFill>
        <p:spPr>
          <a:xfrm>
            <a:off x="4054314" y="4772985"/>
            <a:ext cx="4572000" cy="37673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6A3BADD-2F18-326A-51DC-08136000B9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9017659"/>
            <a:ext cx="10905566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lvl="0" indent="-742950">
              <a:buFont typeface="+mj-lt"/>
              <a:buAutoNum type="arabicPeriod" startAt="11"/>
              <a:defRPr/>
            </a:pPr>
            <a:r>
              <a:rPr lang="en-US" dirty="0">
                <a:solidFill>
                  <a:prstClr val="black"/>
                </a:solidFill>
              </a:rPr>
              <a:t>Enter </a:t>
            </a:r>
            <a:r>
              <a:rPr lang="en-US" b="1" dirty="0">
                <a:solidFill>
                  <a:prstClr val="black"/>
                </a:solidFill>
              </a:rPr>
              <a:t>Amendment Reason </a:t>
            </a:r>
            <a:r>
              <a:rPr lang="en-US" dirty="0">
                <a:solidFill>
                  <a:prstClr val="black"/>
                </a:solidFill>
              </a:rPr>
              <a:t>(Optional).</a:t>
            </a:r>
          </a:p>
          <a:p>
            <a:pPr marL="814070" lvl="0"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  <a:cs typeface="Arial"/>
              </a:rPr>
              <a:t>Note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:</a:t>
            </a:r>
            <a:r>
              <a:rPr lang="en-US" sz="2800" b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Amendment Reason 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entered by the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Sourcing Event Buyer 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will be included in email notification to invited suppliers.</a:t>
            </a:r>
          </a:p>
          <a:p>
            <a:pPr marL="742950" lvl="0" indent="-742950">
              <a:buFont typeface="+mj-lt"/>
              <a:buAutoNum type="arabicPeriod" startAt="12"/>
              <a:defRPr/>
            </a:pPr>
            <a:r>
              <a:rPr lang="en-US" dirty="0">
                <a:solidFill>
                  <a:prstClr val="black"/>
                </a:solidFill>
              </a:rPr>
              <a:t>Click </a:t>
            </a:r>
            <a:r>
              <a:rPr lang="en-US" b="1" dirty="0">
                <a:solidFill>
                  <a:prstClr val="black"/>
                </a:solidFill>
              </a:rPr>
              <a:t>Submit</a:t>
            </a:r>
            <a:r>
              <a:rPr lang="en-US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C290A8-454B-EE74-73C8-82C079B2D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44"/>
          <a:stretch>
            <a:fillRect/>
          </a:stretch>
        </p:blipFill>
        <p:spPr>
          <a:xfrm>
            <a:off x="2438399" y="11564019"/>
            <a:ext cx="7315200" cy="377830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910239E-5CD5-8546-1E3C-C2A9F0518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7298" y="13112920"/>
            <a:ext cx="2357009" cy="91599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7BB10A-BE6D-6661-ACB3-2E513EFEC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90884" y="14759541"/>
            <a:ext cx="925030" cy="4228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C03D8D-FC11-660D-0931-A04B57432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42244" y="146966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33E49A-33C1-6225-DF2B-3BC22720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18658" y="1331702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C89F77-E30B-6554-64AC-258ACF1DA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3793" y="6043198"/>
            <a:ext cx="2796601" cy="7089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0B16A0-35A7-7264-9ECB-4E81E3FC8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0700" y="4839426"/>
            <a:ext cx="4122700" cy="9327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C563B6C-C44E-5837-873F-AE8A4997A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75667" y="612336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6B28734-012E-6700-7763-A4616FFA1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77014" y="503149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EDA441-BBDB-5E00-9A13-3D96F7D37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14FD15-F4E6-4FD5-C8B2-375FF87E0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E5F53-B333-BC0D-2713-1703B45C7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978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295B6-98DF-0262-048D-0E6BCEEBD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D2EE56EF-8E42-06CD-E2D0-19E3C1923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5 of 10)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1AC3F4-95C9-DB36-00DC-94369D5E542A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19E17A3-CDAB-80DC-F035-6AC0FCBDAF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762130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US" dirty="0"/>
              <a:t>Review </a:t>
            </a:r>
            <a:r>
              <a:rPr lang="en-US" b="1" dirty="0"/>
              <a:t>Draft</a:t>
            </a:r>
            <a:r>
              <a:rPr lang="en-US" dirty="0"/>
              <a:t> </a:t>
            </a:r>
            <a:r>
              <a:rPr lang="en-US" b="1" dirty="0"/>
              <a:t>Event Status</a:t>
            </a:r>
            <a:r>
              <a:rPr lang="en-US" dirty="0"/>
              <a:t>.</a:t>
            </a:r>
          </a:p>
          <a:p>
            <a:pPr marL="746125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Update the </a:t>
            </a:r>
            <a:r>
              <a:rPr lang="en-US" sz="2800" i="1" dirty="0"/>
              <a:t>Sourcing Event </a:t>
            </a:r>
            <a:r>
              <a:rPr lang="en-US" sz="2800" dirty="0"/>
              <a:t>as necessary and follow </a:t>
            </a:r>
            <a:r>
              <a:rPr lang="en-US" sz="2800" i="1" dirty="0"/>
              <a:t>Steps 14 – 28 </a:t>
            </a:r>
            <a:r>
              <a:rPr lang="en-US" sz="2800" dirty="0"/>
              <a:t>to add Addendum Form in </a:t>
            </a:r>
            <a:r>
              <a:rPr lang="en-US" sz="2800" i="1" dirty="0"/>
              <a:t>Buyer Attachments</a:t>
            </a:r>
            <a:r>
              <a:rPr lang="en-US" sz="2800" dirty="0"/>
              <a:t>. </a:t>
            </a:r>
          </a:p>
          <a:p>
            <a:pPr marL="758825" indent="-742950">
              <a:buFont typeface="+mj-lt"/>
              <a:buAutoNum type="arabicPeriod" startAt="14"/>
            </a:pPr>
            <a:r>
              <a:rPr lang="en-US" dirty="0"/>
              <a:t>Click </a:t>
            </a:r>
            <a:r>
              <a:rPr lang="en-US" b="1" dirty="0"/>
              <a:t>Buyer Attachments</a:t>
            </a:r>
            <a:r>
              <a:rPr lang="en-US" dirty="0"/>
              <a:t>.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E2B730-F0E1-B2DC-1342-A0588DF79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b="30998"/>
          <a:stretch>
            <a:fillRect/>
          </a:stretch>
        </p:blipFill>
        <p:spPr>
          <a:xfrm>
            <a:off x="1048667" y="4665551"/>
            <a:ext cx="10058400" cy="40491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B3D0E1-8104-4A44-D935-F286D67E41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569221" cy="3071193"/>
          </a:xfrm>
        </p:spPr>
        <p:txBody>
          <a:bodyPr>
            <a:normAutofit/>
          </a:bodyPr>
          <a:lstStyle/>
          <a:p>
            <a:pPr marL="742950" lvl="0" indent="-742950">
              <a:buFont typeface="+mj-lt"/>
              <a:buAutoNum type="arabicPeriod" startAt="15"/>
              <a:defRPr/>
            </a:pPr>
            <a:r>
              <a:rPr lang="en-US" dirty="0"/>
              <a:t>To add SPD-SPR013 Addendum Form, </a:t>
            </a:r>
            <a:r>
              <a:rPr lang="en-US" dirty="0">
                <a:solidFill>
                  <a:prstClr val="black"/>
                </a:solidFill>
              </a:rPr>
              <a:t>click </a:t>
            </a:r>
            <a:r>
              <a:rPr lang="en-US" b="1" dirty="0">
                <a:solidFill>
                  <a:prstClr val="black"/>
                </a:solidFill>
              </a:rPr>
              <a:t>Add Attachment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pPr marL="766763" lvl="0" indent="-742950">
              <a:buFont typeface="+mj-lt"/>
              <a:buAutoNum type="arabicPeriod" startAt="15"/>
              <a:defRPr/>
            </a:pPr>
            <a:r>
              <a:rPr lang="en-US" dirty="0">
                <a:solidFill>
                  <a:prstClr val="black"/>
                </a:solidFill>
              </a:rPr>
              <a:t>Select </a:t>
            </a:r>
            <a:r>
              <a:rPr lang="en-US" b="1" dirty="0">
                <a:solidFill>
                  <a:prstClr val="black"/>
                </a:solidFill>
              </a:rPr>
              <a:t>Add New Attachment</a:t>
            </a:r>
            <a:r>
              <a:rPr lang="en-US" dirty="0">
                <a:solidFill>
                  <a:prstClr val="black"/>
                </a:solidFill>
              </a:rPr>
              <a:t>. </a:t>
            </a:r>
          </a:p>
          <a:p>
            <a:pPr marL="23813" lvl="0">
              <a:defRPr/>
            </a:pPr>
            <a:endParaRPr 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B803B6-5E8B-E8F9-E2B4-58B3D9ACA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11784814"/>
            <a:ext cx="10058400" cy="16975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688650D6-123F-07C2-6EE4-42D6E12F4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3835" y="12582620"/>
            <a:ext cx="1538110" cy="26439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59FC25-D8CC-D05C-10FB-F4F24B73D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3628" y="12264533"/>
            <a:ext cx="1111753" cy="27033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2FF3B6D-238C-F88C-C284-0F5599778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41945" y="1244049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A275D92-2A9D-D219-8E36-445481808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345381" y="1210270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54A664-C0CE-B5EF-CA04-AFC555EAE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137772" y="804875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C9D1125-9279-7CDF-AD54-A84E9DB3F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241848" y="60438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8DA902-48FD-58E6-CD0E-8DE749D63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667" y="8163490"/>
            <a:ext cx="1089105" cy="29596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305F87-9803-37E8-C212-CE2A4A239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667" y="6195701"/>
            <a:ext cx="1193181" cy="24499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9483E-06FC-9D9F-705E-323E8DF95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4/2/2026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230A9D-78C3-1F31-C77F-9EDC05BC6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4E02B-5D08-44BD-3B60-2809B74F3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418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0ECF0-4855-D2FA-10B6-06EB6DB84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EED793-8540-FC81-3435-F2100E87C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6 of 10)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CC308F-0A11-952C-440B-4F7A408FA53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469B1B-9F4F-7F56-25B7-27C1E6539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7011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 fontAlgn="base">
              <a:buFont typeface="+mj-lt"/>
              <a:buAutoNum type="arabicPeriod" startAt="17"/>
            </a:pPr>
            <a:r>
              <a:rPr lang="en-US" dirty="0"/>
              <a:t>Select </a:t>
            </a:r>
            <a:r>
              <a:rPr lang="en-US" b="1" dirty="0"/>
              <a:t>Attachment Type*</a:t>
            </a:r>
            <a:r>
              <a:rPr lang="en-US" dirty="0"/>
              <a:t>.</a:t>
            </a:r>
          </a:p>
          <a:p>
            <a:pPr marL="746125" fontAlgn="base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If selecting </a:t>
            </a:r>
            <a:r>
              <a:rPr lang="en-US" sz="2800" i="1" dirty="0"/>
              <a:t>File</a:t>
            </a:r>
            <a:r>
              <a:rPr lang="en-US" sz="2800" dirty="0"/>
              <a:t>, follow </a:t>
            </a:r>
            <a:r>
              <a:rPr lang="en-US" sz="2800" i="1" dirty="0"/>
              <a:t>Steps 18 – 24 </a:t>
            </a:r>
            <a:r>
              <a:rPr lang="en-US" sz="2800" dirty="0"/>
              <a:t>then skip to </a:t>
            </a:r>
            <a:r>
              <a:rPr lang="en-US" sz="2800" i="1" dirty="0"/>
              <a:t>Step 29</a:t>
            </a:r>
            <a:r>
              <a:rPr lang="en-US" sz="2800" dirty="0"/>
              <a:t>. If selecting </a:t>
            </a:r>
            <a:r>
              <a:rPr lang="en-US" sz="2800" i="1" dirty="0"/>
              <a:t>Link,</a:t>
            </a:r>
            <a:r>
              <a:rPr lang="en-US" sz="2800" dirty="0"/>
              <a:t> skip to </a:t>
            </a:r>
            <a:r>
              <a:rPr lang="en-US" sz="2800" i="1" dirty="0"/>
              <a:t>Step 25</a:t>
            </a:r>
            <a:r>
              <a:rPr lang="en-US" sz="2800" dirty="0"/>
              <a:t>. </a:t>
            </a:r>
          </a:p>
          <a:p>
            <a:pPr marL="742950" indent="-742950" fontAlgn="base">
              <a:buFont typeface="+mj-lt"/>
              <a:buAutoNum type="arabicPeriod" startAt="18"/>
            </a:pPr>
            <a:r>
              <a:rPr lang="en-US" dirty="0"/>
              <a:t>Click </a:t>
            </a:r>
            <a:r>
              <a:rPr lang="en-US" b="1" dirty="0"/>
              <a:t>Select files… </a:t>
            </a:r>
            <a:r>
              <a:rPr lang="en-US" dirty="0"/>
              <a:t>to upload </a:t>
            </a:r>
            <a:r>
              <a:rPr lang="en-US" b="1" dirty="0"/>
              <a:t>File*</a:t>
            </a:r>
            <a:r>
              <a:rPr lang="en-US" dirty="0"/>
              <a:t>. </a:t>
            </a:r>
            <a:endParaRPr lang="en-US" sz="3000" dirty="0">
              <a:solidFill>
                <a:srgbClr val="000000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0000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F023FC0-6F67-6999-FD8F-5D969FF23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65209" y="4577347"/>
            <a:ext cx="7315200" cy="4114800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5DAE09A-FBF8-35BE-0E18-6166F524D9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9"/>
            </a:pPr>
            <a:r>
              <a:rPr lang="en-US" dirty="0">
                <a:solidFill>
                  <a:srgbClr val="000000"/>
                </a:solidFill>
              </a:rPr>
              <a:t>Select the applicable </a:t>
            </a:r>
            <a:r>
              <a:rPr lang="en-US" b="1" dirty="0">
                <a:solidFill>
                  <a:srgbClr val="000000"/>
                </a:solidFill>
              </a:rPr>
              <a:t>File</a:t>
            </a:r>
            <a:r>
              <a:rPr lang="en-US" dirty="0">
                <a:solidFill>
                  <a:srgbClr val="000000"/>
                </a:solidFill>
              </a:rPr>
              <a:t> from local computer.</a:t>
            </a:r>
          </a:p>
          <a:p>
            <a:pPr marL="742950" indent="-742950">
              <a:buFont typeface="+mj-lt"/>
              <a:buAutoNum type="arabicPeriod" startAt="19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Open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011CD5-69CA-6E35-5532-879D03FA7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1" y="10395902"/>
            <a:ext cx="91440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4EAFA5B-22FB-EB3F-4888-CA7F08DDE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9625" y="5583618"/>
            <a:ext cx="1672348" cy="4306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393FC0-2292-ADCA-37DD-10B854CFE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51422" y="6468825"/>
            <a:ext cx="1231271" cy="3318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7E1C4C-219A-C439-B121-611726FD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55652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287F242-C12E-F21A-FE61-A79647DFD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02782" y="63460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7E8D3B-8917-8FA2-C4E2-35D36ADFD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0022" y="12866641"/>
            <a:ext cx="2005778" cy="740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2BBA9F-405F-30B1-196C-E152DD5A9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60423" y="14445375"/>
            <a:ext cx="1300350" cy="34831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C2157B4-A8AC-FF1D-F3B5-E54EA7FE3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211382" y="129624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1A83246-440A-2B5D-301A-9C93ABEBF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36278" y="147970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90A8-B746-7ED5-61A8-D8CEEA565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EEADF5-8341-3B11-FB15-4609D01D4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332F2-2DC0-EE9E-817F-7446B9E8A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750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FB126-55D7-24D8-FCD0-31BF5FB1F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A01AE7-1E50-15A5-9022-AA1EF28F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7 of 10)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454EE1-BC06-21F2-5B58-A76669E48A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4758D5-445F-554F-D268-EFFE95A473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1"/>
            </a:pPr>
            <a:r>
              <a:rPr lang="en-US" dirty="0">
                <a:solidFill>
                  <a:srgbClr val="000000"/>
                </a:solidFill>
              </a:rPr>
              <a:t>Confirm that the uploaded </a:t>
            </a:r>
            <a:r>
              <a:rPr lang="en-US" b="1" dirty="0">
                <a:solidFill>
                  <a:srgbClr val="000000"/>
                </a:solidFill>
              </a:rPr>
              <a:t>File* </a:t>
            </a:r>
            <a:r>
              <a:rPr lang="en-US" dirty="0">
                <a:solidFill>
                  <a:srgbClr val="000000"/>
                </a:solidFill>
              </a:rPr>
              <a:t>was added.</a:t>
            </a:r>
          </a:p>
          <a:p>
            <a:pPr marL="742950" indent="-742950" fontAlgn="base">
              <a:buFont typeface="+mj-lt"/>
              <a:buAutoNum type="arabicPeriod" startAt="21"/>
            </a:pPr>
            <a:r>
              <a:rPr lang="en-US" dirty="0"/>
              <a:t>Enter </a:t>
            </a:r>
            <a:r>
              <a:rPr lang="en-US" b="1" dirty="0"/>
              <a:t>Comments</a:t>
            </a:r>
            <a:r>
              <a:rPr lang="en-US" dirty="0"/>
              <a:t> (Optional). </a:t>
            </a:r>
          </a:p>
          <a:p>
            <a:pPr marL="742950" indent="-742950" fontAlgn="base">
              <a:buFont typeface="+mj-lt"/>
              <a:buAutoNum type="arabicPeriod" startAt="21"/>
            </a:pPr>
            <a:r>
              <a:rPr lang="en-US" dirty="0"/>
              <a:t>Select </a:t>
            </a:r>
            <a:r>
              <a:rPr lang="en-US" b="1" dirty="0"/>
              <a:t>Display Order*</a:t>
            </a:r>
            <a:r>
              <a:rPr lang="en-US" dirty="0"/>
              <a:t>. </a:t>
            </a:r>
          </a:p>
          <a:p>
            <a:pPr marL="742950" indent="-742950" fontAlgn="base">
              <a:buFont typeface="+mj-lt"/>
              <a:buAutoNum type="arabicPeriod" startAt="21"/>
            </a:pPr>
            <a:r>
              <a:rPr lang="en-US" dirty="0"/>
              <a:t>Click </a:t>
            </a:r>
            <a:r>
              <a:rPr lang="en-US" b="1" dirty="0"/>
              <a:t>Save Changes</a:t>
            </a:r>
            <a:r>
              <a:rPr lang="en-US" dirty="0"/>
              <a:t>.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B3E885-453B-9030-B073-6F214DADD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6281249"/>
            <a:ext cx="10058400" cy="69860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02C27C8-0314-D1C7-02B9-5A1C1D2FD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102405" y="8986606"/>
            <a:ext cx="5301789" cy="6631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F97856-8E0C-C7E4-9897-B6F5772AC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212778" y="12554029"/>
            <a:ext cx="1667201" cy="500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1723893-3729-2C09-32AB-D4BD14153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48981" y="90438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2EA0D-83FA-62E7-4707-21EADA54F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097621" y="10151472"/>
            <a:ext cx="4429344" cy="10666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AAB034D-5B31-4A75-E3E3-B1447DE2B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124007" y="11617501"/>
            <a:ext cx="6796753" cy="4332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E8486B-6414-E25E-3A10-CE29A0469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64138" y="1252987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2BAD66-F88D-60D2-2C63-EF3D44F95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75367" y="115598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55FEF3D-1E2E-6955-5634-3DDAE17F6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48981" y="1041047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DE204D-1830-E7C8-B7E8-E74C3414F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2FA00-4476-61FE-8C67-5010EC485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8AC52-2B3C-4B63-825C-30A7ACE67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9831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9CA9B-D92F-BB79-9797-897E82167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7E9F4B-DE18-3A51-8076-AB42290CB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4/2/2026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D0C0D2-1BE2-5998-27F2-AD25EE118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CF82F-E4B3-C3A4-A574-9ED1CE675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43917E-E900-904A-FCC2-0B684E7F2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Amend a Sourcing Event (Part 8 of 10)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54E8EA-F2F9-8C69-81A5-785591BBBB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5"/>
            </a:pPr>
            <a:r>
              <a:rPr lang="en-US" dirty="0"/>
              <a:t>Select </a:t>
            </a:r>
            <a:r>
              <a:rPr lang="en-US" b="1" dirty="0"/>
              <a:t>Link</a:t>
            </a:r>
            <a:r>
              <a:rPr lang="en-US" dirty="0"/>
              <a:t> as </a:t>
            </a:r>
            <a:r>
              <a:rPr lang="en-US" b="1" dirty="0"/>
              <a:t>Attachment Type*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 dirty="0"/>
              <a:t>Enter </a:t>
            </a:r>
            <a:r>
              <a:rPr lang="en-US" b="1" dirty="0"/>
              <a:t>Name </a:t>
            </a:r>
            <a:r>
              <a:rPr lang="en-US" dirty="0"/>
              <a:t>and enter </a:t>
            </a:r>
            <a:r>
              <a:rPr lang="en-US" b="1" dirty="0"/>
              <a:t>URL*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 dirty="0"/>
              <a:t>Select </a:t>
            </a:r>
            <a:r>
              <a:rPr lang="en-US" b="1" dirty="0"/>
              <a:t>Display Order*</a:t>
            </a:r>
            <a:r>
              <a:rPr lang="en-US" dirty="0"/>
              <a:t>.</a:t>
            </a:r>
            <a:r>
              <a:rPr lang="en-US" b="1" dirty="0"/>
              <a:t> 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 dirty="0"/>
              <a:t>Click </a:t>
            </a:r>
            <a:r>
              <a:rPr lang="en-US" b="1" dirty="0"/>
              <a:t>Save Changes</a:t>
            </a:r>
            <a:r>
              <a:rPr lang="en-US" dirty="0"/>
              <a:t>.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6C8B26-6D39-71FE-97A7-08EC36036F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625E37-AEF3-107D-C9D7-0C9E185F5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26" b="3877"/>
          <a:stretch>
            <a:fillRect/>
          </a:stretch>
        </p:blipFill>
        <p:spPr>
          <a:xfrm>
            <a:off x="1954389" y="5036519"/>
            <a:ext cx="8229600" cy="36781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DFC49E0-5055-9090-19A0-842257721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419869" y="7484771"/>
            <a:ext cx="5580008" cy="3896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3BA897-E542-B33B-434A-5669B808F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422976" y="6508657"/>
            <a:ext cx="3916351" cy="8743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74109E-EEB3-2C29-4748-F9F374E20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346398" y="5912199"/>
            <a:ext cx="1666695" cy="3451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F09567-DFEB-0418-B083-0F505CA97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790688" y="8298223"/>
            <a:ext cx="1374378" cy="3451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EFED545-829F-19A6-6666-3A8BA117E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13093" y="58104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F41A534-804D-1A4E-1B3F-0A31DC32E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871229" y="740529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53D6A40-A20A-A500-F840-4C862334F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39327" y="664454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AE8C670-4E72-9858-5B89-152A94556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242048" y="816603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93529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schemas.microsoft.com/office/infopath/2007/PartnerControls"/>
    <ds:schemaRef ds:uri="8d5ae7cb-5eaa-45bd-87a9-9ecdfd4d7a10"/>
    <ds:schemaRef ds:uri="http://schemas.microsoft.com/office/2006/documentManagement/types"/>
    <ds:schemaRef ds:uri="http://purl.org/dc/dcmitype/"/>
    <ds:schemaRef ds:uri="91b022cc-d96d-4c7a-a6ef-47af526da2c2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BD3C697-2B16-4665-AAC3-412DC734760E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6da45f1-dd2c-4d1f-af13-5abe46b99921}" enabled="0" method="" siteId="{36da45f1-dd2c-4d1f-af13-5abe46b99921}" removed="1"/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644</Words>
  <Application>Microsoft Office PowerPoint</Application>
  <PresentationFormat>Custom</PresentationFormat>
  <Paragraphs>149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Job Aid Template</vt:lpstr>
      <vt:lpstr>1_Administrative</vt:lpstr>
      <vt:lpstr>Amend a Sourcing Event</vt:lpstr>
      <vt:lpstr>Amend a Sourcing Event (Part 1 of 10)</vt:lpstr>
      <vt:lpstr>Amend a Sourcing Event (Part 2 of 10)</vt:lpstr>
      <vt:lpstr>Amend a Sourcing Event (Part 3 of 10)</vt:lpstr>
      <vt:lpstr>Amend a Sourcing Event (Part 4 of 10)</vt:lpstr>
      <vt:lpstr>Amend a Sourcing Event (Part 5 of 10)</vt:lpstr>
      <vt:lpstr>Amend a Sourcing Event (Part 6 of 10)</vt:lpstr>
      <vt:lpstr>Amend a Sourcing Event (Part 7 of 10)</vt:lpstr>
      <vt:lpstr>Amend a Sourcing Event (Part 8 of 10)</vt:lpstr>
      <vt:lpstr>Amend a Sourcing Event (Part 9 of 10)</vt:lpstr>
      <vt:lpstr>Amend a Sourcing Event (Part 10 of 10)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5</cp:revision>
  <cp:lastPrinted>2024-05-14T19:49:44Z</cp:lastPrinted>
  <dcterms:created xsi:type="dcterms:W3CDTF">2024-01-04T16:25:20Z</dcterms:created>
  <dcterms:modified xsi:type="dcterms:W3CDTF">2026-04-02T19:12:52Z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xd_ProgID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  <property fmtid="{D5CDD505-2E9C-101B-9397-08002B2CF9AE}" pid="16" name="xd_Signature">
    <vt:bool>false</vt:bool>
  </property>
</Properties>
</file>