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55" r:id="rId6"/>
    <p:sldId id="435" r:id="rId7"/>
    <p:sldId id="409" r:id="rId8"/>
    <p:sldId id="418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DEC9914-DD0F-D64D-F069-058C3312B5F8}" name="Johnson, Osborne" initials="JO" userId="S::osborne.johnson@doas.ga.gov::c08ee522-9c71-43c5-a31c-8862c49cc44e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C1A60C49-7C29-73C3-1A30-B787DD752A19}" name="Robert, Margaret" initials="MR" userId="Robert, Margaret" providerId="None"/>
  <p188:author id="{B25ED058-408A-8F9E-6296-F3B27FF5C920}" name="Taylor, Matt" initials="TM" userId="S::matt.taylor@doas.ga.gov::6dfa03b7-4d81-4b57-91ec-850443a1413e" providerId="AD"/>
  <p188:author id="{B987ED60-8328-D44F-D018-344581673C94}" name="Navas, Andrea" initials="AN" userId="S::Andrea.Navas@doas.ga.gov::8ab5f365-19e7-467e-867f-923a8cab8b55" providerId="AD"/>
  <p188:author id="{F94FB268-4EB0-26A1-9FED-9A9B05C4B15C}" name="McClester, Ryan" initials="RM" userId="S::ryan.mcclester@sao.ga.gov::5f0298cf-8456-4577-8b9b-8f3379c01079" providerId="AD"/>
  <p188:author id="{FC165B7E-6612-1565-8121-E35A3BD6447F}" name="Andrea Navas" initials="AN" userId="S::andrea.navas@optisconsulting.com::a72d7f33-4676-4312-934e-962a564d49d7" providerId="AD"/>
  <p188:author id="{BFFD038E-6017-C843-98BD-7DB9884C9DDE}" name="Sipe, Jamie" initials="SJ" userId="S::jasipe@deloitte.com::5bc06a04-23d5-42bd-853b-0cd5205b0fa0" providerId="AD"/>
  <p188:author id="{73F38F98-CFE3-C091-9624-F277514DB3E8}" name="Andrea Navas" initials="AN" userId="S::andrea.navas_optisconsulting.com#ext#@gets.onmicrosoft.com::a296c1ff-ded4-4a10-8a82-09fce6e42500" providerId="AD"/>
  <p188:author id="{8B0F8EB6-02C8-CBE4-23D7-D1FDCF933FEB}" name="Morton, Kyle" initials="KM" userId="S::kyle.morton1@doas.ga.gov::175ef873-91c0-4e53-88c2-46ca026c92dc" providerId="AD"/>
  <p188:author id="{83484AD1-9D53-5B39-FDEA-F504A06A2B49}" name="Anna  Bobrovskaya" initials="" userId="S::anna.bobrovskaya@optisconsulting.com::f4b39805-eb08-4c84-8f3c-64880e8902b0" providerId="AD"/>
  <p188:author id="{FD85E0EA-3AC4-9257-F180-4C22B8128E29}" name="Large, Maggie" initials="LM" userId="S::maggie.large@sao.ga.gov::8b5d6b06-4913-445d-bd73-54f413e036c7" providerId="AD"/>
  <p188:author id="{0CEE8AF1-C248-A972-666E-9A72101DA29C}" name="Chapman, Mary" initials="CM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7E7"/>
    <a:srgbClr val="A72608"/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2D97A3-7A17-367B-4586-2D11F0D1C768}" v="1" dt="2025-10-31T16:56:38.402"/>
    <p1510:client id="{2CC5F845-CA98-4F32-9E67-B7593F2EF887}" v="1" dt="2025-10-31T16:01:01.551"/>
    <p1510:client id="{67E0F4A1-72D7-9DB0-5302-5FC7705FEAB0}" v="1" dt="2025-10-31T16:56:13.227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5120"/>
        <p:guide pos="910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wartout, Darcy" userId="1c015fc4-41a8-4efb-8017-be6f6fc86c37" providerId="ADAL" clId="{13651B8C-022B-4999-B2FB-8F623D91924E}"/>
    <pc:docChg chg="modSld">
      <pc:chgData name="Swartout, Darcy" userId="1c015fc4-41a8-4efb-8017-be6f6fc86c37" providerId="ADAL" clId="{13651B8C-022B-4999-B2FB-8F623D91924E}" dt="2025-10-17T16:40:33.452" v="0" actId="113"/>
      <pc:docMkLst>
        <pc:docMk/>
      </pc:docMkLst>
      <pc:sldChg chg="modSp mod">
        <pc:chgData name="Swartout, Darcy" userId="1c015fc4-41a8-4efb-8017-be6f6fc86c37" providerId="ADAL" clId="{13651B8C-022B-4999-B2FB-8F623D91924E}" dt="2025-10-17T16:40:33.452" v="0" actId="113"/>
        <pc:sldMkLst>
          <pc:docMk/>
          <pc:sldMk cId="313927955" sldId="435"/>
        </pc:sldMkLst>
        <pc:spChg chg="mod">
          <ac:chgData name="Swartout, Darcy" userId="1c015fc4-41a8-4efb-8017-be6f6fc86c37" providerId="ADAL" clId="{13651B8C-022B-4999-B2FB-8F623D91924E}" dt="2025-10-17T16:40:33.452" v="0" actId="113"/>
          <ac:spMkLst>
            <pc:docMk/>
            <pc:sldMk cId="313927955" sldId="435"/>
            <ac:spMk id="6" creationId="{F83032BC-F9AC-FEB1-2335-C3E713927DC7}"/>
          </ac:spMkLst>
        </pc:spChg>
      </pc:sldChg>
    </pc:docChg>
  </pc:docChgLst>
  <pc:docChgLst>
    <pc:chgData name="Taylor, Matt" userId="S::matt.taylor@doas.ga.gov::6dfa03b7-4d81-4b57-91ec-850443a1413e" providerId="AD" clId="Web-{92104CD3-D0ED-7F92-0D71-DF05BF71FD8B}"/>
    <pc:docChg chg="mod">
      <pc:chgData name="Taylor, Matt" userId="S::matt.taylor@doas.ga.gov::6dfa03b7-4d81-4b57-91ec-850443a1413e" providerId="AD" clId="Web-{92104CD3-D0ED-7F92-0D71-DF05BF71FD8B}" dt="2025-10-28T13:49:51.520" v="0"/>
      <pc:docMkLst>
        <pc:docMk/>
      </pc:docMkLst>
    </pc:docChg>
  </pc:docChgLst>
  <pc:docChgLst>
    <pc:chgData name="Swartout, Darcy" userId="1c015fc4-41a8-4efb-8017-be6f6fc86c37" providerId="ADAL" clId="{9D51827C-6742-4116-A677-033417B0659A}"/>
    <pc:docChg chg="custSel modSld">
      <pc:chgData name="Swartout, Darcy" userId="1c015fc4-41a8-4efb-8017-be6f6fc86c37" providerId="ADAL" clId="{9D51827C-6742-4116-A677-033417B0659A}" dt="2025-10-28T18:48:45.305" v="17" actId="962"/>
      <pc:docMkLst>
        <pc:docMk/>
      </pc:docMkLst>
      <pc:sldChg chg="modSp mod">
        <pc:chgData name="Swartout, Darcy" userId="1c015fc4-41a8-4efb-8017-be6f6fc86c37" providerId="ADAL" clId="{9D51827C-6742-4116-A677-033417B0659A}" dt="2025-10-28T18:45:12.692" v="1" actId="113"/>
        <pc:sldMkLst>
          <pc:docMk/>
          <pc:sldMk cId="1339528299" sldId="355"/>
        </pc:sldMkLst>
        <pc:spChg chg="mod">
          <ac:chgData name="Swartout, Darcy" userId="1c015fc4-41a8-4efb-8017-be6f6fc86c37" providerId="ADAL" clId="{9D51827C-6742-4116-A677-033417B0659A}" dt="2025-10-28T18:44:59.225" v="0" actId="20577"/>
          <ac:spMkLst>
            <pc:docMk/>
            <pc:sldMk cId="1339528299" sldId="355"/>
            <ac:spMk id="5" creationId="{B4BECF17-DFF5-706A-4BD9-83DBF4B2690D}"/>
          </ac:spMkLst>
        </pc:spChg>
        <pc:spChg chg="mod">
          <ac:chgData name="Swartout, Darcy" userId="1c015fc4-41a8-4efb-8017-be6f6fc86c37" providerId="ADAL" clId="{9D51827C-6742-4116-A677-033417B0659A}" dt="2025-10-28T18:45:12.692" v="1" actId="113"/>
          <ac:spMkLst>
            <pc:docMk/>
            <pc:sldMk cId="1339528299" sldId="355"/>
            <ac:spMk id="7" creationId="{84D10075-D2D1-BEAF-E25D-673DCC1AF695}"/>
          </ac:spMkLst>
        </pc:spChg>
      </pc:sldChg>
      <pc:sldChg chg="addSp delSp modSp mod">
        <pc:chgData name="Swartout, Darcy" userId="1c015fc4-41a8-4efb-8017-be6f6fc86c37" providerId="ADAL" clId="{9D51827C-6742-4116-A677-033417B0659A}" dt="2025-10-28T18:48:45.305" v="17" actId="962"/>
        <pc:sldMkLst>
          <pc:docMk/>
          <pc:sldMk cId="2593318646" sldId="409"/>
        </pc:sldMkLst>
        <pc:spChg chg="mod">
          <ac:chgData name="Swartout, Darcy" userId="1c015fc4-41a8-4efb-8017-be6f6fc86c37" providerId="ADAL" clId="{9D51827C-6742-4116-A677-033417B0659A}" dt="2025-10-28T18:48:33.518" v="16" actId="20577"/>
          <ac:spMkLst>
            <pc:docMk/>
            <pc:sldMk cId="2593318646" sldId="409"/>
            <ac:spMk id="7" creationId="{F2367A53-FC2A-CDA5-2F41-32032A0E5790}"/>
          </ac:spMkLst>
        </pc:spChg>
        <pc:picChg chg="add mod">
          <ac:chgData name="Swartout, Darcy" userId="1c015fc4-41a8-4efb-8017-be6f6fc86c37" providerId="ADAL" clId="{9D51827C-6742-4116-A677-033417B0659A}" dt="2025-10-28T18:48:45.305" v="17" actId="962"/>
          <ac:picMkLst>
            <pc:docMk/>
            <pc:sldMk cId="2593318646" sldId="409"/>
            <ac:picMk id="16" creationId="{A9DBA460-7EA3-CFA2-4A14-4C6E8EEC1198}"/>
          </ac:picMkLst>
        </pc:picChg>
      </pc:sldChg>
    </pc:docChg>
  </pc:docChgLst>
  <pc:docChgLst>
    <pc:chgData name="Chapman, Mary" userId="c232ab18-707a-4ee1-8cf2-b056bec2e1ec" providerId="ADAL" clId="{2CC5F845-CA98-4F32-9E67-B7593F2EF887}"/>
    <pc:docChg chg="modSld">
      <pc:chgData name="Chapman, Mary" userId="c232ab18-707a-4ee1-8cf2-b056bec2e1ec" providerId="ADAL" clId="{2CC5F845-CA98-4F32-9E67-B7593F2EF887}" dt="2025-10-31T15:57:54.157" v="56" actId="20577"/>
      <pc:docMkLst>
        <pc:docMk/>
      </pc:docMkLst>
      <pc:sldChg chg="modSp mod">
        <pc:chgData name="Chapman, Mary" userId="c232ab18-707a-4ee1-8cf2-b056bec2e1ec" providerId="ADAL" clId="{2CC5F845-CA98-4F32-9E67-B7593F2EF887}" dt="2025-10-31T15:57:54.157" v="56" actId="20577"/>
        <pc:sldMkLst>
          <pc:docMk/>
          <pc:sldMk cId="1339528299" sldId="355"/>
        </pc:sldMkLst>
        <pc:spChg chg="mod">
          <ac:chgData name="Chapman, Mary" userId="c232ab18-707a-4ee1-8cf2-b056bec2e1ec" providerId="ADAL" clId="{2CC5F845-CA98-4F32-9E67-B7593F2EF887}" dt="2025-10-31T15:57:54.157" v="56" actId="20577"/>
          <ac:spMkLst>
            <pc:docMk/>
            <pc:sldMk cId="1339528299" sldId="355"/>
            <ac:spMk id="6" creationId="{C3BB6FEC-C60D-49BB-A4AE-8ED5D0583D88}"/>
          </ac:spMkLst>
        </pc:spChg>
      </pc:sldChg>
    </pc:docChg>
  </pc:docChgLst>
  <pc:docChgLst>
    <pc:chgData name="Robert, Margaret" userId="12041aa2-0403-44d7-9d26-37e7b7dcec26" providerId="ADAL" clId="{7B621355-09CF-4F48-983F-B1DC96836E85}"/>
    <pc:docChg chg="modSld">
      <pc:chgData name="Robert, Margaret" userId="12041aa2-0403-44d7-9d26-37e7b7dcec26" providerId="ADAL" clId="{7B621355-09CF-4F48-983F-B1DC96836E85}" dt="2025-10-10T16:22:59.137" v="0" actId="20577"/>
      <pc:docMkLst>
        <pc:docMk/>
      </pc:docMkLst>
      <pc:sldChg chg="modSp mod">
        <pc:chgData name="Robert, Margaret" userId="12041aa2-0403-44d7-9d26-37e7b7dcec26" providerId="ADAL" clId="{7B621355-09CF-4F48-983F-B1DC96836E85}" dt="2025-10-10T16:22:59.137" v="0" actId="20577"/>
        <pc:sldMkLst>
          <pc:docMk/>
          <pc:sldMk cId="1339528299" sldId="355"/>
        </pc:sldMkLst>
        <pc:spChg chg="mod">
          <ac:chgData name="Robert, Margaret" userId="12041aa2-0403-44d7-9d26-37e7b7dcec26" providerId="ADAL" clId="{7B621355-09CF-4F48-983F-B1DC96836E85}" dt="2025-10-10T16:22:59.137" v="0" actId="20577"/>
          <ac:spMkLst>
            <pc:docMk/>
            <pc:sldMk cId="1339528299" sldId="355"/>
            <ac:spMk id="6" creationId="{C3BB6FEC-C60D-49BB-A4AE-8ED5D0583D88}"/>
          </ac:spMkLst>
        </pc:spChg>
      </pc:sldChg>
    </pc:docChg>
  </pc:docChgLst>
  <pc:docChgLst>
    <pc:chgData name="Navas, Andrea" userId="8ab5f365-19e7-467e-867f-923a8cab8b55" providerId="ADAL" clId="{21CB5E89-69F6-446B-AEC5-A21BB3B32D44}"/>
    <pc:docChg chg="modSld">
      <pc:chgData name="Navas, Andrea" userId="8ab5f365-19e7-467e-867f-923a8cab8b55" providerId="ADAL" clId="{21CB5E89-69F6-446B-AEC5-A21BB3B32D44}" dt="2025-10-17T14:31:50.301" v="0" actId="255"/>
      <pc:docMkLst>
        <pc:docMk/>
      </pc:docMkLst>
      <pc:sldChg chg="modSp">
        <pc:chgData name="Navas, Andrea" userId="8ab5f365-19e7-467e-867f-923a8cab8b55" providerId="ADAL" clId="{21CB5E89-69F6-446B-AEC5-A21BB3B32D44}" dt="2025-10-17T14:31:50.301" v="0" actId="255"/>
        <pc:sldMkLst>
          <pc:docMk/>
          <pc:sldMk cId="2593318646" sldId="409"/>
        </pc:sldMkLst>
        <pc:spChg chg="mod">
          <ac:chgData name="Navas, Andrea" userId="8ab5f365-19e7-467e-867f-923a8cab8b55" providerId="ADAL" clId="{21CB5E89-69F6-446B-AEC5-A21BB3B32D44}" dt="2025-10-17T14:31:50.301" v="0" actId="255"/>
          <ac:spMkLst>
            <pc:docMk/>
            <pc:sldMk cId="2593318646" sldId="409"/>
            <ac:spMk id="5" creationId="{07A38923-F4F5-DE56-68D8-2D5D518941C5}"/>
          </ac:spMkLst>
        </pc:spChg>
      </pc:sldChg>
      <pc:sldChg chg="modSp">
        <pc:chgData name="Navas, Andrea" userId="8ab5f365-19e7-467e-867f-923a8cab8b55" providerId="ADAL" clId="{21CB5E89-69F6-446B-AEC5-A21BB3B32D44}" dt="2025-10-17T14:31:50.301" v="0" actId="255"/>
        <pc:sldMkLst>
          <pc:docMk/>
          <pc:sldMk cId="3654868931" sldId="418"/>
        </pc:sldMkLst>
        <pc:spChg chg="mod">
          <ac:chgData name="Navas, Andrea" userId="8ab5f365-19e7-467e-867f-923a8cab8b55" providerId="ADAL" clId="{21CB5E89-69F6-446B-AEC5-A21BB3B32D44}" dt="2025-10-17T14:31:50.301" v="0" actId="255"/>
          <ac:spMkLst>
            <pc:docMk/>
            <pc:sldMk cId="3654868931" sldId="418"/>
            <ac:spMk id="5" creationId="{94BEA660-48EC-9BEA-D3C2-922AF1B382E2}"/>
          </ac:spMkLst>
        </pc:spChg>
      </pc:sldChg>
      <pc:sldChg chg="modSp">
        <pc:chgData name="Navas, Andrea" userId="8ab5f365-19e7-467e-867f-923a8cab8b55" providerId="ADAL" clId="{21CB5E89-69F6-446B-AEC5-A21BB3B32D44}" dt="2025-10-17T14:31:50.301" v="0" actId="255"/>
        <pc:sldMkLst>
          <pc:docMk/>
          <pc:sldMk cId="313927955" sldId="435"/>
        </pc:sldMkLst>
        <pc:spChg chg="mod">
          <ac:chgData name="Navas, Andrea" userId="8ab5f365-19e7-467e-867f-923a8cab8b55" providerId="ADAL" clId="{21CB5E89-69F6-446B-AEC5-A21BB3B32D44}" dt="2025-10-17T14:31:50.301" v="0" actId="255"/>
          <ac:spMkLst>
            <pc:docMk/>
            <pc:sldMk cId="313927955" sldId="435"/>
            <ac:spMk id="5" creationId="{92290C7B-1E2C-4C79-77FF-19FCB458722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3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17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28600" indent="-228600" algn="l">
              <a:buAutoNum type="alphaLcPeriod"/>
            </a:pPr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28600" indent="-228600" algn="l">
              <a:buAutoNum type="alphaLcPeriod"/>
            </a:pPr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None/>
            </a:pPr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buNone/>
            </a:pPr>
            <a:br>
              <a:rPr lang="en-CA"/>
            </a:br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None/>
            </a:pPr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AutoNum type="romanLcPeriod"/>
            </a:pPr>
            <a:endParaRPr lang="en-CA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14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1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27" r:id="rId2"/>
    <p:sldLayoutId id="2147483728" r:id="rId3"/>
    <p:sldLayoutId id="2147483729" r:id="rId4"/>
    <p:sldLayoutId id="2147483730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Guest Search of Statewide Contracts</a:t>
            </a:r>
            <a:br>
              <a:rPr lang="en-US"/>
            </a:br>
            <a:r>
              <a:rPr lang="en-US"/>
              <a:t> in GA@WORK Marketplace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35758" y="3576893"/>
            <a:ext cx="27991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</a:t>
            </a:r>
            <a:r>
              <a:rPr lang="en-US" i="1">
                <a:latin typeface="Arial"/>
                <a:cs typeface="Arial"/>
              </a:rPr>
              <a:t>Guests</a:t>
            </a:r>
            <a:r>
              <a:rPr lang="en-US">
                <a:latin typeface="Arial"/>
                <a:cs typeface="Arial"/>
              </a:rPr>
              <a:t>,</a:t>
            </a:r>
            <a:r>
              <a:rPr lang="en-US" i="1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such as local government representatives, how to </a:t>
            </a:r>
            <a:r>
              <a:rPr lang="en-US" i="1">
                <a:latin typeface="Arial"/>
                <a:cs typeface="Arial"/>
              </a:rPr>
              <a:t>search for Statewide Contracts in GA@WORK Marketplace</a:t>
            </a:r>
            <a:r>
              <a:rPr lang="en-US">
                <a:latin typeface="Arial"/>
                <a:cs typeface="Arial"/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Access the </a:t>
            </a:r>
            <a:r>
              <a:rPr lang="en-US" b="1">
                <a:latin typeface="Arial"/>
                <a:cs typeface="Arial"/>
              </a:rPr>
              <a:t>Contracts</a:t>
            </a:r>
            <a:r>
              <a:rPr lang="en-US">
                <a:latin typeface="Arial"/>
                <a:cs typeface="Arial"/>
              </a:rPr>
              <a:t> module.</a:t>
            </a:r>
          </a:p>
          <a:p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Contracts</a:t>
            </a:r>
            <a:r>
              <a:rPr lang="en-US">
                <a:latin typeface="Arial"/>
                <a:cs typeface="Arial"/>
              </a:rPr>
              <a:t>. </a:t>
            </a:r>
          </a:p>
          <a:p>
            <a:r>
              <a:rPr lang="en-US">
                <a:latin typeface="Arial"/>
                <a:cs typeface="Arial"/>
              </a:rPr>
              <a:t>Search</a:t>
            </a:r>
            <a:r>
              <a:rPr lang="en-US" b="1">
                <a:latin typeface="Arial"/>
                <a:cs typeface="Arial"/>
              </a:rPr>
              <a:t> Contracts</a:t>
            </a:r>
            <a:r>
              <a:rPr lang="en-US">
                <a:latin typeface="Arial"/>
                <a:cs typeface="Arial"/>
              </a:rPr>
              <a:t>. </a:t>
            </a:r>
          </a:p>
          <a:p>
            <a:r>
              <a:rPr lang="en-US">
                <a:latin typeface="Arial"/>
                <a:cs typeface="Arial"/>
              </a:rPr>
              <a:t>Review </a:t>
            </a:r>
            <a:r>
              <a:rPr lang="en-US" b="1">
                <a:latin typeface="Arial"/>
                <a:cs typeface="Arial"/>
              </a:rPr>
              <a:t>Search Contracts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n-US" sz="2800"/>
          </a:p>
          <a:p>
            <a:pPr marL="0" indent="0">
              <a:buNone/>
            </a:pPr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41337" y="13687823"/>
            <a:ext cx="1550800" cy="780851"/>
          </a:xfrm>
        </p:spPr>
        <p:txBody>
          <a:bodyPr/>
          <a:lstStyle/>
          <a:p>
            <a:r>
              <a:rPr lang="en-US"/>
              <a:t>Access Contracts Module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Click Contracts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/>
              <a:t>Search Contracts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58408" y="13697149"/>
            <a:ext cx="1550800" cy="939413"/>
          </a:xfrm>
        </p:spPr>
        <p:txBody>
          <a:bodyPr/>
          <a:lstStyle/>
          <a:p>
            <a:r>
              <a:rPr lang="en-US"/>
              <a:t>Review Search Contracts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2AFCCFA-A9B8-49AB-D2F2-6154E379529A}"/>
              </a:ext>
            </a:extLst>
          </p:cNvPr>
          <p:cNvSpPr txBox="1"/>
          <p:nvPr/>
        </p:nvSpPr>
        <p:spPr>
          <a:xfrm>
            <a:off x="633984" y="14905915"/>
            <a:ext cx="11558016" cy="649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CA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 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2290C7B-1E2C-4C79-77FF-19FCB4587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/>
              <a:t>Guest Search of Statewide Contracts in GA@WORK Marketplace</a:t>
            </a:r>
            <a:r>
              <a:rPr lang="en-CA" sz="4000"/>
              <a:t> </a:t>
            </a:r>
            <a:r>
              <a:rPr lang="en-US" sz="4000"/>
              <a:t>(Part 1 of 3)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158536-8CB5-034B-D1D6-9A9D34E234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3032BC-F9AC-FEB1-2335-C3E713927D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753166" cy="6053667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User Name*</a:t>
            </a:r>
            <a:r>
              <a:rPr lang="en-US"/>
              <a:t>.</a:t>
            </a:r>
          </a:p>
          <a:p>
            <a:pPr marL="819150"/>
            <a:r>
              <a:rPr lang="en-CA" sz="2800" b="1"/>
              <a:t>Note</a:t>
            </a:r>
            <a:r>
              <a:rPr lang="en-CA" sz="2800"/>
              <a:t>: Complete all required fields marked with a </a:t>
            </a:r>
            <a:r>
              <a:rPr lang="en-CA" sz="2800" i="1"/>
              <a:t>black star *.</a:t>
            </a:r>
            <a:r>
              <a:rPr lang="en-US" sz="2800"/>
              <a:t>​</a:t>
            </a:r>
          </a:p>
          <a:p>
            <a:pPr marL="742950" indent="-742950">
              <a:buFont typeface="+mj-lt"/>
              <a:buAutoNum type="arabicPeriod" startAt="2"/>
            </a:pPr>
            <a:r>
              <a:rPr lang="en-US"/>
              <a:t>Enter </a:t>
            </a:r>
            <a:r>
              <a:rPr lang="en-US" b="1"/>
              <a:t>Password*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2"/>
            </a:pPr>
            <a:r>
              <a:rPr lang="en-US"/>
              <a:t>Click </a:t>
            </a:r>
            <a:r>
              <a:rPr lang="en-US" b="1"/>
              <a:t>Sign In</a:t>
            </a:r>
            <a:r>
              <a:rPr lang="en-US"/>
              <a:t>. </a:t>
            </a:r>
          </a:p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7FDA8E-DCCC-7B7C-2933-A470D5E77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09" y="6003930"/>
            <a:ext cx="10058400" cy="62244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7EB166D-E2ED-5E8C-F209-CBF5AAE38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27986" y="11217412"/>
            <a:ext cx="2745205" cy="3000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192919-8A4C-036B-627F-69CA0CE33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27987" y="10732664"/>
            <a:ext cx="2745206" cy="3000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142467-8B34-77A4-2EBC-71A9AE8796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27986" y="11747751"/>
            <a:ext cx="856448" cy="25450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9581716-CE40-E18C-A25A-3C7D7CD4C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726268" y="1018402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E5ED5E1-EBF2-D9B0-8742-FF7CBAF7C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373191" y="1109314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E04DFEB-3956-962E-0DAA-4B7D2BE0F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079346" y="1159864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C0552B-591A-C7BA-7E20-E665227EF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1E2BF7-7DED-8AB9-EA98-F4955F3E2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DC45ED-01F8-CCD6-3465-17334F546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27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A38923-F4F5-DE56-68D8-2D5D51894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/>
              <a:t>Guest Search of Statewide Contracts in GA@WORK Marketplace</a:t>
            </a:r>
            <a:r>
              <a:rPr lang="en-CA" sz="4000"/>
              <a:t> </a:t>
            </a:r>
            <a:r>
              <a:rPr lang="en-US" sz="4000"/>
              <a:t>(Part 2 of 3)</a:t>
            </a:r>
            <a:endParaRPr lang="en-US" sz="4000"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1A3A34-4B58-D29C-EDDB-EB661E407CA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367A53-FC2A-CDA5-2F41-32032A0E57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2350248"/>
            <a:ext cx="10569221" cy="2863861"/>
          </a:xfrm>
        </p:spPr>
        <p:txBody>
          <a:bodyPr wrap="none" lIns="90000" rIns="91440"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/>
              <a:t>Review </a:t>
            </a:r>
            <a:r>
              <a:rPr lang="en-US" b="1"/>
              <a:t>GA@WORK Marketplace </a:t>
            </a:r>
            <a:r>
              <a:rPr lang="en-US"/>
              <a:t>homepage. </a:t>
            </a:r>
            <a:endParaRPr lang="en-US" sz="2800" b="1"/>
          </a:p>
          <a:p>
            <a:pPr>
              <a:spcBef>
                <a:spcPts val="733"/>
              </a:spcBef>
            </a:pPr>
            <a:r>
              <a:rPr lang="en-US" sz="2800" b="1"/>
              <a:t>        </a:t>
            </a:r>
            <a:endParaRPr lang="en-US"/>
          </a:p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7789111-5D0B-9325-5D39-BC195675C2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9101840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 sz="36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Access the</a:t>
            </a:r>
            <a:r>
              <a:rPr lang="en-US" sz="3600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Contracts </a:t>
            </a:r>
            <a:r>
              <a:rPr lang="en-US">
                <a:solidFill>
                  <a:srgbClr val="000000"/>
                </a:solidFill>
              </a:rPr>
              <a:t>module</a:t>
            </a:r>
            <a:r>
              <a:rPr lang="en-US" sz="360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Contracts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Search Contracts</a:t>
            </a:r>
            <a:r>
              <a:rPr lang="en-US">
                <a:latin typeface="Arial"/>
                <a:cs typeface="Arial"/>
              </a:rPr>
              <a:t>.</a:t>
            </a:r>
            <a:endParaRPr lang="en-US" sz="3200">
              <a:latin typeface="Arial"/>
              <a:cs typeface="Arial"/>
            </a:endParaRPr>
          </a:p>
          <a:p>
            <a:pPr marL="742950" indent="-742950">
              <a:buFont typeface="+mj-lt"/>
              <a:buAutoNum type="arabicPeriod"/>
            </a:pPr>
            <a:endParaRPr lang="en-US" sz="3600"/>
          </a:p>
          <a:p>
            <a:pPr marL="0" indent="0">
              <a:buNone/>
            </a:pP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6A413F1-7C70-AD36-1D14-6FFEC9EF3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50000"/>
          <a:stretch/>
        </p:blipFill>
        <p:spPr>
          <a:xfrm>
            <a:off x="1093609" y="11631457"/>
            <a:ext cx="10058400" cy="271403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4" name="Oval 23">
            <a:extLst>
              <a:ext uri="{FF2B5EF4-FFF2-40B4-BE49-F238E27FC236}">
                <a16:creationId xmlns:a16="http://schemas.microsoft.com/office/drawing/2014/main" id="{BB9DB3C2-6D0E-BB77-6C3A-35F4F85B8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764279" y="12461194"/>
            <a:ext cx="548640" cy="54864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32290CA-CF56-692C-59BD-20314E11E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45047" y="13444511"/>
            <a:ext cx="548640" cy="5486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0006C32-D379-F234-955D-D7B4E3344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26964" y="12453051"/>
            <a:ext cx="1511657" cy="54864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7260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511800-5232-1098-C219-7D7BA64786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04387" y="13439942"/>
            <a:ext cx="2140659" cy="5486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78F2CA-D5C1-833C-6E7B-06FB1F467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20968" y="11631457"/>
            <a:ext cx="999694" cy="95794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9E0BE89-2BA6-415C-1F99-08D0206A1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63878" y="1185435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B543FB-708C-5296-1C61-E5D9E978F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10/31/2025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350D3-7E5E-613B-7FB5-D8DCA29CE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7C245E-F006-F7C5-F40F-05B977533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9DBA460-7EA3-CFA2-4A14-4C6E8EEC1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800" y="3585050"/>
            <a:ext cx="10058400" cy="35691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93318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A34F4-E264-54DA-8A7C-06A9644CD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4BEA660-48EC-9BEA-D3C2-922AF1B38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/>
              <a:t>Guest Search of Statewide Contracts in GA@WORK Marketplace</a:t>
            </a:r>
            <a:r>
              <a:rPr lang="en-CA" sz="4000"/>
              <a:t> </a:t>
            </a:r>
            <a:r>
              <a:rPr lang="en-US" sz="4000"/>
              <a:t>(Part 3 of 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641C82-442C-FE0A-3411-FED4D5B06F6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718D21-1C5A-34FC-DC10-4972CE428B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Review </a:t>
            </a:r>
            <a:r>
              <a:rPr lang="en-US" b="1"/>
              <a:t>Search Contracts</a:t>
            </a:r>
            <a:r>
              <a:rPr lang="en-US"/>
              <a:t>.</a:t>
            </a:r>
          </a:p>
          <a:p>
            <a:pPr marL="800100"/>
            <a:r>
              <a:rPr lang="en-US" sz="2800" b="1"/>
              <a:t>Note</a:t>
            </a:r>
            <a:r>
              <a:rPr lang="en-US" sz="2800"/>
              <a:t>: No filters are required to display the complete list of documents; however, they can be used to reduce the number of contracts displayed. Clicking the </a:t>
            </a:r>
            <a:r>
              <a:rPr lang="en-US" sz="2800" i="1"/>
              <a:t>Contract Number hyperlink</a:t>
            </a:r>
            <a:r>
              <a:rPr lang="en-US" sz="2800"/>
              <a:t> will open the contract page for review.</a:t>
            </a:r>
          </a:p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35343A-5A91-C073-866A-D93F6C792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09" y="5384863"/>
            <a:ext cx="10058400" cy="384535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Freeform 101">
            <a:extLst>
              <a:ext uri="{FF2B5EF4-FFF2-40B4-BE49-F238E27FC236}">
                <a16:creationId xmlns:a16="http://schemas.microsoft.com/office/drawing/2014/main" id="{85EB4ADA-E9FE-9E2D-7249-CEC952063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6009" y="14472037"/>
            <a:ext cx="10953599" cy="991815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400000"/>
          </a:ln>
        </p:spPr>
        <p:txBody>
          <a:bodyPr lIns="45718" tIns="45718" rIns="45718" bIns="45718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>
              <a:defRPr>
                <a:solidFill>
                  <a:srgbClr val="FFFFFF"/>
                </a:solidFill>
              </a:defRPr>
            </a:pPr>
            <a:endParaRPr lang="en-US" sz="1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8B468E-7215-C206-9D29-C9B27EA87C84}"/>
              </a:ext>
            </a:extLst>
          </p:cNvPr>
          <p:cNvSpPr txBox="1"/>
          <p:nvPr/>
        </p:nvSpPr>
        <p:spPr>
          <a:xfrm>
            <a:off x="2074255" y="14567245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made a Guest Search of Statewide Contracts in GA@WORK Marketplace. 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44718A4-CDF4-7FC6-70C5-1F86C8A90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5503" y="14600278"/>
            <a:ext cx="837931" cy="75099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32372C5-80DF-9706-6033-907D90426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5528" y="6842669"/>
            <a:ext cx="7565832" cy="232621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641559-3782-632D-991F-1537963E0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06CF6-6D8C-3929-FF29-519075E8C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AF559C-CFA3-6624-A55E-D7A5FB31B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689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DA935B-FAD9-4268-9487-8FD156FBB1C1}"/>
</file>

<file path=customXml/itemProps3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4</Slides>
  <Notes>3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Job Aid Template</vt:lpstr>
      <vt:lpstr>1_Administrative</vt:lpstr>
      <vt:lpstr>Guest Search of Statewide Contracts  in GA@WORK Marketplace</vt:lpstr>
      <vt:lpstr>Guest Search of Statewide Contracts in GA@WORK Marketplace (Part 1 of 3)</vt:lpstr>
      <vt:lpstr>Guest Search of Statewide Contracts in GA@WORK Marketplace (Part 2 of 3)</vt:lpstr>
      <vt:lpstr>Guest Search of Statewide Contracts in GA@WORK Marketplace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revision>1</cp:revision>
  <cp:lastPrinted>2024-05-14T19:49:44Z</cp:lastPrinted>
  <dcterms:created xsi:type="dcterms:W3CDTF">2024-01-04T16:25:20Z</dcterms:created>
  <dcterms:modified xsi:type="dcterms:W3CDTF">2025-10-31T16:56:39Z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0F059CF3-CFC9-4288-9737-E258152CDA81</vt:lpwstr>
  </property>
  <property fmtid="{D5CDD505-2E9C-101B-9397-08002B2CF9AE}" pid="12" name="ArticulatePath">
    <vt:lpwstr>https://gets.sharepoint.com/sites/SAO_NextGen/End User Training Materials/4 Templates/Job Aid_Workstream_Template_Final</vt:lpwstr>
  </property>
</Properties>
</file>