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ags/tag2.xml" ContentType="application/vnd.openxmlformats-officedocument.presentationml.tags+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11" r:id="rId4"/>
    <p:sldMasterId id="2147483749" r:id="rId5"/>
  </p:sldMasterIdLst>
  <p:notesMasterIdLst>
    <p:notesMasterId r:id="rId56"/>
  </p:notesMasterIdLst>
  <p:sldIdLst>
    <p:sldId id="355" r:id="rId6"/>
    <p:sldId id="418" r:id="rId7"/>
    <p:sldId id="414" r:id="rId8"/>
    <p:sldId id="449" r:id="rId9"/>
    <p:sldId id="465" r:id="rId10"/>
    <p:sldId id="448" r:id="rId11"/>
    <p:sldId id="450" r:id="rId12"/>
    <p:sldId id="437" r:id="rId13"/>
    <p:sldId id="446" r:id="rId14"/>
    <p:sldId id="447" r:id="rId15"/>
    <p:sldId id="471" r:id="rId16"/>
    <p:sldId id="508" r:id="rId17"/>
    <p:sldId id="470" r:id="rId18"/>
    <p:sldId id="451" r:id="rId19"/>
    <p:sldId id="487" r:id="rId20"/>
    <p:sldId id="496" r:id="rId21"/>
    <p:sldId id="494" r:id="rId22"/>
    <p:sldId id="495" r:id="rId23"/>
    <p:sldId id="498" r:id="rId24"/>
    <p:sldId id="497" r:id="rId25"/>
    <p:sldId id="493" r:id="rId26"/>
    <p:sldId id="453" r:id="rId27"/>
    <p:sldId id="466" r:id="rId28"/>
    <p:sldId id="454" r:id="rId29"/>
    <p:sldId id="455" r:id="rId30"/>
    <p:sldId id="473" r:id="rId31"/>
    <p:sldId id="456" r:id="rId32"/>
    <p:sldId id="472" r:id="rId33"/>
    <p:sldId id="485" r:id="rId34"/>
    <p:sldId id="483" r:id="rId35"/>
    <p:sldId id="486" r:id="rId36"/>
    <p:sldId id="503" r:id="rId37"/>
    <p:sldId id="504" r:id="rId38"/>
    <p:sldId id="505" r:id="rId39"/>
    <p:sldId id="484" r:id="rId40"/>
    <p:sldId id="458" r:id="rId41"/>
    <p:sldId id="478" r:id="rId42"/>
    <p:sldId id="479" r:id="rId43"/>
    <p:sldId id="480" r:id="rId44"/>
    <p:sldId id="481" r:id="rId45"/>
    <p:sldId id="459" r:id="rId46"/>
    <p:sldId id="468" r:id="rId47"/>
    <p:sldId id="462" r:id="rId48"/>
    <p:sldId id="474" r:id="rId49"/>
    <p:sldId id="475" r:id="rId50"/>
    <p:sldId id="507" r:id="rId51"/>
    <p:sldId id="476" r:id="rId52"/>
    <p:sldId id="477" r:id="rId53"/>
    <p:sldId id="463" r:id="rId54"/>
    <p:sldId id="464" r:id="rId55"/>
  </p:sldIdLst>
  <p:sldSz cx="12192000" cy="16256000"/>
  <p:notesSz cx="7315200" cy="9601200"/>
  <p:custDataLst>
    <p:tags r:id="rId57"/>
  </p:custDataLst>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5120" userDrawn="1">
          <p15:clr>
            <a:srgbClr val="A4A3A4"/>
          </p15:clr>
        </p15:guide>
        <p15:guide id="2" pos="9102" userDrawn="1">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A58B4D0C-8107-2CFB-10D1-C3F7FFDC4CEE}" name="Krystopa, Rebecca" initials="KR" userId="S::rebecca.krystopa@doas.ga.gov::2f2fdda7-600e-4637-aefd-f5ea6086a5a0" providerId="AD"/>
  <p188:author id="{BDEC9914-DD0F-D64D-F069-058C3312B5F8}" name="Johnson, Osborne" initials="JO" userId="S::osborne.johnson@doas.ga.gov::c08ee522-9c71-43c5-a31c-8862c49cc44e" providerId="AD"/>
  <p188:author id="{0167B91F-EFD2-E2EA-8B00-1BD5B47B3A77}" name="Navas, Andrea" initials="NA" userId="S::andrea.navas@doas.ga.gov::8ab5f365-19e7-467e-867f-923a8cab8b55" providerId="AD"/>
  <p188:author id="{E87F8623-A379-6098-61F2-26B04AC11F27}" name="Robert, Margaret" initials="RM" userId="S::margaret.robert@doas.ga.gov::12041aa2-0403-44d7-9d26-37e7b7dcec26" providerId="AD"/>
  <p188:author id="{FA44B92F-0D85-341B-68D4-E1C2875F5558}" name="Patel, Leena" initials="PL" userId="S::leena.patel@doas.ga.gov::4c0cdf86-38a6-454c-8927-91e56d4c8906" providerId="AD"/>
  <p188:author id="{009D803D-F5EC-37AD-8E5C-2EF0EA8A12A3}" name="Williams-miller, Kimberly" initials="KW" userId="S::kimberly.williams-miller@sao.ga.gov::cb7207ec-d5e9-4dd6-9898-718506d4bc98" providerId="AD"/>
  <p188:author id="{85962F3F-1C78-67CE-6023-3987B0B6593D}" name="Sipe, Jamie" initials="JS" userId="S::jamie.sipe@sao.ga.gov::7135933e-2247-4fda-8566-f650ed1ae2f7" providerId="AD"/>
  <p188:author id="{F91B0641-7AD4-5A68-D1F4-7C9063A67663}" name="Swartout, Darcy" initials="SD" userId="S::dswartout@deloitte.com::bc7a7b0f-5bcf-46d3-acb2-99bb7206cb2b" providerId="AD"/>
  <p188:author id="{C1A60C49-7C29-73C3-1A30-B787DD752A19}" name="Robert, Margaret" initials="MR" userId="Robert, Margaret" providerId="None"/>
  <p188:author id="{B987ED60-8328-D44F-D018-344581673C94}" name="Navas, Andrea" initials="AN" userId="S::Andrea.Navas@doas.ga.gov::8ab5f365-19e7-467e-867f-923a8cab8b55" providerId="AD"/>
  <p188:author id="{F94FB268-4EB0-26A1-9FED-9A9B05C4B15C}" name="McClester, Ryan" initials="RM" userId="S::ryan.mcclester@sao.ga.gov::5f0298cf-8456-4577-8b9b-8f3379c01079" providerId="AD"/>
  <p188:author id="{FC165B7E-6612-1565-8121-E35A3BD6447F}" name="Andrea Navas" initials="AN" userId="S::andrea.navas@optisconsulting.com::a72d7f33-4676-4312-934e-962a564d49d7" providerId="AD"/>
  <p188:author id="{BFFD038E-6017-C843-98BD-7DB9884C9DDE}" name="Sipe, Jamie" initials="SJ" userId="S::jasipe@deloitte.com::5bc06a04-23d5-42bd-853b-0cd5205b0fa0" providerId="AD"/>
  <p188:author id="{73F38F98-CFE3-C091-9624-F277514DB3E8}" name="Andrea Navas" initials="AN" userId="S::andrea.navas_optisconsulting.com#ext#@gets.onmicrosoft.com::a296c1ff-ded4-4a10-8a82-09fce6e42500" providerId="AD"/>
  <p188:author id="{7EEEF9A6-D1E7-D576-3B80-40E6CF8B88EB}" name="Nylah Khan" initials="NK" userId="S::nylah.khan@optisconsulting.com::b2c9c03a-25ab-4c72-87c3-d40513378453" providerId="AD"/>
  <p188:author id="{8B0F8EB6-02C8-CBE4-23D7-D1FDCF933FEB}" name="Morton, Kyle" initials="KM" userId="S::kyle.morton1@doas.ga.gov::175ef873-91c0-4e53-88c2-46ca026c92dc" providerId="AD"/>
  <p188:author id="{83484AD1-9D53-5B39-FDEA-F504A06A2B49}" name="Anna  Bobrovskaya" initials="" userId="S::anna.bobrovskaya@optisconsulting.com::f4b39805-eb08-4c84-8f3c-64880e8902b0" providerId="AD"/>
  <p188:author id="{FD85E0EA-3AC4-9257-F180-4C22B8128E29}" name="Large, Maggie" initials="LM" userId="S::maggie.large@sao.ga.gov::8b5d6b06-4913-445d-bd73-54f413e036c7" providerId="AD"/>
  <p188:author id="{0CEE8AF1-C248-A972-666E-9A72101DA29C}" name="Chapman, Mary" initials="CM" userId="S::mary.chapman@doas.ga.gov::c232ab18-707a-4ee1-8cf2-b056bec2e1ec" providerId="AD"/>
  <p188:author id="{2AFD9AF1-72FD-DABD-77A2-2F9C0E103930}" name="Bennett, Sarah" initials="BS" userId="S::sarabennett@deloitte.com::e3a7b89e-ccd3-495f-9a2d-e395c84ccd09" providerId="AD"/>
  <p188:author id="{3033C2F6-E6C9-0691-B99F-BAFE8E228662}" name="Swartout, Darcy" initials="DS" userId="S::darcy.swartout@sao.ga.gov::1c015fc4-41a8-4efb-8017-be6f6fc86c37" providerId="AD"/>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242424"/>
    <a:srgbClr val="FFFFFF"/>
    <a:srgbClr val="7030A0"/>
    <a:srgbClr val="3B1C5B"/>
    <a:srgbClr val="8D2B64"/>
    <a:srgbClr val="F7386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BF84C75C-1A86-B14C-E415-5B3CFAE13B35}" v="1" dt="2026-05-20T17:59:37.201"/>
  </p1510:revLst>
</p1510:revInfo>
</file>

<file path=ppt/tableStyles.xml><?xml version="1.0" encoding="utf-8"?>
<a:tblStyleLst xmlns:a="http://schemas.openxmlformats.org/drawingml/2006/main" def="{5C22544A-7EE6-4342-B048-85BDC9FD1C3A}">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5A111915-BE36-4E01-A7E5-04B1672EAD32}" styleName="Light Style 2 - Accent 5">
    <a:wholeTbl>
      <a:tcTxStyle>
        <a:fontRef idx="minor">
          <a:scrgbClr r="0" g="0" b="0"/>
        </a:fontRef>
        <a:schemeClr val="tx1"/>
      </a:tcTxStyle>
      <a:tcStyle>
        <a:tcBdr>
          <a:left>
            <a:lnRef idx="1">
              <a:schemeClr val="accent5"/>
            </a:lnRef>
          </a:left>
          <a:right>
            <a:lnRef idx="1">
              <a:schemeClr val="accent5"/>
            </a:lnRef>
          </a:right>
          <a:top>
            <a:lnRef idx="1">
              <a:schemeClr val="accent5"/>
            </a:lnRef>
          </a:top>
          <a:bottom>
            <a:lnRef idx="1">
              <a:schemeClr val="accent5"/>
            </a:lnRef>
          </a:bottom>
          <a:insideH>
            <a:ln>
              <a:noFill/>
            </a:ln>
          </a:insideH>
          <a:insideV>
            <a:ln>
              <a:noFill/>
            </a:ln>
          </a:insideV>
        </a:tcBdr>
        <a:fill>
          <a:noFill/>
        </a:fill>
      </a:tcStyle>
    </a:wholeTbl>
    <a:band1H>
      <a:tcStyle>
        <a:tcBdr>
          <a:top>
            <a:lnRef idx="1">
              <a:schemeClr val="accent5"/>
            </a:lnRef>
          </a:top>
          <a:bottom>
            <a:lnRef idx="1">
              <a:schemeClr val="accent5"/>
            </a:lnRef>
          </a:bottom>
        </a:tcBdr>
      </a:tcStyle>
    </a:band1H>
    <a:band1V>
      <a:tcStyle>
        <a:tcBdr>
          <a:left>
            <a:lnRef idx="1">
              <a:schemeClr val="accent5"/>
            </a:lnRef>
          </a:left>
          <a:right>
            <a:lnRef idx="1">
              <a:schemeClr val="accent5"/>
            </a:lnRef>
          </a:right>
        </a:tcBdr>
      </a:tcStyle>
    </a:band1V>
    <a:band2V>
      <a:tcStyle>
        <a:tcBdr>
          <a:left>
            <a:lnRef idx="1">
              <a:schemeClr val="accent5"/>
            </a:lnRef>
          </a:left>
          <a:right>
            <a:lnRef idx="1">
              <a:schemeClr val="accent5"/>
            </a:lnRef>
          </a:right>
        </a:tcBdr>
      </a:tcStyle>
    </a:band2V>
    <a:lastCol>
      <a:tcTxStyle b="on"/>
      <a:tcStyle>
        <a:tcBdr/>
      </a:tcStyle>
    </a:lastCol>
    <a:firstCol>
      <a:tcTxStyle b="on"/>
      <a:tcStyle>
        <a:tcBdr/>
      </a:tcStyle>
    </a:firstCol>
    <a:lastRow>
      <a:tcTxStyle b="on"/>
      <a:tcStyle>
        <a:tcBdr>
          <a:top>
            <a:ln w="50800" cmpd="dbl">
              <a:solidFill>
                <a:schemeClr val="accent5"/>
              </a:solidFill>
            </a:ln>
          </a:top>
        </a:tcBdr>
      </a:tcStyle>
    </a:lastRow>
    <a:firstRow>
      <a:tcTxStyle b="on">
        <a:fontRef idx="minor">
          <a:scrgbClr r="0" g="0" b="0"/>
        </a:fontRef>
        <a:schemeClr val="bg1"/>
      </a:tcTxStyle>
      <a:tcStyle>
        <a:tcBdr/>
        <a:fillRef idx="1">
          <a:schemeClr val="accent5"/>
        </a:fillRef>
      </a:tcStyle>
    </a:firstRow>
  </a:tblStyle>
  <a:tblStyle styleId="{17292A2E-F333-43FB-9621-5CBBE7FDCDCB}" styleName="Light Style 2 - Accent 4">
    <a:wholeTbl>
      <a:tcTxStyle>
        <a:fontRef idx="minor">
          <a:scrgbClr r="0" g="0" b="0"/>
        </a:fontRef>
        <a:schemeClr val="tx1"/>
      </a:tcTxStyle>
      <a:tcStyle>
        <a:tcBdr>
          <a:left>
            <a:lnRef idx="1">
              <a:schemeClr val="accent4"/>
            </a:lnRef>
          </a:left>
          <a:right>
            <a:lnRef idx="1">
              <a:schemeClr val="accent4"/>
            </a:lnRef>
          </a:right>
          <a:top>
            <a:lnRef idx="1">
              <a:schemeClr val="accent4"/>
            </a:lnRef>
          </a:top>
          <a:bottom>
            <a:lnRef idx="1">
              <a:schemeClr val="accent4"/>
            </a:lnRef>
          </a:bottom>
          <a:insideH>
            <a:ln>
              <a:noFill/>
            </a:ln>
          </a:insideH>
          <a:insideV>
            <a:ln>
              <a:noFill/>
            </a:ln>
          </a:insideV>
        </a:tcBdr>
        <a:fill>
          <a:noFill/>
        </a:fill>
      </a:tcStyle>
    </a:wholeTbl>
    <a:band1H>
      <a:tcStyle>
        <a:tcBdr>
          <a:top>
            <a:lnRef idx="1">
              <a:schemeClr val="accent4"/>
            </a:lnRef>
          </a:top>
          <a:bottom>
            <a:lnRef idx="1">
              <a:schemeClr val="accent4"/>
            </a:lnRef>
          </a:bottom>
        </a:tcBdr>
      </a:tcStyle>
    </a:band1H>
    <a:band1V>
      <a:tcStyle>
        <a:tcBdr>
          <a:left>
            <a:lnRef idx="1">
              <a:schemeClr val="accent4"/>
            </a:lnRef>
          </a:left>
          <a:right>
            <a:lnRef idx="1">
              <a:schemeClr val="accent4"/>
            </a:lnRef>
          </a:right>
        </a:tcBdr>
      </a:tcStyle>
    </a:band1V>
    <a:band2V>
      <a:tcStyle>
        <a:tcBdr>
          <a:left>
            <a:lnRef idx="1">
              <a:schemeClr val="accent4"/>
            </a:lnRef>
          </a:left>
          <a:right>
            <a:lnRef idx="1">
              <a:schemeClr val="accent4"/>
            </a:lnRef>
          </a:right>
        </a:tcBdr>
      </a:tcStyle>
    </a:band2V>
    <a:lastCol>
      <a:tcTxStyle b="on"/>
      <a:tcStyle>
        <a:tcBdr/>
      </a:tcStyle>
    </a:lastCol>
    <a:firstCol>
      <a:tcTxStyle b="on"/>
      <a:tcStyle>
        <a:tcBdr/>
      </a:tcStyle>
    </a:firstCol>
    <a:lastRow>
      <a:tcTxStyle b="on"/>
      <a:tcStyle>
        <a:tcBdr>
          <a:top>
            <a:ln w="50800" cmpd="dbl">
              <a:solidFill>
                <a:schemeClr val="accent4"/>
              </a:solidFill>
            </a:ln>
          </a:top>
        </a:tcBdr>
      </a:tcStyle>
    </a:lastRow>
    <a:firstRow>
      <a:tcTxStyle b="on">
        <a:fontRef idx="minor">
          <a:scrgbClr r="0" g="0" b="0"/>
        </a:fontRef>
        <a:schemeClr val="bg1"/>
      </a:tcTxStyle>
      <a:tcStyle>
        <a:tcBdr/>
        <a:fillRef idx="1">
          <a:schemeClr val="accent4"/>
        </a:fillRef>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505E3EF-67EA-436B-97B2-0124C06EBD24}" styleName="Medium Style 4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25400" cmpd="sng">
              <a:solidFill>
                <a:schemeClr val="accent3"/>
              </a:solidFill>
            </a:ln>
          </a:top>
        </a:tcBdr>
        <a:fill>
          <a:solidFill>
            <a:schemeClr val="accent3">
              <a:tint val="20000"/>
            </a:schemeClr>
          </a:solidFill>
        </a:fill>
      </a:tcStyle>
    </a:lastRow>
    <a:firstRow>
      <a:tcTxStyle b="on"/>
      <a:tcStyle>
        <a:tcBdr/>
        <a:fill>
          <a:solidFill>
            <a:schemeClr val="accent3">
              <a:tint val="20000"/>
            </a:schemeClr>
          </a:solidFill>
        </a:fill>
      </a:tcStyle>
    </a:firstRow>
  </a:tblStyle>
  <a:tblStyle styleId="{BDBED569-4797-4DF1-A0F4-6AAB3CD982D8}" styleName="Light Style 3 - Accent 5">
    <a:wholeTbl>
      <a:tcTxStyle>
        <a:fontRef idx="minor">
          <a:scrgbClr r="0" g="0" b="0"/>
        </a:fontRef>
        <a:schemeClr val="tx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noFill/>
        </a:fill>
      </a:tcStyle>
    </a:wholeTbl>
    <a:band1H>
      <a:tcStyle>
        <a:tcBdr/>
        <a:fill>
          <a:solidFill>
            <a:schemeClr val="accent5">
              <a:alpha val="20000"/>
            </a:schemeClr>
          </a:solidFill>
        </a:fill>
      </a:tcStyle>
    </a:band1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noFill/>
        </a:fill>
      </a:tcStyle>
    </a:lastRow>
    <a:firstRow>
      <a:tcTxStyle b="on"/>
      <a:tcStyle>
        <a:tcBdr>
          <a:bottom>
            <a:ln w="25400" cmpd="sng">
              <a:solidFill>
                <a:schemeClr val="accent5"/>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30" d="100"/>
          <a:sy n="30" d="100"/>
        </p:scale>
        <p:origin x="2032" y="24"/>
      </p:cViewPr>
      <p:guideLst>
        <p:guide orient="horz" pos="5120"/>
        <p:guide pos="9102"/>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slide" Target="slides/slide34.xml"/><Relationship Id="rId21" Type="http://schemas.openxmlformats.org/officeDocument/2006/relationships/slide" Target="slides/slide16.xml"/><Relationship Id="rId34" Type="http://schemas.openxmlformats.org/officeDocument/2006/relationships/slide" Target="slides/slide29.xml"/><Relationship Id="rId42" Type="http://schemas.openxmlformats.org/officeDocument/2006/relationships/slide" Target="slides/slide37.xml"/><Relationship Id="rId47" Type="http://schemas.openxmlformats.org/officeDocument/2006/relationships/slide" Target="slides/slide42.xml"/><Relationship Id="rId50" Type="http://schemas.openxmlformats.org/officeDocument/2006/relationships/slide" Target="slides/slide45.xml"/><Relationship Id="rId55" Type="http://schemas.openxmlformats.org/officeDocument/2006/relationships/slide" Target="slides/slide50.xml"/><Relationship Id="rId63" Type="http://schemas.microsoft.com/office/2015/10/relationships/revisionInfo" Target="revisionInfo.xml"/><Relationship Id="rId7" Type="http://schemas.openxmlformats.org/officeDocument/2006/relationships/slide" Target="slides/slide2.xml"/><Relationship Id="rId2" Type="http://schemas.openxmlformats.org/officeDocument/2006/relationships/customXml" Target="../customXml/item2.xml"/><Relationship Id="rId16" Type="http://schemas.openxmlformats.org/officeDocument/2006/relationships/slide" Target="slides/slide11.xml"/><Relationship Id="rId29" Type="http://schemas.openxmlformats.org/officeDocument/2006/relationships/slide" Target="slides/slide24.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slide" Target="slides/slide35.xml"/><Relationship Id="rId45" Type="http://schemas.openxmlformats.org/officeDocument/2006/relationships/slide" Target="slides/slide40.xml"/><Relationship Id="rId53" Type="http://schemas.openxmlformats.org/officeDocument/2006/relationships/slide" Target="slides/slide48.xml"/><Relationship Id="rId58" Type="http://schemas.openxmlformats.org/officeDocument/2006/relationships/presProps" Target="presProps.xml"/><Relationship Id="rId5" Type="http://schemas.openxmlformats.org/officeDocument/2006/relationships/slideMaster" Target="slideMasters/slideMaster2.xml"/><Relationship Id="rId61" Type="http://schemas.openxmlformats.org/officeDocument/2006/relationships/tableStyles" Target="tableStyles.xml"/><Relationship Id="rId19" Type="http://schemas.openxmlformats.org/officeDocument/2006/relationships/slide" Target="slides/slide1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slide" Target="slides/slide38.xml"/><Relationship Id="rId48" Type="http://schemas.openxmlformats.org/officeDocument/2006/relationships/slide" Target="slides/slide43.xml"/><Relationship Id="rId56" Type="http://schemas.openxmlformats.org/officeDocument/2006/relationships/notesMaster" Target="notesMasters/notesMaster1.xml"/><Relationship Id="rId64" Type="http://schemas.microsoft.com/office/2018/10/relationships/authors" Target="authors.xml"/><Relationship Id="rId8" Type="http://schemas.openxmlformats.org/officeDocument/2006/relationships/slide" Target="slides/slide3.xml"/><Relationship Id="rId51" Type="http://schemas.openxmlformats.org/officeDocument/2006/relationships/slide" Target="slides/slide46.xml"/><Relationship Id="rId3" Type="http://schemas.openxmlformats.org/officeDocument/2006/relationships/customXml" Target="../customXml/item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slide" Target="slides/slide41.xml"/><Relationship Id="rId59" Type="http://schemas.openxmlformats.org/officeDocument/2006/relationships/viewProps" Target="viewProps.xml"/><Relationship Id="rId20" Type="http://schemas.openxmlformats.org/officeDocument/2006/relationships/slide" Target="slides/slide15.xml"/><Relationship Id="rId41" Type="http://schemas.openxmlformats.org/officeDocument/2006/relationships/slide" Target="slides/slide36.xml"/><Relationship Id="rId54" Type="http://schemas.openxmlformats.org/officeDocument/2006/relationships/slide" Target="slides/slide49.xml"/><Relationship Id="rId62" Type="http://schemas.microsoft.com/office/2016/11/relationships/changesInfo" Target="changesInfos/changesInfo1.xml"/><Relationship Id="rId1" Type="http://schemas.openxmlformats.org/officeDocument/2006/relationships/customXml" Target="../customXml/item1.xml"/><Relationship Id="rId6" Type="http://schemas.openxmlformats.org/officeDocument/2006/relationships/slide" Target="slides/slide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slide" Target="slides/slide44.xml"/><Relationship Id="rId57" Type="http://schemas.openxmlformats.org/officeDocument/2006/relationships/tags" Target="tags/tag1.xml"/><Relationship Id="rId10" Type="http://schemas.openxmlformats.org/officeDocument/2006/relationships/slide" Target="slides/slide5.xml"/><Relationship Id="rId31" Type="http://schemas.openxmlformats.org/officeDocument/2006/relationships/slide" Target="slides/slide26.xml"/><Relationship Id="rId44" Type="http://schemas.openxmlformats.org/officeDocument/2006/relationships/slide" Target="slides/slide39.xml"/><Relationship Id="rId52" Type="http://schemas.openxmlformats.org/officeDocument/2006/relationships/slide" Target="slides/slide47.xml"/><Relationship Id="rId60"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4.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Stewart, Alexandra" userId="S::alexandra.stewart@doas.ga.gov::3f324179-5079-4e8c-9567-70d9ee78726e" providerId="AD" clId="Web-{BF84C75C-1A86-B14C-E415-5B3CFAE13B35}"/>
    <pc:docChg chg="modSld">
      <pc:chgData name="Stewart, Alexandra" userId="S::alexandra.stewart@doas.ga.gov::3f324179-5079-4e8c-9567-70d9ee78726e" providerId="AD" clId="Web-{BF84C75C-1A86-B14C-E415-5B3CFAE13B35}" dt="2026-05-20T17:59:37.201" v="0" actId="1076"/>
      <pc:docMkLst>
        <pc:docMk/>
      </pc:docMkLst>
      <pc:sldChg chg="modSp">
        <pc:chgData name="Stewart, Alexandra" userId="S::alexandra.stewart@doas.ga.gov::3f324179-5079-4e8c-9567-70d9ee78726e" providerId="AD" clId="Web-{BF84C75C-1A86-B14C-E415-5B3CFAE13B35}" dt="2026-05-20T17:59:37.201" v="0" actId="1076"/>
        <pc:sldMkLst>
          <pc:docMk/>
          <pc:sldMk cId="394283280" sldId="455"/>
        </pc:sldMkLst>
        <pc:picChg chg="mod">
          <ac:chgData name="Stewart, Alexandra" userId="S::alexandra.stewart@doas.ga.gov::3f324179-5079-4e8c-9567-70d9ee78726e" providerId="AD" clId="Web-{BF84C75C-1A86-B14C-E415-5B3CFAE13B35}" dt="2026-05-20T17:59:37.201" v="0" actId="1076"/>
          <ac:picMkLst>
            <pc:docMk/>
            <pc:sldMk cId="394283280" sldId="455"/>
            <ac:picMk id="10" creationId="{55AFB3F7-DC42-2C6E-2CA7-1F203D5FE365}"/>
          </ac:picMkLst>
        </pc:pic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169920" cy="481727"/>
          </a:xfrm>
          <a:prstGeom prst="rect">
            <a:avLst/>
          </a:prstGeom>
        </p:spPr>
        <p:txBody>
          <a:bodyPr vert="horz" lIns="96661" tIns="48331" rIns="96661" bIns="48331" rtlCol="0"/>
          <a:lstStyle>
            <a:lvl1pPr algn="l">
              <a:defRPr sz="1300"/>
            </a:lvl1pPr>
          </a:lstStyle>
          <a:p>
            <a:endParaRPr lang="en-US"/>
          </a:p>
        </p:txBody>
      </p:sp>
      <p:sp>
        <p:nvSpPr>
          <p:cNvPr id="3" name="Date Placeholder 2"/>
          <p:cNvSpPr>
            <a:spLocks noGrp="1"/>
          </p:cNvSpPr>
          <p:nvPr>
            <p:ph type="dt" idx="1"/>
          </p:nvPr>
        </p:nvSpPr>
        <p:spPr>
          <a:xfrm>
            <a:off x="4143587" y="0"/>
            <a:ext cx="3169920" cy="481727"/>
          </a:xfrm>
          <a:prstGeom prst="rect">
            <a:avLst/>
          </a:prstGeom>
        </p:spPr>
        <p:txBody>
          <a:bodyPr vert="horz" lIns="96661" tIns="48331" rIns="96661" bIns="48331" rtlCol="0"/>
          <a:lstStyle>
            <a:lvl1pPr algn="r">
              <a:defRPr sz="1300"/>
            </a:lvl1pPr>
          </a:lstStyle>
          <a:p>
            <a:fld id="{B3D99ADA-6A33-48C2-AFB3-0384CD572718}" type="datetimeFigureOut">
              <a:rPr lang="en-US" smtClean="0"/>
              <a:t>5/20/2026</a:t>
            </a:fld>
            <a:endParaRPr lang="en-US"/>
          </a:p>
        </p:txBody>
      </p:sp>
      <p:sp>
        <p:nvSpPr>
          <p:cNvPr id="4" name="Slide Image Placeholder 3"/>
          <p:cNvSpPr>
            <a:spLocks noGrp="1" noRot="1" noChangeAspect="1"/>
          </p:cNvSpPr>
          <p:nvPr>
            <p:ph type="sldImg" idx="2"/>
          </p:nvPr>
        </p:nvSpPr>
        <p:spPr>
          <a:xfrm>
            <a:off x="2443163" y="1200150"/>
            <a:ext cx="2428875" cy="3240088"/>
          </a:xfrm>
          <a:prstGeom prst="rect">
            <a:avLst/>
          </a:prstGeom>
          <a:noFill/>
          <a:ln w="12700">
            <a:solidFill>
              <a:prstClr val="black"/>
            </a:solidFill>
          </a:ln>
        </p:spPr>
        <p:txBody>
          <a:bodyPr vert="horz" lIns="96661" tIns="48331" rIns="96661" bIns="48331" rtlCol="0" anchor="ctr"/>
          <a:lstStyle/>
          <a:p>
            <a:endParaRPr lang="en-US"/>
          </a:p>
        </p:txBody>
      </p:sp>
      <p:sp>
        <p:nvSpPr>
          <p:cNvPr id="5" name="Notes Placeholder 4"/>
          <p:cNvSpPr>
            <a:spLocks noGrp="1"/>
          </p:cNvSpPr>
          <p:nvPr>
            <p:ph type="body" sz="quarter" idx="3"/>
          </p:nvPr>
        </p:nvSpPr>
        <p:spPr>
          <a:xfrm>
            <a:off x="731520" y="4620577"/>
            <a:ext cx="5852160" cy="3780473"/>
          </a:xfrm>
          <a:prstGeom prst="rect">
            <a:avLst/>
          </a:prstGeom>
        </p:spPr>
        <p:txBody>
          <a:bodyPr vert="horz" lIns="96661" tIns="48331" rIns="96661" bIns="48331"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9119474"/>
            <a:ext cx="3169920" cy="481726"/>
          </a:xfrm>
          <a:prstGeom prst="rect">
            <a:avLst/>
          </a:prstGeom>
        </p:spPr>
        <p:txBody>
          <a:bodyPr vert="horz" lIns="96661" tIns="48331" rIns="96661" bIns="48331" rtlCol="0" anchor="b"/>
          <a:lstStyle>
            <a:lvl1pPr algn="l">
              <a:defRPr sz="1300"/>
            </a:lvl1pPr>
          </a:lstStyle>
          <a:p>
            <a:endParaRPr lang="en-US"/>
          </a:p>
        </p:txBody>
      </p:sp>
      <p:sp>
        <p:nvSpPr>
          <p:cNvPr id="7" name="Slide Number Placeholder 6"/>
          <p:cNvSpPr>
            <a:spLocks noGrp="1"/>
          </p:cNvSpPr>
          <p:nvPr>
            <p:ph type="sldNum" sz="quarter" idx="5"/>
          </p:nvPr>
        </p:nvSpPr>
        <p:spPr>
          <a:xfrm>
            <a:off x="4143587" y="9119474"/>
            <a:ext cx="3169920" cy="481726"/>
          </a:xfrm>
          <a:prstGeom prst="rect">
            <a:avLst/>
          </a:prstGeom>
        </p:spPr>
        <p:txBody>
          <a:bodyPr vert="horz" lIns="96661" tIns="48331" rIns="96661" bIns="48331" rtlCol="0" anchor="b"/>
          <a:lstStyle>
            <a:lvl1pPr algn="r">
              <a:defRPr sz="1300"/>
            </a:lvl1pPr>
          </a:lstStyle>
          <a:p>
            <a:fld id="{5C8F99EE-B2D2-41D4-83DE-2320E59029E6}" type="slidenum">
              <a:rPr lang="en-US" smtClean="0"/>
              <a:t>‹#›</a:t>
            </a:fld>
            <a:endParaRPr lang="en-US"/>
          </a:p>
        </p:txBody>
      </p:sp>
    </p:spTree>
    <p:extLst>
      <p:ext uri="{BB962C8B-B14F-4D97-AF65-F5344CB8AC3E}">
        <p14:creationId xmlns:p14="http://schemas.microsoft.com/office/powerpoint/2010/main" val="217016575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CA">
              <a:effectLst/>
              <a:latin typeface="Helvetica Neue" panose="02000503000000020004" pitchFamily="2" charset="0"/>
            </a:endParaRPr>
          </a:p>
          <a:p>
            <a:endParaRPr lang="en-US"/>
          </a:p>
        </p:txBody>
      </p:sp>
      <p:sp>
        <p:nvSpPr>
          <p:cNvPr id="4" name="Slide Number Placeholder 3"/>
          <p:cNvSpPr>
            <a:spLocks noGrp="1"/>
          </p:cNvSpPr>
          <p:nvPr>
            <p:ph type="sldNum" sz="quarter" idx="5"/>
          </p:nvPr>
        </p:nvSpPr>
        <p:spPr/>
        <p:txBody>
          <a:bodyPr/>
          <a:lstStyle/>
          <a:p>
            <a:fld id="{5C8F99EE-B2D2-41D4-83DE-2320E59029E6}" type="slidenum">
              <a:rPr lang="en-US" smtClean="0"/>
              <a:t>1</a:t>
            </a:fld>
            <a:endParaRPr lang="en-US"/>
          </a:p>
        </p:txBody>
      </p:sp>
    </p:spTree>
    <p:extLst>
      <p:ext uri="{BB962C8B-B14F-4D97-AF65-F5344CB8AC3E}">
        <p14:creationId xmlns:p14="http://schemas.microsoft.com/office/powerpoint/2010/main" val="326581614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66DA57E-F3CF-A4FD-2371-6690AD8C435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A641D00-35F0-A3B9-A4CE-3BAEE985332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2DC8831-ED7F-FBD2-725D-E13CCF9A2075}"/>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7EC6AF1D-D1FB-0D51-6ED5-09B22F267FE5}"/>
              </a:ext>
            </a:extLst>
          </p:cNvPr>
          <p:cNvSpPr>
            <a:spLocks noGrp="1"/>
          </p:cNvSpPr>
          <p:nvPr>
            <p:ph type="sldNum" sz="quarter" idx="5"/>
          </p:nvPr>
        </p:nvSpPr>
        <p:spPr/>
        <p:txBody>
          <a:bodyPr/>
          <a:lstStyle/>
          <a:p>
            <a:fld id="{5C8F99EE-B2D2-41D4-83DE-2320E59029E6}" type="slidenum">
              <a:rPr lang="en-US" smtClean="0"/>
              <a:t>14</a:t>
            </a:fld>
            <a:endParaRPr lang="en-US"/>
          </a:p>
        </p:txBody>
      </p:sp>
    </p:spTree>
    <p:extLst>
      <p:ext uri="{BB962C8B-B14F-4D97-AF65-F5344CB8AC3E}">
        <p14:creationId xmlns:p14="http://schemas.microsoft.com/office/powerpoint/2010/main" val="277681802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A2AE220-D40E-856B-F5A5-C6190626D66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1DF178B-70B4-D470-78BD-EA538EBF6BD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C05A256-10EB-ECBD-11AC-0CEB95C0736E}"/>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FE17E3CD-692E-1A57-C6CB-B678261E7957}"/>
              </a:ext>
            </a:extLst>
          </p:cNvPr>
          <p:cNvSpPr>
            <a:spLocks noGrp="1"/>
          </p:cNvSpPr>
          <p:nvPr>
            <p:ph type="sldNum" sz="quarter" idx="5"/>
          </p:nvPr>
        </p:nvSpPr>
        <p:spPr/>
        <p:txBody>
          <a:bodyPr/>
          <a:lstStyle/>
          <a:p>
            <a:fld id="{5C8F99EE-B2D2-41D4-83DE-2320E59029E6}" type="slidenum">
              <a:rPr lang="en-US" smtClean="0"/>
              <a:t>15</a:t>
            </a:fld>
            <a:endParaRPr lang="en-US"/>
          </a:p>
        </p:txBody>
      </p:sp>
    </p:spTree>
    <p:extLst>
      <p:ext uri="{BB962C8B-B14F-4D97-AF65-F5344CB8AC3E}">
        <p14:creationId xmlns:p14="http://schemas.microsoft.com/office/powerpoint/2010/main" val="419800776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03454C8-9760-65E2-8E71-2EFC5C8151E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8D2FC04-A4EA-B852-AA0F-04644D12B34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DC77B5A-81B3-549A-AE01-8AF630CED1A2}"/>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0D1625E2-60B8-D16F-922B-E011A73A9253}"/>
              </a:ext>
            </a:extLst>
          </p:cNvPr>
          <p:cNvSpPr>
            <a:spLocks noGrp="1"/>
          </p:cNvSpPr>
          <p:nvPr>
            <p:ph type="sldNum" sz="quarter" idx="5"/>
          </p:nvPr>
        </p:nvSpPr>
        <p:spPr/>
        <p:txBody>
          <a:bodyPr/>
          <a:lstStyle/>
          <a:p>
            <a:fld id="{5C8F99EE-B2D2-41D4-83DE-2320E59029E6}" type="slidenum">
              <a:rPr lang="en-US" smtClean="0"/>
              <a:t>22</a:t>
            </a:fld>
            <a:endParaRPr lang="en-US"/>
          </a:p>
        </p:txBody>
      </p:sp>
    </p:spTree>
    <p:extLst>
      <p:ext uri="{BB962C8B-B14F-4D97-AF65-F5344CB8AC3E}">
        <p14:creationId xmlns:p14="http://schemas.microsoft.com/office/powerpoint/2010/main" val="148371635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F880B32-3B5A-EB8D-0216-55B95462175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CCBF5B6-A184-0662-B92A-3D475991C24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20F451B-A84E-BD6A-BD3D-95E5F2FC19D1}"/>
              </a:ext>
            </a:extLst>
          </p:cNvPr>
          <p:cNvSpPr>
            <a:spLocks noGrp="1"/>
          </p:cNvSpPr>
          <p:nvPr>
            <p:ph type="body" idx="1"/>
          </p:nvPr>
        </p:nvSpPr>
        <p:spPr/>
        <p:txBody>
          <a:bodyPr/>
          <a:lstStyle/>
          <a:p>
            <a:r>
              <a:rPr lang="en-US"/>
              <a:t>=</a:t>
            </a:r>
          </a:p>
        </p:txBody>
      </p:sp>
      <p:sp>
        <p:nvSpPr>
          <p:cNvPr id="4" name="Slide Number Placeholder 3">
            <a:extLst>
              <a:ext uri="{FF2B5EF4-FFF2-40B4-BE49-F238E27FC236}">
                <a16:creationId xmlns:a16="http://schemas.microsoft.com/office/drawing/2014/main" id="{BA0C08E8-8CD9-D28C-A02E-52FFEFAFCD93}"/>
              </a:ext>
            </a:extLst>
          </p:cNvPr>
          <p:cNvSpPr>
            <a:spLocks noGrp="1"/>
          </p:cNvSpPr>
          <p:nvPr>
            <p:ph type="sldNum" sz="quarter" idx="5"/>
          </p:nvPr>
        </p:nvSpPr>
        <p:spPr/>
        <p:txBody>
          <a:bodyPr/>
          <a:lstStyle/>
          <a:p>
            <a:fld id="{5C8F99EE-B2D2-41D4-83DE-2320E59029E6}" type="slidenum">
              <a:rPr lang="en-US" smtClean="0"/>
              <a:t>23</a:t>
            </a:fld>
            <a:endParaRPr lang="en-US"/>
          </a:p>
        </p:txBody>
      </p:sp>
    </p:spTree>
    <p:extLst>
      <p:ext uri="{BB962C8B-B14F-4D97-AF65-F5344CB8AC3E}">
        <p14:creationId xmlns:p14="http://schemas.microsoft.com/office/powerpoint/2010/main" val="261588961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A8E08DA-090B-A12C-30BC-681E48E1C7D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0F18A9F-B267-DC36-A7B8-FDB637B2A64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286F223-2BFD-DEEE-E4FB-5D94FFD4A72E}"/>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F12CF629-99D7-D71D-1A8A-FC1153FF1083}"/>
              </a:ext>
            </a:extLst>
          </p:cNvPr>
          <p:cNvSpPr>
            <a:spLocks noGrp="1"/>
          </p:cNvSpPr>
          <p:nvPr>
            <p:ph type="sldNum" sz="quarter" idx="5"/>
          </p:nvPr>
        </p:nvSpPr>
        <p:spPr/>
        <p:txBody>
          <a:bodyPr/>
          <a:lstStyle/>
          <a:p>
            <a:fld id="{5C8F99EE-B2D2-41D4-83DE-2320E59029E6}" type="slidenum">
              <a:rPr lang="en-US" smtClean="0"/>
              <a:t>24</a:t>
            </a:fld>
            <a:endParaRPr lang="en-US"/>
          </a:p>
        </p:txBody>
      </p:sp>
    </p:spTree>
    <p:extLst>
      <p:ext uri="{BB962C8B-B14F-4D97-AF65-F5344CB8AC3E}">
        <p14:creationId xmlns:p14="http://schemas.microsoft.com/office/powerpoint/2010/main" val="355899601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4F2F78-8720-C1D1-4752-C73505C8005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16813A2-CC72-C978-D637-474957233E4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DBCA62A-C2E8-017D-A59F-F11B8CDABAC7}"/>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D4A8194E-C1A3-8E34-873E-DE0AE9495D6A}"/>
              </a:ext>
            </a:extLst>
          </p:cNvPr>
          <p:cNvSpPr>
            <a:spLocks noGrp="1"/>
          </p:cNvSpPr>
          <p:nvPr>
            <p:ph type="sldNum" sz="quarter" idx="5"/>
          </p:nvPr>
        </p:nvSpPr>
        <p:spPr/>
        <p:txBody>
          <a:bodyPr/>
          <a:lstStyle/>
          <a:p>
            <a:fld id="{5C8F99EE-B2D2-41D4-83DE-2320E59029E6}" type="slidenum">
              <a:rPr lang="en-US" smtClean="0"/>
              <a:t>25</a:t>
            </a:fld>
            <a:endParaRPr lang="en-US"/>
          </a:p>
        </p:txBody>
      </p:sp>
    </p:spTree>
    <p:extLst>
      <p:ext uri="{BB962C8B-B14F-4D97-AF65-F5344CB8AC3E}">
        <p14:creationId xmlns:p14="http://schemas.microsoft.com/office/powerpoint/2010/main" val="102780906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8F51E48-5F2C-1A2D-AF2D-6B9C441328F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C436ABB-3B4A-1658-6751-31844BF6663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BB292B2-DDBC-55CB-C885-422DA7037243}"/>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41D9931D-0E01-29FF-CBBB-57D33F7DAD86}"/>
              </a:ext>
            </a:extLst>
          </p:cNvPr>
          <p:cNvSpPr>
            <a:spLocks noGrp="1"/>
          </p:cNvSpPr>
          <p:nvPr>
            <p:ph type="sldNum" sz="quarter" idx="5"/>
          </p:nvPr>
        </p:nvSpPr>
        <p:spPr/>
        <p:txBody>
          <a:bodyPr/>
          <a:lstStyle/>
          <a:p>
            <a:fld id="{5C8F99EE-B2D2-41D4-83DE-2320E59029E6}" type="slidenum">
              <a:rPr lang="en-US" smtClean="0"/>
              <a:t>26</a:t>
            </a:fld>
            <a:endParaRPr lang="en-US"/>
          </a:p>
        </p:txBody>
      </p:sp>
    </p:spTree>
    <p:extLst>
      <p:ext uri="{BB962C8B-B14F-4D97-AF65-F5344CB8AC3E}">
        <p14:creationId xmlns:p14="http://schemas.microsoft.com/office/powerpoint/2010/main" val="246348924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DC8B475-3834-1BD5-4650-42D888211F3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FA46C79-C18F-5FEB-16B8-AB4BB2D377A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3A58CA5-2575-61C7-7DDC-E04FC572C7A3}"/>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ACA86FB4-2D97-306C-0427-246AB67D1E99}"/>
              </a:ext>
            </a:extLst>
          </p:cNvPr>
          <p:cNvSpPr>
            <a:spLocks noGrp="1"/>
          </p:cNvSpPr>
          <p:nvPr>
            <p:ph type="sldNum" sz="quarter" idx="5"/>
          </p:nvPr>
        </p:nvSpPr>
        <p:spPr/>
        <p:txBody>
          <a:bodyPr/>
          <a:lstStyle/>
          <a:p>
            <a:fld id="{5C8F99EE-B2D2-41D4-83DE-2320E59029E6}" type="slidenum">
              <a:rPr lang="en-US" smtClean="0"/>
              <a:t>27</a:t>
            </a:fld>
            <a:endParaRPr lang="en-US"/>
          </a:p>
        </p:txBody>
      </p:sp>
    </p:spTree>
    <p:extLst>
      <p:ext uri="{BB962C8B-B14F-4D97-AF65-F5344CB8AC3E}">
        <p14:creationId xmlns:p14="http://schemas.microsoft.com/office/powerpoint/2010/main" val="69369783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97807CC-D07F-A9A2-44C3-E2C9D505A60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EA82E22-200D-0328-2FEF-A7294A0B598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1842D16-841D-F93C-D1CE-515CDDF8A7EA}"/>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E4E1F043-16E7-5A6B-8A62-1A9ACDB247FE}"/>
              </a:ext>
            </a:extLst>
          </p:cNvPr>
          <p:cNvSpPr>
            <a:spLocks noGrp="1"/>
          </p:cNvSpPr>
          <p:nvPr>
            <p:ph type="sldNum" sz="quarter" idx="5"/>
          </p:nvPr>
        </p:nvSpPr>
        <p:spPr/>
        <p:txBody>
          <a:bodyPr/>
          <a:lstStyle/>
          <a:p>
            <a:fld id="{5C8F99EE-B2D2-41D4-83DE-2320E59029E6}" type="slidenum">
              <a:rPr lang="en-US" smtClean="0"/>
              <a:t>28</a:t>
            </a:fld>
            <a:endParaRPr lang="en-US"/>
          </a:p>
        </p:txBody>
      </p:sp>
    </p:spTree>
    <p:extLst>
      <p:ext uri="{BB962C8B-B14F-4D97-AF65-F5344CB8AC3E}">
        <p14:creationId xmlns:p14="http://schemas.microsoft.com/office/powerpoint/2010/main" val="29220088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0B01F00-7851-F375-1615-F9675B58AEC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60860BC-4BAB-036C-BE21-9CE8DAF9EB0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7AF73C9-8668-1F65-01E6-07AAB3D37416}"/>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2FF33712-A89C-613B-2576-B08F88D71887}"/>
              </a:ext>
            </a:extLst>
          </p:cNvPr>
          <p:cNvSpPr>
            <a:spLocks noGrp="1"/>
          </p:cNvSpPr>
          <p:nvPr>
            <p:ph type="sldNum" sz="quarter" idx="5"/>
          </p:nvPr>
        </p:nvSpPr>
        <p:spPr/>
        <p:txBody>
          <a:bodyPr/>
          <a:lstStyle/>
          <a:p>
            <a:fld id="{5C8F99EE-B2D2-41D4-83DE-2320E59029E6}" type="slidenum">
              <a:rPr lang="en-US" smtClean="0"/>
              <a:t>32</a:t>
            </a:fld>
            <a:endParaRPr lang="en-US"/>
          </a:p>
        </p:txBody>
      </p:sp>
    </p:spTree>
    <p:extLst>
      <p:ext uri="{BB962C8B-B14F-4D97-AF65-F5344CB8AC3E}">
        <p14:creationId xmlns:p14="http://schemas.microsoft.com/office/powerpoint/2010/main" val="82634595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endParaRPr lang="en-CA" b="0" i="0" u="none" strike="noStrike">
              <a:solidFill>
                <a:srgbClr val="000000"/>
              </a:solidFill>
              <a:effectLst/>
              <a:latin typeface="Arial" panose="020B0604020202020204" pitchFamily="34" charset="0"/>
            </a:endParaRPr>
          </a:p>
          <a:p>
            <a:pPr algn="l"/>
            <a:endParaRPr lang="en-CA" b="0" i="0" u="none" strike="noStrike">
              <a:solidFill>
                <a:srgbClr val="000000"/>
              </a:solidFill>
              <a:effectLst/>
              <a:latin typeface="Arial" panose="020B0604020202020204" pitchFamily="34" charset="0"/>
            </a:endParaRPr>
          </a:p>
          <a:p>
            <a:pPr marL="228600" indent="-228600" algn="l">
              <a:buAutoNum type="alphaLcPeriod"/>
            </a:pPr>
            <a:endParaRPr lang="en-CA" b="0" i="0" u="none" strike="noStrike">
              <a:solidFill>
                <a:srgbClr val="000000"/>
              </a:solidFill>
              <a:effectLst/>
              <a:latin typeface="Arial" panose="020B0604020202020204" pitchFamily="34" charset="0"/>
            </a:endParaRPr>
          </a:p>
          <a:p>
            <a:pPr marL="228600" indent="-228600" algn="l">
              <a:buAutoNum type="alphaLcPeriod"/>
            </a:pPr>
            <a:endParaRPr lang="en-CA" b="0" i="0" u="none" strike="noStrike">
              <a:solidFill>
                <a:srgbClr val="000000"/>
              </a:solidFill>
              <a:effectLst/>
              <a:latin typeface="Arial" panose="020B0604020202020204" pitchFamily="34" charset="0"/>
            </a:endParaRPr>
          </a:p>
          <a:p>
            <a:pPr algn="l">
              <a:buNone/>
            </a:pPr>
            <a:endParaRPr lang="en-CA" b="0" i="0" u="none" strike="noStrike">
              <a:solidFill>
                <a:srgbClr val="000000"/>
              </a:solidFill>
              <a:effectLst/>
              <a:latin typeface="Arial" panose="020B0604020202020204" pitchFamily="34" charset="0"/>
            </a:endParaRPr>
          </a:p>
          <a:p>
            <a:pPr>
              <a:buNone/>
            </a:pPr>
            <a:br>
              <a:rPr lang="en-CA"/>
            </a:br>
            <a:endParaRPr lang="en-CA" b="0" i="0" u="none" strike="noStrike">
              <a:solidFill>
                <a:srgbClr val="000000"/>
              </a:solidFill>
              <a:effectLst/>
              <a:latin typeface="Arial" panose="020B0604020202020204" pitchFamily="34" charset="0"/>
            </a:endParaRPr>
          </a:p>
          <a:p>
            <a:pPr algn="l"/>
            <a:endParaRPr lang="en-CA" b="0" i="0" u="none" strike="noStrike">
              <a:solidFill>
                <a:srgbClr val="000000"/>
              </a:solidFill>
              <a:effectLst/>
              <a:latin typeface="Arial" panose="020B0604020202020204" pitchFamily="34" charset="0"/>
            </a:endParaRPr>
          </a:p>
          <a:p>
            <a:pPr algn="l">
              <a:buNone/>
            </a:pPr>
            <a:endParaRPr lang="en-CA" b="0" i="0" u="none" strike="noStrike">
              <a:solidFill>
                <a:srgbClr val="000000"/>
              </a:solidFill>
              <a:effectLst/>
              <a:latin typeface="Arial" panose="020B0604020202020204" pitchFamily="34" charset="0"/>
            </a:endParaRPr>
          </a:p>
          <a:p>
            <a:pPr algn="l"/>
            <a:endParaRPr lang="en-CA" b="0" i="0" u="none" strike="noStrike">
              <a:solidFill>
                <a:srgbClr val="000000"/>
              </a:solidFill>
              <a:effectLst/>
              <a:latin typeface="Arial" panose="020B0604020202020204" pitchFamily="34" charset="0"/>
            </a:endParaRPr>
          </a:p>
          <a:p>
            <a:pPr marL="285750" indent="-285750" algn="l">
              <a:buAutoNum type="romanLcPeriod"/>
            </a:pPr>
            <a:endParaRPr lang="en-CA" b="0" i="0" u="none" strike="noStrike">
              <a:solidFill>
                <a:srgbClr val="000000"/>
              </a:solidFill>
              <a:effectLst/>
              <a:latin typeface="Arial" panose="020B0604020202020204" pitchFamily="34" charset="0"/>
            </a:endParaRPr>
          </a:p>
          <a:p>
            <a:endParaRPr lang="en-US"/>
          </a:p>
        </p:txBody>
      </p:sp>
      <p:sp>
        <p:nvSpPr>
          <p:cNvPr id="4" name="Slide Number Placeholder 3"/>
          <p:cNvSpPr>
            <a:spLocks noGrp="1"/>
          </p:cNvSpPr>
          <p:nvPr>
            <p:ph type="sldNum" sz="quarter" idx="5"/>
          </p:nvPr>
        </p:nvSpPr>
        <p:spPr/>
        <p:txBody>
          <a:bodyPr/>
          <a:lstStyle/>
          <a:p>
            <a:fld id="{5C8F99EE-B2D2-41D4-83DE-2320E59029E6}" type="slidenum">
              <a:rPr lang="en-US" smtClean="0"/>
              <a:t>2</a:t>
            </a:fld>
            <a:endParaRPr lang="en-US"/>
          </a:p>
        </p:txBody>
      </p:sp>
    </p:spTree>
    <p:extLst>
      <p:ext uri="{BB962C8B-B14F-4D97-AF65-F5344CB8AC3E}">
        <p14:creationId xmlns:p14="http://schemas.microsoft.com/office/powerpoint/2010/main" val="101361447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379CF84-6B93-9C53-65CA-737BA6DD894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5AA85C5-73B7-0E75-9EA4-ACC5DFF4458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6135722-F2B3-6C8D-4D9B-8ED4802B8B74}"/>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BCC0836E-1223-18B8-196A-9B9E92AED838}"/>
              </a:ext>
            </a:extLst>
          </p:cNvPr>
          <p:cNvSpPr>
            <a:spLocks noGrp="1"/>
          </p:cNvSpPr>
          <p:nvPr>
            <p:ph type="sldNum" sz="quarter" idx="5"/>
          </p:nvPr>
        </p:nvSpPr>
        <p:spPr/>
        <p:txBody>
          <a:bodyPr/>
          <a:lstStyle/>
          <a:p>
            <a:fld id="{5C8F99EE-B2D2-41D4-83DE-2320E59029E6}" type="slidenum">
              <a:rPr lang="en-US" smtClean="0"/>
              <a:t>33</a:t>
            </a:fld>
            <a:endParaRPr lang="en-US"/>
          </a:p>
        </p:txBody>
      </p:sp>
    </p:spTree>
    <p:extLst>
      <p:ext uri="{BB962C8B-B14F-4D97-AF65-F5344CB8AC3E}">
        <p14:creationId xmlns:p14="http://schemas.microsoft.com/office/powerpoint/2010/main" val="85000871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55B7F1-8B79-44D4-75E4-A7006D29992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731CF7B-D825-DA22-EC76-7B2CC8F0415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5B71255-7DC3-3045-24C3-0BA2980480AF}"/>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B4195013-8C95-9B15-C00E-4DFED97B4ABE}"/>
              </a:ext>
            </a:extLst>
          </p:cNvPr>
          <p:cNvSpPr>
            <a:spLocks noGrp="1"/>
          </p:cNvSpPr>
          <p:nvPr>
            <p:ph type="sldNum" sz="quarter" idx="5"/>
          </p:nvPr>
        </p:nvSpPr>
        <p:spPr/>
        <p:txBody>
          <a:bodyPr/>
          <a:lstStyle/>
          <a:p>
            <a:fld id="{5C8F99EE-B2D2-41D4-83DE-2320E59029E6}" type="slidenum">
              <a:rPr lang="en-US" smtClean="0"/>
              <a:t>34</a:t>
            </a:fld>
            <a:endParaRPr lang="en-US"/>
          </a:p>
        </p:txBody>
      </p:sp>
    </p:spTree>
    <p:extLst>
      <p:ext uri="{BB962C8B-B14F-4D97-AF65-F5344CB8AC3E}">
        <p14:creationId xmlns:p14="http://schemas.microsoft.com/office/powerpoint/2010/main" val="114914449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5C8F99EE-B2D2-41D4-83DE-2320E59029E6}" type="slidenum">
              <a:rPr lang="en-US" smtClean="0"/>
              <a:t>35</a:t>
            </a:fld>
            <a:endParaRPr lang="en-US"/>
          </a:p>
        </p:txBody>
      </p:sp>
    </p:spTree>
    <p:extLst>
      <p:ext uri="{BB962C8B-B14F-4D97-AF65-F5344CB8AC3E}">
        <p14:creationId xmlns:p14="http://schemas.microsoft.com/office/powerpoint/2010/main" val="117824305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D1A008-59AD-BB61-2EBA-75BF52B9807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BFBA345-61C9-4D56-175E-0F9FE48627C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33FD08B-A110-F6F3-4F9A-4EF01FF87396}"/>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E395EFBF-BC57-2B34-EA9B-3B324F3C8CB7}"/>
              </a:ext>
            </a:extLst>
          </p:cNvPr>
          <p:cNvSpPr>
            <a:spLocks noGrp="1"/>
          </p:cNvSpPr>
          <p:nvPr>
            <p:ph type="sldNum" sz="quarter" idx="5"/>
          </p:nvPr>
        </p:nvSpPr>
        <p:spPr/>
        <p:txBody>
          <a:bodyPr/>
          <a:lstStyle/>
          <a:p>
            <a:fld id="{5C8F99EE-B2D2-41D4-83DE-2320E59029E6}" type="slidenum">
              <a:rPr lang="en-US" smtClean="0"/>
              <a:t>36</a:t>
            </a:fld>
            <a:endParaRPr lang="en-US"/>
          </a:p>
        </p:txBody>
      </p:sp>
    </p:spTree>
    <p:extLst>
      <p:ext uri="{BB962C8B-B14F-4D97-AF65-F5344CB8AC3E}">
        <p14:creationId xmlns:p14="http://schemas.microsoft.com/office/powerpoint/2010/main" val="244604382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2F30B46-383F-FD03-8D8E-50CDD1F380C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25867ED-77FB-D629-98C0-E3C9499F774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C5005DC-2E7D-E76F-0FB0-F76035551BFD}"/>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06B5A737-942C-9713-4246-8EFCA3F73475}"/>
              </a:ext>
            </a:extLst>
          </p:cNvPr>
          <p:cNvSpPr>
            <a:spLocks noGrp="1"/>
          </p:cNvSpPr>
          <p:nvPr>
            <p:ph type="sldNum" sz="quarter" idx="5"/>
          </p:nvPr>
        </p:nvSpPr>
        <p:spPr/>
        <p:txBody>
          <a:bodyPr/>
          <a:lstStyle/>
          <a:p>
            <a:fld id="{5C8F99EE-B2D2-41D4-83DE-2320E59029E6}" type="slidenum">
              <a:rPr lang="en-US" smtClean="0"/>
              <a:t>37</a:t>
            </a:fld>
            <a:endParaRPr lang="en-US"/>
          </a:p>
        </p:txBody>
      </p:sp>
    </p:spTree>
    <p:extLst>
      <p:ext uri="{BB962C8B-B14F-4D97-AF65-F5344CB8AC3E}">
        <p14:creationId xmlns:p14="http://schemas.microsoft.com/office/powerpoint/2010/main" val="28066194"/>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71AB0CE-6AA3-2E40-D19F-ABDF4449AFD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9165865-076E-D9E1-26B4-91C35ACD136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FBE34F2-B00F-2417-6E4F-5270760B19EF}"/>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F374A454-F6DF-D20C-0CFF-83327185432D}"/>
              </a:ext>
            </a:extLst>
          </p:cNvPr>
          <p:cNvSpPr>
            <a:spLocks noGrp="1"/>
          </p:cNvSpPr>
          <p:nvPr>
            <p:ph type="sldNum" sz="quarter" idx="5"/>
          </p:nvPr>
        </p:nvSpPr>
        <p:spPr/>
        <p:txBody>
          <a:bodyPr/>
          <a:lstStyle/>
          <a:p>
            <a:fld id="{5C8F99EE-B2D2-41D4-83DE-2320E59029E6}" type="slidenum">
              <a:rPr lang="en-US" smtClean="0"/>
              <a:t>38</a:t>
            </a:fld>
            <a:endParaRPr lang="en-US"/>
          </a:p>
        </p:txBody>
      </p:sp>
    </p:spTree>
    <p:extLst>
      <p:ext uri="{BB962C8B-B14F-4D97-AF65-F5344CB8AC3E}">
        <p14:creationId xmlns:p14="http://schemas.microsoft.com/office/powerpoint/2010/main" val="261273800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8572698-26B7-4B88-DD52-E6810E6850D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EFE584E-F12A-0563-D415-DA17639381E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A60FA5F-86EE-8111-8114-04A44CEA79FB}"/>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512A248E-E8E0-F1CB-22A0-69D975AC4FD6}"/>
              </a:ext>
            </a:extLst>
          </p:cNvPr>
          <p:cNvSpPr>
            <a:spLocks noGrp="1"/>
          </p:cNvSpPr>
          <p:nvPr>
            <p:ph type="sldNum" sz="quarter" idx="5"/>
          </p:nvPr>
        </p:nvSpPr>
        <p:spPr/>
        <p:txBody>
          <a:bodyPr/>
          <a:lstStyle/>
          <a:p>
            <a:fld id="{5C8F99EE-B2D2-41D4-83DE-2320E59029E6}" type="slidenum">
              <a:rPr lang="en-US" smtClean="0"/>
              <a:t>39</a:t>
            </a:fld>
            <a:endParaRPr lang="en-US"/>
          </a:p>
        </p:txBody>
      </p:sp>
    </p:spTree>
    <p:extLst>
      <p:ext uri="{BB962C8B-B14F-4D97-AF65-F5344CB8AC3E}">
        <p14:creationId xmlns:p14="http://schemas.microsoft.com/office/powerpoint/2010/main" val="4055236396"/>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ACB01C9-3BE8-065D-641A-A27BFFEAFBD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40CA981-AB90-519D-8AA3-9DFA08F5495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C4B7F65-05F1-9593-BB79-0B76B8F7EF48}"/>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4C247EA6-6484-1192-3267-BDE6CB333410}"/>
              </a:ext>
            </a:extLst>
          </p:cNvPr>
          <p:cNvSpPr>
            <a:spLocks noGrp="1"/>
          </p:cNvSpPr>
          <p:nvPr>
            <p:ph type="sldNum" sz="quarter" idx="5"/>
          </p:nvPr>
        </p:nvSpPr>
        <p:spPr/>
        <p:txBody>
          <a:bodyPr/>
          <a:lstStyle/>
          <a:p>
            <a:fld id="{5C8F99EE-B2D2-41D4-83DE-2320E59029E6}" type="slidenum">
              <a:rPr lang="en-US" smtClean="0"/>
              <a:t>40</a:t>
            </a:fld>
            <a:endParaRPr lang="en-US"/>
          </a:p>
        </p:txBody>
      </p:sp>
    </p:spTree>
    <p:extLst>
      <p:ext uri="{BB962C8B-B14F-4D97-AF65-F5344CB8AC3E}">
        <p14:creationId xmlns:p14="http://schemas.microsoft.com/office/powerpoint/2010/main" val="1770820612"/>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B83B9DA-A93D-821D-4F64-6A7CAD353C9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6019A52-0101-E44A-3171-ED34292C4C1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821A5D0-22E9-71D7-046A-84447D91CAA0}"/>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9936DAEE-0CE9-E663-E507-8C49B24EFA9F}"/>
              </a:ext>
            </a:extLst>
          </p:cNvPr>
          <p:cNvSpPr>
            <a:spLocks noGrp="1"/>
          </p:cNvSpPr>
          <p:nvPr>
            <p:ph type="sldNum" sz="quarter" idx="5"/>
          </p:nvPr>
        </p:nvSpPr>
        <p:spPr/>
        <p:txBody>
          <a:bodyPr/>
          <a:lstStyle/>
          <a:p>
            <a:fld id="{5C8F99EE-B2D2-41D4-83DE-2320E59029E6}" type="slidenum">
              <a:rPr lang="en-US" smtClean="0"/>
              <a:t>41</a:t>
            </a:fld>
            <a:endParaRPr lang="en-US"/>
          </a:p>
        </p:txBody>
      </p:sp>
    </p:spTree>
    <p:extLst>
      <p:ext uri="{BB962C8B-B14F-4D97-AF65-F5344CB8AC3E}">
        <p14:creationId xmlns:p14="http://schemas.microsoft.com/office/powerpoint/2010/main" val="2430495296"/>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A917614-8839-0D2B-5BA3-67E09FD9E40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58E08EE-00EC-A43F-8D35-48E0C5419E9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352BDB4-11EA-5167-0CCD-B83DCFEBE6CF}"/>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9EB36449-D740-9B6A-9DFC-D328D6BF734D}"/>
              </a:ext>
            </a:extLst>
          </p:cNvPr>
          <p:cNvSpPr>
            <a:spLocks noGrp="1"/>
          </p:cNvSpPr>
          <p:nvPr>
            <p:ph type="sldNum" sz="quarter" idx="5"/>
          </p:nvPr>
        </p:nvSpPr>
        <p:spPr/>
        <p:txBody>
          <a:bodyPr/>
          <a:lstStyle/>
          <a:p>
            <a:fld id="{5C8F99EE-B2D2-41D4-83DE-2320E59029E6}" type="slidenum">
              <a:rPr lang="en-US" smtClean="0"/>
              <a:t>42</a:t>
            </a:fld>
            <a:endParaRPr lang="en-US"/>
          </a:p>
        </p:txBody>
      </p:sp>
    </p:spTree>
    <p:extLst>
      <p:ext uri="{BB962C8B-B14F-4D97-AF65-F5344CB8AC3E}">
        <p14:creationId xmlns:p14="http://schemas.microsoft.com/office/powerpoint/2010/main" val="26327260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5C8F99EE-B2D2-41D4-83DE-2320E59029E6}" type="slidenum">
              <a:rPr lang="en-US" smtClean="0"/>
              <a:t>7</a:t>
            </a:fld>
            <a:endParaRPr lang="en-US"/>
          </a:p>
        </p:txBody>
      </p:sp>
    </p:spTree>
    <p:extLst>
      <p:ext uri="{BB962C8B-B14F-4D97-AF65-F5344CB8AC3E}">
        <p14:creationId xmlns:p14="http://schemas.microsoft.com/office/powerpoint/2010/main" val="287486583"/>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6A173F5-60AA-D5D6-B292-7EAD2539E7B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1BB52C7-B111-327B-A34A-566A99866FC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968867C-C4A2-E378-08C8-91137E9CFE21}"/>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B516FF14-0106-49C3-E337-4930DFD2F164}"/>
              </a:ext>
            </a:extLst>
          </p:cNvPr>
          <p:cNvSpPr>
            <a:spLocks noGrp="1"/>
          </p:cNvSpPr>
          <p:nvPr>
            <p:ph type="sldNum" sz="quarter" idx="5"/>
          </p:nvPr>
        </p:nvSpPr>
        <p:spPr/>
        <p:txBody>
          <a:bodyPr/>
          <a:lstStyle/>
          <a:p>
            <a:fld id="{5C8F99EE-B2D2-41D4-83DE-2320E59029E6}" type="slidenum">
              <a:rPr lang="en-US" smtClean="0"/>
              <a:t>43</a:t>
            </a:fld>
            <a:endParaRPr lang="en-US"/>
          </a:p>
        </p:txBody>
      </p:sp>
    </p:spTree>
    <p:extLst>
      <p:ext uri="{BB962C8B-B14F-4D97-AF65-F5344CB8AC3E}">
        <p14:creationId xmlns:p14="http://schemas.microsoft.com/office/powerpoint/2010/main" val="442240858"/>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DACBBE5-BDA0-2E20-F290-6221F57C41D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C96AED3-CF70-559E-8F98-144988E38FE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B08F89B-0A17-18B8-AFD2-3D08DC2EC3EF}"/>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5E9C1B80-B635-C312-F307-B4D459E6AE25}"/>
              </a:ext>
            </a:extLst>
          </p:cNvPr>
          <p:cNvSpPr>
            <a:spLocks noGrp="1"/>
          </p:cNvSpPr>
          <p:nvPr>
            <p:ph type="sldNum" sz="quarter" idx="5"/>
          </p:nvPr>
        </p:nvSpPr>
        <p:spPr/>
        <p:txBody>
          <a:bodyPr/>
          <a:lstStyle/>
          <a:p>
            <a:fld id="{5C8F99EE-B2D2-41D4-83DE-2320E59029E6}" type="slidenum">
              <a:rPr lang="en-US" smtClean="0"/>
              <a:t>46</a:t>
            </a:fld>
            <a:endParaRPr lang="en-US"/>
          </a:p>
        </p:txBody>
      </p:sp>
    </p:spTree>
    <p:extLst>
      <p:ext uri="{BB962C8B-B14F-4D97-AF65-F5344CB8AC3E}">
        <p14:creationId xmlns:p14="http://schemas.microsoft.com/office/powerpoint/2010/main" val="376231079"/>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5C8F99EE-B2D2-41D4-83DE-2320E59029E6}" type="slidenum">
              <a:rPr lang="en-US" smtClean="0"/>
              <a:t>47</a:t>
            </a:fld>
            <a:endParaRPr lang="en-US"/>
          </a:p>
        </p:txBody>
      </p:sp>
    </p:spTree>
    <p:extLst>
      <p:ext uri="{BB962C8B-B14F-4D97-AF65-F5344CB8AC3E}">
        <p14:creationId xmlns:p14="http://schemas.microsoft.com/office/powerpoint/2010/main" val="3618374301"/>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D93901-A025-153C-2503-662C1D9E874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6937146-7AC6-AA80-54E2-4FC2E7CDE61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87AF716-C327-5ACF-03F9-161DD27BB8D0}"/>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0B748CB9-8E83-5560-35EB-38B92B366917}"/>
              </a:ext>
            </a:extLst>
          </p:cNvPr>
          <p:cNvSpPr>
            <a:spLocks noGrp="1"/>
          </p:cNvSpPr>
          <p:nvPr>
            <p:ph type="sldNum" sz="quarter" idx="5"/>
          </p:nvPr>
        </p:nvSpPr>
        <p:spPr/>
        <p:txBody>
          <a:bodyPr/>
          <a:lstStyle/>
          <a:p>
            <a:fld id="{5C8F99EE-B2D2-41D4-83DE-2320E59029E6}" type="slidenum">
              <a:rPr lang="en-US" smtClean="0"/>
              <a:t>48</a:t>
            </a:fld>
            <a:endParaRPr lang="en-US"/>
          </a:p>
        </p:txBody>
      </p:sp>
    </p:spTree>
    <p:extLst>
      <p:ext uri="{BB962C8B-B14F-4D97-AF65-F5344CB8AC3E}">
        <p14:creationId xmlns:p14="http://schemas.microsoft.com/office/powerpoint/2010/main" val="3498639858"/>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C1390F-3835-DF3F-18EE-D155C1041E1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DC9BA18-C1F3-F05E-E344-D814F446614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2DA2E84-B11C-E38F-2EFE-D28DAFE316D1}"/>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5BCB4C86-8E39-480C-3352-7A45F08FA42B}"/>
              </a:ext>
            </a:extLst>
          </p:cNvPr>
          <p:cNvSpPr>
            <a:spLocks noGrp="1"/>
          </p:cNvSpPr>
          <p:nvPr>
            <p:ph type="sldNum" sz="quarter" idx="5"/>
          </p:nvPr>
        </p:nvSpPr>
        <p:spPr/>
        <p:txBody>
          <a:bodyPr/>
          <a:lstStyle/>
          <a:p>
            <a:fld id="{5C8F99EE-B2D2-41D4-83DE-2320E59029E6}" type="slidenum">
              <a:rPr lang="en-US" smtClean="0"/>
              <a:t>49</a:t>
            </a:fld>
            <a:endParaRPr lang="en-US"/>
          </a:p>
        </p:txBody>
      </p:sp>
    </p:spTree>
    <p:extLst>
      <p:ext uri="{BB962C8B-B14F-4D97-AF65-F5344CB8AC3E}">
        <p14:creationId xmlns:p14="http://schemas.microsoft.com/office/powerpoint/2010/main" val="501344910"/>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61B69DA-85E3-C735-5E42-6C3ED5047F9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2D8321A-7D42-86DE-8AF2-DBFDA10DF79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62451FF-BF0A-C1F7-30D9-A6DBA09A4080}"/>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D246D2A1-DB1A-D2DF-5420-69221D197811}"/>
              </a:ext>
            </a:extLst>
          </p:cNvPr>
          <p:cNvSpPr>
            <a:spLocks noGrp="1"/>
          </p:cNvSpPr>
          <p:nvPr>
            <p:ph type="sldNum" sz="quarter" idx="5"/>
          </p:nvPr>
        </p:nvSpPr>
        <p:spPr/>
        <p:txBody>
          <a:bodyPr/>
          <a:lstStyle/>
          <a:p>
            <a:fld id="{5C8F99EE-B2D2-41D4-83DE-2320E59029E6}" type="slidenum">
              <a:rPr lang="en-US" smtClean="0"/>
              <a:t>50</a:t>
            </a:fld>
            <a:endParaRPr lang="en-US"/>
          </a:p>
        </p:txBody>
      </p:sp>
    </p:spTree>
    <p:extLst>
      <p:ext uri="{BB962C8B-B14F-4D97-AF65-F5344CB8AC3E}">
        <p14:creationId xmlns:p14="http://schemas.microsoft.com/office/powerpoint/2010/main" val="396133421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5C8F99EE-B2D2-41D4-83DE-2320E59029E6}" type="slidenum">
              <a:rPr lang="en-US" smtClean="0"/>
              <a:t>8</a:t>
            </a:fld>
            <a:endParaRPr lang="en-US"/>
          </a:p>
        </p:txBody>
      </p:sp>
    </p:spTree>
    <p:extLst>
      <p:ext uri="{BB962C8B-B14F-4D97-AF65-F5344CB8AC3E}">
        <p14:creationId xmlns:p14="http://schemas.microsoft.com/office/powerpoint/2010/main" val="376657232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EA783BA-FD01-9CAF-5CA0-BD11AE59A89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D19D96C-B376-32F4-AEA1-4C6D08870FD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D036A84-F868-6556-4F8C-92F3EC0DBA16}"/>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AA97F706-E01D-4B2D-0E37-A587B41BAE12}"/>
              </a:ext>
            </a:extLst>
          </p:cNvPr>
          <p:cNvSpPr>
            <a:spLocks noGrp="1"/>
          </p:cNvSpPr>
          <p:nvPr>
            <p:ph type="sldNum" sz="quarter" idx="5"/>
          </p:nvPr>
        </p:nvSpPr>
        <p:spPr/>
        <p:txBody>
          <a:bodyPr/>
          <a:lstStyle/>
          <a:p>
            <a:fld id="{5C8F99EE-B2D2-41D4-83DE-2320E59029E6}" type="slidenum">
              <a:rPr lang="en-US" smtClean="0"/>
              <a:t>9</a:t>
            </a:fld>
            <a:endParaRPr lang="en-US"/>
          </a:p>
        </p:txBody>
      </p:sp>
    </p:spTree>
    <p:extLst>
      <p:ext uri="{BB962C8B-B14F-4D97-AF65-F5344CB8AC3E}">
        <p14:creationId xmlns:p14="http://schemas.microsoft.com/office/powerpoint/2010/main" val="301925862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55DA556-BFB0-AB3F-944D-B9B259D72FA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36252C7-2826-ECE9-A4E2-64FB396449D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37ED601-73FD-8057-104A-43447CA22456}"/>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65CBE9D4-78CA-4A61-7406-0EE761659214}"/>
              </a:ext>
            </a:extLst>
          </p:cNvPr>
          <p:cNvSpPr>
            <a:spLocks noGrp="1"/>
          </p:cNvSpPr>
          <p:nvPr>
            <p:ph type="sldNum" sz="quarter" idx="5"/>
          </p:nvPr>
        </p:nvSpPr>
        <p:spPr/>
        <p:txBody>
          <a:bodyPr/>
          <a:lstStyle/>
          <a:p>
            <a:fld id="{5C8F99EE-B2D2-41D4-83DE-2320E59029E6}" type="slidenum">
              <a:rPr lang="en-US" smtClean="0"/>
              <a:t>10</a:t>
            </a:fld>
            <a:endParaRPr lang="en-US"/>
          </a:p>
        </p:txBody>
      </p:sp>
    </p:spTree>
    <p:extLst>
      <p:ext uri="{BB962C8B-B14F-4D97-AF65-F5344CB8AC3E}">
        <p14:creationId xmlns:p14="http://schemas.microsoft.com/office/powerpoint/2010/main" val="208595980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5E420A0-4D26-7C08-28F8-1E962D342EC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59A7F5D-52D4-B550-5958-AB646B448FF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08F2B6D-32A7-77C7-1F16-32FA16F0ED91}"/>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5265D3A5-3453-76F5-9F31-67CD744733CA}"/>
              </a:ext>
            </a:extLst>
          </p:cNvPr>
          <p:cNvSpPr>
            <a:spLocks noGrp="1"/>
          </p:cNvSpPr>
          <p:nvPr>
            <p:ph type="sldNum" sz="quarter" idx="5"/>
          </p:nvPr>
        </p:nvSpPr>
        <p:spPr/>
        <p:txBody>
          <a:bodyPr/>
          <a:lstStyle/>
          <a:p>
            <a:fld id="{5C8F99EE-B2D2-41D4-83DE-2320E59029E6}" type="slidenum">
              <a:rPr lang="en-US" smtClean="0"/>
              <a:t>11</a:t>
            </a:fld>
            <a:endParaRPr lang="en-US"/>
          </a:p>
        </p:txBody>
      </p:sp>
    </p:spTree>
    <p:extLst>
      <p:ext uri="{BB962C8B-B14F-4D97-AF65-F5344CB8AC3E}">
        <p14:creationId xmlns:p14="http://schemas.microsoft.com/office/powerpoint/2010/main" val="165134270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0820AE9-5611-30AB-9A43-B6AB7380E15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10538E7-6EF1-C56F-224D-A1EC4B31D56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C4C94AD-F5B6-D0B5-9D66-BEBC010F7C24}"/>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BD0A8968-91F5-C67E-69CF-9488F7B8A0B5}"/>
              </a:ext>
            </a:extLst>
          </p:cNvPr>
          <p:cNvSpPr>
            <a:spLocks noGrp="1"/>
          </p:cNvSpPr>
          <p:nvPr>
            <p:ph type="sldNum" sz="quarter" idx="5"/>
          </p:nvPr>
        </p:nvSpPr>
        <p:spPr/>
        <p:txBody>
          <a:bodyPr/>
          <a:lstStyle/>
          <a:p>
            <a:fld id="{5C8F99EE-B2D2-41D4-83DE-2320E59029E6}" type="slidenum">
              <a:rPr lang="en-US" smtClean="0"/>
              <a:t>12</a:t>
            </a:fld>
            <a:endParaRPr lang="en-US"/>
          </a:p>
        </p:txBody>
      </p:sp>
    </p:spTree>
    <p:extLst>
      <p:ext uri="{BB962C8B-B14F-4D97-AF65-F5344CB8AC3E}">
        <p14:creationId xmlns:p14="http://schemas.microsoft.com/office/powerpoint/2010/main" val="70048819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C9A2514-654D-9C0B-B0D6-FD606CAFF6C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0BD497D-01D9-A55B-9B6F-939938FFCD3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5E3A669-DA57-0681-1F8F-4F52113E310B}"/>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F9B835DA-97D6-E927-FF60-0B5711E51FA2}"/>
              </a:ext>
            </a:extLst>
          </p:cNvPr>
          <p:cNvSpPr>
            <a:spLocks noGrp="1"/>
          </p:cNvSpPr>
          <p:nvPr>
            <p:ph type="sldNum" sz="quarter" idx="5"/>
          </p:nvPr>
        </p:nvSpPr>
        <p:spPr/>
        <p:txBody>
          <a:bodyPr/>
          <a:lstStyle/>
          <a:p>
            <a:fld id="{5C8F99EE-B2D2-41D4-83DE-2320E59029E6}" type="slidenum">
              <a:rPr lang="en-US" smtClean="0"/>
              <a:t>13</a:t>
            </a:fld>
            <a:endParaRPr lang="en-US"/>
          </a:p>
        </p:txBody>
      </p:sp>
    </p:spTree>
    <p:extLst>
      <p:ext uri="{BB962C8B-B14F-4D97-AF65-F5344CB8AC3E}">
        <p14:creationId xmlns:p14="http://schemas.microsoft.com/office/powerpoint/2010/main" val="924546225"/>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1_Title">
    <p:spTree>
      <p:nvGrpSpPr>
        <p:cNvPr id="1" name=""/>
        <p:cNvGrpSpPr/>
        <p:nvPr/>
      </p:nvGrpSpPr>
      <p:grpSpPr>
        <a:xfrm>
          <a:off x="0" y="0"/>
          <a:ext cx="0" cy="0"/>
          <a:chOff x="0" y="0"/>
          <a:chExt cx="0" cy="0"/>
        </a:xfrm>
      </p:grpSpPr>
      <p:sp>
        <p:nvSpPr>
          <p:cNvPr id="19" name="Rectangle 18">
            <a:extLst>
              <a:ext uri="{FF2B5EF4-FFF2-40B4-BE49-F238E27FC236}">
                <a16:creationId xmlns:a16="http://schemas.microsoft.com/office/drawing/2014/main" id="{C0AE2BBF-F1CC-7032-049B-FDDA3E4AF09D}"/>
              </a:ext>
              <a:ext uri="{C183D7F6-B498-43B3-948B-1728B52AA6E4}">
                <adec:decorative xmlns:adec="http://schemas.microsoft.com/office/drawing/2017/decorative" val="1"/>
              </a:ext>
            </a:extLst>
          </p:cNvPr>
          <p:cNvSpPr/>
          <p:nvPr userDrawn="1"/>
        </p:nvSpPr>
        <p:spPr>
          <a:xfrm>
            <a:off x="0" y="1690446"/>
            <a:ext cx="12192000" cy="1644953"/>
          </a:xfrm>
          <a:prstGeom prst="rect">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Date Placeholder 3">
            <a:extLst>
              <a:ext uri="{C183D7F6-B498-43B3-948B-1728B52AA6E4}">
                <adec:decorative xmlns:adec="http://schemas.microsoft.com/office/drawing/2017/decorative" val="1"/>
              </a:ext>
            </a:extLst>
          </p:cNvPr>
          <p:cNvSpPr>
            <a:spLocks noGrp="1"/>
          </p:cNvSpPr>
          <p:nvPr>
            <p:ph type="dt" sz="half" idx="10"/>
          </p:nvPr>
        </p:nvSpPr>
        <p:spPr/>
        <p:txBody>
          <a:bodyPr/>
          <a:lstStyle/>
          <a:p>
            <a:fld id="{367B9413-C376-4173-83FA-9706DE374DDA}" type="datetime1">
              <a:rPr lang="en-US" smtClean="0"/>
              <a:t>5/20/2026</a:t>
            </a:fld>
            <a:endParaRPr lang="en-US"/>
          </a:p>
        </p:txBody>
      </p:sp>
      <p:sp>
        <p:nvSpPr>
          <p:cNvPr id="5" name="Footer Placeholder 4">
            <a:extLst>
              <a:ext uri="{C183D7F6-B498-43B3-948B-1728B52AA6E4}">
                <adec:decorative xmlns:adec="http://schemas.microsoft.com/office/drawing/2017/decorative" val="1"/>
              </a:ext>
            </a:extLst>
          </p:cNvPr>
          <p:cNvSpPr>
            <a:spLocks noGrp="1"/>
          </p:cNvSpPr>
          <p:nvPr>
            <p:ph type="ftr" sz="quarter" idx="11"/>
          </p:nvPr>
        </p:nvSpPr>
        <p:spPr/>
        <p:txBody>
          <a:bodyPr/>
          <a:lstStyle/>
          <a:p>
            <a:r>
              <a:rPr lang="en-US"/>
              <a:t>Version 1</a:t>
            </a:r>
          </a:p>
        </p:txBody>
      </p:sp>
      <p:sp>
        <p:nvSpPr>
          <p:cNvPr id="6" name="Slide Number Placeholder 5">
            <a:extLst>
              <a:ext uri="{C183D7F6-B498-43B3-948B-1728B52AA6E4}">
                <adec:decorative xmlns:adec="http://schemas.microsoft.com/office/drawing/2017/decorative" val="1"/>
              </a:ext>
            </a:extLst>
          </p:cNvPr>
          <p:cNvSpPr>
            <a:spLocks noGrp="1"/>
          </p:cNvSpPr>
          <p:nvPr>
            <p:ph type="sldNum" sz="quarter" idx="12"/>
          </p:nvPr>
        </p:nvSpPr>
        <p:spPr/>
        <p:txBody>
          <a:bodyPr/>
          <a:lstStyle/>
          <a:p>
            <a:fld id="{A178E8AA-DD40-477F-A66C-355F3DFD5912}" type="slidenum">
              <a:rPr lang="en-US" smtClean="0"/>
              <a:t>‹#›</a:t>
            </a:fld>
            <a:endParaRPr lang="en-US"/>
          </a:p>
        </p:txBody>
      </p:sp>
      <p:sp>
        <p:nvSpPr>
          <p:cNvPr id="7" name="Title 1">
            <a:extLst>
              <a:ext uri="{FF2B5EF4-FFF2-40B4-BE49-F238E27FC236}">
                <a16:creationId xmlns:a16="http://schemas.microsoft.com/office/drawing/2014/main" id="{B43BFAD7-08AC-18FC-0272-E8C4741C4E50}"/>
              </a:ext>
            </a:extLst>
          </p:cNvPr>
          <p:cNvSpPr>
            <a:spLocks noGrp="1"/>
          </p:cNvSpPr>
          <p:nvPr>
            <p:ph type="title" hasCustomPrompt="1"/>
          </p:nvPr>
        </p:nvSpPr>
        <p:spPr>
          <a:xfrm>
            <a:off x="0" y="1694391"/>
            <a:ext cx="12192000" cy="1673532"/>
          </a:xfrm>
        </p:spPr>
        <p:txBody>
          <a:bodyPr anchor="ctr">
            <a:noAutofit/>
          </a:bodyPr>
          <a:lstStyle>
            <a:lvl1pPr algn="ctr">
              <a:defRPr sz="4800" b="1">
                <a:solidFill>
                  <a:schemeClr val="tx1"/>
                </a:solidFill>
                <a:latin typeface="Arial" panose="020B0604020202020204" pitchFamily="34" charset="0"/>
                <a:cs typeface="Arial" panose="020B0604020202020204" pitchFamily="34" charset="0"/>
              </a:defRPr>
            </a:lvl1pPr>
          </a:lstStyle>
          <a:p>
            <a:pPr lvl="0"/>
            <a:r>
              <a:rPr lang="en-US"/>
              <a:t>Developers: Insert Title</a:t>
            </a:r>
          </a:p>
        </p:txBody>
      </p:sp>
      <p:sp>
        <p:nvSpPr>
          <p:cNvPr id="8" name="Text Placeholder 11">
            <a:extLst>
              <a:ext uri="{FF2B5EF4-FFF2-40B4-BE49-F238E27FC236}">
                <a16:creationId xmlns:a16="http://schemas.microsoft.com/office/drawing/2014/main" id="{4AE75C53-C779-2E0B-71C1-B395C639F481}"/>
              </a:ext>
            </a:extLst>
          </p:cNvPr>
          <p:cNvSpPr>
            <a:spLocks noGrp="1"/>
          </p:cNvSpPr>
          <p:nvPr>
            <p:ph type="body" sz="quarter" idx="13" hasCustomPrompt="1"/>
          </p:nvPr>
        </p:nvSpPr>
        <p:spPr>
          <a:xfrm>
            <a:off x="864923" y="4181004"/>
            <a:ext cx="10515600" cy="2563561"/>
          </a:xfrm>
        </p:spPr>
        <p:txBody>
          <a:bodyPr>
            <a:normAutofit/>
          </a:bodyPr>
          <a:lstStyle>
            <a:lvl1pPr marL="0" indent="0">
              <a:buNone/>
              <a:defRPr sz="3600">
                <a:latin typeface="Arial" panose="020B0604020202020204" pitchFamily="34" charset="0"/>
                <a:cs typeface="Arial" panose="020B0604020202020204" pitchFamily="34" charset="0"/>
              </a:defRPr>
            </a:lvl1pPr>
            <a:lvl2pPr marL="257175" indent="0">
              <a:buNone/>
              <a:defRPr>
                <a:latin typeface="Arial" panose="020B0604020202020204" pitchFamily="34" charset="0"/>
                <a:cs typeface="Arial" panose="020B0604020202020204" pitchFamily="34" charset="0"/>
              </a:defRPr>
            </a:lvl2pPr>
          </a:lstStyle>
          <a:p>
            <a:pPr lvl="0"/>
            <a:r>
              <a:rPr lang="en-US"/>
              <a:t>This guide will show…</a:t>
            </a:r>
          </a:p>
        </p:txBody>
      </p:sp>
      <p:sp>
        <p:nvSpPr>
          <p:cNvPr id="10" name="Text Placeholder 32">
            <a:extLst>
              <a:ext uri="{FF2B5EF4-FFF2-40B4-BE49-F238E27FC236}">
                <a16:creationId xmlns:a16="http://schemas.microsoft.com/office/drawing/2014/main" id="{5EFAEB02-1FB5-9E2E-67B6-3A20C1E2C089}"/>
              </a:ext>
            </a:extLst>
          </p:cNvPr>
          <p:cNvSpPr>
            <a:spLocks noGrp="1"/>
          </p:cNvSpPr>
          <p:nvPr>
            <p:ph type="body" sz="quarter" idx="14" hasCustomPrompt="1"/>
          </p:nvPr>
        </p:nvSpPr>
        <p:spPr>
          <a:xfrm>
            <a:off x="844889" y="8043364"/>
            <a:ext cx="10542315" cy="4014905"/>
          </a:xfrm>
        </p:spPr>
        <p:txBody>
          <a:bodyPr>
            <a:normAutofit/>
          </a:bodyPr>
          <a:lstStyle>
            <a:lvl1pPr marL="457200" indent="-457200">
              <a:buFont typeface="+mj-lt"/>
              <a:buAutoNum type="arabicPeriod"/>
              <a:defRPr sz="3000" b="0">
                <a:latin typeface="Arial" panose="020B0604020202020204" pitchFamily="34" charset="0"/>
                <a:cs typeface="Arial" panose="020B0604020202020204" pitchFamily="34" charset="0"/>
              </a:defRPr>
            </a:lvl1pPr>
            <a:lvl2pPr marL="514350" indent="-257175">
              <a:buFont typeface="+mj-lt"/>
              <a:buAutoNum type="arabicPeriod"/>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a:t>Developers: Provide an overview of the high-level process steps. Below, under Business Process: Provide a high-level process map so end users can visualize the business process flow.</a:t>
            </a:r>
          </a:p>
        </p:txBody>
      </p:sp>
      <p:cxnSp>
        <p:nvCxnSpPr>
          <p:cNvPr id="11" name="Straight Connector 10">
            <a:extLst>
              <a:ext uri="{FF2B5EF4-FFF2-40B4-BE49-F238E27FC236}">
                <a16:creationId xmlns:a16="http://schemas.microsoft.com/office/drawing/2014/main" id="{3B2FC54E-9B65-8E02-22A1-D4B279FAF06C}"/>
              </a:ext>
              <a:ext uri="{C183D7F6-B498-43B3-948B-1728B52AA6E4}">
                <adec:decorative xmlns:adec="http://schemas.microsoft.com/office/drawing/2017/decorative" val="1"/>
              </a:ext>
            </a:extLst>
          </p:cNvPr>
          <p:cNvCxnSpPr>
            <a:cxnSpLocks/>
          </p:cNvCxnSpPr>
          <p:nvPr userDrawn="1"/>
        </p:nvCxnSpPr>
        <p:spPr>
          <a:xfrm>
            <a:off x="864923" y="3858460"/>
            <a:ext cx="10569029" cy="0"/>
          </a:xfrm>
          <a:prstGeom prst="line">
            <a:avLst/>
          </a:prstGeom>
          <a:ln w="5715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3" name="Straight Connector 2">
            <a:extLst>
              <a:ext uri="{FF2B5EF4-FFF2-40B4-BE49-F238E27FC236}">
                <a16:creationId xmlns:a16="http://schemas.microsoft.com/office/drawing/2014/main" id="{A7D92039-E8CD-162A-53EE-7DBF9987FC80}"/>
              </a:ext>
              <a:ext uri="{C183D7F6-B498-43B3-948B-1728B52AA6E4}">
                <adec:decorative xmlns:adec="http://schemas.microsoft.com/office/drawing/2017/decorative" val="1"/>
              </a:ext>
            </a:extLst>
          </p:cNvPr>
          <p:cNvCxnSpPr>
            <a:cxnSpLocks/>
          </p:cNvCxnSpPr>
          <p:nvPr userDrawn="1"/>
        </p:nvCxnSpPr>
        <p:spPr>
          <a:xfrm>
            <a:off x="844889" y="7166555"/>
            <a:ext cx="10569029" cy="0"/>
          </a:xfrm>
          <a:prstGeom prst="line">
            <a:avLst/>
          </a:prstGeom>
          <a:ln w="57150">
            <a:solidFill>
              <a:schemeClr val="accent1"/>
            </a:solidFill>
          </a:ln>
        </p:spPr>
        <p:style>
          <a:lnRef idx="1">
            <a:schemeClr val="accent1"/>
          </a:lnRef>
          <a:fillRef idx="0">
            <a:schemeClr val="accent1"/>
          </a:fillRef>
          <a:effectRef idx="0">
            <a:schemeClr val="accent1"/>
          </a:effectRef>
          <a:fontRef idx="minor">
            <a:schemeClr val="tx1"/>
          </a:fontRef>
        </p:style>
      </p:cxnSp>
      <p:sp>
        <p:nvSpPr>
          <p:cNvPr id="2" name="Oval 1">
            <a:extLst>
              <a:ext uri="{FF2B5EF4-FFF2-40B4-BE49-F238E27FC236}">
                <a16:creationId xmlns:a16="http://schemas.microsoft.com/office/drawing/2014/main" id="{3D54BC28-8849-0E75-55BD-00353ABDE1D8}"/>
              </a:ext>
              <a:ext uri="{C183D7F6-B498-43B3-948B-1728B52AA6E4}">
                <adec:decorative xmlns:adec="http://schemas.microsoft.com/office/drawing/2017/decorative" val="1"/>
              </a:ext>
            </a:extLst>
          </p:cNvPr>
          <p:cNvSpPr/>
          <p:nvPr userDrawn="1"/>
        </p:nvSpPr>
        <p:spPr>
          <a:xfrm>
            <a:off x="825839" y="13309460"/>
            <a:ext cx="2135333" cy="1546907"/>
          </a:xfrm>
          <a:prstGeom prst="ellipse">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solidFill>
                <a:schemeClr val="tx1"/>
              </a:solidFill>
              <a:latin typeface="Arial" panose="020B0604020202020204" pitchFamily="34" charset="0"/>
              <a:cs typeface="Arial" panose="020B0604020202020204" pitchFamily="34" charset="0"/>
            </a:endParaRPr>
          </a:p>
        </p:txBody>
      </p:sp>
      <p:cxnSp>
        <p:nvCxnSpPr>
          <p:cNvPr id="12" name="Straight Arrow Connector 11">
            <a:extLst>
              <a:ext uri="{FF2B5EF4-FFF2-40B4-BE49-F238E27FC236}">
                <a16:creationId xmlns:a16="http://schemas.microsoft.com/office/drawing/2014/main" id="{06C14F2E-E381-93EA-DBCB-C1F91E6E4009}"/>
              </a:ext>
              <a:ext uri="{C183D7F6-B498-43B3-948B-1728B52AA6E4}">
                <adec:decorative xmlns:adec="http://schemas.microsoft.com/office/drawing/2017/decorative" val="1"/>
              </a:ext>
            </a:extLst>
          </p:cNvPr>
          <p:cNvCxnSpPr>
            <a:cxnSpLocks/>
          </p:cNvCxnSpPr>
          <p:nvPr userDrawn="1"/>
        </p:nvCxnSpPr>
        <p:spPr>
          <a:xfrm>
            <a:off x="3083047" y="14010734"/>
            <a:ext cx="498353" cy="0"/>
          </a:xfrm>
          <a:prstGeom prst="straightConnector1">
            <a:avLst/>
          </a:prstGeom>
          <a:ln w="76200">
            <a:tailEnd type="triangle"/>
          </a:ln>
        </p:spPr>
        <p:style>
          <a:lnRef idx="1">
            <a:schemeClr val="accent1"/>
          </a:lnRef>
          <a:fillRef idx="0">
            <a:schemeClr val="accent1"/>
          </a:fillRef>
          <a:effectRef idx="0">
            <a:schemeClr val="accent1"/>
          </a:effectRef>
          <a:fontRef idx="minor">
            <a:schemeClr val="tx1"/>
          </a:fontRef>
        </p:style>
      </p:cxnSp>
      <p:sp>
        <p:nvSpPr>
          <p:cNvPr id="16" name="Rectangle 15">
            <a:extLst>
              <a:ext uri="{FF2B5EF4-FFF2-40B4-BE49-F238E27FC236}">
                <a16:creationId xmlns:a16="http://schemas.microsoft.com/office/drawing/2014/main" id="{12A50FB9-2B4B-F6F6-1F53-921E17055B98}"/>
              </a:ext>
              <a:ext uri="{C183D7F6-B498-43B3-948B-1728B52AA6E4}">
                <adec:decorative xmlns:adec="http://schemas.microsoft.com/office/drawing/2017/decorative" val="1"/>
              </a:ext>
            </a:extLst>
          </p:cNvPr>
          <p:cNvSpPr/>
          <p:nvPr userDrawn="1"/>
        </p:nvSpPr>
        <p:spPr>
          <a:xfrm>
            <a:off x="3770291" y="13309457"/>
            <a:ext cx="1889219" cy="1546910"/>
          </a:xfrm>
          <a:prstGeom prst="rect">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latin typeface="Arial" panose="020B0604020202020204" pitchFamily="34" charset="0"/>
              <a:cs typeface="Arial" panose="020B0604020202020204" pitchFamily="34" charset="0"/>
            </a:endParaRPr>
          </a:p>
        </p:txBody>
      </p:sp>
      <p:cxnSp>
        <p:nvCxnSpPr>
          <p:cNvPr id="17" name="Straight Arrow Connector 16">
            <a:extLst>
              <a:ext uri="{FF2B5EF4-FFF2-40B4-BE49-F238E27FC236}">
                <a16:creationId xmlns:a16="http://schemas.microsoft.com/office/drawing/2014/main" id="{6FDA55B7-CD6E-C95A-2992-64371D2A2250}"/>
              </a:ext>
              <a:ext uri="{C183D7F6-B498-43B3-948B-1728B52AA6E4}">
                <adec:decorative xmlns:adec="http://schemas.microsoft.com/office/drawing/2017/decorative" val="1"/>
              </a:ext>
            </a:extLst>
          </p:cNvPr>
          <p:cNvCxnSpPr>
            <a:cxnSpLocks/>
          </p:cNvCxnSpPr>
          <p:nvPr userDrawn="1"/>
        </p:nvCxnSpPr>
        <p:spPr>
          <a:xfrm>
            <a:off x="5866869" y="14010734"/>
            <a:ext cx="498353" cy="0"/>
          </a:xfrm>
          <a:prstGeom prst="straightConnector1">
            <a:avLst/>
          </a:prstGeom>
          <a:ln w="76200">
            <a:tailEnd type="triangle"/>
          </a:ln>
        </p:spPr>
        <p:style>
          <a:lnRef idx="1">
            <a:schemeClr val="accent1"/>
          </a:lnRef>
          <a:fillRef idx="0">
            <a:schemeClr val="accent1"/>
          </a:fillRef>
          <a:effectRef idx="0">
            <a:schemeClr val="accent1"/>
          </a:effectRef>
          <a:fontRef idx="minor">
            <a:schemeClr val="tx1"/>
          </a:fontRef>
        </p:style>
      </p:cxnSp>
      <p:sp>
        <p:nvSpPr>
          <p:cNvPr id="18" name="Rectangle 17">
            <a:extLst>
              <a:ext uri="{FF2B5EF4-FFF2-40B4-BE49-F238E27FC236}">
                <a16:creationId xmlns:a16="http://schemas.microsoft.com/office/drawing/2014/main" id="{599CD3C2-C4E2-3218-37BA-4E7267462A98}"/>
              </a:ext>
              <a:ext uri="{C183D7F6-B498-43B3-948B-1728B52AA6E4}">
                <adec:decorative xmlns:adec="http://schemas.microsoft.com/office/drawing/2017/decorative" val="1"/>
              </a:ext>
            </a:extLst>
          </p:cNvPr>
          <p:cNvSpPr/>
          <p:nvPr userDrawn="1"/>
        </p:nvSpPr>
        <p:spPr>
          <a:xfrm>
            <a:off x="6569257" y="13309460"/>
            <a:ext cx="1786198" cy="1546907"/>
          </a:xfrm>
          <a:prstGeom prst="rect">
            <a:avLst/>
          </a:prstGeom>
          <a:solidFill>
            <a:schemeClr val="bg2"/>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solidFill>
                <a:schemeClr val="tx1"/>
              </a:solidFill>
              <a:latin typeface="Arial" panose="020B0604020202020204" pitchFamily="34" charset="0"/>
              <a:cs typeface="Arial" panose="020B0604020202020204" pitchFamily="34" charset="0"/>
            </a:endParaRPr>
          </a:p>
        </p:txBody>
      </p:sp>
      <p:cxnSp>
        <p:nvCxnSpPr>
          <p:cNvPr id="20" name="Straight Arrow Connector 19">
            <a:extLst>
              <a:ext uri="{FF2B5EF4-FFF2-40B4-BE49-F238E27FC236}">
                <a16:creationId xmlns:a16="http://schemas.microsoft.com/office/drawing/2014/main" id="{0FCE2A6E-264E-7C16-B0B4-3931B56EBDB1}"/>
              </a:ext>
              <a:ext uri="{C183D7F6-B498-43B3-948B-1728B52AA6E4}">
                <adec:decorative xmlns:adec="http://schemas.microsoft.com/office/drawing/2017/decorative" val="1"/>
              </a:ext>
            </a:extLst>
          </p:cNvPr>
          <p:cNvCxnSpPr>
            <a:cxnSpLocks/>
          </p:cNvCxnSpPr>
          <p:nvPr userDrawn="1"/>
        </p:nvCxnSpPr>
        <p:spPr>
          <a:xfrm>
            <a:off x="8473006" y="14010734"/>
            <a:ext cx="498353" cy="0"/>
          </a:xfrm>
          <a:prstGeom prst="straightConnector1">
            <a:avLst/>
          </a:prstGeom>
          <a:ln w="76200">
            <a:tailEnd type="triangle"/>
          </a:ln>
        </p:spPr>
        <p:style>
          <a:lnRef idx="1">
            <a:schemeClr val="accent1"/>
          </a:lnRef>
          <a:fillRef idx="0">
            <a:schemeClr val="accent1"/>
          </a:fillRef>
          <a:effectRef idx="0">
            <a:schemeClr val="accent1"/>
          </a:effectRef>
          <a:fontRef idx="minor">
            <a:schemeClr val="tx1"/>
          </a:fontRef>
        </p:style>
      </p:cxnSp>
      <p:sp>
        <p:nvSpPr>
          <p:cNvPr id="21" name="Oval 20">
            <a:extLst>
              <a:ext uri="{FF2B5EF4-FFF2-40B4-BE49-F238E27FC236}">
                <a16:creationId xmlns:a16="http://schemas.microsoft.com/office/drawing/2014/main" id="{8ED1E73F-EED6-6925-1934-3E148AD56F9C}"/>
              </a:ext>
              <a:ext uri="{C183D7F6-B498-43B3-948B-1728B52AA6E4}">
                <adec:decorative xmlns:adec="http://schemas.microsoft.com/office/drawing/2017/decorative" val="1"/>
              </a:ext>
            </a:extLst>
          </p:cNvPr>
          <p:cNvSpPr/>
          <p:nvPr userDrawn="1"/>
        </p:nvSpPr>
        <p:spPr>
          <a:xfrm>
            <a:off x="9077068" y="13309460"/>
            <a:ext cx="2135333" cy="1546907"/>
          </a:xfrm>
          <a:prstGeom prst="ellipse">
            <a:avLst/>
          </a:prstGeom>
          <a:solidFill>
            <a:schemeClr val="bg2"/>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solidFill>
                <a:schemeClr val="tx1"/>
              </a:solidFill>
              <a:latin typeface="Arial" panose="020B0604020202020204" pitchFamily="34" charset="0"/>
              <a:cs typeface="Arial" panose="020B0604020202020204" pitchFamily="34" charset="0"/>
            </a:endParaRPr>
          </a:p>
        </p:txBody>
      </p:sp>
      <p:sp>
        <p:nvSpPr>
          <p:cNvPr id="23" name="Text Placeholder 22">
            <a:extLst>
              <a:ext uri="{FF2B5EF4-FFF2-40B4-BE49-F238E27FC236}">
                <a16:creationId xmlns:a16="http://schemas.microsoft.com/office/drawing/2014/main" id="{F32B346A-D51C-7573-6A20-9C90A35CE6C9}"/>
              </a:ext>
            </a:extLst>
          </p:cNvPr>
          <p:cNvSpPr>
            <a:spLocks noGrp="1"/>
          </p:cNvSpPr>
          <p:nvPr>
            <p:ph type="body" sz="quarter" idx="16" hasCustomPrompt="1"/>
          </p:nvPr>
        </p:nvSpPr>
        <p:spPr>
          <a:xfrm>
            <a:off x="1141337" y="13697149"/>
            <a:ext cx="1449387" cy="771525"/>
          </a:xfrm>
        </p:spPr>
        <p:txBody>
          <a:bodyPr anchor="ctr">
            <a:noAutofit/>
          </a:bodyPr>
          <a:lstStyle>
            <a:lvl1pPr marL="0" indent="0" algn="ctr">
              <a:buNone/>
              <a:defRPr sz="1800" b="1"/>
            </a:lvl1pPr>
          </a:lstStyle>
          <a:p>
            <a:pPr lvl="0"/>
            <a:r>
              <a:rPr lang="en-US"/>
              <a:t>Start Process</a:t>
            </a:r>
          </a:p>
        </p:txBody>
      </p:sp>
      <p:sp>
        <p:nvSpPr>
          <p:cNvPr id="24" name="Text Placeholder 22">
            <a:extLst>
              <a:ext uri="{FF2B5EF4-FFF2-40B4-BE49-F238E27FC236}">
                <a16:creationId xmlns:a16="http://schemas.microsoft.com/office/drawing/2014/main" id="{71D51A69-F01C-AB78-1C2B-6ABB6C851D2B}"/>
              </a:ext>
            </a:extLst>
          </p:cNvPr>
          <p:cNvSpPr>
            <a:spLocks noGrp="1"/>
          </p:cNvSpPr>
          <p:nvPr>
            <p:ph type="body" sz="quarter" idx="17" hasCustomPrompt="1"/>
          </p:nvPr>
        </p:nvSpPr>
        <p:spPr>
          <a:xfrm>
            <a:off x="3990206" y="13687823"/>
            <a:ext cx="1449387" cy="771525"/>
          </a:xfrm>
        </p:spPr>
        <p:txBody>
          <a:bodyPr anchor="ctr">
            <a:noAutofit/>
          </a:bodyPr>
          <a:lstStyle>
            <a:lvl1pPr marL="0" indent="0" algn="ctr">
              <a:buNone/>
              <a:defRPr sz="1800" b="1">
                <a:solidFill>
                  <a:schemeClr val="tx1"/>
                </a:solidFill>
              </a:defRPr>
            </a:lvl1pPr>
          </a:lstStyle>
          <a:p>
            <a:pPr lvl="0"/>
            <a:r>
              <a:rPr lang="en-US"/>
              <a:t>Step (title of this Job Aid)</a:t>
            </a:r>
          </a:p>
        </p:txBody>
      </p:sp>
      <p:sp>
        <p:nvSpPr>
          <p:cNvPr id="25" name="Text Placeholder 22">
            <a:extLst>
              <a:ext uri="{FF2B5EF4-FFF2-40B4-BE49-F238E27FC236}">
                <a16:creationId xmlns:a16="http://schemas.microsoft.com/office/drawing/2014/main" id="{8EF3B554-0B76-2A27-119D-14B00A458086}"/>
              </a:ext>
            </a:extLst>
          </p:cNvPr>
          <p:cNvSpPr>
            <a:spLocks noGrp="1"/>
          </p:cNvSpPr>
          <p:nvPr>
            <p:ph type="body" sz="quarter" idx="18" hasCustomPrompt="1"/>
          </p:nvPr>
        </p:nvSpPr>
        <p:spPr>
          <a:xfrm>
            <a:off x="6737662" y="13697149"/>
            <a:ext cx="1449387" cy="771525"/>
          </a:xfrm>
        </p:spPr>
        <p:txBody>
          <a:bodyPr anchor="ctr">
            <a:noAutofit/>
          </a:bodyPr>
          <a:lstStyle>
            <a:lvl1pPr marL="0" indent="0" algn="ctr">
              <a:buNone/>
              <a:defRPr sz="1800" b="1"/>
            </a:lvl1pPr>
          </a:lstStyle>
          <a:p>
            <a:pPr lvl="0"/>
            <a:r>
              <a:rPr lang="en-US"/>
              <a:t>Next step</a:t>
            </a:r>
          </a:p>
        </p:txBody>
      </p:sp>
      <p:sp>
        <p:nvSpPr>
          <p:cNvPr id="26" name="Text Placeholder 22">
            <a:extLst>
              <a:ext uri="{FF2B5EF4-FFF2-40B4-BE49-F238E27FC236}">
                <a16:creationId xmlns:a16="http://schemas.microsoft.com/office/drawing/2014/main" id="{41901540-64EE-405A-6296-8C24087B7765}"/>
              </a:ext>
            </a:extLst>
          </p:cNvPr>
          <p:cNvSpPr>
            <a:spLocks noGrp="1"/>
          </p:cNvSpPr>
          <p:nvPr>
            <p:ph type="body" sz="quarter" idx="19" hasCustomPrompt="1"/>
          </p:nvPr>
        </p:nvSpPr>
        <p:spPr>
          <a:xfrm>
            <a:off x="9420040" y="13701592"/>
            <a:ext cx="1449387" cy="771525"/>
          </a:xfrm>
        </p:spPr>
        <p:txBody>
          <a:bodyPr anchor="ctr">
            <a:noAutofit/>
          </a:bodyPr>
          <a:lstStyle>
            <a:lvl1pPr marL="0" indent="0" algn="ctr">
              <a:buNone/>
              <a:defRPr sz="1800" b="1"/>
            </a:lvl1pPr>
          </a:lstStyle>
          <a:p>
            <a:pPr lvl="0"/>
            <a:r>
              <a:rPr lang="en-US"/>
              <a:t>End of Process</a:t>
            </a:r>
          </a:p>
        </p:txBody>
      </p:sp>
      <p:pic>
        <p:nvPicPr>
          <p:cNvPr id="27" name="Picture 26">
            <a:extLst>
              <a:ext uri="{FF2B5EF4-FFF2-40B4-BE49-F238E27FC236}">
                <a16:creationId xmlns:a16="http://schemas.microsoft.com/office/drawing/2014/main" id="{EFD19BBC-BAC4-08DB-FDBA-738F62F04F6C}"/>
              </a:ext>
              <a:ext uri="{C183D7F6-B498-43B3-948B-1728B52AA6E4}">
                <adec:decorative xmlns:adec="http://schemas.microsoft.com/office/drawing/2017/decorative" val="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665936" y="624853"/>
            <a:ext cx="4544577" cy="731521"/>
          </a:xfrm>
          <a:prstGeom prst="rect">
            <a:avLst/>
          </a:prstGeom>
        </p:spPr>
      </p:pic>
      <p:sp>
        <p:nvSpPr>
          <p:cNvPr id="22" name="Rectangle 21">
            <a:extLst>
              <a:ext uri="{FF2B5EF4-FFF2-40B4-BE49-F238E27FC236}">
                <a16:creationId xmlns:a16="http://schemas.microsoft.com/office/drawing/2014/main" id="{35F9B85C-AFA7-E163-E45A-5AE9207940DF}"/>
              </a:ext>
              <a:ext uri="{C183D7F6-B498-43B3-948B-1728B52AA6E4}">
                <adec:decorative xmlns:adec="http://schemas.microsoft.com/office/drawing/2017/decorative" val="1"/>
              </a:ext>
            </a:extLst>
          </p:cNvPr>
          <p:cNvSpPr/>
          <p:nvPr userDrawn="1"/>
        </p:nvSpPr>
        <p:spPr>
          <a:xfrm>
            <a:off x="-2" y="3239405"/>
            <a:ext cx="12192000" cy="112855"/>
          </a:xfrm>
          <a:prstGeom prst="rect">
            <a:avLst/>
          </a:prstGeom>
          <a:solidFill>
            <a:schemeClr val="tx2"/>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Rectangle 27">
            <a:extLst>
              <a:ext uri="{FF2B5EF4-FFF2-40B4-BE49-F238E27FC236}">
                <a16:creationId xmlns:a16="http://schemas.microsoft.com/office/drawing/2014/main" id="{D2881183-AB5B-F9DE-8894-57103CCFE1F4}"/>
              </a:ext>
              <a:ext uri="{C183D7F6-B498-43B3-948B-1728B52AA6E4}">
                <adec:decorative xmlns:adec="http://schemas.microsoft.com/office/drawing/2017/decorative" val="1"/>
              </a:ext>
            </a:extLst>
          </p:cNvPr>
          <p:cNvSpPr/>
          <p:nvPr userDrawn="1"/>
        </p:nvSpPr>
        <p:spPr>
          <a:xfrm>
            <a:off x="4610100" y="3609981"/>
            <a:ext cx="2971800" cy="448237"/>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Rectangle 28">
            <a:extLst>
              <a:ext uri="{FF2B5EF4-FFF2-40B4-BE49-F238E27FC236}">
                <a16:creationId xmlns:a16="http://schemas.microsoft.com/office/drawing/2014/main" id="{EF57F10D-29E7-F3E8-912B-C32328D477A5}"/>
              </a:ext>
              <a:ext uri="{C183D7F6-B498-43B3-948B-1728B52AA6E4}">
                <adec:decorative xmlns:adec="http://schemas.microsoft.com/office/drawing/2017/decorative" val="1"/>
              </a:ext>
            </a:extLst>
          </p:cNvPr>
          <p:cNvSpPr/>
          <p:nvPr userDrawn="1"/>
        </p:nvSpPr>
        <p:spPr>
          <a:xfrm>
            <a:off x="4884255" y="6921923"/>
            <a:ext cx="2423491" cy="448237"/>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13">
            <a:extLst>
              <a:ext uri="{FF2B5EF4-FFF2-40B4-BE49-F238E27FC236}">
                <a16:creationId xmlns:a16="http://schemas.microsoft.com/office/drawing/2014/main" id="{B1642C20-76E3-0DED-D760-284F41EEA3C1}"/>
              </a:ext>
            </a:extLst>
          </p:cNvPr>
          <p:cNvSpPr txBox="1"/>
          <p:nvPr userDrawn="1"/>
        </p:nvSpPr>
        <p:spPr>
          <a:xfrm>
            <a:off x="318654" y="14891427"/>
            <a:ext cx="11554691" cy="646331"/>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b="1">
                <a:latin typeface="Arial" panose="020B0604020202020204" pitchFamily="34" charset="0"/>
                <a:cs typeface="Arial" panose="020B0604020202020204" pitchFamily="34" charset="0"/>
              </a:rPr>
              <a:t>Disclaimer</a:t>
            </a:r>
            <a:r>
              <a:rPr lang="en-US">
                <a:latin typeface="Arial" panose="020B0604020202020204" pitchFamily="34" charset="0"/>
                <a:cs typeface="Arial" panose="020B0604020202020204" pitchFamily="34" charset="0"/>
              </a:rPr>
              <a:t>: Due to regular system updates, the screens and features in GA@WORK may differ slightly from those shown in this job aid. For questions or assistance, please contact the Help Desk.</a:t>
            </a:r>
          </a:p>
        </p:txBody>
      </p:sp>
    </p:spTree>
    <p:extLst>
      <p:ext uri="{BB962C8B-B14F-4D97-AF65-F5344CB8AC3E}">
        <p14:creationId xmlns:p14="http://schemas.microsoft.com/office/powerpoint/2010/main" val="293293904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2_Steps 1">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6901E62B-D0DB-DDFA-96E1-09AAD861E260}"/>
              </a:ext>
              <a:ext uri="{C183D7F6-B498-43B3-948B-1728B52AA6E4}">
                <adec:decorative xmlns:adec="http://schemas.microsoft.com/office/drawing/2017/decorative" val="1"/>
              </a:ext>
            </a:extLst>
          </p:cNvPr>
          <p:cNvSpPr>
            <a:spLocks noGrp="1"/>
          </p:cNvSpPr>
          <p:nvPr>
            <p:ph type="dt" sz="half" idx="10"/>
          </p:nvPr>
        </p:nvSpPr>
        <p:spPr/>
        <p:txBody>
          <a:bodyPr/>
          <a:lstStyle/>
          <a:p>
            <a:fld id="{AABB7832-A06D-4E8B-A914-BDD6443ECE72}" type="datetime1">
              <a:rPr lang="en-US" smtClean="0"/>
              <a:t>5/20/2026</a:t>
            </a:fld>
            <a:endParaRPr lang="en-US"/>
          </a:p>
        </p:txBody>
      </p:sp>
      <p:sp>
        <p:nvSpPr>
          <p:cNvPr id="4" name="Footer Placeholder 3">
            <a:extLst>
              <a:ext uri="{FF2B5EF4-FFF2-40B4-BE49-F238E27FC236}">
                <a16:creationId xmlns:a16="http://schemas.microsoft.com/office/drawing/2014/main" id="{E876CA14-C108-A4F7-CA16-1FE42DA122F4}"/>
              </a:ext>
              <a:ext uri="{C183D7F6-B498-43B3-948B-1728B52AA6E4}">
                <adec:decorative xmlns:adec="http://schemas.microsoft.com/office/drawing/2017/decorative" val="1"/>
              </a:ext>
            </a:extLst>
          </p:cNvPr>
          <p:cNvSpPr>
            <a:spLocks noGrp="1"/>
          </p:cNvSpPr>
          <p:nvPr>
            <p:ph type="ftr" sz="quarter" idx="11"/>
          </p:nvPr>
        </p:nvSpPr>
        <p:spPr/>
        <p:txBody>
          <a:bodyPr/>
          <a:lstStyle/>
          <a:p>
            <a:r>
              <a:rPr lang="en-US"/>
              <a:t>Version 1</a:t>
            </a:r>
          </a:p>
        </p:txBody>
      </p:sp>
      <p:sp>
        <p:nvSpPr>
          <p:cNvPr id="5" name="Slide Number Placeholder 4">
            <a:extLst>
              <a:ext uri="{FF2B5EF4-FFF2-40B4-BE49-F238E27FC236}">
                <a16:creationId xmlns:a16="http://schemas.microsoft.com/office/drawing/2014/main" id="{46A31B87-8BC0-7654-5DF7-3AECA9CE9F17}"/>
              </a:ext>
              <a:ext uri="{C183D7F6-B498-43B3-948B-1728B52AA6E4}">
                <adec:decorative xmlns:adec="http://schemas.microsoft.com/office/drawing/2017/decorative" val="1"/>
              </a:ext>
            </a:extLst>
          </p:cNvPr>
          <p:cNvSpPr>
            <a:spLocks noGrp="1"/>
          </p:cNvSpPr>
          <p:nvPr>
            <p:ph type="sldNum" sz="quarter" idx="12"/>
          </p:nvPr>
        </p:nvSpPr>
        <p:spPr/>
        <p:txBody>
          <a:bodyPr/>
          <a:lstStyle/>
          <a:p>
            <a:fld id="{A178E8AA-DD40-477F-A66C-355F3DFD5912}" type="slidenum">
              <a:rPr lang="en-US" smtClean="0"/>
              <a:pPr/>
              <a:t>‹#›</a:t>
            </a:fld>
            <a:endParaRPr lang="en-US"/>
          </a:p>
        </p:txBody>
      </p:sp>
      <p:sp>
        <p:nvSpPr>
          <p:cNvPr id="6" name="Title 1">
            <a:extLst>
              <a:ext uri="{FF2B5EF4-FFF2-40B4-BE49-F238E27FC236}">
                <a16:creationId xmlns:a16="http://schemas.microsoft.com/office/drawing/2014/main" id="{416D0E2C-DC70-A1E8-7516-7FF72B443D6A}"/>
              </a:ext>
            </a:extLst>
          </p:cNvPr>
          <p:cNvSpPr>
            <a:spLocks noGrp="1"/>
          </p:cNvSpPr>
          <p:nvPr>
            <p:ph type="title" hasCustomPrompt="1"/>
          </p:nvPr>
        </p:nvSpPr>
        <p:spPr>
          <a:xfrm>
            <a:off x="838199" y="792148"/>
            <a:ext cx="10515600" cy="808698"/>
          </a:xfrm>
        </p:spPr>
        <p:txBody>
          <a:bodyPr>
            <a:normAutofit/>
          </a:bodyPr>
          <a:lstStyle>
            <a:lvl1pPr>
              <a:defRPr sz="4000" b="1">
                <a:latin typeface="Arial" panose="020B0604020202020204" pitchFamily="34" charset="0"/>
                <a:cs typeface="Arial" panose="020B0604020202020204" pitchFamily="34" charset="0"/>
              </a:defRPr>
            </a:lvl1pPr>
          </a:lstStyle>
          <a:p>
            <a:r>
              <a:rPr lang="en-US"/>
              <a:t>Job Aid Title (Part 1 of #)</a:t>
            </a:r>
          </a:p>
        </p:txBody>
      </p:sp>
      <p:cxnSp>
        <p:nvCxnSpPr>
          <p:cNvPr id="7" name="Straight Connector 6">
            <a:extLst>
              <a:ext uri="{FF2B5EF4-FFF2-40B4-BE49-F238E27FC236}">
                <a16:creationId xmlns:a16="http://schemas.microsoft.com/office/drawing/2014/main" id="{6A25D613-3146-2531-854B-A81EAED05792}"/>
              </a:ext>
              <a:ext uri="{C183D7F6-B498-43B3-948B-1728B52AA6E4}">
                <adec:decorative xmlns:adec="http://schemas.microsoft.com/office/drawing/2017/decorative" val="1"/>
              </a:ext>
            </a:extLst>
          </p:cNvPr>
          <p:cNvCxnSpPr>
            <a:cxnSpLocks/>
          </p:cNvCxnSpPr>
          <p:nvPr userDrawn="1"/>
        </p:nvCxnSpPr>
        <p:spPr>
          <a:xfrm>
            <a:off x="838199" y="2035018"/>
            <a:ext cx="10569029" cy="0"/>
          </a:xfrm>
          <a:prstGeom prst="line">
            <a:avLst/>
          </a:prstGeom>
          <a:ln w="57150">
            <a:solidFill>
              <a:schemeClr val="accent1"/>
            </a:solidFill>
          </a:ln>
        </p:spPr>
        <p:style>
          <a:lnRef idx="1">
            <a:schemeClr val="accent1"/>
          </a:lnRef>
          <a:fillRef idx="0">
            <a:schemeClr val="accent1"/>
          </a:fillRef>
          <a:effectRef idx="0">
            <a:schemeClr val="accent1"/>
          </a:effectRef>
          <a:fontRef idx="minor">
            <a:schemeClr val="tx1"/>
          </a:fontRef>
        </p:style>
      </p:cxnSp>
      <p:sp>
        <p:nvSpPr>
          <p:cNvPr id="9" name="Text Placeholder 12">
            <a:extLst>
              <a:ext uri="{FF2B5EF4-FFF2-40B4-BE49-F238E27FC236}">
                <a16:creationId xmlns:a16="http://schemas.microsoft.com/office/drawing/2014/main" id="{CD45E371-C9BC-F0F7-F56A-7DC37E7E0DD5}"/>
              </a:ext>
            </a:extLst>
          </p:cNvPr>
          <p:cNvSpPr>
            <a:spLocks noGrp="1"/>
          </p:cNvSpPr>
          <p:nvPr>
            <p:ph type="body" sz="quarter" idx="13" hasCustomPrompt="1"/>
          </p:nvPr>
        </p:nvSpPr>
        <p:spPr>
          <a:xfrm>
            <a:off x="838199" y="2358030"/>
            <a:ext cx="10569221" cy="6053667"/>
          </a:xfrm>
        </p:spPr>
        <p:txBody>
          <a:bodyPr>
            <a:normAutofit/>
          </a:bodyPr>
          <a:lstStyle>
            <a:lvl1pPr marL="0" indent="0">
              <a:buFont typeface="+mj-lt"/>
              <a:buNone/>
              <a:defRPr sz="3600">
                <a:latin typeface="Arial" panose="020B0604020202020204" pitchFamily="34" charset="0"/>
                <a:cs typeface="Arial" panose="020B0604020202020204" pitchFamily="34" charset="0"/>
              </a:defRPr>
            </a:lvl1pPr>
            <a:lvl2pPr marL="1371600" indent="-457200">
              <a:defRPr>
                <a:latin typeface="Arial" panose="020B0604020202020204" pitchFamily="34" charset="0"/>
                <a:cs typeface="Arial" panose="020B0604020202020204" pitchFamily="34" charset="0"/>
              </a:defRPr>
            </a:lvl2pPr>
            <a:lvl3pPr marL="1828800" indent="-457200">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a:t>Developers: Use Arial font, bold step numbers, bold Workday actions, add screenshot of action.</a:t>
            </a:r>
          </a:p>
        </p:txBody>
      </p:sp>
      <p:pic>
        <p:nvPicPr>
          <p:cNvPr id="2" name="Picture 1">
            <a:extLst>
              <a:ext uri="{FF2B5EF4-FFF2-40B4-BE49-F238E27FC236}">
                <a16:creationId xmlns:a16="http://schemas.microsoft.com/office/drawing/2014/main" id="{27D9D906-924F-559D-A2D0-0CF232BBFF10}"/>
              </a:ext>
              <a:ext uri="{C183D7F6-B498-43B3-948B-1728B52AA6E4}">
                <adec:decorative xmlns:adec="http://schemas.microsoft.com/office/drawing/2017/decorative" val="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058940" y="146838"/>
            <a:ext cx="2936764" cy="472719"/>
          </a:xfrm>
          <a:prstGeom prst="rect">
            <a:avLst/>
          </a:prstGeom>
        </p:spPr>
      </p:pic>
      <p:sp>
        <p:nvSpPr>
          <p:cNvPr id="10" name="Rectangle 9">
            <a:extLst>
              <a:ext uri="{FF2B5EF4-FFF2-40B4-BE49-F238E27FC236}">
                <a16:creationId xmlns:a16="http://schemas.microsoft.com/office/drawing/2014/main" id="{13FD2C3A-9CD7-69CB-79BD-441FE0B0CF92}"/>
              </a:ext>
              <a:ext uri="{C183D7F6-B498-43B3-948B-1728B52AA6E4}">
                <adec:decorative xmlns:adec="http://schemas.microsoft.com/office/drawing/2017/decorative" val="1"/>
              </a:ext>
            </a:extLst>
          </p:cNvPr>
          <p:cNvSpPr/>
          <p:nvPr userDrawn="1"/>
        </p:nvSpPr>
        <p:spPr>
          <a:xfrm>
            <a:off x="4610100" y="1810899"/>
            <a:ext cx="2971800" cy="448237"/>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77525019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3_Steps 2">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09A3FAA4-DEA7-FA82-16D4-A3D741BAA5A8}"/>
              </a:ext>
              <a:ext uri="{C183D7F6-B498-43B3-948B-1728B52AA6E4}">
                <adec:decorative xmlns:adec="http://schemas.microsoft.com/office/drawing/2017/decorative" val="1"/>
              </a:ext>
            </a:extLst>
          </p:cNvPr>
          <p:cNvSpPr>
            <a:spLocks noGrp="1"/>
          </p:cNvSpPr>
          <p:nvPr>
            <p:ph type="dt" sz="half" idx="10"/>
          </p:nvPr>
        </p:nvSpPr>
        <p:spPr/>
        <p:txBody>
          <a:bodyPr/>
          <a:lstStyle/>
          <a:p>
            <a:fld id="{AABB7832-A06D-4E8B-A914-BDD6443ECE72}" type="datetime1">
              <a:rPr lang="en-US" smtClean="0"/>
              <a:t>5/20/2026</a:t>
            </a:fld>
            <a:endParaRPr lang="en-US"/>
          </a:p>
        </p:txBody>
      </p:sp>
      <p:sp>
        <p:nvSpPr>
          <p:cNvPr id="4" name="Footer Placeholder 3">
            <a:extLst>
              <a:ext uri="{FF2B5EF4-FFF2-40B4-BE49-F238E27FC236}">
                <a16:creationId xmlns:a16="http://schemas.microsoft.com/office/drawing/2014/main" id="{0D24CC63-EC9E-E561-D793-B6D72C369512}"/>
              </a:ext>
              <a:ext uri="{C183D7F6-B498-43B3-948B-1728B52AA6E4}">
                <adec:decorative xmlns:adec="http://schemas.microsoft.com/office/drawing/2017/decorative" val="1"/>
              </a:ext>
            </a:extLst>
          </p:cNvPr>
          <p:cNvSpPr>
            <a:spLocks noGrp="1"/>
          </p:cNvSpPr>
          <p:nvPr>
            <p:ph type="ftr" sz="quarter" idx="11"/>
          </p:nvPr>
        </p:nvSpPr>
        <p:spPr/>
        <p:txBody>
          <a:bodyPr/>
          <a:lstStyle/>
          <a:p>
            <a:r>
              <a:rPr lang="en-US"/>
              <a:t>Version 1</a:t>
            </a:r>
          </a:p>
        </p:txBody>
      </p:sp>
      <p:sp>
        <p:nvSpPr>
          <p:cNvPr id="5" name="Slide Number Placeholder 4">
            <a:extLst>
              <a:ext uri="{FF2B5EF4-FFF2-40B4-BE49-F238E27FC236}">
                <a16:creationId xmlns:a16="http://schemas.microsoft.com/office/drawing/2014/main" id="{D76F3A2A-2C14-EA83-4E37-EFB1F50F4882}"/>
              </a:ext>
              <a:ext uri="{C183D7F6-B498-43B3-948B-1728B52AA6E4}">
                <adec:decorative xmlns:adec="http://schemas.microsoft.com/office/drawing/2017/decorative" val="1"/>
              </a:ext>
            </a:extLst>
          </p:cNvPr>
          <p:cNvSpPr>
            <a:spLocks noGrp="1"/>
          </p:cNvSpPr>
          <p:nvPr>
            <p:ph type="sldNum" sz="quarter" idx="12"/>
          </p:nvPr>
        </p:nvSpPr>
        <p:spPr/>
        <p:txBody>
          <a:bodyPr/>
          <a:lstStyle/>
          <a:p>
            <a:fld id="{A178E8AA-DD40-477F-A66C-355F3DFD5912}" type="slidenum">
              <a:rPr lang="en-US" smtClean="0"/>
              <a:pPr/>
              <a:t>‹#›</a:t>
            </a:fld>
            <a:endParaRPr lang="en-US"/>
          </a:p>
        </p:txBody>
      </p:sp>
      <p:sp>
        <p:nvSpPr>
          <p:cNvPr id="6" name="Title 1">
            <a:extLst>
              <a:ext uri="{FF2B5EF4-FFF2-40B4-BE49-F238E27FC236}">
                <a16:creationId xmlns:a16="http://schemas.microsoft.com/office/drawing/2014/main" id="{EA67389A-647C-25B9-EC21-96D8E89E0006}"/>
              </a:ext>
            </a:extLst>
          </p:cNvPr>
          <p:cNvSpPr>
            <a:spLocks noGrp="1"/>
          </p:cNvSpPr>
          <p:nvPr>
            <p:ph type="title" hasCustomPrompt="1"/>
          </p:nvPr>
        </p:nvSpPr>
        <p:spPr>
          <a:xfrm>
            <a:off x="838199" y="792148"/>
            <a:ext cx="10515600" cy="808698"/>
          </a:xfrm>
        </p:spPr>
        <p:txBody>
          <a:bodyPr>
            <a:normAutofit/>
          </a:bodyPr>
          <a:lstStyle>
            <a:lvl1pPr>
              <a:defRPr sz="4000" b="1">
                <a:latin typeface="Arial" panose="020B0604020202020204" pitchFamily="34" charset="0"/>
                <a:cs typeface="Arial" panose="020B0604020202020204" pitchFamily="34" charset="0"/>
              </a:defRPr>
            </a:lvl1pPr>
          </a:lstStyle>
          <a:p>
            <a:r>
              <a:rPr lang="en-US"/>
              <a:t>Job Aid Title</a:t>
            </a:r>
          </a:p>
        </p:txBody>
      </p:sp>
      <p:cxnSp>
        <p:nvCxnSpPr>
          <p:cNvPr id="7" name="Straight Connector 6">
            <a:extLst>
              <a:ext uri="{FF2B5EF4-FFF2-40B4-BE49-F238E27FC236}">
                <a16:creationId xmlns:a16="http://schemas.microsoft.com/office/drawing/2014/main" id="{4C91B243-49B2-9D53-E684-4A24A21F1557}"/>
              </a:ext>
              <a:ext uri="{C183D7F6-B498-43B3-948B-1728B52AA6E4}">
                <adec:decorative xmlns:adec="http://schemas.microsoft.com/office/drawing/2017/decorative" val="1"/>
              </a:ext>
            </a:extLst>
          </p:cNvPr>
          <p:cNvCxnSpPr>
            <a:cxnSpLocks/>
          </p:cNvCxnSpPr>
          <p:nvPr userDrawn="1"/>
        </p:nvCxnSpPr>
        <p:spPr>
          <a:xfrm>
            <a:off x="838199" y="8814963"/>
            <a:ext cx="10569029" cy="0"/>
          </a:xfrm>
          <a:prstGeom prst="line">
            <a:avLst/>
          </a:prstGeom>
          <a:ln w="5715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8" name="Straight Connector 7">
            <a:extLst>
              <a:ext uri="{FF2B5EF4-FFF2-40B4-BE49-F238E27FC236}">
                <a16:creationId xmlns:a16="http://schemas.microsoft.com/office/drawing/2014/main" id="{BD8B138E-1F3F-DC77-5EA4-6C4BCFF0A395}"/>
              </a:ext>
              <a:ext uri="{C183D7F6-B498-43B3-948B-1728B52AA6E4}">
                <adec:decorative xmlns:adec="http://schemas.microsoft.com/office/drawing/2017/decorative" val="1"/>
              </a:ext>
            </a:extLst>
          </p:cNvPr>
          <p:cNvCxnSpPr>
            <a:cxnSpLocks/>
          </p:cNvCxnSpPr>
          <p:nvPr userDrawn="1"/>
        </p:nvCxnSpPr>
        <p:spPr>
          <a:xfrm>
            <a:off x="838199" y="2035018"/>
            <a:ext cx="10569029" cy="0"/>
          </a:xfrm>
          <a:prstGeom prst="line">
            <a:avLst/>
          </a:prstGeom>
          <a:ln w="57150">
            <a:solidFill>
              <a:schemeClr val="accent1"/>
            </a:solidFill>
          </a:ln>
        </p:spPr>
        <p:style>
          <a:lnRef idx="1">
            <a:schemeClr val="accent1"/>
          </a:lnRef>
          <a:fillRef idx="0">
            <a:schemeClr val="accent1"/>
          </a:fillRef>
          <a:effectRef idx="0">
            <a:schemeClr val="accent1"/>
          </a:effectRef>
          <a:fontRef idx="minor">
            <a:schemeClr val="tx1"/>
          </a:fontRef>
        </p:style>
      </p:cxnSp>
      <p:sp>
        <p:nvSpPr>
          <p:cNvPr id="10" name="Text Placeholder 12">
            <a:extLst>
              <a:ext uri="{FF2B5EF4-FFF2-40B4-BE49-F238E27FC236}">
                <a16:creationId xmlns:a16="http://schemas.microsoft.com/office/drawing/2014/main" id="{750B7665-440D-E687-1931-F77CD27F9E48}"/>
              </a:ext>
            </a:extLst>
          </p:cNvPr>
          <p:cNvSpPr>
            <a:spLocks noGrp="1"/>
          </p:cNvSpPr>
          <p:nvPr>
            <p:ph type="body" sz="quarter" idx="13" hasCustomPrompt="1"/>
          </p:nvPr>
        </p:nvSpPr>
        <p:spPr>
          <a:xfrm>
            <a:off x="838199" y="2358030"/>
            <a:ext cx="10569221" cy="6053667"/>
          </a:xfrm>
        </p:spPr>
        <p:txBody>
          <a:bodyPr>
            <a:normAutofit/>
          </a:bodyPr>
          <a:lstStyle>
            <a:lvl1pPr marL="0" indent="0">
              <a:buFont typeface="+mj-lt"/>
              <a:buNone/>
              <a:defRPr sz="3600">
                <a:latin typeface="Arial" panose="020B0604020202020204" pitchFamily="34" charset="0"/>
                <a:cs typeface="Arial" panose="020B0604020202020204" pitchFamily="34" charset="0"/>
              </a:defRPr>
            </a:lvl1pPr>
            <a:lvl2pPr marL="1371600" indent="-457200">
              <a:defRPr>
                <a:latin typeface="Arial" panose="020B0604020202020204" pitchFamily="34" charset="0"/>
                <a:cs typeface="Arial" panose="020B0604020202020204" pitchFamily="34" charset="0"/>
              </a:defRPr>
            </a:lvl2pPr>
            <a:lvl3pPr marL="1828800" indent="-457200">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a:t>Developers: Use this slide to show two steps</a:t>
            </a:r>
          </a:p>
        </p:txBody>
      </p:sp>
      <p:sp>
        <p:nvSpPr>
          <p:cNvPr id="11" name="Text Placeholder 12">
            <a:extLst>
              <a:ext uri="{FF2B5EF4-FFF2-40B4-BE49-F238E27FC236}">
                <a16:creationId xmlns:a16="http://schemas.microsoft.com/office/drawing/2014/main" id="{D3DE3D2C-37D2-B62A-B24C-CBEF78DBF395}"/>
              </a:ext>
            </a:extLst>
          </p:cNvPr>
          <p:cNvSpPr>
            <a:spLocks noGrp="1"/>
          </p:cNvSpPr>
          <p:nvPr>
            <p:ph type="body" sz="quarter" idx="14" hasCustomPrompt="1"/>
          </p:nvPr>
        </p:nvSpPr>
        <p:spPr>
          <a:xfrm>
            <a:off x="838199" y="9017659"/>
            <a:ext cx="10569221" cy="6053667"/>
          </a:xfrm>
        </p:spPr>
        <p:txBody>
          <a:bodyPr>
            <a:normAutofit/>
          </a:bodyPr>
          <a:lstStyle>
            <a:lvl1pPr marL="0" indent="0">
              <a:buFont typeface="+mj-lt"/>
              <a:buNone/>
              <a:defRPr sz="3600">
                <a:latin typeface="Arial" panose="020B0604020202020204" pitchFamily="34" charset="0"/>
                <a:cs typeface="Arial" panose="020B0604020202020204" pitchFamily="34" charset="0"/>
              </a:defRPr>
            </a:lvl1pPr>
            <a:lvl2pPr marL="1371600" indent="-457200">
              <a:defRPr>
                <a:latin typeface="Arial" panose="020B0604020202020204" pitchFamily="34" charset="0"/>
                <a:cs typeface="Arial" panose="020B0604020202020204" pitchFamily="34" charset="0"/>
              </a:defRPr>
            </a:lvl2pPr>
            <a:lvl3pPr marL="1828800" indent="-457200">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a:t>Click to Insert Step</a:t>
            </a:r>
          </a:p>
        </p:txBody>
      </p:sp>
      <p:pic>
        <p:nvPicPr>
          <p:cNvPr id="2" name="Picture 1">
            <a:extLst>
              <a:ext uri="{FF2B5EF4-FFF2-40B4-BE49-F238E27FC236}">
                <a16:creationId xmlns:a16="http://schemas.microsoft.com/office/drawing/2014/main" id="{CE342976-675F-9A54-1C8B-53AF5FC0BBAF}"/>
              </a:ext>
              <a:ext uri="{C183D7F6-B498-43B3-948B-1728B52AA6E4}">
                <adec:decorative xmlns:adec="http://schemas.microsoft.com/office/drawing/2017/decorative" val="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058940" y="146838"/>
            <a:ext cx="2936764" cy="472719"/>
          </a:xfrm>
          <a:prstGeom prst="rect">
            <a:avLst/>
          </a:prstGeom>
        </p:spPr>
      </p:pic>
      <p:sp>
        <p:nvSpPr>
          <p:cNvPr id="12" name="Rectangle 11">
            <a:extLst>
              <a:ext uri="{FF2B5EF4-FFF2-40B4-BE49-F238E27FC236}">
                <a16:creationId xmlns:a16="http://schemas.microsoft.com/office/drawing/2014/main" id="{9D1D62B9-092A-5F26-5652-E9634800D1CA}"/>
              </a:ext>
              <a:ext uri="{C183D7F6-B498-43B3-948B-1728B52AA6E4}">
                <adec:decorative xmlns:adec="http://schemas.microsoft.com/office/drawing/2017/decorative" val="1"/>
              </a:ext>
            </a:extLst>
          </p:cNvPr>
          <p:cNvSpPr/>
          <p:nvPr userDrawn="1"/>
        </p:nvSpPr>
        <p:spPr>
          <a:xfrm>
            <a:off x="4610100" y="1830931"/>
            <a:ext cx="2971800" cy="448237"/>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97359867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4_Steps 3">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91CC4B09-B11D-A6E6-A469-482C4BE4D414}"/>
              </a:ext>
              <a:ext uri="{C183D7F6-B498-43B3-948B-1728B52AA6E4}">
                <adec:decorative xmlns:adec="http://schemas.microsoft.com/office/drawing/2017/decorative" val="1"/>
              </a:ext>
            </a:extLst>
          </p:cNvPr>
          <p:cNvSpPr>
            <a:spLocks noGrp="1"/>
          </p:cNvSpPr>
          <p:nvPr>
            <p:ph type="dt" sz="half" idx="10"/>
          </p:nvPr>
        </p:nvSpPr>
        <p:spPr/>
        <p:txBody>
          <a:bodyPr/>
          <a:lstStyle/>
          <a:p>
            <a:fld id="{AABB7832-A06D-4E8B-A914-BDD6443ECE72}" type="datetime1">
              <a:rPr lang="en-US" smtClean="0"/>
              <a:t>5/20/2026</a:t>
            </a:fld>
            <a:endParaRPr lang="en-US"/>
          </a:p>
        </p:txBody>
      </p:sp>
      <p:sp>
        <p:nvSpPr>
          <p:cNvPr id="4" name="Footer Placeholder 3">
            <a:extLst>
              <a:ext uri="{FF2B5EF4-FFF2-40B4-BE49-F238E27FC236}">
                <a16:creationId xmlns:a16="http://schemas.microsoft.com/office/drawing/2014/main" id="{8A3306A1-BF0B-04AA-E055-CBCD9F88FDDC}"/>
              </a:ext>
              <a:ext uri="{C183D7F6-B498-43B3-948B-1728B52AA6E4}">
                <adec:decorative xmlns:adec="http://schemas.microsoft.com/office/drawing/2017/decorative" val="1"/>
              </a:ext>
            </a:extLst>
          </p:cNvPr>
          <p:cNvSpPr>
            <a:spLocks noGrp="1"/>
          </p:cNvSpPr>
          <p:nvPr>
            <p:ph type="ftr" sz="quarter" idx="11"/>
          </p:nvPr>
        </p:nvSpPr>
        <p:spPr/>
        <p:txBody>
          <a:bodyPr/>
          <a:lstStyle/>
          <a:p>
            <a:r>
              <a:rPr lang="en-US"/>
              <a:t>Version 1</a:t>
            </a:r>
          </a:p>
        </p:txBody>
      </p:sp>
      <p:sp>
        <p:nvSpPr>
          <p:cNvPr id="5" name="Slide Number Placeholder 4">
            <a:extLst>
              <a:ext uri="{FF2B5EF4-FFF2-40B4-BE49-F238E27FC236}">
                <a16:creationId xmlns:a16="http://schemas.microsoft.com/office/drawing/2014/main" id="{4BA2A929-451C-6074-98A2-9C6F206D11C3}"/>
              </a:ext>
              <a:ext uri="{C183D7F6-B498-43B3-948B-1728B52AA6E4}">
                <adec:decorative xmlns:adec="http://schemas.microsoft.com/office/drawing/2017/decorative" val="1"/>
              </a:ext>
            </a:extLst>
          </p:cNvPr>
          <p:cNvSpPr>
            <a:spLocks noGrp="1"/>
          </p:cNvSpPr>
          <p:nvPr>
            <p:ph type="sldNum" sz="quarter" idx="12"/>
          </p:nvPr>
        </p:nvSpPr>
        <p:spPr/>
        <p:txBody>
          <a:bodyPr/>
          <a:lstStyle/>
          <a:p>
            <a:fld id="{A178E8AA-DD40-477F-A66C-355F3DFD5912}" type="slidenum">
              <a:rPr lang="en-US" smtClean="0"/>
              <a:pPr/>
              <a:t>‹#›</a:t>
            </a:fld>
            <a:endParaRPr lang="en-US"/>
          </a:p>
        </p:txBody>
      </p:sp>
      <p:cxnSp>
        <p:nvCxnSpPr>
          <p:cNvPr id="6" name="Straight Connector 5">
            <a:extLst>
              <a:ext uri="{FF2B5EF4-FFF2-40B4-BE49-F238E27FC236}">
                <a16:creationId xmlns:a16="http://schemas.microsoft.com/office/drawing/2014/main" id="{8A64A6B0-E796-E2BD-8EE7-0F619EB03470}"/>
              </a:ext>
              <a:ext uri="{C183D7F6-B498-43B3-948B-1728B52AA6E4}">
                <adec:decorative xmlns:adec="http://schemas.microsoft.com/office/drawing/2017/decorative" val="1"/>
              </a:ext>
            </a:extLst>
          </p:cNvPr>
          <p:cNvCxnSpPr>
            <a:cxnSpLocks/>
          </p:cNvCxnSpPr>
          <p:nvPr userDrawn="1"/>
        </p:nvCxnSpPr>
        <p:spPr>
          <a:xfrm>
            <a:off x="838201" y="6488007"/>
            <a:ext cx="10569029" cy="0"/>
          </a:xfrm>
          <a:prstGeom prst="line">
            <a:avLst/>
          </a:prstGeom>
          <a:ln w="5715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7" name="Straight Connector 6">
            <a:extLst>
              <a:ext uri="{FF2B5EF4-FFF2-40B4-BE49-F238E27FC236}">
                <a16:creationId xmlns:a16="http://schemas.microsoft.com/office/drawing/2014/main" id="{8932E6A9-4DAB-998B-3C6C-E139BC54BCE6}"/>
              </a:ext>
              <a:ext uri="{C183D7F6-B498-43B3-948B-1728B52AA6E4}">
                <adec:decorative xmlns:adec="http://schemas.microsoft.com/office/drawing/2017/decorative" val="1"/>
              </a:ext>
            </a:extLst>
          </p:cNvPr>
          <p:cNvCxnSpPr>
            <a:cxnSpLocks/>
          </p:cNvCxnSpPr>
          <p:nvPr userDrawn="1"/>
        </p:nvCxnSpPr>
        <p:spPr>
          <a:xfrm>
            <a:off x="838201" y="2045263"/>
            <a:ext cx="10569029" cy="0"/>
          </a:xfrm>
          <a:prstGeom prst="line">
            <a:avLst/>
          </a:prstGeom>
          <a:ln w="5715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54D4D0C3-7A54-6024-A936-F4B3565BCB0A}"/>
              </a:ext>
              <a:ext uri="{C183D7F6-B498-43B3-948B-1728B52AA6E4}">
                <adec:decorative xmlns:adec="http://schemas.microsoft.com/office/drawing/2017/decorative" val="1"/>
              </a:ext>
            </a:extLst>
          </p:cNvPr>
          <p:cNvCxnSpPr>
            <a:cxnSpLocks/>
          </p:cNvCxnSpPr>
          <p:nvPr userDrawn="1"/>
        </p:nvCxnSpPr>
        <p:spPr>
          <a:xfrm>
            <a:off x="811485" y="10935476"/>
            <a:ext cx="10569029" cy="0"/>
          </a:xfrm>
          <a:prstGeom prst="line">
            <a:avLst/>
          </a:prstGeom>
          <a:ln w="57150">
            <a:solidFill>
              <a:schemeClr val="accent1"/>
            </a:solidFill>
          </a:ln>
        </p:spPr>
        <p:style>
          <a:lnRef idx="1">
            <a:schemeClr val="accent1"/>
          </a:lnRef>
          <a:fillRef idx="0">
            <a:schemeClr val="accent1"/>
          </a:fillRef>
          <a:effectRef idx="0">
            <a:schemeClr val="accent1"/>
          </a:effectRef>
          <a:fontRef idx="minor">
            <a:schemeClr val="tx1"/>
          </a:fontRef>
        </p:style>
      </p:cxnSp>
      <p:sp>
        <p:nvSpPr>
          <p:cNvPr id="10" name="Title 1">
            <a:extLst>
              <a:ext uri="{FF2B5EF4-FFF2-40B4-BE49-F238E27FC236}">
                <a16:creationId xmlns:a16="http://schemas.microsoft.com/office/drawing/2014/main" id="{57CD3333-F900-AA66-4437-6BC55500907D}"/>
              </a:ext>
            </a:extLst>
          </p:cNvPr>
          <p:cNvSpPr>
            <a:spLocks noGrp="1"/>
          </p:cNvSpPr>
          <p:nvPr>
            <p:ph type="title" hasCustomPrompt="1"/>
          </p:nvPr>
        </p:nvSpPr>
        <p:spPr>
          <a:xfrm>
            <a:off x="838199" y="792148"/>
            <a:ext cx="10515600" cy="808698"/>
          </a:xfrm>
        </p:spPr>
        <p:txBody>
          <a:bodyPr>
            <a:normAutofit/>
          </a:bodyPr>
          <a:lstStyle>
            <a:lvl1pPr>
              <a:defRPr sz="4000" b="1">
                <a:latin typeface="Arial" panose="020B0604020202020204" pitchFamily="34" charset="0"/>
                <a:cs typeface="Arial" panose="020B0604020202020204" pitchFamily="34" charset="0"/>
              </a:defRPr>
            </a:lvl1pPr>
          </a:lstStyle>
          <a:p>
            <a:r>
              <a:rPr lang="en-US"/>
              <a:t>Job Aid Title</a:t>
            </a:r>
          </a:p>
        </p:txBody>
      </p:sp>
      <p:sp>
        <p:nvSpPr>
          <p:cNvPr id="11" name="Text Placeholder 12">
            <a:extLst>
              <a:ext uri="{FF2B5EF4-FFF2-40B4-BE49-F238E27FC236}">
                <a16:creationId xmlns:a16="http://schemas.microsoft.com/office/drawing/2014/main" id="{D3FE134B-6B21-A9D3-2F8F-ECAFF3CE24D8}"/>
              </a:ext>
            </a:extLst>
          </p:cNvPr>
          <p:cNvSpPr>
            <a:spLocks noGrp="1"/>
          </p:cNvSpPr>
          <p:nvPr>
            <p:ph type="body" sz="quarter" idx="16" hasCustomPrompt="1"/>
          </p:nvPr>
        </p:nvSpPr>
        <p:spPr>
          <a:xfrm>
            <a:off x="838198" y="2389822"/>
            <a:ext cx="10569221" cy="3941946"/>
          </a:xfrm>
        </p:spPr>
        <p:txBody>
          <a:bodyPr>
            <a:normAutofit/>
          </a:bodyPr>
          <a:lstStyle>
            <a:lvl1pPr marL="0" indent="0">
              <a:buFont typeface="+mj-lt"/>
              <a:buNone/>
              <a:defRPr sz="3600">
                <a:latin typeface="Arial" panose="020B0604020202020204" pitchFamily="34" charset="0"/>
                <a:cs typeface="Arial" panose="020B0604020202020204" pitchFamily="34" charset="0"/>
              </a:defRPr>
            </a:lvl1pPr>
            <a:lvl2pPr marL="1371600" indent="-457200">
              <a:defRPr>
                <a:latin typeface="Arial" panose="020B0604020202020204" pitchFamily="34" charset="0"/>
                <a:cs typeface="Arial" panose="020B0604020202020204" pitchFamily="34" charset="0"/>
              </a:defRPr>
            </a:lvl2pPr>
            <a:lvl3pPr marL="1828800" indent="-457200">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a:t>Developers: Use this slide to show three steps</a:t>
            </a:r>
          </a:p>
        </p:txBody>
      </p:sp>
      <p:sp>
        <p:nvSpPr>
          <p:cNvPr id="13" name="Text Placeholder 12">
            <a:extLst>
              <a:ext uri="{FF2B5EF4-FFF2-40B4-BE49-F238E27FC236}">
                <a16:creationId xmlns:a16="http://schemas.microsoft.com/office/drawing/2014/main" id="{F900CAC4-4AA7-5917-6E77-B293E9B08800}"/>
              </a:ext>
            </a:extLst>
          </p:cNvPr>
          <p:cNvSpPr>
            <a:spLocks noGrp="1"/>
          </p:cNvSpPr>
          <p:nvPr>
            <p:ph type="body" sz="quarter" idx="18" hasCustomPrompt="1"/>
          </p:nvPr>
        </p:nvSpPr>
        <p:spPr>
          <a:xfrm>
            <a:off x="784577" y="6786990"/>
            <a:ext cx="10569221" cy="3941946"/>
          </a:xfrm>
        </p:spPr>
        <p:txBody>
          <a:bodyPr>
            <a:normAutofit/>
          </a:bodyPr>
          <a:lstStyle>
            <a:lvl1pPr marL="0" indent="0">
              <a:buFont typeface="+mj-lt"/>
              <a:buNone/>
              <a:defRPr sz="3600">
                <a:latin typeface="Arial" panose="020B0604020202020204" pitchFamily="34" charset="0"/>
                <a:cs typeface="Arial" panose="020B0604020202020204" pitchFamily="34" charset="0"/>
              </a:defRPr>
            </a:lvl1pPr>
            <a:lvl2pPr marL="1371600" indent="-457200">
              <a:defRPr>
                <a:latin typeface="Arial" panose="020B0604020202020204" pitchFamily="34" charset="0"/>
                <a:cs typeface="Arial" panose="020B0604020202020204" pitchFamily="34" charset="0"/>
              </a:defRPr>
            </a:lvl2pPr>
            <a:lvl3pPr marL="1828800" indent="-457200">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a:t>Click to Insert Step</a:t>
            </a:r>
          </a:p>
        </p:txBody>
      </p:sp>
      <p:sp>
        <p:nvSpPr>
          <p:cNvPr id="12" name="Text Placeholder 12">
            <a:extLst>
              <a:ext uri="{FF2B5EF4-FFF2-40B4-BE49-F238E27FC236}">
                <a16:creationId xmlns:a16="http://schemas.microsoft.com/office/drawing/2014/main" id="{843CAA79-4A70-3945-4EE6-34BECE9C8DFF}"/>
              </a:ext>
            </a:extLst>
          </p:cNvPr>
          <p:cNvSpPr>
            <a:spLocks noGrp="1"/>
          </p:cNvSpPr>
          <p:nvPr>
            <p:ph type="body" sz="quarter" idx="17" hasCustomPrompt="1"/>
          </p:nvPr>
        </p:nvSpPr>
        <p:spPr>
          <a:xfrm>
            <a:off x="784577" y="11249224"/>
            <a:ext cx="10569221" cy="3941946"/>
          </a:xfrm>
        </p:spPr>
        <p:txBody>
          <a:bodyPr>
            <a:normAutofit/>
          </a:bodyPr>
          <a:lstStyle>
            <a:lvl1pPr marL="0" indent="0">
              <a:buFont typeface="+mj-lt"/>
              <a:buNone/>
              <a:defRPr sz="3600">
                <a:latin typeface="Arial" panose="020B0604020202020204" pitchFamily="34" charset="0"/>
                <a:cs typeface="Arial" panose="020B0604020202020204" pitchFamily="34" charset="0"/>
              </a:defRPr>
            </a:lvl1pPr>
            <a:lvl2pPr marL="1371600" indent="-457200">
              <a:defRPr>
                <a:latin typeface="Arial" panose="020B0604020202020204" pitchFamily="34" charset="0"/>
                <a:cs typeface="Arial" panose="020B0604020202020204" pitchFamily="34" charset="0"/>
              </a:defRPr>
            </a:lvl2pPr>
            <a:lvl3pPr marL="1828800" indent="-457200">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a:t>Click to Insert Step</a:t>
            </a:r>
          </a:p>
        </p:txBody>
      </p:sp>
      <p:pic>
        <p:nvPicPr>
          <p:cNvPr id="14" name="Picture 13">
            <a:extLst>
              <a:ext uri="{FF2B5EF4-FFF2-40B4-BE49-F238E27FC236}">
                <a16:creationId xmlns:a16="http://schemas.microsoft.com/office/drawing/2014/main" id="{BB3590C5-EAE4-5F81-FAC9-C74EE395E4A5}"/>
              </a:ext>
              <a:ext uri="{C183D7F6-B498-43B3-948B-1728B52AA6E4}">
                <adec:decorative xmlns:adec="http://schemas.microsoft.com/office/drawing/2017/decorative" val="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058940" y="146838"/>
            <a:ext cx="2936764" cy="472719"/>
          </a:xfrm>
          <a:prstGeom prst="rect">
            <a:avLst/>
          </a:prstGeom>
        </p:spPr>
      </p:pic>
      <p:sp>
        <p:nvSpPr>
          <p:cNvPr id="2" name="Rectangle 1">
            <a:extLst>
              <a:ext uri="{FF2B5EF4-FFF2-40B4-BE49-F238E27FC236}">
                <a16:creationId xmlns:a16="http://schemas.microsoft.com/office/drawing/2014/main" id="{8AAF977A-F5B7-8D5D-85A5-89899962E2B8}"/>
              </a:ext>
              <a:ext uri="{C183D7F6-B498-43B3-948B-1728B52AA6E4}">
                <adec:decorative xmlns:adec="http://schemas.microsoft.com/office/drawing/2017/decorative" val="1"/>
              </a:ext>
            </a:extLst>
          </p:cNvPr>
          <p:cNvSpPr/>
          <p:nvPr userDrawn="1"/>
        </p:nvSpPr>
        <p:spPr>
          <a:xfrm>
            <a:off x="4610100" y="1786472"/>
            <a:ext cx="2971800" cy="448237"/>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00381621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5_Steps End">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6901E62B-D0DB-DDFA-96E1-09AAD861E260}"/>
              </a:ext>
              <a:ext uri="{C183D7F6-B498-43B3-948B-1728B52AA6E4}">
                <adec:decorative xmlns:adec="http://schemas.microsoft.com/office/drawing/2017/decorative" val="1"/>
              </a:ext>
            </a:extLst>
          </p:cNvPr>
          <p:cNvSpPr>
            <a:spLocks noGrp="1"/>
          </p:cNvSpPr>
          <p:nvPr>
            <p:ph type="dt" sz="half" idx="10"/>
          </p:nvPr>
        </p:nvSpPr>
        <p:spPr/>
        <p:txBody>
          <a:bodyPr/>
          <a:lstStyle/>
          <a:p>
            <a:fld id="{AABB7832-A06D-4E8B-A914-BDD6443ECE72}" type="datetime1">
              <a:rPr lang="en-US" smtClean="0"/>
              <a:t>5/20/2026</a:t>
            </a:fld>
            <a:endParaRPr lang="en-US"/>
          </a:p>
        </p:txBody>
      </p:sp>
      <p:sp>
        <p:nvSpPr>
          <p:cNvPr id="4" name="Footer Placeholder 3">
            <a:extLst>
              <a:ext uri="{FF2B5EF4-FFF2-40B4-BE49-F238E27FC236}">
                <a16:creationId xmlns:a16="http://schemas.microsoft.com/office/drawing/2014/main" id="{E876CA14-C108-A4F7-CA16-1FE42DA122F4}"/>
              </a:ext>
              <a:ext uri="{C183D7F6-B498-43B3-948B-1728B52AA6E4}">
                <adec:decorative xmlns:adec="http://schemas.microsoft.com/office/drawing/2017/decorative" val="1"/>
              </a:ext>
            </a:extLst>
          </p:cNvPr>
          <p:cNvSpPr>
            <a:spLocks noGrp="1"/>
          </p:cNvSpPr>
          <p:nvPr>
            <p:ph type="ftr" sz="quarter" idx="11"/>
          </p:nvPr>
        </p:nvSpPr>
        <p:spPr/>
        <p:txBody>
          <a:bodyPr/>
          <a:lstStyle/>
          <a:p>
            <a:r>
              <a:rPr lang="en-US"/>
              <a:t>Version 1</a:t>
            </a:r>
          </a:p>
        </p:txBody>
      </p:sp>
      <p:sp>
        <p:nvSpPr>
          <p:cNvPr id="5" name="Slide Number Placeholder 4">
            <a:extLst>
              <a:ext uri="{FF2B5EF4-FFF2-40B4-BE49-F238E27FC236}">
                <a16:creationId xmlns:a16="http://schemas.microsoft.com/office/drawing/2014/main" id="{46A31B87-8BC0-7654-5DF7-3AECA9CE9F17}"/>
              </a:ext>
              <a:ext uri="{C183D7F6-B498-43B3-948B-1728B52AA6E4}">
                <adec:decorative xmlns:adec="http://schemas.microsoft.com/office/drawing/2017/decorative" val="1"/>
              </a:ext>
            </a:extLst>
          </p:cNvPr>
          <p:cNvSpPr>
            <a:spLocks noGrp="1"/>
          </p:cNvSpPr>
          <p:nvPr>
            <p:ph type="sldNum" sz="quarter" idx="12"/>
          </p:nvPr>
        </p:nvSpPr>
        <p:spPr/>
        <p:txBody>
          <a:bodyPr/>
          <a:lstStyle/>
          <a:p>
            <a:fld id="{A178E8AA-DD40-477F-A66C-355F3DFD5912}" type="slidenum">
              <a:rPr lang="en-US" smtClean="0"/>
              <a:pPr/>
              <a:t>‹#›</a:t>
            </a:fld>
            <a:endParaRPr lang="en-US"/>
          </a:p>
        </p:txBody>
      </p:sp>
      <p:sp>
        <p:nvSpPr>
          <p:cNvPr id="6" name="Title 1">
            <a:extLst>
              <a:ext uri="{FF2B5EF4-FFF2-40B4-BE49-F238E27FC236}">
                <a16:creationId xmlns:a16="http://schemas.microsoft.com/office/drawing/2014/main" id="{416D0E2C-DC70-A1E8-7516-7FF72B443D6A}"/>
              </a:ext>
            </a:extLst>
          </p:cNvPr>
          <p:cNvSpPr>
            <a:spLocks noGrp="1"/>
          </p:cNvSpPr>
          <p:nvPr>
            <p:ph type="title" hasCustomPrompt="1"/>
          </p:nvPr>
        </p:nvSpPr>
        <p:spPr>
          <a:xfrm>
            <a:off x="838199" y="792148"/>
            <a:ext cx="10515600" cy="808698"/>
          </a:xfrm>
        </p:spPr>
        <p:txBody>
          <a:bodyPr>
            <a:normAutofit/>
          </a:bodyPr>
          <a:lstStyle>
            <a:lvl1pPr>
              <a:defRPr sz="4000" b="1">
                <a:latin typeface="Arial" panose="020B0604020202020204" pitchFamily="34" charset="0"/>
                <a:cs typeface="Arial" panose="020B0604020202020204" pitchFamily="34" charset="0"/>
              </a:defRPr>
            </a:lvl1pPr>
          </a:lstStyle>
          <a:p>
            <a:r>
              <a:rPr lang="en-US"/>
              <a:t>Job Aid Title</a:t>
            </a:r>
          </a:p>
        </p:txBody>
      </p:sp>
      <p:cxnSp>
        <p:nvCxnSpPr>
          <p:cNvPr id="7" name="Straight Connector 6">
            <a:extLst>
              <a:ext uri="{FF2B5EF4-FFF2-40B4-BE49-F238E27FC236}">
                <a16:creationId xmlns:a16="http://schemas.microsoft.com/office/drawing/2014/main" id="{6A25D613-3146-2531-854B-A81EAED05792}"/>
              </a:ext>
              <a:ext uri="{C183D7F6-B498-43B3-948B-1728B52AA6E4}">
                <adec:decorative xmlns:adec="http://schemas.microsoft.com/office/drawing/2017/decorative" val="1"/>
              </a:ext>
            </a:extLst>
          </p:cNvPr>
          <p:cNvCxnSpPr>
            <a:cxnSpLocks/>
          </p:cNvCxnSpPr>
          <p:nvPr userDrawn="1"/>
        </p:nvCxnSpPr>
        <p:spPr>
          <a:xfrm>
            <a:off x="838199" y="2035018"/>
            <a:ext cx="10569029" cy="0"/>
          </a:xfrm>
          <a:prstGeom prst="line">
            <a:avLst/>
          </a:prstGeom>
          <a:ln w="57150">
            <a:solidFill>
              <a:schemeClr val="accent1"/>
            </a:solidFill>
          </a:ln>
        </p:spPr>
        <p:style>
          <a:lnRef idx="1">
            <a:schemeClr val="accent1"/>
          </a:lnRef>
          <a:fillRef idx="0">
            <a:schemeClr val="accent1"/>
          </a:fillRef>
          <a:effectRef idx="0">
            <a:schemeClr val="accent1"/>
          </a:effectRef>
          <a:fontRef idx="minor">
            <a:schemeClr val="tx1"/>
          </a:fontRef>
        </p:style>
      </p:cxnSp>
      <p:sp>
        <p:nvSpPr>
          <p:cNvPr id="9" name="Text Placeholder 12">
            <a:extLst>
              <a:ext uri="{FF2B5EF4-FFF2-40B4-BE49-F238E27FC236}">
                <a16:creationId xmlns:a16="http://schemas.microsoft.com/office/drawing/2014/main" id="{CD45E371-C9BC-F0F7-F56A-7DC37E7E0DD5}"/>
              </a:ext>
            </a:extLst>
          </p:cNvPr>
          <p:cNvSpPr>
            <a:spLocks noGrp="1"/>
          </p:cNvSpPr>
          <p:nvPr>
            <p:ph type="body" sz="quarter" idx="13" hasCustomPrompt="1"/>
          </p:nvPr>
        </p:nvSpPr>
        <p:spPr>
          <a:xfrm>
            <a:off x="838199" y="2358030"/>
            <a:ext cx="10569221" cy="6053667"/>
          </a:xfrm>
        </p:spPr>
        <p:txBody>
          <a:bodyPr>
            <a:normAutofit/>
          </a:bodyPr>
          <a:lstStyle>
            <a:lvl1pPr marL="0" indent="0">
              <a:buFont typeface="+mj-lt"/>
              <a:buNone/>
              <a:defRPr sz="3600">
                <a:latin typeface="Arial" panose="020B0604020202020204" pitchFamily="34" charset="0"/>
                <a:cs typeface="Arial" panose="020B0604020202020204" pitchFamily="34" charset="0"/>
              </a:defRPr>
            </a:lvl1pPr>
            <a:lvl2pPr marL="1371600" indent="-457200">
              <a:defRPr>
                <a:latin typeface="Arial" panose="020B0604020202020204" pitchFamily="34" charset="0"/>
                <a:cs typeface="Arial" panose="020B0604020202020204" pitchFamily="34" charset="0"/>
              </a:defRPr>
            </a:lvl2pPr>
            <a:lvl3pPr marL="1828800" indent="-457200">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a:t>Developers: Use this slide for the final step</a:t>
            </a:r>
          </a:p>
        </p:txBody>
      </p:sp>
      <p:pic>
        <p:nvPicPr>
          <p:cNvPr id="2" name="Picture 1">
            <a:extLst>
              <a:ext uri="{FF2B5EF4-FFF2-40B4-BE49-F238E27FC236}">
                <a16:creationId xmlns:a16="http://schemas.microsoft.com/office/drawing/2014/main" id="{9BA4C340-0BC8-0DF0-0BFF-CE95BC9F989A}"/>
              </a:ext>
              <a:ext uri="{C183D7F6-B498-43B3-948B-1728B52AA6E4}">
                <adec:decorative xmlns:adec="http://schemas.microsoft.com/office/drawing/2017/decorative" val="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058940" y="146838"/>
            <a:ext cx="2936764" cy="472719"/>
          </a:xfrm>
          <a:prstGeom prst="rect">
            <a:avLst/>
          </a:prstGeom>
        </p:spPr>
      </p:pic>
      <p:sp>
        <p:nvSpPr>
          <p:cNvPr id="10" name="Rectangle 9">
            <a:extLst>
              <a:ext uri="{FF2B5EF4-FFF2-40B4-BE49-F238E27FC236}">
                <a16:creationId xmlns:a16="http://schemas.microsoft.com/office/drawing/2014/main" id="{B16D5B2F-86C6-2EE7-3391-D9177BA81304}"/>
              </a:ext>
              <a:ext uri="{C183D7F6-B498-43B3-948B-1728B52AA6E4}">
                <adec:decorative xmlns:adec="http://schemas.microsoft.com/office/drawing/2017/decorative" val="1"/>
              </a:ext>
            </a:extLst>
          </p:cNvPr>
          <p:cNvSpPr/>
          <p:nvPr userDrawn="1"/>
        </p:nvSpPr>
        <p:spPr>
          <a:xfrm>
            <a:off x="4610100" y="1773437"/>
            <a:ext cx="2971800" cy="448237"/>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03040026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Review Process Guidanc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DA92F6-2087-E12D-4041-9EDA057F1DDB}"/>
              </a:ext>
            </a:extLst>
          </p:cNvPr>
          <p:cNvSpPr>
            <a:spLocks noGrp="1"/>
          </p:cNvSpPr>
          <p:nvPr>
            <p:ph type="title" hasCustomPrompt="1"/>
          </p:nvPr>
        </p:nvSpPr>
        <p:spPr>
          <a:xfrm>
            <a:off x="838200" y="865486"/>
            <a:ext cx="10515600" cy="1523754"/>
          </a:xfrm>
        </p:spPr>
        <p:txBody>
          <a:bodyPr>
            <a:normAutofit/>
          </a:bodyPr>
          <a:lstStyle>
            <a:lvl1pPr>
              <a:defRPr sz="4800" b="1"/>
            </a:lvl1pPr>
          </a:lstStyle>
          <a:p>
            <a:r>
              <a:rPr lang="en-US"/>
              <a:t>Click to Insert: </a:t>
            </a:r>
            <a:r>
              <a:rPr lang="en-US" err="1"/>
              <a:t>Suite_Workstream_Title</a:t>
            </a:r>
            <a:endParaRPr lang="en-US"/>
          </a:p>
        </p:txBody>
      </p:sp>
      <p:sp>
        <p:nvSpPr>
          <p:cNvPr id="6" name="TextBox 5">
            <a:extLst>
              <a:ext uri="{FF2B5EF4-FFF2-40B4-BE49-F238E27FC236}">
                <a16:creationId xmlns:a16="http://schemas.microsoft.com/office/drawing/2014/main" id="{0EE8AC13-3617-9F0B-73DC-92A3ADEE1A9B}"/>
              </a:ext>
            </a:extLst>
          </p:cNvPr>
          <p:cNvSpPr txBox="1"/>
          <p:nvPr userDrawn="1"/>
        </p:nvSpPr>
        <p:spPr>
          <a:xfrm>
            <a:off x="838200" y="2772696"/>
            <a:ext cx="10515600" cy="6709529"/>
          </a:xfrm>
          <a:prstGeom prst="rect">
            <a:avLst/>
          </a:prstGeom>
          <a:noFill/>
        </p:spPr>
        <p:txBody>
          <a:bodyPr wrap="square" rtlCol="0">
            <a:spAutoFit/>
          </a:bodyPr>
          <a:lstStyle/>
          <a:p>
            <a:pPr algn="ctr"/>
            <a:r>
              <a:rPr lang="en-US" sz="2800" b="1">
                <a:latin typeface="Arial" panose="020B0604020202020204" pitchFamily="34" charset="0"/>
                <a:cs typeface="Arial" panose="020B0604020202020204" pitchFamily="34" charset="0"/>
              </a:rPr>
              <a:t>Review Process Guidance</a:t>
            </a:r>
          </a:p>
          <a:p>
            <a:pPr algn="ctr"/>
            <a:endParaRPr lang="en-US" sz="2400" b="1">
              <a:latin typeface="Arial" panose="020B0604020202020204" pitchFamily="34" charset="0"/>
              <a:cs typeface="Arial" panose="020B0604020202020204" pitchFamily="34" charset="0"/>
            </a:endParaRPr>
          </a:p>
          <a:p>
            <a:r>
              <a:rPr lang="en-US" b="1">
                <a:latin typeface="Arial" panose="020B0604020202020204" pitchFamily="34" charset="0"/>
                <a:cs typeface="Arial" panose="020B0604020202020204" pitchFamily="34" charset="0"/>
              </a:rPr>
              <a:t>Draft (In Development)</a:t>
            </a:r>
          </a:p>
          <a:p>
            <a:pPr marL="342900" indent="-342900">
              <a:buFont typeface="+mj-lt"/>
              <a:buAutoNum type="arabicPeriod"/>
            </a:pPr>
            <a:r>
              <a:rPr lang="en-US" b="0">
                <a:latin typeface="Arial" panose="020B0604020202020204" pitchFamily="34" charset="0"/>
                <a:cs typeface="Arial" panose="020B0604020202020204" pitchFamily="34" charset="0"/>
              </a:rPr>
              <a:t>Save Draft in SharePoint In Development folder</a:t>
            </a:r>
          </a:p>
          <a:p>
            <a:pPr marL="342900" indent="-342900">
              <a:buFont typeface="+mj-lt"/>
              <a:buAutoNum type="arabicPeriod"/>
            </a:pPr>
            <a:r>
              <a:rPr lang="en-US" b="0">
                <a:latin typeface="Arial" panose="020B0604020202020204" pitchFamily="34" charset="0"/>
                <a:cs typeface="Arial" panose="020B0604020202020204" pitchFamily="34" charset="0"/>
              </a:rPr>
              <a:t>Have a trainer Peer Review</a:t>
            </a:r>
          </a:p>
          <a:p>
            <a:endParaRPr lang="en-US" b="1">
              <a:latin typeface="Arial" panose="020B0604020202020204" pitchFamily="34" charset="0"/>
              <a:cs typeface="Arial" panose="020B0604020202020204" pitchFamily="34" charset="0"/>
            </a:endParaRPr>
          </a:p>
          <a:p>
            <a:r>
              <a:rPr lang="en-US" b="1">
                <a:latin typeface="Arial" panose="020B0604020202020204" pitchFamily="34" charset="0"/>
                <a:cs typeface="Arial" panose="020B0604020202020204" pitchFamily="34" charset="0"/>
              </a:rPr>
              <a:t>Workstream Review (State/Deloitte) - 5 days</a:t>
            </a:r>
          </a:p>
          <a:p>
            <a:pPr marL="342900" indent="-342900">
              <a:buAutoNum type="arabicPeriod"/>
            </a:pPr>
            <a:r>
              <a:rPr lang="en-US">
                <a:latin typeface="Arial" panose="020B0604020202020204" pitchFamily="34" charset="0"/>
                <a:cs typeface="Arial" panose="020B0604020202020204" pitchFamily="34" charset="0"/>
              </a:rPr>
              <a:t>Please review each slide for system accuracy and business process alignment</a:t>
            </a:r>
          </a:p>
          <a:p>
            <a:pPr marL="342900" indent="-342900">
              <a:buAutoNum type="arabicPeriod"/>
            </a:pPr>
            <a:r>
              <a:rPr lang="en-US">
                <a:latin typeface="Arial" panose="020B0604020202020204" pitchFamily="34" charset="0"/>
                <a:cs typeface="Arial" panose="020B0604020202020204" pitchFamily="34" charset="0"/>
              </a:rPr>
              <a:t>If updates are needed, use the comment feature to provide feedback</a:t>
            </a:r>
          </a:p>
          <a:p>
            <a:pPr marL="342900" indent="-342900">
              <a:buAutoNum type="arabicPeriod"/>
            </a:pPr>
            <a:r>
              <a:rPr lang="en-US">
                <a:latin typeface="Arial" panose="020B0604020202020204" pitchFamily="34" charset="0"/>
                <a:cs typeface="Arial" panose="020B0604020202020204" pitchFamily="34" charset="0"/>
              </a:rPr>
              <a:t>All comments will be added and tracked in the Comment Tracker by the Training Team</a:t>
            </a:r>
          </a:p>
          <a:p>
            <a:pPr marL="342900" indent="-342900">
              <a:buAutoNum type="arabicPeriod"/>
            </a:pPr>
            <a:endParaRPr lang="en-US">
              <a:latin typeface="Arial" panose="020B0604020202020204" pitchFamily="34" charset="0"/>
              <a:cs typeface="Arial" panose="020B0604020202020204" pitchFamily="34" charset="0"/>
            </a:endParaRPr>
          </a:p>
          <a:p>
            <a:pPr marL="0" indent="0">
              <a:buNone/>
            </a:pPr>
            <a:r>
              <a:rPr lang="en-US" b="1">
                <a:latin typeface="Arial" panose="020B0604020202020204" pitchFamily="34" charset="0"/>
                <a:cs typeface="Arial" panose="020B0604020202020204" pitchFamily="34" charset="0"/>
              </a:rPr>
              <a:t>Revision (Training Developer) - 2 days</a:t>
            </a:r>
          </a:p>
          <a:p>
            <a:pPr marL="342900" indent="-342900">
              <a:buAutoNum type="arabicPeriod"/>
            </a:pPr>
            <a:r>
              <a:rPr lang="en-US">
                <a:latin typeface="Arial" panose="020B0604020202020204" pitchFamily="34" charset="0"/>
                <a:cs typeface="Arial" panose="020B0604020202020204" pitchFamily="34" charset="0"/>
              </a:rPr>
              <a:t>Address all comments/feedback from Workstream</a:t>
            </a:r>
          </a:p>
          <a:p>
            <a:pPr marL="342900" indent="-342900">
              <a:buAutoNum type="arabicPeriod"/>
            </a:pPr>
            <a:r>
              <a:rPr lang="en-US">
                <a:latin typeface="Arial" panose="020B0604020202020204" pitchFamily="34" charset="0"/>
                <a:cs typeface="Arial" panose="020B0604020202020204" pitchFamily="34" charset="0"/>
              </a:rPr>
              <a:t>Add all comments/feedback to the Comment Tracker</a:t>
            </a:r>
          </a:p>
          <a:p>
            <a:pPr marL="342900" indent="-342900">
              <a:buAutoNum type="arabicPeriod"/>
            </a:pPr>
            <a:r>
              <a:rPr lang="en-US">
                <a:latin typeface="Arial" panose="020B0604020202020204" pitchFamily="34" charset="0"/>
                <a:cs typeface="Arial" panose="020B0604020202020204" pitchFamily="34" charset="0"/>
              </a:rPr>
              <a:t>Create Final Job Aid deliverable</a:t>
            </a:r>
          </a:p>
          <a:p>
            <a:pPr marL="342900" indent="-342900">
              <a:buAutoNum type="arabicPeriod"/>
            </a:pPr>
            <a:endParaRPr lang="en-US">
              <a:latin typeface="Arial" panose="020B0604020202020204" pitchFamily="34" charset="0"/>
              <a:cs typeface="Arial" panose="020B0604020202020204" pitchFamily="34" charset="0"/>
            </a:endParaRPr>
          </a:p>
          <a:p>
            <a:pPr marL="0" indent="0">
              <a:buNone/>
            </a:pPr>
            <a:r>
              <a:rPr lang="en-US" b="1">
                <a:latin typeface="Arial" panose="020B0604020202020204" pitchFamily="34" charset="0"/>
                <a:cs typeface="Arial" panose="020B0604020202020204" pitchFamily="34" charset="0"/>
              </a:rPr>
              <a:t>Training Lead Review (State/Deloitte) (3 days)</a:t>
            </a:r>
          </a:p>
          <a:p>
            <a:pPr marL="342900" indent="-342900">
              <a:buAutoNum type="arabicPeriod"/>
            </a:pPr>
            <a:r>
              <a:rPr lang="en-US">
                <a:latin typeface="Arial" panose="020B0604020202020204" pitchFamily="34" charset="0"/>
                <a:cs typeface="Arial" panose="020B0604020202020204" pitchFamily="34" charset="0"/>
              </a:rPr>
              <a:t>Please verify all requested updates are incorporated</a:t>
            </a:r>
          </a:p>
          <a:p>
            <a:pPr marL="342900" indent="-342900">
              <a:buAutoNum type="arabicPeriod"/>
            </a:pPr>
            <a:r>
              <a:rPr lang="en-US">
                <a:latin typeface="Arial" panose="020B0604020202020204" pitchFamily="34" charset="0"/>
                <a:cs typeface="Arial" panose="020B0604020202020204" pitchFamily="34" charset="0"/>
              </a:rPr>
              <a:t>Notify Training Developer when review is complete</a:t>
            </a:r>
          </a:p>
          <a:p>
            <a:pPr marL="342900" indent="-342900">
              <a:buAutoNum type="arabicPeriod"/>
            </a:pPr>
            <a:endParaRPr lang="en-US">
              <a:latin typeface="Arial" panose="020B0604020202020204" pitchFamily="34" charset="0"/>
              <a:cs typeface="Arial" panose="020B0604020202020204" pitchFamily="34" charset="0"/>
            </a:endParaRPr>
          </a:p>
          <a:p>
            <a:pPr marL="0" indent="0">
              <a:buNone/>
            </a:pPr>
            <a:r>
              <a:rPr lang="en-US" b="1">
                <a:latin typeface="Arial" panose="020B0604020202020204" pitchFamily="34" charset="0"/>
                <a:cs typeface="Arial" panose="020B0604020202020204" pitchFamily="34" charset="0"/>
              </a:rPr>
              <a:t>Final Review and Sign Off (State Lead &amp; PMO) - 5 days</a:t>
            </a:r>
          </a:p>
          <a:p>
            <a:pPr marL="342900" indent="-342900">
              <a:buAutoNum type="arabicPeriod"/>
            </a:pPr>
            <a:r>
              <a:rPr lang="en-US">
                <a:latin typeface="Arial" panose="020B0604020202020204" pitchFamily="34" charset="0"/>
                <a:cs typeface="Arial" panose="020B0604020202020204" pitchFamily="34" charset="0"/>
              </a:rPr>
              <a:t>Incorporate final updates</a:t>
            </a:r>
          </a:p>
          <a:p>
            <a:pPr marL="342900" indent="-342900">
              <a:buAutoNum type="arabicPeriod"/>
            </a:pPr>
            <a:r>
              <a:rPr lang="en-US">
                <a:latin typeface="Arial" panose="020B0604020202020204" pitchFamily="34" charset="0"/>
                <a:cs typeface="Arial" panose="020B0604020202020204" pitchFamily="34" charset="0"/>
              </a:rPr>
              <a:t>Create and upload Final PDF and Final PPT version to client repository</a:t>
            </a:r>
          </a:p>
        </p:txBody>
      </p:sp>
      <p:pic>
        <p:nvPicPr>
          <p:cNvPr id="4" name="Picture 3">
            <a:extLst>
              <a:ext uri="{FF2B5EF4-FFF2-40B4-BE49-F238E27FC236}">
                <a16:creationId xmlns:a16="http://schemas.microsoft.com/office/drawing/2014/main" id="{C7415D64-35DC-654E-4A0D-43E390052453}"/>
              </a:ext>
            </a:extLst>
          </p:cNvPr>
          <p:cNvPicPr>
            <a:picLocks noChangeAspect="1"/>
          </p:cNvPicPr>
          <p:nvPr userDrawn="1"/>
        </p:nvPicPr>
        <p:blipFill>
          <a:blip r:embed="rId2"/>
          <a:stretch>
            <a:fillRect/>
          </a:stretch>
        </p:blipFill>
        <p:spPr>
          <a:xfrm>
            <a:off x="437012" y="10005252"/>
            <a:ext cx="11317976" cy="4172863"/>
          </a:xfrm>
          <a:prstGeom prst="rect">
            <a:avLst/>
          </a:prstGeom>
        </p:spPr>
      </p:pic>
    </p:spTree>
    <p:extLst>
      <p:ext uri="{BB962C8B-B14F-4D97-AF65-F5344CB8AC3E}">
        <p14:creationId xmlns:p14="http://schemas.microsoft.com/office/powerpoint/2010/main" val="297612079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Article Template">
    <p:spTree>
      <p:nvGrpSpPr>
        <p:cNvPr id="1" name=""/>
        <p:cNvGrpSpPr/>
        <p:nvPr/>
      </p:nvGrpSpPr>
      <p:grpSpPr>
        <a:xfrm>
          <a:off x="0" y="0"/>
          <a:ext cx="0" cy="0"/>
          <a:chOff x="0" y="0"/>
          <a:chExt cx="0" cy="0"/>
        </a:xfrm>
      </p:grpSpPr>
      <p:sp>
        <p:nvSpPr>
          <p:cNvPr id="10" name="TextBox 9">
            <a:extLst>
              <a:ext uri="{FF2B5EF4-FFF2-40B4-BE49-F238E27FC236}">
                <a16:creationId xmlns:a16="http://schemas.microsoft.com/office/drawing/2014/main" id="{67097D7D-E5A2-6A26-0D49-2C4285FEC506}"/>
              </a:ext>
            </a:extLst>
          </p:cNvPr>
          <p:cNvSpPr txBox="1"/>
          <p:nvPr userDrawn="1"/>
        </p:nvSpPr>
        <p:spPr>
          <a:xfrm>
            <a:off x="838200" y="797661"/>
            <a:ext cx="10515598" cy="1107996"/>
          </a:xfrm>
          <a:prstGeom prst="rect">
            <a:avLst/>
          </a:prstGeom>
          <a:noFill/>
        </p:spPr>
        <p:txBody>
          <a:bodyPr wrap="square" rtlCol="0">
            <a:spAutoFit/>
          </a:bodyPr>
          <a:lstStyle/>
          <a:p>
            <a:pPr algn="ctr"/>
            <a:r>
              <a:rPr lang="en-US" sz="6600" b="1">
                <a:latin typeface="Arial" panose="020B0604020202020204" pitchFamily="34" charset="0"/>
                <a:cs typeface="Arial" panose="020B0604020202020204" pitchFamily="34" charset="0"/>
              </a:rPr>
              <a:t>Article Template</a:t>
            </a:r>
          </a:p>
        </p:txBody>
      </p:sp>
      <p:sp>
        <p:nvSpPr>
          <p:cNvPr id="4" name="Text Placeholder 3">
            <a:extLst>
              <a:ext uri="{FF2B5EF4-FFF2-40B4-BE49-F238E27FC236}">
                <a16:creationId xmlns:a16="http://schemas.microsoft.com/office/drawing/2014/main" id="{78A50BAD-5229-FB81-E23D-FB031B54A967}"/>
              </a:ext>
            </a:extLst>
          </p:cNvPr>
          <p:cNvSpPr>
            <a:spLocks noGrp="1"/>
          </p:cNvSpPr>
          <p:nvPr>
            <p:ph type="body" sz="quarter" idx="10" hasCustomPrompt="1"/>
          </p:nvPr>
        </p:nvSpPr>
        <p:spPr>
          <a:xfrm>
            <a:off x="733424" y="2065338"/>
            <a:ext cx="10725150" cy="965200"/>
          </a:xfrm>
        </p:spPr>
        <p:txBody>
          <a:bodyPr>
            <a:normAutofit/>
          </a:bodyPr>
          <a:lstStyle>
            <a:lvl1pPr marL="0" indent="0" algn="ctr">
              <a:buNone/>
              <a:defRPr sz="4000"/>
            </a:lvl1pPr>
          </a:lstStyle>
          <a:p>
            <a:pPr lvl="0"/>
            <a:r>
              <a:rPr lang="en-US"/>
              <a:t>Click to insert Article Title</a:t>
            </a:r>
          </a:p>
        </p:txBody>
      </p:sp>
      <p:graphicFrame>
        <p:nvGraphicFramePr>
          <p:cNvPr id="5" name="Table 5">
            <a:extLst>
              <a:ext uri="{FF2B5EF4-FFF2-40B4-BE49-F238E27FC236}">
                <a16:creationId xmlns:a16="http://schemas.microsoft.com/office/drawing/2014/main" id="{D3C6D7B7-A67D-77A0-F7C3-16868EDBCE6E}"/>
              </a:ext>
            </a:extLst>
          </p:cNvPr>
          <p:cNvGraphicFramePr>
            <a:graphicFrameLocks noGrp="1"/>
          </p:cNvGraphicFramePr>
          <p:nvPr userDrawn="1">
            <p:extLst>
              <p:ext uri="{D42A27DB-BD31-4B8C-83A1-F6EECF244321}">
                <p14:modId xmlns:p14="http://schemas.microsoft.com/office/powerpoint/2010/main" val="1655430140"/>
              </p:ext>
            </p:extLst>
          </p:nvPr>
        </p:nvGraphicFramePr>
        <p:xfrm>
          <a:off x="961918" y="12078751"/>
          <a:ext cx="10268164" cy="2804160"/>
        </p:xfrm>
        <a:graphic>
          <a:graphicData uri="http://schemas.openxmlformats.org/drawingml/2006/table">
            <a:tbl>
              <a:tblPr bandRow="1">
                <a:tableStyleId>{BDBED569-4797-4DF1-A0F4-6AAB3CD982D8}</a:tableStyleId>
              </a:tblPr>
              <a:tblGrid>
                <a:gridCol w="2839521">
                  <a:extLst>
                    <a:ext uri="{9D8B030D-6E8A-4147-A177-3AD203B41FA5}">
                      <a16:colId xmlns:a16="http://schemas.microsoft.com/office/drawing/2014/main" val="1553591331"/>
                    </a:ext>
                  </a:extLst>
                </a:gridCol>
                <a:gridCol w="7428643">
                  <a:extLst>
                    <a:ext uri="{9D8B030D-6E8A-4147-A177-3AD203B41FA5}">
                      <a16:colId xmlns:a16="http://schemas.microsoft.com/office/drawing/2014/main" val="537208232"/>
                    </a:ext>
                  </a:extLst>
                </a:gridCol>
              </a:tblGrid>
              <a:tr h="370840">
                <a:tc>
                  <a:txBody>
                    <a:bodyPr/>
                    <a:lstStyle/>
                    <a:p>
                      <a:r>
                        <a:rPr lang="en-US" sz="2000">
                          <a:latin typeface="Arial" panose="020B0604020202020204" pitchFamily="34" charset="0"/>
                          <a:cs typeface="Arial" panose="020B0604020202020204" pitchFamily="34" charset="0"/>
                        </a:rPr>
                        <a:t>Category</a:t>
                      </a:r>
                    </a:p>
                    <a:p>
                      <a:endParaRPr lang="en-US" sz="2000">
                        <a:latin typeface="Arial" panose="020B0604020202020204" pitchFamily="34" charset="0"/>
                        <a:cs typeface="Arial" panose="020B0604020202020204" pitchFamily="34" charset="0"/>
                      </a:endParaRPr>
                    </a:p>
                  </a:txBody>
                  <a:tcPr/>
                </a:tc>
                <a:tc>
                  <a:txBody>
                    <a:bodyPr/>
                    <a:lstStyle/>
                    <a:p>
                      <a:endParaRPr lang="en-US"/>
                    </a:p>
                  </a:txBody>
                  <a:tcPr/>
                </a:tc>
                <a:extLst>
                  <a:ext uri="{0D108BD9-81ED-4DB2-BD59-A6C34878D82A}">
                    <a16:rowId xmlns:a16="http://schemas.microsoft.com/office/drawing/2014/main" val="2147826391"/>
                  </a:ext>
                </a:extLst>
              </a:tr>
              <a:tr h="370840">
                <a:tc>
                  <a:txBody>
                    <a:bodyPr/>
                    <a:lstStyle/>
                    <a:p>
                      <a:r>
                        <a:rPr lang="en-US" sz="2000">
                          <a:latin typeface="Arial" panose="020B0604020202020204" pitchFamily="34" charset="0"/>
                          <a:cs typeface="Arial" panose="020B0604020202020204" pitchFamily="34" charset="0"/>
                        </a:rPr>
                        <a:t>Who Can View</a:t>
                      </a:r>
                    </a:p>
                    <a:p>
                      <a:endParaRPr lang="en-US" sz="2000">
                        <a:latin typeface="Arial" panose="020B0604020202020204" pitchFamily="34" charset="0"/>
                        <a:cs typeface="Arial" panose="020B0604020202020204" pitchFamily="34" charset="0"/>
                      </a:endParaRPr>
                    </a:p>
                  </a:txBody>
                  <a:tcPr/>
                </a:tc>
                <a:tc>
                  <a:txBody>
                    <a:bodyPr/>
                    <a:lstStyle/>
                    <a:p>
                      <a:endParaRPr lang="en-US"/>
                    </a:p>
                  </a:txBody>
                  <a:tcPr/>
                </a:tc>
                <a:extLst>
                  <a:ext uri="{0D108BD9-81ED-4DB2-BD59-A6C34878D82A}">
                    <a16:rowId xmlns:a16="http://schemas.microsoft.com/office/drawing/2014/main" val="1703179919"/>
                  </a:ext>
                </a:extLst>
              </a:tr>
              <a:tr h="370840">
                <a:tc>
                  <a:txBody>
                    <a:bodyPr/>
                    <a:lstStyle/>
                    <a:p>
                      <a:r>
                        <a:rPr lang="en-US" sz="2000">
                          <a:latin typeface="Arial" panose="020B0604020202020204" pitchFamily="34" charset="0"/>
                          <a:cs typeface="Arial" panose="020B0604020202020204" pitchFamily="34" charset="0"/>
                        </a:rPr>
                        <a:t>Location</a:t>
                      </a:r>
                    </a:p>
                    <a:p>
                      <a:endParaRPr lang="en-US" sz="2000">
                        <a:latin typeface="Arial" panose="020B0604020202020204" pitchFamily="34" charset="0"/>
                        <a:cs typeface="Arial" panose="020B0604020202020204" pitchFamily="34" charset="0"/>
                      </a:endParaRPr>
                    </a:p>
                  </a:txBody>
                  <a:tcPr/>
                </a:tc>
                <a:tc>
                  <a:txBody>
                    <a:bodyPr/>
                    <a:lstStyle/>
                    <a:p>
                      <a:endParaRPr lang="en-US"/>
                    </a:p>
                  </a:txBody>
                  <a:tcPr/>
                </a:tc>
                <a:extLst>
                  <a:ext uri="{0D108BD9-81ED-4DB2-BD59-A6C34878D82A}">
                    <a16:rowId xmlns:a16="http://schemas.microsoft.com/office/drawing/2014/main" val="501919550"/>
                  </a:ext>
                </a:extLst>
              </a:tr>
              <a:tr h="370840">
                <a:tc>
                  <a:txBody>
                    <a:bodyPr/>
                    <a:lstStyle/>
                    <a:p>
                      <a:r>
                        <a:rPr lang="en-US" sz="2000">
                          <a:latin typeface="Arial" panose="020B0604020202020204" pitchFamily="34" charset="0"/>
                          <a:cs typeface="Arial" panose="020B0604020202020204" pitchFamily="34" charset="0"/>
                        </a:rPr>
                        <a:t>Tags</a:t>
                      </a:r>
                    </a:p>
                    <a:p>
                      <a:endParaRPr lang="en-US" sz="2000">
                        <a:latin typeface="Arial" panose="020B0604020202020204" pitchFamily="34" charset="0"/>
                        <a:cs typeface="Arial" panose="020B0604020202020204" pitchFamily="34" charset="0"/>
                      </a:endParaRPr>
                    </a:p>
                  </a:txBody>
                  <a:tcPr/>
                </a:tc>
                <a:tc>
                  <a:txBody>
                    <a:bodyPr/>
                    <a:lstStyle/>
                    <a:p>
                      <a:endParaRPr lang="en-US"/>
                    </a:p>
                  </a:txBody>
                  <a:tcPr/>
                </a:tc>
                <a:extLst>
                  <a:ext uri="{0D108BD9-81ED-4DB2-BD59-A6C34878D82A}">
                    <a16:rowId xmlns:a16="http://schemas.microsoft.com/office/drawing/2014/main" val="3005886773"/>
                  </a:ext>
                </a:extLst>
              </a:tr>
            </a:tbl>
          </a:graphicData>
        </a:graphic>
      </p:graphicFrame>
      <p:sp>
        <p:nvSpPr>
          <p:cNvPr id="8" name="Text Placeholder 7">
            <a:extLst>
              <a:ext uri="{FF2B5EF4-FFF2-40B4-BE49-F238E27FC236}">
                <a16:creationId xmlns:a16="http://schemas.microsoft.com/office/drawing/2014/main" id="{3DEF31B3-5E6C-59C2-885A-9F17647103DE}"/>
              </a:ext>
            </a:extLst>
          </p:cNvPr>
          <p:cNvSpPr>
            <a:spLocks noGrp="1"/>
          </p:cNvSpPr>
          <p:nvPr>
            <p:ph type="body" sz="quarter" idx="11" hasCustomPrompt="1"/>
          </p:nvPr>
        </p:nvSpPr>
        <p:spPr>
          <a:xfrm>
            <a:off x="3811589" y="12079186"/>
            <a:ext cx="7418387" cy="684212"/>
          </a:xfrm>
        </p:spPr>
        <p:txBody>
          <a:bodyPr>
            <a:normAutofit/>
          </a:bodyPr>
          <a:lstStyle>
            <a:lvl1pPr marL="0" indent="0">
              <a:buNone/>
              <a:defRPr sz="2000"/>
            </a:lvl1pPr>
          </a:lstStyle>
          <a:p>
            <a:pPr lvl="0"/>
            <a:r>
              <a:rPr lang="en-US"/>
              <a:t>Click to insert workstream</a:t>
            </a:r>
          </a:p>
        </p:txBody>
      </p:sp>
      <p:sp>
        <p:nvSpPr>
          <p:cNvPr id="13" name="Text Placeholder 7">
            <a:extLst>
              <a:ext uri="{FF2B5EF4-FFF2-40B4-BE49-F238E27FC236}">
                <a16:creationId xmlns:a16="http://schemas.microsoft.com/office/drawing/2014/main" id="{9DC24424-4835-2EE8-08E2-FEBFDB909B3B}"/>
              </a:ext>
            </a:extLst>
          </p:cNvPr>
          <p:cNvSpPr>
            <a:spLocks noGrp="1"/>
          </p:cNvSpPr>
          <p:nvPr>
            <p:ph type="body" sz="quarter" idx="12" hasCustomPrompt="1"/>
          </p:nvPr>
        </p:nvSpPr>
        <p:spPr>
          <a:xfrm>
            <a:off x="3811588" y="12799911"/>
            <a:ext cx="7418387" cy="684212"/>
          </a:xfrm>
        </p:spPr>
        <p:txBody>
          <a:bodyPr>
            <a:normAutofit/>
          </a:bodyPr>
          <a:lstStyle>
            <a:lvl1pPr marL="0" indent="0">
              <a:buNone/>
              <a:defRPr sz="2000"/>
            </a:lvl1pPr>
          </a:lstStyle>
          <a:p>
            <a:pPr lvl="0"/>
            <a:r>
              <a:rPr lang="en-US"/>
              <a:t>Click to insert the role(s) that apply: HR Admin, Manager, Public</a:t>
            </a:r>
          </a:p>
        </p:txBody>
      </p:sp>
      <p:sp>
        <p:nvSpPr>
          <p:cNvPr id="14" name="Text Placeholder 7">
            <a:extLst>
              <a:ext uri="{FF2B5EF4-FFF2-40B4-BE49-F238E27FC236}">
                <a16:creationId xmlns:a16="http://schemas.microsoft.com/office/drawing/2014/main" id="{866D5190-41B7-E561-BE8E-322C44359BD3}"/>
              </a:ext>
            </a:extLst>
          </p:cNvPr>
          <p:cNvSpPr>
            <a:spLocks noGrp="1"/>
          </p:cNvSpPr>
          <p:nvPr>
            <p:ph type="body" sz="quarter" idx="13" hasCustomPrompt="1"/>
          </p:nvPr>
        </p:nvSpPr>
        <p:spPr>
          <a:xfrm>
            <a:off x="3811587" y="13484123"/>
            <a:ext cx="7418387" cy="684212"/>
          </a:xfrm>
        </p:spPr>
        <p:txBody>
          <a:bodyPr>
            <a:normAutofit/>
          </a:bodyPr>
          <a:lstStyle>
            <a:lvl1pPr marL="0" indent="0">
              <a:buNone/>
              <a:defRPr sz="2000"/>
            </a:lvl1pPr>
          </a:lstStyle>
          <a:p>
            <a:pPr lvl="0"/>
            <a:r>
              <a:rPr lang="en-US"/>
              <a:t>Click to insert N/A (for now)</a:t>
            </a:r>
          </a:p>
        </p:txBody>
      </p:sp>
      <p:sp>
        <p:nvSpPr>
          <p:cNvPr id="15" name="Text Placeholder 7">
            <a:extLst>
              <a:ext uri="{FF2B5EF4-FFF2-40B4-BE49-F238E27FC236}">
                <a16:creationId xmlns:a16="http://schemas.microsoft.com/office/drawing/2014/main" id="{77787A8A-70C2-6484-AA6E-E6621FD7064E}"/>
              </a:ext>
            </a:extLst>
          </p:cNvPr>
          <p:cNvSpPr>
            <a:spLocks noGrp="1"/>
          </p:cNvSpPr>
          <p:nvPr>
            <p:ph type="body" sz="quarter" idx="14" hasCustomPrompt="1"/>
          </p:nvPr>
        </p:nvSpPr>
        <p:spPr>
          <a:xfrm>
            <a:off x="3811587" y="14190285"/>
            <a:ext cx="7418387" cy="684212"/>
          </a:xfrm>
        </p:spPr>
        <p:txBody>
          <a:bodyPr>
            <a:normAutofit/>
          </a:bodyPr>
          <a:lstStyle>
            <a:lvl1pPr marL="0" indent="0">
              <a:buNone/>
              <a:defRPr sz="2000"/>
            </a:lvl1pPr>
          </a:lstStyle>
          <a:p>
            <a:pPr lvl="0"/>
            <a:r>
              <a:rPr lang="en-US"/>
              <a:t>Click to insert tags (workstream and key words)</a:t>
            </a:r>
          </a:p>
        </p:txBody>
      </p:sp>
      <p:sp>
        <p:nvSpPr>
          <p:cNvPr id="19" name="Text Placeholder 3">
            <a:extLst>
              <a:ext uri="{FF2B5EF4-FFF2-40B4-BE49-F238E27FC236}">
                <a16:creationId xmlns:a16="http://schemas.microsoft.com/office/drawing/2014/main" id="{A04B46B2-EC63-D997-9ECA-B32B7A796F7F}"/>
              </a:ext>
            </a:extLst>
          </p:cNvPr>
          <p:cNvSpPr>
            <a:spLocks noGrp="1"/>
          </p:cNvSpPr>
          <p:nvPr>
            <p:ph type="body" sz="quarter" idx="18" hasCustomPrompt="1"/>
          </p:nvPr>
        </p:nvSpPr>
        <p:spPr>
          <a:xfrm>
            <a:off x="733424" y="3953310"/>
            <a:ext cx="10725150" cy="965200"/>
          </a:xfrm>
        </p:spPr>
        <p:txBody>
          <a:bodyPr/>
          <a:lstStyle>
            <a:lvl1pPr marL="0" indent="0" algn="ctr">
              <a:buNone/>
              <a:defRPr/>
            </a:lvl1pPr>
          </a:lstStyle>
          <a:p>
            <a:pPr lvl="0"/>
            <a:r>
              <a:rPr lang="en-US"/>
              <a:t>Click to insert Article Body</a:t>
            </a:r>
          </a:p>
        </p:txBody>
      </p:sp>
      <p:sp>
        <p:nvSpPr>
          <p:cNvPr id="20" name="TextBox 19">
            <a:extLst>
              <a:ext uri="{FF2B5EF4-FFF2-40B4-BE49-F238E27FC236}">
                <a16:creationId xmlns:a16="http://schemas.microsoft.com/office/drawing/2014/main" id="{C6E97C49-1A79-B06F-DDD7-0BAA87EC4534}"/>
              </a:ext>
            </a:extLst>
          </p:cNvPr>
          <p:cNvSpPr txBox="1"/>
          <p:nvPr userDrawn="1"/>
        </p:nvSpPr>
        <p:spPr>
          <a:xfrm>
            <a:off x="4806529" y="3329892"/>
            <a:ext cx="2578940" cy="584775"/>
          </a:xfrm>
          <a:prstGeom prst="rect">
            <a:avLst/>
          </a:prstGeom>
          <a:noFill/>
        </p:spPr>
        <p:txBody>
          <a:bodyPr wrap="square" rtlCol="0">
            <a:spAutoFit/>
          </a:bodyPr>
          <a:lstStyle/>
          <a:p>
            <a:r>
              <a:rPr lang="en-US" sz="3200" b="1">
                <a:latin typeface="Arial" panose="020B0604020202020204" pitchFamily="34" charset="0"/>
                <a:ea typeface="Open Sans" panose="020B0606030504020204" pitchFamily="34" charset="0"/>
                <a:cs typeface="Arial" panose="020B0604020202020204" pitchFamily="34" charset="0"/>
              </a:rPr>
              <a:t>Article Body</a:t>
            </a:r>
          </a:p>
        </p:txBody>
      </p:sp>
    </p:spTree>
    <p:extLst>
      <p:ext uri="{BB962C8B-B14F-4D97-AF65-F5344CB8AC3E}">
        <p14:creationId xmlns:p14="http://schemas.microsoft.com/office/powerpoint/2010/main" val="81980887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9758B117-82B1-D4A7-C00A-09069072C6A3}"/>
              </a:ext>
            </a:extLst>
          </p:cNvPr>
          <p:cNvSpPr txBox="1"/>
          <p:nvPr userDrawn="1"/>
        </p:nvSpPr>
        <p:spPr>
          <a:xfrm>
            <a:off x="838200" y="797661"/>
            <a:ext cx="10515598" cy="1107996"/>
          </a:xfrm>
          <a:prstGeom prst="rect">
            <a:avLst/>
          </a:prstGeom>
          <a:noFill/>
        </p:spPr>
        <p:txBody>
          <a:bodyPr wrap="square" rtlCol="0">
            <a:spAutoFit/>
          </a:bodyPr>
          <a:lstStyle/>
          <a:p>
            <a:pPr algn="ctr"/>
            <a:r>
              <a:rPr lang="en-US" sz="6600" b="1">
                <a:latin typeface="Arial" panose="020B0604020202020204" pitchFamily="34" charset="0"/>
                <a:cs typeface="Arial" panose="020B0604020202020204" pitchFamily="34" charset="0"/>
              </a:rPr>
              <a:t>Image Repository</a:t>
            </a:r>
          </a:p>
        </p:txBody>
      </p:sp>
    </p:spTree>
    <p:extLst>
      <p:ext uri="{BB962C8B-B14F-4D97-AF65-F5344CB8AC3E}">
        <p14:creationId xmlns:p14="http://schemas.microsoft.com/office/powerpoint/2010/main" val="4283060224"/>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8.xml"/><Relationship Id="rId2" Type="http://schemas.openxmlformats.org/officeDocument/2006/relationships/slideLayout" Target="../slideLayouts/slideLayout7.xml"/><Relationship Id="rId1" Type="http://schemas.openxmlformats.org/officeDocument/2006/relationships/slideLayout" Target="../slideLayouts/slideLayout6.xml"/><Relationship Id="rId5" Type="http://schemas.openxmlformats.org/officeDocument/2006/relationships/image" Target="../media/image1.png"/><Relationship Id="rId4"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5AE2930E-B342-6EC2-71B0-A923496E2855}"/>
              </a:ext>
              <a:ext uri="{C183D7F6-B498-43B3-948B-1728B52AA6E4}">
                <adec:decorative xmlns:adec="http://schemas.microsoft.com/office/drawing/2017/decorative" val="1"/>
              </a:ext>
            </a:extLst>
          </p:cNvPr>
          <p:cNvSpPr/>
          <p:nvPr userDrawn="1"/>
        </p:nvSpPr>
        <p:spPr>
          <a:xfrm>
            <a:off x="0" y="15564465"/>
            <a:ext cx="12192000" cy="685423"/>
          </a:xfrm>
          <a:prstGeom prst="rect">
            <a:avLst/>
          </a:prstGeom>
          <a:solidFill>
            <a:schemeClr val="tx2"/>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838200" y="865485"/>
            <a:ext cx="10515600" cy="3142075"/>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4327407"/>
            <a:ext cx="10515600" cy="1031428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C183D7F6-B498-43B3-948B-1728B52AA6E4}">
                <adec:decorative xmlns:adec="http://schemas.microsoft.com/office/drawing/2017/decorative" val="1"/>
              </a:ext>
            </a:extLst>
          </p:cNvPr>
          <p:cNvSpPr>
            <a:spLocks noGrp="1"/>
          </p:cNvSpPr>
          <p:nvPr>
            <p:ph type="dt" sz="half" idx="2"/>
          </p:nvPr>
        </p:nvSpPr>
        <p:spPr>
          <a:xfrm>
            <a:off x="838200" y="15564465"/>
            <a:ext cx="2743200" cy="685423"/>
          </a:xfrm>
          <a:prstGeom prst="rect">
            <a:avLst/>
          </a:prstGeom>
        </p:spPr>
        <p:txBody>
          <a:bodyPr vert="horz" lIns="91440" tIns="45720" rIns="91440" bIns="45720" rtlCol="0" anchor="ctr"/>
          <a:lstStyle>
            <a:lvl1pPr algn="l">
              <a:defRPr sz="1600" b="1">
                <a:solidFill>
                  <a:schemeClr val="bg1"/>
                </a:solidFill>
                <a:latin typeface="Arial" panose="020B0604020202020204" pitchFamily="34" charset="0"/>
                <a:cs typeface="Arial" panose="020B0604020202020204" pitchFamily="34" charset="0"/>
              </a:defRPr>
            </a:lvl1pPr>
          </a:lstStyle>
          <a:p>
            <a:fld id="{AABB7832-A06D-4E8B-A914-BDD6443ECE72}" type="datetime1">
              <a:rPr lang="en-US" smtClean="0"/>
              <a:pPr/>
              <a:t>5/20/2026</a:t>
            </a:fld>
            <a:endParaRPr lang="en-US"/>
          </a:p>
        </p:txBody>
      </p:sp>
      <p:sp>
        <p:nvSpPr>
          <p:cNvPr id="5" name="Footer Placeholder 4">
            <a:extLst>
              <a:ext uri="{C183D7F6-B498-43B3-948B-1728B52AA6E4}">
                <adec:decorative xmlns:adec="http://schemas.microsoft.com/office/drawing/2017/decorative" val="1"/>
              </a:ext>
            </a:extLst>
          </p:cNvPr>
          <p:cNvSpPr>
            <a:spLocks noGrp="1"/>
          </p:cNvSpPr>
          <p:nvPr>
            <p:ph type="ftr" sz="quarter" idx="3"/>
          </p:nvPr>
        </p:nvSpPr>
        <p:spPr>
          <a:xfrm>
            <a:off x="4038599" y="15564465"/>
            <a:ext cx="4114800" cy="685423"/>
          </a:xfrm>
          <a:prstGeom prst="rect">
            <a:avLst/>
          </a:prstGeom>
        </p:spPr>
        <p:txBody>
          <a:bodyPr vert="horz" lIns="91440" tIns="45720" rIns="91440" bIns="45720" rtlCol="0" anchor="ctr"/>
          <a:lstStyle>
            <a:lvl1pPr algn="ctr">
              <a:defRPr sz="1600" b="1">
                <a:solidFill>
                  <a:schemeClr val="bg1"/>
                </a:solidFill>
                <a:latin typeface="Arial" panose="020B0604020202020204" pitchFamily="34" charset="0"/>
                <a:cs typeface="Arial" panose="020B0604020202020204" pitchFamily="34" charset="0"/>
              </a:defRPr>
            </a:lvl1pPr>
          </a:lstStyle>
          <a:p>
            <a:r>
              <a:rPr lang="en-US"/>
              <a:t>Version 1</a:t>
            </a:r>
          </a:p>
        </p:txBody>
      </p:sp>
      <p:sp>
        <p:nvSpPr>
          <p:cNvPr id="6" name="Slide Number Placeholder 5">
            <a:extLst>
              <a:ext uri="{C183D7F6-B498-43B3-948B-1728B52AA6E4}">
                <adec:decorative xmlns:adec="http://schemas.microsoft.com/office/drawing/2017/decorative" val="1"/>
              </a:ext>
            </a:extLst>
          </p:cNvPr>
          <p:cNvSpPr>
            <a:spLocks noGrp="1"/>
          </p:cNvSpPr>
          <p:nvPr>
            <p:ph type="sldNum" sz="quarter" idx="4"/>
          </p:nvPr>
        </p:nvSpPr>
        <p:spPr>
          <a:xfrm>
            <a:off x="8610598" y="15564465"/>
            <a:ext cx="2743200" cy="685423"/>
          </a:xfrm>
          <a:prstGeom prst="rect">
            <a:avLst/>
          </a:prstGeom>
        </p:spPr>
        <p:txBody>
          <a:bodyPr vert="horz" lIns="91440" tIns="45720" rIns="91440" bIns="45720" rtlCol="0" anchor="ctr"/>
          <a:lstStyle>
            <a:lvl1pPr algn="r">
              <a:defRPr sz="1600" b="1">
                <a:solidFill>
                  <a:schemeClr val="bg1"/>
                </a:solidFill>
                <a:latin typeface="Arial" panose="020B0604020202020204" pitchFamily="34" charset="0"/>
                <a:cs typeface="Arial" panose="020B0604020202020204" pitchFamily="34" charset="0"/>
              </a:defRPr>
            </a:lvl1pPr>
          </a:lstStyle>
          <a:p>
            <a:fld id="{A178E8AA-DD40-477F-A66C-355F3DFD5912}" type="slidenum">
              <a:rPr lang="en-US" smtClean="0"/>
              <a:pPr/>
              <a:t>‹#›</a:t>
            </a:fld>
            <a:endParaRPr lang="en-US"/>
          </a:p>
        </p:txBody>
      </p:sp>
    </p:spTree>
    <p:extLst>
      <p:ext uri="{BB962C8B-B14F-4D97-AF65-F5344CB8AC3E}">
        <p14:creationId xmlns:p14="http://schemas.microsoft.com/office/powerpoint/2010/main" val="626881921"/>
      </p:ext>
    </p:extLst>
  </p:cSld>
  <p:clrMap bg1="lt1" tx1="dk1" bg2="lt2" tx2="dk2" accent1="accent1" accent2="accent2" accent3="accent3" accent4="accent4" accent5="accent5" accent6="accent6" hlink="hlink" folHlink="folHlink"/>
  <p:sldLayoutIdLst>
    <p:sldLayoutId id="2147483714" r:id="rId1"/>
    <p:sldLayoutId id="2147483727" r:id="rId2"/>
    <p:sldLayoutId id="2147483728" r:id="rId3"/>
    <p:sldLayoutId id="2147483729" r:id="rId4"/>
    <p:sldLayoutId id="2147483730" r:id="rId5"/>
  </p:sldLayoutIdLst>
  <p:hf hdr="0"/>
  <p:txStyles>
    <p:titleStyle>
      <a:lvl1pPr algn="l" defTabSz="1219170" rtl="0" eaLnBrk="1" latinLnBrk="0" hangingPunct="1">
        <a:lnSpc>
          <a:spcPct val="90000"/>
        </a:lnSpc>
        <a:spcBef>
          <a:spcPct val="0"/>
        </a:spcBef>
        <a:buNone/>
        <a:defRPr sz="5867" kern="1200">
          <a:solidFill>
            <a:schemeClr val="tx1"/>
          </a:solidFill>
          <a:latin typeface="Arial" panose="020B0604020202020204" pitchFamily="34" charset="0"/>
          <a:ea typeface="+mj-ea"/>
          <a:cs typeface="Arial" panose="020B0604020202020204" pitchFamily="34" charset="0"/>
        </a:defRPr>
      </a:lvl1pPr>
    </p:titleStyle>
    <p:bodyStyle>
      <a:lvl1pPr marL="304792" indent="-304792" algn="l" defTabSz="1219170" rtl="0" eaLnBrk="1" latinLnBrk="0" hangingPunct="1">
        <a:lnSpc>
          <a:spcPct val="90000"/>
        </a:lnSpc>
        <a:spcBef>
          <a:spcPts val="1333"/>
        </a:spcBef>
        <a:buFont typeface="Arial" panose="020B0604020202020204" pitchFamily="34" charset="0"/>
        <a:buChar char="•"/>
        <a:defRPr sz="3733" kern="1200">
          <a:solidFill>
            <a:schemeClr val="tx1"/>
          </a:solidFill>
          <a:latin typeface="Arial" panose="020B0604020202020204" pitchFamily="34" charset="0"/>
          <a:ea typeface="+mn-ea"/>
          <a:cs typeface="Arial" panose="020B0604020202020204" pitchFamily="34" charset="0"/>
        </a:defRPr>
      </a:lvl1pPr>
      <a:lvl2pPr marL="914377" indent="-304792" algn="l" defTabSz="1219170" rtl="0" eaLnBrk="1" latinLnBrk="0" hangingPunct="1">
        <a:lnSpc>
          <a:spcPct val="90000"/>
        </a:lnSpc>
        <a:spcBef>
          <a:spcPts val="667"/>
        </a:spcBef>
        <a:buFont typeface="Arial" panose="020B0604020202020204" pitchFamily="34" charset="0"/>
        <a:buChar char="•"/>
        <a:defRPr sz="3200" kern="1200">
          <a:solidFill>
            <a:schemeClr val="tx1"/>
          </a:solidFill>
          <a:latin typeface="Arial" panose="020B0604020202020204" pitchFamily="34" charset="0"/>
          <a:ea typeface="+mn-ea"/>
          <a:cs typeface="Arial" panose="020B0604020202020204" pitchFamily="34" charset="0"/>
        </a:defRPr>
      </a:lvl2pPr>
      <a:lvl3pPr marL="1523962" indent="-304792" algn="l" defTabSz="1219170" rtl="0" eaLnBrk="1" latinLnBrk="0" hangingPunct="1">
        <a:lnSpc>
          <a:spcPct val="90000"/>
        </a:lnSpc>
        <a:spcBef>
          <a:spcPts val="667"/>
        </a:spcBef>
        <a:buFont typeface="Arial" panose="020B0604020202020204" pitchFamily="34" charset="0"/>
        <a:buChar char="•"/>
        <a:defRPr sz="2667" kern="1200">
          <a:solidFill>
            <a:schemeClr val="tx1"/>
          </a:solidFill>
          <a:latin typeface="Arial" panose="020B0604020202020204" pitchFamily="34" charset="0"/>
          <a:ea typeface="+mn-ea"/>
          <a:cs typeface="Arial" panose="020B0604020202020204" pitchFamily="34" charset="0"/>
        </a:defRPr>
      </a:lvl3pPr>
      <a:lvl4pPr marL="2133547"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4pPr>
      <a:lvl5pPr marL="2743131"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5pPr>
      <a:lvl6pPr marL="3352716"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6pPr>
      <a:lvl7pPr marL="3962301"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7pPr>
      <a:lvl8pPr marL="4571886"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8pPr>
      <a:lvl9pPr marL="5181470"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9pPr>
    </p:bodyStyle>
    <p:otherStyle>
      <a:defPPr>
        <a:defRPr lang="en-US"/>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A7182A1D-66EC-74BC-AB60-89C831CAC7B3}"/>
              </a:ext>
            </a:extLst>
          </p:cNvPr>
          <p:cNvSpPr>
            <a:spLocks noGrp="1"/>
          </p:cNvSpPr>
          <p:nvPr>
            <p:ph type="title"/>
          </p:nvPr>
        </p:nvSpPr>
        <p:spPr>
          <a:xfrm>
            <a:off x="838200" y="865188"/>
            <a:ext cx="10515600" cy="3141662"/>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663B7592-11CA-2A6E-1542-0BE2F9DF11A0}"/>
              </a:ext>
            </a:extLst>
          </p:cNvPr>
          <p:cNvSpPr>
            <a:spLocks noGrp="1"/>
          </p:cNvSpPr>
          <p:nvPr>
            <p:ph type="body" idx="1"/>
          </p:nvPr>
        </p:nvSpPr>
        <p:spPr>
          <a:xfrm>
            <a:off x="838200" y="4327525"/>
            <a:ext cx="10515600" cy="1031398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3">
            <a:extLst>
              <a:ext uri="{FF2B5EF4-FFF2-40B4-BE49-F238E27FC236}">
                <a16:creationId xmlns:a16="http://schemas.microsoft.com/office/drawing/2014/main" id="{E7DC6595-393F-C30E-D49F-F56A5356E571}"/>
              </a:ext>
            </a:extLst>
          </p:cNvPr>
          <p:cNvSpPr/>
          <p:nvPr userDrawn="1"/>
        </p:nvSpPr>
        <p:spPr>
          <a:xfrm>
            <a:off x="0" y="16059617"/>
            <a:ext cx="12192000" cy="196383"/>
          </a:xfrm>
          <a:prstGeom prst="rect">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D8793FA5-7779-9A5A-2D1A-6A4D7543CEA1}"/>
              </a:ext>
            </a:extLst>
          </p:cNvPr>
          <p:cNvSpPr/>
          <p:nvPr userDrawn="1"/>
        </p:nvSpPr>
        <p:spPr>
          <a:xfrm>
            <a:off x="0" y="15814613"/>
            <a:ext cx="12192000" cy="45719"/>
          </a:xfrm>
          <a:prstGeom prst="rect">
            <a:avLst/>
          </a:prstGeom>
          <a:solidFill>
            <a:schemeClr val="bg2"/>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B65F10F9-1BC4-F778-75AE-3BE8E035C2B5}"/>
              </a:ext>
            </a:extLst>
          </p:cNvPr>
          <p:cNvSpPr/>
          <p:nvPr userDrawn="1"/>
        </p:nvSpPr>
        <p:spPr>
          <a:xfrm>
            <a:off x="0" y="15906150"/>
            <a:ext cx="12192000" cy="116792"/>
          </a:xfrm>
          <a:prstGeom prst="rect">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descr="A black background with a black square&#10;&#10;Description automatically generated with medium confidence">
            <a:extLst>
              <a:ext uri="{FF2B5EF4-FFF2-40B4-BE49-F238E27FC236}">
                <a16:creationId xmlns:a16="http://schemas.microsoft.com/office/drawing/2014/main" id="{3BD588AB-8E23-C19A-1F89-2E8E911DB76B}"/>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4627618" y="133201"/>
            <a:ext cx="2936764" cy="472719"/>
          </a:xfrm>
          <a:prstGeom prst="rect">
            <a:avLst/>
          </a:prstGeom>
        </p:spPr>
      </p:pic>
      <p:sp>
        <p:nvSpPr>
          <p:cNvPr id="8" name="Rectangle 7">
            <a:extLst>
              <a:ext uri="{FF2B5EF4-FFF2-40B4-BE49-F238E27FC236}">
                <a16:creationId xmlns:a16="http://schemas.microsoft.com/office/drawing/2014/main" id="{BF5D4F38-F451-E598-8188-4BA135F7B4DE}"/>
              </a:ext>
            </a:extLst>
          </p:cNvPr>
          <p:cNvSpPr/>
          <p:nvPr userDrawn="1"/>
        </p:nvSpPr>
        <p:spPr>
          <a:xfrm>
            <a:off x="0" y="698365"/>
            <a:ext cx="4031311" cy="121005"/>
          </a:xfrm>
          <a:prstGeom prst="rect">
            <a:avLst/>
          </a:prstGeom>
          <a:solidFill>
            <a:schemeClr val="bg2"/>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D557F171-F95D-BF02-8249-DFFEC6B94B21}"/>
              </a:ext>
            </a:extLst>
          </p:cNvPr>
          <p:cNvSpPr/>
          <p:nvPr userDrawn="1"/>
        </p:nvSpPr>
        <p:spPr>
          <a:xfrm>
            <a:off x="4031311" y="698366"/>
            <a:ext cx="4129378" cy="121004"/>
          </a:xfrm>
          <a:prstGeom prst="rect">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82B4463F-88E7-4CAB-FEA0-5B3F158CC5D7}"/>
              </a:ext>
            </a:extLst>
          </p:cNvPr>
          <p:cNvSpPr/>
          <p:nvPr userDrawn="1"/>
        </p:nvSpPr>
        <p:spPr>
          <a:xfrm>
            <a:off x="8160689" y="698364"/>
            <a:ext cx="4031311" cy="121005"/>
          </a:xfrm>
          <a:prstGeom prst="rect">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147579002"/>
      </p:ext>
    </p:extLst>
  </p:cSld>
  <p:clrMap bg1="lt1" tx1="dk1" bg2="lt2" tx2="dk2" accent1="accent1" accent2="accent2" accent3="accent3" accent4="accent4" accent5="accent5" accent6="accent6" hlink="hlink" folHlink="folHlink"/>
  <p:sldLayoutIdLst>
    <p:sldLayoutId id="2147483750" r:id="rId1"/>
    <p:sldLayoutId id="2147483751" r:id="rId2"/>
    <p:sldLayoutId id="2147483752" r:id="rId3"/>
  </p:sldLayoutIdLst>
  <p:txStyles>
    <p:titleStyle>
      <a:lvl1pPr algn="l" defTabSz="914400" rtl="0" eaLnBrk="1" latinLnBrk="0" hangingPunct="1">
        <a:lnSpc>
          <a:spcPct val="90000"/>
        </a:lnSpc>
        <a:spcBef>
          <a:spcPct val="0"/>
        </a:spcBef>
        <a:buNone/>
        <a:defRPr sz="4400" kern="1200">
          <a:solidFill>
            <a:schemeClr val="tx1"/>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xml"/><Relationship Id="rId1" Type="http://schemas.openxmlformats.org/officeDocument/2006/relationships/tags" Target="../tags/tag2.xml"/></Relationships>
</file>

<file path=ppt/slides/_rels/slide1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9.xml"/><Relationship Id="rId1" Type="http://schemas.openxmlformats.org/officeDocument/2006/relationships/slideLayout" Target="../slideLayouts/slideLayout3.xml"/><Relationship Id="rId4" Type="http://schemas.openxmlformats.org/officeDocument/2006/relationships/image" Target="../media/image17.png"/></Relationships>
</file>

<file path=ppt/slides/_rels/slide14.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3.xml"/><Relationship Id="rId4" Type="http://schemas.openxmlformats.org/officeDocument/2006/relationships/image" Target="../media/image4.png"/></Relationships>
</file>

<file path=ppt/slides/_rels/slide20.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49.pn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50.pn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notesSlide" Target="../notesSlides/notesSlide35.xml"/><Relationship Id="rId1" Type="http://schemas.openxmlformats.org/officeDocument/2006/relationships/slideLayout" Target="../slideLayouts/slideLayout3.xml"/><Relationship Id="rId5" Type="http://schemas.openxmlformats.org/officeDocument/2006/relationships/image" Target="../media/image57.svg"/><Relationship Id="rId4" Type="http://schemas.openxmlformats.org/officeDocument/2006/relationships/image" Target="../media/image56.png"/></Relationships>
</file>

<file path=ppt/slides/_rels/slide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5.xml"/><Relationship Id="rId1" Type="http://schemas.openxmlformats.org/officeDocument/2006/relationships/slideLayout" Target="../slideLayouts/slideLayout3.xml"/><Relationship Id="rId4" Type="http://schemas.openxmlformats.org/officeDocument/2006/relationships/image" Target="../media/image1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B4BECF17-DFF5-706A-4BD9-83DBF4B2690D}"/>
              </a:ext>
            </a:extLst>
          </p:cNvPr>
          <p:cNvSpPr>
            <a:spLocks noGrp="1"/>
          </p:cNvSpPr>
          <p:nvPr>
            <p:ph type="title"/>
          </p:nvPr>
        </p:nvSpPr>
        <p:spPr/>
        <p:txBody>
          <a:bodyPr/>
          <a:lstStyle/>
          <a:p>
            <a:r>
              <a:rPr lang="en-US"/>
              <a:t>Register as a Prospective Supplier in GA@WORK Marketplace for Suppliers</a:t>
            </a:r>
          </a:p>
        </p:txBody>
      </p:sp>
      <p:sp>
        <p:nvSpPr>
          <p:cNvPr id="14" name="TextBox 13">
            <a:extLst>
              <a:ext uri="{FF2B5EF4-FFF2-40B4-BE49-F238E27FC236}">
                <a16:creationId xmlns:a16="http://schemas.microsoft.com/office/drawing/2014/main" id="{068A4F8D-27CE-51A6-7DB0-78A10F1E2825}"/>
              </a:ext>
            </a:extLst>
          </p:cNvPr>
          <p:cNvSpPr txBox="1"/>
          <p:nvPr/>
        </p:nvSpPr>
        <p:spPr>
          <a:xfrm>
            <a:off x="4735758" y="3576893"/>
            <a:ext cx="2799143" cy="523220"/>
          </a:xfrm>
          <a:prstGeom prst="rect">
            <a:avLst/>
          </a:prstGeom>
          <a:noFill/>
        </p:spPr>
        <p:txBody>
          <a:bodyPr wrap="square" rtlCol="0">
            <a:spAutoFit/>
          </a:bodyPr>
          <a:lstStyle/>
          <a:p>
            <a:pPr algn="ctr"/>
            <a:r>
              <a:rPr lang="en-US" sz="2800" b="1">
                <a:latin typeface="Arial" panose="020B0604020202020204" pitchFamily="34" charset="0"/>
                <a:cs typeface="Arial" panose="020B0604020202020204" pitchFamily="34" charset="0"/>
              </a:rPr>
              <a:t>DESCRIPTION</a:t>
            </a:r>
          </a:p>
        </p:txBody>
      </p:sp>
      <p:sp>
        <p:nvSpPr>
          <p:cNvPr id="6" name="Text Placeholder 5">
            <a:extLst>
              <a:ext uri="{FF2B5EF4-FFF2-40B4-BE49-F238E27FC236}">
                <a16:creationId xmlns:a16="http://schemas.microsoft.com/office/drawing/2014/main" id="{C3BB6FEC-C60D-49BB-A4AE-8ED5D0583D88}"/>
              </a:ext>
            </a:extLst>
          </p:cNvPr>
          <p:cNvSpPr>
            <a:spLocks noGrp="1"/>
          </p:cNvSpPr>
          <p:nvPr>
            <p:ph type="body" sz="quarter" idx="13"/>
          </p:nvPr>
        </p:nvSpPr>
        <p:spPr>
          <a:xfrm>
            <a:off x="844889" y="4235339"/>
            <a:ext cx="10515600" cy="2563561"/>
          </a:xfrm>
        </p:spPr>
        <p:txBody>
          <a:bodyPr vert="horz" lIns="91440" tIns="45720" rIns="91440" bIns="45720" rtlCol="0" anchor="t">
            <a:normAutofit/>
          </a:bodyPr>
          <a:lstStyle/>
          <a:p>
            <a:r>
              <a:rPr lang="en-US">
                <a:latin typeface="Arial"/>
                <a:cs typeface="Arial"/>
              </a:rPr>
              <a:t>This guide will show a </a:t>
            </a:r>
            <a:r>
              <a:rPr lang="en-US" i="1">
                <a:latin typeface="Arial"/>
                <a:cs typeface="Arial"/>
              </a:rPr>
              <a:t>Supplier </a:t>
            </a:r>
            <a:r>
              <a:rPr lang="en-US">
                <a:latin typeface="Arial"/>
                <a:cs typeface="Arial"/>
              </a:rPr>
              <a:t>how to </a:t>
            </a:r>
            <a:r>
              <a:rPr lang="en-US" i="1">
                <a:latin typeface="Arial"/>
                <a:cs typeface="Arial"/>
              </a:rPr>
              <a:t>Register as a Prospective Supplier </a:t>
            </a:r>
            <a:r>
              <a:rPr lang="en-US">
                <a:latin typeface="Arial"/>
                <a:cs typeface="Arial"/>
              </a:rPr>
              <a:t>in </a:t>
            </a:r>
            <a:r>
              <a:rPr lang="en-US" i="1">
                <a:latin typeface="Arial"/>
                <a:cs typeface="Arial"/>
              </a:rPr>
              <a:t>GA@WORK Marketplace for Suppliers</a:t>
            </a:r>
            <a:r>
              <a:rPr lang="en-US">
                <a:latin typeface="Arial"/>
                <a:cs typeface="Arial"/>
              </a:rPr>
              <a:t>. </a:t>
            </a:r>
          </a:p>
        </p:txBody>
      </p:sp>
      <p:sp>
        <p:nvSpPr>
          <p:cNvPr id="15" name="TextBox 14">
            <a:extLst>
              <a:ext uri="{FF2B5EF4-FFF2-40B4-BE49-F238E27FC236}">
                <a16:creationId xmlns:a16="http://schemas.microsoft.com/office/drawing/2014/main" id="{C99C5D2D-E7CF-CBC6-7F52-848250C94A7A}"/>
              </a:ext>
            </a:extLst>
          </p:cNvPr>
          <p:cNvSpPr txBox="1"/>
          <p:nvPr/>
        </p:nvSpPr>
        <p:spPr>
          <a:xfrm>
            <a:off x="4788196" y="6906348"/>
            <a:ext cx="2615609" cy="523220"/>
          </a:xfrm>
          <a:prstGeom prst="rect">
            <a:avLst/>
          </a:prstGeom>
          <a:noFill/>
        </p:spPr>
        <p:txBody>
          <a:bodyPr wrap="square" rtlCol="0">
            <a:spAutoFit/>
          </a:bodyPr>
          <a:lstStyle/>
          <a:p>
            <a:pPr algn="ctr"/>
            <a:r>
              <a:rPr lang="en-US" sz="2800" b="1">
                <a:latin typeface="Arial" panose="020B0604020202020204" pitchFamily="34" charset="0"/>
                <a:cs typeface="Arial" panose="020B0604020202020204" pitchFamily="34" charset="0"/>
              </a:rPr>
              <a:t>OVERVIEW</a:t>
            </a:r>
          </a:p>
        </p:txBody>
      </p:sp>
      <p:sp>
        <p:nvSpPr>
          <p:cNvPr id="19" name="TextBox 18">
            <a:extLst>
              <a:ext uri="{FF2B5EF4-FFF2-40B4-BE49-F238E27FC236}">
                <a16:creationId xmlns:a16="http://schemas.microsoft.com/office/drawing/2014/main" id="{D013A2FA-E2B3-6559-0977-2D83E8F54847}"/>
              </a:ext>
            </a:extLst>
          </p:cNvPr>
          <p:cNvSpPr txBox="1"/>
          <p:nvPr/>
        </p:nvSpPr>
        <p:spPr>
          <a:xfrm>
            <a:off x="838200" y="7420232"/>
            <a:ext cx="7680109" cy="553998"/>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30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The key Steps in the process are below:</a:t>
            </a:r>
          </a:p>
        </p:txBody>
      </p:sp>
      <p:sp>
        <p:nvSpPr>
          <p:cNvPr id="7" name="Text Placeholder 6">
            <a:extLst>
              <a:ext uri="{FF2B5EF4-FFF2-40B4-BE49-F238E27FC236}">
                <a16:creationId xmlns:a16="http://schemas.microsoft.com/office/drawing/2014/main" id="{84D10075-D2D1-BEAF-E25D-673DCC1AF695}"/>
              </a:ext>
            </a:extLst>
          </p:cNvPr>
          <p:cNvSpPr>
            <a:spLocks noGrp="1"/>
          </p:cNvSpPr>
          <p:nvPr>
            <p:ph type="body" sz="quarter" idx="14"/>
          </p:nvPr>
        </p:nvSpPr>
        <p:spPr/>
        <p:txBody>
          <a:bodyPr vert="horz" lIns="91440" tIns="45720" rIns="91440" bIns="45720" rtlCol="0" anchor="t">
            <a:normAutofit/>
          </a:bodyPr>
          <a:lstStyle/>
          <a:p>
            <a:r>
              <a:rPr lang="en-US" dirty="0"/>
              <a:t>Access the </a:t>
            </a:r>
            <a:r>
              <a:rPr lang="en-US" b="1" dirty="0"/>
              <a:t>GA@WORK Marketplace for Suppliers</a:t>
            </a:r>
            <a:r>
              <a:rPr lang="en-US" dirty="0"/>
              <a:t>.</a:t>
            </a:r>
          </a:p>
          <a:p>
            <a:r>
              <a:rPr lang="en-US" dirty="0"/>
              <a:t>Click </a:t>
            </a:r>
            <a:r>
              <a:rPr lang="en-US" b="1" dirty="0"/>
              <a:t>Create Account</a:t>
            </a:r>
            <a:r>
              <a:rPr lang="en-US" dirty="0"/>
              <a:t>. </a:t>
            </a:r>
          </a:p>
          <a:p>
            <a:r>
              <a:rPr lang="en-US" dirty="0"/>
              <a:t>Add </a:t>
            </a:r>
            <a:r>
              <a:rPr lang="en-US" b="1" dirty="0"/>
              <a:t>Supplier Registration Information</a:t>
            </a:r>
            <a:r>
              <a:rPr lang="en-US" dirty="0"/>
              <a:t>. </a:t>
            </a:r>
          </a:p>
          <a:p>
            <a:r>
              <a:rPr lang="en-US" dirty="0"/>
              <a:t>Supplier is registered in the </a:t>
            </a:r>
            <a:r>
              <a:rPr lang="en-US" b="1" dirty="0"/>
              <a:t>GA@WORK Marketplace for Suppliers</a:t>
            </a:r>
            <a:r>
              <a:rPr lang="en-US" dirty="0"/>
              <a:t>.</a:t>
            </a:r>
          </a:p>
          <a:p>
            <a:pPr marL="0" indent="0">
              <a:buNone/>
            </a:pPr>
            <a:endParaRPr lang="en-US" sz="2800" dirty="0"/>
          </a:p>
          <a:p>
            <a:pPr marL="0" indent="0">
              <a:buNone/>
            </a:pPr>
            <a:endParaRPr lang="en-US" dirty="0"/>
          </a:p>
        </p:txBody>
      </p:sp>
      <p:sp>
        <p:nvSpPr>
          <p:cNvPr id="20" name="TextBox 19">
            <a:extLst>
              <a:ext uri="{FF2B5EF4-FFF2-40B4-BE49-F238E27FC236}">
                <a16:creationId xmlns:a16="http://schemas.microsoft.com/office/drawing/2014/main" id="{F2082E7B-8386-7355-0FE9-4DE750566166}"/>
              </a:ext>
            </a:extLst>
          </p:cNvPr>
          <p:cNvSpPr txBox="1"/>
          <p:nvPr/>
        </p:nvSpPr>
        <p:spPr>
          <a:xfrm>
            <a:off x="864923" y="12512103"/>
            <a:ext cx="10470445" cy="553998"/>
          </a:xfrm>
          <a:prstGeom prst="rect">
            <a:avLst/>
          </a:prstGeom>
          <a:noFill/>
        </p:spPr>
        <p:txBody>
          <a:bodyPr wrap="square">
            <a:spAutoFit/>
          </a:bodyPr>
          <a:lstStyle/>
          <a:p>
            <a:pPr lvl="0"/>
            <a:r>
              <a:rPr lang="en-US" sz="3000" b="1">
                <a:latin typeface="Arial" panose="020B0604020202020204" pitchFamily="34" charset="0"/>
                <a:cs typeface="Arial" panose="020B0604020202020204" pitchFamily="34" charset="0"/>
              </a:rPr>
              <a:t>Business Process:</a:t>
            </a:r>
          </a:p>
        </p:txBody>
      </p:sp>
      <p:sp>
        <p:nvSpPr>
          <p:cNvPr id="8" name="Text Placeholder 7">
            <a:extLst>
              <a:ext uri="{FF2B5EF4-FFF2-40B4-BE49-F238E27FC236}">
                <a16:creationId xmlns:a16="http://schemas.microsoft.com/office/drawing/2014/main" id="{7F3C6C7C-8C40-D8D9-1BA6-A13B1DFFB518}"/>
              </a:ext>
            </a:extLst>
          </p:cNvPr>
          <p:cNvSpPr>
            <a:spLocks noGrp="1"/>
          </p:cNvSpPr>
          <p:nvPr>
            <p:ph type="body" sz="quarter" idx="16"/>
          </p:nvPr>
        </p:nvSpPr>
        <p:spPr>
          <a:xfrm>
            <a:off x="1141337" y="13687823"/>
            <a:ext cx="1550800" cy="780851"/>
          </a:xfrm>
        </p:spPr>
        <p:txBody>
          <a:bodyPr/>
          <a:lstStyle/>
          <a:p>
            <a:r>
              <a:rPr lang="en-US"/>
              <a:t>Access Supplier Portal</a:t>
            </a:r>
          </a:p>
        </p:txBody>
      </p:sp>
      <p:sp>
        <p:nvSpPr>
          <p:cNvPr id="9" name="Text Placeholder 8">
            <a:extLst>
              <a:ext uri="{FF2B5EF4-FFF2-40B4-BE49-F238E27FC236}">
                <a16:creationId xmlns:a16="http://schemas.microsoft.com/office/drawing/2014/main" id="{60B7C34F-CAEE-3B6F-DE0B-7F01229DC43D}"/>
              </a:ext>
            </a:extLst>
          </p:cNvPr>
          <p:cNvSpPr>
            <a:spLocks noGrp="1"/>
          </p:cNvSpPr>
          <p:nvPr>
            <p:ph type="body" sz="quarter" idx="17"/>
          </p:nvPr>
        </p:nvSpPr>
        <p:spPr>
          <a:xfrm>
            <a:off x="3990206" y="13876825"/>
            <a:ext cx="1449387" cy="771525"/>
          </a:xfrm>
        </p:spPr>
        <p:txBody>
          <a:bodyPr/>
          <a:lstStyle/>
          <a:p>
            <a:r>
              <a:rPr lang="en-US"/>
              <a:t>Create Account</a:t>
            </a:r>
          </a:p>
          <a:p>
            <a:endParaRPr lang="en-US"/>
          </a:p>
        </p:txBody>
      </p:sp>
      <p:sp>
        <p:nvSpPr>
          <p:cNvPr id="10" name="Text Placeholder 9">
            <a:extLst>
              <a:ext uri="{FF2B5EF4-FFF2-40B4-BE49-F238E27FC236}">
                <a16:creationId xmlns:a16="http://schemas.microsoft.com/office/drawing/2014/main" id="{9C297BA9-7850-2144-FADD-2BD3C6BEB5E9}"/>
              </a:ext>
            </a:extLst>
          </p:cNvPr>
          <p:cNvSpPr>
            <a:spLocks noGrp="1"/>
          </p:cNvSpPr>
          <p:nvPr>
            <p:ph type="body" sz="quarter" idx="18"/>
          </p:nvPr>
        </p:nvSpPr>
        <p:spPr>
          <a:xfrm>
            <a:off x="6737662" y="13675975"/>
            <a:ext cx="1550800" cy="771525"/>
          </a:xfrm>
        </p:spPr>
        <p:txBody>
          <a:bodyPr/>
          <a:lstStyle/>
          <a:p>
            <a:r>
              <a:rPr lang="en-US"/>
              <a:t>Add Supplier Registration Information</a:t>
            </a:r>
          </a:p>
        </p:txBody>
      </p:sp>
      <p:sp>
        <p:nvSpPr>
          <p:cNvPr id="11" name="Text Placeholder 10">
            <a:extLst>
              <a:ext uri="{FF2B5EF4-FFF2-40B4-BE49-F238E27FC236}">
                <a16:creationId xmlns:a16="http://schemas.microsoft.com/office/drawing/2014/main" id="{21A24BAD-6929-53A5-9DED-14D151B75A03}"/>
              </a:ext>
            </a:extLst>
          </p:cNvPr>
          <p:cNvSpPr>
            <a:spLocks noGrp="1"/>
          </p:cNvSpPr>
          <p:nvPr>
            <p:ph type="body" sz="quarter" idx="19"/>
          </p:nvPr>
        </p:nvSpPr>
        <p:spPr>
          <a:xfrm>
            <a:off x="9342079" y="13566398"/>
            <a:ext cx="1550800" cy="939413"/>
          </a:xfrm>
        </p:spPr>
        <p:txBody>
          <a:bodyPr/>
          <a:lstStyle/>
          <a:p>
            <a:r>
              <a:rPr lang="en-US"/>
              <a:t>Supplier is Registered </a:t>
            </a:r>
          </a:p>
        </p:txBody>
      </p:sp>
      <p:sp>
        <p:nvSpPr>
          <p:cNvPr id="2" name="Date Placeholder 1">
            <a:extLst>
              <a:ext uri="{FF2B5EF4-FFF2-40B4-BE49-F238E27FC236}">
                <a16:creationId xmlns:a16="http://schemas.microsoft.com/office/drawing/2014/main" id="{FB39C346-3206-559E-BD9A-D93CB9F429B3}"/>
              </a:ext>
              <a:ext uri="{C183D7F6-B498-43B3-948B-1728B52AA6E4}">
                <adec:decorative xmlns:adec="http://schemas.microsoft.com/office/drawing/2017/decorative" val="1"/>
              </a:ext>
            </a:extLst>
          </p:cNvPr>
          <p:cNvSpPr>
            <a:spLocks noGrp="1"/>
          </p:cNvSpPr>
          <p:nvPr>
            <p:ph type="dt" sz="half" idx="10"/>
          </p:nvPr>
        </p:nvSpPr>
        <p:spPr/>
        <p:txBody>
          <a:bodyPr/>
          <a:lstStyle/>
          <a:p>
            <a:fld id="{367B9413-C376-4173-83FA-9706DE374DDA}" type="datetime1">
              <a:rPr lang="en-US" smtClean="0"/>
              <a:t>5/20/2026</a:t>
            </a:fld>
            <a:endParaRPr lang="en-US"/>
          </a:p>
        </p:txBody>
      </p:sp>
      <p:sp>
        <p:nvSpPr>
          <p:cNvPr id="3" name="Footer Placeholder 2">
            <a:extLst>
              <a:ext uri="{FF2B5EF4-FFF2-40B4-BE49-F238E27FC236}">
                <a16:creationId xmlns:a16="http://schemas.microsoft.com/office/drawing/2014/main" id="{F5D9F3F8-9B10-2A7E-A124-EE6DEE67222B}"/>
              </a:ext>
              <a:ext uri="{C183D7F6-B498-43B3-948B-1728B52AA6E4}">
                <adec:decorative xmlns:adec="http://schemas.microsoft.com/office/drawing/2017/decorative" val="1"/>
              </a:ext>
            </a:extLst>
          </p:cNvPr>
          <p:cNvSpPr>
            <a:spLocks noGrp="1"/>
          </p:cNvSpPr>
          <p:nvPr>
            <p:ph type="ftr" sz="quarter" idx="11"/>
          </p:nvPr>
        </p:nvSpPr>
        <p:spPr/>
        <p:txBody>
          <a:bodyPr/>
          <a:lstStyle/>
          <a:p>
            <a:r>
              <a:rPr lang="en-US"/>
              <a:t>Version 1</a:t>
            </a:r>
          </a:p>
        </p:txBody>
      </p:sp>
      <p:sp>
        <p:nvSpPr>
          <p:cNvPr id="4" name="Slide Number Placeholder 3">
            <a:extLst>
              <a:ext uri="{FF2B5EF4-FFF2-40B4-BE49-F238E27FC236}">
                <a16:creationId xmlns:a16="http://schemas.microsoft.com/office/drawing/2014/main" id="{694794EC-4E3F-6B53-82AC-3E32E23E1F2B}"/>
              </a:ext>
              <a:ext uri="{C183D7F6-B498-43B3-948B-1728B52AA6E4}">
                <adec:decorative xmlns:adec="http://schemas.microsoft.com/office/drawing/2017/decorative" val="1"/>
              </a:ext>
            </a:extLst>
          </p:cNvPr>
          <p:cNvSpPr>
            <a:spLocks noGrp="1"/>
          </p:cNvSpPr>
          <p:nvPr>
            <p:ph type="sldNum" sz="quarter" idx="12"/>
          </p:nvPr>
        </p:nvSpPr>
        <p:spPr/>
        <p:txBody>
          <a:bodyPr/>
          <a:lstStyle/>
          <a:p>
            <a:fld id="{A178E8AA-DD40-477F-A66C-355F3DFD5912}" type="slidenum">
              <a:rPr lang="en-US" smtClean="0"/>
              <a:t>1</a:t>
            </a:fld>
            <a:endParaRPr lang="en-US"/>
          </a:p>
        </p:txBody>
      </p:sp>
    </p:spTree>
    <p:custDataLst>
      <p:tags r:id="rId1"/>
    </p:custDataLst>
    <p:extLst>
      <p:ext uri="{BB962C8B-B14F-4D97-AF65-F5344CB8AC3E}">
        <p14:creationId xmlns:p14="http://schemas.microsoft.com/office/powerpoint/2010/main" val="133952829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F7994FB-D6D8-7F07-922A-E752B1F3BD33}"/>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E1400847-A81F-2479-68BA-DA18AB8C2A98}"/>
              </a:ext>
            </a:extLst>
          </p:cNvPr>
          <p:cNvSpPr>
            <a:spLocks noGrp="1"/>
          </p:cNvSpPr>
          <p:nvPr>
            <p:ph type="title"/>
          </p:nvPr>
        </p:nvSpPr>
        <p:spPr/>
        <p:txBody>
          <a:bodyPr>
            <a:noAutofit/>
          </a:bodyPr>
          <a:lstStyle/>
          <a:p>
            <a:r>
              <a:rPr lang="en-US"/>
              <a:t>Register as a Prospective Supplier </a:t>
            </a:r>
            <a:br>
              <a:rPr lang="en-US"/>
            </a:br>
            <a:r>
              <a:rPr lang="en-US"/>
              <a:t>(Part 9 of </a:t>
            </a:r>
            <a:r>
              <a:rPr lang="en-US" dirty="0"/>
              <a:t>49</a:t>
            </a:r>
            <a:r>
              <a:rPr lang="en-US"/>
              <a:t>)</a:t>
            </a:r>
          </a:p>
        </p:txBody>
      </p:sp>
      <p:sp>
        <p:nvSpPr>
          <p:cNvPr id="7" name="TextBox 6">
            <a:extLst>
              <a:ext uri="{FF2B5EF4-FFF2-40B4-BE49-F238E27FC236}">
                <a16:creationId xmlns:a16="http://schemas.microsoft.com/office/drawing/2014/main" id="{B021C570-2036-7150-9033-0DC4ECCDC287}"/>
              </a:ext>
              <a:ext uri="{C183D7F6-B498-43B3-948B-1728B52AA6E4}">
                <adec:decorative xmlns:adec="http://schemas.microsoft.com/office/drawing/2017/decorative" val="0"/>
              </a:ext>
            </a:extLst>
          </p:cNvPr>
          <p:cNvSpPr txBox="1"/>
          <p:nvPr/>
        </p:nvSpPr>
        <p:spPr>
          <a:xfrm>
            <a:off x="4585869" y="1717828"/>
            <a:ext cx="2938438" cy="523220"/>
          </a:xfrm>
          <a:prstGeom prst="rect">
            <a:avLst/>
          </a:prstGeom>
          <a:noFill/>
        </p:spPr>
        <p:txBody>
          <a:bodyPr wrap="square" rtlCol="0">
            <a:spAutoFit/>
          </a:bodyPr>
          <a:lstStyle/>
          <a:p>
            <a:pPr algn="ctr"/>
            <a:r>
              <a:rPr lang="en-US" sz="2800" b="1">
                <a:latin typeface="Arial" panose="020B0604020202020204" pitchFamily="34" charset="0"/>
                <a:cs typeface="Arial" panose="020B0604020202020204" pitchFamily="34" charset="0"/>
              </a:rPr>
              <a:t>INSTRUCTIONS</a:t>
            </a:r>
          </a:p>
        </p:txBody>
      </p:sp>
      <p:sp>
        <p:nvSpPr>
          <p:cNvPr id="6" name="Text Placeholder 5">
            <a:extLst>
              <a:ext uri="{FF2B5EF4-FFF2-40B4-BE49-F238E27FC236}">
                <a16:creationId xmlns:a16="http://schemas.microsoft.com/office/drawing/2014/main" id="{0CC12A99-87E8-FC8B-B02F-00E340B610B2}"/>
              </a:ext>
            </a:extLst>
          </p:cNvPr>
          <p:cNvSpPr>
            <a:spLocks noGrp="1"/>
          </p:cNvSpPr>
          <p:nvPr>
            <p:ph type="body" sz="quarter" idx="13"/>
          </p:nvPr>
        </p:nvSpPr>
        <p:spPr/>
        <p:txBody>
          <a:bodyPr>
            <a:normAutofit/>
          </a:bodyPr>
          <a:lstStyle/>
          <a:p>
            <a:pPr marL="742950" indent="-742950">
              <a:buFont typeface="+mj-lt"/>
              <a:buAutoNum type="arabicPeriod" startAt="23"/>
            </a:pPr>
            <a:r>
              <a:rPr lang="en-CA">
                <a:solidFill>
                  <a:srgbClr val="242424"/>
                </a:solidFill>
              </a:rPr>
              <a:t>Open email and c</a:t>
            </a:r>
            <a:r>
              <a:rPr lang="en-CA" b="0" i="0" u="none" strike="noStrike">
                <a:solidFill>
                  <a:srgbClr val="242424"/>
                </a:solidFill>
                <a:effectLst/>
              </a:rPr>
              <a:t>lick </a:t>
            </a:r>
            <a:r>
              <a:rPr lang="en-CA" b="1" i="0" u="none" strike="noStrike">
                <a:solidFill>
                  <a:srgbClr val="242424"/>
                </a:solidFill>
                <a:effectLst/>
              </a:rPr>
              <a:t>Change supplier account password </a:t>
            </a:r>
            <a:r>
              <a:rPr lang="en-CA" i="0" u="none" strike="noStrike">
                <a:solidFill>
                  <a:srgbClr val="242424"/>
                </a:solidFill>
                <a:effectLst/>
              </a:rPr>
              <a:t>hyperlink and set a password</a:t>
            </a:r>
            <a:r>
              <a:rPr lang="en-CA" b="0" i="0" u="none" strike="noStrike">
                <a:solidFill>
                  <a:srgbClr val="242424"/>
                </a:solidFill>
                <a:effectLst/>
              </a:rPr>
              <a:t>. </a:t>
            </a:r>
          </a:p>
          <a:p>
            <a:pPr marL="457200" indent="-457200">
              <a:buFont typeface="Arial" panose="020B0604020202020204" pitchFamily="34" charset="0"/>
              <a:buChar char="•"/>
            </a:pPr>
            <a:endParaRPr lang="en-CA" b="0" i="0" u="none" strike="noStrike">
              <a:solidFill>
                <a:srgbClr val="000000"/>
              </a:solidFill>
              <a:effectLst/>
            </a:endParaRPr>
          </a:p>
        </p:txBody>
      </p:sp>
      <p:pic>
        <p:nvPicPr>
          <p:cNvPr id="13" name="Picture 12">
            <a:extLst>
              <a:ext uri="{FF2B5EF4-FFF2-40B4-BE49-F238E27FC236}">
                <a16:creationId xmlns:a16="http://schemas.microsoft.com/office/drawing/2014/main" id="{6CC1AE55-CB52-1C72-7C2C-50A590D69E27}"/>
              </a:ext>
              <a:ext uri="{C183D7F6-B498-43B3-948B-1728B52AA6E4}">
                <adec:decorative xmlns:adec="http://schemas.microsoft.com/office/drawing/2017/decorative" val="1"/>
              </a:ext>
            </a:extLst>
          </p:cNvPr>
          <p:cNvPicPr>
            <a:picLocks/>
          </p:cNvPicPr>
          <p:nvPr/>
        </p:nvPicPr>
        <p:blipFill>
          <a:blip r:embed="rId3"/>
          <a:stretch>
            <a:fillRect/>
          </a:stretch>
        </p:blipFill>
        <p:spPr>
          <a:xfrm>
            <a:off x="1093609" y="4836002"/>
            <a:ext cx="10058400" cy="3657600"/>
          </a:xfrm>
          <a:prstGeom prst="rect">
            <a:avLst/>
          </a:prstGeom>
          <a:ln w="12700">
            <a:solidFill>
              <a:schemeClr val="tx1"/>
            </a:solidFill>
          </a:ln>
        </p:spPr>
      </p:pic>
      <p:sp>
        <p:nvSpPr>
          <p:cNvPr id="11" name="Rectangle 10">
            <a:extLst>
              <a:ext uri="{FF2B5EF4-FFF2-40B4-BE49-F238E27FC236}">
                <a16:creationId xmlns:a16="http://schemas.microsoft.com/office/drawing/2014/main" id="{407F2EBD-6243-630D-59D8-ADB069FEE788}"/>
              </a:ext>
              <a:ext uri="{C183D7F6-B498-43B3-948B-1728B52AA6E4}">
                <adec:decorative xmlns:adec="http://schemas.microsoft.com/office/drawing/2017/decorative" val="1"/>
              </a:ext>
            </a:extLst>
          </p:cNvPr>
          <p:cNvSpPr/>
          <p:nvPr/>
        </p:nvSpPr>
        <p:spPr>
          <a:xfrm>
            <a:off x="1093609" y="6707658"/>
            <a:ext cx="3129956" cy="344466"/>
          </a:xfrm>
          <a:prstGeom prst="rect">
            <a:avLst/>
          </a:prstGeom>
          <a:noFill/>
          <a:ln w="3810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Date Placeholder 1">
            <a:extLst>
              <a:ext uri="{FF2B5EF4-FFF2-40B4-BE49-F238E27FC236}">
                <a16:creationId xmlns:a16="http://schemas.microsoft.com/office/drawing/2014/main" id="{ACCA8301-4475-7420-1A6B-85817E701CDF}"/>
              </a:ext>
              <a:ext uri="{C183D7F6-B498-43B3-948B-1728B52AA6E4}">
                <adec:decorative xmlns:adec="http://schemas.microsoft.com/office/drawing/2017/decorative" val="1"/>
              </a:ext>
            </a:extLst>
          </p:cNvPr>
          <p:cNvSpPr>
            <a:spLocks noGrp="1"/>
          </p:cNvSpPr>
          <p:nvPr>
            <p:ph type="dt" sz="half" idx="10"/>
          </p:nvPr>
        </p:nvSpPr>
        <p:spPr/>
        <p:txBody>
          <a:bodyPr/>
          <a:lstStyle/>
          <a:p>
            <a:fld id="{AABB7832-A06D-4E8B-A914-BDD6443ECE72}" type="datetime1">
              <a:rPr lang="en-US" smtClean="0"/>
              <a:t>5/20/2026</a:t>
            </a:fld>
            <a:endParaRPr lang="en-US"/>
          </a:p>
        </p:txBody>
      </p:sp>
      <p:sp>
        <p:nvSpPr>
          <p:cNvPr id="3" name="Footer Placeholder 2">
            <a:extLst>
              <a:ext uri="{FF2B5EF4-FFF2-40B4-BE49-F238E27FC236}">
                <a16:creationId xmlns:a16="http://schemas.microsoft.com/office/drawing/2014/main" id="{D5DA21D3-4C10-F6ED-C8C3-8DA5A964B294}"/>
              </a:ext>
              <a:ext uri="{C183D7F6-B498-43B3-948B-1728B52AA6E4}">
                <adec:decorative xmlns:adec="http://schemas.microsoft.com/office/drawing/2017/decorative" val="1"/>
              </a:ext>
            </a:extLst>
          </p:cNvPr>
          <p:cNvSpPr>
            <a:spLocks noGrp="1"/>
          </p:cNvSpPr>
          <p:nvPr>
            <p:ph type="ftr" sz="quarter" idx="11"/>
          </p:nvPr>
        </p:nvSpPr>
        <p:spPr/>
        <p:txBody>
          <a:bodyPr/>
          <a:lstStyle/>
          <a:p>
            <a:r>
              <a:rPr lang="en-US"/>
              <a:t>Version 1</a:t>
            </a:r>
          </a:p>
        </p:txBody>
      </p:sp>
      <p:sp>
        <p:nvSpPr>
          <p:cNvPr id="4" name="Slide Number Placeholder 3">
            <a:extLst>
              <a:ext uri="{FF2B5EF4-FFF2-40B4-BE49-F238E27FC236}">
                <a16:creationId xmlns:a16="http://schemas.microsoft.com/office/drawing/2014/main" id="{2A457418-F68C-A822-6A03-DD985281E1FA}"/>
              </a:ext>
              <a:ext uri="{C183D7F6-B498-43B3-948B-1728B52AA6E4}">
                <adec:decorative xmlns:adec="http://schemas.microsoft.com/office/drawing/2017/decorative" val="1"/>
              </a:ext>
            </a:extLst>
          </p:cNvPr>
          <p:cNvSpPr>
            <a:spLocks noGrp="1"/>
          </p:cNvSpPr>
          <p:nvPr>
            <p:ph type="sldNum" sz="quarter" idx="12"/>
          </p:nvPr>
        </p:nvSpPr>
        <p:spPr/>
        <p:txBody>
          <a:bodyPr/>
          <a:lstStyle/>
          <a:p>
            <a:fld id="{A178E8AA-DD40-477F-A66C-355F3DFD5912}" type="slidenum">
              <a:rPr lang="en-US" smtClean="0"/>
              <a:pPr/>
              <a:t>10</a:t>
            </a:fld>
            <a:endParaRPr lang="en-US"/>
          </a:p>
        </p:txBody>
      </p:sp>
    </p:spTree>
    <p:extLst>
      <p:ext uri="{BB962C8B-B14F-4D97-AF65-F5344CB8AC3E}">
        <p14:creationId xmlns:p14="http://schemas.microsoft.com/office/powerpoint/2010/main" val="276196416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97017E-5148-211B-6111-AB52C5D2014F}"/>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879CEEDD-22F8-9D40-6888-016A349CA222}"/>
              </a:ext>
            </a:extLst>
          </p:cNvPr>
          <p:cNvSpPr>
            <a:spLocks noGrp="1"/>
          </p:cNvSpPr>
          <p:nvPr>
            <p:ph type="title"/>
          </p:nvPr>
        </p:nvSpPr>
        <p:spPr/>
        <p:txBody>
          <a:bodyPr>
            <a:noAutofit/>
          </a:bodyPr>
          <a:lstStyle/>
          <a:p>
            <a:r>
              <a:rPr lang="en-US"/>
              <a:t>Register as a Prospective Supplier </a:t>
            </a:r>
            <a:br>
              <a:rPr lang="en-US"/>
            </a:br>
            <a:r>
              <a:rPr lang="en-US"/>
              <a:t>(Part 10 of </a:t>
            </a:r>
            <a:r>
              <a:rPr lang="en-US" dirty="0"/>
              <a:t>49</a:t>
            </a:r>
            <a:r>
              <a:rPr lang="en-US"/>
              <a:t>)</a:t>
            </a:r>
          </a:p>
        </p:txBody>
      </p:sp>
      <p:sp>
        <p:nvSpPr>
          <p:cNvPr id="7" name="TextBox 6">
            <a:extLst>
              <a:ext uri="{FF2B5EF4-FFF2-40B4-BE49-F238E27FC236}">
                <a16:creationId xmlns:a16="http://schemas.microsoft.com/office/drawing/2014/main" id="{48543381-02E2-BAC3-885D-2145BE640B68}"/>
              </a:ext>
              <a:ext uri="{C183D7F6-B498-43B3-948B-1728B52AA6E4}">
                <adec:decorative xmlns:adec="http://schemas.microsoft.com/office/drawing/2017/decorative" val="0"/>
              </a:ext>
            </a:extLst>
          </p:cNvPr>
          <p:cNvSpPr txBox="1"/>
          <p:nvPr/>
        </p:nvSpPr>
        <p:spPr>
          <a:xfrm>
            <a:off x="4585869" y="1717828"/>
            <a:ext cx="2938438" cy="523220"/>
          </a:xfrm>
          <a:prstGeom prst="rect">
            <a:avLst/>
          </a:prstGeom>
          <a:noFill/>
        </p:spPr>
        <p:txBody>
          <a:bodyPr wrap="square" rtlCol="0">
            <a:spAutoFit/>
          </a:bodyPr>
          <a:lstStyle/>
          <a:p>
            <a:pPr algn="ctr"/>
            <a:r>
              <a:rPr lang="en-US" sz="2800" b="1">
                <a:latin typeface="Arial" panose="020B0604020202020204" pitchFamily="34" charset="0"/>
                <a:cs typeface="Arial" panose="020B0604020202020204" pitchFamily="34" charset="0"/>
              </a:rPr>
              <a:t>INSTRUCTIONS</a:t>
            </a:r>
          </a:p>
        </p:txBody>
      </p:sp>
      <p:sp>
        <p:nvSpPr>
          <p:cNvPr id="6" name="Text Placeholder 5">
            <a:extLst>
              <a:ext uri="{FF2B5EF4-FFF2-40B4-BE49-F238E27FC236}">
                <a16:creationId xmlns:a16="http://schemas.microsoft.com/office/drawing/2014/main" id="{A14BDFC2-DABC-ADFE-1EED-E39ADC34AB43}"/>
              </a:ext>
            </a:extLst>
          </p:cNvPr>
          <p:cNvSpPr>
            <a:spLocks noGrp="1"/>
          </p:cNvSpPr>
          <p:nvPr>
            <p:ph type="body" sz="quarter" idx="13"/>
          </p:nvPr>
        </p:nvSpPr>
        <p:spPr/>
        <p:txBody>
          <a:bodyPr>
            <a:normAutofit/>
          </a:bodyPr>
          <a:lstStyle/>
          <a:p>
            <a:pPr marL="742950" indent="-742950">
              <a:buFont typeface="+mj-lt"/>
              <a:buAutoNum type="arabicPeriod" startAt="24"/>
            </a:pPr>
            <a:r>
              <a:rPr lang="en-US"/>
              <a:t>Enter a </a:t>
            </a:r>
            <a:r>
              <a:rPr lang="en-US" b="1"/>
              <a:t>New Password</a:t>
            </a:r>
            <a:r>
              <a:rPr lang="en-US"/>
              <a:t>.</a:t>
            </a:r>
          </a:p>
          <a:p>
            <a:pPr marL="742950" indent="-742950">
              <a:buFont typeface="+mj-lt"/>
              <a:buAutoNum type="arabicPeriod" startAt="24"/>
            </a:pPr>
            <a:r>
              <a:rPr lang="en-US"/>
              <a:t>Re-enter the password to </a:t>
            </a:r>
            <a:r>
              <a:rPr lang="en-US" b="1"/>
              <a:t>Confirm Password</a:t>
            </a:r>
            <a:r>
              <a:rPr lang="en-US"/>
              <a:t>.</a:t>
            </a:r>
          </a:p>
          <a:p>
            <a:pPr marL="742950" indent="-742950">
              <a:buFont typeface="+mj-lt"/>
              <a:buAutoNum type="arabicPeriod" startAt="24"/>
            </a:pPr>
            <a:r>
              <a:rPr lang="en-US"/>
              <a:t>Click </a:t>
            </a:r>
            <a:r>
              <a:rPr lang="en-US" b="1"/>
              <a:t>Set Password</a:t>
            </a:r>
            <a:r>
              <a:rPr lang="en-US"/>
              <a:t>. </a:t>
            </a:r>
          </a:p>
          <a:p>
            <a:pPr marL="742950" indent="-742950">
              <a:buFont typeface="Arial" panose="020B0604020202020204" pitchFamily="34" charset="0"/>
              <a:buChar char="•"/>
            </a:pPr>
            <a:endParaRPr lang="en-US"/>
          </a:p>
          <a:p>
            <a:pPr marL="457200" indent="-457200">
              <a:buFont typeface="Arial" panose="020B0604020202020204" pitchFamily="34" charset="0"/>
              <a:buChar char="•"/>
            </a:pPr>
            <a:endParaRPr lang="en-CA" b="0" i="0" u="none" strike="noStrike">
              <a:solidFill>
                <a:srgbClr val="000000"/>
              </a:solidFill>
              <a:effectLst/>
            </a:endParaRPr>
          </a:p>
        </p:txBody>
      </p:sp>
      <p:pic>
        <p:nvPicPr>
          <p:cNvPr id="10242" name="Picture 2">
            <a:extLst>
              <a:ext uri="{FF2B5EF4-FFF2-40B4-BE49-F238E27FC236}">
                <a16:creationId xmlns:a16="http://schemas.microsoft.com/office/drawing/2014/main" id="{1F527546-EA73-9496-52C9-D436863CE37C}"/>
              </a:ext>
              <a:ext uri="{C183D7F6-B498-43B3-948B-1728B52AA6E4}">
                <adec:decorative xmlns:adec="http://schemas.microsoft.com/office/drawing/2017/decorative" val="1"/>
              </a:ext>
            </a:extLst>
          </p:cNvPr>
          <p:cNvPicPr>
            <a:picLocks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81199" y="4467842"/>
            <a:ext cx="8229600" cy="10058400"/>
          </a:xfrm>
          <a:prstGeom prst="rect">
            <a:avLst/>
          </a:prstGeom>
          <a:noFill/>
          <a:ln w="12700">
            <a:solidFill>
              <a:schemeClr val="tx1"/>
            </a:solidFill>
          </a:ln>
          <a:extLst>
            <a:ext uri="{909E8E84-426E-40DD-AFC4-6F175D3DCCD1}">
              <a14:hiddenFill xmlns:a14="http://schemas.microsoft.com/office/drawing/2010/main">
                <a:solidFill>
                  <a:srgbClr val="FFFFFF"/>
                </a:solidFill>
              </a14:hiddenFill>
            </a:ext>
          </a:extLst>
        </p:spPr>
      </p:pic>
      <p:sp>
        <p:nvSpPr>
          <p:cNvPr id="15" name="Rectangle 14">
            <a:extLst>
              <a:ext uri="{FF2B5EF4-FFF2-40B4-BE49-F238E27FC236}">
                <a16:creationId xmlns:a16="http://schemas.microsoft.com/office/drawing/2014/main" id="{54CB9206-A647-6301-1059-85DE8A75243C}"/>
              </a:ext>
              <a:ext uri="{C183D7F6-B498-43B3-948B-1728B52AA6E4}">
                <adec:decorative xmlns:adec="http://schemas.microsoft.com/office/drawing/2017/decorative" val="1"/>
              </a:ext>
            </a:extLst>
          </p:cNvPr>
          <p:cNvSpPr/>
          <p:nvPr/>
        </p:nvSpPr>
        <p:spPr>
          <a:xfrm>
            <a:off x="2484227" y="7689230"/>
            <a:ext cx="7269371" cy="666361"/>
          </a:xfrm>
          <a:prstGeom prst="rect">
            <a:avLst/>
          </a:prstGeom>
          <a:noFill/>
          <a:ln w="3810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 name="Rectangle 8">
            <a:extLst>
              <a:ext uri="{FF2B5EF4-FFF2-40B4-BE49-F238E27FC236}">
                <a16:creationId xmlns:a16="http://schemas.microsoft.com/office/drawing/2014/main" id="{DA484598-DC80-8D66-F691-73BE7609AD8B}"/>
              </a:ext>
              <a:ext uri="{C183D7F6-B498-43B3-948B-1728B52AA6E4}">
                <adec:decorative xmlns:adec="http://schemas.microsoft.com/office/drawing/2017/decorative" val="1"/>
              </a:ext>
            </a:extLst>
          </p:cNvPr>
          <p:cNvSpPr/>
          <p:nvPr/>
        </p:nvSpPr>
        <p:spPr>
          <a:xfrm>
            <a:off x="2484227" y="9107734"/>
            <a:ext cx="7269371" cy="666361"/>
          </a:xfrm>
          <a:prstGeom prst="rect">
            <a:avLst/>
          </a:prstGeom>
          <a:noFill/>
          <a:ln w="3810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Rectangle 11">
            <a:extLst>
              <a:ext uri="{FF2B5EF4-FFF2-40B4-BE49-F238E27FC236}">
                <a16:creationId xmlns:a16="http://schemas.microsoft.com/office/drawing/2014/main" id="{3AC57770-1134-42F3-E915-7BD842213C97}"/>
              </a:ext>
              <a:ext uri="{C183D7F6-B498-43B3-948B-1728B52AA6E4}">
                <adec:decorative xmlns:adec="http://schemas.microsoft.com/office/drawing/2017/decorative" val="1"/>
              </a:ext>
            </a:extLst>
          </p:cNvPr>
          <p:cNvSpPr/>
          <p:nvPr/>
        </p:nvSpPr>
        <p:spPr>
          <a:xfrm>
            <a:off x="2461313" y="13620296"/>
            <a:ext cx="7292285" cy="613364"/>
          </a:xfrm>
          <a:prstGeom prst="rect">
            <a:avLst/>
          </a:prstGeom>
          <a:noFill/>
          <a:ln w="3810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Oval 12">
            <a:extLst>
              <a:ext uri="{FF2B5EF4-FFF2-40B4-BE49-F238E27FC236}">
                <a16:creationId xmlns:a16="http://schemas.microsoft.com/office/drawing/2014/main" id="{1A14C8D6-4A3B-2ACF-EA9F-8B9BCAE77E44}"/>
              </a:ext>
              <a:ext uri="{C183D7F6-B498-43B3-948B-1728B52AA6E4}">
                <adec:decorative xmlns:adec="http://schemas.microsoft.com/office/drawing/2017/decorative" val="1"/>
              </a:ext>
            </a:extLst>
          </p:cNvPr>
          <p:cNvSpPr>
            <a:spLocks noChangeAspect="1"/>
          </p:cNvSpPr>
          <p:nvPr/>
        </p:nvSpPr>
        <p:spPr>
          <a:xfrm>
            <a:off x="1935588" y="7778508"/>
            <a:ext cx="548640" cy="548640"/>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latin typeface="Arial" panose="020B0604020202020204" pitchFamily="34" charset="0"/>
                <a:cs typeface="Arial" panose="020B0604020202020204" pitchFamily="34" charset="0"/>
              </a:rPr>
              <a:t>24</a:t>
            </a:r>
          </a:p>
        </p:txBody>
      </p:sp>
      <p:sp>
        <p:nvSpPr>
          <p:cNvPr id="14" name="Oval 13">
            <a:extLst>
              <a:ext uri="{FF2B5EF4-FFF2-40B4-BE49-F238E27FC236}">
                <a16:creationId xmlns:a16="http://schemas.microsoft.com/office/drawing/2014/main" id="{EE4DD47A-3C51-D409-1019-C6911B812BCC}"/>
              </a:ext>
              <a:ext uri="{C183D7F6-B498-43B3-948B-1728B52AA6E4}">
                <adec:decorative xmlns:adec="http://schemas.microsoft.com/office/drawing/2017/decorative" val="1"/>
              </a:ext>
            </a:extLst>
          </p:cNvPr>
          <p:cNvSpPr>
            <a:spLocks noChangeAspect="1"/>
          </p:cNvSpPr>
          <p:nvPr/>
        </p:nvSpPr>
        <p:spPr>
          <a:xfrm>
            <a:off x="1935588" y="9187460"/>
            <a:ext cx="548640" cy="548640"/>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latin typeface="Arial" panose="020B0604020202020204" pitchFamily="34" charset="0"/>
                <a:cs typeface="Arial" panose="020B0604020202020204" pitchFamily="34" charset="0"/>
              </a:rPr>
              <a:t>25</a:t>
            </a:r>
          </a:p>
        </p:txBody>
      </p:sp>
      <p:sp>
        <p:nvSpPr>
          <p:cNvPr id="16" name="Oval 15">
            <a:extLst>
              <a:ext uri="{FF2B5EF4-FFF2-40B4-BE49-F238E27FC236}">
                <a16:creationId xmlns:a16="http://schemas.microsoft.com/office/drawing/2014/main" id="{DF9D385C-5DF0-C178-0EDE-1F6ABF970A30}"/>
              </a:ext>
              <a:ext uri="{C183D7F6-B498-43B3-948B-1728B52AA6E4}">
                <adec:decorative xmlns:adec="http://schemas.microsoft.com/office/drawing/2017/decorative" val="1"/>
              </a:ext>
            </a:extLst>
          </p:cNvPr>
          <p:cNvSpPr>
            <a:spLocks noChangeAspect="1"/>
          </p:cNvSpPr>
          <p:nvPr/>
        </p:nvSpPr>
        <p:spPr>
          <a:xfrm>
            <a:off x="1912673" y="13685020"/>
            <a:ext cx="548640" cy="548640"/>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a:latin typeface="Arial" panose="020B0604020202020204" pitchFamily="34" charset="0"/>
                <a:cs typeface="Arial" panose="020B0604020202020204" pitchFamily="34" charset="0"/>
              </a:rPr>
              <a:t>26</a:t>
            </a:r>
          </a:p>
        </p:txBody>
      </p:sp>
      <p:sp>
        <p:nvSpPr>
          <p:cNvPr id="2" name="Date Placeholder 1">
            <a:extLst>
              <a:ext uri="{FF2B5EF4-FFF2-40B4-BE49-F238E27FC236}">
                <a16:creationId xmlns:a16="http://schemas.microsoft.com/office/drawing/2014/main" id="{EC4F8510-D347-59D4-9919-361611A0906D}"/>
              </a:ext>
              <a:ext uri="{C183D7F6-B498-43B3-948B-1728B52AA6E4}">
                <adec:decorative xmlns:adec="http://schemas.microsoft.com/office/drawing/2017/decorative" val="1"/>
              </a:ext>
            </a:extLst>
          </p:cNvPr>
          <p:cNvSpPr>
            <a:spLocks noGrp="1"/>
          </p:cNvSpPr>
          <p:nvPr>
            <p:ph type="dt" sz="half" idx="10"/>
          </p:nvPr>
        </p:nvSpPr>
        <p:spPr/>
        <p:txBody>
          <a:bodyPr/>
          <a:lstStyle/>
          <a:p>
            <a:fld id="{AABB7832-A06D-4E8B-A914-BDD6443ECE72}" type="datetime1">
              <a:rPr lang="en-US" smtClean="0"/>
              <a:t>5/20/2026</a:t>
            </a:fld>
            <a:endParaRPr lang="en-US"/>
          </a:p>
        </p:txBody>
      </p:sp>
      <p:sp>
        <p:nvSpPr>
          <p:cNvPr id="3" name="Footer Placeholder 2">
            <a:extLst>
              <a:ext uri="{FF2B5EF4-FFF2-40B4-BE49-F238E27FC236}">
                <a16:creationId xmlns:a16="http://schemas.microsoft.com/office/drawing/2014/main" id="{73EF6D33-DE98-7698-FCF5-57895D60D92C}"/>
              </a:ext>
              <a:ext uri="{C183D7F6-B498-43B3-948B-1728B52AA6E4}">
                <adec:decorative xmlns:adec="http://schemas.microsoft.com/office/drawing/2017/decorative" val="1"/>
              </a:ext>
            </a:extLst>
          </p:cNvPr>
          <p:cNvSpPr>
            <a:spLocks noGrp="1"/>
          </p:cNvSpPr>
          <p:nvPr>
            <p:ph type="ftr" sz="quarter" idx="11"/>
          </p:nvPr>
        </p:nvSpPr>
        <p:spPr/>
        <p:txBody>
          <a:bodyPr/>
          <a:lstStyle/>
          <a:p>
            <a:r>
              <a:rPr lang="en-US"/>
              <a:t>Version 1</a:t>
            </a:r>
          </a:p>
        </p:txBody>
      </p:sp>
      <p:sp>
        <p:nvSpPr>
          <p:cNvPr id="4" name="Slide Number Placeholder 3">
            <a:extLst>
              <a:ext uri="{FF2B5EF4-FFF2-40B4-BE49-F238E27FC236}">
                <a16:creationId xmlns:a16="http://schemas.microsoft.com/office/drawing/2014/main" id="{084D0C56-BD3B-5076-2289-90E4D67457A2}"/>
              </a:ext>
              <a:ext uri="{C183D7F6-B498-43B3-948B-1728B52AA6E4}">
                <adec:decorative xmlns:adec="http://schemas.microsoft.com/office/drawing/2017/decorative" val="1"/>
              </a:ext>
            </a:extLst>
          </p:cNvPr>
          <p:cNvSpPr>
            <a:spLocks noGrp="1"/>
          </p:cNvSpPr>
          <p:nvPr>
            <p:ph type="sldNum" sz="quarter" idx="12"/>
          </p:nvPr>
        </p:nvSpPr>
        <p:spPr/>
        <p:txBody>
          <a:bodyPr/>
          <a:lstStyle/>
          <a:p>
            <a:fld id="{A178E8AA-DD40-477F-A66C-355F3DFD5912}" type="slidenum">
              <a:rPr lang="en-US" smtClean="0"/>
              <a:pPr/>
              <a:t>11</a:t>
            </a:fld>
            <a:endParaRPr lang="en-US"/>
          </a:p>
        </p:txBody>
      </p:sp>
    </p:spTree>
    <p:extLst>
      <p:ext uri="{BB962C8B-B14F-4D97-AF65-F5344CB8AC3E}">
        <p14:creationId xmlns:p14="http://schemas.microsoft.com/office/powerpoint/2010/main" val="74450713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438BBCB-3369-7045-2CBB-725C6D288269}"/>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68FFB88E-8158-5F65-DDE0-07C63F4DB5FB}"/>
              </a:ext>
            </a:extLst>
          </p:cNvPr>
          <p:cNvSpPr>
            <a:spLocks noGrp="1"/>
          </p:cNvSpPr>
          <p:nvPr>
            <p:ph type="title"/>
          </p:nvPr>
        </p:nvSpPr>
        <p:spPr/>
        <p:txBody>
          <a:bodyPr>
            <a:noAutofit/>
          </a:bodyPr>
          <a:lstStyle/>
          <a:p>
            <a:r>
              <a:rPr lang="en-US"/>
              <a:t>Register as a Prospective Supplier </a:t>
            </a:r>
            <a:br>
              <a:rPr lang="en-US"/>
            </a:br>
            <a:r>
              <a:rPr lang="en-US"/>
              <a:t>(Part 11 of </a:t>
            </a:r>
            <a:r>
              <a:rPr lang="en-US" dirty="0"/>
              <a:t>49</a:t>
            </a:r>
            <a:r>
              <a:rPr lang="en-US"/>
              <a:t>)</a:t>
            </a:r>
          </a:p>
        </p:txBody>
      </p:sp>
      <p:sp>
        <p:nvSpPr>
          <p:cNvPr id="7" name="TextBox 6">
            <a:extLst>
              <a:ext uri="{FF2B5EF4-FFF2-40B4-BE49-F238E27FC236}">
                <a16:creationId xmlns:a16="http://schemas.microsoft.com/office/drawing/2014/main" id="{9659EC1C-A99C-5174-C199-0807A49DFAFA}"/>
              </a:ext>
              <a:ext uri="{C183D7F6-B498-43B3-948B-1728B52AA6E4}">
                <adec:decorative xmlns:adec="http://schemas.microsoft.com/office/drawing/2017/decorative" val="0"/>
              </a:ext>
            </a:extLst>
          </p:cNvPr>
          <p:cNvSpPr txBox="1"/>
          <p:nvPr/>
        </p:nvSpPr>
        <p:spPr>
          <a:xfrm>
            <a:off x="4654087" y="1731435"/>
            <a:ext cx="2924800" cy="523220"/>
          </a:xfrm>
          <a:prstGeom prst="rect">
            <a:avLst/>
          </a:prstGeom>
          <a:noFill/>
        </p:spPr>
        <p:txBody>
          <a:bodyPr wrap="square" rtlCol="0">
            <a:spAutoFit/>
          </a:bodyPr>
          <a:lstStyle/>
          <a:p>
            <a:pPr algn="ctr"/>
            <a:r>
              <a:rPr lang="en-US" sz="2800" b="1">
                <a:latin typeface="Arial" panose="020B0604020202020204" pitchFamily="34" charset="0"/>
                <a:cs typeface="Arial" panose="020B0604020202020204" pitchFamily="34" charset="0"/>
              </a:rPr>
              <a:t>INSTRUCTIONS</a:t>
            </a:r>
          </a:p>
        </p:txBody>
      </p:sp>
      <p:sp>
        <p:nvSpPr>
          <p:cNvPr id="6" name="Text Placeholder 5">
            <a:extLst>
              <a:ext uri="{FF2B5EF4-FFF2-40B4-BE49-F238E27FC236}">
                <a16:creationId xmlns:a16="http://schemas.microsoft.com/office/drawing/2014/main" id="{8AA136E4-5D6B-245D-5996-67E5BCD0BE8B}"/>
              </a:ext>
            </a:extLst>
          </p:cNvPr>
          <p:cNvSpPr>
            <a:spLocks noGrp="1"/>
          </p:cNvSpPr>
          <p:nvPr>
            <p:ph type="body" sz="quarter" idx="13"/>
          </p:nvPr>
        </p:nvSpPr>
        <p:spPr/>
        <p:txBody>
          <a:bodyPr>
            <a:normAutofit/>
          </a:bodyPr>
          <a:lstStyle/>
          <a:p>
            <a:pPr marL="742950" indent="-742950">
              <a:buFont typeface="+mj-lt"/>
              <a:buAutoNum type="arabicPeriod" startAt="27"/>
            </a:pPr>
            <a:r>
              <a:rPr lang="en-US" dirty="0"/>
              <a:t>Review </a:t>
            </a:r>
            <a:r>
              <a:rPr lang="en-US" b="1" dirty="0"/>
              <a:t>Terms and Conditions</a:t>
            </a:r>
          </a:p>
          <a:p>
            <a:pPr marL="742950" indent="-742950">
              <a:buFont typeface="+mj-lt"/>
              <a:buAutoNum type="arabicPeriod" startAt="27"/>
            </a:pPr>
            <a:r>
              <a:rPr lang="en-US" dirty="0"/>
              <a:t>Click </a:t>
            </a:r>
            <a:r>
              <a:rPr lang="en-US" b="1" dirty="0"/>
              <a:t>Accept</a:t>
            </a:r>
            <a:r>
              <a:rPr lang="en-US" dirty="0"/>
              <a:t>. </a:t>
            </a:r>
          </a:p>
          <a:p>
            <a:pPr marL="457200" indent="-457200">
              <a:buFont typeface="Arial" panose="020B0604020202020204" pitchFamily="34" charset="0"/>
              <a:buChar char="•"/>
            </a:pPr>
            <a:endParaRPr lang="en-CA" b="0" i="0" u="none" strike="noStrike" dirty="0">
              <a:solidFill>
                <a:srgbClr val="000000"/>
              </a:solidFill>
              <a:effectLst/>
            </a:endParaRPr>
          </a:p>
        </p:txBody>
      </p:sp>
      <p:pic>
        <p:nvPicPr>
          <p:cNvPr id="20" name="Picture 19">
            <a:extLst>
              <a:ext uri="{FF2B5EF4-FFF2-40B4-BE49-F238E27FC236}">
                <a16:creationId xmlns:a16="http://schemas.microsoft.com/office/drawing/2014/main" id="{E58FC9B7-DD1A-BF00-3DF6-A6E93085D4E4}"/>
              </a:ext>
              <a:ext uri="{C183D7F6-B498-43B3-948B-1728B52AA6E4}">
                <adec:decorative xmlns:adec="http://schemas.microsoft.com/office/drawing/2017/decorative" val="1"/>
              </a:ext>
            </a:extLst>
          </p:cNvPr>
          <p:cNvPicPr>
            <a:picLocks/>
          </p:cNvPicPr>
          <p:nvPr/>
        </p:nvPicPr>
        <p:blipFill>
          <a:blip r:embed="rId3"/>
          <a:stretch>
            <a:fillRect/>
          </a:stretch>
        </p:blipFill>
        <p:spPr>
          <a:xfrm>
            <a:off x="1087287" y="4482660"/>
            <a:ext cx="10058400" cy="8229600"/>
          </a:xfrm>
          <a:prstGeom prst="rect">
            <a:avLst/>
          </a:prstGeom>
          <a:ln w="12700">
            <a:solidFill>
              <a:schemeClr val="tx1"/>
            </a:solidFill>
          </a:ln>
        </p:spPr>
      </p:pic>
      <p:sp>
        <p:nvSpPr>
          <p:cNvPr id="15" name="Rectangle 14">
            <a:extLst>
              <a:ext uri="{FF2B5EF4-FFF2-40B4-BE49-F238E27FC236}">
                <a16:creationId xmlns:a16="http://schemas.microsoft.com/office/drawing/2014/main" id="{1C698DB9-8322-54C7-10A0-2718E317F0DF}"/>
              </a:ext>
              <a:ext uri="{C183D7F6-B498-43B3-948B-1728B52AA6E4}">
                <adec:decorative xmlns:adec="http://schemas.microsoft.com/office/drawing/2017/decorative" val="1"/>
              </a:ext>
            </a:extLst>
          </p:cNvPr>
          <p:cNvSpPr/>
          <p:nvPr/>
        </p:nvSpPr>
        <p:spPr>
          <a:xfrm>
            <a:off x="2359665" y="6204496"/>
            <a:ext cx="7528254" cy="5444709"/>
          </a:xfrm>
          <a:prstGeom prst="rect">
            <a:avLst/>
          </a:prstGeom>
          <a:noFill/>
          <a:ln w="3810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1" name="Rectangle 10">
            <a:extLst>
              <a:ext uri="{FF2B5EF4-FFF2-40B4-BE49-F238E27FC236}">
                <a16:creationId xmlns:a16="http://schemas.microsoft.com/office/drawing/2014/main" id="{153EE585-E27F-3631-9C90-95E48C18F9CC}"/>
              </a:ext>
              <a:ext uri="{C183D7F6-B498-43B3-948B-1728B52AA6E4}">
                <adec:decorative xmlns:adec="http://schemas.microsoft.com/office/drawing/2017/decorative" val="1"/>
              </a:ext>
            </a:extLst>
          </p:cNvPr>
          <p:cNvSpPr/>
          <p:nvPr/>
        </p:nvSpPr>
        <p:spPr>
          <a:xfrm>
            <a:off x="8610598" y="11845376"/>
            <a:ext cx="2153982" cy="468872"/>
          </a:xfrm>
          <a:prstGeom prst="rect">
            <a:avLst/>
          </a:prstGeom>
          <a:noFill/>
          <a:ln w="3810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8" name="Oval 7">
            <a:extLst>
              <a:ext uri="{FF2B5EF4-FFF2-40B4-BE49-F238E27FC236}">
                <a16:creationId xmlns:a16="http://schemas.microsoft.com/office/drawing/2014/main" id="{C428621F-591E-51C9-5910-F075F6CCB2EA}"/>
              </a:ext>
              <a:ext uri="{C183D7F6-B498-43B3-948B-1728B52AA6E4}">
                <adec:decorative xmlns:adec="http://schemas.microsoft.com/office/drawing/2017/decorative" val="1"/>
              </a:ext>
            </a:extLst>
          </p:cNvPr>
          <p:cNvSpPr>
            <a:spLocks noChangeAspect="1"/>
          </p:cNvSpPr>
          <p:nvPr/>
        </p:nvSpPr>
        <p:spPr>
          <a:xfrm>
            <a:off x="1811025" y="6204496"/>
            <a:ext cx="548640" cy="548640"/>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latin typeface="Arial" panose="020B0604020202020204" pitchFamily="34" charset="0"/>
                <a:cs typeface="Arial" panose="020B0604020202020204" pitchFamily="34" charset="0"/>
              </a:rPr>
              <a:t>27</a:t>
            </a:r>
          </a:p>
        </p:txBody>
      </p:sp>
      <p:sp>
        <p:nvSpPr>
          <p:cNvPr id="9" name="Oval 8">
            <a:extLst>
              <a:ext uri="{FF2B5EF4-FFF2-40B4-BE49-F238E27FC236}">
                <a16:creationId xmlns:a16="http://schemas.microsoft.com/office/drawing/2014/main" id="{B6C90A14-C27F-D13D-D580-93FD48779AF9}"/>
              </a:ext>
              <a:ext uri="{C183D7F6-B498-43B3-948B-1728B52AA6E4}">
                <adec:decorative xmlns:adec="http://schemas.microsoft.com/office/drawing/2017/decorative" val="1"/>
              </a:ext>
            </a:extLst>
          </p:cNvPr>
          <p:cNvSpPr>
            <a:spLocks noChangeAspect="1"/>
          </p:cNvSpPr>
          <p:nvPr/>
        </p:nvSpPr>
        <p:spPr>
          <a:xfrm>
            <a:off x="9413269" y="12314248"/>
            <a:ext cx="548640" cy="548640"/>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latin typeface="Arial" panose="020B0604020202020204" pitchFamily="34" charset="0"/>
                <a:cs typeface="Arial" panose="020B0604020202020204" pitchFamily="34" charset="0"/>
              </a:rPr>
              <a:t>28</a:t>
            </a:r>
          </a:p>
        </p:txBody>
      </p:sp>
      <p:sp>
        <p:nvSpPr>
          <p:cNvPr id="2" name="Date Placeholder 1">
            <a:extLst>
              <a:ext uri="{FF2B5EF4-FFF2-40B4-BE49-F238E27FC236}">
                <a16:creationId xmlns:a16="http://schemas.microsoft.com/office/drawing/2014/main" id="{B6941445-094A-5736-8530-489F66F79A01}"/>
              </a:ext>
              <a:ext uri="{C183D7F6-B498-43B3-948B-1728B52AA6E4}">
                <adec:decorative xmlns:adec="http://schemas.microsoft.com/office/drawing/2017/decorative" val="1"/>
              </a:ext>
            </a:extLst>
          </p:cNvPr>
          <p:cNvSpPr>
            <a:spLocks noGrp="1"/>
          </p:cNvSpPr>
          <p:nvPr>
            <p:ph type="dt" sz="half" idx="10"/>
          </p:nvPr>
        </p:nvSpPr>
        <p:spPr/>
        <p:txBody>
          <a:bodyPr/>
          <a:lstStyle/>
          <a:p>
            <a:fld id="{AABB7832-A06D-4E8B-A914-BDD6443ECE72}" type="datetime1">
              <a:rPr lang="en-US" smtClean="0"/>
              <a:t>5/20/2026</a:t>
            </a:fld>
            <a:endParaRPr lang="en-US"/>
          </a:p>
        </p:txBody>
      </p:sp>
      <p:sp>
        <p:nvSpPr>
          <p:cNvPr id="3" name="Footer Placeholder 2">
            <a:extLst>
              <a:ext uri="{FF2B5EF4-FFF2-40B4-BE49-F238E27FC236}">
                <a16:creationId xmlns:a16="http://schemas.microsoft.com/office/drawing/2014/main" id="{46B9AB64-E433-5CD8-5DE0-5AE60F015BD6}"/>
              </a:ext>
              <a:ext uri="{C183D7F6-B498-43B3-948B-1728B52AA6E4}">
                <adec:decorative xmlns:adec="http://schemas.microsoft.com/office/drawing/2017/decorative" val="1"/>
              </a:ext>
            </a:extLst>
          </p:cNvPr>
          <p:cNvSpPr>
            <a:spLocks noGrp="1"/>
          </p:cNvSpPr>
          <p:nvPr>
            <p:ph type="ftr" sz="quarter" idx="11"/>
          </p:nvPr>
        </p:nvSpPr>
        <p:spPr/>
        <p:txBody>
          <a:bodyPr/>
          <a:lstStyle/>
          <a:p>
            <a:r>
              <a:rPr lang="en-US"/>
              <a:t>Version 1</a:t>
            </a:r>
          </a:p>
        </p:txBody>
      </p:sp>
      <p:sp>
        <p:nvSpPr>
          <p:cNvPr id="4" name="Slide Number Placeholder 3">
            <a:extLst>
              <a:ext uri="{FF2B5EF4-FFF2-40B4-BE49-F238E27FC236}">
                <a16:creationId xmlns:a16="http://schemas.microsoft.com/office/drawing/2014/main" id="{25F9872A-3322-D17C-E990-B52790FC851F}"/>
              </a:ext>
              <a:ext uri="{C183D7F6-B498-43B3-948B-1728B52AA6E4}">
                <adec:decorative xmlns:adec="http://schemas.microsoft.com/office/drawing/2017/decorative" val="1"/>
              </a:ext>
            </a:extLst>
          </p:cNvPr>
          <p:cNvSpPr>
            <a:spLocks noGrp="1"/>
          </p:cNvSpPr>
          <p:nvPr>
            <p:ph type="sldNum" sz="quarter" idx="12"/>
          </p:nvPr>
        </p:nvSpPr>
        <p:spPr/>
        <p:txBody>
          <a:bodyPr/>
          <a:lstStyle/>
          <a:p>
            <a:fld id="{A178E8AA-DD40-477F-A66C-355F3DFD5912}" type="slidenum">
              <a:rPr lang="en-US" smtClean="0"/>
              <a:pPr/>
              <a:t>12</a:t>
            </a:fld>
            <a:endParaRPr lang="en-US"/>
          </a:p>
        </p:txBody>
      </p:sp>
    </p:spTree>
    <p:extLst>
      <p:ext uri="{BB962C8B-B14F-4D97-AF65-F5344CB8AC3E}">
        <p14:creationId xmlns:p14="http://schemas.microsoft.com/office/powerpoint/2010/main" val="106388223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23C9439-72C6-21FC-63B5-C8AC3A4AA0AD}"/>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479D72C3-BA5A-656A-303B-F7530AA845D3}"/>
              </a:ext>
            </a:extLst>
          </p:cNvPr>
          <p:cNvSpPr>
            <a:spLocks noGrp="1"/>
          </p:cNvSpPr>
          <p:nvPr>
            <p:ph type="title"/>
          </p:nvPr>
        </p:nvSpPr>
        <p:spPr/>
        <p:txBody>
          <a:bodyPr>
            <a:noAutofit/>
          </a:bodyPr>
          <a:lstStyle/>
          <a:p>
            <a:r>
              <a:rPr lang="en-US" dirty="0"/>
              <a:t>Register as a Prospective Supplier </a:t>
            </a:r>
            <a:br>
              <a:rPr lang="en-US" dirty="0"/>
            </a:br>
            <a:r>
              <a:rPr lang="en-US" dirty="0"/>
              <a:t>(Part 12 of 49)</a:t>
            </a:r>
          </a:p>
        </p:txBody>
      </p:sp>
      <p:sp>
        <p:nvSpPr>
          <p:cNvPr id="7" name="TextBox 6">
            <a:extLst>
              <a:ext uri="{FF2B5EF4-FFF2-40B4-BE49-F238E27FC236}">
                <a16:creationId xmlns:a16="http://schemas.microsoft.com/office/drawing/2014/main" id="{3429BC9F-63B7-BAC2-68EF-22471DF45DC0}"/>
              </a:ext>
              <a:ext uri="{C183D7F6-B498-43B3-948B-1728B52AA6E4}">
                <adec:decorative xmlns:adec="http://schemas.microsoft.com/office/drawing/2017/decorative" val="0"/>
              </a:ext>
            </a:extLst>
          </p:cNvPr>
          <p:cNvSpPr txBox="1"/>
          <p:nvPr/>
        </p:nvSpPr>
        <p:spPr>
          <a:xfrm>
            <a:off x="4654087" y="1731435"/>
            <a:ext cx="2924800" cy="523220"/>
          </a:xfrm>
          <a:prstGeom prst="rect">
            <a:avLst/>
          </a:prstGeom>
          <a:noFill/>
        </p:spPr>
        <p:txBody>
          <a:bodyPr wrap="square" rtlCol="0">
            <a:spAutoFit/>
          </a:bodyPr>
          <a:lstStyle/>
          <a:p>
            <a:pPr algn="ctr"/>
            <a:r>
              <a:rPr lang="en-US" sz="2800" b="1">
                <a:latin typeface="Arial" panose="020B0604020202020204" pitchFamily="34" charset="0"/>
                <a:cs typeface="Arial" panose="020B0604020202020204" pitchFamily="34" charset="0"/>
              </a:rPr>
              <a:t>INSTRUCTIONS</a:t>
            </a:r>
          </a:p>
        </p:txBody>
      </p:sp>
      <p:sp>
        <p:nvSpPr>
          <p:cNvPr id="6" name="Text Placeholder 5">
            <a:extLst>
              <a:ext uri="{FF2B5EF4-FFF2-40B4-BE49-F238E27FC236}">
                <a16:creationId xmlns:a16="http://schemas.microsoft.com/office/drawing/2014/main" id="{D0F8951E-8508-F590-F64D-339DB1AC93B8}"/>
              </a:ext>
            </a:extLst>
          </p:cNvPr>
          <p:cNvSpPr>
            <a:spLocks noGrp="1"/>
          </p:cNvSpPr>
          <p:nvPr>
            <p:ph type="body" sz="quarter" idx="13"/>
          </p:nvPr>
        </p:nvSpPr>
        <p:spPr/>
        <p:txBody>
          <a:bodyPr>
            <a:normAutofit/>
          </a:bodyPr>
          <a:lstStyle/>
          <a:p>
            <a:pPr marL="742950" indent="-742950">
              <a:buFont typeface="+mj-lt"/>
              <a:buAutoNum type="arabicPeriod" startAt="29"/>
            </a:pPr>
            <a:r>
              <a:rPr lang="en-US" dirty="0"/>
              <a:t>Click </a:t>
            </a:r>
            <a:r>
              <a:rPr lang="en-US" b="1" dirty="0"/>
              <a:t>Continue</a:t>
            </a:r>
            <a:r>
              <a:rPr lang="en-US" dirty="0"/>
              <a:t>.</a:t>
            </a:r>
          </a:p>
          <a:p>
            <a:pPr marL="457200" indent="-457200">
              <a:buFont typeface="Arial" panose="020B0604020202020204" pitchFamily="34" charset="0"/>
              <a:buChar char="•"/>
            </a:pPr>
            <a:endParaRPr lang="en-CA" b="0" i="0" u="none" strike="noStrike" dirty="0">
              <a:solidFill>
                <a:srgbClr val="000000"/>
              </a:solidFill>
              <a:effectLst/>
            </a:endParaRPr>
          </a:p>
        </p:txBody>
      </p:sp>
      <p:pic>
        <p:nvPicPr>
          <p:cNvPr id="13" name="Picture 12">
            <a:extLst>
              <a:ext uri="{FF2B5EF4-FFF2-40B4-BE49-F238E27FC236}">
                <a16:creationId xmlns:a16="http://schemas.microsoft.com/office/drawing/2014/main" id="{3A9BE157-A787-55B1-F1CD-0A54DAF3B62B}"/>
              </a:ext>
              <a:ext uri="{C183D7F6-B498-43B3-948B-1728B52AA6E4}">
                <adec:decorative xmlns:adec="http://schemas.microsoft.com/office/drawing/2017/decorative" val="1"/>
              </a:ext>
            </a:extLst>
          </p:cNvPr>
          <p:cNvPicPr>
            <a:picLocks/>
          </p:cNvPicPr>
          <p:nvPr/>
        </p:nvPicPr>
        <p:blipFill>
          <a:blip r:embed="rId3"/>
          <a:stretch>
            <a:fillRect/>
          </a:stretch>
        </p:blipFill>
        <p:spPr>
          <a:xfrm>
            <a:off x="1066799" y="3571662"/>
            <a:ext cx="10058400" cy="3657600"/>
          </a:xfrm>
          <a:prstGeom prst="rect">
            <a:avLst/>
          </a:prstGeom>
          <a:ln w="12700">
            <a:solidFill>
              <a:schemeClr val="tx1"/>
            </a:solidFill>
          </a:ln>
        </p:spPr>
      </p:pic>
      <p:sp>
        <p:nvSpPr>
          <p:cNvPr id="8" name="Text Placeholder 7">
            <a:extLst>
              <a:ext uri="{FF2B5EF4-FFF2-40B4-BE49-F238E27FC236}">
                <a16:creationId xmlns:a16="http://schemas.microsoft.com/office/drawing/2014/main" id="{47BA0C78-0933-5E28-5C59-CE32F4DC07BB}"/>
              </a:ext>
            </a:extLst>
          </p:cNvPr>
          <p:cNvSpPr>
            <a:spLocks noGrp="1"/>
          </p:cNvSpPr>
          <p:nvPr>
            <p:ph type="body" sz="quarter" idx="14"/>
          </p:nvPr>
        </p:nvSpPr>
        <p:spPr/>
        <p:txBody>
          <a:bodyPr/>
          <a:lstStyle/>
          <a:p>
            <a:pPr marL="742950" indent="-742950">
              <a:buFont typeface="+mj-lt"/>
              <a:buAutoNum type="arabicPeriod" startAt="30"/>
            </a:pPr>
            <a:r>
              <a:rPr lang="en-CA" dirty="0">
                <a:solidFill>
                  <a:srgbClr val="242424"/>
                </a:solidFill>
              </a:rPr>
              <a:t>Enter your </a:t>
            </a:r>
            <a:r>
              <a:rPr lang="en-CA" b="1" dirty="0">
                <a:solidFill>
                  <a:srgbClr val="242424"/>
                </a:solidFill>
              </a:rPr>
              <a:t>Password</a:t>
            </a:r>
            <a:r>
              <a:rPr lang="en-CA" dirty="0">
                <a:solidFill>
                  <a:srgbClr val="242424"/>
                </a:solidFill>
              </a:rPr>
              <a:t>.</a:t>
            </a:r>
          </a:p>
          <a:p>
            <a:pPr marL="742950" indent="-742950">
              <a:buFont typeface="+mj-lt"/>
              <a:buAutoNum type="arabicPeriod" startAt="30"/>
            </a:pPr>
            <a:r>
              <a:rPr lang="en-CA" dirty="0">
                <a:solidFill>
                  <a:srgbClr val="242424"/>
                </a:solidFill>
              </a:rPr>
              <a:t>Click </a:t>
            </a:r>
            <a:r>
              <a:rPr lang="en-CA" b="1" dirty="0">
                <a:solidFill>
                  <a:srgbClr val="242424"/>
                </a:solidFill>
              </a:rPr>
              <a:t>Login</a:t>
            </a:r>
            <a:r>
              <a:rPr lang="en-CA" dirty="0">
                <a:solidFill>
                  <a:srgbClr val="242424"/>
                </a:solidFill>
              </a:rPr>
              <a:t>. </a:t>
            </a:r>
          </a:p>
          <a:p>
            <a:endParaRPr lang="en-US" dirty="0"/>
          </a:p>
        </p:txBody>
      </p:sp>
      <p:pic>
        <p:nvPicPr>
          <p:cNvPr id="14" name="Picture 13">
            <a:extLst>
              <a:ext uri="{FF2B5EF4-FFF2-40B4-BE49-F238E27FC236}">
                <a16:creationId xmlns:a16="http://schemas.microsoft.com/office/drawing/2014/main" id="{CD6C5F26-0A94-961A-AA35-190BF07E8B20}"/>
              </a:ext>
              <a:ext uri="{C183D7F6-B498-43B3-948B-1728B52AA6E4}">
                <adec:decorative xmlns:adec="http://schemas.microsoft.com/office/drawing/2017/decorative" val="1"/>
              </a:ext>
            </a:extLst>
          </p:cNvPr>
          <p:cNvPicPr>
            <a:picLocks/>
          </p:cNvPicPr>
          <p:nvPr/>
        </p:nvPicPr>
        <p:blipFill>
          <a:blip r:embed="rId4"/>
          <a:stretch>
            <a:fillRect/>
          </a:stretch>
        </p:blipFill>
        <p:spPr>
          <a:xfrm>
            <a:off x="1981199" y="10598487"/>
            <a:ext cx="8229600" cy="4572000"/>
          </a:xfrm>
          <a:prstGeom prst="rect">
            <a:avLst/>
          </a:prstGeom>
          <a:ln w="12700">
            <a:solidFill>
              <a:schemeClr val="tx1"/>
            </a:solidFill>
          </a:ln>
        </p:spPr>
      </p:pic>
      <p:sp>
        <p:nvSpPr>
          <p:cNvPr id="15" name="Rectangle 14">
            <a:extLst>
              <a:ext uri="{FF2B5EF4-FFF2-40B4-BE49-F238E27FC236}">
                <a16:creationId xmlns:a16="http://schemas.microsoft.com/office/drawing/2014/main" id="{7E5E85A5-0CCB-5C03-C004-829A02E52E0C}"/>
              </a:ext>
              <a:ext uri="{C183D7F6-B498-43B3-948B-1728B52AA6E4}">
                <adec:decorative xmlns:adec="http://schemas.microsoft.com/office/drawing/2017/decorative" val="1"/>
              </a:ext>
            </a:extLst>
          </p:cNvPr>
          <p:cNvSpPr/>
          <p:nvPr/>
        </p:nvSpPr>
        <p:spPr>
          <a:xfrm>
            <a:off x="7933000" y="5988908"/>
            <a:ext cx="2552120" cy="1013141"/>
          </a:xfrm>
          <a:prstGeom prst="rect">
            <a:avLst/>
          </a:prstGeom>
          <a:noFill/>
          <a:ln w="3810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Rectangle 11">
            <a:extLst>
              <a:ext uri="{FF2B5EF4-FFF2-40B4-BE49-F238E27FC236}">
                <a16:creationId xmlns:a16="http://schemas.microsoft.com/office/drawing/2014/main" id="{263B87A4-8E15-24FB-6082-7202C3F197AD}"/>
              </a:ext>
              <a:ext uri="{C183D7F6-B498-43B3-948B-1728B52AA6E4}">
                <adec:decorative xmlns:adec="http://schemas.microsoft.com/office/drawing/2017/decorative" val="1"/>
              </a:ext>
            </a:extLst>
          </p:cNvPr>
          <p:cNvSpPr/>
          <p:nvPr/>
        </p:nvSpPr>
        <p:spPr>
          <a:xfrm>
            <a:off x="2473621" y="13264043"/>
            <a:ext cx="7525144" cy="721844"/>
          </a:xfrm>
          <a:prstGeom prst="rect">
            <a:avLst/>
          </a:prstGeom>
          <a:noFill/>
          <a:ln w="3810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Rectangle 15">
            <a:extLst>
              <a:ext uri="{FF2B5EF4-FFF2-40B4-BE49-F238E27FC236}">
                <a16:creationId xmlns:a16="http://schemas.microsoft.com/office/drawing/2014/main" id="{FF8E759E-A482-BA48-E43C-7429096EF908}"/>
              </a:ext>
              <a:ext uri="{C183D7F6-B498-43B3-948B-1728B52AA6E4}">
                <adec:decorative xmlns:adec="http://schemas.microsoft.com/office/drawing/2017/decorative" val="1"/>
              </a:ext>
            </a:extLst>
          </p:cNvPr>
          <p:cNvSpPr/>
          <p:nvPr/>
        </p:nvSpPr>
        <p:spPr>
          <a:xfrm>
            <a:off x="2457053" y="14310359"/>
            <a:ext cx="7541711" cy="609153"/>
          </a:xfrm>
          <a:prstGeom prst="rect">
            <a:avLst/>
          </a:prstGeom>
          <a:noFill/>
          <a:ln w="3810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7" name="Oval 16">
            <a:extLst>
              <a:ext uri="{FF2B5EF4-FFF2-40B4-BE49-F238E27FC236}">
                <a16:creationId xmlns:a16="http://schemas.microsoft.com/office/drawing/2014/main" id="{98373EBF-BF6D-F02B-4F1D-5B0C4D4814C4}"/>
              </a:ext>
              <a:ext uri="{C183D7F6-B498-43B3-948B-1728B52AA6E4}">
                <adec:decorative xmlns:adec="http://schemas.microsoft.com/office/drawing/2017/decorative" val="1"/>
              </a:ext>
            </a:extLst>
          </p:cNvPr>
          <p:cNvSpPr>
            <a:spLocks noChangeAspect="1"/>
          </p:cNvSpPr>
          <p:nvPr/>
        </p:nvSpPr>
        <p:spPr>
          <a:xfrm>
            <a:off x="9998764" y="13340291"/>
            <a:ext cx="548640" cy="548640"/>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latin typeface="Arial" panose="020B0604020202020204" pitchFamily="34" charset="0"/>
                <a:cs typeface="Arial" panose="020B0604020202020204" pitchFamily="34" charset="0"/>
              </a:rPr>
              <a:t>30</a:t>
            </a:r>
          </a:p>
        </p:txBody>
      </p:sp>
      <p:sp>
        <p:nvSpPr>
          <p:cNvPr id="18" name="Oval 17">
            <a:extLst>
              <a:ext uri="{FF2B5EF4-FFF2-40B4-BE49-F238E27FC236}">
                <a16:creationId xmlns:a16="http://schemas.microsoft.com/office/drawing/2014/main" id="{256B2380-C50E-E0CE-B215-90FB00BB44DC}"/>
              </a:ext>
              <a:ext uri="{C183D7F6-B498-43B3-948B-1728B52AA6E4}">
                <adec:decorative xmlns:adec="http://schemas.microsoft.com/office/drawing/2017/decorative" val="1"/>
              </a:ext>
            </a:extLst>
          </p:cNvPr>
          <p:cNvSpPr>
            <a:spLocks noChangeAspect="1"/>
          </p:cNvSpPr>
          <p:nvPr/>
        </p:nvSpPr>
        <p:spPr>
          <a:xfrm>
            <a:off x="10005001" y="14340615"/>
            <a:ext cx="548640" cy="548640"/>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latin typeface="Arial" panose="020B0604020202020204" pitchFamily="34" charset="0"/>
                <a:cs typeface="Arial" panose="020B0604020202020204" pitchFamily="34" charset="0"/>
              </a:rPr>
              <a:t>31</a:t>
            </a:r>
          </a:p>
        </p:txBody>
      </p:sp>
      <p:sp>
        <p:nvSpPr>
          <p:cNvPr id="2" name="Date Placeholder 1">
            <a:extLst>
              <a:ext uri="{FF2B5EF4-FFF2-40B4-BE49-F238E27FC236}">
                <a16:creationId xmlns:a16="http://schemas.microsoft.com/office/drawing/2014/main" id="{D9699DB1-6BA4-54B7-A936-B40340743280}"/>
              </a:ext>
              <a:ext uri="{C183D7F6-B498-43B3-948B-1728B52AA6E4}">
                <adec:decorative xmlns:adec="http://schemas.microsoft.com/office/drawing/2017/decorative" val="1"/>
              </a:ext>
            </a:extLst>
          </p:cNvPr>
          <p:cNvSpPr>
            <a:spLocks noGrp="1"/>
          </p:cNvSpPr>
          <p:nvPr>
            <p:ph type="dt" sz="half" idx="10"/>
          </p:nvPr>
        </p:nvSpPr>
        <p:spPr/>
        <p:txBody>
          <a:bodyPr/>
          <a:lstStyle/>
          <a:p>
            <a:fld id="{AABB7832-A06D-4E8B-A914-BDD6443ECE72}" type="datetime1">
              <a:rPr lang="en-US" smtClean="0"/>
              <a:t>5/20/2026</a:t>
            </a:fld>
            <a:endParaRPr lang="en-US"/>
          </a:p>
        </p:txBody>
      </p:sp>
      <p:sp>
        <p:nvSpPr>
          <p:cNvPr id="3" name="Footer Placeholder 2">
            <a:extLst>
              <a:ext uri="{FF2B5EF4-FFF2-40B4-BE49-F238E27FC236}">
                <a16:creationId xmlns:a16="http://schemas.microsoft.com/office/drawing/2014/main" id="{033E1699-89E6-61CC-A5D9-EFD67600CB07}"/>
              </a:ext>
              <a:ext uri="{C183D7F6-B498-43B3-948B-1728B52AA6E4}">
                <adec:decorative xmlns:adec="http://schemas.microsoft.com/office/drawing/2017/decorative" val="1"/>
              </a:ext>
            </a:extLst>
          </p:cNvPr>
          <p:cNvSpPr>
            <a:spLocks noGrp="1"/>
          </p:cNvSpPr>
          <p:nvPr>
            <p:ph type="ftr" sz="quarter" idx="11"/>
          </p:nvPr>
        </p:nvSpPr>
        <p:spPr/>
        <p:txBody>
          <a:bodyPr/>
          <a:lstStyle/>
          <a:p>
            <a:r>
              <a:rPr lang="en-US"/>
              <a:t>Version 1</a:t>
            </a:r>
          </a:p>
        </p:txBody>
      </p:sp>
      <p:sp>
        <p:nvSpPr>
          <p:cNvPr id="4" name="Slide Number Placeholder 3">
            <a:extLst>
              <a:ext uri="{FF2B5EF4-FFF2-40B4-BE49-F238E27FC236}">
                <a16:creationId xmlns:a16="http://schemas.microsoft.com/office/drawing/2014/main" id="{DF1ABCC0-6AF7-1215-9C8A-C251FE535975}"/>
              </a:ext>
              <a:ext uri="{C183D7F6-B498-43B3-948B-1728B52AA6E4}">
                <adec:decorative xmlns:adec="http://schemas.microsoft.com/office/drawing/2017/decorative" val="1"/>
              </a:ext>
            </a:extLst>
          </p:cNvPr>
          <p:cNvSpPr>
            <a:spLocks noGrp="1"/>
          </p:cNvSpPr>
          <p:nvPr>
            <p:ph type="sldNum" sz="quarter" idx="12"/>
          </p:nvPr>
        </p:nvSpPr>
        <p:spPr/>
        <p:txBody>
          <a:bodyPr/>
          <a:lstStyle/>
          <a:p>
            <a:fld id="{A178E8AA-DD40-477F-A66C-355F3DFD5912}" type="slidenum">
              <a:rPr lang="en-US" smtClean="0"/>
              <a:pPr/>
              <a:t>13</a:t>
            </a:fld>
            <a:endParaRPr lang="en-US"/>
          </a:p>
        </p:txBody>
      </p:sp>
    </p:spTree>
    <p:extLst>
      <p:ext uri="{BB962C8B-B14F-4D97-AF65-F5344CB8AC3E}">
        <p14:creationId xmlns:p14="http://schemas.microsoft.com/office/powerpoint/2010/main" val="278037711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F825991-EF01-6824-DDC9-DEE58B6057D2}"/>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1884A4A7-63FE-D53A-C589-112AEFA7428B}"/>
              </a:ext>
            </a:extLst>
          </p:cNvPr>
          <p:cNvSpPr>
            <a:spLocks noGrp="1"/>
          </p:cNvSpPr>
          <p:nvPr>
            <p:ph type="title"/>
          </p:nvPr>
        </p:nvSpPr>
        <p:spPr/>
        <p:txBody>
          <a:bodyPr>
            <a:noAutofit/>
          </a:bodyPr>
          <a:lstStyle/>
          <a:p>
            <a:r>
              <a:rPr lang="en-US"/>
              <a:t>Register as a Prospective Supplier </a:t>
            </a:r>
            <a:br>
              <a:rPr lang="en-US"/>
            </a:br>
            <a:r>
              <a:rPr lang="en-US"/>
              <a:t>(Part </a:t>
            </a:r>
            <a:r>
              <a:rPr lang="en-US" dirty="0"/>
              <a:t>13 </a:t>
            </a:r>
            <a:r>
              <a:rPr lang="en-US"/>
              <a:t>of </a:t>
            </a:r>
            <a:r>
              <a:rPr lang="en-US" dirty="0"/>
              <a:t>49</a:t>
            </a:r>
            <a:r>
              <a:rPr lang="en-US"/>
              <a:t>)</a:t>
            </a:r>
          </a:p>
        </p:txBody>
      </p:sp>
      <p:sp>
        <p:nvSpPr>
          <p:cNvPr id="7" name="TextBox 6">
            <a:extLst>
              <a:ext uri="{FF2B5EF4-FFF2-40B4-BE49-F238E27FC236}">
                <a16:creationId xmlns:a16="http://schemas.microsoft.com/office/drawing/2014/main" id="{6F08F0C3-5FF9-376D-727E-CAE88A983031}"/>
              </a:ext>
              <a:ext uri="{C183D7F6-B498-43B3-948B-1728B52AA6E4}">
                <adec:decorative xmlns:adec="http://schemas.microsoft.com/office/drawing/2017/decorative" val="0"/>
              </a:ext>
            </a:extLst>
          </p:cNvPr>
          <p:cNvSpPr txBox="1"/>
          <p:nvPr/>
        </p:nvSpPr>
        <p:spPr>
          <a:xfrm>
            <a:off x="4599507" y="1717828"/>
            <a:ext cx="2924800" cy="523220"/>
          </a:xfrm>
          <a:prstGeom prst="rect">
            <a:avLst/>
          </a:prstGeom>
          <a:noFill/>
        </p:spPr>
        <p:txBody>
          <a:bodyPr wrap="square" rtlCol="0">
            <a:spAutoFit/>
          </a:bodyPr>
          <a:lstStyle/>
          <a:p>
            <a:pPr algn="ctr"/>
            <a:r>
              <a:rPr lang="en-US" sz="2800" b="1">
                <a:latin typeface="Arial" panose="020B0604020202020204" pitchFamily="34" charset="0"/>
                <a:cs typeface="Arial" panose="020B0604020202020204" pitchFamily="34" charset="0"/>
              </a:rPr>
              <a:t>INSTRUCTIONS</a:t>
            </a:r>
          </a:p>
        </p:txBody>
      </p:sp>
      <p:sp>
        <p:nvSpPr>
          <p:cNvPr id="6" name="Text Placeholder 5">
            <a:extLst>
              <a:ext uri="{FF2B5EF4-FFF2-40B4-BE49-F238E27FC236}">
                <a16:creationId xmlns:a16="http://schemas.microsoft.com/office/drawing/2014/main" id="{B13E031A-5F2B-0E28-A5BE-CC07DA62DDF9}"/>
              </a:ext>
            </a:extLst>
          </p:cNvPr>
          <p:cNvSpPr>
            <a:spLocks noGrp="1"/>
          </p:cNvSpPr>
          <p:nvPr>
            <p:ph type="body" sz="quarter" idx="13"/>
          </p:nvPr>
        </p:nvSpPr>
        <p:spPr/>
        <p:txBody>
          <a:bodyPr>
            <a:normAutofit/>
          </a:bodyPr>
          <a:lstStyle/>
          <a:p>
            <a:pPr marL="742950" indent="-742950">
              <a:buFont typeface="+mj-lt"/>
              <a:buAutoNum type="arabicPeriod" startAt="32"/>
            </a:pPr>
            <a:r>
              <a:rPr lang="en-US" dirty="0"/>
              <a:t>Select </a:t>
            </a:r>
            <a:r>
              <a:rPr lang="en-US" b="1" dirty="0"/>
              <a:t>a method to receive </a:t>
            </a:r>
            <a:r>
              <a:rPr lang="en-US" dirty="0"/>
              <a:t>a </a:t>
            </a:r>
            <a:r>
              <a:rPr lang="en-US" b="1" dirty="0"/>
              <a:t>One-Time Code</a:t>
            </a:r>
            <a:r>
              <a:rPr lang="en-US" dirty="0"/>
              <a:t>. </a:t>
            </a:r>
          </a:p>
          <a:p>
            <a:pPr marL="742950" marR="0" lvl="0" indent="0" algn="l" defTabSz="1219170" rtl="0" eaLnBrk="1" fontAlgn="auto" latinLnBrk="0" hangingPunct="1">
              <a:lnSpc>
                <a:spcPct val="90000"/>
              </a:lnSpc>
              <a:spcBef>
                <a:spcPts val="1333"/>
              </a:spcBef>
              <a:spcAft>
                <a:spcPts val="0"/>
              </a:spcAft>
              <a:buClrTx/>
              <a:buSzTx/>
              <a:buFont typeface="+mj-lt"/>
              <a:buNone/>
              <a:tabLst/>
              <a:defRPr/>
            </a:pPr>
            <a:r>
              <a:rPr lang="en-US" sz="2800" b="1" dirty="0"/>
              <a:t>Note</a:t>
            </a:r>
            <a:r>
              <a:rPr lang="en-US" sz="2800" dirty="0"/>
              <a:t>: </a:t>
            </a:r>
            <a:r>
              <a:rPr kumimoji="0" lang="en-US" sz="2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Only one method can be selected to receive the code.</a:t>
            </a:r>
            <a:r>
              <a:rPr kumimoji="0" lang="en-US" sz="2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2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Follow </a:t>
            </a:r>
            <a:r>
              <a:rPr kumimoji="0" lang="en-US" sz="2800" b="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Steps 33 – 37 </a:t>
            </a:r>
            <a:r>
              <a:rPr kumimoji="0" lang="en-US" sz="2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if selecting </a:t>
            </a:r>
            <a:r>
              <a:rPr kumimoji="0" lang="en-US" sz="2800" b="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Send to Email Address </a:t>
            </a:r>
            <a:r>
              <a:rPr kumimoji="0" lang="en-US" sz="2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on </a:t>
            </a:r>
            <a:r>
              <a:rPr kumimoji="0" lang="en-US" sz="2800" b="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Record</a:t>
            </a:r>
            <a:r>
              <a:rPr kumimoji="0" lang="en-US" sz="2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Skip to </a:t>
            </a:r>
            <a:r>
              <a:rPr kumimoji="0" lang="en-US" sz="2800" b="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Steps 38 - 42 </a:t>
            </a:r>
            <a:r>
              <a:rPr kumimoji="0" lang="en-US" sz="2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if selecting </a:t>
            </a:r>
            <a:r>
              <a:rPr kumimoji="0" lang="en-US" sz="2800" b="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Use a Mobile Authenticator Application </a:t>
            </a:r>
            <a:r>
              <a:rPr kumimoji="0" lang="en-US" sz="2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or skip to </a:t>
            </a:r>
            <a:r>
              <a:rPr kumimoji="0" lang="en-US" sz="2800" b="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Steps 4</a:t>
            </a:r>
            <a:r>
              <a:rPr lang="en-US" sz="2800" i="1" dirty="0">
                <a:solidFill>
                  <a:prstClr val="black"/>
                </a:solidFill>
              </a:rPr>
              <a:t>3</a:t>
            </a:r>
            <a:r>
              <a:rPr kumimoji="0" lang="en-US" sz="2800" b="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 </a:t>
            </a:r>
            <a:r>
              <a:rPr lang="en-US" sz="2800" i="1" dirty="0">
                <a:solidFill>
                  <a:prstClr val="black"/>
                </a:solidFill>
              </a:rPr>
              <a:t>50</a:t>
            </a:r>
            <a:r>
              <a:rPr kumimoji="0" lang="en-US" sz="2800" b="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2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if selecting </a:t>
            </a:r>
            <a:r>
              <a:rPr kumimoji="0" lang="en-US" sz="2800" b="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Use a Mobile Phone Number</a:t>
            </a:r>
            <a:r>
              <a:rPr kumimoji="0" lang="en-US" sz="2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Once completed, skip to </a:t>
            </a:r>
            <a:r>
              <a:rPr kumimoji="0" lang="en-US" sz="2800" b="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Step</a:t>
            </a:r>
            <a:r>
              <a:rPr kumimoji="0" lang="en-US" sz="2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lang="en-US" sz="2800" i="1" dirty="0">
                <a:solidFill>
                  <a:prstClr val="black"/>
                </a:solidFill>
              </a:rPr>
              <a:t>51</a:t>
            </a:r>
            <a:r>
              <a:rPr kumimoji="0" lang="en-US" sz="2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t>
            </a:r>
          </a:p>
          <a:p>
            <a:pPr marL="742950"/>
            <a:r>
              <a:rPr lang="en-US" sz="2800" dirty="0"/>
              <a:t> </a:t>
            </a:r>
          </a:p>
        </p:txBody>
      </p:sp>
      <p:pic>
        <p:nvPicPr>
          <p:cNvPr id="9" name="Picture 8">
            <a:extLst>
              <a:ext uri="{FF2B5EF4-FFF2-40B4-BE49-F238E27FC236}">
                <a16:creationId xmlns:a16="http://schemas.microsoft.com/office/drawing/2014/main" id="{855C2B00-CA0F-4483-B451-78A8C6BDC5A3}"/>
              </a:ext>
              <a:ext uri="{C183D7F6-B498-43B3-948B-1728B52AA6E4}">
                <adec:decorative xmlns:adec="http://schemas.microsoft.com/office/drawing/2017/decorative" val="1"/>
              </a:ext>
            </a:extLst>
          </p:cNvPr>
          <p:cNvPicPr>
            <a:picLocks/>
          </p:cNvPicPr>
          <p:nvPr/>
        </p:nvPicPr>
        <p:blipFill>
          <a:blip r:embed="rId3"/>
          <a:srcRect t="-1" r="299" b="28345"/>
          <a:stretch>
            <a:fillRect/>
          </a:stretch>
        </p:blipFill>
        <p:spPr>
          <a:xfrm>
            <a:off x="1066800" y="6552382"/>
            <a:ext cx="10058400" cy="5486400"/>
          </a:xfrm>
          <a:prstGeom prst="rect">
            <a:avLst/>
          </a:prstGeom>
          <a:ln w="12700">
            <a:solidFill>
              <a:srgbClr val="242424"/>
            </a:solidFill>
          </a:ln>
        </p:spPr>
      </p:pic>
      <p:sp>
        <p:nvSpPr>
          <p:cNvPr id="13" name="Rectangle 12">
            <a:extLst>
              <a:ext uri="{FF2B5EF4-FFF2-40B4-BE49-F238E27FC236}">
                <a16:creationId xmlns:a16="http://schemas.microsoft.com/office/drawing/2014/main" id="{CD62DE80-A3EE-7076-00FD-7E51B9BC383B}"/>
              </a:ext>
              <a:ext uri="{C183D7F6-B498-43B3-948B-1728B52AA6E4}">
                <adec:decorative xmlns:adec="http://schemas.microsoft.com/office/drawing/2017/decorative" val="1"/>
              </a:ext>
            </a:extLst>
          </p:cNvPr>
          <p:cNvSpPr/>
          <p:nvPr/>
        </p:nvSpPr>
        <p:spPr>
          <a:xfrm>
            <a:off x="1444931" y="9393816"/>
            <a:ext cx="8537267" cy="2206356"/>
          </a:xfrm>
          <a:prstGeom prst="rect">
            <a:avLst/>
          </a:prstGeom>
          <a:noFill/>
          <a:ln w="3810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Date Placeholder 1">
            <a:extLst>
              <a:ext uri="{FF2B5EF4-FFF2-40B4-BE49-F238E27FC236}">
                <a16:creationId xmlns:a16="http://schemas.microsoft.com/office/drawing/2014/main" id="{BFD049B8-EE9F-DE58-CBFF-F7AFE3FBF896}"/>
              </a:ext>
              <a:ext uri="{C183D7F6-B498-43B3-948B-1728B52AA6E4}">
                <adec:decorative xmlns:adec="http://schemas.microsoft.com/office/drawing/2017/decorative" val="1"/>
              </a:ext>
            </a:extLst>
          </p:cNvPr>
          <p:cNvSpPr>
            <a:spLocks noGrp="1"/>
          </p:cNvSpPr>
          <p:nvPr>
            <p:ph type="dt" sz="half" idx="10"/>
          </p:nvPr>
        </p:nvSpPr>
        <p:spPr/>
        <p:txBody>
          <a:bodyPr/>
          <a:lstStyle/>
          <a:p>
            <a:fld id="{AABB7832-A06D-4E8B-A914-BDD6443ECE72}" type="datetime1">
              <a:rPr lang="en-US" smtClean="0"/>
              <a:t>5/20/2026</a:t>
            </a:fld>
            <a:endParaRPr lang="en-US"/>
          </a:p>
        </p:txBody>
      </p:sp>
      <p:sp>
        <p:nvSpPr>
          <p:cNvPr id="3" name="Footer Placeholder 2">
            <a:extLst>
              <a:ext uri="{FF2B5EF4-FFF2-40B4-BE49-F238E27FC236}">
                <a16:creationId xmlns:a16="http://schemas.microsoft.com/office/drawing/2014/main" id="{7D4130B3-97C9-389C-CB33-2B41305587DB}"/>
              </a:ext>
              <a:ext uri="{C183D7F6-B498-43B3-948B-1728B52AA6E4}">
                <adec:decorative xmlns:adec="http://schemas.microsoft.com/office/drawing/2017/decorative" val="1"/>
              </a:ext>
            </a:extLst>
          </p:cNvPr>
          <p:cNvSpPr>
            <a:spLocks noGrp="1"/>
          </p:cNvSpPr>
          <p:nvPr>
            <p:ph type="ftr" sz="quarter" idx="11"/>
          </p:nvPr>
        </p:nvSpPr>
        <p:spPr/>
        <p:txBody>
          <a:bodyPr/>
          <a:lstStyle/>
          <a:p>
            <a:r>
              <a:rPr lang="en-US"/>
              <a:t>Version 1</a:t>
            </a:r>
          </a:p>
        </p:txBody>
      </p:sp>
      <p:sp>
        <p:nvSpPr>
          <p:cNvPr id="4" name="Slide Number Placeholder 3">
            <a:extLst>
              <a:ext uri="{FF2B5EF4-FFF2-40B4-BE49-F238E27FC236}">
                <a16:creationId xmlns:a16="http://schemas.microsoft.com/office/drawing/2014/main" id="{085D17A3-14C8-C440-F66F-CA3B7CA4495F}"/>
              </a:ext>
              <a:ext uri="{C183D7F6-B498-43B3-948B-1728B52AA6E4}">
                <adec:decorative xmlns:adec="http://schemas.microsoft.com/office/drawing/2017/decorative" val="1"/>
              </a:ext>
            </a:extLst>
          </p:cNvPr>
          <p:cNvSpPr>
            <a:spLocks noGrp="1"/>
          </p:cNvSpPr>
          <p:nvPr>
            <p:ph type="sldNum" sz="quarter" idx="12"/>
          </p:nvPr>
        </p:nvSpPr>
        <p:spPr/>
        <p:txBody>
          <a:bodyPr/>
          <a:lstStyle/>
          <a:p>
            <a:fld id="{A178E8AA-DD40-477F-A66C-355F3DFD5912}" type="slidenum">
              <a:rPr lang="en-US" smtClean="0"/>
              <a:pPr/>
              <a:t>14</a:t>
            </a:fld>
            <a:endParaRPr lang="en-US"/>
          </a:p>
        </p:txBody>
      </p:sp>
    </p:spTree>
    <p:extLst>
      <p:ext uri="{BB962C8B-B14F-4D97-AF65-F5344CB8AC3E}">
        <p14:creationId xmlns:p14="http://schemas.microsoft.com/office/powerpoint/2010/main" val="225455761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06919B5-2328-29E5-6C65-EBD408C08AFD}"/>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15B06F52-C6E7-4484-6A99-480E4633F5EC}"/>
              </a:ext>
            </a:extLst>
          </p:cNvPr>
          <p:cNvSpPr>
            <a:spLocks noGrp="1"/>
          </p:cNvSpPr>
          <p:nvPr>
            <p:ph type="title"/>
          </p:nvPr>
        </p:nvSpPr>
        <p:spPr/>
        <p:txBody>
          <a:bodyPr>
            <a:noAutofit/>
          </a:bodyPr>
          <a:lstStyle/>
          <a:p>
            <a:r>
              <a:rPr lang="en-US"/>
              <a:t>Register as a Prospective Supplier </a:t>
            </a:r>
            <a:br>
              <a:rPr lang="en-US"/>
            </a:br>
            <a:r>
              <a:rPr lang="en-US"/>
              <a:t>(Part </a:t>
            </a:r>
            <a:r>
              <a:rPr lang="en-US" dirty="0"/>
              <a:t>14 </a:t>
            </a:r>
            <a:r>
              <a:rPr lang="en-US"/>
              <a:t>of </a:t>
            </a:r>
            <a:r>
              <a:rPr lang="en-US" dirty="0"/>
              <a:t>49</a:t>
            </a:r>
            <a:r>
              <a:rPr lang="en-US"/>
              <a:t>)</a:t>
            </a:r>
          </a:p>
        </p:txBody>
      </p:sp>
      <p:sp>
        <p:nvSpPr>
          <p:cNvPr id="7" name="TextBox 6">
            <a:extLst>
              <a:ext uri="{FF2B5EF4-FFF2-40B4-BE49-F238E27FC236}">
                <a16:creationId xmlns:a16="http://schemas.microsoft.com/office/drawing/2014/main" id="{5D964202-5E23-FBDE-2E8F-AD68302FC56A}"/>
              </a:ext>
              <a:ext uri="{C183D7F6-B498-43B3-948B-1728B52AA6E4}">
                <adec:decorative xmlns:adec="http://schemas.microsoft.com/office/drawing/2017/decorative" val="0"/>
              </a:ext>
            </a:extLst>
          </p:cNvPr>
          <p:cNvSpPr txBox="1"/>
          <p:nvPr/>
        </p:nvSpPr>
        <p:spPr>
          <a:xfrm>
            <a:off x="4572231" y="1717828"/>
            <a:ext cx="2952076" cy="523220"/>
          </a:xfrm>
          <a:prstGeom prst="rect">
            <a:avLst/>
          </a:prstGeom>
          <a:noFill/>
        </p:spPr>
        <p:txBody>
          <a:bodyPr wrap="square" rtlCol="0">
            <a:spAutoFit/>
          </a:bodyPr>
          <a:lstStyle/>
          <a:p>
            <a:pPr algn="ctr"/>
            <a:r>
              <a:rPr lang="en-US" sz="2800" b="1">
                <a:latin typeface="Arial" panose="020B0604020202020204" pitchFamily="34" charset="0"/>
                <a:cs typeface="Arial" panose="020B0604020202020204" pitchFamily="34" charset="0"/>
              </a:rPr>
              <a:t>INSTRUCTIONS</a:t>
            </a:r>
          </a:p>
        </p:txBody>
      </p:sp>
      <p:sp>
        <p:nvSpPr>
          <p:cNvPr id="6" name="Text Placeholder 5">
            <a:extLst>
              <a:ext uri="{FF2B5EF4-FFF2-40B4-BE49-F238E27FC236}">
                <a16:creationId xmlns:a16="http://schemas.microsoft.com/office/drawing/2014/main" id="{DE0D530F-BC1B-783E-15C5-A4E9C88E0EC5}"/>
              </a:ext>
            </a:extLst>
          </p:cNvPr>
          <p:cNvSpPr>
            <a:spLocks noGrp="1"/>
          </p:cNvSpPr>
          <p:nvPr>
            <p:ph type="body" sz="quarter" idx="13"/>
          </p:nvPr>
        </p:nvSpPr>
        <p:spPr/>
        <p:txBody>
          <a:bodyPr>
            <a:normAutofit/>
          </a:bodyPr>
          <a:lstStyle/>
          <a:p>
            <a:pPr marL="742950" indent="-742950">
              <a:buFont typeface="+mj-lt"/>
              <a:buAutoNum type="arabicPeriod" startAt="33"/>
            </a:pPr>
            <a:r>
              <a:rPr lang="en-US" dirty="0"/>
              <a:t>Select </a:t>
            </a:r>
            <a:r>
              <a:rPr lang="en-US" b="1" dirty="0"/>
              <a:t>Send to Email Address on Record</a:t>
            </a:r>
            <a:r>
              <a:rPr lang="en-US" dirty="0"/>
              <a:t>.</a:t>
            </a:r>
          </a:p>
          <a:p>
            <a:pPr marL="742950" indent="-742950">
              <a:buFont typeface="+mj-lt"/>
              <a:buAutoNum type="arabicPeriod" startAt="33"/>
            </a:pPr>
            <a:r>
              <a:rPr lang="en-US" dirty="0"/>
              <a:t>Click </a:t>
            </a:r>
            <a:r>
              <a:rPr lang="en-US" b="1" dirty="0"/>
              <a:t>Login</a:t>
            </a:r>
            <a:r>
              <a:rPr lang="en-US" dirty="0"/>
              <a:t>.</a:t>
            </a:r>
          </a:p>
        </p:txBody>
      </p:sp>
      <p:pic>
        <p:nvPicPr>
          <p:cNvPr id="8" name="Picture 7">
            <a:extLst>
              <a:ext uri="{FF2B5EF4-FFF2-40B4-BE49-F238E27FC236}">
                <a16:creationId xmlns:a16="http://schemas.microsoft.com/office/drawing/2014/main" id="{13F701CF-F8F0-4D95-F59D-C70EF1CDE9CE}"/>
              </a:ext>
              <a:ext uri="{C183D7F6-B498-43B3-948B-1728B52AA6E4}">
                <adec:decorative xmlns:adec="http://schemas.microsoft.com/office/drawing/2017/decorative" val="1"/>
              </a:ext>
            </a:extLst>
          </p:cNvPr>
          <p:cNvPicPr>
            <a:picLocks/>
          </p:cNvPicPr>
          <p:nvPr/>
        </p:nvPicPr>
        <p:blipFill>
          <a:blip r:embed="rId3"/>
          <a:stretch>
            <a:fillRect/>
          </a:stretch>
        </p:blipFill>
        <p:spPr>
          <a:xfrm>
            <a:off x="1066800" y="5096014"/>
            <a:ext cx="10058400" cy="7315200"/>
          </a:xfrm>
          <a:prstGeom prst="rect">
            <a:avLst/>
          </a:prstGeom>
          <a:ln w="12700">
            <a:solidFill>
              <a:schemeClr val="tx1"/>
            </a:solidFill>
          </a:ln>
        </p:spPr>
      </p:pic>
      <p:sp>
        <p:nvSpPr>
          <p:cNvPr id="15" name="Rectangle 14">
            <a:extLst>
              <a:ext uri="{FF2B5EF4-FFF2-40B4-BE49-F238E27FC236}">
                <a16:creationId xmlns:a16="http://schemas.microsoft.com/office/drawing/2014/main" id="{7CAB5311-0B1E-B4A5-51C1-FAA7921450BB}"/>
              </a:ext>
              <a:ext uri="{C183D7F6-B498-43B3-948B-1728B52AA6E4}">
                <adec:decorative xmlns:adec="http://schemas.microsoft.com/office/drawing/2017/decorative" val="1"/>
              </a:ext>
            </a:extLst>
          </p:cNvPr>
          <p:cNvSpPr/>
          <p:nvPr/>
        </p:nvSpPr>
        <p:spPr>
          <a:xfrm>
            <a:off x="1569787" y="10414363"/>
            <a:ext cx="8956964" cy="735318"/>
          </a:xfrm>
          <a:prstGeom prst="rect">
            <a:avLst/>
          </a:prstGeom>
          <a:noFill/>
          <a:ln w="3810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1" name="Rectangle 20">
            <a:extLst>
              <a:ext uri="{FF2B5EF4-FFF2-40B4-BE49-F238E27FC236}">
                <a16:creationId xmlns:a16="http://schemas.microsoft.com/office/drawing/2014/main" id="{F7B10B19-CD9E-8A08-E736-E04481AB19AA}"/>
              </a:ext>
              <a:ext uri="{C183D7F6-B498-43B3-948B-1728B52AA6E4}">
                <adec:decorative xmlns:adec="http://schemas.microsoft.com/office/drawing/2017/decorative" val="1"/>
              </a:ext>
            </a:extLst>
          </p:cNvPr>
          <p:cNvSpPr/>
          <p:nvPr/>
        </p:nvSpPr>
        <p:spPr>
          <a:xfrm>
            <a:off x="1421861" y="7853680"/>
            <a:ext cx="4976236" cy="548640"/>
          </a:xfrm>
          <a:prstGeom prst="rect">
            <a:avLst/>
          </a:prstGeom>
          <a:noFill/>
          <a:ln w="3810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Oval 21">
            <a:extLst>
              <a:ext uri="{FF2B5EF4-FFF2-40B4-BE49-F238E27FC236}">
                <a16:creationId xmlns:a16="http://schemas.microsoft.com/office/drawing/2014/main" id="{63631DE2-A3E0-C23F-609A-05C15DEF05E9}"/>
              </a:ext>
              <a:ext uri="{C183D7F6-B498-43B3-948B-1728B52AA6E4}">
                <adec:decorative xmlns:adec="http://schemas.microsoft.com/office/drawing/2017/decorative" val="1"/>
              </a:ext>
            </a:extLst>
          </p:cNvPr>
          <p:cNvSpPr>
            <a:spLocks noChangeAspect="1"/>
          </p:cNvSpPr>
          <p:nvPr/>
        </p:nvSpPr>
        <p:spPr>
          <a:xfrm>
            <a:off x="10526751" y="10494319"/>
            <a:ext cx="548640" cy="548640"/>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latin typeface="Arial" panose="020B0604020202020204" pitchFamily="34" charset="0"/>
                <a:cs typeface="Arial" panose="020B0604020202020204" pitchFamily="34" charset="0"/>
              </a:rPr>
              <a:t>34</a:t>
            </a:r>
          </a:p>
        </p:txBody>
      </p:sp>
      <p:sp>
        <p:nvSpPr>
          <p:cNvPr id="23" name="Oval 22">
            <a:extLst>
              <a:ext uri="{FF2B5EF4-FFF2-40B4-BE49-F238E27FC236}">
                <a16:creationId xmlns:a16="http://schemas.microsoft.com/office/drawing/2014/main" id="{42749B3C-C6A6-A5F6-CFEF-6828878D9F83}"/>
              </a:ext>
              <a:ext uri="{C183D7F6-B498-43B3-948B-1728B52AA6E4}">
                <adec:decorative xmlns:adec="http://schemas.microsoft.com/office/drawing/2017/decorative" val="1"/>
              </a:ext>
            </a:extLst>
          </p:cNvPr>
          <p:cNvSpPr>
            <a:spLocks noChangeAspect="1"/>
          </p:cNvSpPr>
          <p:nvPr/>
        </p:nvSpPr>
        <p:spPr>
          <a:xfrm>
            <a:off x="6398097" y="7867746"/>
            <a:ext cx="548640" cy="548640"/>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latin typeface="Arial" panose="020B0604020202020204" pitchFamily="34" charset="0"/>
                <a:cs typeface="Arial" panose="020B0604020202020204" pitchFamily="34" charset="0"/>
              </a:rPr>
              <a:t>33</a:t>
            </a:r>
          </a:p>
        </p:txBody>
      </p:sp>
      <p:sp>
        <p:nvSpPr>
          <p:cNvPr id="3" name="Footer Placeholder 2">
            <a:extLst>
              <a:ext uri="{FF2B5EF4-FFF2-40B4-BE49-F238E27FC236}">
                <a16:creationId xmlns:a16="http://schemas.microsoft.com/office/drawing/2014/main" id="{B1971D34-EB2E-ED3C-5CFD-6119DF63D6A7}"/>
              </a:ext>
              <a:ext uri="{C183D7F6-B498-43B3-948B-1728B52AA6E4}">
                <adec:decorative xmlns:adec="http://schemas.microsoft.com/office/drawing/2017/decorative" val="1"/>
              </a:ext>
            </a:extLst>
          </p:cNvPr>
          <p:cNvSpPr>
            <a:spLocks noGrp="1"/>
          </p:cNvSpPr>
          <p:nvPr>
            <p:ph type="ftr" sz="quarter" idx="11"/>
          </p:nvPr>
        </p:nvSpPr>
        <p:spPr/>
        <p:txBody>
          <a:bodyPr/>
          <a:lstStyle/>
          <a:p>
            <a:r>
              <a:rPr lang="en-US"/>
              <a:t>Version 1</a:t>
            </a:r>
          </a:p>
        </p:txBody>
      </p:sp>
      <p:sp>
        <p:nvSpPr>
          <p:cNvPr id="2" name="Date Placeholder 1">
            <a:extLst>
              <a:ext uri="{FF2B5EF4-FFF2-40B4-BE49-F238E27FC236}">
                <a16:creationId xmlns:a16="http://schemas.microsoft.com/office/drawing/2014/main" id="{C4BF102E-6FCA-53AC-F65C-344F3FA18B8F}"/>
              </a:ext>
              <a:ext uri="{C183D7F6-B498-43B3-948B-1728B52AA6E4}">
                <adec:decorative xmlns:adec="http://schemas.microsoft.com/office/drawing/2017/decorative" val="1"/>
              </a:ext>
            </a:extLst>
          </p:cNvPr>
          <p:cNvSpPr>
            <a:spLocks noGrp="1"/>
          </p:cNvSpPr>
          <p:nvPr>
            <p:ph type="dt" sz="half" idx="10"/>
          </p:nvPr>
        </p:nvSpPr>
        <p:spPr/>
        <p:txBody>
          <a:bodyPr/>
          <a:lstStyle/>
          <a:p>
            <a:fld id="{AABB7832-A06D-4E8B-A914-BDD6443ECE72}" type="datetime1">
              <a:rPr lang="en-US" smtClean="0"/>
              <a:t>5/20/2026</a:t>
            </a:fld>
            <a:endParaRPr lang="en-US"/>
          </a:p>
        </p:txBody>
      </p:sp>
      <p:sp>
        <p:nvSpPr>
          <p:cNvPr id="4" name="Slide Number Placeholder 3">
            <a:extLst>
              <a:ext uri="{FF2B5EF4-FFF2-40B4-BE49-F238E27FC236}">
                <a16:creationId xmlns:a16="http://schemas.microsoft.com/office/drawing/2014/main" id="{E192CFEE-9B9A-30F4-5B77-C36196993CA0}"/>
              </a:ext>
              <a:ext uri="{C183D7F6-B498-43B3-948B-1728B52AA6E4}">
                <adec:decorative xmlns:adec="http://schemas.microsoft.com/office/drawing/2017/decorative" val="1"/>
              </a:ext>
            </a:extLst>
          </p:cNvPr>
          <p:cNvSpPr>
            <a:spLocks noGrp="1"/>
          </p:cNvSpPr>
          <p:nvPr>
            <p:ph type="sldNum" sz="quarter" idx="12"/>
          </p:nvPr>
        </p:nvSpPr>
        <p:spPr/>
        <p:txBody>
          <a:bodyPr/>
          <a:lstStyle/>
          <a:p>
            <a:fld id="{A178E8AA-DD40-477F-A66C-355F3DFD5912}" type="slidenum">
              <a:rPr lang="en-US" smtClean="0"/>
              <a:pPr/>
              <a:t>15</a:t>
            </a:fld>
            <a:endParaRPr lang="en-US"/>
          </a:p>
        </p:txBody>
      </p:sp>
    </p:spTree>
    <p:extLst>
      <p:ext uri="{BB962C8B-B14F-4D97-AF65-F5344CB8AC3E}">
        <p14:creationId xmlns:p14="http://schemas.microsoft.com/office/powerpoint/2010/main" val="359047916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8FF08C6-A46D-E4EE-A22C-2FB6CA591BF4}"/>
            </a:ext>
          </a:extLst>
        </p:cNvPr>
        <p:cNvGrpSpPr/>
        <p:nvPr/>
      </p:nvGrpSpPr>
      <p:grpSpPr>
        <a:xfrm>
          <a:off x="0" y="0"/>
          <a:ext cx="0" cy="0"/>
          <a:chOff x="0" y="0"/>
          <a:chExt cx="0" cy="0"/>
        </a:xfrm>
      </p:grpSpPr>
      <p:sp>
        <p:nvSpPr>
          <p:cNvPr id="11" name="Title 4">
            <a:extLst>
              <a:ext uri="{FF2B5EF4-FFF2-40B4-BE49-F238E27FC236}">
                <a16:creationId xmlns:a16="http://schemas.microsoft.com/office/drawing/2014/main" id="{8624D811-644B-358B-8C3B-8471F0158B86}"/>
              </a:ext>
            </a:extLst>
          </p:cNvPr>
          <p:cNvSpPr>
            <a:spLocks noGrp="1"/>
          </p:cNvSpPr>
          <p:nvPr>
            <p:ph type="title"/>
          </p:nvPr>
        </p:nvSpPr>
        <p:spPr/>
        <p:txBody>
          <a:bodyPr>
            <a:noAutofit/>
          </a:bodyPr>
          <a:lstStyle/>
          <a:p>
            <a:r>
              <a:rPr lang="en-US"/>
              <a:t>Register as a Prospective Supplier </a:t>
            </a:r>
            <a:br>
              <a:rPr lang="en-US"/>
            </a:br>
            <a:r>
              <a:rPr lang="en-US"/>
              <a:t>(Part </a:t>
            </a:r>
            <a:r>
              <a:rPr lang="en-US" dirty="0"/>
              <a:t>15 </a:t>
            </a:r>
            <a:r>
              <a:rPr lang="en-US"/>
              <a:t>of </a:t>
            </a:r>
            <a:r>
              <a:rPr lang="en-US" dirty="0"/>
              <a:t>49</a:t>
            </a:r>
            <a:r>
              <a:rPr lang="en-US"/>
              <a:t>)</a:t>
            </a:r>
          </a:p>
        </p:txBody>
      </p:sp>
      <p:sp>
        <p:nvSpPr>
          <p:cNvPr id="10" name="TextBox 9">
            <a:extLst>
              <a:ext uri="{FF2B5EF4-FFF2-40B4-BE49-F238E27FC236}">
                <a16:creationId xmlns:a16="http://schemas.microsoft.com/office/drawing/2014/main" id="{4F12291C-E244-AEC1-8A8F-D0EEA98B3A5B}"/>
              </a:ext>
              <a:ext uri="{C183D7F6-B498-43B3-948B-1728B52AA6E4}">
                <adec:decorative xmlns:adec="http://schemas.microsoft.com/office/drawing/2017/decorative" val="0"/>
              </a:ext>
            </a:extLst>
          </p:cNvPr>
          <p:cNvSpPr txBox="1"/>
          <p:nvPr/>
        </p:nvSpPr>
        <p:spPr>
          <a:xfrm>
            <a:off x="4667694" y="1717828"/>
            <a:ext cx="2938438" cy="523220"/>
          </a:xfrm>
          <a:prstGeom prst="rect">
            <a:avLst/>
          </a:prstGeom>
          <a:noFill/>
        </p:spPr>
        <p:txBody>
          <a:bodyPr wrap="square" rtlCol="0">
            <a:spAutoFit/>
          </a:bodyPr>
          <a:lstStyle/>
          <a:p>
            <a:pPr algn="ctr"/>
            <a:r>
              <a:rPr lang="en-US" sz="2800" b="1">
                <a:latin typeface="Arial" panose="020B0604020202020204" pitchFamily="34" charset="0"/>
                <a:cs typeface="Arial" panose="020B0604020202020204" pitchFamily="34" charset="0"/>
              </a:rPr>
              <a:t>INSTRUCTIONS</a:t>
            </a:r>
          </a:p>
        </p:txBody>
      </p:sp>
      <p:sp>
        <p:nvSpPr>
          <p:cNvPr id="8" name="Text Placeholder 7">
            <a:extLst>
              <a:ext uri="{FF2B5EF4-FFF2-40B4-BE49-F238E27FC236}">
                <a16:creationId xmlns:a16="http://schemas.microsoft.com/office/drawing/2014/main" id="{54728057-1A9F-5E10-3567-8D5F90D6ECB7}"/>
              </a:ext>
            </a:extLst>
          </p:cNvPr>
          <p:cNvSpPr>
            <a:spLocks noGrp="1"/>
          </p:cNvSpPr>
          <p:nvPr>
            <p:ph type="body" sz="quarter" idx="13"/>
          </p:nvPr>
        </p:nvSpPr>
        <p:spPr/>
        <p:txBody>
          <a:bodyPr/>
          <a:lstStyle/>
          <a:p>
            <a:pPr marL="742950" indent="-742950">
              <a:buFont typeface="+mj-lt"/>
              <a:buAutoNum type="arabicPeriod" startAt="35"/>
            </a:pPr>
            <a:r>
              <a:rPr lang="en-CA" dirty="0">
                <a:solidFill>
                  <a:srgbClr val="242424"/>
                </a:solidFill>
              </a:rPr>
              <a:t>Receive and make note of the </a:t>
            </a:r>
            <a:r>
              <a:rPr lang="en-CA" b="1" dirty="0">
                <a:solidFill>
                  <a:srgbClr val="242424"/>
                </a:solidFill>
              </a:rPr>
              <a:t>One-Time Code</a:t>
            </a:r>
            <a:r>
              <a:rPr lang="en-CA" dirty="0">
                <a:solidFill>
                  <a:srgbClr val="242424"/>
                </a:solidFill>
              </a:rPr>
              <a:t>.</a:t>
            </a:r>
          </a:p>
          <a:p>
            <a:pPr marL="777240"/>
            <a:r>
              <a:rPr lang="en-CA" sz="2800" b="1" dirty="0">
                <a:solidFill>
                  <a:srgbClr val="242424"/>
                </a:solidFill>
              </a:rPr>
              <a:t>Note: </a:t>
            </a:r>
            <a:r>
              <a:rPr lang="en-CA" sz="2800" dirty="0">
                <a:solidFill>
                  <a:srgbClr val="242424"/>
                </a:solidFill>
              </a:rPr>
              <a:t>The </a:t>
            </a:r>
            <a:r>
              <a:rPr lang="en-CA" sz="2800" i="1" dirty="0">
                <a:solidFill>
                  <a:srgbClr val="242424"/>
                </a:solidFill>
              </a:rPr>
              <a:t>Verification</a:t>
            </a:r>
            <a:r>
              <a:rPr lang="en-CA" sz="2800" dirty="0">
                <a:solidFill>
                  <a:srgbClr val="242424"/>
                </a:solidFill>
              </a:rPr>
              <a:t> </a:t>
            </a:r>
            <a:r>
              <a:rPr lang="en-CA" sz="2800" i="1" dirty="0">
                <a:solidFill>
                  <a:srgbClr val="242424"/>
                </a:solidFill>
              </a:rPr>
              <a:t>Code</a:t>
            </a:r>
            <a:r>
              <a:rPr lang="en-CA" sz="2800" dirty="0">
                <a:solidFill>
                  <a:srgbClr val="242424"/>
                </a:solidFill>
              </a:rPr>
              <a:t> is only valid for 20 minutes. </a:t>
            </a:r>
            <a:endParaRPr lang="en-US" sz="2800" dirty="0"/>
          </a:p>
          <a:p>
            <a:endParaRPr lang="en-US" dirty="0"/>
          </a:p>
        </p:txBody>
      </p:sp>
      <p:pic>
        <p:nvPicPr>
          <p:cNvPr id="5" name="Picture 2">
            <a:extLst>
              <a:ext uri="{FF2B5EF4-FFF2-40B4-BE49-F238E27FC236}">
                <a16:creationId xmlns:a16="http://schemas.microsoft.com/office/drawing/2014/main" id="{85A60617-5422-8DD1-548B-7C187C8F893C}"/>
              </a:ext>
              <a:ext uri="{C183D7F6-B498-43B3-948B-1728B52AA6E4}">
                <adec:decorative xmlns:adec="http://schemas.microsoft.com/office/drawing/2017/decorative" val="1"/>
              </a:ext>
            </a:extLst>
          </p:cNvPr>
          <p:cNvPicPr>
            <a:picLocks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93609" y="4468398"/>
            <a:ext cx="10058400" cy="3657600"/>
          </a:xfrm>
          <a:prstGeom prst="rect">
            <a:avLst/>
          </a:prstGeom>
          <a:noFill/>
          <a:ln w="12700">
            <a:solidFill>
              <a:schemeClr val="tx1"/>
            </a:solidFill>
          </a:ln>
          <a:extLst>
            <a:ext uri="{909E8E84-426E-40DD-AFC4-6F175D3DCCD1}">
              <a14:hiddenFill xmlns:a14="http://schemas.microsoft.com/office/drawing/2010/main">
                <a:solidFill>
                  <a:srgbClr val="FFFFFF"/>
                </a:solidFill>
              </a14:hiddenFill>
            </a:ext>
          </a:extLst>
        </p:spPr>
      </p:pic>
      <p:sp>
        <p:nvSpPr>
          <p:cNvPr id="9" name="Text Placeholder 8">
            <a:extLst>
              <a:ext uri="{FF2B5EF4-FFF2-40B4-BE49-F238E27FC236}">
                <a16:creationId xmlns:a16="http://schemas.microsoft.com/office/drawing/2014/main" id="{A19AD6E4-52C3-15C1-C087-FCCF4D6C52A8}"/>
              </a:ext>
            </a:extLst>
          </p:cNvPr>
          <p:cNvSpPr>
            <a:spLocks noGrp="1"/>
          </p:cNvSpPr>
          <p:nvPr>
            <p:ph type="body" sz="quarter" idx="14"/>
          </p:nvPr>
        </p:nvSpPr>
        <p:spPr/>
        <p:txBody>
          <a:bodyPr/>
          <a:lstStyle/>
          <a:p>
            <a:pPr marL="742950" indent="-742950">
              <a:buFont typeface="+mj-lt"/>
              <a:buAutoNum type="arabicPeriod" startAt="36"/>
            </a:pPr>
            <a:r>
              <a:rPr lang="en-US" dirty="0"/>
              <a:t>In </a:t>
            </a:r>
            <a:r>
              <a:rPr lang="en-US" b="1" dirty="0"/>
              <a:t>GA@WORK Marketplace</a:t>
            </a:r>
            <a:r>
              <a:rPr lang="en-US" dirty="0"/>
              <a:t>, enter your </a:t>
            </a:r>
            <a:r>
              <a:rPr lang="en-CA" b="1" dirty="0">
                <a:solidFill>
                  <a:srgbClr val="242424"/>
                </a:solidFill>
              </a:rPr>
              <a:t>One-Time Code</a:t>
            </a:r>
            <a:r>
              <a:rPr lang="en-CA" dirty="0">
                <a:solidFill>
                  <a:srgbClr val="242424"/>
                </a:solidFill>
              </a:rPr>
              <a:t>*.</a:t>
            </a:r>
          </a:p>
          <a:p>
            <a:pPr marL="742950" indent="-742950">
              <a:buFont typeface="+mj-lt"/>
              <a:buAutoNum type="arabicPeriod" startAt="36"/>
            </a:pPr>
            <a:r>
              <a:rPr lang="en-CA" dirty="0">
                <a:solidFill>
                  <a:srgbClr val="242424"/>
                </a:solidFill>
              </a:rPr>
              <a:t>Click </a:t>
            </a:r>
            <a:r>
              <a:rPr lang="en-CA" b="1" dirty="0">
                <a:solidFill>
                  <a:srgbClr val="242424"/>
                </a:solidFill>
              </a:rPr>
              <a:t>Submit</a:t>
            </a:r>
            <a:r>
              <a:rPr lang="en-CA" dirty="0">
                <a:solidFill>
                  <a:srgbClr val="242424"/>
                </a:solidFill>
              </a:rPr>
              <a:t>. </a:t>
            </a:r>
          </a:p>
          <a:p>
            <a:pPr marL="777240" marR="0" lvl="0" indent="0" algn="l" defTabSz="1219170" rtl="0" eaLnBrk="1" fontAlgn="auto" latinLnBrk="0" hangingPunct="1">
              <a:lnSpc>
                <a:spcPct val="90000"/>
              </a:lnSpc>
              <a:spcBef>
                <a:spcPts val="1333"/>
              </a:spcBef>
              <a:spcAft>
                <a:spcPts val="0"/>
              </a:spcAft>
              <a:buClrTx/>
              <a:buSzTx/>
              <a:buFont typeface="+mj-lt"/>
              <a:buNone/>
              <a:tabLst/>
              <a:defRPr/>
            </a:pPr>
            <a:r>
              <a:rPr kumimoji="0" lang="en-CA" sz="2800" b="1" i="0" u="none" strike="noStrike" kern="1200" cap="none" spc="0" normalizeH="0" baseline="0" noProof="0" dirty="0">
                <a:ln>
                  <a:noFill/>
                </a:ln>
                <a:solidFill>
                  <a:srgbClr val="242424"/>
                </a:solidFill>
                <a:effectLst/>
                <a:uLnTx/>
                <a:uFillTx/>
                <a:latin typeface="Arial" panose="020B0604020202020204" pitchFamily="34" charset="0"/>
                <a:ea typeface="+mn-ea"/>
                <a:cs typeface="Arial" panose="020B0604020202020204" pitchFamily="34" charset="0"/>
              </a:rPr>
              <a:t>Note</a:t>
            </a:r>
            <a:r>
              <a:rPr kumimoji="0" lang="en-CA" sz="2800" i="0" u="none" strike="noStrike" kern="1200" cap="none" spc="0" normalizeH="0" baseline="0" noProof="0" dirty="0">
                <a:ln>
                  <a:noFill/>
                </a:ln>
                <a:solidFill>
                  <a:srgbClr val="242424"/>
                </a:solidFill>
                <a:effectLst/>
                <a:uLnTx/>
                <a:uFillTx/>
                <a:latin typeface="Arial" panose="020B0604020202020204" pitchFamily="34" charset="0"/>
                <a:ea typeface="+mn-ea"/>
                <a:cs typeface="Arial" panose="020B0604020202020204" pitchFamily="34" charset="0"/>
              </a:rPr>
              <a:t>:</a:t>
            </a:r>
            <a:r>
              <a:rPr kumimoji="0" lang="en-CA" sz="2800" b="1" i="0" u="none" strike="noStrike" kern="1200" cap="none" spc="0" normalizeH="0" baseline="0" noProof="0" dirty="0">
                <a:ln>
                  <a:noFill/>
                </a:ln>
                <a:solidFill>
                  <a:srgbClr val="242424"/>
                </a:solidFill>
                <a:effectLst/>
                <a:uLnTx/>
                <a:uFillTx/>
                <a:latin typeface="Arial" panose="020B0604020202020204" pitchFamily="34" charset="0"/>
                <a:ea typeface="+mn-ea"/>
                <a:cs typeface="Arial" panose="020B0604020202020204" pitchFamily="34" charset="0"/>
              </a:rPr>
              <a:t> </a:t>
            </a:r>
            <a:r>
              <a:rPr kumimoji="0" lang="en-CA" sz="2800" b="0" u="none" strike="noStrike" kern="1200" cap="none" spc="0" normalizeH="0" baseline="0" noProof="0" dirty="0">
                <a:ln>
                  <a:noFill/>
                </a:ln>
                <a:solidFill>
                  <a:srgbClr val="242424"/>
                </a:solidFill>
                <a:effectLst/>
                <a:uLnTx/>
                <a:uFillTx/>
                <a:latin typeface="Arial" panose="020B0604020202020204" pitchFamily="34" charset="0"/>
                <a:ea typeface="+mn-ea"/>
                <a:cs typeface="Arial" panose="020B0604020202020204" pitchFamily="34" charset="0"/>
              </a:rPr>
              <a:t>Skip to </a:t>
            </a:r>
            <a:r>
              <a:rPr kumimoji="0" lang="en-CA" sz="2800" b="0" i="1" u="none" strike="noStrike" kern="1200" cap="none" spc="0" normalizeH="0" baseline="0" noProof="0" dirty="0">
                <a:ln>
                  <a:noFill/>
                </a:ln>
                <a:solidFill>
                  <a:srgbClr val="242424"/>
                </a:solidFill>
                <a:effectLst/>
                <a:uLnTx/>
                <a:uFillTx/>
                <a:latin typeface="Arial" panose="020B0604020202020204" pitchFamily="34" charset="0"/>
                <a:ea typeface="+mn-ea"/>
                <a:cs typeface="Arial" panose="020B0604020202020204" pitchFamily="34" charset="0"/>
              </a:rPr>
              <a:t>Step </a:t>
            </a:r>
            <a:r>
              <a:rPr lang="en-CA" sz="2800" i="1" dirty="0">
                <a:solidFill>
                  <a:srgbClr val="242424"/>
                </a:solidFill>
              </a:rPr>
              <a:t>51</a:t>
            </a:r>
            <a:r>
              <a:rPr kumimoji="0" lang="en-CA" sz="2800" b="0" i="1" u="none" strike="noStrike" kern="1200" cap="none" spc="0" normalizeH="0" baseline="0" noProof="0" dirty="0">
                <a:ln>
                  <a:noFill/>
                </a:ln>
                <a:solidFill>
                  <a:srgbClr val="242424"/>
                </a:solidFill>
                <a:effectLst/>
                <a:uLnTx/>
                <a:uFillTx/>
                <a:latin typeface="Arial" panose="020B0604020202020204" pitchFamily="34" charset="0"/>
                <a:ea typeface="+mn-ea"/>
                <a:cs typeface="Arial" panose="020B0604020202020204" pitchFamily="34" charset="0"/>
              </a:rPr>
              <a:t> </a:t>
            </a:r>
            <a:r>
              <a:rPr kumimoji="0" lang="en-CA" sz="2800" b="0" i="0" u="none" strike="noStrike" kern="1200" cap="none" spc="0" normalizeH="0" baseline="0" noProof="0" dirty="0">
                <a:ln>
                  <a:noFill/>
                </a:ln>
                <a:solidFill>
                  <a:srgbClr val="242424"/>
                </a:solidFill>
                <a:effectLst/>
                <a:uLnTx/>
                <a:uFillTx/>
                <a:latin typeface="Arial" panose="020B0604020202020204" pitchFamily="34" charset="0"/>
                <a:ea typeface="+mn-ea"/>
                <a:cs typeface="Arial" panose="020B0604020202020204" pitchFamily="34" charset="0"/>
              </a:rPr>
              <a:t>to continue. </a:t>
            </a:r>
            <a:endParaRPr kumimoji="0" lang="en-US" sz="2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endParaRPr lang="en-US" dirty="0"/>
          </a:p>
        </p:txBody>
      </p:sp>
      <p:pic>
        <p:nvPicPr>
          <p:cNvPr id="7" name="Picture 6">
            <a:extLst>
              <a:ext uri="{FF2B5EF4-FFF2-40B4-BE49-F238E27FC236}">
                <a16:creationId xmlns:a16="http://schemas.microsoft.com/office/drawing/2014/main" id="{C33047A2-6146-BFCA-C842-68675EF5CE39}"/>
              </a:ext>
              <a:ext uri="{C183D7F6-B498-43B3-948B-1728B52AA6E4}">
                <adec:decorative xmlns:adec="http://schemas.microsoft.com/office/drawing/2017/decorative" val="1"/>
              </a:ext>
            </a:extLst>
          </p:cNvPr>
          <p:cNvPicPr>
            <a:picLocks/>
          </p:cNvPicPr>
          <p:nvPr/>
        </p:nvPicPr>
        <p:blipFill>
          <a:blip r:embed="rId3"/>
          <a:srcRect l="2139" t="4270" r="-1452" b="20505"/>
          <a:stretch>
            <a:fillRect/>
          </a:stretch>
        </p:blipFill>
        <p:spPr>
          <a:xfrm>
            <a:off x="2594918" y="11714212"/>
            <a:ext cx="7315200" cy="3657600"/>
          </a:xfrm>
          <a:prstGeom prst="rect">
            <a:avLst/>
          </a:prstGeom>
          <a:ln w="12700">
            <a:solidFill>
              <a:srgbClr val="242424"/>
            </a:solidFill>
          </a:ln>
        </p:spPr>
      </p:pic>
      <p:sp>
        <p:nvSpPr>
          <p:cNvPr id="6" name="Rectangle 5">
            <a:extLst>
              <a:ext uri="{FF2B5EF4-FFF2-40B4-BE49-F238E27FC236}">
                <a16:creationId xmlns:a16="http://schemas.microsoft.com/office/drawing/2014/main" id="{DE797ABC-D318-5DDB-452F-827B5405E60F}"/>
              </a:ext>
              <a:ext uri="{C183D7F6-B498-43B3-948B-1728B52AA6E4}">
                <adec:decorative xmlns:adec="http://schemas.microsoft.com/office/drawing/2017/decorative" val="1"/>
              </a:ext>
            </a:extLst>
          </p:cNvPr>
          <p:cNvSpPr/>
          <p:nvPr/>
        </p:nvSpPr>
        <p:spPr>
          <a:xfrm>
            <a:off x="2036187" y="6503754"/>
            <a:ext cx="1477109" cy="420382"/>
          </a:xfrm>
          <a:prstGeom prst="rect">
            <a:avLst/>
          </a:prstGeom>
          <a:noFill/>
          <a:ln w="3810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7" name="Rectangle 16">
            <a:extLst>
              <a:ext uri="{FF2B5EF4-FFF2-40B4-BE49-F238E27FC236}">
                <a16:creationId xmlns:a16="http://schemas.microsoft.com/office/drawing/2014/main" id="{2CA6C62D-076D-4087-1202-A289780174D7}"/>
              </a:ext>
              <a:ext uri="{C183D7F6-B498-43B3-948B-1728B52AA6E4}">
                <adec:decorative xmlns:adec="http://schemas.microsoft.com/office/drawing/2017/decorative" val="1"/>
              </a:ext>
            </a:extLst>
          </p:cNvPr>
          <p:cNvSpPr/>
          <p:nvPr/>
        </p:nvSpPr>
        <p:spPr>
          <a:xfrm>
            <a:off x="2842845" y="14009909"/>
            <a:ext cx="6522038" cy="538748"/>
          </a:xfrm>
          <a:prstGeom prst="rect">
            <a:avLst/>
          </a:prstGeom>
          <a:noFill/>
          <a:ln w="3810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Rectangle 17">
            <a:extLst>
              <a:ext uri="{FF2B5EF4-FFF2-40B4-BE49-F238E27FC236}">
                <a16:creationId xmlns:a16="http://schemas.microsoft.com/office/drawing/2014/main" id="{E2C96DF4-53C3-4C00-9238-F1340625F532}"/>
              </a:ext>
              <a:ext uri="{C183D7F6-B498-43B3-948B-1728B52AA6E4}">
                <adec:decorative xmlns:adec="http://schemas.microsoft.com/office/drawing/2017/decorative" val="1"/>
              </a:ext>
            </a:extLst>
          </p:cNvPr>
          <p:cNvSpPr/>
          <p:nvPr/>
        </p:nvSpPr>
        <p:spPr>
          <a:xfrm>
            <a:off x="2842844" y="14807551"/>
            <a:ext cx="6525443" cy="538748"/>
          </a:xfrm>
          <a:prstGeom prst="rect">
            <a:avLst/>
          </a:prstGeom>
          <a:noFill/>
          <a:ln w="3810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9" name="Oval 18">
            <a:extLst>
              <a:ext uri="{FF2B5EF4-FFF2-40B4-BE49-F238E27FC236}">
                <a16:creationId xmlns:a16="http://schemas.microsoft.com/office/drawing/2014/main" id="{7FFBD5F7-685B-BC10-8252-4963956D2539}"/>
              </a:ext>
              <a:ext uri="{C183D7F6-B498-43B3-948B-1728B52AA6E4}">
                <adec:decorative xmlns:adec="http://schemas.microsoft.com/office/drawing/2017/decorative" val="1"/>
              </a:ext>
            </a:extLst>
          </p:cNvPr>
          <p:cNvSpPr>
            <a:spLocks noChangeAspect="1"/>
          </p:cNvSpPr>
          <p:nvPr/>
        </p:nvSpPr>
        <p:spPr>
          <a:xfrm>
            <a:off x="9361478" y="14012342"/>
            <a:ext cx="548640" cy="548640"/>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latin typeface="Arial" panose="020B0604020202020204" pitchFamily="34" charset="0"/>
                <a:cs typeface="Arial" panose="020B0604020202020204" pitchFamily="34" charset="0"/>
              </a:rPr>
              <a:t>36</a:t>
            </a:r>
          </a:p>
        </p:txBody>
      </p:sp>
      <p:sp>
        <p:nvSpPr>
          <p:cNvPr id="20" name="Oval 19">
            <a:extLst>
              <a:ext uri="{FF2B5EF4-FFF2-40B4-BE49-F238E27FC236}">
                <a16:creationId xmlns:a16="http://schemas.microsoft.com/office/drawing/2014/main" id="{0129AB08-FEC3-50EA-0844-C12289D7FF97}"/>
              </a:ext>
              <a:ext uri="{C183D7F6-B498-43B3-948B-1728B52AA6E4}">
                <adec:decorative xmlns:adec="http://schemas.microsoft.com/office/drawing/2017/decorative" val="1"/>
              </a:ext>
            </a:extLst>
          </p:cNvPr>
          <p:cNvSpPr>
            <a:spLocks noChangeAspect="1"/>
          </p:cNvSpPr>
          <p:nvPr/>
        </p:nvSpPr>
        <p:spPr>
          <a:xfrm>
            <a:off x="9364883" y="14781580"/>
            <a:ext cx="548640" cy="548640"/>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latin typeface="Arial" panose="020B0604020202020204" pitchFamily="34" charset="0"/>
                <a:cs typeface="Arial" panose="020B0604020202020204" pitchFamily="34" charset="0"/>
              </a:rPr>
              <a:t>37</a:t>
            </a:r>
          </a:p>
        </p:txBody>
      </p:sp>
      <p:sp>
        <p:nvSpPr>
          <p:cNvPr id="3" name="Footer Placeholder 2">
            <a:extLst>
              <a:ext uri="{FF2B5EF4-FFF2-40B4-BE49-F238E27FC236}">
                <a16:creationId xmlns:a16="http://schemas.microsoft.com/office/drawing/2014/main" id="{517E05C6-9238-33E1-3E15-8DE157C3A285}"/>
              </a:ext>
              <a:ext uri="{C183D7F6-B498-43B3-948B-1728B52AA6E4}">
                <adec:decorative xmlns:adec="http://schemas.microsoft.com/office/drawing/2017/decorative" val="1"/>
              </a:ext>
            </a:extLst>
          </p:cNvPr>
          <p:cNvSpPr>
            <a:spLocks noGrp="1"/>
          </p:cNvSpPr>
          <p:nvPr>
            <p:ph type="ftr" sz="quarter" idx="11"/>
          </p:nvPr>
        </p:nvSpPr>
        <p:spPr/>
        <p:txBody>
          <a:bodyPr/>
          <a:lstStyle/>
          <a:p>
            <a:r>
              <a:rPr lang="en-US"/>
              <a:t>Version 1</a:t>
            </a:r>
          </a:p>
        </p:txBody>
      </p:sp>
      <p:sp>
        <p:nvSpPr>
          <p:cNvPr id="2" name="Date Placeholder 1">
            <a:extLst>
              <a:ext uri="{FF2B5EF4-FFF2-40B4-BE49-F238E27FC236}">
                <a16:creationId xmlns:a16="http://schemas.microsoft.com/office/drawing/2014/main" id="{32C2040F-08FE-7F79-6B3E-426FABFA32E3}"/>
              </a:ext>
              <a:ext uri="{C183D7F6-B498-43B3-948B-1728B52AA6E4}">
                <adec:decorative xmlns:adec="http://schemas.microsoft.com/office/drawing/2017/decorative" val="1"/>
              </a:ext>
            </a:extLst>
          </p:cNvPr>
          <p:cNvSpPr>
            <a:spLocks noGrp="1"/>
          </p:cNvSpPr>
          <p:nvPr>
            <p:ph type="dt" sz="half" idx="10"/>
          </p:nvPr>
        </p:nvSpPr>
        <p:spPr/>
        <p:txBody>
          <a:bodyPr/>
          <a:lstStyle/>
          <a:p>
            <a:fld id="{AABB7832-A06D-4E8B-A914-BDD6443ECE72}" type="datetime1">
              <a:rPr lang="en-US" smtClean="0"/>
              <a:t>5/20/2026</a:t>
            </a:fld>
            <a:endParaRPr lang="en-US"/>
          </a:p>
        </p:txBody>
      </p:sp>
      <p:sp>
        <p:nvSpPr>
          <p:cNvPr id="4" name="Slide Number Placeholder 3">
            <a:extLst>
              <a:ext uri="{FF2B5EF4-FFF2-40B4-BE49-F238E27FC236}">
                <a16:creationId xmlns:a16="http://schemas.microsoft.com/office/drawing/2014/main" id="{FDB5D1F2-E1E5-FFBC-E853-D56B9C4CD510}"/>
              </a:ext>
              <a:ext uri="{C183D7F6-B498-43B3-948B-1728B52AA6E4}">
                <adec:decorative xmlns:adec="http://schemas.microsoft.com/office/drawing/2017/decorative" val="1"/>
              </a:ext>
            </a:extLst>
          </p:cNvPr>
          <p:cNvSpPr>
            <a:spLocks noGrp="1"/>
          </p:cNvSpPr>
          <p:nvPr>
            <p:ph type="sldNum" sz="quarter" idx="12"/>
          </p:nvPr>
        </p:nvSpPr>
        <p:spPr/>
        <p:txBody>
          <a:bodyPr/>
          <a:lstStyle/>
          <a:p>
            <a:fld id="{A178E8AA-DD40-477F-A66C-355F3DFD5912}" type="slidenum">
              <a:rPr lang="en-US" smtClean="0"/>
              <a:pPr/>
              <a:t>16</a:t>
            </a:fld>
            <a:endParaRPr lang="en-US"/>
          </a:p>
        </p:txBody>
      </p:sp>
    </p:spTree>
    <p:extLst>
      <p:ext uri="{BB962C8B-B14F-4D97-AF65-F5344CB8AC3E}">
        <p14:creationId xmlns:p14="http://schemas.microsoft.com/office/powerpoint/2010/main" val="52662580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4">
            <a:extLst>
              <a:ext uri="{FF2B5EF4-FFF2-40B4-BE49-F238E27FC236}">
                <a16:creationId xmlns:a16="http://schemas.microsoft.com/office/drawing/2014/main" id="{C7C02B90-3494-D3D2-70BC-28859BAD34C9}"/>
              </a:ext>
            </a:extLst>
          </p:cNvPr>
          <p:cNvSpPr>
            <a:spLocks noGrp="1"/>
          </p:cNvSpPr>
          <p:nvPr>
            <p:ph type="title"/>
          </p:nvPr>
        </p:nvSpPr>
        <p:spPr/>
        <p:txBody>
          <a:bodyPr>
            <a:noAutofit/>
          </a:bodyPr>
          <a:lstStyle/>
          <a:p>
            <a:r>
              <a:rPr lang="en-US"/>
              <a:t>Register as a Prospective Supplier </a:t>
            </a:r>
            <a:br>
              <a:rPr lang="en-US"/>
            </a:br>
            <a:r>
              <a:rPr lang="en-US"/>
              <a:t>(Part </a:t>
            </a:r>
            <a:r>
              <a:rPr lang="en-US" dirty="0"/>
              <a:t>16 </a:t>
            </a:r>
            <a:r>
              <a:rPr lang="en-US"/>
              <a:t>of </a:t>
            </a:r>
            <a:r>
              <a:rPr lang="en-US" dirty="0"/>
              <a:t>49</a:t>
            </a:r>
            <a:r>
              <a:rPr lang="en-US"/>
              <a:t>)</a:t>
            </a:r>
          </a:p>
        </p:txBody>
      </p:sp>
      <p:sp>
        <p:nvSpPr>
          <p:cNvPr id="10" name="TextBox 9">
            <a:extLst>
              <a:ext uri="{FF2B5EF4-FFF2-40B4-BE49-F238E27FC236}">
                <a16:creationId xmlns:a16="http://schemas.microsoft.com/office/drawing/2014/main" id="{33B69F9C-D0E2-23D5-29DD-AFEAA4BEA27F}"/>
              </a:ext>
              <a:ext uri="{C183D7F6-B498-43B3-948B-1728B52AA6E4}">
                <adec:decorative xmlns:adec="http://schemas.microsoft.com/office/drawing/2017/decorative" val="0"/>
              </a:ext>
            </a:extLst>
          </p:cNvPr>
          <p:cNvSpPr txBox="1"/>
          <p:nvPr/>
        </p:nvSpPr>
        <p:spPr>
          <a:xfrm>
            <a:off x="4667694" y="1717828"/>
            <a:ext cx="2965713" cy="523220"/>
          </a:xfrm>
          <a:prstGeom prst="rect">
            <a:avLst/>
          </a:prstGeom>
          <a:noFill/>
        </p:spPr>
        <p:txBody>
          <a:bodyPr wrap="square" rtlCol="0">
            <a:spAutoFit/>
          </a:bodyPr>
          <a:lstStyle/>
          <a:p>
            <a:pPr algn="ctr"/>
            <a:r>
              <a:rPr lang="en-US" sz="2800" b="1">
                <a:latin typeface="Arial" panose="020B0604020202020204" pitchFamily="34" charset="0"/>
                <a:cs typeface="Arial" panose="020B0604020202020204" pitchFamily="34" charset="0"/>
              </a:rPr>
              <a:t>INSTRUCTIONS</a:t>
            </a:r>
          </a:p>
        </p:txBody>
      </p:sp>
      <p:sp>
        <p:nvSpPr>
          <p:cNvPr id="8" name="Text Placeholder 7">
            <a:extLst>
              <a:ext uri="{FF2B5EF4-FFF2-40B4-BE49-F238E27FC236}">
                <a16:creationId xmlns:a16="http://schemas.microsoft.com/office/drawing/2014/main" id="{61E50879-6365-6858-3A24-97E6F009B534}"/>
              </a:ext>
            </a:extLst>
          </p:cNvPr>
          <p:cNvSpPr>
            <a:spLocks noGrp="1"/>
          </p:cNvSpPr>
          <p:nvPr>
            <p:ph type="body" sz="quarter" idx="13"/>
          </p:nvPr>
        </p:nvSpPr>
        <p:spPr/>
        <p:txBody>
          <a:bodyPr/>
          <a:lstStyle/>
          <a:p>
            <a:pPr marL="742950" indent="-742950">
              <a:buFont typeface="+mj-lt"/>
              <a:buAutoNum type="arabicPeriod" startAt="38"/>
            </a:pPr>
            <a:r>
              <a:rPr lang="en-US" dirty="0"/>
              <a:t>Select </a:t>
            </a:r>
            <a:r>
              <a:rPr lang="en-US" b="1" dirty="0"/>
              <a:t>Use a Mobile Authenticator Application</a:t>
            </a:r>
            <a:r>
              <a:rPr lang="en-US" dirty="0"/>
              <a:t>. </a:t>
            </a:r>
          </a:p>
          <a:p>
            <a:pPr marL="742950" indent="-742950">
              <a:buFont typeface="+mj-lt"/>
              <a:buAutoNum type="arabicPeriod" startAt="38"/>
            </a:pPr>
            <a:r>
              <a:rPr lang="en-US" dirty="0"/>
              <a:t>Click </a:t>
            </a:r>
            <a:r>
              <a:rPr lang="en-US" b="1" dirty="0"/>
              <a:t>Login</a:t>
            </a:r>
            <a:r>
              <a:rPr lang="en-US" dirty="0"/>
              <a:t>.</a:t>
            </a:r>
          </a:p>
          <a:p>
            <a:endParaRPr lang="en-US" dirty="0"/>
          </a:p>
        </p:txBody>
      </p:sp>
      <p:pic>
        <p:nvPicPr>
          <p:cNvPr id="5" name="Picture 4">
            <a:extLst>
              <a:ext uri="{FF2B5EF4-FFF2-40B4-BE49-F238E27FC236}">
                <a16:creationId xmlns:a16="http://schemas.microsoft.com/office/drawing/2014/main" id="{8FF2E5FE-92C5-BB79-59AE-A0450399DF88}"/>
              </a:ext>
              <a:ext uri="{C183D7F6-B498-43B3-948B-1728B52AA6E4}">
                <adec:decorative xmlns:adec="http://schemas.microsoft.com/office/drawing/2017/decorative" val="1"/>
              </a:ext>
            </a:extLst>
          </p:cNvPr>
          <p:cNvPicPr>
            <a:picLocks/>
          </p:cNvPicPr>
          <p:nvPr/>
        </p:nvPicPr>
        <p:blipFill>
          <a:blip r:embed="rId2"/>
          <a:stretch>
            <a:fillRect/>
          </a:stretch>
        </p:blipFill>
        <p:spPr>
          <a:xfrm>
            <a:off x="1066799" y="4843849"/>
            <a:ext cx="10058400" cy="7315200"/>
          </a:xfrm>
          <a:prstGeom prst="rect">
            <a:avLst/>
          </a:prstGeom>
          <a:ln w="12700">
            <a:solidFill>
              <a:schemeClr val="tx1"/>
            </a:solidFill>
          </a:ln>
        </p:spPr>
      </p:pic>
      <p:sp>
        <p:nvSpPr>
          <p:cNvPr id="14" name="Rectangle 13">
            <a:extLst>
              <a:ext uri="{FF2B5EF4-FFF2-40B4-BE49-F238E27FC236}">
                <a16:creationId xmlns:a16="http://schemas.microsoft.com/office/drawing/2014/main" id="{8150F829-7195-2871-213B-44ED80883DCD}"/>
              </a:ext>
              <a:ext uri="{C183D7F6-B498-43B3-948B-1728B52AA6E4}">
                <adec:decorative xmlns:adec="http://schemas.microsoft.com/office/drawing/2017/decorative" val="1"/>
              </a:ext>
            </a:extLst>
          </p:cNvPr>
          <p:cNvSpPr/>
          <p:nvPr/>
        </p:nvSpPr>
        <p:spPr>
          <a:xfrm>
            <a:off x="1385009" y="8317473"/>
            <a:ext cx="5500473" cy="548640"/>
          </a:xfrm>
          <a:prstGeom prst="rect">
            <a:avLst/>
          </a:prstGeom>
          <a:noFill/>
          <a:ln w="3810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5" name="Oval 14">
            <a:extLst>
              <a:ext uri="{FF2B5EF4-FFF2-40B4-BE49-F238E27FC236}">
                <a16:creationId xmlns:a16="http://schemas.microsoft.com/office/drawing/2014/main" id="{8A892508-ABAF-2707-B8CC-C281AF28E801}"/>
              </a:ext>
              <a:ext uri="{C183D7F6-B498-43B3-948B-1728B52AA6E4}">
                <adec:decorative xmlns:adec="http://schemas.microsoft.com/office/drawing/2017/decorative" val="1"/>
              </a:ext>
            </a:extLst>
          </p:cNvPr>
          <p:cNvSpPr>
            <a:spLocks noChangeAspect="1"/>
          </p:cNvSpPr>
          <p:nvPr/>
        </p:nvSpPr>
        <p:spPr>
          <a:xfrm>
            <a:off x="10606877" y="10236024"/>
            <a:ext cx="548640" cy="548640"/>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latin typeface="Arial" panose="020B0604020202020204" pitchFamily="34" charset="0"/>
                <a:cs typeface="Arial" panose="020B0604020202020204" pitchFamily="34" charset="0"/>
              </a:rPr>
              <a:t>39</a:t>
            </a:r>
          </a:p>
        </p:txBody>
      </p:sp>
      <p:sp>
        <p:nvSpPr>
          <p:cNvPr id="16" name="Oval 15">
            <a:extLst>
              <a:ext uri="{FF2B5EF4-FFF2-40B4-BE49-F238E27FC236}">
                <a16:creationId xmlns:a16="http://schemas.microsoft.com/office/drawing/2014/main" id="{D2A42E9F-6626-38D8-674F-4B20B979F5E0}"/>
              </a:ext>
              <a:ext uri="{C183D7F6-B498-43B3-948B-1728B52AA6E4}">
                <adec:decorative xmlns:adec="http://schemas.microsoft.com/office/drawing/2017/decorative" val="1"/>
              </a:ext>
            </a:extLst>
          </p:cNvPr>
          <p:cNvSpPr>
            <a:spLocks noChangeAspect="1"/>
          </p:cNvSpPr>
          <p:nvPr/>
        </p:nvSpPr>
        <p:spPr>
          <a:xfrm>
            <a:off x="6885482" y="8329627"/>
            <a:ext cx="548640" cy="548640"/>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latin typeface="Arial" panose="020B0604020202020204" pitchFamily="34" charset="0"/>
                <a:cs typeface="Arial" panose="020B0604020202020204" pitchFamily="34" charset="0"/>
              </a:rPr>
              <a:t>38</a:t>
            </a:r>
          </a:p>
        </p:txBody>
      </p:sp>
      <p:sp>
        <p:nvSpPr>
          <p:cNvPr id="18" name="Rectangle 17">
            <a:extLst>
              <a:ext uri="{FF2B5EF4-FFF2-40B4-BE49-F238E27FC236}">
                <a16:creationId xmlns:a16="http://schemas.microsoft.com/office/drawing/2014/main" id="{62783EFD-DEBB-997E-50CA-48B5395CB143}"/>
              </a:ext>
              <a:ext uri="{C183D7F6-B498-43B3-948B-1728B52AA6E4}">
                <adec:decorative xmlns:adec="http://schemas.microsoft.com/office/drawing/2017/decorative" val="1"/>
              </a:ext>
            </a:extLst>
          </p:cNvPr>
          <p:cNvSpPr/>
          <p:nvPr/>
        </p:nvSpPr>
        <p:spPr>
          <a:xfrm>
            <a:off x="1443135" y="10074247"/>
            <a:ext cx="9168302" cy="754843"/>
          </a:xfrm>
          <a:prstGeom prst="rect">
            <a:avLst/>
          </a:prstGeom>
          <a:noFill/>
          <a:ln w="3810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Footer Placeholder 2">
            <a:extLst>
              <a:ext uri="{FF2B5EF4-FFF2-40B4-BE49-F238E27FC236}">
                <a16:creationId xmlns:a16="http://schemas.microsoft.com/office/drawing/2014/main" id="{EAB29AE4-D9E4-D732-8A11-21D91654B72E}"/>
              </a:ext>
              <a:ext uri="{C183D7F6-B498-43B3-948B-1728B52AA6E4}">
                <adec:decorative xmlns:adec="http://schemas.microsoft.com/office/drawing/2017/decorative" val="1"/>
              </a:ext>
            </a:extLst>
          </p:cNvPr>
          <p:cNvSpPr>
            <a:spLocks noGrp="1"/>
          </p:cNvSpPr>
          <p:nvPr>
            <p:ph type="ftr" sz="quarter" idx="11"/>
          </p:nvPr>
        </p:nvSpPr>
        <p:spPr/>
        <p:txBody>
          <a:bodyPr/>
          <a:lstStyle/>
          <a:p>
            <a:r>
              <a:rPr lang="en-US"/>
              <a:t>Version 1</a:t>
            </a:r>
          </a:p>
        </p:txBody>
      </p:sp>
      <p:sp>
        <p:nvSpPr>
          <p:cNvPr id="4" name="Slide Number Placeholder 3">
            <a:extLst>
              <a:ext uri="{FF2B5EF4-FFF2-40B4-BE49-F238E27FC236}">
                <a16:creationId xmlns:a16="http://schemas.microsoft.com/office/drawing/2014/main" id="{FEA2AE18-F4B3-6C48-2855-014AE11477A1}"/>
              </a:ext>
              <a:ext uri="{C183D7F6-B498-43B3-948B-1728B52AA6E4}">
                <adec:decorative xmlns:adec="http://schemas.microsoft.com/office/drawing/2017/decorative" val="1"/>
              </a:ext>
            </a:extLst>
          </p:cNvPr>
          <p:cNvSpPr>
            <a:spLocks noGrp="1"/>
          </p:cNvSpPr>
          <p:nvPr>
            <p:ph type="sldNum" sz="quarter" idx="12"/>
          </p:nvPr>
        </p:nvSpPr>
        <p:spPr/>
        <p:txBody>
          <a:bodyPr/>
          <a:lstStyle/>
          <a:p>
            <a:fld id="{A178E8AA-DD40-477F-A66C-355F3DFD5912}" type="slidenum">
              <a:rPr lang="en-US" smtClean="0"/>
              <a:pPr/>
              <a:t>17</a:t>
            </a:fld>
            <a:endParaRPr lang="en-US"/>
          </a:p>
        </p:txBody>
      </p:sp>
      <p:sp>
        <p:nvSpPr>
          <p:cNvPr id="2" name="Date Placeholder 1">
            <a:extLst>
              <a:ext uri="{FF2B5EF4-FFF2-40B4-BE49-F238E27FC236}">
                <a16:creationId xmlns:a16="http://schemas.microsoft.com/office/drawing/2014/main" id="{80D6D6AB-A778-DAC5-21ED-A7934A54CE69}"/>
              </a:ext>
              <a:ext uri="{C183D7F6-B498-43B3-948B-1728B52AA6E4}">
                <adec:decorative xmlns:adec="http://schemas.microsoft.com/office/drawing/2017/decorative" val="1"/>
              </a:ext>
            </a:extLst>
          </p:cNvPr>
          <p:cNvSpPr>
            <a:spLocks noGrp="1"/>
          </p:cNvSpPr>
          <p:nvPr>
            <p:ph type="dt" sz="half" idx="10"/>
          </p:nvPr>
        </p:nvSpPr>
        <p:spPr/>
        <p:txBody>
          <a:bodyPr/>
          <a:lstStyle/>
          <a:p>
            <a:fld id="{AABB7832-A06D-4E8B-A914-BDD6443ECE72}" type="datetime1">
              <a:rPr lang="en-US" smtClean="0"/>
              <a:t>5/20/2026</a:t>
            </a:fld>
            <a:endParaRPr lang="en-US"/>
          </a:p>
        </p:txBody>
      </p:sp>
    </p:spTree>
    <p:extLst>
      <p:ext uri="{BB962C8B-B14F-4D97-AF65-F5344CB8AC3E}">
        <p14:creationId xmlns:p14="http://schemas.microsoft.com/office/powerpoint/2010/main" val="351344073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A070F85-094F-CAAA-1889-517EC156B14C}"/>
            </a:ext>
          </a:extLst>
        </p:cNvPr>
        <p:cNvGrpSpPr/>
        <p:nvPr/>
      </p:nvGrpSpPr>
      <p:grpSpPr>
        <a:xfrm>
          <a:off x="0" y="0"/>
          <a:ext cx="0" cy="0"/>
          <a:chOff x="0" y="0"/>
          <a:chExt cx="0" cy="0"/>
        </a:xfrm>
      </p:grpSpPr>
      <p:sp>
        <p:nvSpPr>
          <p:cNvPr id="13" name="Title 4">
            <a:extLst>
              <a:ext uri="{FF2B5EF4-FFF2-40B4-BE49-F238E27FC236}">
                <a16:creationId xmlns:a16="http://schemas.microsoft.com/office/drawing/2014/main" id="{43B02F47-532D-4DCE-C058-7D4A537B0B18}"/>
              </a:ext>
            </a:extLst>
          </p:cNvPr>
          <p:cNvSpPr>
            <a:spLocks noGrp="1"/>
          </p:cNvSpPr>
          <p:nvPr>
            <p:ph type="title"/>
          </p:nvPr>
        </p:nvSpPr>
        <p:spPr/>
        <p:txBody>
          <a:bodyPr>
            <a:noAutofit/>
          </a:bodyPr>
          <a:lstStyle/>
          <a:p>
            <a:r>
              <a:rPr lang="en-US"/>
              <a:t>Register as a Prospective Supplier</a:t>
            </a:r>
            <a:br>
              <a:rPr lang="en-US"/>
            </a:br>
            <a:r>
              <a:rPr lang="en-US"/>
              <a:t>(Part </a:t>
            </a:r>
            <a:r>
              <a:rPr lang="en-US" dirty="0"/>
              <a:t>17 </a:t>
            </a:r>
            <a:r>
              <a:rPr lang="en-US"/>
              <a:t>of </a:t>
            </a:r>
            <a:r>
              <a:rPr lang="en-US" dirty="0"/>
              <a:t>49</a:t>
            </a:r>
            <a:r>
              <a:rPr lang="en-US"/>
              <a:t>)</a:t>
            </a:r>
          </a:p>
        </p:txBody>
      </p:sp>
      <p:sp>
        <p:nvSpPr>
          <p:cNvPr id="12" name="TextBox 11">
            <a:extLst>
              <a:ext uri="{FF2B5EF4-FFF2-40B4-BE49-F238E27FC236}">
                <a16:creationId xmlns:a16="http://schemas.microsoft.com/office/drawing/2014/main" id="{0C2B56E8-1D5B-B4D8-2B62-BF1EA86D3449}"/>
              </a:ext>
              <a:ext uri="{C183D7F6-B498-43B3-948B-1728B52AA6E4}">
                <adec:decorative xmlns:adec="http://schemas.microsoft.com/office/drawing/2017/decorative" val="0"/>
              </a:ext>
            </a:extLst>
          </p:cNvPr>
          <p:cNvSpPr txBox="1"/>
          <p:nvPr/>
        </p:nvSpPr>
        <p:spPr>
          <a:xfrm>
            <a:off x="4667694" y="1717828"/>
            <a:ext cx="2938438" cy="523220"/>
          </a:xfrm>
          <a:prstGeom prst="rect">
            <a:avLst/>
          </a:prstGeom>
          <a:noFill/>
        </p:spPr>
        <p:txBody>
          <a:bodyPr wrap="square" rtlCol="0">
            <a:spAutoFit/>
          </a:bodyPr>
          <a:lstStyle/>
          <a:p>
            <a:pPr algn="ctr"/>
            <a:r>
              <a:rPr lang="en-US" sz="2800" b="1">
                <a:latin typeface="Arial" panose="020B0604020202020204" pitchFamily="34" charset="0"/>
                <a:cs typeface="Arial" panose="020B0604020202020204" pitchFamily="34" charset="0"/>
              </a:rPr>
              <a:t>INSTRUCTIONS</a:t>
            </a:r>
          </a:p>
        </p:txBody>
      </p:sp>
      <p:sp>
        <p:nvSpPr>
          <p:cNvPr id="6" name="Text Placeholder 5">
            <a:extLst>
              <a:ext uri="{FF2B5EF4-FFF2-40B4-BE49-F238E27FC236}">
                <a16:creationId xmlns:a16="http://schemas.microsoft.com/office/drawing/2014/main" id="{CEA61E47-C573-4378-DE54-5C904B996D16}"/>
              </a:ext>
            </a:extLst>
          </p:cNvPr>
          <p:cNvSpPr>
            <a:spLocks noGrp="1"/>
          </p:cNvSpPr>
          <p:nvPr>
            <p:ph type="body" sz="quarter" idx="13"/>
          </p:nvPr>
        </p:nvSpPr>
        <p:spPr/>
        <p:txBody>
          <a:bodyPr/>
          <a:lstStyle/>
          <a:p>
            <a:pPr marL="742950" indent="-742950">
              <a:buFont typeface="+mj-lt"/>
              <a:buAutoNum type="arabicPeriod" startAt="40"/>
            </a:pPr>
            <a:r>
              <a:rPr lang="en-CA" dirty="0">
                <a:solidFill>
                  <a:srgbClr val="242424"/>
                </a:solidFill>
              </a:rPr>
              <a:t>Enter </a:t>
            </a:r>
            <a:r>
              <a:rPr lang="en-CA" b="1" dirty="0">
                <a:solidFill>
                  <a:srgbClr val="242424"/>
                </a:solidFill>
              </a:rPr>
              <a:t>One-Time Code*</a:t>
            </a:r>
            <a:r>
              <a:rPr lang="en-CA" dirty="0">
                <a:solidFill>
                  <a:srgbClr val="242424"/>
                </a:solidFill>
              </a:rPr>
              <a:t>.</a:t>
            </a:r>
          </a:p>
          <a:p>
            <a:pPr marL="742950" indent="-742950">
              <a:buFont typeface="+mj-lt"/>
              <a:buAutoNum type="arabicPeriod" startAt="40"/>
            </a:pPr>
            <a:r>
              <a:rPr lang="en-US" dirty="0"/>
              <a:t>Enter </a:t>
            </a:r>
            <a:r>
              <a:rPr lang="en-US" b="1" dirty="0"/>
              <a:t>Device Name</a:t>
            </a:r>
            <a:r>
              <a:rPr lang="en-US" dirty="0"/>
              <a:t> (optional). </a:t>
            </a:r>
          </a:p>
          <a:p>
            <a:pPr marL="742950" indent="-742950">
              <a:buFont typeface="+mj-lt"/>
              <a:buAutoNum type="arabicPeriod" startAt="40"/>
            </a:pPr>
            <a:r>
              <a:rPr lang="en-US" dirty="0"/>
              <a:t>Click </a:t>
            </a:r>
            <a:r>
              <a:rPr lang="en-US" b="1" dirty="0"/>
              <a:t>Submit</a:t>
            </a:r>
            <a:r>
              <a:rPr lang="en-US" dirty="0"/>
              <a:t>.</a:t>
            </a:r>
          </a:p>
          <a:p>
            <a:pPr marL="777240" marR="0" lvl="0" indent="0" algn="l" defTabSz="1219170" rtl="0" eaLnBrk="1" fontAlgn="auto" latinLnBrk="0" hangingPunct="1">
              <a:lnSpc>
                <a:spcPct val="90000"/>
              </a:lnSpc>
              <a:spcBef>
                <a:spcPts val="1333"/>
              </a:spcBef>
              <a:spcAft>
                <a:spcPts val="0"/>
              </a:spcAft>
              <a:buClrTx/>
              <a:buSzTx/>
              <a:buFont typeface="+mj-lt"/>
              <a:buNone/>
              <a:tabLst/>
              <a:defRPr/>
            </a:pPr>
            <a:r>
              <a:rPr kumimoji="0" lang="en-CA" sz="2800" b="1" i="0" u="none" strike="noStrike" kern="1200" cap="none" spc="0" normalizeH="0" baseline="0" noProof="0" dirty="0">
                <a:ln>
                  <a:noFill/>
                </a:ln>
                <a:solidFill>
                  <a:srgbClr val="242424"/>
                </a:solidFill>
                <a:effectLst/>
                <a:uLnTx/>
                <a:uFillTx/>
                <a:latin typeface="Arial" panose="020B0604020202020204" pitchFamily="34" charset="0"/>
                <a:ea typeface="+mn-ea"/>
                <a:cs typeface="Arial" panose="020B0604020202020204" pitchFamily="34" charset="0"/>
              </a:rPr>
              <a:t>Note</a:t>
            </a:r>
            <a:r>
              <a:rPr kumimoji="0" lang="en-CA" sz="2800" i="0" u="none" strike="noStrike" kern="1200" cap="none" spc="0" normalizeH="0" baseline="0" noProof="0" dirty="0">
                <a:ln>
                  <a:noFill/>
                </a:ln>
                <a:solidFill>
                  <a:srgbClr val="242424"/>
                </a:solidFill>
                <a:effectLst/>
                <a:uLnTx/>
                <a:uFillTx/>
                <a:latin typeface="Arial" panose="020B0604020202020204" pitchFamily="34" charset="0"/>
                <a:ea typeface="+mn-ea"/>
                <a:cs typeface="Arial" panose="020B0604020202020204" pitchFamily="34" charset="0"/>
              </a:rPr>
              <a:t>:</a:t>
            </a:r>
            <a:r>
              <a:rPr kumimoji="0" lang="en-CA" sz="2800" b="1" i="0" u="none" strike="noStrike" kern="1200" cap="none" spc="0" normalizeH="0" baseline="0" noProof="0" dirty="0">
                <a:ln>
                  <a:noFill/>
                </a:ln>
                <a:solidFill>
                  <a:srgbClr val="242424"/>
                </a:solidFill>
                <a:effectLst/>
                <a:uLnTx/>
                <a:uFillTx/>
                <a:latin typeface="Arial" panose="020B0604020202020204" pitchFamily="34" charset="0"/>
                <a:ea typeface="+mn-ea"/>
                <a:cs typeface="Arial" panose="020B0604020202020204" pitchFamily="34" charset="0"/>
              </a:rPr>
              <a:t> </a:t>
            </a:r>
            <a:r>
              <a:rPr kumimoji="0" lang="en-CA" sz="2800" b="0" i="0" u="none" strike="noStrike" kern="1200" cap="none" spc="0" normalizeH="0" baseline="0" noProof="0" dirty="0">
                <a:ln>
                  <a:noFill/>
                </a:ln>
                <a:solidFill>
                  <a:srgbClr val="242424"/>
                </a:solidFill>
                <a:effectLst/>
                <a:uLnTx/>
                <a:uFillTx/>
                <a:latin typeface="Arial" panose="020B0604020202020204" pitchFamily="34" charset="0"/>
                <a:ea typeface="+mn-ea"/>
                <a:cs typeface="Arial" panose="020B0604020202020204" pitchFamily="34" charset="0"/>
              </a:rPr>
              <a:t>Skip to </a:t>
            </a:r>
            <a:r>
              <a:rPr kumimoji="0" lang="en-CA" sz="2800" b="0" i="1" u="none" strike="noStrike" kern="1200" cap="none" spc="0" normalizeH="0" baseline="0" noProof="0" dirty="0">
                <a:ln>
                  <a:noFill/>
                </a:ln>
                <a:solidFill>
                  <a:srgbClr val="242424"/>
                </a:solidFill>
                <a:effectLst/>
                <a:uLnTx/>
                <a:uFillTx/>
                <a:latin typeface="Arial" panose="020B0604020202020204" pitchFamily="34" charset="0"/>
                <a:ea typeface="+mn-ea"/>
                <a:cs typeface="Arial" panose="020B0604020202020204" pitchFamily="34" charset="0"/>
              </a:rPr>
              <a:t>Step </a:t>
            </a:r>
            <a:r>
              <a:rPr lang="en-CA" sz="2800" i="1" dirty="0">
                <a:solidFill>
                  <a:srgbClr val="242424"/>
                </a:solidFill>
              </a:rPr>
              <a:t>51</a:t>
            </a:r>
            <a:r>
              <a:rPr kumimoji="0" lang="en-CA" sz="2800" b="0" i="1" u="none" strike="noStrike" kern="1200" cap="none" spc="0" normalizeH="0" baseline="0" noProof="0" dirty="0">
                <a:ln>
                  <a:noFill/>
                </a:ln>
                <a:solidFill>
                  <a:srgbClr val="242424"/>
                </a:solidFill>
                <a:effectLst/>
                <a:uLnTx/>
                <a:uFillTx/>
                <a:latin typeface="Arial" panose="020B0604020202020204" pitchFamily="34" charset="0"/>
                <a:ea typeface="+mn-ea"/>
                <a:cs typeface="Arial" panose="020B0604020202020204" pitchFamily="34" charset="0"/>
              </a:rPr>
              <a:t> </a:t>
            </a:r>
            <a:r>
              <a:rPr kumimoji="0" lang="en-CA" sz="2800" b="0" i="0" u="none" strike="noStrike" kern="1200" cap="none" spc="0" normalizeH="0" baseline="0" noProof="0" dirty="0">
                <a:ln>
                  <a:noFill/>
                </a:ln>
                <a:solidFill>
                  <a:srgbClr val="242424"/>
                </a:solidFill>
                <a:effectLst/>
                <a:uLnTx/>
                <a:uFillTx/>
                <a:latin typeface="Arial" panose="020B0604020202020204" pitchFamily="34" charset="0"/>
                <a:ea typeface="+mn-ea"/>
                <a:cs typeface="Arial" panose="020B0604020202020204" pitchFamily="34" charset="0"/>
              </a:rPr>
              <a:t>to continue. </a:t>
            </a:r>
            <a:endParaRPr kumimoji="0" lang="en-US" sz="2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endParaRPr lang="en-US" dirty="0"/>
          </a:p>
        </p:txBody>
      </p:sp>
      <p:pic>
        <p:nvPicPr>
          <p:cNvPr id="9" name="Picture 8">
            <a:extLst>
              <a:ext uri="{FF2B5EF4-FFF2-40B4-BE49-F238E27FC236}">
                <a16:creationId xmlns:a16="http://schemas.microsoft.com/office/drawing/2014/main" id="{06BC30FD-8ABC-AAFF-9C75-4DCA46330DA0}"/>
              </a:ext>
              <a:ext uri="{C183D7F6-B498-43B3-948B-1728B52AA6E4}">
                <adec:decorative xmlns:adec="http://schemas.microsoft.com/office/drawing/2017/decorative" val="1"/>
              </a:ext>
            </a:extLst>
          </p:cNvPr>
          <p:cNvPicPr>
            <a:picLocks/>
          </p:cNvPicPr>
          <p:nvPr/>
        </p:nvPicPr>
        <p:blipFill>
          <a:blip r:embed="rId2"/>
          <a:srcRect l="1389" t="922" b="1"/>
          <a:stretch>
            <a:fillRect/>
          </a:stretch>
        </p:blipFill>
        <p:spPr>
          <a:xfrm>
            <a:off x="3352799" y="5072125"/>
            <a:ext cx="5486400" cy="10058400"/>
          </a:xfrm>
          <a:prstGeom prst="rect">
            <a:avLst/>
          </a:prstGeom>
          <a:ln w="12700">
            <a:solidFill>
              <a:srgbClr val="242424"/>
            </a:solidFill>
          </a:ln>
        </p:spPr>
      </p:pic>
      <p:sp>
        <p:nvSpPr>
          <p:cNvPr id="8" name="Rectangle 7">
            <a:extLst>
              <a:ext uri="{FF2B5EF4-FFF2-40B4-BE49-F238E27FC236}">
                <a16:creationId xmlns:a16="http://schemas.microsoft.com/office/drawing/2014/main" id="{F7E77290-C9A1-65A3-780A-9F0526E4CCFB}"/>
              </a:ext>
              <a:ext uri="{C183D7F6-B498-43B3-948B-1728B52AA6E4}">
                <adec:decorative xmlns:adec="http://schemas.microsoft.com/office/drawing/2017/decorative" val="1"/>
              </a:ext>
            </a:extLst>
          </p:cNvPr>
          <p:cNvSpPr/>
          <p:nvPr/>
        </p:nvSpPr>
        <p:spPr>
          <a:xfrm>
            <a:off x="3625417" y="14483377"/>
            <a:ext cx="4893741" cy="445287"/>
          </a:xfrm>
          <a:prstGeom prst="rect">
            <a:avLst/>
          </a:prstGeom>
          <a:noFill/>
          <a:ln w="3810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 name="Rectangle 9">
            <a:extLst>
              <a:ext uri="{FF2B5EF4-FFF2-40B4-BE49-F238E27FC236}">
                <a16:creationId xmlns:a16="http://schemas.microsoft.com/office/drawing/2014/main" id="{C89A5EE6-8A56-AF54-500E-61281286928E}"/>
              </a:ext>
              <a:ext uri="{C183D7F6-B498-43B3-948B-1728B52AA6E4}">
                <adec:decorative xmlns:adec="http://schemas.microsoft.com/office/drawing/2017/decorative" val="1"/>
              </a:ext>
            </a:extLst>
          </p:cNvPr>
          <p:cNvSpPr/>
          <p:nvPr/>
        </p:nvSpPr>
        <p:spPr>
          <a:xfrm>
            <a:off x="3627118" y="12500828"/>
            <a:ext cx="4892041" cy="465510"/>
          </a:xfrm>
          <a:prstGeom prst="rect">
            <a:avLst/>
          </a:prstGeom>
          <a:noFill/>
          <a:ln w="3810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Rectangle 13">
            <a:extLst>
              <a:ext uri="{FF2B5EF4-FFF2-40B4-BE49-F238E27FC236}">
                <a16:creationId xmlns:a16="http://schemas.microsoft.com/office/drawing/2014/main" id="{9CA56FC6-8A2D-5E36-0770-89BCBBA4FF75}"/>
              </a:ext>
              <a:ext uri="{C183D7F6-B498-43B3-948B-1728B52AA6E4}">
                <adec:decorative xmlns:adec="http://schemas.microsoft.com/office/drawing/2017/decorative" val="1"/>
              </a:ext>
            </a:extLst>
          </p:cNvPr>
          <p:cNvSpPr/>
          <p:nvPr/>
        </p:nvSpPr>
        <p:spPr>
          <a:xfrm>
            <a:off x="3616959" y="13530783"/>
            <a:ext cx="4902200" cy="465510"/>
          </a:xfrm>
          <a:prstGeom prst="rect">
            <a:avLst/>
          </a:prstGeom>
          <a:noFill/>
          <a:ln w="3810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5" name="Oval 14">
            <a:extLst>
              <a:ext uri="{FF2B5EF4-FFF2-40B4-BE49-F238E27FC236}">
                <a16:creationId xmlns:a16="http://schemas.microsoft.com/office/drawing/2014/main" id="{535B25A7-A905-FC96-7796-6A3D82E6AEC8}"/>
              </a:ext>
              <a:ext uri="{C183D7F6-B498-43B3-948B-1728B52AA6E4}">
                <adec:decorative xmlns:adec="http://schemas.microsoft.com/office/drawing/2017/decorative" val="1"/>
              </a:ext>
            </a:extLst>
          </p:cNvPr>
          <p:cNvSpPr>
            <a:spLocks noChangeAspect="1"/>
          </p:cNvSpPr>
          <p:nvPr/>
        </p:nvSpPr>
        <p:spPr>
          <a:xfrm>
            <a:off x="8520518" y="12464281"/>
            <a:ext cx="548640" cy="548640"/>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latin typeface="Arial" panose="020B0604020202020204" pitchFamily="34" charset="0"/>
                <a:cs typeface="Arial" panose="020B0604020202020204" pitchFamily="34" charset="0"/>
              </a:rPr>
              <a:t>40</a:t>
            </a:r>
          </a:p>
        </p:txBody>
      </p:sp>
      <p:sp>
        <p:nvSpPr>
          <p:cNvPr id="16" name="Oval 15">
            <a:extLst>
              <a:ext uri="{FF2B5EF4-FFF2-40B4-BE49-F238E27FC236}">
                <a16:creationId xmlns:a16="http://schemas.microsoft.com/office/drawing/2014/main" id="{5C7BF16D-C0AC-E47D-11A4-87ADB925A956}"/>
              </a:ext>
              <a:ext uri="{C183D7F6-B498-43B3-948B-1728B52AA6E4}">
                <adec:decorative xmlns:adec="http://schemas.microsoft.com/office/drawing/2017/decorative" val="1"/>
              </a:ext>
            </a:extLst>
          </p:cNvPr>
          <p:cNvSpPr>
            <a:spLocks noChangeAspect="1"/>
          </p:cNvSpPr>
          <p:nvPr/>
        </p:nvSpPr>
        <p:spPr>
          <a:xfrm>
            <a:off x="8517456" y="13489218"/>
            <a:ext cx="548640" cy="548640"/>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latin typeface="Arial" panose="020B0604020202020204" pitchFamily="34" charset="0"/>
                <a:cs typeface="Arial" panose="020B0604020202020204" pitchFamily="34" charset="0"/>
              </a:rPr>
              <a:t>41</a:t>
            </a:r>
          </a:p>
        </p:txBody>
      </p:sp>
      <p:sp>
        <p:nvSpPr>
          <p:cNvPr id="17" name="Oval 16">
            <a:extLst>
              <a:ext uri="{FF2B5EF4-FFF2-40B4-BE49-F238E27FC236}">
                <a16:creationId xmlns:a16="http://schemas.microsoft.com/office/drawing/2014/main" id="{57E6D5CF-D80A-C21E-46DC-5B1078201385}"/>
              </a:ext>
              <a:ext uri="{C183D7F6-B498-43B3-948B-1728B52AA6E4}">
                <adec:decorative xmlns:adec="http://schemas.microsoft.com/office/drawing/2017/decorative" val="1"/>
              </a:ext>
            </a:extLst>
          </p:cNvPr>
          <p:cNvSpPr>
            <a:spLocks noChangeAspect="1"/>
          </p:cNvSpPr>
          <p:nvPr/>
        </p:nvSpPr>
        <p:spPr>
          <a:xfrm>
            <a:off x="8517456" y="14430233"/>
            <a:ext cx="548640" cy="548640"/>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latin typeface="Arial" panose="020B0604020202020204" pitchFamily="34" charset="0"/>
                <a:cs typeface="Arial" panose="020B0604020202020204" pitchFamily="34" charset="0"/>
              </a:rPr>
              <a:t>42</a:t>
            </a:r>
          </a:p>
        </p:txBody>
      </p:sp>
      <p:sp>
        <p:nvSpPr>
          <p:cNvPr id="2" name="Date Placeholder 1">
            <a:extLst>
              <a:ext uri="{FF2B5EF4-FFF2-40B4-BE49-F238E27FC236}">
                <a16:creationId xmlns:a16="http://schemas.microsoft.com/office/drawing/2014/main" id="{C513664A-201B-0EBA-E380-F686717141F5}"/>
              </a:ext>
              <a:ext uri="{C183D7F6-B498-43B3-948B-1728B52AA6E4}">
                <adec:decorative xmlns:adec="http://schemas.microsoft.com/office/drawing/2017/decorative" val="1"/>
              </a:ext>
            </a:extLst>
          </p:cNvPr>
          <p:cNvSpPr>
            <a:spLocks noGrp="1"/>
          </p:cNvSpPr>
          <p:nvPr>
            <p:ph type="dt" sz="half" idx="10"/>
          </p:nvPr>
        </p:nvSpPr>
        <p:spPr/>
        <p:txBody>
          <a:bodyPr/>
          <a:lstStyle/>
          <a:p>
            <a:fld id="{AABB7832-A06D-4E8B-A914-BDD6443ECE72}" type="datetime1">
              <a:rPr lang="en-US" smtClean="0"/>
              <a:t>5/20/2026</a:t>
            </a:fld>
            <a:endParaRPr lang="en-US"/>
          </a:p>
        </p:txBody>
      </p:sp>
      <p:sp>
        <p:nvSpPr>
          <p:cNvPr id="3" name="Footer Placeholder 2">
            <a:extLst>
              <a:ext uri="{FF2B5EF4-FFF2-40B4-BE49-F238E27FC236}">
                <a16:creationId xmlns:a16="http://schemas.microsoft.com/office/drawing/2014/main" id="{906CF9BE-77E4-243B-0E15-47422766DB38}"/>
              </a:ext>
              <a:ext uri="{C183D7F6-B498-43B3-948B-1728B52AA6E4}">
                <adec:decorative xmlns:adec="http://schemas.microsoft.com/office/drawing/2017/decorative" val="1"/>
              </a:ext>
            </a:extLst>
          </p:cNvPr>
          <p:cNvSpPr>
            <a:spLocks noGrp="1"/>
          </p:cNvSpPr>
          <p:nvPr>
            <p:ph type="ftr" sz="quarter" idx="11"/>
          </p:nvPr>
        </p:nvSpPr>
        <p:spPr/>
        <p:txBody>
          <a:bodyPr/>
          <a:lstStyle/>
          <a:p>
            <a:r>
              <a:rPr lang="en-US"/>
              <a:t>Version 1</a:t>
            </a:r>
          </a:p>
        </p:txBody>
      </p:sp>
      <p:sp>
        <p:nvSpPr>
          <p:cNvPr id="4" name="Slide Number Placeholder 3">
            <a:extLst>
              <a:ext uri="{FF2B5EF4-FFF2-40B4-BE49-F238E27FC236}">
                <a16:creationId xmlns:a16="http://schemas.microsoft.com/office/drawing/2014/main" id="{5C8FA2EA-CF27-5FFB-399B-9AED182B4163}"/>
              </a:ext>
              <a:ext uri="{C183D7F6-B498-43B3-948B-1728B52AA6E4}">
                <adec:decorative xmlns:adec="http://schemas.microsoft.com/office/drawing/2017/decorative" val="1"/>
              </a:ext>
            </a:extLst>
          </p:cNvPr>
          <p:cNvSpPr>
            <a:spLocks noGrp="1"/>
          </p:cNvSpPr>
          <p:nvPr>
            <p:ph type="sldNum" sz="quarter" idx="12"/>
          </p:nvPr>
        </p:nvSpPr>
        <p:spPr/>
        <p:txBody>
          <a:bodyPr/>
          <a:lstStyle/>
          <a:p>
            <a:fld id="{A178E8AA-DD40-477F-A66C-355F3DFD5912}" type="slidenum">
              <a:rPr lang="en-US" smtClean="0"/>
              <a:pPr/>
              <a:t>18</a:t>
            </a:fld>
            <a:endParaRPr lang="en-US"/>
          </a:p>
        </p:txBody>
      </p:sp>
    </p:spTree>
    <p:extLst>
      <p:ext uri="{BB962C8B-B14F-4D97-AF65-F5344CB8AC3E}">
        <p14:creationId xmlns:p14="http://schemas.microsoft.com/office/powerpoint/2010/main" val="241445929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5349A52-E272-664C-23AA-63D9203EC5A7}"/>
            </a:ext>
          </a:extLst>
        </p:cNvPr>
        <p:cNvGrpSpPr/>
        <p:nvPr/>
      </p:nvGrpSpPr>
      <p:grpSpPr>
        <a:xfrm>
          <a:off x="0" y="0"/>
          <a:ext cx="0" cy="0"/>
          <a:chOff x="0" y="0"/>
          <a:chExt cx="0" cy="0"/>
        </a:xfrm>
      </p:grpSpPr>
      <p:sp>
        <p:nvSpPr>
          <p:cNvPr id="11" name="Title 4">
            <a:extLst>
              <a:ext uri="{FF2B5EF4-FFF2-40B4-BE49-F238E27FC236}">
                <a16:creationId xmlns:a16="http://schemas.microsoft.com/office/drawing/2014/main" id="{6088C161-CFE7-24D6-2D77-70CC7F879419}"/>
              </a:ext>
            </a:extLst>
          </p:cNvPr>
          <p:cNvSpPr>
            <a:spLocks noGrp="1"/>
          </p:cNvSpPr>
          <p:nvPr>
            <p:ph type="title"/>
          </p:nvPr>
        </p:nvSpPr>
        <p:spPr/>
        <p:txBody>
          <a:bodyPr>
            <a:noAutofit/>
          </a:bodyPr>
          <a:lstStyle/>
          <a:p>
            <a:r>
              <a:rPr lang="en-US"/>
              <a:t>Register as a Prospective Supplier </a:t>
            </a:r>
            <a:br>
              <a:rPr lang="en-US"/>
            </a:br>
            <a:r>
              <a:rPr lang="en-US"/>
              <a:t>(Part </a:t>
            </a:r>
            <a:r>
              <a:rPr lang="en-US" dirty="0"/>
              <a:t>18 </a:t>
            </a:r>
            <a:r>
              <a:rPr lang="en-US"/>
              <a:t>of </a:t>
            </a:r>
            <a:r>
              <a:rPr lang="en-US" dirty="0"/>
              <a:t>49</a:t>
            </a:r>
            <a:r>
              <a:rPr lang="en-US"/>
              <a:t>)</a:t>
            </a:r>
          </a:p>
        </p:txBody>
      </p:sp>
      <p:sp>
        <p:nvSpPr>
          <p:cNvPr id="10" name="TextBox 9">
            <a:extLst>
              <a:ext uri="{FF2B5EF4-FFF2-40B4-BE49-F238E27FC236}">
                <a16:creationId xmlns:a16="http://schemas.microsoft.com/office/drawing/2014/main" id="{941B6AC2-423C-CB9C-F768-DD6E780623F2}"/>
              </a:ext>
              <a:ext uri="{C183D7F6-B498-43B3-948B-1728B52AA6E4}">
                <adec:decorative xmlns:adec="http://schemas.microsoft.com/office/drawing/2017/decorative" val="0"/>
              </a:ext>
            </a:extLst>
          </p:cNvPr>
          <p:cNvSpPr txBox="1"/>
          <p:nvPr/>
        </p:nvSpPr>
        <p:spPr>
          <a:xfrm>
            <a:off x="4667694" y="1717828"/>
            <a:ext cx="2938438" cy="523220"/>
          </a:xfrm>
          <a:prstGeom prst="rect">
            <a:avLst/>
          </a:prstGeom>
          <a:noFill/>
        </p:spPr>
        <p:txBody>
          <a:bodyPr wrap="square" rtlCol="0">
            <a:spAutoFit/>
          </a:bodyPr>
          <a:lstStyle/>
          <a:p>
            <a:pPr algn="ctr"/>
            <a:r>
              <a:rPr lang="en-US" sz="2800" b="1">
                <a:latin typeface="Arial" panose="020B0604020202020204" pitchFamily="34" charset="0"/>
                <a:cs typeface="Arial" panose="020B0604020202020204" pitchFamily="34" charset="0"/>
              </a:rPr>
              <a:t>INSTRUCTIONS</a:t>
            </a:r>
          </a:p>
        </p:txBody>
      </p:sp>
      <p:sp>
        <p:nvSpPr>
          <p:cNvPr id="8" name="Text Placeholder 7">
            <a:extLst>
              <a:ext uri="{FF2B5EF4-FFF2-40B4-BE49-F238E27FC236}">
                <a16:creationId xmlns:a16="http://schemas.microsoft.com/office/drawing/2014/main" id="{560E2D87-7AD9-9A6D-6C89-9F5F77F9D561}"/>
              </a:ext>
            </a:extLst>
          </p:cNvPr>
          <p:cNvSpPr>
            <a:spLocks noGrp="1"/>
          </p:cNvSpPr>
          <p:nvPr>
            <p:ph type="body" sz="quarter" idx="13"/>
          </p:nvPr>
        </p:nvSpPr>
        <p:spPr/>
        <p:txBody>
          <a:bodyPr/>
          <a:lstStyle/>
          <a:p>
            <a:pPr marL="742950" indent="-742950">
              <a:buFont typeface="+mj-lt"/>
              <a:buAutoNum type="arabicPeriod" startAt="43"/>
            </a:pPr>
            <a:r>
              <a:rPr lang="en-US" dirty="0"/>
              <a:t>Select </a:t>
            </a:r>
            <a:r>
              <a:rPr lang="en-US" b="1" dirty="0"/>
              <a:t>Use a Mobile Phone Number</a:t>
            </a:r>
            <a:r>
              <a:rPr lang="en-US" dirty="0"/>
              <a:t>. </a:t>
            </a:r>
          </a:p>
          <a:p>
            <a:pPr marL="742950" indent="-742950">
              <a:buFont typeface="+mj-lt"/>
              <a:buAutoNum type="arabicPeriod" startAt="43"/>
            </a:pPr>
            <a:r>
              <a:rPr lang="en-US" dirty="0"/>
              <a:t>Click </a:t>
            </a:r>
            <a:r>
              <a:rPr lang="en-US" b="1" dirty="0"/>
              <a:t>Login</a:t>
            </a:r>
            <a:r>
              <a:rPr lang="en-US" dirty="0"/>
              <a:t>.</a:t>
            </a:r>
          </a:p>
          <a:p>
            <a:endParaRPr lang="en-US" dirty="0"/>
          </a:p>
        </p:txBody>
      </p:sp>
      <p:pic>
        <p:nvPicPr>
          <p:cNvPr id="5" name="Picture 4">
            <a:extLst>
              <a:ext uri="{FF2B5EF4-FFF2-40B4-BE49-F238E27FC236}">
                <a16:creationId xmlns:a16="http://schemas.microsoft.com/office/drawing/2014/main" id="{317D9710-06CB-776A-ACAF-DA0D5EE8E268}"/>
              </a:ext>
              <a:ext uri="{C183D7F6-B498-43B3-948B-1728B52AA6E4}">
                <adec:decorative xmlns:adec="http://schemas.microsoft.com/office/drawing/2017/decorative" val="1"/>
              </a:ext>
            </a:extLst>
          </p:cNvPr>
          <p:cNvPicPr>
            <a:picLocks/>
          </p:cNvPicPr>
          <p:nvPr/>
        </p:nvPicPr>
        <p:blipFill>
          <a:blip r:embed="rId2"/>
          <a:stretch>
            <a:fillRect/>
          </a:stretch>
        </p:blipFill>
        <p:spPr>
          <a:xfrm>
            <a:off x="1133302" y="5121100"/>
            <a:ext cx="10058400" cy="7315200"/>
          </a:xfrm>
          <a:prstGeom prst="rect">
            <a:avLst/>
          </a:prstGeom>
          <a:ln w="12700">
            <a:solidFill>
              <a:schemeClr val="tx1"/>
            </a:solidFill>
          </a:ln>
        </p:spPr>
      </p:pic>
      <p:sp>
        <p:nvSpPr>
          <p:cNvPr id="14" name="Rectangle 13">
            <a:extLst>
              <a:ext uri="{FF2B5EF4-FFF2-40B4-BE49-F238E27FC236}">
                <a16:creationId xmlns:a16="http://schemas.microsoft.com/office/drawing/2014/main" id="{B7648F8E-5B00-7F73-582B-2145D9A6B14B}"/>
              </a:ext>
              <a:ext uri="{C183D7F6-B498-43B3-948B-1728B52AA6E4}">
                <adec:decorative xmlns:adec="http://schemas.microsoft.com/office/drawing/2017/decorative" val="1"/>
              </a:ext>
            </a:extLst>
          </p:cNvPr>
          <p:cNvSpPr/>
          <p:nvPr/>
        </p:nvSpPr>
        <p:spPr>
          <a:xfrm>
            <a:off x="1430372" y="9258041"/>
            <a:ext cx="4302055" cy="548640"/>
          </a:xfrm>
          <a:prstGeom prst="rect">
            <a:avLst/>
          </a:prstGeom>
          <a:noFill/>
          <a:ln w="3810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5" name="Oval 14">
            <a:extLst>
              <a:ext uri="{FF2B5EF4-FFF2-40B4-BE49-F238E27FC236}">
                <a16:creationId xmlns:a16="http://schemas.microsoft.com/office/drawing/2014/main" id="{B8A996A6-6ECC-0962-479C-BE1ADD72C20D}"/>
              </a:ext>
              <a:ext uri="{C183D7F6-B498-43B3-948B-1728B52AA6E4}">
                <adec:decorative xmlns:adec="http://schemas.microsoft.com/office/drawing/2017/decorative" val="1"/>
              </a:ext>
            </a:extLst>
          </p:cNvPr>
          <p:cNvSpPr>
            <a:spLocks noChangeAspect="1"/>
          </p:cNvSpPr>
          <p:nvPr/>
        </p:nvSpPr>
        <p:spPr>
          <a:xfrm>
            <a:off x="10643062" y="10421887"/>
            <a:ext cx="548640" cy="548640"/>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latin typeface="Arial" panose="020B0604020202020204" pitchFamily="34" charset="0"/>
                <a:cs typeface="Arial" panose="020B0604020202020204" pitchFamily="34" charset="0"/>
              </a:rPr>
              <a:t>44</a:t>
            </a:r>
          </a:p>
        </p:txBody>
      </p:sp>
      <p:sp>
        <p:nvSpPr>
          <p:cNvPr id="16" name="Oval 15">
            <a:extLst>
              <a:ext uri="{FF2B5EF4-FFF2-40B4-BE49-F238E27FC236}">
                <a16:creationId xmlns:a16="http://schemas.microsoft.com/office/drawing/2014/main" id="{22EC1328-6D3F-FC74-5529-DC4D21A703AF}"/>
              </a:ext>
              <a:ext uri="{C183D7F6-B498-43B3-948B-1728B52AA6E4}">
                <adec:decorative xmlns:adec="http://schemas.microsoft.com/office/drawing/2017/decorative" val="1"/>
              </a:ext>
            </a:extLst>
          </p:cNvPr>
          <p:cNvSpPr>
            <a:spLocks noChangeAspect="1"/>
          </p:cNvSpPr>
          <p:nvPr/>
        </p:nvSpPr>
        <p:spPr>
          <a:xfrm>
            <a:off x="5724365" y="9258041"/>
            <a:ext cx="548640" cy="548640"/>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latin typeface="Arial" panose="020B0604020202020204" pitchFamily="34" charset="0"/>
                <a:cs typeface="Arial" panose="020B0604020202020204" pitchFamily="34" charset="0"/>
              </a:rPr>
              <a:t>43</a:t>
            </a:r>
          </a:p>
        </p:txBody>
      </p:sp>
      <p:sp>
        <p:nvSpPr>
          <p:cNvPr id="18" name="Rectangle 17">
            <a:extLst>
              <a:ext uri="{FF2B5EF4-FFF2-40B4-BE49-F238E27FC236}">
                <a16:creationId xmlns:a16="http://schemas.microsoft.com/office/drawing/2014/main" id="{60773C8E-195B-BCAC-3424-5E5A9E9BEC19}"/>
              </a:ext>
              <a:ext uri="{C183D7F6-B498-43B3-948B-1728B52AA6E4}">
                <adec:decorative xmlns:adec="http://schemas.microsoft.com/office/drawing/2017/decorative" val="1"/>
              </a:ext>
            </a:extLst>
          </p:cNvPr>
          <p:cNvSpPr/>
          <p:nvPr/>
        </p:nvSpPr>
        <p:spPr>
          <a:xfrm>
            <a:off x="1482785" y="10307782"/>
            <a:ext cx="9160277" cy="776851"/>
          </a:xfrm>
          <a:prstGeom prst="rect">
            <a:avLst/>
          </a:prstGeom>
          <a:noFill/>
          <a:ln w="3810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 name="Slide Number Placeholder 3">
            <a:extLst>
              <a:ext uri="{FF2B5EF4-FFF2-40B4-BE49-F238E27FC236}">
                <a16:creationId xmlns:a16="http://schemas.microsoft.com/office/drawing/2014/main" id="{4F642F21-7C43-DC1B-D7BB-DB3C0BA8C23C}"/>
              </a:ext>
              <a:ext uri="{C183D7F6-B498-43B3-948B-1728B52AA6E4}">
                <adec:decorative xmlns:adec="http://schemas.microsoft.com/office/drawing/2017/decorative" val="1"/>
              </a:ext>
            </a:extLst>
          </p:cNvPr>
          <p:cNvSpPr>
            <a:spLocks noGrp="1"/>
          </p:cNvSpPr>
          <p:nvPr>
            <p:ph type="sldNum" sz="quarter" idx="12"/>
          </p:nvPr>
        </p:nvSpPr>
        <p:spPr/>
        <p:txBody>
          <a:bodyPr/>
          <a:lstStyle/>
          <a:p>
            <a:fld id="{A178E8AA-DD40-477F-A66C-355F3DFD5912}" type="slidenum">
              <a:rPr lang="en-US" smtClean="0"/>
              <a:pPr/>
              <a:t>19</a:t>
            </a:fld>
            <a:endParaRPr lang="en-US"/>
          </a:p>
        </p:txBody>
      </p:sp>
      <p:sp>
        <p:nvSpPr>
          <p:cNvPr id="3" name="Footer Placeholder 2">
            <a:extLst>
              <a:ext uri="{FF2B5EF4-FFF2-40B4-BE49-F238E27FC236}">
                <a16:creationId xmlns:a16="http://schemas.microsoft.com/office/drawing/2014/main" id="{A658604C-E1FE-4D71-5287-95856A55569B}"/>
              </a:ext>
              <a:ext uri="{C183D7F6-B498-43B3-948B-1728B52AA6E4}">
                <adec:decorative xmlns:adec="http://schemas.microsoft.com/office/drawing/2017/decorative" val="1"/>
              </a:ext>
            </a:extLst>
          </p:cNvPr>
          <p:cNvSpPr>
            <a:spLocks noGrp="1"/>
          </p:cNvSpPr>
          <p:nvPr>
            <p:ph type="ftr" sz="quarter" idx="11"/>
          </p:nvPr>
        </p:nvSpPr>
        <p:spPr/>
        <p:txBody>
          <a:bodyPr/>
          <a:lstStyle/>
          <a:p>
            <a:r>
              <a:rPr lang="en-US"/>
              <a:t>Version 1</a:t>
            </a:r>
          </a:p>
        </p:txBody>
      </p:sp>
      <p:sp>
        <p:nvSpPr>
          <p:cNvPr id="2" name="Date Placeholder 1">
            <a:extLst>
              <a:ext uri="{FF2B5EF4-FFF2-40B4-BE49-F238E27FC236}">
                <a16:creationId xmlns:a16="http://schemas.microsoft.com/office/drawing/2014/main" id="{8F1E6601-757A-45BE-3CAB-85D2ED0EF1E8}"/>
              </a:ext>
              <a:ext uri="{C183D7F6-B498-43B3-948B-1728B52AA6E4}">
                <adec:decorative xmlns:adec="http://schemas.microsoft.com/office/drawing/2017/decorative" val="1"/>
              </a:ext>
            </a:extLst>
          </p:cNvPr>
          <p:cNvSpPr>
            <a:spLocks noGrp="1"/>
          </p:cNvSpPr>
          <p:nvPr>
            <p:ph type="dt" sz="half" idx="10"/>
          </p:nvPr>
        </p:nvSpPr>
        <p:spPr/>
        <p:txBody>
          <a:bodyPr/>
          <a:lstStyle/>
          <a:p>
            <a:fld id="{AABB7832-A06D-4E8B-A914-BDD6443ECE72}" type="datetime1">
              <a:rPr lang="en-US" smtClean="0"/>
              <a:t>5/20/2026</a:t>
            </a:fld>
            <a:endParaRPr lang="en-US"/>
          </a:p>
        </p:txBody>
      </p:sp>
    </p:spTree>
    <p:extLst>
      <p:ext uri="{BB962C8B-B14F-4D97-AF65-F5344CB8AC3E}">
        <p14:creationId xmlns:p14="http://schemas.microsoft.com/office/powerpoint/2010/main" val="372901240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B7A34F4-E264-54DA-8A7C-06A9644CD927}"/>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94BEA660-48EC-9BEA-D3C2-922AF1B382E2}"/>
              </a:ext>
            </a:extLst>
          </p:cNvPr>
          <p:cNvSpPr>
            <a:spLocks noGrp="1"/>
          </p:cNvSpPr>
          <p:nvPr>
            <p:ph type="title"/>
          </p:nvPr>
        </p:nvSpPr>
        <p:spPr/>
        <p:txBody>
          <a:bodyPr>
            <a:noAutofit/>
          </a:bodyPr>
          <a:lstStyle/>
          <a:p>
            <a:r>
              <a:rPr lang="en-US" dirty="0"/>
              <a:t>Register as a Prospective Supplier </a:t>
            </a:r>
            <a:br>
              <a:rPr lang="en-US" dirty="0"/>
            </a:br>
            <a:r>
              <a:rPr lang="en-US" dirty="0"/>
              <a:t>(Part 1 of 49)</a:t>
            </a:r>
          </a:p>
        </p:txBody>
      </p:sp>
      <p:sp>
        <p:nvSpPr>
          <p:cNvPr id="7" name="TextBox 6">
            <a:extLst>
              <a:ext uri="{FF2B5EF4-FFF2-40B4-BE49-F238E27FC236}">
                <a16:creationId xmlns:a16="http://schemas.microsoft.com/office/drawing/2014/main" id="{FA641C82-442C-FE0A-3411-FED4D5B06F61}"/>
              </a:ext>
              <a:ext uri="{C183D7F6-B498-43B3-948B-1728B52AA6E4}">
                <adec:decorative xmlns:adec="http://schemas.microsoft.com/office/drawing/2017/decorative" val="0"/>
              </a:ext>
            </a:extLst>
          </p:cNvPr>
          <p:cNvSpPr txBox="1"/>
          <p:nvPr/>
        </p:nvSpPr>
        <p:spPr>
          <a:xfrm>
            <a:off x="4667694" y="1717828"/>
            <a:ext cx="2856613" cy="523220"/>
          </a:xfrm>
          <a:prstGeom prst="rect">
            <a:avLst/>
          </a:prstGeom>
          <a:noFill/>
        </p:spPr>
        <p:txBody>
          <a:bodyPr wrap="square" rtlCol="0">
            <a:spAutoFit/>
          </a:bodyPr>
          <a:lstStyle/>
          <a:p>
            <a:pPr algn="ctr"/>
            <a:r>
              <a:rPr lang="en-US" sz="2800" b="1">
                <a:latin typeface="Arial" panose="020B0604020202020204" pitchFamily="34" charset="0"/>
                <a:cs typeface="Arial" panose="020B0604020202020204" pitchFamily="34" charset="0"/>
              </a:rPr>
              <a:t>INSTRUCTIONS</a:t>
            </a:r>
          </a:p>
        </p:txBody>
      </p:sp>
      <p:sp>
        <p:nvSpPr>
          <p:cNvPr id="9" name="Text Placeholder 8">
            <a:extLst>
              <a:ext uri="{FF2B5EF4-FFF2-40B4-BE49-F238E27FC236}">
                <a16:creationId xmlns:a16="http://schemas.microsoft.com/office/drawing/2014/main" id="{3F718D21-1C5A-34FC-DC10-4972CE428B68}"/>
              </a:ext>
            </a:extLst>
          </p:cNvPr>
          <p:cNvSpPr>
            <a:spLocks noGrp="1"/>
          </p:cNvSpPr>
          <p:nvPr>
            <p:ph type="body" sz="quarter" idx="13"/>
          </p:nvPr>
        </p:nvSpPr>
        <p:spPr>
          <a:xfrm>
            <a:off x="811388" y="2238386"/>
            <a:ext cx="10569221" cy="6053667"/>
          </a:xfrm>
        </p:spPr>
        <p:txBody>
          <a:bodyPr/>
          <a:lstStyle/>
          <a:p>
            <a:pPr marL="742950" indent="-742950">
              <a:buFont typeface="+mj-lt"/>
              <a:buAutoNum type="arabicPeriod"/>
            </a:pPr>
            <a:r>
              <a:rPr lang="en-US"/>
              <a:t>Enter your </a:t>
            </a:r>
            <a:r>
              <a:rPr lang="en-US" b="1"/>
              <a:t>Email</a:t>
            </a:r>
            <a:r>
              <a:rPr lang="en-US"/>
              <a:t>. </a:t>
            </a:r>
          </a:p>
          <a:p>
            <a:pPr marL="742950" indent="-742950">
              <a:buFont typeface="+mj-lt"/>
              <a:buAutoNum type="arabicPeriod"/>
            </a:pPr>
            <a:r>
              <a:rPr lang="en-US"/>
              <a:t>Click </a:t>
            </a:r>
            <a:r>
              <a:rPr lang="en-US" b="1"/>
              <a:t>Next</a:t>
            </a:r>
            <a:r>
              <a:rPr lang="en-US"/>
              <a:t>. </a:t>
            </a:r>
          </a:p>
          <a:p>
            <a:endParaRPr lang="en-US"/>
          </a:p>
        </p:txBody>
      </p:sp>
      <p:pic>
        <p:nvPicPr>
          <p:cNvPr id="6" name="Picture 5">
            <a:extLst>
              <a:ext uri="{FF2B5EF4-FFF2-40B4-BE49-F238E27FC236}">
                <a16:creationId xmlns:a16="http://schemas.microsoft.com/office/drawing/2014/main" id="{44C19A94-4EAE-B496-62D3-4A8A6C43F141}"/>
              </a:ext>
              <a:ext uri="{C183D7F6-B498-43B3-948B-1728B52AA6E4}">
                <adec:decorative xmlns:adec="http://schemas.microsoft.com/office/drawing/2017/decorative" val="1"/>
              </a:ext>
            </a:extLst>
          </p:cNvPr>
          <p:cNvPicPr>
            <a:picLocks/>
          </p:cNvPicPr>
          <p:nvPr/>
        </p:nvPicPr>
        <p:blipFill>
          <a:blip r:embed="rId3"/>
          <a:stretch>
            <a:fillRect/>
          </a:stretch>
        </p:blipFill>
        <p:spPr>
          <a:xfrm>
            <a:off x="1523998" y="3733483"/>
            <a:ext cx="9144000" cy="4572000"/>
          </a:xfrm>
          <a:prstGeom prst="rect">
            <a:avLst/>
          </a:prstGeom>
          <a:ln w="12700">
            <a:solidFill>
              <a:schemeClr val="tx1"/>
            </a:solidFill>
          </a:ln>
        </p:spPr>
      </p:pic>
      <p:sp>
        <p:nvSpPr>
          <p:cNvPr id="8" name="Text Placeholder 7">
            <a:extLst>
              <a:ext uri="{FF2B5EF4-FFF2-40B4-BE49-F238E27FC236}">
                <a16:creationId xmlns:a16="http://schemas.microsoft.com/office/drawing/2014/main" id="{8AEA4BB0-7404-8D68-E4A5-03A2A0BB3474}"/>
              </a:ext>
            </a:extLst>
          </p:cNvPr>
          <p:cNvSpPr>
            <a:spLocks noGrp="1"/>
          </p:cNvSpPr>
          <p:nvPr>
            <p:ph type="body" sz="quarter" idx="14"/>
          </p:nvPr>
        </p:nvSpPr>
        <p:spPr>
          <a:xfrm>
            <a:off x="838199" y="8961247"/>
            <a:ext cx="10569221" cy="6053667"/>
          </a:xfrm>
        </p:spPr>
        <p:txBody>
          <a:bodyPr/>
          <a:lstStyle/>
          <a:p>
            <a:pPr marL="742950" indent="-742950">
              <a:buFont typeface="+mj-lt"/>
              <a:buAutoNum type="arabicPeriod" startAt="3"/>
            </a:pPr>
            <a:r>
              <a:rPr lang="en-US"/>
              <a:t>Click </a:t>
            </a:r>
            <a:r>
              <a:rPr lang="en-US" b="1"/>
              <a:t>Create Account</a:t>
            </a:r>
            <a:r>
              <a:rPr lang="en-US"/>
              <a:t>.</a:t>
            </a:r>
          </a:p>
        </p:txBody>
      </p:sp>
      <p:pic>
        <p:nvPicPr>
          <p:cNvPr id="13" name="Picture 12">
            <a:extLst>
              <a:ext uri="{FF2B5EF4-FFF2-40B4-BE49-F238E27FC236}">
                <a16:creationId xmlns:a16="http://schemas.microsoft.com/office/drawing/2014/main" id="{6F098C70-B85B-7145-2F9F-0829AAD49237}"/>
              </a:ext>
              <a:ext uri="{C183D7F6-B498-43B3-948B-1728B52AA6E4}">
                <adec:decorative xmlns:adec="http://schemas.microsoft.com/office/drawing/2017/decorative" val="1"/>
              </a:ext>
            </a:extLst>
          </p:cNvPr>
          <p:cNvPicPr>
            <a:picLocks/>
          </p:cNvPicPr>
          <p:nvPr/>
        </p:nvPicPr>
        <p:blipFill>
          <a:blip r:embed="rId4"/>
          <a:stretch>
            <a:fillRect/>
          </a:stretch>
        </p:blipFill>
        <p:spPr>
          <a:xfrm>
            <a:off x="1397408" y="9620818"/>
            <a:ext cx="9144000" cy="5486400"/>
          </a:xfrm>
          <a:prstGeom prst="rect">
            <a:avLst/>
          </a:prstGeom>
          <a:ln w="12700">
            <a:solidFill>
              <a:schemeClr val="tx1"/>
            </a:solidFill>
          </a:ln>
        </p:spPr>
      </p:pic>
      <p:sp>
        <p:nvSpPr>
          <p:cNvPr id="11" name="Rectangle 10">
            <a:extLst>
              <a:ext uri="{FF2B5EF4-FFF2-40B4-BE49-F238E27FC236}">
                <a16:creationId xmlns:a16="http://schemas.microsoft.com/office/drawing/2014/main" id="{DC2A8C6A-1D81-50DD-9B84-17B5CD5B6CA1}"/>
              </a:ext>
              <a:ext uri="{C183D7F6-B498-43B3-948B-1728B52AA6E4}">
                <adec:decorative xmlns:adec="http://schemas.microsoft.com/office/drawing/2017/decorative" val="1"/>
              </a:ext>
            </a:extLst>
          </p:cNvPr>
          <p:cNvSpPr/>
          <p:nvPr/>
        </p:nvSpPr>
        <p:spPr>
          <a:xfrm>
            <a:off x="5090160" y="14420022"/>
            <a:ext cx="1684020" cy="515178"/>
          </a:xfrm>
          <a:prstGeom prst="rect">
            <a:avLst/>
          </a:prstGeom>
          <a:noFill/>
          <a:ln w="3810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 name="Rectangle 9">
            <a:extLst>
              <a:ext uri="{FF2B5EF4-FFF2-40B4-BE49-F238E27FC236}">
                <a16:creationId xmlns:a16="http://schemas.microsoft.com/office/drawing/2014/main" id="{83805291-2119-DB2B-B48F-0497C28385B7}"/>
              </a:ext>
              <a:ext uri="{C183D7F6-B498-43B3-948B-1728B52AA6E4}">
                <adec:decorative xmlns:adec="http://schemas.microsoft.com/office/drawing/2017/decorative" val="1"/>
              </a:ext>
            </a:extLst>
          </p:cNvPr>
          <p:cNvSpPr/>
          <p:nvPr/>
        </p:nvSpPr>
        <p:spPr>
          <a:xfrm>
            <a:off x="1910666" y="7792018"/>
            <a:ext cx="6895404" cy="500035"/>
          </a:xfrm>
          <a:prstGeom prst="rect">
            <a:avLst/>
          </a:prstGeom>
          <a:noFill/>
          <a:ln w="3810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Oval 17">
            <a:extLst>
              <a:ext uri="{FF2B5EF4-FFF2-40B4-BE49-F238E27FC236}">
                <a16:creationId xmlns:a16="http://schemas.microsoft.com/office/drawing/2014/main" id="{F8833233-E4C4-FFDC-49C3-A3A03E61064B}"/>
              </a:ext>
              <a:ext uri="{C183D7F6-B498-43B3-948B-1728B52AA6E4}">
                <adec:decorative xmlns:adec="http://schemas.microsoft.com/office/drawing/2017/decorative" val="1"/>
              </a:ext>
            </a:extLst>
          </p:cNvPr>
          <p:cNvSpPr>
            <a:spLocks noChangeAspect="1"/>
          </p:cNvSpPr>
          <p:nvPr/>
        </p:nvSpPr>
        <p:spPr>
          <a:xfrm>
            <a:off x="1362026" y="7761751"/>
            <a:ext cx="548640" cy="548640"/>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latin typeface="Arial" panose="020B0604020202020204" pitchFamily="34" charset="0"/>
                <a:cs typeface="Arial" panose="020B0604020202020204" pitchFamily="34" charset="0"/>
              </a:rPr>
              <a:t>1</a:t>
            </a:r>
          </a:p>
        </p:txBody>
      </p:sp>
      <p:sp>
        <p:nvSpPr>
          <p:cNvPr id="19" name="Rectangle 18">
            <a:extLst>
              <a:ext uri="{FF2B5EF4-FFF2-40B4-BE49-F238E27FC236}">
                <a16:creationId xmlns:a16="http://schemas.microsoft.com/office/drawing/2014/main" id="{6498CC5B-5DC0-9991-A554-88A8A53B71C8}"/>
              </a:ext>
              <a:ext uri="{C183D7F6-B498-43B3-948B-1728B52AA6E4}">
                <adec:decorative xmlns:adec="http://schemas.microsoft.com/office/drawing/2017/decorative" val="1"/>
              </a:ext>
            </a:extLst>
          </p:cNvPr>
          <p:cNvSpPr/>
          <p:nvPr/>
        </p:nvSpPr>
        <p:spPr>
          <a:xfrm>
            <a:off x="8933574" y="7792018"/>
            <a:ext cx="799120" cy="330758"/>
          </a:xfrm>
          <a:prstGeom prst="rect">
            <a:avLst/>
          </a:prstGeom>
          <a:noFill/>
          <a:ln w="3810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0" name="Oval 19">
            <a:extLst>
              <a:ext uri="{FF2B5EF4-FFF2-40B4-BE49-F238E27FC236}">
                <a16:creationId xmlns:a16="http://schemas.microsoft.com/office/drawing/2014/main" id="{00C7FF7C-DF32-44E9-8D87-C1CDB2D890BD}"/>
              </a:ext>
              <a:ext uri="{C183D7F6-B498-43B3-948B-1728B52AA6E4}">
                <adec:decorative xmlns:adec="http://schemas.microsoft.com/office/drawing/2017/decorative" val="1"/>
              </a:ext>
            </a:extLst>
          </p:cNvPr>
          <p:cNvSpPr>
            <a:spLocks noChangeAspect="1"/>
          </p:cNvSpPr>
          <p:nvPr/>
        </p:nvSpPr>
        <p:spPr>
          <a:xfrm>
            <a:off x="9732694" y="7696253"/>
            <a:ext cx="548640" cy="548640"/>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latin typeface="Arial" panose="020B0604020202020204" pitchFamily="34" charset="0"/>
                <a:cs typeface="Arial" panose="020B0604020202020204" pitchFamily="34" charset="0"/>
              </a:rPr>
              <a:t>2</a:t>
            </a:r>
          </a:p>
        </p:txBody>
      </p:sp>
      <p:sp>
        <p:nvSpPr>
          <p:cNvPr id="2" name="Date Placeholder 1">
            <a:extLst>
              <a:ext uri="{FF2B5EF4-FFF2-40B4-BE49-F238E27FC236}">
                <a16:creationId xmlns:a16="http://schemas.microsoft.com/office/drawing/2014/main" id="{BE641559-3782-632D-991F-1537963E0E8E}"/>
              </a:ext>
              <a:ext uri="{C183D7F6-B498-43B3-948B-1728B52AA6E4}">
                <adec:decorative xmlns:adec="http://schemas.microsoft.com/office/drawing/2017/decorative" val="1"/>
              </a:ext>
            </a:extLst>
          </p:cNvPr>
          <p:cNvSpPr>
            <a:spLocks noGrp="1"/>
          </p:cNvSpPr>
          <p:nvPr>
            <p:ph type="dt" sz="half" idx="10"/>
          </p:nvPr>
        </p:nvSpPr>
        <p:spPr/>
        <p:txBody>
          <a:bodyPr/>
          <a:lstStyle/>
          <a:p>
            <a:fld id="{AABB7832-A06D-4E8B-A914-BDD6443ECE72}" type="datetime1">
              <a:rPr lang="en-US" smtClean="0"/>
              <a:t>5/20/2026</a:t>
            </a:fld>
            <a:endParaRPr lang="en-US"/>
          </a:p>
        </p:txBody>
      </p:sp>
      <p:sp>
        <p:nvSpPr>
          <p:cNvPr id="3" name="Footer Placeholder 2">
            <a:extLst>
              <a:ext uri="{FF2B5EF4-FFF2-40B4-BE49-F238E27FC236}">
                <a16:creationId xmlns:a16="http://schemas.microsoft.com/office/drawing/2014/main" id="{25706CF6-6D8C-3929-FF29-519075E8C19F}"/>
              </a:ext>
              <a:ext uri="{C183D7F6-B498-43B3-948B-1728B52AA6E4}">
                <adec:decorative xmlns:adec="http://schemas.microsoft.com/office/drawing/2017/decorative" val="1"/>
              </a:ext>
            </a:extLst>
          </p:cNvPr>
          <p:cNvSpPr>
            <a:spLocks noGrp="1"/>
          </p:cNvSpPr>
          <p:nvPr>
            <p:ph type="ftr" sz="quarter" idx="11"/>
          </p:nvPr>
        </p:nvSpPr>
        <p:spPr/>
        <p:txBody>
          <a:bodyPr/>
          <a:lstStyle/>
          <a:p>
            <a:r>
              <a:rPr lang="en-US"/>
              <a:t>Version 1</a:t>
            </a:r>
          </a:p>
        </p:txBody>
      </p:sp>
      <p:sp>
        <p:nvSpPr>
          <p:cNvPr id="4" name="Slide Number Placeholder 3">
            <a:extLst>
              <a:ext uri="{FF2B5EF4-FFF2-40B4-BE49-F238E27FC236}">
                <a16:creationId xmlns:a16="http://schemas.microsoft.com/office/drawing/2014/main" id="{62AF559C-CFA3-6624-A55E-D7A5FB31B82F}"/>
              </a:ext>
              <a:ext uri="{C183D7F6-B498-43B3-948B-1728B52AA6E4}">
                <adec:decorative xmlns:adec="http://schemas.microsoft.com/office/drawing/2017/decorative" val="1"/>
              </a:ext>
            </a:extLst>
          </p:cNvPr>
          <p:cNvSpPr>
            <a:spLocks noGrp="1"/>
          </p:cNvSpPr>
          <p:nvPr>
            <p:ph type="sldNum" sz="quarter" idx="12"/>
          </p:nvPr>
        </p:nvSpPr>
        <p:spPr/>
        <p:txBody>
          <a:bodyPr/>
          <a:lstStyle/>
          <a:p>
            <a:fld id="{A178E8AA-DD40-477F-A66C-355F3DFD5912}" type="slidenum">
              <a:rPr lang="en-US" smtClean="0"/>
              <a:pPr/>
              <a:t>2</a:t>
            </a:fld>
            <a:endParaRPr lang="en-US"/>
          </a:p>
        </p:txBody>
      </p:sp>
    </p:spTree>
    <p:extLst>
      <p:ext uri="{BB962C8B-B14F-4D97-AF65-F5344CB8AC3E}">
        <p14:creationId xmlns:p14="http://schemas.microsoft.com/office/powerpoint/2010/main" val="365486893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66216C-2691-FED4-927A-CF27A5CC2267}"/>
            </a:ext>
          </a:extLst>
        </p:cNvPr>
        <p:cNvGrpSpPr/>
        <p:nvPr/>
      </p:nvGrpSpPr>
      <p:grpSpPr>
        <a:xfrm>
          <a:off x="0" y="0"/>
          <a:ext cx="0" cy="0"/>
          <a:chOff x="0" y="0"/>
          <a:chExt cx="0" cy="0"/>
        </a:xfrm>
      </p:grpSpPr>
      <p:sp>
        <p:nvSpPr>
          <p:cNvPr id="13" name="Title 4">
            <a:extLst>
              <a:ext uri="{FF2B5EF4-FFF2-40B4-BE49-F238E27FC236}">
                <a16:creationId xmlns:a16="http://schemas.microsoft.com/office/drawing/2014/main" id="{DF357E55-2459-3B93-9BD6-F61A271A3942}"/>
              </a:ext>
            </a:extLst>
          </p:cNvPr>
          <p:cNvSpPr>
            <a:spLocks noGrp="1"/>
          </p:cNvSpPr>
          <p:nvPr>
            <p:ph type="title"/>
          </p:nvPr>
        </p:nvSpPr>
        <p:spPr/>
        <p:txBody>
          <a:bodyPr>
            <a:noAutofit/>
          </a:bodyPr>
          <a:lstStyle/>
          <a:p>
            <a:r>
              <a:rPr lang="en-US"/>
              <a:t>Register as a Prospective Supplier </a:t>
            </a:r>
            <a:br>
              <a:rPr lang="en-US"/>
            </a:br>
            <a:r>
              <a:rPr lang="en-US"/>
              <a:t>(Part </a:t>
            </a:r>
            <a:r>
              <a:rPr lang="en-US" dirty="0"/>
              <a:t>19 </a:t>
            </a:r>
            <a:r>
              <a:rPr lang="en-US"/>
              <a:t>of </a:t>
            </a:r>
            <a:r>
              <a:rPr lang="en-US" dirty="0"/>
              <a:t>49</a:t>
            </a:r>
            <a:r>
              <a:rPr lang="en-US"/>
              <a:t>)</a:t>
            </a:r>
          </a:p>
        </p:txBody>
      </p:sp>
      <p:sp>
        <p:nvSpPr>
          <p:cNvPr id="12" name="TextBox 11">
            <a:extLst>
              <a:ext uri="{FF2B5EF4-FFF2-40B4-BE49-F238E27FC236}">
                <a16:creationId xmlns:a16="http://schemas.microsoft.com/office/drawing/2014/main" id="{7A559E1D-D526-2824-16A2-59E99DA34E30}"/>
              </a:ext>
              <a:ext uri="{C183D7F6-B498-43B3-948B-1728B52AA6E4}">
                <adec:decorative xmlns:adec="http://schemas.microsoft.com/office/drawing/2017/decorative" val="0"/>
              </a:ext>
            </a:extLst>
          </p:cNvPr>
          <p:cNvSpPr txBox="1"/>
          <p:nvPr/>
        </p:nvSpPr>
        <p:spPr>
          <a:xfrm>
            <a:off x="4667694" y="1717828"/>
            <a:ext cx="3006626" cy="523220"/>
          </a:xfrm>
          <a:prstGeom prst="rect">
            <a:avLst/>
          </a:prstGeom>
          <a:noFill/>
        </p:spPr>
        <p:txBody>
          <a:bodyPr wrap="square" rtlCol="0">
            <a:spAutoFit/>
          </a:bodyPr>
          <a:lstStyle/>
          <a:p>
            <a:pPr algn="ctr"/>
            <a:r>
              <a:rPr lang="en-US" sz="2800" b="1">
                <a:latin typeface="Arial" panose="020B0604020202020204" pitchFamily="34" charset="0"/>
                <a:cs typeface="Arial" panose="020B0604020202020204" pitchFamily="34" charset="0"/>
              </a:rPr>
              <a:t>INSTRUCTIONS</a:t>
            </a:r>
          </a:p>
        </p:txBody>
      </p:sp>
      <p:sp>
        <p:nvSpPr>
          <p:cNvPr id="6" name="Text Placeholder 5">
            <a:extLst>
              <a:ext uri="{FF2B5EF4-FFF2-40B4-BE49-F238E27FC236}">
                <a16:creationId xmlns:a16="http://schemas.microsoft.com/office/drawing/2014/main" id="{5FF645ED-E4AA-E184-1DC5-9438BBC80BD4}"/>
              </a:ext>
            </a:extLst>
          </p:cNvPr>
          <p:cNvSpPr>
            <a:spLocks noGrp="1"/>
          </p:cNvSpPr>
          <p:nvPr>
            <p:ph type="body" sz="quarter" idx="13"/>
          </p:nvPr>
        </p:nvSpPr>
        <p:spPr/>
        <p:txBody>
          <a:bodyPr/>
          <a:lstStyle/>
          <a:p>
            <a:pPr marL="742950" indent="-742950">
              <a:buFont typeface="+mj-lt"/>
              <a:buAutoNum type="arabicPeriod" startAt="45"/>
            </a:pPr>
            <a:r>
              <a:rPr lang="en-US" dirty="0"/>
              <a:t>Select </a:t>
            </a:r>
            <a:r>
              <a:rPr lang="en-US" b="1" dirty="0"/>
              <a:t>Country</a:t>
            </a:r>
            <a:r>
              <a:rPr lang="en-US" dirty="0"/>
              <a:t>*. </a:t>
            </a:r>
          </a:p>
          <a:p>
            <a:pPr marL="742950" indent="-742950">
              <a:buFont typeface="+mj-lt"/>
              <a:buAutoNum type="arabicPeriod" startAt="45"/>
            </a:pPr>
            <a:r>
              <a:rPr lang="en-US" dirty="0"/>
              <a:t>Enter </a:t>
            </a:r>
            <a:r>
              <a:rPr lang="en-US" b="1" dirty="0"/>
              <a:t>Mobile Phone</a:t>
            </a:r>
            <a:r>
              <a:rPr lang="en-US" dirty="0"/>
              <a:t>*. </a:t>
            </a:r>
          </a:p>
          <a:p>
            <a:pPr marL="742950" indent="-742950">
              <a:buFont typeface="+mj-lt"/>
              <a:buAutoNum type="arabicPeriod" startAt="45"/>
            </a:pPr>
            <a:r>
              <a:rPr lang="en-US" dirty="0"/>
              <a:t>Click </a:t>
            </a:r>
            <a:r>
              <a:rPr lang="en-US" b="1" dirty="0"/>
              <a:t>Submit</a:t>
            </a:r>
            <a:r>
              <a:rPr lang="en-US" dirty="0"/>
              <a:t>.</a:t>
            </a:r>
          </a:p>
        </p:txBody>
      </p:sp>
      <p:pic>
        <p:nvPicPr>
          <p:cNvPr id="14" name="Picture 13">
            <a:extLst>
              <a:ext uri="{FF2B5EF4-FFF2-40B4-BE49-F238E27FC236}">
                <a16:creationId xmlns:a16="http://schemas.microsoft.com/office/drawing/2014/main" id="{2CC110B6-4B13-5F2C-43B3-894AD4A35D73}"/>
              </a:ext>
              <a:ext uri="{C183D7F6-B498-43B3-948B-1728B52AA6E4}">
                <adec:decorative xmlns:adec="http://schemas.microsoft.com/office/drawing/2017/decorative" val="1"/>
              </a:ext>
            </a:extLst>
          </p:cNvPr>
          <p:cNvPicPr>
            <a:picLocks/>
          </p:cNvPicPr>
          <p:nvPr/>
        </p:nvPicPr>
        <p:blipFill>
          <a:blip r:embed="rId2"/>
          <a:srcRect r="1838"/>
          <a:stretch>
            <a:fillRect/>
          </a:stretch>
        </p:blipFill>
        <p:spPr>
          <a:xfrm>
            <a:off x="1093609" y="4949729"/>
            <a:ext cx="10058400" cy="8229600"/>
          </a:xfrm>
          <a:prstGeom prst="rect">
            <a:avLst/>
          </a:prstGeom>
          <a:ln w="12700">
            <a:solidFill>
              <a:srgbClr val="242424"/>
            </a:solidFill>
          </a:ln>
        </p:spPr>
      </p:pic>
      <p:sp>
        <p:nvSpPr>
          <p:cNvPr id="5" name="Rectangle 4">
            <a:extLst>
              <a:ext uri="{FF2B5EF4-FFF2-40B4-BE49-F238E27FC236}">
                <a16:creationId xmlns:a16="http://schemas.microsoft.com/office/drawing/2014/main" id="{5348B9DC-77F3-598D-82C0-18A51FCDF672}"/>
              </a:ext>
              <a:ext uri="{C183D7F6-B498-43B3-948B-1728B52AA6E4}">
                <adec:decorative xmlns:adec="http://schemas.microsoft.com/office/drawing/2017/decorative" val="1"/>
              </a:ext>
            </a:extLst>
          </p:cNvPr>
          <p:cNvSpPr/>
          <p:nvPr/>
        </p:nvSpPr>
        <p:spPr>
          <a:xfrm>
            <a:off x="1677082" y="10064043"/>
            <a:ext cx="9016826" cy="731469"/>
          </a:xfrm>
          <a:prstGeom prst="rect">
            <a:avLst/>
          </a:prstGeom>
          <a:noFill/>
          <a:ln w="3810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7" name="Rectangle 6">
            <a:extLst>
              <a:ext uri="{FF2B5EF4-FFF2-40B4-BE49-F238E27FC236}">
                <a16:creationId xmlns:a16="http://schemas.microsoft.com/office/drawing/2014/main" id="{88B2B86A-A405-42CD-CD70-55656F1CFD1D}"/>
              </a:ext>
              <a:ext uri="{C183D7F6-B498-43B3-948B-1728B52AA6E4}">
                <adec:decorative xmlns:adec="http://schemas.microsoft.com/office/drawing/2017/decorative" val="1"/>
              </a:ext>
            </a:extLst>
          </p:cNvPr>
          <p:cNvSpPr/>
          <p:nvPr/>
        </p:nvSpPr>
        <p:spPr>
          <a:xfrm>
            <a:off x="4690334" y="8490341"/>
            <a:ext cx="6003574" cy="845768"/>
          </a:xfrm>
          <a:prstGeom prst="rect">
            <a:avLst/>
          </a:prstGeom>
          <a:noFill/>
          <a:ln w="3810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8" name="Rectangle 7">
            <a:extLst>
              <a:ext uri="{FF2B5EF4-FFF2-40B4-BE49-F238E27FC236}">
                <a16:creationId xmlns:a16="http://schemas.microsoft.com/office/drawing/2014/main" id="{2FFEE0C6-A96B-084F-9D42-60F6BDA230D0}"/>
              </a:ext>
              <a:ext uri="{C183D7F6-B498-43B3-948B-1728B52AA6E4}">
                <adec:decorative xmlns:adec="http://schemas.microsoft.com/office/drawing/2017/decorative" val="1"/>
              </a:ext>
            </a:extLst>
          </p:cNvPr>
          <p:cNvSpPr/>
          <p:nvPr/>
        </p:nvSpPr>
        <p:spPr>
          <a:xfrm>
            <a:off x="1677082" y="8528679"/>
            <a:ext cx="2464612" cy="769093"/>
          </a:xfrm>
          <a:prstGeom prst="rect">
            <a:avLst/>
          </a:prstGeom>
          <a:noFill/>
          <a:ln w="3810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 name="Oval 8">
            <a:extLst>
              <a:ext uri="{FF2B5EF4-FFF2-40B4-BE49-F238E27FC236}">
                <a16:creationId xmlns:a16="http://schemas.microsoft.com/office/drawing/2014/main" id="{62EBAEB6-E030-01E1-0D3E-D6719C13CB61}"/>
              </a:ext>
              <a:ext uri="{C183D7F6-B498-43B3-948B-1728B52AA6E4}">
                <adec:decorative xmlns:adec="http://schemas.microsoft.com/office/drawing/2017/decorative" val="1"/>
              </a:ext>
            </a:extLst>
          </p:cNvPr>
          <p:cNvSpPr>
            <a:spLocks noChangeAspect="1"/>
          </p:cNvSpPr>
          <p:nvPr/>
        </p:nvSpPr>
        <p:spPr>
          <a:xfrm>
            <a:off x="10693908" y="10155457"/>
            <a:ext cx="548640" cy="548640"/>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latin typeface="Arial" panose="020B0604020202020204" pitchFamily="34" charset="0"/>
                <a:cs typeface="Arial" panose="020B0604020202020204" pitchFamily="34" charset="0"/>
              </a:rPr>
              <a:t>47</a:t>
            </a:r>
          </a:p>
        </p:txBody>
      </p:sp>
      <p:sp>
        <p:nvSpPr>
          <p:cNvPr id="10" name="Oval 9">
            <a:extLst>
              <a:ext uri="{FF2B5EF4-FFF2-40B4-BE49-F238E27FC236}">
                <a16:creationId xmlns:a16="http://schemas.microsoft.com/office/drawing/2014/main" id="{6F36370B-63DE-6C8C-6085-7207F0388FF0}"/>
              </a:ext>
              <a:ext uri="{C183D7F6-B498-43B3-948B-1728B52AA6E4}">
                <adec:decorative xmlns:adec="http://schemas.microsoft.com/office/drawing/2017/decorative" val="1"/>
              </a:ext>
            </a:extLst>
          </p:cNvPr>
          <p:cNvSpPr>
            <a:spLocks noChangeAspect="1"/>
          </p:cNvSpPr>
          <p:nvPr/>
        </p:nvSpPr>
        <p:spPr>
          <a:xfrm>
            <a:off x="10693908" y="8638905"/>
            <a:ext cx="548640" cy="548640"/>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latin typeface="Arial" panose="020B0604020202020204" pitchFamily="34" charset="0"/>
                <a:cs typeface="Arial" panose="020B0604020202020204" pitchFamily="34" charset="0"/>
              </a:rPr>
              <a:t>46</a:t>
            </a:r>
          </a:p>
        </p:txBody>
      </p:sp>
      <p:sp>
        <p:nvSpPr>
          <p:cNvPr id="15" name="Oval 14">
            <a:extLst>
              <a:ext uri="{FF2B5EF4-FFF2-40B4-BE49-F238E27FC236}">
                <a16:creationId xmlns:a16="http://schemas.microsoft.com/office/drawing/2014/main" id="{9DD14386-A05B-B9E6-AAC3-467DF937BAA1}"/>
              </a:ext>
              <a:ext uri="{C183D7F6-B498-43B3-948B-1728B52AA6E4}">
                <adec:decorative xmlns:adec="http://schemas.microsoft.com/office/drawing/2017/decorative" val="1"/>
              </a:ext>
            </a:extLst>
          </p:cNvPr>
          <p:cNvSpPr>
            <a:spLocks noChangeAspect="1"/>
          </p:cNvSpPr>
          <p:nvPr/>
        </p:nvSpPr>
        <p:spPr>
          <a:xfrm>
            <a:off x="1128442" y="8620241"/>
            <a:ext cx="548640" cy="548640"/>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latin typeface="Arial" panose="020B0604020202020204" pitchFamily="34" charset="0"/>
                <a:cs typeface="Arial" panose="020B0604020202020204" pitchFamily="34" charset="0"/>
              </a:rPr>
              <a:t>45</a:t>
            </a:r>
          </a:p>
        </p:txBody>
      </p:sp>
      <p:sp>
        <p:nvSpPr>
          <p:cNvPr id="2" name="Date Placeholder 1">
            <a:extLst>
              <a:ext uri="{FF2B5EF4-FFF2-40B4-BE49-F238E27FC236}">
                <a16:creationId xmlns:a16="http://schemas.microsoft.com/office/drawing/2014/main" id="{1FE99A50-74F5-2DFE-ABAC-E99738AE5CDA}"/>
              </a:ext>
              <a:ext uri="{C183D7F6-B498-43B3-948B-1728B52AA6E4}">
                <adec:decorative xmlns:adec="http://schemas.microsoft.com/office/drawing/2017/decorative" val="1"/>
              </a:ext>
            </a:extLst>
          </p:cNvPr>
          <p:cNvSpPr>
            <a:spLocks noGrp="1"/>
          </p:cNvSpPr>
          <p:nvPr>
            <p:ph type="dt" sz="half" idx="10"/>
          </p:nvPr>
        </p:nvSpPr>
        <p:spPr/>
        <p:txBody>
          <a:bodyPr/>
          <a:lstStyle/>
          <a:p>
            <a:fld id="{AABB7832-A06D-4E8B-A914-BDD6443ECE72}" type="datetime1">
              <a:rPr lang="en-US" smtClean="0"/>
              <a:t>5/20/2026</a:t>
            </a:fld>
            <a:endParaRPr lang="en-US"/>
          </a:p>
        </p:txBody>
      </p:sp>
      <p:sp>
        <p:nvSpPr>
          <p:cNvPr id="3" name="Footer Placeholder 2">
            <a:extLst>
              <a:ext uri="{FF2B5EF4-FFF2-40B4-BE49-F238E27FC236}">
                <a16:creationId xmlns:a16="http://schemas.microsoft.com/office/drawing/2014/main" id="{828912CA-8FDD-7702-AE4A-8EB096A8B93A}"/>
              </a:ext>
              <a:ext uri="{C183D7F6-B498-43B3-948B-1728B52AA6E4}">
                <adec:decorative xmlns:adec="http://schemas.microsoft.com/office/drawing/2017/decorative" val="1"/>
              </a:ext>
            </a:extLst>
          </p:cNvPr>
          <p:cNvSpPr>
            <a:spLocks noGrp="1"/>
          </p:cNvSpPr>
          <p:nvPr>
            <p:ph type="ftr" sz="quarter" idx="11"/>
          </p:nvPr>
        </p:nvSpPr>
        <p:spPr/>
        <p:txBody>
          <a:bodyPr/>
          <a:lstStyle/>
          <a:p>
            <a:r>
              <a:rPr lang="en-US"/>
              <a:t>Version 1</a:t>
            </a:r>
          </a:p>
        </p:txBody>
      </p:sp>
      <p:sp>
        <p:nvSpPr>
          <p:cNvPr id="4" name="Slide Number Placeholder 3">
            <a:extLst>
              <a:ext uri="{FF2B5EF4-FFF2-40B4-BE49-F238E27FC236}">
                <a16:creationId xmlns:a16="http://schemas.microsoft.com/office/drawing/2014/main" id="{88DBC5B9-B765-9370-A714-1F56CB5E6C27}"/>
              </a:ext>
              <a:ext uri="{C183D7F6-B498-43B3-948B-1728B52AA6E4}">
                <adec:decorative xmlns:adec="http://schemas.microsoft.com/office/drawing/2017/decorative" val="1"/>
              </a:ext>
            </a:extLst>
          </p:cNvPr>
          <p:cNvSpPr>
            <a:spLocks noGrp="1"/>
          </p:cNvSpPr>
          <p:nvPr>
            <p:ph type="sldNum" sz="quarter" idx="12"/>
          </p:nvPr>
        </p:nvSpPr>
        <p:spPr/>
        <p:txBody>
          <a:bodyPr/>
          <a:lstStyle/>
          <a:p>
            <a:fld id="{A178E8AA-DD40-477F-A66C-355F3DFD5912}" type="slidenum">
              <a:rPr lang="en-US" smtClean="0"/>
              <a:pPr/>
              <a:t>20</a:t>
            </a:fld>
            <a:endParaRPr lang="en-US"/>
          </a:p>
        </p:txBody>
      </p:sp>
    </p:spTree>
    <p:extLst>
      <p:ext uri="{BB962C8B-B14F-4D97-AF65-F5344CB8AC3E}">
        <p14:creationId xmlns:p14="http://schemas.microsoft.com/office/powerpoint/2010/main" val="323336517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a:extLst>
              <a:ext uri="{FF2B5EF4-FFF2-40B4-BE49-F238E27FC236}">
                <a16:creationId xmlns:a16="http://schemas.microsoft.com/office/drawing/2014/main" id="{26B64C58-DE3F-1AAC-588B-63125864203C}"/>
              </a:ext>
            </a:extLst>
          </p:cNvPr>
          <p:cNvSpPr>
            <a:spLocks noGrp="1"/>
          </p:cNvSpPr>
          <p:nvPr>
            <p:ph type="title"/>
          </p:nvPr>
        </p:nvSpPr>
        <p:spPr/>
        <p:txBody>
          <a:bodyPr>
            <a:noAutofit/>
          </a:bodyPr>
          <a:lstStyle/>
          <a:p>
            <a:r>
              <a:rPr lang="en-US"/>
              <a:t>Register as a Prospective Supplier </a:t>
            </a:r>
            <a:br>
              <a:rPr lang="en-US"/>
            </a:br>
            <a:r>
              <a:rPr lang="en-US"/>
              <a:t>(Part </a:t>
            </a:r>
            <a:r>
              <a:rPr lang="en-US" dirty="0"/>
              <a:t>20 </a:t>
            </a:r>
            <a:r>
              <a:rPr lang="en-US"/>
              <a:t>of </a:t>
            </a:r>
            <a:r>
              <a:rPr lang="en-US" dirty="0"/>
              <a:t>49</a:t>
            </a:r>
            <a:r>
              <a:rPr lang="en-US"/>
              <a:t>)</a:t>
            </a:r>
          </a:p>
        </p:txBody>
      </p:sp>
      <p:sp>
        <p:nvSpPr>
          <p:cNvPr id="16" name="TextBox 15">
            <a:extLst>
              <a:ext uri="{FF2B5EF4-FFF2-40B4-BE49-F238E27FC236}">
                <a16:creationId xmlns:a16="http://schemas.microsoft.com/office/drawing/2014/main" id="{E6E026CD-A6B8-5FC2-811D-C9363F830900}"/>
              </a:ext>
              <a:ext uri="{C183D7F6-B498-43B3-948B-1728B52AA6E4}">
                <adec:decorative xmlns:adec="http://schemas.microsoft.com/office/drawing/2017/decorative" val="0"/>
              </a:ext>
            </a:extLst>
          </p:cNvPr>
          <p:cNvSpPr txBox="1"/>
          <p:nvPr/>
        </p:nvSpPr>
        <p:spPr>
          <a:xfrm>
            <a:off x="4517681" y="1717828"/>
            <a:ext cx="3006626" cy="523220"/>
          </a:xfrm>
          <a:prstGeom prst="rect">
            <a:avLst/>
          </a:prstGeom>
          <a:noFill/>
        </p:spPr>
        <p:txBody>
          <a:bodyPr wrap="square" rtlCol="0">
            <a:spAutoFit/>
          </a:bodyPr>
          <a:lstStyle/>
          <a:p>
            <a:pPr algn="ctr"/>
            <a:r>
              <a:rPr lang="en-US" sz="2800" b="1">
                <a:latin typeface="Arial" panose="020B0604020202020204" pitchFamily="34" charset="0"/>
                <a:cs typeface="Arial" panose="020B0604020202020204" pitchFamily="34" charset="0"/>
              </a:rPr>
              <a:t>INSTRUCTIONS</a:t>
            </a:r>
          </a:p>
        </p:txBody>
      </p:sp>
      <p:sp>
        <p:nvSpPr>
          <p:cNvPr id="6" name="Text Placeholder 5">
            <a:extLst>
              <a:ext uri="{FF2B5EF4-FFF2-40B4-BE49-F238E27FC236}">
                <a16:creationId xmlns:a16="http://schemas.microsoft.com/office/drawing/2014/main" id="{8AF5B7DB-7465-25DB-6C8D-449AB8B3474D}"/>
              </a:ext>
            </a:extLst>
          </p:cNvPr>
          <p:cNvSpPr>
            <a:spLocks noGrp="1"/>
          </p:cNvSpPr>
          <p:nvPr>
            <p:ph type="body" sz="quarter" idx="13"/>
          </p:nvPr>
        </p:nvSpPr>
        <p:spPr/>
        <p:txBody>
          <a:bodyPr/>
          <a:lstStyle/>
          <a:p>
            <a:pPr marL="742950" indent="-742950">
              <a:buFont typeface="+mj-lt"/>
              <a:buAutoNum type="arabicPeriod" startAt="48"/>
            </a:pPr>
            <a:r>
              <a:rPr lang="en-US" dirty="0"/>
              <a:t>Review </a:t>
            </a:r>
            <a:r>
              <a:rPr lang="en-US" b="1" dirty="0"/>
              <a:t>Verification Code </a:t>
            </a:r>
            <a:r>
              <a:rPr lang="en-US" dirty="0"/>
              <a:t>sent to </a:t>
            </a:r>
            <a:r>
              <a:rPr lang="en-US" b="1" dirty="0"/>
              <a:t>Mobile Phone</a:t>
            </a:r>
            <a:r>
              <a:rPr lang="en-US" dirty="0"/>
              <a:t>. </a:t>
            </a:r>
          </a:p>
          <a:p>
            <a:pPr marL="777240" marR="0" lvl="0" indent="0" algn="l" defTabSz="1219170" rtl="0" eaLnBrk="1" fontAlgn="auto" latinLnBrk="0" hangingPunct="1">
              <a:lnSpc>
                <a:spcPct val="90000"/>
              </a:lnSpc>
              <a:spcBef>
                <a:spcPts val="1333"/>
              </a:spcBef>
              <a:spcAft>
                <a:spcPts val="0"/>
              </a:spcAft>
              <a:buClrTx/>
              <a:buSzTx/>
              <a:buFont typeface="+mj-lt"/>
              <a:buNone/>
              <a:tabLst/>
              <a:defRPr/>
            </a:pPr>
            <a:r>
              <a:rPr kumimoji="0" lang="en-CA" sz="2800" b="1" i="0" u="none" strike="noStrike" kern="1200" cap="none" spc="0" normalizeH="0" baseline="0" noProof="0" dirty="0">
                <a:ln>
                  <a:noFill/>
                </a:ln>
                <a:solidFill>
                  <a:srgbClr val="242424"/>
                </a:solidFill>
                <a:effectLst/>
                <a:uLnTx/>
                <a:uFillTx/>
                <a:latin typeface="Arial" panose="020B0604020202020204" pitchFamily="34" charset="0"/>
                <a:ea typeface="+mn-ea"/>
                <a:cs typeface="Arial" panose="020B0604020202020204" pitchFamily="34" charset="0"/>
              </a:rPr>
              <a:t>Note</a:t>
            </a:r>
            <a:r>
              <a:rPr kumimoji="0" lang="en-CA" sz="2800" i="0" u="none" strike="noStrike" kern="1200" cap="none" spc="0" normalizeH="0" baseline="0" noProof="0" dirty="0">
                <a:ln>
                  <a:noFill/>
                </a:ln>
                <a:solidFill>
                  <a:srgbClr val="242424"/>
                </a:solidFill>
                <a:effectLst/>
                <a:uLnTx/>
                <a:uFillTx/>
                <a:latin typeface="Arial" panose="020B0604020202020204" pitchFamily="34" charset="0"/>
                <a:ea typeface="+mn-ea"/>
                <a:cs typeface="Arial" panose="020B0604020202020204" pitchFamily="34" charset="0"/>
              </a:rPr>
              <a:t>:</a:t>
            </a:r>
            <a:r>
              <a:rPr kumimoji="0" lang="en-CA" sz="2800" b="1" i="0" u="none" strike="noStrike" kern="1200" cap="none" spc="0" normalizeH="0" baseline="0" noProof="0" dirty="0">
                <a:ln>
                  <a:noFill/>
                </a:ln>
                <a:solidFill>
                  <a:srgbClr val="242424"/>
                </a:solidFill>
                <a:effectLst/>
                <a:uLnTx/>
                <a:uFillTx/>
                <a:latin typeface="Arial" panose="020B0604020202020204" pitchFamily="34" charset="0"/>
                <a:ea typeface="+mn-ea"/>
                <a:cs typeface="Arial" panose="020B0604020202020204" pitchFamily="34" charset="0"/>
              </a:rPr>
              <a:t> </a:t>
            </a:r>
            <a:r>
              <a:rPr kumimoji="0" lang="en-CA" sz="2800" b="0" i="0" u="none" strike="noStrike" kern="1200" cap="none" spc="0" normalizeH="0" baseline="0" noProof="0" dirty="0">
                <a:ln>
                  <a:noFill/>
                </a:ln>
                <a:solidFill>
                  <a:srgbClr val="242424"/>
                </a:solidFill>
                <a:effectLst/>
                <a:uLnTx/>
                <a:uFillTx/>
                <a:latin typeface="Arial" panose="020B0604020202020204" pitchFamily="34" charset="0"/>
                <a:ea typeface="+mn-ea"/>
                <a:cs typeface="Arial" panose="020B0604020202020204" pitchFamily="34" charset="0"/>
              </a:rPr>
              <a:t>Message will be received from </a:t>
            </a:r>
            <a:r>
              <a:rPr kumimoji="0" lang="en-CA" sz="2800" b="0" i="1" u="none" strike="noStrike" kern="1200" cap="none" spc="0" normalizeH="0" baseline="0" noProof="0" dirty="0">
                <a:ln>
                  <a:noFill/>
                </a:ln>
                <a:solidFill>
                  <a:srgbClr val="242424"/>
                </a:solidFill>
                <a:effectLst/>
                <a:uLnTx/>
                <a:uFillTx/>
                <a:latin typeface="Arial" panose="020B0604020202020204" pitchFamily="34" charset="0"/>
                <a:ea typeface="+mn-ea"/>
                <a:cs typeface="Arial" panose="020B0604020202020204" pitchFamily="34" charset="0"/>
              </a:rPr>
              <a:t>JAGGAER Global Identity</a:t>
            </a:r>
            <a:r>
              <a:rPr kumimoji="0" lang="en-CA" sz="2800" b="0" i="0" u="none" strike="noStrike" kern="1200" cap="none" spc="0" normalizeH="0" baseline="0" noProof="0" dirty="0">
                <a:ln>
                  <a:noFill/>
                </a:ln>
                <a:solidFill>
                  <a:srgbClr val="242424"/>
                </a:solidFill>
                <a:effectLst/>
                <a:uLnTx/>
                <a:uFillTx/>
                <a:latin typeface="Arial" panose="020B0604020202020204" pitchFamily="34" charset="0"/>
                <a:ea typeface="+mn-ea"/>
                <a:cs typeface="Arial" panose="020B0604020202020204" pitchFamily="34" charset="0"/>
              </a:rPr>
              <a:t>. </a:t>
            </a:r>
            <a:endParaRPr kumimoji="0" lang="en-US" sz="2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endParaRPr lang="en-US" dirty="0"/>
          </a:p>
        </p:txBody>
      </p:sp>
      <p:pic>
        <p:nvPicPr>
          <p:cNvPr id="5" name="Picture 4">
            <a:extLst>
              <a:ext uri="{FF2B5EF4-FFF2-40B4-BE49-F238E27FC236}">
                <a16:creationId xmlns:a16="http://schemas.microsoft.com/office/drawing/2014/main" id="{CDBF8371-F67F-F062-1C74-A1F059A0B977}"/>
              </a:ext>
              <a:ext uri="{C183D7F6-B498-43B3-948B-1728B52AA6E4}">
                <adec:decorative xmlns:adec="http://schemas.microsoft.com/office/drawing/2017/decorative" val="1"/>
              </a:ext>
            </a:extLst>
          </p:cNvPr>
          <p:cNvPicPr>
            <a:picLocks/>
          </p:cNvPicPr>
          <p:nvPr/>
        </p:nvPicPr>
        <p:blipFill>
          <a:blip r:embed="rId2"/>
          <a:srcRect l="3345" t="2009" r="8094"/>
          <a:stretch>
            <a:fillRect/>
          </a:stretch>
        </p:blipFill>
        <p:spPr>
          <a:xfrm>
            <a:off x="2922409" y="4577591"/>
            <a:ext cx="6400800" cy="3657600"/>
          </a:xfrm>
          <a:prstGeom prst="rect">
            <a:avLst/>
          </a:prstGeom>
          <a:ln w="12700">
            <a:solidFill>
              <a:schemeClr val="tx1"/>
            </a:solidFill>
          </a:ln>
        </p:spPr>
      </p:pic>
      <p:sp>
        <p:nvSpPr>
          <p:cNvPr id="14" name="Text Placeholder 13">
            <a:extLst>
              <a:ext uri="{FF2B5EF4-FFF2-40B4-BE49-F238E27FC236}">
                <a16:creationId xmlns:a16="http://schemas.microsoft.com/office/drawing/2014/main" id="{83DB2DB3-B64C-79FD-3AA5-DF9329713D01}"/>
              </a:ext>
            </a:extLst>
          </p:cNvPr>
          <p:cNvSpPr>
            <a:spLocks noGrp="1"/>
          </p:cNvSpPr>
          <p:nvPr>
            <p:ph type="body" sz="quarter" idx="14"/>
          </p:nvPr>
        </p:nvSpPr>
        <p:spPr/>
        <p:txBody>
          <a:bodyPr/>
          <a:lstStyle/>
          <a:p>
            <a:pPr marL="742950" indent="-742950">
              <a:buFont typeface="+mj-lt"/>
              <a:buAutoNum type="arabicPeriod" startAt="49"/>
            </a:pPr>
            <a:r>
              <a:rPr lang="en-CA" dirty="0">
                <a:solidFill>
                  <a:srgbClr val="242424"/>
                </a:solidFill>
              </a:rPr>
              <a:t>Enter </a:t>
            </a:r>
            <a:r>
              <a:rPr lang="en-CA" b="1" dirty="0">
                <a:solidFill>
                  <a:srgbClr val="242424"/>
                </a:solidFill>
              </a:rPr>
              <a:t>One-Time Code*</a:t>
            </a:r>
            <a:r>
              <a:rPr lang="en-CA" dirty="0">
                <a:solidFill>
                  <a:srgbClr val="242424"/>
                </a:solidFill>
              </a:rPr>
              <a:t>.</a:t>
            </a:r>
          </a:p>
          <a:p>
            <a:pPr marL="742950" indent="-742950">
              <a:buFont typeface="+mj-lt"/>
              <a:buAutoNum type="arabicPeriod" startAt="49"/>
            </a:pPr>
            <a:r>
              <a:rPr lang="en-CA" dirty="0">
                <a:solidFill>
                  <a:srgbClr val="242424"/>
                </a:solidFill>
              </a:rPr>
              <a:t>Click </a:t>
            </a:r>
            <a:r>
              <a:rPr lang="en-CA" b="1" dirty="0">
                <a:solidFill>
                  <a:srgbClr val="242424"/>
                </a:solidFill>
              </a:rPr>
              <a:t>Submit</a:t>
            </a:r>
            <a:r>
              <a:rPr lang="en-CA" dirty="0">
                <a:solidFill>
                  <a:srgbClr val="242424"/>
                </a:solidFill>
              </a:rPr>
              <a:t>. </a:t>
            </a:r>
          </a:p>
          <a:p>
            <a:pPr marL="777240" marR="0" lvl="0" indent="0" algn="l" defTabSz="1219170" rtl="0" eaLnBrk="1" fontAlgn="auto" latinLnBrk="0" hangingPunct="1">
              <a:lnSpc>
                <a:spcPct val="90000"/>
              </a:lnSpc>
              <a:spcBef>
                <a:spcPts val="1333"/>
              </a:spcBef>
              <a:spcAft>
                <a:spcPts val="0"/>
              </a:spcAft>
              <a:buClrTx/>
              <a:buSzTx/>
              <a:buFont typeface="+mj-lt"/>
              <a:buNone/>
              <a:tabLst/>
              <a:defRPr/>
            </a:pPr>
            <a:r>
              <a:rPr kumimoji="0" lang="en-CA" sz="2800" b="1" i="0" u="none" strike="noStrike" kern="1200" cap="none" spc="0" normalizeH="0" baseline="0" noProof="0" dirty="0">
                <a:ln>
                  <a:noFill/>
                </a:ln>
                <a:solidFill>
                  <a:srgbClr val="242424"/>
                </a:solidFill>
                <a:effectLst/>
                <a:uLnTx/>
                <a:uFillTx/>
                <a:latin typeface="Arial" panose="020B0604020202020204" pitchFamily="34" charset="0"/>
                <a:ea typeface="+mn-ea"/>
                <a:cs typeface="Arial" panose="020B0604020202020204" pitchFamily="34" charset="0"/>
              </a:rPr>
              <a:t>Note</a:t>
            </a:r>
            <a:r>
              <a:rPr kumimoji="0" lang="en-CA" sz="2800" i="0" u="none" strike="noStrike" kern="1200" cap="none" spc="0" normalizeH="0" baseline="0" noProof="0" dirty="0">
                <a:ln>
                  <a:noFill/>
                </a:ln>
                <a:solidFill>
                  <a:srgbClr val="242424"/>
                </a:solidFill>
                <a:effectLst/>
                <a:uLnTx/>
                <a:uFillTx/>
                <a:latin typeface="Arial" panose="020B0604020202020204" pitchFamily="34" charset="0"/>
                <a:ea typeface="+mn-ea"/>
                <a:cs typeface="Arial" panose="020B0604020202020204" pitchFamily="34" charset="0"/>
              </a:rPr>
              <a:t>:</a:t>
            </a:r>
            <a:r>
              <a:rPr kumimoji="0" lang="en-CA" sz="2800" b="1" i="0" u="none" strike="noStrike" kern="1200" cap="none" spc="0" normalizeH="0" baseline="0" noProof="0" dirty="0">
                <a:ln>
                  <a:noFill/>
                </a:ln>
                <a:solidFill>
                  <a:srgbClr val="242424"/>
                </a:solidFill>
                <a:effectLst/>
                <a:uLnTx/>
                <a:uFillTx/>
                <a:latin typeface="Arial" panose="020B0604020202020204" pitchFamily="34" charset="0"/>
                <a:ea typeface="+mn-ea"/>
                <a:cs typeface="Arial" panose="020B0604020202020204" pitchFamily="34" charset="0"/>
              </a:rPr>
              <a:t> </a:t>
            </a:r>
            <a:r>
              <a:rPr kumimoji="0" lang="en-CA" sz="2800" b="0" i="0" u="none" strike="noStrike" kern="1200" cap="none" spc="0" normalizeH="0" baseline="0" noProof="0" dirty="0">
                <a:ln>
                  <a:noFill/>
                </a:ln>
                <a:solidFill>
                  <a:srgbClr val="242424"/>
                </a:solidFill>
                <a:effectLst/>
                <a:uLnTx/>
                <a:uFillTx/>
                <a:latin typeface="Arial" panose="020B0604020202020204" pitchFamily="34" charset="0"/>
                <a:ea typeface="+mn-ea"/>
                <a:cs typeface="Arial" panose="020B0604020202020204" pitchFamily="34" charset="0"/>
              </a:rPr>
              <a:t>Skip to </a:t>
            </a:r>
            <a:r>
              <a:rPr kumimoji="0" lang="en-CA" sz="2800" b="0" i="1" u="none" strike="noStrike" kern="1200" cap="none" spc="0" normalizeH="0" baseline="0" noProof="0" dirty="0">
                <a:ln>
                  <a:noFill/>
                </a:ln>
                <a:solidFill>
                  <a:srgbClr val="242424"/>
                </a:solidFill>
                <a:effectLst/>
                <a:uLnTx/>
                <a:uFillTx/>
                <a:latin typeface="Arial" panose="020B0604020202020204" pitchFamily="34" charset="0"/>
                <a:ea typeface="+mn-ea"/>
                <a:cs typeface="Arial" panose="020B0604020202020204" pitchFamily="34" charset="0"/>
              </a:rPr>
              <a:t>Step </a:t>
            </a:r>
            <a:r>
              <a:rPr lang="en-CA" sz="2800" i="1" dirty="0">
                <a:solidFill>
                  <a:srgbClr val="242424"/>
                </a:solidFill>
              </a:rPr>
              <a:t>51</a:t>
            </a:r>
            <a:r>
              <a:rPr kumimoji="0" lang="en-CA" sz="2800" b="0" i="1" u="none" strike="noStrike" kern="1200" cap="none" spc="0" normalizeH="0" baseline="0" noProof="0" dirty="0">
                <a:ln>
                  <a:noFill/>
                </a:ln>
                <a:solidFill>
                  <a:srgbClr val="242424"/>
                </a:solidFill>
                <a:effectLst/>
                <a:uLnTx/>
                <a:uFillTx/>
                <a:latin typeface="Arial" panose="020B0604020202020204" pitchFamily="34" charset="0"/>
                <a:ea typeface="+mn-ea"/>
                <a:cs typeface="Arial" panose="020B0604020202020204" pitchFamily="34" charset="0"/>
              </a:rPr>
              <a:t> </a:t>
            </a:r>
            <a:r>
              <a:rPr kumimoji="0" lang="en-CA" sz="2800" b="0" i="0" u="none" strike="noStrike" kern="1200" cap="none" spc="0" normalizeH="0" baseline="0" noProof="0" dirty="0">
                <a:ln>
                  <a:noFill/>
                </a:ln>
                <a:solidFill>
                  <a:srgbClr val="242424"/>
                </a:solidFill>
                <a:effectLst/>
                <a:uLnTx/>
                <a:uFillTx/>
                <a:latin typeface="Arial" panose="020B0604020202020204" pitchFamily="34" charset="0"/>
                <a:ea typeface="+mn-ea"/>
                <a:cs typeface="Arial" panose="020B0604020202020204" pitchFamily="34" charset="0"/>
              </a:rPr>
              <a:t>to continue. </a:t>
            </a:r>
            <a:endParaRPr kumimoji="0" lang="en-US" sz="2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endParaRPr lang="en-US" dirty="0"/>
          </a:p>
        </p:txBody>
      </p:sp>
      <p:pic>
        <p:nvPicPr>
          <p:cNvPr id="18" name="Picture 17">
            <a:extLst>
              <a:ext uri="{FF2B5EF4-FFF2-40B4-BE49-F238E27FC236}">
                <a16:creationId xmlns:a16="http://schemas.microsoft.com/office/drawing/2014/main" id="{35812F06-1D1A-95F3-838A-1E85CFC0106A}"/>
              </a:ext>
              <a:ext uri="{C183D7F6-B498-43B3-948B-1728B52AA6E4}">
                <adec:decorative xmlns:adec="http://schemas.microsoft.com/office/drawing/2017/decorative" val="1"/>
              </a:ext>
            </a:extLst>
          </p:cNvPr>
          <p:cNvPicPr>
            <a:picLocks/>
          </p:cNvPicPr>
          <p:nvPr/>
        </p:nvPicPr>
        <p:blipFill>
          <a:blip r:embed="rId3"/>
          <a:srcRect b="22607"/>
          <a:stretch>
            <a:fillRect/>
          </a:stretch>
        </p:blipFill>
        <p:spPr>
          <a:xfrm>
            <a:off x="2438400" y="10891852"/>
            <a:ext cx="7315200" cy="4572000"/>
          </a:xfrm>
          <a:prstGeom prst="rect">
            <a:avLst/>
          </a:prstGeom>
          <a:ln w="12700">
            <a:solidFill>
              <a:srgbClr val="242424"/>
            </a:solidFill>
          </a:ln>
        </p:spPr>
      </p:pic>
      <p:sp>
        <p:nvSpPr>
          <p:cNvPr id="17" name="Rectangle 16">
            <a:extLst>
              <a:ext uri="{FF2B5EF4-FFF2-40B4-BE49-F238E27FC236}">
                <a16:creationId xmlns:a16="http://schemas.microsoft.com/office/drawing/2014/main" id="{1440ABB1-364E-A38F-B17A-B87808C763FC}"/>
              </a:ext>
              <a:ext uri="{C183D7F6-B498-43B3-948B-1728B52AA6E4}">
                <adec:decorative xmlns:adec="http://schemas.microsoft.com/office/drawing/2017/decorative" val="1"/>
              </a:ext>
            </a:extLst>
          </p:cNvPr>
          <p:cNvSpPr/>
          <p:nvPr/>
        </p:nvSpPr>
        <p:spPr>
          <a:xfrm>
            <a:off x="6020994" y="7482035"/>
            <a:ext cx="1306005" cy="324224"/>
          </a:xfrm>
          <a:prstGeom prst="rect">
            <a:avLst/>
          </a:prstGeom>
          <a:noFill/>
          <a:ln w="3810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9" name="Rectangle 18">
            <a:extLst>
              <a:ext uri="{FF2B5EF4-FFF2-40B4-BE49-F238E27FC236}">
                <a16:creationId xmlns:a16="http://schemas.microsoft.com/office/drawing/2014/main" id="{6685B88D-58D6-F8CF-8175-0C6AECC18951}"/>
              </a:ext>
              <a:ext uri="{C183D7F6-B498-43B3-948B-1728B52AA6E4}">
                <adec:decorative xmlns:adec="http://schemas.microsoft.com/office/drawing/2017/decorative" val="1"/>
              </a:ext>
            </a:extLst>
          </p:cNvPr>
          <p:cNvSpPr/>
          <p:nvPr/>
        </p:nvSpPr>
        <p:spPr>
          <a:xfrm>
            <a:off x="2873641" y="13760117"/>
            <a:ext cx="6537060" cy="582416"/>
          </a:xfrm>
          <a:prstGeom prst="rect">
            <a:avLst/>
          </a:prstGeom>
          <a:noFill/>
          <a:ln w="3810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0" name="Oval 19">
            <a:extLst>
              <a:ext uri="{FF2B5EF4-FFF2-40B4-BE49-F238E27FC236}">
                <a16:creationId xmlns:a16="http://schemas.microsoft.com/office/drawing/2014/main" id="{92402F72-B0FE-C305-14F1-9FCA357E3141}"/>
              </a:ext>
              <a:ext uri="{C183D7F6-B498-43B3-948B-1728B52AA6E4}">
                <adec:decorative xmlns:adec="http://schemas.microsoft.com/office/drawing/2017/decorative" val="1"/>
              </a:ext>
            </a:extLst>
          </p:cNvPr>
          <p:cNvSpPr>
            <a:spLocks noChangeAspect="1"/>
          </p:cNvSpPr>
          <p:nvPr/>
        </p:nvSpPr>
        <p:spPr>
          <a:xfrm>
            <a:off x="9381067" y="13729466"/>
            <a:ext cx="548640" cy="548640"/>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latin typeface="Arial" panose="020B0604020202020204" pitchFamily="34" charset="0"/>
                <a:cs typeface="Arial" panose="020B0604020202020204" pitchFamily="34" charset="0"/>
              </a:rPr>
              <a:t>49</a:t>
            </a:r>
          </a:p>
        </p:txBody>
      </p:sp>
      <p:sp>
        <p:nvSpPr>
          <p:cNvPr id="21" name="Rectangle 20">
            <a:extLst>
              <a:ext uri="{FF2B5EF4-FFF2-40B4-BE49-F238E27FC236}">
                <a16:creationId xmlns:a16="http://schemas.microsoft.com/office/drawing/2014/main" id="{EE2E26F2-C68B-96A5-5478-2335C41D28B9}"/>
              </a:ext>
              <a:ext uri="{C183D7F6-B498-43B3-948B-1728B52AA6E4}">
                <adec:decorative xmlns:adec="http://schemas.microsoft.com/office/drawing/2017/decorative" val="1"/>
              </a:ext>
            </a:extLst>
          </p:cNvPr>
          <p:cNvSpPr/>
          <p:nvPr/>
        </p:nvSpPr>
        <p:spPr>
          <a:xfrm>
            <a:off x="2873640" y="14581087"/>
            <a:ext cx="6507427" cy="548640"/>
          </a:xfrm>
          <a:prstGeom prst="rect">
            <a:avLst/>
          </a:prstGeom>
          <a:noFill/>
          <a:ln w="3810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Oval 21">
            <a:extLst>
              <a:ext uri="{FF2B5EF4-FFF2-40B4-BE49-F238E27FC236}">
                <a16:creationId xmlns:a16="http://schemas.microsoft.com/office/drawing/2014/main" id="{4DC645A4-75BA-2F53-0BF9-F95CBD359B83}"/>
              </a:ext>
              <a:ext uri="{C183D7F6-B498-43B3-948B-1728B52AA6E4}">
                <adec:decorative xmlns:adec="http://schemas.microsoft.com/office/drawing/2017/decorative" val="1"/>
              </a:ext>
            </a:extLst>
          </p:cNvPr>
          <p:cNvSpPr>
            <a:spLocks noChangeAspect="1"/>
          </p:cNvSpPr>
          <p:nvPr/>
        </p:nvSpPr>
        <p:spPr>
          <a:xfrm>
            <a:off x="9381067" y="14581087"/>
            <a:ext cx="548640" cy="548640"/>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latin typeface="Arial" panose="020B0604020202020204" pitchFamily="34" charset="0"/>
                <a:cs typeface="Arial" panose="020B0604020202020204" pitchFamily="34" charset="0"/>
              </a:rPr>
              <a:t>50</a:t>
            </a:r>
          </a:p>
        </p:txBody>
      </p:sp>
      <p:sp>
        <p:nvSpPr>
          <p:cNvPr id="2" name="Date Placeholder 1">
            <a:extLst>
              <a:ext uri="{FF2B5EF4-FFF2-40B4-BE49-F238E27FC236}">
                <a16:creationId xmlns:a16="http://schemas.microsoft.com/office/drawing/2014/main" id="{D7C3CF80-2857-258C-47BC-F41465B44D4E}"/>
              </a:ext>
              <a:ext uri="{C183D7F6-B498-43B3-948B-1728B52AA6E4}">
                <adec:decorative xmlns:adec="http://schemas.microsoft.com/office/drawing/2017/decorative" val="1"/>
              </a:ext>
            </a:extLst>
          </p:cNvPr>
          <p:cNvSpPr>
            <a:spLocks noGrp="1"/>
          </p:cNvSpPr>
          <p:nvPr>
            <p:ph type="dt" sz="half" idx="10"/>
          </p:nvPr>
        </p:nvSpPr>
        <p:spPr/>
        <p:txBody>
          <a:bodyPr/>
          <a:lstStyle/>
          <a:p>
            <a:fld id="{AABB7832-A06D-4E8B-A914-BDD6443ECE72}" type="datetime1">
              <a:rPr lang="en-US" smtClean="0"/>
              <a:t>5/20/2026</a:t>
            </a:fld>
            <a:endParaRPr lang="en-US"/>
          </a:p>
        </p:txBody>
      </p:sp>
      <p:sp>
        <p:nvSpPr>
          <p:cNvPr id="4" name="Slide Number Placeholder 3">
            <a:extLst>
              <a:ext uri="{FF2B5EF4-FFF2-40B4-BE49-F238E27FC236}">
                <a16:creationId xmlns:a16="http://schemas.microsoft.com/office/drawing/2014/main" id="{4E498A14-4D02-CC11-3E71-011F063D4E8F}"/>
              </a:ext>
              <a:ext uri="{C183D7F6-B498-43B3-948B-1728B52AA6E4}">
                <adec:decorative xmlns:adec="http://schemas.microsoft.com/office/drawing/2017/decorative" val="1"/>
              </a:ext>
            </a:extLst>
          </p:cNvPr>
          <p:cNvSpPr>
            <a:spLocks noGrp="1"/>
          </p:cNvSpPr>
          <p:nvPr>
            <p:ph type="sldNum" sz="quarter" idx="12"/>
          </p:nvPr>
        </p:nvSpPr>
        <p:spPr/>
        <p:txBody>
          <a:bodyPr/>
          <a:lstStyle/>
          <a:p>
            <a:fld id="{A178E8AA-DD40-477F-A66C-355F3DFD5912}" type="slidenum">
              <a:rPr lang="en-US" smtClean="0"/>
              <a:pPr/>
              <a:t>21</a:t>
            </a:fld>
            <a:endParaRPr lang="en-US"/>
          </a:p>
        </p:txBody>
      </p:sp>
      <p:sp>
        <p:nvSpPr>
          <p:cNvPr id="3" name="Footer Placeholder 2">
            <a:extLst>
              <a:ext uri="{FF2B5EF4-FFF2-40B4-BE49-F238E27FC236}">
                <a16:creationId xmlns:a16="http://schemas.microsoft.com/office/drawing/2014/main" id="{53DB656D-3426-A6A9-1060-680BB4419969}"/>
              </a:ext>
              <a:ext uri="{C183D7F6-B498-43B3-948B-1728B52AA6E4}">
                <adec:decorative xmlns:adec="http://schemas.microsoft.com/office/drawing/2017/decorative" val="1"/>
              </a:ext>
            </a:extLst>
          </p:cNvPr>
          <p:cNvSpPr>
            <a:spLocks noGrp="1"/>
          </p:cNvSpPr>
          <p:nvPr>
            <p:ph type="ftr" sz="quarter" idx="11"/>
          </p:nvPr>
        </p:nvSpPr>
        <p:spPr/>
        <p:txBody>
          <a:bodyPr/>
          <a:lstStyle/>
          <a:p>
            <a:r>
              <a:rPr lang="en-US"/>
              <a:t>Version 1</a:t>
            </a:r>
          </a:p>
        </p:txBody>
      </p:sp>
    </p:spTree>
    <p:extLst>
      <p:ext uri="{BB962C8B-B14F-4D97-AF65-F5344CB8AC3E}">
        <p14:creationId xmlns:p14="http://schemas.microsoft.com/office/powerpoint/2010/main" val="101962479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819A8DD-0DF0-0DB8-DCF0-6F8A84E1A043}"/>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BF09A23D-C74A-E9A7-C45D-7AD496B06051}"/>
              </a:ext>
            </a:extLst>
          </p:cNvPr>
          <p:cNvSpPr>
            <a:spLocks noGrp="1"/>
          </p:cNvSpPr>
          <p:nvPr>
            <p:ph type="title"/>
          </p:nvPr>
        </p:nvSpPr>
        <p:spPr/>
        <p:txBody>
          <a:bodyPr>
            <a:noAutofit/>
          </a:bodyPr>
          <a:lstStyle/>
          <a:p>
            <a:r>
              <a:rPr lang="en-US"/>
              <a:t>Register as a Prospective Supplier </a:t>
            </a:r>
            <a:br>
              <a:rPr lang="en-US"/>
            </a:br>
            <a:r>
              <a:rPr lang="en-US"/>
              <a:t>(Part </a:t>
            </a:r>
            <a:r>
              <a:rPr lang="en-US" dirty="0"/>
              <a:t>21 </a:t>
            </a:r>
            <a:r>
              <a:rPr lang="en-US"/>
              <a:t>of </a:t>
            </a:r>
            <a:r>
              <a:rPr lang="en-US" dirty="0"/>
              <a:t>49</a:t>
            </a:r>
            <a:r>
              <a:rPr lang="en-US"/>
              <a:t>)</a:t>
            </a:r>
          </a:p>
        </p:txBody>
      </p:sp>
      <p:sp>
        <p:nvSpPr>
          <p:cNvPr id="7" name="TextBox 6">
            <a:extLst>
              <a:ext uri="{FF2B5EF4-FFF2-40B4-BE49-F238E27FC236}">
                <a16:creationId xmlns:a16="http://schemas.microsoft.com/office/drawing/2014/main" id="{1B0071A6-0CB7-E84B-62C3-D29B49E36D53}"/>
              </a:ext>
              <a:ext uri="{C183D7F6-B498-43B3-948B-1728B52AA6E4}">
                <adec:decorative xmlns:adec="http://schemas.microsoft.com/office/drawing/2017/decorative" val="0"/>
              </a:ext>
            </a:extLst>
          </p:cNvPr>
          <p:cNvSpPr txBox="1"/>
          <p:nvPr/>
        </p:nvSpPr>
        <p:spPr>
          <a:xfrm>
            <a:off x="4640206" y="1717828"/>
            <a:ext cx="2911164" cy="523220"/>
          </a:xfrm>
          <a:prstGeom prst="rect">
            <a:avLst/>
          </a:prstGeom>
          <a:noFill/>
        </p:spPr>
        <p:txBody>
          <a:bodyPr wrap="square" rtlCol="0">
            <a:spAutoFit/>
          </a:bodyPr>
          <a:lstStyle/>
          <a:p>
            <a:pPr algn="ctr"/>
            <a:r>
              <a:rPr lang="en-US" sz="2800" b="1">
                <a:latin typeface="Arial" panose="020B0604020202020204" pitchFamily="34" charset="0"/>
                <a:cs typeface="Arial" panose="020B0604020202020204" pitchFamily="34" charset="0"/>
              </a:rPr>
              <a:t>INSTRUCTIONS</a:t>
            </a:r>
          </a:p>
        </p:txBody>
      </p:sp>
      <p:sp>
        <p:nvSpPr>
          <p:cNvPr id="6" name="Text Placeholder 5">
            <a:extLst>
              <a:ext uri="{FF2B5EF4-FFF2-40B4-BE49-F238E27FC236}">
                <a16:creationId xmlns:a16="http://schemas.microsoft.com/office/drawing/2014/main" id="{55465546-B370-66AE-1BC7-93E3364556C4}"/>
              </a:ext>
            </a:extLst>
          </p:cNvPr>
          <p:cNvSpPr>
            <a:spLocks noGrp="1"/>
          </p:cNvSpPr>
          <p:nvPr>
            <p:ph type="body" sz="quarter" idx="13"/>
          </p:nvPr>
        </p:nvSpPr>
        <p:spPr/>
        <p:txBody>
          <a:bodyPr>
            <a:normAutofit/>
          </a:bodyPr>
          <a:lstStyle/>
          <a:p>
            <a:pPr marL="742950" indent="-742950">
              <a:buFont typeface="+mj-lt"/>
              <a:buAutoNum type="arabicPeriod" startAt="51"/>
            </a:pPr>
            <a:r>
              <a:rPr lang="en-CA" b="0" i="0" u="none" strike="noStrike" dirty="0">
                <a:solidFill>
                  <a:srgbClr val="242424"/>
                </a:solidFill>
                <a:effectLst/>
              </a:rPr>
              <a:t>Review the </a:t>
            </a:r>
            <a:r>
              <a:rPr lang="en-CA" b="1" i="0" u="none" strike="noStrike" dirty="0">
                <a:solidFill>
                  <a:srgbClr val="242424"/>
                </a:solidFill>
                <a:effectLst/>
              </a:rPr>
              <a:t>Legal Company Name</a:t>
            </a:r>
            <a:r>
              <a:rPr lang="en-CA" i="0" u="none" strike="noStrike" dirty="0">
                <a:solidFill>
                  <a:srgbClr val="242424"/>
                </a:solidFill>
                <a:effectLst/>
              </a:rPr>
              <a:t>*.</a:t>
            </a:r>
          </a:p>
          <a:p>
            <a:pPr marL="750888"/>
            <a:r>
              <a:rPr lang="en-CA" sz="2800" b="1" dirty="0">
                <a:solidFill>
                  <a:srgbClr val="242424"/>
                </a:solidFill>
              </a:rPr>
              <a:t>Note</a:t>
            </a:r>
            <a:r>
              <a:rPr lang="en-CA" sz="2800" dirty="0">
                <a:solidFill>
                  <a:srgbClr val="242424"/>
                </a:solidFill>
              </a:rPr>
              <a:t>: </a:t>
            </a:r>
            <a:r>
              <a:rPr lang="en-CA" sz="2800" dirty="0"/>
              <a:t>Ensure your </a:t>
            </a:r>
            <a:r>
              <a:rPr lang="en-CA" sz="2800" i="1" dirty="0"/>
              <a:t>Legal Company Name </a:t>
            </a:r>
            <a:r>
              <a:rPr lang="en-CA" sz="2800" dirty="0"/>
              <a:t>matches </a:t>
            </a:r>
            <a:r>
              <a:rPr lang="en-CA" sz="2800" i="1" dirty="0"/>
              <a:t>Line 1</a:t>
            </a:r>
            <a:r>
              <a:rPr lang="en-CA" sz="2800" dirty="0"/>
              <a:t> of </a:t>
            </a:r>
            <a:r>
              <a:rPr lang="en-CA" sz="2800" i="1" dirty="0"/>
              <a:t>Form W-9</a:t>
            </a:r>
            <a:r>
              <a:rPr lang="en-CA" sz="2800" dirty="0"/>
              <a:t>.</a:t>
            </a:r>
            <a:endParaRPr lang="en-CA" i="0" u="none" strike="noStrike" dirty="0">
              <a:solidFill>
                <a:srgbClr val="242424"/>
              </a:solidFill>
              <a:effectLst/>
            </a:endParaRPr>
          </a:p>
          <a:p>
            <a:pPr marL="742950" indent="-742950">
              <a:buFont typeface="+mj-lt"/>
              <a:buAutoNum type="arabicPeriod" startAt="52"/>
            </a:pPr>
            <a:r>
              <a:rPr lang="en-CA" dirty="0">
                <a:solidFill>
                  <a:srgbClr val="242424"/>
                </a:solidFill>
              </a:rPr>
              <a:t>Click </a:t>
            </a:r>
            <a:r>
              <a:rPr lang="en-CA" b="1" dirty="0">
                <a:solidFill>
                  <a:srgbClr val="242424"/>
                </a:solidFill>
              </a:rPr>
              <a:t>Next</a:t>
            </a:r>
            <a:r>
              <a:rPr lang="en-CA" dirty="0">
                <a:solidFill>
                  <a:srgbClr val="242424"/>
                </a:solidFill>
              </a:rPr>
              <a:t>.</a:t>
            </a:r>
          </a:p>
          <a:p>
            <a:pPr marL="777240"/>
            <a:r>
              <a:rPr lang="en-CA" sz="2800" b="1" i="0" u="none" strike="noStrike" dirty="0">
                <a:solidFill>
                  <a:srgbClr val="242424"/>
                </a:solidFill>
                <a:effectLst/>
              </a:rPr>
              <a:t>Note</a:t>
            </a:r>
            <a:r>
              <a:rPr lang="en-CA" sz="2800" i="0" u="none" strike="noStrike" dirty="0">
                <a:solidFill>
                  <a:srgbClr val="242424"/>
                </a:solidFill>
                <a:effectLst/>
              </a:rPr>
              <a:t>:</a:t>
            </a:r>
            <a:r>
              <a:rPr lang="en-CA" sz="2800" b="1" i="0" u="none" strike="noStrike" dirty="0">
                <a:solidFill>
                  <a:srgbClr val="242424"/>
                </a:solidFill>
                <a:effectLst/>
              </a:rPr>
              <a:t> </a:t>
            </a:r>
            <a:r>
              <a:rPr lang="en-CA" sz="2800" b="0" i="0" u="none" strike="noStrike" dirty="0">
                <a:solidFill>
                  <a:srgbClr val="242424"/>
                </a:solidFill>
                <a:effectLst/>
              </a:rPr>
              <a:t>Click </a:t>
            </a:r>
            <a:r>
              <a:rPr lang="en-CA" sz="2800" b="0" i="1" u="none" strike="noStrike" dirty="0">
                <a:solidFill>
                  <a:srgbClr val="242424"/>
                </a:solidFill>
                <a:effectLst/>
              </a:rPr>
              <a:t>Save Changes </a:t>
            </a:r>
            <a:r>
              <a:rPr lang="en-CA" sz="2800" b="0" i="0" u="none" strike="noStrike" dirty="0">
                <a:solidFill>
                  <a:srgbClr val="242424"/>
                </a:solidFill>
                <a:effectLst/>
              </a:rPr>
              <a:t>if you </a:t>
            </a:r>
            <a:r>
              <a:rPr kumimoji="0" lang="en-US" sz="2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need to complete the registration later. </a:t>
            </a:r>
            <a:endParaRPr lang="en-CA" sz="2800" b="0" i="0" u="none" strike="noStrike" dirty="0">
              <a:solidFill>
                <a:srgbClr val="242424"/>
              </a:solidFill>
              <a:effectLst/>
            </a:endParaRPr>
          </a:p>
        </p:txBody>
      </p:sp>
      <p:pic>
        <p:nvPicPr>
          <p:cNvPr id="14" name="Picture 13">
            <a:extLst>
              <a:ext uri="{FF2B5EF4-FFF2-40B4-BE49-F238E27FC236}">
                <a16:creationId xmlns:a16="http://schemas.microsoft.com/office/drawing/2014/main" id="{C5ABB1E3-54C3-C41C-4FE9-57D89E8B9261}"/>
              </a:ext>
              <a:ext uri="{C183D7F6-B498-43B3-948B-1728B52AA6E4}">
                <adec:decorative xmlns:adec="http://schemas.microsoft.com/office/drawing/2017/decorative" val="1"/>
              </a:ext>
            </a:extLst>
          </p:cNvPr>
          <p:cNvPicPr>
            <a:picLocks/>
          </p:cNvPicPr>
          <p:nvPr/>
        </p:nvPicPr>
        <p:blipFill>
          <a:blip r:embed="rId3"/>
          <a:srcRect l="606" b="1317"/>
          <a:stretch>
            <a:fillRect/>
          </a:stretch>
        </p:blipFill>
        <p:spPr>
          <a:xfrm>
            <a:off x="1050708" y="5811335"/>
            <a:ext cx="10058400" cy="4572000"/>
          </a:xfrm>
          <a:prstGeom prst="rect">
            <a:avLst/>
          </a:prstGeom>
          <a:ln w="12700">
            <a:solidFill>
              <a:schemeClr val="tx1"/>
            </a:solidFill>
          </a:ln>
        </p:spPr>
      </p:pic>
      <p:sp>
        <p:nvSpPr>
          <p:cNvPr id="12" name="Rectangle 11">
            <a:extLst>
              <a:ext uri="{FF2B5EF4-FFF2-40B4-BE49-F238E27FC236}">
                <a16:creationId xmlns:a16="http://schemas.microsoft.com/office/drawing/2014/main" id="{A3F58FC7-FD04-25DC-1B0A-30EB18D1B2DE}"/>
              </a:ext>
              <a:ext uri="{C183D7F6-B498-43B3-948B-1728B52AA6E4}">
                <adec:decorative xmlns:adec="http://schemas.microsoft.com/office/drawing/2017/decorative" val="1"/>
              </a:ext>
            </a:extLst>
          </p:cNvPr>
          <p:cNvSpPr/>
          <p:nvPr/>
        </p:nvSpPr>
        <p:spPr>
          <a:xfrm>
            <a:off x="4883727" y="8424759"/>
            <a:ext cx="2249292" cy="261257"/>
          </a:xfrm>
          <a:prstGeom prst="rect">
            <a:avLst/>
          </a:prstGeom>
          <a:noFill/>
          <a:ln w="3810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Rectangle 12">
            <a:extLst>
              <a:ext uri="{FF2B5EF4-FFF2-40B4-BE49-F238E27FC236}">
                <a16:creationId xmlns:a16="http://schemas.microsoft.com/office/drawing/2014/main" id="{23CDD539-44C0-886D-95C4-A893BB770F06}"/>
              </a:ext>
              <a:ext uri="{C183D7F6-B498-43B3-948B-1728B52AA6E4}">
                <adec:decorative xmlns:adec="http://schemas.microsoft.com/office/drawing/2017/decorative" val="1"/>
              </a:ext>
            </a:extLst>
          </p:cNvPr>
          <p:cNvSpPr/>
          <p:nvPr/>
        </p:nvSpPr>
        <p:spPr>
          <a:xfrm>
            <a:off x="10219377" y="10066660"/>
            <a:ext cx="548640" cy="276093"/>
          </a:xfrm>
          <a:prstGeom prst="rect">
            <a:avLst/>
          </a:prstGeom>
          <a:noFill/>
          <a:ln w="3810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7" name="Oval 16">
            <a:extLst>
              <a:ext uri="{FF2B5EF4-FFF2-40B4-BE49-F238E27FC236}">
                <a16:creationId xmlns:a16="http://schemas.microsoft.com/office/drawing/2014/main" id="{CD983C36-4198-7C9E-93E0-91847E7784C5}"/>
              </a:ext>
              <a:ext uri="{C183D7F6-B498-43B3-948B-1728B52AA6E4}">
                <adec:decorative xmlns:adec="http://schemas.microsoft.com/office/drawing/2017/decorative" val="1"/>
              </a:ext>
            </a:extLst>
          </p:cNvPr>
          <p:cNvSpPr>
            <a:spLocks noChangeAspect="1"/>
          </p:cNvSpPr>
          <p:nvPr/>
        </p:nvSpPr>
        <p:spPr>
          <a:xfrm>
            <a:off x="10219377" y="9518020"/>
            <a:ext cx="548640" cy="548640"/>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latin typeface="Arial" panose="020B0604020202020204" pitchFamily="34" charset="0"/>
                <a:cs typeface="Arial" panose="020B0604020202020204" pitchFamily="34" charset="0"/>
              </a:rPr>
              <a:t>52</a:t>
            </a:r>
          </a:p>
        </p:txBody>
      </p:sp>
      <p:sp>
        <p:nvSpPr>
          <p:cNvPr id="18" name="Oval 17">
            <a:extLst>
              <a:ext uri="{FF2B5EF4-FFF2-40B4-BE49-F238E27FC236}">
                <a16:creationId xmlns:a16="http://schemas.microsoft.com/office/drawing/2014/main" id="{513372FD-1479-A12E-ABFE-FF6B00677A47}"/>
              </a:ext>
              <a:ext uri="{C183D7F6-B498-43B3-948B-1728B52AA6E4}">
                <adec:decorative xmlns:adec="http://schemas.microsoft.com/office/drawing/2017/decorative" val="1"/>
              </a:ext>
            </a:extLst>
          </p:cNvPr>
          <p:cNvSpPr>
            <a:spLocks noChangeAspect="1"/>
          </p:cNvSpPr>
          <p:nvPr/>
        </p:nvSpPr>
        <p:spPr>
          <a:xfrm>
            <a:off x="7133019" y="8281067"/>
            <a:ext cx="548640" cy="548640"/>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latin typeface="Arial" panose="020B0604020202020204" pitchFamily="34" charset="0"/>
                <a:cs typeface="Arial" panose="020B0604020202020204" pitchFamily="34" charset="0"/>
              </a:rPr>
              <a:t>51</a:t>
            </a:r>
          </a:p>
        </p:txBody>
      </p:sp>
      <p:sp>
        <p:nvSpPr>
          <p:cNvPr id="2" name="Date Placeholder 1">
            <a:extLst>
              <a:ext uri="{FF2B5EF4-FFF2-40B4-BE49-F238E27FC236}">
                <a16:creationId xmlns:a16="http://schemas.microsoft.com/office/drawing/2014/main" id="{733E9815-7C7B-F11F-62BB-88FBF5809748}"/>
              </a:ext>
              <a:ext uri="{C183D7F6-B498-43B3-948B-1728B52AA6E4}">
                <adec:decorative xmlns:adec="http://schemas.microsoft.com/office/drawing/2017/decorative" val="1"/>
              </a:ext>
            </a:extLst>
          </p:cNvPr>
          <p:cNvSpPr>
            <a:spLocks noGrp="1"/>
          </p:cNvSpPr>
          <p:nvPr>
            <p:ph type="dt" sz="half" idx="10"/>
          </p:nvPr>
        </p:nvSpPr>
        <p:spPr/>
        <p:txBody>
          <a:bodyPr/>
          <a:lstStyle/>
          <a:p>
            <a:fld id="{AABB7832-A06D-4E8B-A914-BDD6443ECE72}" type="datetime1">
              <a:rPr lang="en-US" smtClean="0"/>
              <a:t>5/20/2026</a:t>
            </a:fld>
            <a:endParaRPr lang="en-US"/>
          </a:p>
        </p:txBody>
      </p:sp>
      <p:sp>
        <p:nvSpPr>
          <p:cNvPr id="4" name="Slide Number Placeholder 3">
            <a:extLst>
              <a:ext uri="{FF2B5EF4-FFF2-40B4-BE49-F238E27FC236}">
                <a16:creationId xmlns:a16="http://schemas.microsoft.com/office/drawing/2014/main" id="{FDED7EA0-BC0D-E4F2-4D8F-53C4F8C4F89E}"/>
              </a:ext>
              <a:ext uri="{C183D7F6-B498-43B3-948B-1728B52AA6E4}">
                <adec:decorative xmlns:adec="http://schemas.microsoft.com/office/drawing/2017/decorative" val="1"/>
              </a:ext>
            </a:extLst>
          </p:cNvPr>
          <p:cNvSpPr>
            <a:spLocks noGrp="1"/>
          </p:cNvSpPr>
          <p:nvPr>
            <p:ph type="sldNum" sz="quarter" idx="12"/>
          </p:nvPr>
        </p:nvSpPr>
        <p:spPr/>
        <p:txBody>
          <a:bodyPr/>
          <a:lstStyle/>
          <a:p>
            <a:fld id="{A178E8AA-DD40-477F-A66C-355F3DFD5912}" type="slidenum">
              <a:rPr lang="en-US" smtClean="0"/>
              <a:pPr/>
              <a:t>22</a:t>
            </a:fld>
            <a:endParaRPr lang="en-US"/>
          </a:p>
        </p:txBody>
      </p:sp>
      <p:sp>
        <p:nvSpPr>
          <p:cNvPr id="3" name="Footer Placeholder 2">
            <a:extLst>
              <a:ext uri="{FF2B5EF4-FFF2-40B4-BE49-F238E27FC236}">
                <a16:creationId xmlns:a16="http://schemas.microsoft.com/office/drawing/2014/main" id="{B764107F-4042-C1E7-65DA-6C03A4025166}"/>
              </a:ext>
              <a:ext uri="{C183D7F6-B498-43B3-948B-1728B52AA6E4}">
                <adec:decorative xmlns:adec="http://schemas.microsoft.com/office/drawing/2017/decorative" val="1"/>
              </a:ext>
            </a:extLst>
          </p:cNvPr>
          <p:cNvSpPr>
            <a:spLocks noGrp="1"/>
          </p:cNvSpPr>
          <p:nvPr>
            <p:ph type="ftr" sz="quarter" idx="11"/>
          </p:nvPr>
        </p:nvSpPr>
        <p:spPr/>
        <p:txBody>
          <a:bodyPr/>
          <a:lstStyle/>
          <a:p>
            <a:r>
              <a:rPr lang="en-US"/>
              <a:t>Version 1</a:t>
            </a:r>
          </a:p>
        </p:txBody>
      </p:sp>
    </p:spTree>
    <p:extLst>
      <p:ext uri="{BB962C8B-B14F-4D97-AF65-F5344CB8AC3E}">
        <p14:creationId xmlns:p14="http://schemas.microsoft.com/office/powerpoint/2010/main" val="246917876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919E51B-25F6-D44D-5B28-60E97D5ED3EC}"/>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47EEAD1B-94AF-8687-C932-715722A357E0}"/>
              </a:ext>
            </a:extLst>
          </p:cNvPr>
          <p:cNvSpPr>
            <a:spLocks noGrp="1"/>
          </p:cNvSpPr>
          <p:nvPr>
            <p:ph type="title"/>
          </p:nvPr>
        </p:nvSpPr>
        <p:spPr/>
        <p:txBody>
          <a:bodyPr>
            <a:noAutofit/>
          </a:bodyPr>
          <a:lstStyle/>
          <a:p>
            <a:r>
              <a:rPr lang="en-US"/>
              <a:t>Register as a Prospective Supplier </a:t>
            </a:r>
            <a:br>
              <a:rPr lang="en-US"/>
            </a:br>
            <a:r>
              <a:rPr lang="en-US"/>
              <a:t>(Part </a:t>
            </a:r>
            <a:r>
              <a:rPr lang="en-US" dirty="0"/>
              <a:t>22 </a:t>
            </a:r>
            <a:r>
              <a:rPr lang="en-US"/>
              <a:t>of </a:t>
            </a:r>
            <a:r>
              <a:rPr lang="en-US" dirty="0"/>
              <a:t>49</a:t>
            </a:r>
            <a:r>
              <a:rPr lang="en-US"/>
              <a:t>)</a:t>
            </a:r>
          </a:p>
        </p:txBody>
      </p:sp>
      <p:sp>
        <p:nvSpPr>
          <p:cNvPr id="7" name="TextBox 6">
            <a:extLst>
              <a:ext uri="{FF2B5EF4-FFF2-40B4-BE49-F238E27FC236}">
                <a16:creationId xmlns:a16="http://schemas.microsoft.com/office/drawing/2014/main" id="{261231C4-6B99-C6F2-DC9C-BD7616944093}"/>
              </a:ext>
              <a:ext uri="{C183D7F6-B498-43B3-948B-1728B52AA6E4}">
                <adec:decorative xmlns:adec="http://schemas.microsoft.com/office/drawing/2017/decorative" val="0"/>
              </a:ext>
            </a:extLst>
          </p:cNvPr>
          <p:cNvSpPr txBox="1"/>
          <p:nvPr/>
        </p:nvSpPr>
        <p:spPr>
          <a:xfrm>
            <a:off x="4490801" y="1717828"/>
            <a:ext cx="3088451" cy="523220"/>
          </a:xfrm>
          <a:prstGeom prst="rect">
            <a:avLst/>
          </a:prstGeom>
          <a:noFill/>
        </p:spPr>
        <p:txBody>
          <a:bodyPr wrap="square" rtlCol="0">
            <a:spAutoFit/>
          </a:bodyPr>
          <a:lstStyle/>
          <a:p>
            <a:pPr algn="ctr"/>
            <a:r>
              <a:rPr lang="en-US" sz="2800" b="1">
                <a:latin typeface="Arial" panose="020B0604020202020204" pitchFamily="34" charset="0"/>
                <a:cs typeface="Arial" panose="020B0604020202020204" pitchFamily="34" charset="0"/>
              </a:rPr>
              <a:t>INSTRUCTIONS</a:t>
            </a:r>
          </a:p>
        </p:txBody>
      </p:sp>
      <p:sp>
        <p:nvSpPr>
          <p:cNvPr id="6" name="Text Placeholder 5">
            <a:extLst>
              <a:ext uri="{FF2B5EF4-FFF2-40B4-BE49-F238E27FC236}">
                <a16:creationId xmlns:a16="http://schemas.microsoft.com/office/drawing/2014/main" id="{9229DD11-F7BF-E39B-4396-409687B12034}"/>
              </a:ext>
            </a:extLst>
          </p:cNvPr>
          <p:cNvSpPr>
            <a:spLocks noGrp="1"/>
          </p:cNvSpPr>
          <p:nvPr>
            <p:ph type="body" sz="quarter" idx="13"/>
          </p:nvPr>
        </p:nvSpPr>
        <p:spPr/>
        <p:txBody>
          <a:bodyPr>
            <a:normAutofit/>
          </a:bodyPr>
          <a:lstStyle/>
          <a:p>
            <a:pPr marL="742950" indent="-742950">
              <a:buFont typeface="+mj-lt"/>
              <a:buAutoNum type="arabicPeriod" startAt="53"/>
            </a:pPr>
            <a:r>
              <a:rPr lang="en-CA" b="0" i="0" u="none" strike="noStrike" dirty="0">
                <a:solidFill>
                  <a:srgbClr val="242424"/>
                </a:solidFill>
                <a:effectLst/>
              </a:rPr>
              <a:t>Enter </a:t>
            </a:r>
            <a:r>
              <a:rPr lang="en-CA" b="1" i="0" u="none" strike="noStrike" dirty="0">
                <a:solidFill>
                  <a:srgbClr val="242424"/>
                </a:solidFill>
                <a:effectLst/>
              </a:rPr>
              <a:t>Doing Business As (DBA)</a:t>
            </a:r>
            <a:r>
              <a:rPr lang="en-CA" i="0" u="none" strike="noStrike" dirty="0">
                <a:solidFill>
                  <a:srgbClr val="242424"/>
                </a:solidFill>
                <a:effectLst/>
              </a:rPr>
              <a:t>. </a:t>
            </a:r>
          </a:p>
          <a:p>
            <a:pPr marL="742950" indent="-742950">
              <a:buFont typeface="+mj-lt"/>
              <a:buAutoNum type="arabicPeriod" startAt="53"/>
            </a:pPr>
            <a:r>
              <a:rPr lang="en-CA" b="0" i="0" u="none" strike="noStrike" dirty="0">
                <a:solidFill>
                  <a:srgbClr val="242424"/>
                </a:solidFill>
                <a:effectLst/>
              </a:rPr>
              <a:t>Select </a:t>
            </a:r>
            <a:r>
              <a:rPr lang="en-CA" b="1" i="0" u="none" strike="noStrike" dirty="0">
                <a:solidFill>
                  <a:srgbClr val="242424"/>
                </a:solidFill>
                <a:effectLst/>
              </a:rPr>
              <a:t>Country of Origin</a:t>
            </a:r>
            <a:r>
              <a:rPr lang="en-CA" i="0" u="none" strike="noStrike" dirty="0">
                <a:solidFill>
                  <a:srgbClr val="242424"/>
                </a:solidFill>
                <a:effectLst/>
              </a:rPr>
              <a:t>*.</a:t>
            </a:r>
          </a:p>
          <a:p>
            <a:pPr marL="742950" indent="-742950">
              <a:buFont typeface="+mj-lt"/>
              <a:buAutoNum type="arabicPeriod" startAt="53"/>
            </a:pPr>
            <a:r>
              <a:rPr lang="en-CA" dirty="0">
                <a:solidFill>
                  <a:srgbClr val="242424"/>
                </a:solidFill>
              </a:rPr>
              <a:t>Review auto-populated </a:t>
            </a:r>
            <a:r>
              <a:rPr lang="en-CA" b="1" dirty="0">
                <a:solidFill>
                  <a:srgbClr val="242424"/>
                </a:solidFill>
              </a:rPr>
              <a:t>Tax ID Number</a:t>
            </a:r>
            <a:r>
              <a:rPr lang="en-CA" dirty="0">
                <a:solidFill>
                  <a:srgbClr val="242424"/>
                </a:solidFill>
              </a:rPr>
              <a:t>*.</a:t>
            </a:r>
          </a:p>
        </p:txBody>
      </p:sp>
      <p:pic>
        <p:nvPicPr>
          <p:cNvPr id="9" name="Picture 8">
            <a:extLst>
              <a:ext uri="{FF2B5EF4-FFF2-40B4-BE49-F238E27FC236}">
                <a16:creationId xmlns:a16="http://schemas.microsoft.com/office/drawing/2014/main" id="{AD2D04D2-D0D8-8414-B20C-2E0E8AA40491}"/>
              </a:ext>
              <a:ext uri="{C183D7F6-B498-43B3-948B-1728B52AA6E4}">
                <adec:decorative xmlns:adec="http://schemas.microsoft.com/office/drawing/2017/decorative" val="1"/>
              </a:ext>
            </a:extLst>
          </p:cNvPr>
          <p:cNvPicPr>
            <a:picLocks/>
          </p:cNvPicPr>
          <p:nvPr/>
        </p:nvPicPr>
        <p:blipFill>
          <a:blip r:embed="rId3"/>
          <a:stretch>
            <a:fillRect/>
          </a:stretch>
        </p:blipFill>
        <p:spPr>
          <a:xfrm>
            <a:off x="1126808" y="5327464"/>
            <a:ext cx="10058400" cy="3657600"/>
          </a:xfrm>
          <a:prstGeom prst="rect">
            <a:avLst/>
          </a:prstGeom>
          <a:ln w="12700">
            <a:solidFill>
              <a:schemeClr val="tx1"/>
            </a:solidFill>
          </a:ln>
        </p:spPr>
      </p:pic>
      <p:sp>
        <p:nvSpPr>
          <p:cNvPr id="13" name="Rectangle 12">
            <a:extLst>
              <a:ext uri="{FF2B5EF4-FFF2-40B4-BE49-F238E27FC236}">
                <a16:creationId xmlns:a16="http://schemas.microsoft.com/office/drawing/2014/main" id="{9B743947-A22D-991F-CB9B-B308769645CD}"/>
              </a:ext>
              <a:ext uri="{C183D7F6-B498-43B3-948B-1728B52AA6E4}">
                <adec:decorative xmlns:adec="http://schemas.microsoft.com/office/drawing/2017/decorative" val="1"/>
              </a:ext>
            </a:extLst>
          </p:cNvPr>
          <p:cNvSpPr/>
          <p:nvPr/>
        </p:nvSpPr>
        <p:spPr>
          <a:xfrm>
            <a:off x="3034832" y="7335995"/>
            <a:ext cx="2761131" cy="361926"/>
          </a:xfrm>
          <a:prstGeom prst="rect">
            <a:avLst/>
          </a:prstGeom>
          <a:noFill/>
          <a:ln w="3810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7" name="Rectangle 16">
            <a:extLst>
              <a:ext uri="{FF2B5EF4-FFF2-40B4-BE49-F238E27FC236}">
                <a16:creationId xmlns:a16="http://schemas.microsoft.com/office/drawing/2014/main" id="{91B9BACC-54BD-8277-E36D-FDAF8548E81B}"/>
              </a:ext>
              <a:ext uri="{C183D7F6-B498-43B3-948B-1728B52AA6E4}">
                <adec:decorative xmlns:adec="http://schemas.microsoft.com/office/drawing/2017/decorative" val="1"/>
              </a:ext>
            </a:extLst>
          </p:cNvPr>
          <p:cNvSpPr/>
          <p:nvPr/>
        </p:nvSpPr>
        <p:spPr>
          <a:xfrm>
            <a:off x="3041725" y="8522043"/>
            <a:ext cx="2754239" cy="361926"/>
          </a:xfrm>
          <a:prstGeom prst="rect">
            <a:avLst/>
          </a:prstGeom>
          <a:noFill/>
          <a:ln w="3810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Rectangle 17">
            <a:extLst>
              <a:ext uri="{FF2B5EF4-FFF2-40B4-BE49-F238E27FC236}">
                <a16:creationId xmlns:a16="http://schemas.microsoft.com/office/drawing/2014/main" id="{157671B6-6B90-45A8-8D7A-904B425B1518}"/>
              </a:ext>
              <a:ext uri="{C183D7F6-B498-43B3-948B-1728B52AA6E4}">
                <adec:decorative xmlns:adec="http://schemas.microsoft.com/office/drawing/2017/decorative" val="1"/>
              </a:ext>
            </a:extLst>
          </p:cNvPr>
          <p:cNvSpPr/>
          <p:nvPr/>
        </p:nvSpPr>
        <p:spPr>
          <a:xfrm>
            <a:off x="3041725" y="8023992"/>
            <a:ext cx="2865107" cy="361926"/>
          </a:xfrm>
          <a:prstGeom prst="rect">
            <a:avLst/>
          </a:prstGeom>
          <a:noFill/>
          <a:ln w="3810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0" name="Oval 19">
            <a:extLst>
              <a:ext uri="{FF2B5EF4-FFF2-40B4-BE49-F238E27FC236}">
                <a16:creationId xmlns:a16="http://schemas.microsoft.com/office/drawing/2014/main" id="{A1F1F9CA-A336-1E23-4E34-E77EA626D333}"/>
              </a:ext>
              <a:ext uri="{C183D7F6-B498-43B3-948B-1728B52AA6E4}">
                <adec:decorative xmlns:adec="http://schemas.microsoft.com/office/drawing/2017/decorative" val="1"/>
              </a:ext>
            </a:extLst>
          </p:cNvPr>
          <p:cNvSpPr>
            <a:spLocks noChangeAspect="1"/>
          </p:cNvSpPr>
          <p:nvPr/>
        </p:nvSpPr>
        <p:spPr>
          <a:xfrm>
            <a:off x="2486192" y="7242638"/>
            <a:ext cx="548640" cy="548640"/>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latin typeface="Arial" panose="020B0604020202020204" pitchFamily="34" charset="0"/>
                <a:cs typeface="Arial" panose="020B0604020202020204" pitchFamily="34" charset="0"/>
              </a:rPr>
              <a:t>53</a:t>
            </a:r>
          </a:p>
        </p:txBody>
      </p:sp>
      <p:sp>
        <p:nvSpPr>
          <p:cNvPr id="21" name="Oval 20">
            <a:extLst>
              <a:ext uri="{FF2B5EF4-FFF2-40B4-BE49-F238E27FC236}">
                <a16:creationId xmlns:a16="http://schemas.microsoft.com/office/drawing/2014/main" id="{A23E4DA1-49F4-C6D1-F448-0C5CC343153E}"/>
              </a:ext>
              <a:ext uri="{C183D7F6-B498-43B3-948B-1728B52AA6E4}">
                <adec:decorative xmlns:adec="http://schemas.microsoft.com/office/drawing/2017/decorative" val="1"/>
              </a:ext>
            </a:extLst>
          </p:cNvPr>
          <p:cNvSpPr>
            <a:spLocks noChangeAspect="1"/>
          </p:cNvSpPr>
          <p:nvPr/>
        </p:nvSpPr>
        <p:spPr>
          <a:xfrm>
            <a:off x="5921121" y="7930635"/>
            <a:ext cx="548640" cy="548640"/>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latin typeface="Arial" panose="020B0604020202020204" pitchFamily="34" charset="0"/>
                <a:cs typeface="Arial" panose="020B0604020202020204" pitchFamily="34" charset="0"/>
              </a:rPr>
              <a:t>54</a:t>
            </a:r>
          </a:p>
        </p:txBody>
      </p:sp>
      <p:sp>
        <p:nvSpPr>
          <p:cNvPr id="22" name="Oval 21">
            <a:extLst>
              <a:ext uri="{FF2B5EF4-FFF2-40B4-BE49-F238E27FC236}">
                <a16:creationId xmlns:a16="http://schemas.microsoft.com/office/drawing/2014/main" id="{061B5BF1-999E-4204-E19C-54321A6F58F7}"/>
              </a:ext>
              <a:ext uri="{C183D7F6-B498-43B3-948B-1728B52AA6E4}">
                <adec:decorative xmlns:adec="http://schemas.microsoft.com/office/drawing/2017/decorative" val="1"/>
              </a:ext>
            </a:extLst>
          </p:cNvPr>
          <p:cNvSpPr>
            <a:spLocks noChangeAspect="1"/>
          </p:cNvSpPr>
          <p:nvPr/>
        </p:nvSpPr>
        <p:spPr>
          <a:xfrm>
            <a:off x="2493085" y="8428686"/>
            <a:ext cx="548640" cy="548640"/>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latin typeface="Arial" panose="020B0604020202020204" pitchFamily="34" charset="0"/>
                <a:cs typeface="Arial" panose="020B0604020202020204" pitchFamily="34" charset="0"/>
              </a:rPr>
              <a:t>55</a:t>
            </a:r>
          </a:p>
        </p:txBody>
      </p:sp>
      <p:sp>
        <p:nvSpPr>
          <p:cNvPr id="2" name="Date Placeholder 1">
            <a:extLst>
              <a:ext uri="{FF2B5EF4-FFF2-40B4-BE49-F238E27FC236}">
                <a16:creationId xmlns:a16="http://schemas.microsoft.com/office/drawing/2014/main" id="{F821A7F0-292B-97C8-6F50-0E5C611EF1D7}"/>
              </a:ext>
              <a:ext uri="{C183D7F6-B498-43B3-948B-1728B52AA6E4}">
                <adec:decorative xmlns:adec="http://schemas.microsoft.com/office/drawing/2017/decorative" val="1"/>
              </a:ext>
            </a:extLst>
          </p:cNvPr>
          <p:cNvSpPr>
            <a:spLocks noGrp="1"/>
          </p:cNvSpPr>
          <p:nvPr>
            <p:ph type="dt" sz="half" idx="10"/>
          </p:nvPr>
        </p:nvSpPr>
        <p:spPr/>
        <p:txBody>
          <a:bodyPr/>
          <a:lstStyle/>
          <a:p>
            <a:fld id="{AABB7832-A06D-4E8B-A914-BDD6443ECE72}" type="datetime1">
              <a:rPr lang="en-US" smtClean="0"/>
              <a:t>5/20/2026</a:t>
            </a:fld>
            <a:endParaRPr lang="en-US"/>
          </a:p>
        </p:txBody>
      </p:sp>
      <p:sp>
        <p:nvSpPr>
          <p:cNvPr id="3" name="Footer Placeholder 2">
            <a:extLst>
              <a:ext uri="{FF2B5EF4-FFF2-40B4-BE49-F238E27FC236}">
                <a16:creationId xmlns:a16="http://schemas.microsoft.com/office/drawing/2014/main" id="{C757E21C-87E2-4557-6414-BE83305E2659}"/>
              </a:ext>
              <a:ext uri="{C183D7F6-B498-43B3-948B-1728B52AA6E4}">
                <adec:decorative xmlns:adec="http://schemas.microsoft.com/office/drawing/2017/decorative" val="1"/>
              </a:ext>
            </a:extLst>
          </p:cNvPr>
          <p:cNvSpPr>
            <a:spLocks noGrp="1"/>
          </p:cNvSpPr>
          <p:nvPr>
            <p:ph type="ftr" sz="quarter" idx="11"/>
          </p:nvPr>
        </p:nvSpPr>
        <p:spPr/>
        <p:txBody>
          <a:bodyPr/>
          <a:lstStyle/>
          <a:p>
            <a:r>
              <a:rPr lang="en-US"/>
              <a:t>Version 1</a:t>
            </a:r>
          </a:p>
        </p:txBody>
      </p:sp>
      <p:sp>
        <p:nvSpPr>
          <p:cNvPr id="4" name="Slide Number Placeholder 3">
            <a:extLst>
              <a:ext uri="{FF2B5EF4-FFF2-40B4-BE49-F238E27FC236}">
                <a16:creationId xmlns:a16="http://schemas.microsoft.com/office/drawing/2014/main" id="{67D9FA9A-E3AC-66BD-A885-9AE00EBDB97B}"/>
              </a:ext>
              <a:ext uri="{C183D7F6-B498-43B3-948B-1728B52AA6E4}">
                <adec:decorative xmlns:adec="http://schemas.microsoft.com/office/drawing/2017/decorative" val="1"/>
              </a:ext>
            </a:extLst>
          </p:cNvPr>
          <p:cNvSpPr>
            <a:spLocks noGrp="1"/>
          </p:cNvSpPr>
          <p:nvPr>
            <p:ph type="sldNum" sz="quarter" idx="12"/>
          </p:nvPr>
        </p:nvSpPr>
        <p:spPr/>
        <p:txBody>
          <a:bodyPr/>
          <a:lstStyle/>
          <a:p>
            <a:fld id="{A178E8AA-DD40-477F-A66C-355F3DFD5912}" type="slidenum">
              <a:rPr lang="en-US" smtClean="0"/>
              <a:pPr/>
              <a:t>23</a:t>
            </a:fld>
            <a:endParaRPr lang="en-US"/>
          </a:p>
        </p:txBody>
      </p:sp>
    </p:spTree>
    <p:extLst>
      <p:ext uri="{BB962C8B-B14F-4D97-AF65-F5344CB8AC3E}">
        <p14:creationId xmlns:p14="http://schemas.microsoft.com/office/powerpoint/2010/main" val="99112648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9D99369-0970-6E74-C5BC-AAC6335B0741}"/>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C19975AA-69D2-BF96-C295-15FB912E4E83}"/>
              </a:ext>
            </a:extLst>
          </p:cNvPr>
          <p:cNvSpPr>
            <a:spLocks noGrp="1"/>
          </p:cNvSpPr>
          <p:nvPr>
            <p:ph type="title"/>
          </p:nvPr>
        </p:nvSpPr>
        <p:spPr/>
        <p:txBody>
          <a:bodyPr>
            <a:noAutofit/>
          </a:bodyPr>
          <a:lstStyle/>
          <a:p>
            <a:r>
              <a:rPr lang="en-US"/>
              <a:t>Register as a Prospective Supplier </a:t>
            </a:r>
            <a:br>
              <a:rPr lang="en-US"/>
            </a:br>
            <a:r>
              <a:rPr lang="en-US"/>
              <a:t>(Part </a:t>
            </a:r>
            <a:r>
              <a:rPr lang="en-US" dirty="0"/>
              <a:t>23 </a:t>
            </a:r>
            <a:r>
              <a:rPr lang="en-US"/>
              <a:t>of </a:t>
            </a:r>
            <a:r>
              <a:rPr lang="en-US" dirty="0"/>
              <a:t>49</a:t>
            </a:r>
            <a:r>
              <a:rPr lang="en-US"/>
              <a:t>)</a:t>
            </a:r>
          </a:p>
        </p:txBody>
      </p:sp>
      <p:sp>
        <p:nvSpPr>
          <p:cNvPr id="7" name="TextBox 6">
            <a:extLst>
              <a:ext uri="{FF2B5EF4-FFF2-40B4-BE49-F238E27FC236}">
                <a16:creationId xmlns:a16="http://schemas.microsoft.com/office/drawing/2014/main" id="{8BCE4964-5BEC-B52F-DCA3-E9DE7B5662A3}"/>
              </a:ext>
              <a:ext uri="{C183D7F6-B498-43B3-948B-1728B52AA6E4}">
                <adec:decorative xmlns:adec="http://schemas.microsoft.com/office/drawing/2017/decorative" val="0"/>
              </a:ext>
            </a:extLst>
          </p:cNvPr>
          <p:cNvSpPr txBox="1"/>
          <p:nvPr/>
        </p:nvSpPr>
        <p:spPr>
          <a:xfrm>
            <a:off x="4572231" y="1717828"/>
            <a:ext cx="2952076" cy="523220"/>
          </a:xfrm>
          <a:prstGeom prst="rect">
            <a:avLst/>
          </a:prstGeom>
          <a:noFill/>
        </p:spPr>
        <p:txBody>
          <a:bodyPr wrap="square" rtlCol="0">
            <a:spAutoFit/>
          </a:bodyPr>
          <a:lstStyle/>
          <a:p>
            <a:pPr algn="ctr"/>
            <a:r>
              <a:rPr lang="en-US" sz="2800" b="1">
                <a:latin typeface="Arial" panose="020B0604020202020204" pitchFamily="34" charset="0"/>
                <a:cs typeface="Arial" panose="020B0604020202020204" pitchFamily="34" charset="0"/>
              </a:rPr>
              <a:t>INSTRUCTIONS</a:t>
            </a:r>
          </a:p>
        </p:txBody>
      </p:sp>
      <p:sp>
        <p:nvSpPr>
          <p:cNvPr id="6" name="Text Placeholder 5">
            <a:extLst>
              <a:ext uri="{FF2B5EF4-FFF2-40B4-BE49-F238E27FC236}">
                <a16:creationId xmlns:a16="http://schemas.microsoft.com/office/drawing/2014/main" id="{E2C800A8-802F-EBC8-A852-77E97B40F9BA}"/>
              </a:ext>
            </a:extLst>
          </p:cNvPr>
          <p:cNvSpPr>
            <a:spLocks noGrp="1"/>
          </p:cNvSpPr>
          <p:nvPr>
            <p:ph type="body" sz="quarter" idx="13"/>
          </p:nvPr>
        </p:nvSpPr>
        <p:spPr/>
        <p:txBody>
          <a:bodyPr vert="horz" lIns="91440" tIns="45720" rIns="91440" bIns="45720" rtlCol="0" anchor="t">
            <a:normAutofit/>
          </a:bodyPr>
          <a:lstStyle/>
          <a:p>
            <a:pPr marL="742950" indent="-742950">
              <a:buFont typeface="+mj-lt"/>
              <a:buAutoNum type="arabicPeriod" startAt="56"/>
            </a:pPr>
            <a:r>
              <a:rPr lang="en-CA" b="0" i="0" u="none" strike="noStrike" dirty="0">
                <a:solidFill>
                  <a:srgbClr val="242424"/>
                </a:solidFill>
                <a:effectLst/>
                <a:latin typeface="Arial"/>
                <a:cs typeface="Arial"/>
              </a:rPr>
              <a:t>Select </a:t>
            </a:r>
            <a:r>
              <a:rPr lang="en-CA" b="1" i="0" u="none" strike="noStrike" dirty="0">
                <a:solidFill>
                  <a:srgbClr val="242424"/>
                </a:solidFill>
                <a:effectLst/>
                <a:latin typeface="Arial"/>
                <a:cs typeface="Arial"/>
              </a:rPr>
              <a:t>Entity Type</a:t>
            </a:r>
            <a:r>
              <a:rPr lang="en-CA" i="0" u="none" strike="noStrike" dirty="0">
                <a:solidFill>
                  <a:srgbClr val="242424"/>
                </a:solidFill>
                <a:effectLst/>
                <a:latin typeface="Arial"/>
                <a:cs typeface="Arial"/>
              </a:rPr>
              <a:t>*.</a:t>
            </a:r>
          </a:p>
          <a:p>
            <a:pPr marL="742950" indent="-742950">
              <a:buFont typeface="+mj-lt"/>
              <a:buAutoNum type="arabicPeriod" startAt="56"/>
            </a:pPr>
            <a:r>
              <a:rPr lang="en-CA" dirty="0">
                <a:solidFill>
                  <a:srgbClr val="242424"/>
                </a:solidFill>
                <a:latin typeface="Arial"/>
                <a:cs typeface="Arial"/>
              </a:rPr>
              <a:t>Enter </a:t>
            </a:r>
            <a:r>
              <a:rPr lang="en-CA" b="1" dirty="0">
                <a:solidFill>
                  <a:srgbClr val="242424"/>
                </a:solidFill>
                <a:latin typeface="Arial"/>
                <a:cs typeface="Arial"/>
              </a:rPr>
              <a:t>Company Phone Number</a:t>
            </a:r>
            <a:r>
              <a:rPr lang="en-CA" dirty="0">
                <a:solidFill>
                  <a:srgbClr val="242424"/>
                </a:solidFill>
                <a:latin typeface="Arial"/>
                <a:cs typeface="Arial"/>
              </a:rPr>
              <a:t>*.</a:t>
            </a:r>
          </a:p>
          <a:p>
            <a:pPr marL="742950" indent="-742950">
              <a:buFont typeface="+mj-lt"/>
              <a:buAutoNum type="arabicPeriod" startAt="56"/>
            </a:pPr>
            <a:r>
              <a:rPr lang="en-CA" b="0" i="0" u="none" strike="noStrike" dirty="0">
                <a:solidFill>
                  <a:srgbClr val="242424"/>
                </a:solidFill>
                <a:effectLst/>
                <a:latin typeface="Arial"/>
                <a:cs typeface="Arial"/>
              </a:rPr>
              <a:t>Enter </a:t>
            </a:r>
            <a:r>
              <a:rPr lang="en-CA" b="1" i="0" u="none" strike="noStrike" dirty="0">
                <a:solidFill>
                  <a:srgbClr val="242424"/>
                </a:solidFill>
                <a:effectLst/>
                <a:latin typeface="Arial"/>
                <a:cs typeface="Arial"/>
              </a:rPr>
              <a:t>Company Email Address</a:t>
            </a:r>
            <a:r>
              <a:rPr lang="en-CA" i="0" u="none" strike="noStrike" dirty="0">
                <a:solidFill>
                  <a:srgbClr val="242424"/>
                </a:solidFill>
                <a:effectLst/>
                <a:latin typeface="Arial"/>
                <a:cs typeface="Arial"/>
              </a:rPr>
              <a:t>*.</a:t>
            </a:r>
          </a:p>
          <a:p>
            <a:pPr marL="742950" indent="-742950">
              <a:buFont typeface="+mj-lt"/>
              <a:buAutoNum type="arabicPeriod" startAt="56"/>
            </a:pPr>
            <a:r>
              <a:rPr lang="en-CA" dirty="0">
                <a:solidFill>
                  <a:srgbClr val="242424"/>
                </a:solidFill>
                <a:latin typeface="Arial"/>
                <a:cs typeface="Arial"/>
              </a:rPr>
              <a:t>Click </a:t>
            </a:r>
            <a:r>
              <a:rPr lang="en-CA" b="1" dirty="0">
                <a:solidFill>
                  <a:srgbClr val="242424"/>
                </a:solidFill>
                <a:latin typeface="Arial"/>
                <a:cs typeface="Arial"/>
              </a:rPr>
              <a:t>Next</a:t>
            </a:r>
            <a:r>
              <a:rPr lang="en-CA" dirty="0">
                <a:solidFill>
                  <a:srgbClr val="242424"/>
                </a:solidFill>
                <a:latin typeface="Arial"/>
                <a:cs typeface="Arial"/>
              </a:rPr>
              <a:t>.</a:t>
            </a:r>
          </a:p>
          <a:p>
            <a:pPr marL="777240"/>
            <a:endParaRPr lang="en-CA" sz="2800" dirty="0">
              <a:solidFill>
                <a:srgbClr val="242424"/>
              </a:solidFill>
            </a:endParaRPr>
          </a:p>
        </p:txBody>
      </p:sp>
      <p:pic>
        <p:nvPicPr>
          <p:cNvPr id="9" name="Picture 8">
            <a:extLst>
              <a:ext uri="{FF2B5EF4-FFF2-40B4-BE49-F238E27FC236}">
                <a16:creationId xmlns:a16="http://schemas.microsoft.com/office/drawing/2014/main" id="{0D588D17-CA77-0B3E-FAC0-4BC53D769DB4}"/>
              </a:ext>
              <a:ext uri="{C183D7F6-B498-43B3-948B-1728B52AA6E4}">
                <adec:decorative xmlns:adec="http://schemas.microsoft.com/office/drawing/2017/decorative" val="1"/>
              </a:ext>
            </a:extLst>
          </p:cNvPr>
          <p:cNvPicPr>
            <a:picLocks/>
          </p:cNvPicPr>
          <p:nvPr/>
        </p:nvPicPr>
        <p:blipFill>
          <a:blip r:embed="rId3"/>
          <a:stretch>
            <a:fillRect/>
          </a:stretch>
        </p:blipFill>
        <p:spPr>
          <a:xfrm>
            <a:off x="1093609" y="6308572"/>
            <a:ext cx="10058400" cy="8229600"/>
          </a:xfrm>
          <a:prstGeom prst="rect">
            <a:avLst/>
          </a:prstGeom>
          <a:ln w="12700">
            <a:solidFill>
              <a:schemeClr val="tx1"/>
            </a:solidFill>
          </a:ln>
        </p:spPr>
      </p:pic>
      <p:sp>
        <p:nvSpPr>
          <p:cNvPr id="13" name="Rectangle 12">
            <a:extLst>
              <a:ext uri="{FF2B5EF4-FFF2-40B4-BE49-F238E27FC236}">
                <a16:creationId xmlns:a16="http://schemas.microsoft.com/office/drawing/2014/main" id="{E7E6989F-A2FE-C61E-2890-97043F108AD8}"/>
              </a:ext>
              <a:ext uri="{C183D7F6-B498-43B3-948B-1728B52AA6E4}">
                <adec:decorative xmlns:adec="http://schemas.microsoft.com/office/drawing/2017/decorative" val="1"/>
              </a:ext>
            </a:extLst>
          </p:cNvPr>
          <p:cNvSpPr/>
          <p:nvPr/>
        </p:nvSpPr>
        <p:spPr>
          <a:xfrm>
            <a:off x="1502229" y="9286669"/>
            <a:ext cx="1541691" cy="512546"/>
          </a:xfrm>
          <a:prstGeom prst="rect">
            <a:avLst/>
          </a:prstGeom>
          <a:noFill/>
          <a:ln w="3810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Rectangle 13">
            <a:extLst>
              <a:ext uri="{FF2B5EF4-FFF2-40B4-BE49-F238E27FC236}">
                <a16:creationId xmlns:a16="http://schemas.microsoft.com/office/drawing/2014/main" id="{35CB2E96-9AB5-681F-5034-B14CFC3FB338}"/>
              </a:ext>
              <a:ext uri="{C183D7F6-B498-43B3-948B-1728B52AA6E4}">
                <adec:decorative xmlns:adec="http://schemas.microsoft.com/office/drawing/2017/decorative" val="1"/>
              </a:ext>
            </a:extLst>
          </p:cNvPr>
          <p:cNvSpPr/>
          <p:nvPr/>
        </p:nvSpPr>
        <p:spPr>
          <a:xfrm>
            <a:off x="1502229" y="10995784"/>
            <a:ext cx="2745136" cy="512546"/>
          </a:xfrm>
          <a:prstGeom prst="rect">
            <a:avLst/>
          </a:prstGeom>
          <a:noFill/>
          <a:ln w="3810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5" name="Rectangle 14">
            <a:extLst>
              <a:ext uri="{FF2B5EF4-FFF2-40B4-BE49-F238E27FC236}">
                <a16:creationId xmlns:a16="http://schemas.microsoft.com/office/drawing/2014/main" id="{9A33D833-0A6A-E004-9472-F463C87DFCD3}"/>
              </a:ext>
              <a:ext uri="{C183D7F6-B498-43B3-948B-1728B52AA6E4}">
                <adec:decorative xmlns:adec="http://schemas.microsoft.com/office/drawing/2017/decorative" val="1"/>
              </a:ext>
            </a:extLst>
          </p:cNvPr>
          <p:cNvSpPr/>
          <p:nvPr/>
        </p:nvSpPr>
        <p:spPr>
          <a:xfrm>
            <a:off x="1520096" y="12704899"/>
            <a:ext cx="2727269" cy="500608"/>
          </a:xfrm>
          <a:prstGeom prst="rect">
            <a:avLst/>
          </a:prstGeom>
          <a:noFill/>
          <a:ln w="3810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Rectangle 15">
            <a:extLst>
              <a:ext uri="{FF2B5EF4-FFF2-40B4-BE49-F238E27FC236}">
                <a16:creationId xmlns:a16="http://schemas.microsoft.com/office/drawing/2014/main" id="{66DA95A2-A2F4-54FD-715C-9EB87C724F6B}"/>
              </a:ext>
              <a:ext uri="{C183D7F6-B498-43B3-948B-1728B52AA6E4}">
                <adec:decorative xmlns:adec="http://schemas.microsoft.com/office/drawing/2017/decorative" val="1"/>
              </a:ext>
            </a:extLst>
          </p:cNvPr>
          <p:cNvSpPr/>
          <p:nvPr/>
        </p:nvSpPr>
        <p:spPr>
          <a:xfrm>
            <a:off x="7946571" y="13864601"/>
            <a:ext cx="1103086" cy="490630"/>
          </a:xfrm>
          <a:prstGeom prst="rect">
            <a:avLst/>
          </a:prstGeom>
          <a:noFill/>
          <a:ln w="3810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7" name="Oval 16">
            <a:extLst>
              <a:ext uri="{FF2B5EF4-FFF2-40B4-BE49-F238E27FC236}">
                <a16:creationId xmlns:a16="http://schemas.microsoft.com/office/drawing/2014/main" id="{1063DE6B-365B-9C19-7EA5-573651788FDA}"/>
              </a:ext>
              <a:ext uri="{C183D7F6-B498-43B3-948B-1728B52AA6E4}">
                <adec:decorative xmlns:adec="http://schemas.microsoft.com/office/drawing/2017/decorative" val="1"/>
              </a:ext>
            </a:extLst>
          </p:cNvPr>
          <p:cNvSpPr>
            <a:spLocks noChangeAspect="1"/>
          </p:cNvSpPr>
          <p:nvPr/>
        </p:nvSpPr>
        <p:spPr>
          <a:xfrm>
            <a:off x="3043920" y="9250575"/>
            <a:ext cx="548640" cy="548640"/>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latin typeface="Arial" panose="020B0604020202020204" pitchFamily="34" charset="0"/>
                <a:cs typeface="Arial" panose="020B0604020202020204" pitchFamily="34" charset="0"/>
              </a:rPr>
              <a:t>56</a:t>
            </a:r>
          </a:p>
        </p:txBody>
      </p:sp>
      <p:sp>
        <p:nvSpPr>
          <p:cNvPr id="18" name="Oval 17">
            <a:extLst>
              <a:ext uri="{FF2B5EF4-FFF2-40B4-BE49-F238E27FC236}">
                <a16:creationId xmlns:a16="http://schemas.microsoft.com/office/drawing/2014/main" id="{0A111CF1-0978-BD77-95C3-6C4013E198AD}"/>
              </a:ext>
              <a:ext uri="{C183D7F6-B498-43B3-948B-1728B52AA6E4}">
                <adec:decorative xmlns:adec="http://schemas.microsoft.com/office/drawing/2017/decorative" val="1"/>
              </a:ext>
            </a:extLst>
          </p:cNvPr>
          <p:cNvSpPr>
            <a:spLocks noChangeAspect="1"/>
          </p:cNvSpPr>
          <p:nvPr/>
        </p:nvSpPr>
        <p:spPr>
          <a:xfrm>
            <a:off x="4247365" y="12680883"/>
            <a:ext cx="548640" cy="548640"/>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latin typeface="Arial" panose="020B0604020202020204" pitchFamily="34" charset="0"/>
                <a:cs typeface="Arial" panose="020B0604020202020204" pitchFamily="34" charset="0"/>
              </a:rPr>
              <a:t>58</a:t>
            </a:r>
          </a:p>
        </p:txBody>
      </p:sp>
      <p:sp>
        <p:nvSpPr>
          <p:cNvPr id="19" name="Oval 18">
            <a:extLst>
              <a:ext uri="{FF2B5EF4-FFF2-40B4-BE49-F238E27FC236}">
                <a16:creationId xmlns:a16="http://schemas.microsoft.com/office/drawing/2014/main" id="{82692EB9-FEA6-C888-4D75-18F421A46E2B}"/>
              </a:ext>
              <a:ext uri="{C183D7F6-B498-43B3-948B-1728B52AA6E4}">
                <adec:decorative xmlns:adec="http://schemas.microsoft.com/office/drawing/2017/decorative" val="1"/>
              </a:ext>
            </a:extLst>
          </p:cNvPr>
          <p:cNvSpPr>
            <a:spLocks noChangeAspect="1"/>
          </p:cNvSpPr>
          <p:nvPr/>
        </p:nvSpPr>
        <p:spPr>
          <a:xfrm>
            <a:off x="4247365" y="10999343"/>
            <a:ext cx="548640" cy="548640"/>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latin typeface="Arial" panose="020B0604020202020204" pitchFamily="34" charset="0"/>
                <a:cs typeface="Arial" panose="020B0604020202020204" pitchFamily="34" charset="0"/>
              </a:rPr>
              <a:t>57</a:t>
            </a:r>
          </a:p>
        </p:txBody>
      </p:sp>
      <p:sp>
        <p:nvSpPr>
          <p:cNvPr id="20" name="Oval 19">
            <a:extLst>
              <a:ext uri="{FF2B5EF4-FFF2-40B4-BE49-F238E27FC236}">
                <a16:creationId xmlns:a16="http://schemas.microsoft.com/office/drawing/2014/main" id="{C2E62440-7476-0BD3-EE6D-C75E79267465}"/>
              </a:ext>
              <a:ext uri="{C183D7F6-B498-43B3-948B-1728B52AA6E4}">
                <adec:decorative xmlns:adec="http://schemas.microsoft.com/office/drawing/2017/decorative" val="1"/>
              </a:ext>
            </a:extLst>
          </p:cNvPr>
          <p:cNvSpPr>
            <a:spLocks noChangeAspect="1"/>
          </p:cNvSpPr>
          <p:nvPr/>
        </p:nvSpPr>
        <p:spPr>
          <a:xfrm>
            <a:off x="7397931" y="13835596"/>
            <a:ext cx="548640" cy="548640"/>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latin typeface="Arial" panose="020B0604020202020204" pitchFamily="34" charset="0"/>
                <a:cs typeface="Arial" panose="020B0604020202020204" pitchFamily="34" charset="0"/>
              </a:rPr>
              <a:t>59</a:t>
            </a:r>
          </a:p>
        </p:txBody>
      </p:sp>
      <p:sp>
        <p:nvSpPr>
          <p:cNvPr id="2" name="Date Placeholder 1">
            <a:extLst>
              <a:ext uri="{FF2B5EF4-FFF2-40B4-BE49-F238E27FC236}">
                <a16:creationId xmlns:a16="http://schemas.microsoft.com/office/drawing/2014/main" id="{3420CAE1-DF2E-CA79-D63E-F1C433C1CA9D}"/>
              </a:ext>
              <a:ext uri="{C183D7F6-B498-43B3-948B-1728B52AA6E4}">
                <adec:decorative xmlns:adec="http://schemas.microsoft.com/office/drawing/2017/decorative" val="1"/>
              </a:ext>
            </a:extLst>
          </p:cNvPr>
          <p:cNvSpPr>
            <a:spLocks noGrp="1"/>
          </p:cNvSpPr>
          <p:nvPr>
            <p:ph type="dt" sz="half" idx="10"/>
          </p:nvPr>
        </p:nvSpPr>
        <p:spPr/>
        <p:txBody>
          <a:bodyPr/>
          <a:lstStyle/>
          <a:p>
            <a:fld id="{AABB7832-A06D-4E8B-A914-BDD6443ECE72}" type="datetime1">
              <a:rPr lang="en-US" smtClean="0"/>
              <a:t>5/20/2026</a:t>
            </a:fld>
            <a:endParaRPr lang="en-US"/>
          </a:p>
        </p:txBody>
      </p:sp>
      <p:sp>
        <p:nvSpPr>
          <p:cNvPr id="3" name="Footer Placeholder 2">
            <a:extLst>
              <a:ext uri="{FF2B5EF4-FFF2-40B4-BE49-F238E27FC236}">
                <a16:creationId xmlns:a16="http://schemas.microsoft.com/office/drawing/2014/main" id="{4C98F7DE-4EDB-1233-620B-FF8D512AF826}"/>
              </a:ext>
              <a:ext uri="{C183D7F6-B498-43B3-948B-1728B52AA6E4}">
                <adec:decorative xmlns:adec="http://schemas.microsoft.com/office/drawing/2017/decorative" val="1"/>
              </a:ext>
            </a:extLst>
          </p:cNvPr>
          <p:cNvSpPr>
            <a:spLocks noGrp="1"/>
          </p:cNvSpPr>
          <p:nvPr>
            <p:ph type="ftr" sz="quarter" idx="11"/>
          </p:nvPr>
        </p:nvSpPr>
        <p:spPr/>
        <p:txBody>
          <a:bodyPr/>
          <a:lstStyle/>
          <a:p>
            <a:r>
              <a:rPr lang="en-US"/>
              <a:t>Version 1</a:t>
            </a:r>
          </a:p>
        </p:txBody>
      </p:sp>
      <p:sp>
        <p:nvSpPr>
          <p:cNvPr id="4" name="Slide Number Placeholder 3">
            <a:extLst>
              <a:ext uri="{FF2B5EF4-FFF2-40B4-BE49-F238E27FC236}">
                <a16:creationId xmlns:a16="http://schemas.microsoft.com/office/drawing/2014/main" id="{0B3F816D-79DA-E132-F00F-ED5BB573160D}"/>
              </a:ext>
              <a:ext uri="{C183D7F6-B498-43B3-948B-1728B52AA6E4}">
                <adec:decorative xmlns:adec="http://schemas.microsoft.com/office/drawing/2017/decorative" val="1"/>
              </a:ext>
            </a:extLst>
          </p:cNvPr>
          <p:cNvSpPr>
            <a:spLocks noGrp="1"/>
          </p:cNvSpPr>
          <p:nvPr>
            <p:ph type="sldNum" sz="quarter" idx="12"/>
          </p:nvPr>
        </p:nvSpPr>
        <p:spPr/>
        <p:txBody>
          <a:bodyPr/>
          <a:lstStyle/>
          <a:p>
            <a:fld id="{A178E8AA-DD40-477F-A66C-355F3DFD5912}" type="slidenum">
              <a:rPr lang="en-US" smtClean="0"/>
              <a:pPr/>
              <a:t>24</a:t>
            </a:fld>
            <a:endParaRPr lang="en-US"/>
          </a:p>
        </p:txBody>
      </p:sp>
    </p:spTree>
    <p:extLst>
      <p:ext uri="{BB962C8B-B14F-4D97-AF65-F5344CB8AC3E}">
        <p14:creationId xmlns:p14="http://schemas.microsoft.com/office/powerpoint/2010/main" val="33707650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8703A1B-7C89-7FA4-8052-2A424EAFDB35}"/>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96BE4B8B-1730-990F-6E06-5EDB9D20C4F5}"/>
              </a:ext>
            </a:extLst>
          </p:cNvPr>
          <p:cNvSpPr>
            <a:spLocks noGrp="1"/>
          </p:cNvSpPr>
          <p:nvPr>
            <p:ph type="title"/>
          </p:nvPr>
        </p:nvSpPr>
        <p:spPr/>
        <p:txBody>
          <a:bodyPr>
            <a:noAutofit/>
          </a:bodyPr>
          <a:lstStyle/>
          <a:p>
            <a:r>
              <a:rPr lang="en-US"/>
              <a:t>Register as a Prospective Supplier </a:t>
            </a:r>
            <a:br>
              <a:rPr lang="en-US"/>
            </a:br>
            <a:r>
              <a:rPr lang="en-US"/>
              <a:t>(Part </a:t>
            </a:r>
            <a:r>
              <a:rPr lang="en-US" dirty="0"/>
              <a:t>24 </a:t>
            </a:r>
            <a:r>
              <a:rPr lang="en-US"/>
              <a:t>of </a:t>
            </a:r>
            <a:r>
              <a:rPr lang="en-US" dirty="0"/>
              <a:t>49</a:t>
            </a:r>
            <a:r>
              <a:rPr lang="en-US"/>
              <a:t>)</a:t>
            </a:r>
          </a:p>
        </p:txBody>
      </p:sp>
      <p:sp>
        <p:nvSpPr>
          <p:cNvPr id="7" name="TextBox 6">
            <a:extLst>
              <a:ext uri="{FF2B5EF4-FFF2-40B4-BE49-F238E27FC236}">
                <a16:creationId xmlns:a16="http://schemas.microsoft.com/office/drawing/2014/main" id="{CC191CA4-C383-F64B-57CE-4E4F894204FE}"/>
              </a:ext>
              <a:ext uri="{C183D7F6-B498-43B3-948B-1728B52AA6E4}">
                <adec:decorative xmlns:adec="http://schemas.microsoft.com/office/drawing/2017/decorative" val="0"/>
              </a:ext>
            </a:extLst>
          </p:cNvPr>
          <p:cNvSpPr txBox="1"/>
          <p:nvPr/>
        </p:nvSpPr>
        <p:spPr>
          <a:xfrm>
            <a:off x="4585869" y="1717828"/>
            <a:ext cx="2938438" cy="523220"/>
          </a:xfrm>
          <a:prstGeom prst="rect">
            <a:avLst/>
          </a:prstGeom>
          <a:noFill/>
        </p:spPr>
        <p:txBody>
          <a:bodyPr wrap="square" rtlCol="0">
            <a:spAutoFit/>
          </a:bodyPr>
          <a:lstStyle/>
          <a:p>
            <a:pPr algn="ctr"/>
            <a:r>
              <a:rPr lang="en-US" sz="2800" b="1">
                <a:latin typeface="Arial" panose="020B0604020202020204" pitchFamily="34" charset="0"/>
                <a:cs typeface="Arial" panose="020B0604020202020204" pitchFamily="34" charset="0"/>
              </a:rPr>
              <a:t>INSTRUCTIONS</a:t>
            </a:r>
          </a:p>
        </p:txBody>
      </p:sp>
      <p:sp>
        <p:nvSpPr>
          <p:cNvPr id="6" name="Text Placeholder 5">
            <a:extLst>
              <a:ext uri="{FF2B5EF4-FFF2-40B4-BE49-F238E27FC236}">
                <a16:creationId xmlns:a16="http://schemas.microsoft.com/office/drawing/2014/main" id="{708BE73B-89B4-8968-DF75-7059EE3090F3}"/>
              </a:ext>
            </a:extLst>
          </p:cNvPr>
          <p:cNvSpPr>
            <a:spLocks noGrp="1"/>
          </p:cNvSpPr>
          <p:nvPr>
            <p:ph type="body" sz="quarter" idx="13"/>
          </p:nvPr>
        </p:nvSpPr>
        <p:spPr/>
        <p:txBody>
          <a:bodyPr vert="horz" lIns="91440" tIns="45720" rIns="91440" bIns="45720" rtlCol="0" anchor="t">
            <a:normAutofit/>
          </a:bodyPr>
          <a:lstStyle/>
          <a:p>
            <a:pPr marL="742950" indent="-742950">
              <a:buFont typeface="+mj-lt"/>
              <a:buAutoNum type="arabicPeriod" startAt="60"/>
            </a:pPr>
            <a:r>
              <a:rPr lang="en-CA" b="0" i="0" u="none" strike="noStrike" dirty="0">
                <a:solidFill>
                  <a:srgbClr val="242424"/>
                </a:solidFill>
                <a:effectLst/>
              </a:rPr>
              <a:t>Click </a:t>
            </a:r>
            <a:r>
              <a:rPr lang="en-CA" b="1" i="0" u="none" strike="noStrike" dirty="0">
                <a:solidFill>
                  <a:srgbClr val="242424"/>
                </a:solidFill>
                <a:effectLst/>
              </a:rPr>
              <a:t>Edit</a:t>
            </a:r>
            <a:r>
              <a:rPr lang="en-CA" b="0" i="0" u="none" strike="noStrike" dirty="0">
                <a:solidFill>
                  <a:srgbClr val="242424"/>
                </a:solidFill>
                <a:effectLst/>
              </a:rPr>
              <a:t> to add </a:t>
            </a:r>
            <a:r>
              <a:rPr lang="en-CA" b="1" i="0" u="none" strike="noStrike" dirty="0">
                <a:solidFill>
                  <a:srgbClr val="242424"/>
                </a:solidFill>
                <a:effectLst/>
              </a:rPr>
              <a:t>Commodity Codes</a:t>
            </a:r>
            <a:r>
              <a:rPr lang="en-CA" dirty="0">
                <a:solidFill>
                  <a:srgbClr val="242424"/>
                </a:solidFill>
              </a:rPr>
              <a:t>.</a:t>
            </a:r>
          </a:p>
          <a:p>
            <a:pPr marL="749300"/>
            <a:r>
              <a:rPr lang="en-CA" sz="2800" b="1" i="0" u="none" strike="noStrike" dirty="0">
                <a:solidFill>
                  <a:srgbClr val="242424"/>
                </a:solidFill>
                <a:effectLst/>
                <a:latin typeface="Arial"/>
                <a:cs typeface="Arial"/>
              </a:rPr>
              <a:t>Note</a:t>
            </a:r>
            <a:r>
              <a:rPr lang="en-CA" sz="2800" i="0" u="none" strike="noStrike" dirty="0">
                <a:solidFill>
                  <a:srgbClr val="242424"/>
                </a:solidFill>
                <a:effectLst/>
                <a:latin typeface="Arial"/>
                <a:cs typeface="Arial"/>
              </a:rPr>
              <a:t>:</a:t>
            </a:r>
            <a:r>
              <a:rPr lang="en-CA" sz="2800" b="1" dirty="0">
                <a:solidFill>
                  <a:srgbClr val="242424"/>
                </a:solidFill>
                <a:latin typeface="Arial"/>
                <a:cs typeface="Arial"/>
              </a:rPr>
              <a:t> </a:t>
            </a:r>
            <a:r>
              <a:rPr lang="en-US" sz="2800" i="1" dirty="0">
                <a:solidFill>
                  <a:srgbClr val="242424"/>
                </a:solidFill>
                <a:latin typeface="Arial"/>
                <a:cs typeface="Arial"/>
              </a:rPr>
              <a:t>Commodity Codes </a:t>
            </a:r>
            <a:r>
              <a:rPr lang="en-US" sz="2800" dirty="0">
                <a:solidFill>
                  <a:srgbClr val="242424"/>
                </a:solidFill>
                <a:latin typeface="Arial"/>
                <a:cs typeface="Arial"/>
              </a:rPr>
              <a:t>(NIGP Codes) are optional, but at least one or more </a:t>
            </a:r>
            <a:r>
              <a:rPr lang="en-US" sz="2800" i="1" dirty="0">
                <a:solidFill>
                  <a:srgbClr val="242424"/>
                </a:solidFill>
                <a:latin typeface="Arial"/>
                <a:cs typeface="Arial"/>
              </a:rPr>
              <a:t>Commodity Codes </a:t>
            </a:r>
            <a:r>
              <a:rPr lang="en-US" sz="2800" dirty="0">
                <a:solidFill>
                  <a:srgbClr val="242424"/>
                </a:solidFill>
                <a:latin typeface="Arial"/>
                <a:cs typeface="Arial"/>
              </a:rPr>
              <a:t>related to your business offerings is required to receive bid notices by email and to display your company on the Georgia Procurement Registry. If you do not wish your information to be displayed publicly or receive email notifications of bid opportunities, please leave the commodity codes section blank </a:t>
            </a:r>
            <a:r>
              <a:rPr lang="en-CA" sz="2800" dirty="0">
                <a:solidFill>
                  <a:srgbClr val="242424"/>
                </a:solidFill>
                <a:latin typeface="Arial"/>
                <a:cs typeface="Arial"/>
              </a:rPr>
              <a:t>and skip to </a:t>
            </a:r>
            <a:r>
              <a:rPr lang="en-CA" sz="2800" i="1" dirty="0">
                <a:solidFill>
                  <a:srgbClr val="242424"/>
                </a:solidFill>
                <a:latin typeface="Arial"/>
                <a:cs typeface="Arial"/>
              </a:rPr>
              <a:t>Step 65</a:t>
            </a:r>
            <a:r>
              <a:rPr lang="en-US" sz="2800" dirty="0">
                <a:solidFill>
                  <a:srgbClr val="242424"/>
                </a:solidFill>
                <a:latin typeface="Arial"/>
                <a:cs typeface="Arial"/>
              </a:rPr>
              <a:t>.</a:t>
            </a:r>
            <a:r>
              <a:rPr lang="en-US" sz="2800" dirty="0">
                <a:latin typeface="Arial"/>
                <a:cs typeface="Arial"/>
              </a:rPr>
              <a:t> To </a:t>
            </a:r>
            <a:r>
              <a:rPr lang="en-US" sz="2800" i="1" dirty="0">
                <a:latin typeface="Arial"/>
                <a:cs typeface="Arial"/>
              </a:rPr>
              <a:t>Remove Commodity Code</a:t>
            </a:r>
            <a:r>
              <a:rPr lang="en-US" sz="2800" dirty="0">
                <a:latin typeface="Arial"/>
                <a:cs typeface="Arial"/>
              </a:rPr>
              <a:t>, click </a:t>
            </a:r>
            <a:r>
              <a:rPr lang="en-US" sz="2800" i="1" dirty="0">
                <a:latin typeface="Arial"/>
                <a:cs typeface="Arial"/>
              </a:rPr>
              <a:t>Remove</a:t>
            </a:r>
            <a:br>
              <a:rPr lang="en-US" sz="2800" i="1" dirty="0">
                <a:latin typeface="Arial"/>
                <a:cs typeface="Arial"/>
              </a:rPr>
            </a:br>
            <a:r>
              <a:rPr lang="en-US" sz="2800" dirty="0">
                <a:latin typeface="Arial"/>
                <a:cs typeface="Arial"/>
              </a:rPr>
              <a:t>next to it. </a:t>
            </a:r>
            <a:endParaRPr lang="en-US" sz="2800" dirty="0">
              <a:solidFill>
                <a:srgbClr val="242424"/>
              </a:solidFill>
              <a:latin typeface="Arial"/>
              <a:cs typeface="Arial"/>
            </a:endParaRPr>
          </a:p>
          <a:p>
            <a:pPr marL="749300"/>
            <a:endParaRPr lang="en-CA" sz="2800" i="0" u="none" strike="noStrike" dirty="0">
              <a:solidFill>
                <a:srgbClr val="242424"/>
              </a:solidFill>
              <a:effectLst/>
            </a:endParaRPr>
          </a:p>
        </p:txBody>
      </p:sp>
      <p:pic>
        <p:nvPicPr>
          <p:cNvPr id="10" name="Picture 9">
            <a:extLst>
              <a:ext uri="{FF2B5EF4-FFF2-40B4-BE49-F238E27FC236}">
                <a16:creationId xmlns:a16="http://schemas.microsoft.com/office/drawing/2014/main" id="{55AFB3F7-DC42-2C6E-2CA7-1F203D5FE365}"/>
              </a:ext>
              <a:ext uri="{C183D7F6-B498-43B3-948B-1728B52AA6E4}">
                <adec:decorative xmlns:adec="http://schemas.microsoft.com/office/drawing/2017/decorative" val="1"/>
              </a:ext>
            </a:extLst>
          </p:cNvPr>
          <p:cNvPicPr>
            <a:picLocks/>
          </p:cNvPicPr>
          <p:nvPr/>
        </p:nvPicPr>
        <p:blipFill>
          <a:blip r:embed="rId3"/>
          <a:stretch>
            <a:fillRect/>
          </a:stretch>
        </p:blipFill>
        <p:spPr>
          <a:xfrm>
            <a:off x="1066800" y="7098032"/>
            <a:ext cx="10058400" cy="5486400"/>
          </a:xfrm>
          <a:prstGeom prst="rect">
            <a:avLst/>
          </a:prstGeom>
          <a:ln w="12700">
            <a:solidFill>
              <a:schemeClr val="tx1"/>
            </a:solidFill>
          </a:ln>
        </p:spPr>
      </p:pic>
      <p:sp>
        <p:nvSpPr>
          <p:cNvPr id="15" name="Rectangle 14">
            <a:extLst>
              <a:ext uri="{FF2B5EF4-FFF2-40B4-BE49-F238E27FC236}">
                <a16:creationId xmlns:a16="http://schemas.microsoft.com/office/drawing/2014/main" id="{73DFF924-A2D0-8248-BE74-5FFE586628B4}"/>
              </a:ext>
              <a:ext uri="{C183D7F6-B498-43B3-948B-1728B52AA6E4}">
                <adec:decorative xmlns:adec="http://schemas.microsoft.com/office/drawing/2017/decorative" val="1"/>
              </a:ext>
            </a:extLst>
          </p:cNvPr>
          <p:cNvSpPr/>
          <p:nvPr/>
        </p:nvSpPr>
        <p:spPr>
          <a:xfrm>
            <a:off x="6729010" y="11002681"/>
            <a:ext cx="353108" cy="188925"/>
          </a:xfrm>
          <a:prstGeom prst="rect">
            <a:avLst/>
          </a:prstGeom>
          <a:noFill/>
          <a:ln w="3810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 name="Date Placeholder 1">
            <a:extLst>
              <a:ext uri="{FF2B5EF4-FFF2-40B4-BE49-F238E27FC236}">
                <a16:creationId xmlns:a16="http://schemas.microsoft.com/office/drawing/2014/main" id="{5B316626-3650-BCAF-0EE8-E305B130F546}"/>
              </a:ext>
              <a:ext uri="{C183D7F6-B498-43B3-948B-1728B52AA6E4}">
                <adec:decorative xmlns:adec="http://schemas.microsoft.com/office/drawing/2017/decorative" val="1"/>
              </a:ext>
            </a:extLst>
          </p:cNvPr>
          <p:cNvSpPr>
            <a:spLocks noGrp="1"/>
          </p:cNvSpPr>
          <p:nvPr>
            <p:ph type="dt" sz="half" idx="10"/>
          </p:nvPr>
        </p:nvSpPr>
        <p:spPr/>
        <p:txBody>
          <a:bodyPr/>
          <a:lstStyle/>
          <a:p>
            <a:fld id="{AABB7832-A06D-4E8B-A914-BDD6443ECE72}" type="datetime1">
              <a:rPr lang="en-US" smtClean="0"/>
              <a:t>5/20/2026</a:t>
            </a:fld>
            <a:endParaRPr lang="en-US"/>
          </a:p>
        </p:txBody>
      </p:sp>
      <p:sp>
        <p:nvSpPr>
          <p:cNvPr id="3" name="Footer Placeholder 2">
            <a:extLst>
              <a:ext uri="{FF2B5EF4-FFF2-40B4-BE49-F238E27FC236}">
                <a16:creationId xmlns:a16="http://schemas.microsoft.com/office/drawing/2014/main" id="{1CA22168-5BB4-E763-0362-CBED43B8848E}"/>
              </a:ext>
              <a:ext uri="{C183D7F6-B498-43B3-948B-1728B52AA6E4}">
                <adec:decorative xmlns:adec="http://schemas.microsoft.com/office/drawing/2017/decorative" val="1"/>
              </a:ext>
            </a:extLst>
          </p:cNvPr>
          <p:cNvSpPr>
            <a:spLocks noGrp="1"/>
          </p:cNvSpPr>
          <p:nvPr>
            <p:ph type="ftr" sz="quarter" idx="11"/>
          </p:nvPr>
        </p:nvSpPr>
        <p:spPr/>
        <p:txBody>
          <a:bodyPr/>
          <a:lstStyle/>
          <a:p>
            <a:r>
              <a:rPr lang="en-US"/>
              <a:t>Version 1</a:t>
            </a:r>
          </a:p>
        </p:txBody>
      </p:sp>
      <p:sp>
        <p:nvSpPr>
          <p:cNvPr id="4" name="Slide Number Placeholder 3">
            <a:extLst>
              <a:ext uri="{FF2B5EF4-FFF2-40B4-BE49-F238E27FC236}">
                <a16:creationId xmlns:a16="http://schemas.microsoft.com/office/drawing/2014/main" id="{41C80322-2DB6-A6A0-C611-F5BA7E0BDF2A}"/>
              </a:ext>
              <a:ext uri="{C183D7F6-B498-43B3-948B-1728B52AA6E4}">
                <adec:decorative xmlns:adec="http://schemas.microsoft.com/office/drawing/2017/decorative" val="1"/>
              </a:ext>
            </a:extLst>
          </p:cNvPr>
          <p:cNvSpPr>
            <a:spLocks noGrp="1"/>
          </p:cNvSpPr>
          <p:nvPr>
            <p:ph type="sldNum" sz="quarter" idx="12"/>
          </p:nvPr>
        </p:nvSpPr>
        <p:spPr/>
        <p:txBody>
          <a:bodyPr/>
          <a:lstStyle/>
          <a:p>
            <a:fld id="{A178E8AA-DD40-477F-A66C-355F3DFD5912}" type="slidenum">
              <a:rPr lang="en-US" smtClean="0"/>
              <a:pPr/>
              <a:t>25</a:t>
            </a:fld>
            <a:endParaRPr lang="en-US"/>
          </a:p>
        </p:txBody>
      </p:sp>
    </p:spTree>
    <p:extLst>
      <p:ext uri="{BB962C8B-B14F-4D97-AF65-F5344CB8AC3E}">
        <p14:creationId xmlns:p14="http://schemas.microsoft.com/office/powerpoint/2010/main" val="39428328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914CDE2-F95C-B934-4A1B-CD536BF50BE4}"/>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7F716D47-88C4-70EE-E89D-4F70883E57B7}"/>
              </a:ext>
            </a:extLst>
          </p:cNvPr>
          <p:cNvSpPr>
            <a:spLocks noGrp="1"/>
          </p:cNvSpPr>
          <p:nvPr>
            <p:ph type="title"/>
          </p:nvPr>
        </p:nvSpPr>
        <p:spPr/>
        <p:txBody>
          <a:bodyPr>
            <a:noAutofit/>
          </a:bodyPr>
          <a:lstStyle/>
          <a:p>
            <a:r>
              <a:rPr lang="en-US"/>
              <a:t>Register as a Prospective Supplier </a:t>
            </a:r>
            <a:br>
              <a:rPr lang="en-US"/>
            </a:br>
            <a:r>
              <a:rPr lang="en-US"/>
              <a:t>(Part </a:t>
            </a:r>
            <a:r>
              <a:rPr lang="en-US" dirty="0"/>
              <a:t>25 </a:t>
            </a:r>
            <a:r>
              <a:rPr lang="en-US"/>
              <a:t>of </a:t>
            </a:r>
            <a:r>
              <a:rPr lang="en-US" dirty="0"/>
              <a:t>49</a:t>
            </a:r>
            <a:r>
              <a:rPr lang="en-US"/>
              <a:t>)</a:t>
            </a:r>
          </a:p>
        </p:txBody>
      </p:sp>
      <p:sp>
        <p:nvSpPr>
          <p:cNvPr id="7" name="TextBox 6">
            <a:extLst>
              <a:ext uri="{FF2B5EF4-FFF2-40B4-BE49-F238E27FC236}">
                <a16:creationId xmlns:a16="http://schemas.microsoft.com/office/drawing/2014/main" id="{640DC62E-4683-CCCE-22BD-0EFDF8CD936E}"/>
              </a:ext>
              <a:ext uri="{C183D7F6-B498-43B3-948B-1728B52AA6E4}">
                <adec:decorative xmlns:adec="http://schemas.microsoft.com/office/drawing/2017/decorative" val="0"/>
              </a:ext>
            </a:extLst>
          </p:cNvPr>
          <p:cNvSpPr txBox="1"/>
          <p:nvPr/>
        </p:nvSpPr>
        <p:spPr>
          <a:xfrm>
            <a:off x="4585869" y="1717828"/>
            <a:ext cx="2938438" cy="523220"/>
          </a:xfrm>
          <a:prstGeom prst="rect">
            <a:avLst/>
          </a:prstGeom>
          <a:noFill/>
        </p:spPr>
        <p:txBody>
          <a:bodyPr wrap="square" rtlCol="0">
            <a:spAutoFit/>
          </a:bodyPr>
          <a:lstStyle/>
          <a:p>
            <a:pPr algn="ctr"/>
            <a:r>
              <a:rPr lang="en-US" sz="2800" b="1">
                <a:latin typeface="Arial" panose="020B0604020202020204" pitchFamily="34" charset="0"/>
                <a:cs typeface="Arial" panose="020B0604020202020204" pitchFamily="34" charset="0"/>
              </a:rPr>
              <a:t>INSTRUCTIONS</a:t>
            </a:r>
          </a:p>
        </p:txBody>
      </p:sp>
      <p:sp>
        <p:nvSpPr>
          <p:cNvPr id="6" name="Text Placeholder 5">
            <a:extLst>
              <a:ext uri="{FF2B5EF4-FFF2-40B4-BE49-F238E27FC236}">
                <a16:creationId xmlns:a16="http://schemas.microsoft.com/office/drawing/2014/main" id="{D05D692D-944A-58AF-6E1C-6E6ACFFE2539}"/>
              </a:ext>
            </a:extLst>
          </p:cNvPr>
          <p:cNvSpPr>
            <a:spLocks noGrp="1"/>
          </p:cNvSpPr>
          <p:nvPr>
            <p:ph type="body" sz="quarter" idx="13"/>
          </p:nvPr>
        </p:nvSpPr>
        <p:spPr/>
        <p:txBody>
          <a:bodyPr>
            <a:normAutofit/>
          </a:bodyPr>
          <a:lstStyle/>
          <a:p>
            <a:pPr marL="742950" indent="-742950">
              <a:buFont typeface="+mj-lt"/>
              <a:buAutoNum type="arabicPeriod" startAt="61"/>
            </a:pPr>
            <a:r>
              <a:rPr lang="en-US" dirty="0"/>
              <a:t>Select the </a:t>
            </a:r>
            <a:r>
              <a:rPr lang="en-US" b="1" dirty="0"/>
              <a:t>Commodity Code</a:t>
            </a:r>
            <a:r>
              <a:rPr lang="en-US" dirty="0"/>
              <a:t>.</a:t>
            </a:r>
          </a:p>
          <a:p>
            <a:pPr marL="741363"/>
            <a:r>
              <a:rPr lang="en-US" sz="2800" b="1" dirty="0"/>
              <a:t>Note</a:t>
            </a:r>
            <a:r>
              <a:rPr lang="en-US" sz="2800" dirty="0"/>
              <a:t>: Use the search field or browse list to select a </a:t>
            </a:r>
            <a:r>
              <a:rPr lang="en-US" sz="2800" i="1" dirty="0"/>
              <a:t>Commodity Code</a:t>
            </a:r>
            <a:r>
              <a:rPr lang="en-US" sz="2800" dirty="0"/>
              <a:t>. Multiple </a:t>
            </a:r>
            <a:r>
              <a:rPr lang="en-US" sz="2800" i="1" dirty="0"/>
              <a:t>Commodity Codes </a:t>
            </a:r>
            <a:r>
              <a:rPr lang="en-US" sz="2800" dirty="0"/>
              <a:t>can be selected by clicking on each </a:t>
            </a:r>
            <a:r>
              <a:rPr lang="en-US" sz="2800" i="1" dirty="0"/>
              <a:t>Commodity Code</a:t>
            </a:r>
            <a:r>
              <a:rPr lang="en-US" sz="2800" dirty="0"/>
              <a:t>. Click twice to unselect and remove Commodity Code. </a:t>
            </a:r>
          </a:p>
          <a:p>
            <a:pPr marL="742950" indent="-742950">
              <a:buFont typeface="+mj-lt"/>
              <a:buAutoNum type="arabicPeriod" startAt="62"/>
            </a:pPr>
            <a:r>
              <a:rPr lang="en-US" dirty="0"/>
              <a:t>Click </a:t>
            </a:r>
            <a:r>
              <a:rPr lang="en-US" b="1" dirty="0"/>
              <a:t>Done</a:t>
            </a:r>
            <a:r>
              <a:rPr lang="en-US" dirty="0"/>
              <a:t>. </a:t>
            </a:r>
          </a:p>
        </p:txBody>
      </p:sp>
      <p:pic>
        <p:nvPicPr>
          <p:cNvPr id="12" name="Picture 11">
            <a:extLst>
              <a:ext uri="{FF2B5EF4-FFF2-40B4-BE49-F238E27FC236}">
                <a16:creationId xmlns:a16="http://schemas.microsoft.com/office/drawing/2014/main" id="{4E0AEAAC-5414-5588-23C6-3BDC42D7E3CD}"/>
              </a:ext>
              <a:ext uri="{C183D7F6-B498-43B3-948B-1728B52AA6E4}">
                <adec:decorative xmlns:adec="http://schemas.microsoft.com/office/drawing/2017/decorative" val="1"/>
              </a:ext>
            </a:extLst>
          </p:cNvPr>
          <p:cNvPicPr>
            <a:picLocks/>
          </p:cNvPicPr>
          <p:nvPr/>
        </p:nvPicPr>
        <p:blipFill>
          <a:blip r:embed="rId3"/>
          <a:stretch>
            <a:fillRect/>
          </a:stretch>
        </p:blipFill>
        <p:spPr>
          <a:xfrm>
            <a:off x="1066799" y="5996991"/>
            <a:ext cx="10058400" cy="4572000"/>
          </a:xfrm>
          <a:prstGeom prst="rect">
            <a:avLst/>
          </a:prstGeom>
          <a:ln w="12700">
            <a:solidFill>
              <a:schemeClr val="tx1"/>
            </a:solidFill>
          </a:ln>
        </p:spPr>
      </p:pic>
      <p:sp>
        <p:nvSpPr>
          <p:cNvPr id="16" name="Rectangle 15">
            <a:extLst>
              <a:ext uri="{FF2B5EF4-FFF2-40B4-BE49-F238E27FC236}">
                <a16:creationId xmlns:a16="http://schemas.microsoft.com/office/drawing/2014/main" id="{2E1FAB69-50EE-0BD3-FFA7-8CF9017726E1}"/>
              </a:ext>
              <a:ext uri="{C183D7F6-B498-43B3-948B-1728B52AA6E4}">
                <adec:decorative xmlns:adec="http://schemas.microsoft.com/office/drawing/2017/decorative" val="1"/>
              </a:ext>
            </a:extLst>
          </p:cNvPr>
          <p:cNvSpPr/>
          <p:nvPr/>
        </p:nvSpPr>
        <p:spPr>
          <a:xfrm>
            <a:off x="3722647" y="9326218"/>
            <a:ext cx="2737625" cy="287034"/>
          </a:xfrm>
          <a:prstGeom prst="rect">
            <a:avLst/>
          </a:prstGeom>
          <a:noFill/>
          <a:ln w="3810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7" name="Rectangle 16">
            <a:extLst>
              <a:ext uri="{FF2B5EF4-FFF2-40B4-BE49-F238E27FC236}">
                <a16:creationId xmlns:a16="http://schemas.microsoft.com/office/drawing/2014/main" id="{C2B9C88B-71D9-EBE1-FEA5-1C8DA9D0BE92}"/>
              </a:ext>
              <a:ext uri="{C183D7F6-B498-43B3-948B-1728B52AA6E4}">
                <adec:decorative xmlns:adec="http://schemas.microsoft.com/office/drawing/2017/decorative" val="1"/>
              </a:ext>
            </a:extLst>
          </p:cNvPr>
          <p:cNvSpPr/>
          <p:nvPr/>
        </p:nvSpPr>
        <p:spPr>
          <a:xfrm>
            <a:off x="9466729" y="10161892"/>
            <a:ext cx="758193" cy="366211"/>
          </a:xfrm>
          <a:prstGeom prst="rect">
            <a:avLst/>
          </a:prstGeom>
          <a:noFill/>
          <a:ln w="3810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Oval 17">
            <a:extLst>
              <a:ext uri="{FF2B5EF4-FFF2-40B4-BE49-F238E27FC236}">
                <a16:creationId xmlns:a16="http://schemas.microsoft.com/office/drawing/2014/main" id="{78472E77-8039-279A-5C9B-CB8BFC54947B}"/>
              </a:ext>
              <a:ext uri="{C183D7F6-B498-43B3-948B-1728B52AA6E4}">
                <adec:decorative xmlns:adec="http://schemas.microsoft.com/office/drawing/2017/decorative" val="1"/>
              </a:ext>
            </a:extLst>
          </p:cNvPr>
          <p:cNvSpPr>
            <a:spLocks noChangeAspect="1"/>
          </p:cNvSpPr>
          <p:nvPr/>
        </p:nvSpPr>
        <p:spPr>
          <a:xfrm>
            <a:off x="4733470" y="9613252"/>
            <a:ext cx="548640" cy="548640"/>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latin typeface="Arial" panose="020B0604020202020204" pitchFamily="34" charset="0"/>
                <a:cs typeface="Arial" panose="020B0604020202020204" pitchFamily="34" charset="0"/>
              </a:rPr>
              <a:t>61</a:t>
            </a:r>
          </a:p>
        </p:txBody>
      </p:sp>
      <p:sp>
        <p:nvSpPr>
          <p:cNvPr id="19" name="Oval 18">
            <a:extLst>
              <a:ext uri="{FF2B5EF4-FFF2-40B4-BE49-F238E27FC236}">
                <a16:creationId xmlns:a16="http://schemas.microsoft.com/office/drawing/2014/main" id="{A1256F78-98B7-C2E1-7EB7-A4004D09B4F1}"/>
              </a:ext>
              <a:ext uri="{C183D7F6-B498-43B3-948B-1728B52AA6E4}">
                <adec:decorative xmlns:adec="http://schemas.microsoft.com/office/drawing/2017/decorative" val="1"/>
              </a:ext>
            </a:extLst>
          </p:cNvPr>
          <p:cNvSpPr>
            <a:spLocks noChangeAspect="1"/>
          </p:cNvSpPr>
          <p:nvPr/>
        </p:nvSpPr>
        <p:spPr>
          <a:xfrm>
            <a:off x="8918089" y="10070677"/>
            <a:ext cx="548640" cy="548640"/>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latin typeface="Arial" panose="020B0604020202020204" pitchFamily="34" charset="0"/>
                <a:cs typeface="Arial" panose="020B0604020202020204" pitchFamily="34" charset="0"/>
              </a:rPr>
              <a:t>62</a:t>
            </a:r>
          </a:p>
        </p:txBody>
      </p:sp>
      <p:sp>
        <p:nvSpPr>
          <p:cNvPr id="2" name="Date Placeholder 1">
            <a:extLst>
              <a:ext uri="{FF2B5EF4-FFF2-40B4-BE49-F238E27FC236}">
                <a16:creationId xmlns:a16="http://schemas.microsoft.com/office/drawing/2014/main" id="{E8DBF614-F77F-7A2B-C321-5D65CAFB904E}"/>
              </a:ext>
              <a:ext uri="{C183D7F6-B498-43B3-948B-1728B52AA6E4}">
                <adec:decorative xmlns:adec="http://schemas.microsoft.com/office/drawing/2017/decorative" val="1"/>
              </a:ext>
            </a:extLst>
          </p:cNvPr>
          <p:cNvSpPr>
            <a:spLocks noGrp="1"/>
          </p:cNvSpPr>
          <p:nvPr>
            <p:ph type="dt" sz="half" idx="10"/>
          </p:nvPr>
        </p:nvSpPr>
        <p:spPr/>
        <p:txBody>
          <a:bodyPr/>
          <a:lstStyle/>
          <a:p>
            <a:fld id="{AABB7832-A06D-4E8B-A914-BDD6443ECE72}" type="datetime1">
              <a:rPr lang="en-US" smtClean="0"/>
              <a:t>5/20/2026</a:t>
            </a:fld>
            <a:endParaRPr lang="en-US"/>
          </a:p>
        </p:txBody>
      </p:sp>
      <p:sp>
        <p:nvSpPr>
          <p:cNvPr id="3" name="Footer Placeholder 2">
            <a:extLst>
              <a:ext uri="{FF2B5EF4-FFF2-40B4-BE49-F238E27FC236}">
                <a16:creationId xmlns:a16="http://schemas.microsoft.com/office/drawing/2014/main" id="{5C884724-45BC-0215-7B42-14F3B8B63AB4}"/>
              </a:ext>
              <a:ext uri="{C183D7F6-B498-43B3-948B-1728B52AA6E4}">
                <adec:decorative xmlns:adec="http://schemas.microsoft.com/office/drawing/2017/decorative" val="1"/>
              </a:ext>
            </a:extLst>
          </p:cNvPr>
          <p:cNvSpPr>
            <a:spLocks noGrp="1"/>
          </p:cNvSpPr>
          <p:nvPr>
            <p:ph type="ftr" sz="quarter" idx="11"/>
          </p:nvPr>
        </p:nvSpPr>
        <p:spPr/>
        <p:txBody>
          <a:bodyPr/>
          <a:lstStyle/>
          <a:p>
            <a:r>
              <a:rPr lang="en-US"/>
              <a:t>Version 1</a:t>
            </a:r>
          </a:p>
        </p:txBody>
      </p:sp>
      <p:sp>
        <p:nvSpPr>
          <p:cNvPr id="4" name="Slide Number Placeholder 3">
            <a:extLst>
              <a:ext uri="{FF2B5EF4-FFF2-40B4-BE49-F238E27FC236}">
                <a16:creationId xmlns:a16="http://schemas.microsoft.com/office/drawing/2014/main" id="{9ECA75EB-E703-87AC-824E-3BAB9CCC73E8}"/>
              </a:ext>
              <a:ext uri="{C183D7F6-B498-43B3-948B-1728B52AA6E4}">
                <adec:decorative xmlns:adec="http://schemas.microsoft.com/office/drawing/2017/decorative" val="1"/>
              </a:ext>
            </a:extLst>
          </p:cNvPr>
          <p:cNvSpPr>
            <a:spLocks noGrp="1"/>
          </p:cNvSpPr>
          <p:nvPr>
            <p:ph type="sldNum" sz="quarter" idx="12"/>
          </p:nvPr>
        </p:nvSpPr>
        <p:spPr/>
        <p:txBody>
          <a:bodyPr/>
          <a:lstStyle/>
          <a:p>
            <a:fld id="{A178E8AA-DD40-477F-A66C-355F3DFD5912}" type="slidenum">
              <a:rPr lang="en-US" smtClean="0"/>
              <a:pPr/>
              <a:t>26</a:t>
            </a:fld>
            <a:endParaRPr lang="en-US"/>
          </a:p>
        </p:txBody>
      </p:sp>
    </p:spTree>
    <p:extLst>
      <p:ext uri="{BB962C8B-B14F-4D97-AF65-F5344CB8AC3E}">
        <p14:creationId xmlns:p14="http://schemas.microsoft.com/office/powerpoint/2010/main" val="419540957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C56EB0B-2E56-AF61-1B4E-5E992A97699D}"/>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9C4B6209-C79A-BDE4-04A3-CDA22694AAFC}"/>
              </a:ext>
            </a:extLst>
          </p:cNvPr>
          <p:cNvSpPr>
            <a:spLocks noGrp="1"/>
          </p:cNvSpPr>
          <p:nvPr>
            <p:ph type="title"/>
          </p:nvPr>
        </p:nvSpPr>
        <p:spPr/>
        <p:txBody>
          <a:bodyPr>
            <a:noAutofit/>
          </a:bodyPr>
          <a:lstStyle/>
          <a:p>
            <a:r>
              <a:rPr lang="en-US"/>
              <a:t>Register as a Prospective Supplier </a:t>
            </a:r>
            <a:br>
              <a:rPr lang="en-US"/>
            </a:br>
            <a:r>
              <a:rPr lang="en-US"/>
              <a:t>(Part </a:t>
            </a:r>
            <a:r>
              <a:rPr lang="en-US" dirty="0"/>
              <a:t>26 </a:t>
            </a:r>
            <a:r>
              <a:rPr lang="en-US"/>
              <a:t>of </a:t>
            </a:r>
            <a:r>
              <a:rPr lang="en-US" dirty="0"/>
              <a:t>49</a:t>
            </a:r>
            <a:r>
              <a:rPr lang="en-US"/>
              <a:t>)</a:t>
            </a:r>
          </a:p>
        </p:txBody>
      </p:sp>
      <p:sp>
        <p:nvSpPr>
          <p:cNvPr id="7" name="TextBox 6">
            <a:extLst>
              <a:ext uri="{FF2B5EF4-FFF2-40B4-BE49-F238E27FC236}">
                <a16:creationId xmlns:a16="http://schemas.microsoft.com/office/drawing/2014/main" id="{D23082B6-F393-7B8E-A893-4332B2E8B0FF}"/>
              </a:ext>
              <a:ext uri="{C183D7F6-B498-43B3-948B-1728B52AA6E4}">
                <adec:decorative xmlns:adec="http://schemas.microsoft.com/office/drawing/2017/decorative" val="0"/>
              </a:ext>
            </a:extLst>
          </p:cNvPr>
          <p:cNvSpPr txBox="1"/>
          <p:nvPr/>
        </p:nvSpPr>
        <p:spPr>
          <a:xfrm>
            <a:off x="4599507" y="1717828"/>
            <a:ext cx="2938437" cy="523220"/>
          </a:xfrm>
          <a:prstGeom prst="rect">
            <a:avLst/>
          </a:prstGeom>
          <a:noFill/>
        </p:spPr>
        <p:txBody>
          <a:bodyPr wrap="square" rtlCol="0">
            <a:spAutoFit/>
          </a:bodyPr>
          <a:lstStyle/>
          <a:p>
            <a:pPr algn="ctr"/>
            <a:r>
              <a:rPr lang="en-US" sz="2800">
                <a:latin typeface="Arial" panose="020B0604020202020204" pitchFamily="34" charset="0"/>
                <a:cs typeface="Arial" panose="020B0604020202020204" pitchFamily="34" charset="0"/>
              </a:rPr>
              <a:t>INSTRUCTIONS</a:t>
            </a:r>
          </a:p>
        </p:txBody>
      </p:sp>
      <p:sp>
        <p:nvSpPr>
          <p:cNvPr id="6" name="Text Placeholder 5">
            <a:extLst>
              <a:ext uri="{FF2B5EF4-FFF2-40B4-BE49-F238E27FC236}">
                <a16:creationId xmlns:a16="http://schemas.microsoft.com/office/drawing/2014/main" id="{389AA9A3-7E64-FA62-8E28-90621AC7FA3A}"/>
              </a:ext>
            </a:extLst>
          </p:cNvPr>
          <p:cNvSpPr>
            <a:spLocks noGrp="1"/>
          </p:cNvSpPr>
          <p:nvPr>
            <p:ph type="body" sz="quarter" idx="13"/>
          </p:nvPr>
        </p:nvSpPr>
        <p:spPr/>
        <p:txBody>
          <a:bodyPr>
            <a:normAutofit/>
          </a:bodyPr>
          <a:lstStyle/>
          <a:p>
            <a:pPr marL="742950" indent="-742950">
              <a:buFont typeface="+mj-lt"/>
              <a:buAutoNum type="arabicPeriod" startAt="63"/>
            </a:pPr>
            <a:r>
              <a:rPr lang="en-CA" dirty="0">
                <a:solidFill>
                  <a:srgbClr val="242424"/>
                </a:solidFill>
              </a:rPr>
              <a:t>Review added </a:t>
            </a:r>
            <a:r>
              <a:rPr lang="en-CA" b="1" dirty="0">
                <a:solidFill>
                  <a:srgbClr val="242424"/>
                </a:solidFill>
              </a:rPr>
              <a:t>Commodity Codes</a:t>
            </a:r>
            <a:r>
              <a:rPr lang="en-CA" dirty="0">
                <a:solidFill>
                  <a:srgbClr val="242424"/>
                </a:solidFill>
              </a:rPr>
              <a:t>.</a:t>
            </a:r>
          </a:p>
          <a:p>
            <a:pPr marL="804863" marR="0" lvl="0" algn="l" defTabSz="1219170" rtl="0" eaLnBrk="1" fontAlgn="auto" latinLnBrk="0" hangingPunct="1">
              <a:lnSpc>
                <a:spcPct val="90000"/>
              </a:lnSpc>
              <a:spcBef>
                <a:spcPts val="1333"/>
              </a:spcBef>
              <a:spcAft>
                <a:spcPts val="0"/>
              </a:spcAft>
              <a:buClrTx/>
              <a:buSzTx/>
              <a:buFont typeface="+mj-lt"/>
              <a:buNone/>
              <a:tabLst/>
              <a:defRPr/>
            </a:pPr>
            <a:r>
              <a:rPr kumimoji="0" lang="en-US" sz="2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Note</a:t>
            </a:r>
            <a:r>
              <a:rPr kumimoji="0" lang="en-US" sz="2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lang="en-US" sz="2800" dirty="0">
                <a:solidFill>
                  <a:prstClr val="black"/>
                </a:solidFill>
              </a:rPr>
              <a:t>A </a:t>
            </a:r>
            <a:r>
              <a:rPr kumimoji="0" lang="en-US" sz="2800" b="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Commodity Code </a:t>
            </a:r>
            <a:r>
              <a:rPr kumimoji="0" lang="en-US" sz="2800" b="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can be removed by clicking on </a:t>
            </a:r>
            <a:r>
              <a:rPr kumimoji="0" lang="en-US" sz="2800" b="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Remove </a:t>
            </a:r>
            <a:r>
              <a:rPr kumimoji="0" lang="en-US" sz="2800" b="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next to it.</a:t>
            </a:r>
            <a:endParaRPr lang="en-CA" dirty="0">
              <a:solidFill>
                <a:srgbClr val="242424"/>
              </a:solidFill>
            </a:endParaRPr>
          </a:p>
          <a:p>
            <a:pPr marL="742950" indent="-742950">
              <a:buFont typeface="+mj-lt"/>
              <a:buAutoNum type="arabicPeriod" startAt="64"/>
            </a:pPr>
            <a:r>
              <a:rPr lang="en-CA" dirty="0">
                <a:solidFill>
                  <a:srgbClr val="242424"/>
                </a:solidFill>
              </a:rPr>
              <a:t>Click </a:t>
            </a:r>
            <a:r>
              <a:rPr lang="en-CA" b="1" dirty="0">
                <a:solidFill>
                  <a:srgbClr val="242424"/>
                </a:solidFill>
              </a:rPr>
              <a:t>Next</a:t>
            </a:r>
            <a:r>
              <a:rPr lang="en-CA" dirty="0">
                <a:solidFill>
                  <a:srgbClr val="242424"/>
                </a:solidFill>
              </a:rPr>
              <a:t>. </a:t>
            </a:r>
          </a:p>
        </p:txBody>
      </p:sp>
      <p:pic>
        <p:nvPicPr>
          <p:cNvPr id="13" name="Picture 12">
            <a:extLst>
              <a:ext uri="{FF2B5EF4-FFF2-40B4-BE49-F238E27FC236}">
                <a16:creationId xmlns:a16="http://schemas.microsoft.com/office/drawing/2014/main" id="{8411D3C4-91B3-1F9B-23D9-D47A05FF0555}"/>
              </a:ext>
              <a:ext uri="{C183D7F6-B498-43B3-948B-1728B52AA6E4}">
                <adec:decorative xmlns:adec="http://schemas.microsoft.com/office/drawing/2017/decorative" val="1"/>
              </a:ext>
            </a:extLst>
          </p:cNvPr>
          <p:cNvPicPr>
            <a:picLocks/>
          </p:cNvPicPr>
          <p:nvPr/>
        </p:nvPicPr>
        <p:blipFill>
          <a:blip r:embed="rId3"/>
          <a:stretch>
            <a:fillRect/>
          </a:stretch>
        </p:blipFill>
        <p:spPr>
          <a:xfrm>
            <a:off x="1066799" y="4929880"/>
            <a:ext cx="10058400" cy="4572000"/>
          </a:xfrm>
          <a:prstGeom prst="rect">
            <a:avLst/>
          </a:prstGeom>
          <a:ln w="12700">
            <a:solidFill>
              <a:schemeClr val="tx1"/>
            </a:solidFill>
          </a:ln>
        </p:spPr>
      </p:pic>
      <p:sp>
        <p:nvSpPr>
          <p:cNvPr id="12" name="Rectangle 11">
            <a:extLst>
              <a:ext uri="{FF2B5EF4-FFF2-40B4-BE49-F238E27FC236}">
                <a16:creationId xmlns:a16="http://schemas.microsoft.com/office/drawing/2014/main" id="{6EBD6A89-3ED0-BDAE-9F5A-E1556785B447}"/>
              </a:ext>
              <a:ext uri="{C183D7F6-B498-43B3-948B-1728B52AA6E4}">
                <adec:decorative xmlns:adec="http://schemas.microsoft.com/office/drawing/2017/decorative" val="1"/>
              </a:ext>
            </a:extLst>
          </p:cNvPr>
          <p:cNvSpPr/>
          <p:nvPr/>
        </p:nvSpPr>
        <p:spPr>
          <a:xfrm>
            <a:off x="1066799" y="7531100"/>
            <a:ext cx="6199009" cy="473632"/>
          </a:xfrm>
          <a:prstGeom prst="rect">
            <a:avLst/>
          </a:prstGeom>
          <a:noFill/>
          <a:ln w="3810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5" name="Rectangle 14">
            <a:extLst>
              <a:ext uri="{FF2B5EF4-FFF2-40B4-BE49-F238E27FC236}">
                <a16:creationId xmlns:a16="http://schemas.microsoft.com/office/drawing/2014/main" id="{403B07B4-C8BC-1875-2E7E-292600583C18}"/>
              </a:ext>
              <a:ext uri="{C183D7F6-B498-43B3-948B-1728B52AA6E4}">
                <adec:decorative xmlns:adec="http://schemas.microsoft.com/office/drawing/2017/decorative" val="1"/>
              </a:ext>
            </a:extLst>
          </p:cNvPr>
          <p:cNvSpPr/>
          <p:nvPr/>
        </p:nvSpPr>
        <p:spPr>
          <a:xfrm>
            <a:off x="9202369" y="9168881"/>
            <a:ext cx="607092" cy="234064"/>
          </a:xfrm>
          <a:prstGeom prst="rect">
            <a:avLst/>
          </a:prstGeom>
          <a:noFill/>
          <a:ln w="3810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Oval 15">
            <a:extLst>
              <a:ext uri="{FF2B5EF4-FFF2-40B4-BE49-F238E27FC236}">
                <a16:creationId xmlns:a16="http://schemas.microsoft.com/office/drawing/2014/main" id="{B0316FBE-268F-319C-5738-03050B598D37}"/>
              </a:ext>
              <a:ext uri="{C183D7F6-B498-43B3-948B-1728B52AA6E4}">
                <adec:decorative xmlns:adec="http://schemas.microsoft.com/office/drawing/2017/decorative" val="1"/>
              </a:ext>
            </a:extLst>
          </p:cNvPr>
          <p:cNvSpPr>
            <a:spLocks noChangeAspect="1"/>
          </p:cNvSpPr>
          <p:nvPr/>
        </p:nvSpPr>
        <p:spPr>
          <a:xfrm>
            <a:off x="9231595" y="8620241"/>
            <a:ext cx="548640" cy="548640"/>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latin typeface="Arial" panose="020B0604020202020204" pitchFamily="34" charset="0"/>
                <a:cs typeface="Arial" panose="020B0604020202020204" pitchFamily="34" charset="0"/>
              </a:rPr>
              <a:t>64</a:t>
            </a:r>
          </a:p>
        </p:txBody>
      </p:sp>
      <p:sp>
        <p:nvSpPr>
          <p:cNvPr id="17" name="Oval 16">
            <a:extLst>
              <a:ext uri="{FF2B5EF4-FFF2-40B4-BE49-F238E27FC236}">
                <a16:creationId xmlns:a16="http://schemas.microsoft.com/office/drawing/2014/main" id="{C6B8BD59-80D4-B957-AAF6-68405961C6DF}"/>
              </a:ext>
              <a:ext uri="{C183D7F6-B498-43B3-948B-1728B52AA6E4}">
                <adec:decorative xmlns:adec="http://schemas.microsoft.com/office/drawing/2017/decorative" val="1"/>
              </a:ext>
            </a:extLst>
          </p:cNvPr>
          <p:cNvSpPr>
            <a:spLocks noChangeAspect="1"/>
          </p:cNvSpPr>
          <p:nvPr/>
        </p:nvSpPr>
        <p:spPr>
          <a:xfrm>
            <a:off x="3891983" y="8004732"/>
            <a:ext cx="548640" cy="548640"/>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latin typeface="Arial" panose="020B0604020202020204" pitchFamily="34" charset="0"/>
                <a:cs typeface="Arial" panose="020B0604020202020204" pitchFamily="34" charset="0"/>
              </a:rPr>
              <a:t>63</a:t>
            </a:r>
          </a:p>
        </p:txBody>
      </p:sp>
      <p:sp>
        <p:nvSpPr>
          <p:cNvPr id="2" name="Date Placeholder 1">
            <a:extLst>
              <a:ext uri="{FF2B5EF4-FFF2-40B4-BE49-F238E27FC236}">
                <a16:creationId xmlns:a16="http://schemas.microsoft.com/office/drawing/2014/main" id="{C0A0378A-293E-F461-E3DA-1A2D796D5E6E}"/>
              </a:ext>
              <a:ext uri="{C183D7F6-B498-43B3-948B-1728B52AA6E4}">
                <adec:decorative xmlns:adec="http://schemas.microsoft.com/office/drawing/2017/decorative" val="1"/>
              </a:ext>
            </a:extLst>
          </p:cNvPr>
          <p:cNvSpPr>
            <a:spLocks noGrp="1"/>
          </p:cNvSpPr>
          <p:nvPr>
            <p:ph type="dt" sz="half" idx="10"/>
          </p:nvPr>
        </p:nvSpPr>
        <p:spPr/>
        <p:txBody>
          <a:bodyPr/>
          <a:lstStyle/>
          <a:p>
            <a:fld id="{AABB7832-A06D-4E8B-A914-BDD6443ECE72}" type="datetime1">
              <a:rPr lang="en-US" smtClean="0"/>
              <a:t>5/20/2026</a:t>
            </a:fld>
            <a:endParaRPr lang="en-US"/>
          </a:p>
        </p:txBody>
      </p:sp>
      <p:sp>
        <p:nvSpPr>
          <p:cNvPr id="3" name="Footer Placeholder 2">
            <a:extLst>
              <a:ext uri="{FF2B5EF4-FFF2-40B4-BE49-F238E27FC236}">
                <a16:creationId xmlns:a16="http://schemas.microsoft.com/office/drawing/2014/main" id="{6EAF4FD7-A019-3743-1828-8E769F2D897A}"/>
              </a:ext>
              <a:ext uri="{C183D7F6-B498-43B3-948B-1728B52AA6E4}">
                <adec:decorative xmlns:adec="http://schemas.microsoft.com/office/drawing/2017/decorative" val="1"/>
              </a:ext>
            </a:extLst>
          </p:cNvPr>
          <p:cNvSpPr>
            <a:spLocks noGrp="1"/>
          </p:cNvSpPr>
          <p:nvPr>
            <p:ph type="ftr" sz="quarter" idx="11"/>
          </p:nvPr>
        </p:nvSpPr>
        <p:spPr/>
        <p:txBody>
          <a:bodyPr/>
          <a:lstStyle/>
          <a:p>
            <a:r>
              <a:rPr lang="en-US"/>
              <a:t>Version 1</a:t>
            </a:r>
          </a:p>
        </p:txBody>
      </p:sp>
      <p:sp>
        <p:nvSpPr>
          <p:cNvPr id="4" name="Slide Number Placeholder 3">
            <a:extLst>
              <a:ext uri="{FF2B5EF4-FFF2-40B4-BE49-F238E27FC236}">
                <a16:creationId xmlns:a16="http://schemas.microsoft.com/office/drawing/2014/main" id="{729B94F3-FDA0-1535-093B-A17A2237B961}"/>
              </a:ext>
              <a:ext uri="{C183D7F6-B498-43B3-948B-1728B52AA6E4}">
                <adec:decorative xmlns:adec="http://schemas.microsoft.com/office/drawing/2017/decorative" val="1"/>
              </a:ext>
            </a:extLst>
          </p:cNvPr>
          <p:cNvSpPr>
            <a:spLocks noGrp="1"/>
          </p:cNvSpPr>
          <p:nvPr>
            <p:ph type="sldNum" sz="quarter" idx="12"/>
          </p:nvPr>
        </p:nvSpPr>
        <p:spPr/>
        <p:txBody>
          <a:bodyPr/>
          <a:lstStyle/>
          <a:p>
            <a:fld id="{A178E8AA-DD40-477F-A66C-355F3DFD5912}" type="slidenum">
              <a:rPr lang="en-US" smtClean="0"/>
              <a:pPr/>
              <a:t>27</a:t>
            </a:fld>
            <a:endParaRPr lang="en-US"/>
          </a:p>
        </p:txBody>
      </p:sp>
    </p:spTree>
    <p:extLst>
      <p:ext uri="{BB962C8B-B14F-4D97-AF65-F5344CB8AC3E}">
        <p14:creationId xmlns:p14="http://schemas.microsoft.com/office/powerpoint/2010/main" val="197928182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81D9260-B5FA-F6D2-E331-B99B0660C625}"/>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A8C1FCAC-DB34-CB68-8661-3FDBA9BBC40D}"/>
              </a:ext>
            </a:extLst>
          </p:cNvPr>
          <p:cNvSpPr>
            <a:spLocks noGrp="1"/>
          </p:cNvSpPr>
          <p:nvPr>
            <p:ph type="title"/>
          </p:nvPr>
        </p:nvSpPr>
        <p:spPr/>
        <p:txBody>
          <a:bodyPr>
            <a:noAutofit/>
          </a:bodyPr>
          <a:lstStyle/>
          <a:p>
            <a:r>
              <a:rPr lang="en-US"/>
              <a:t>Register as a Prospective Supplier </a:t>
            </a:r>
            <a:br>
              <a:rPr lang="en-US"/>
            </a:br>
            <a:r>
              <a:rPr lang="en-US"/>
              <a:t>(Part </a:t>
            </a:r>
            <a:r>
              <a:rPr lang="en-US" dirty="0"/>
              <a:t>27 </a:t>
            </a:r>
            <a:r>
              <a:rPr lang="en-US"/>
              <a:t>of </a:t>
            </a:r>
            <a:r>
              <a:rPr lang="en-US" dirty="0"/>
              <a:t>49</a:t>
            </a:r>
            <a:r>
              <a:rPr lang="en-US"/>
              <a:t>)</a:t>
            </a:r>
          </a:p>
        </p:txBody>
      </p:sp>
      <p:sp>
        <p:nvSpPr>
          <p:cNvPr id="7" name="TextBox 6">
            <a:extLst>
              <a:ext uri="{FF2B5EF4-FFF2-40B4-BE49-F238E27FC236}">
                <a16:creationId xmlns:a16="http://schemas.microsoft.com/office/drawing/2014/main" id="{363A29F4-0F7C-D256-25D4-D1E0C76D7242}"/>
              </a:ext>
              <a:ext uri="{C183D7F6-B498-43B3-948B-1728B52AA6E4}">
                <adec:decorative xmlns:adec="http://schemas.microsoft.com/office/drawing/2017/decorative" val="0"/>
              </a:ext>
            </a:extLst>
          </p:cNvPr>
          <p:cNvSpPr txBox="1"/>
          <p:nvPr/>
        </p:nvSpPr>
        <p:spPr>
          <a:xfrm>
            <a:off x="4599507" y="1717828"/>
            <a:ext cx="2938437" cy="523220"/>
          </a:xfrm>
          <a:prstGeom prst="rect">
            <a:avLst/>
          </a:prstGeom>
          <a:noFill/>
        </p:spPr>
        <p:txBody>
          <a:bodyPr wrap="square" rtlCol="0">
            <a:spAutoFit/>
          </a:bodyPr>
          <a:lstStyle/>
          <a:p>
            <a:pPr algn="ctr"/>
            <a:r>
              <a:rPr lang="en-US" sz="2800">
                <a:latin typeface="Arial" panose="020B0604020202020204" pitchFamily="34" charset="0"/>
                <a:cs typeface="Arial" panose="020B0604020202020204" pitchFamily="34" charset="0"/>
              </a:rPr>
              <a:t>INSTRUCTIONS</a:t>
            </a:r>
          </a:p>
        </p:txBody>
      </p:sp>
      <p:sp>
        <p:nvSpPr>
          <p:cNvPr id="6" name="Text Placeholder 5">
            <a:extLst>
              <a:ext uri="{FF2B5EF4-FFF2-40B4-BE49-F238E27FC236}">
                <a16:creationId xmlns:a16="http://schemas.microsoft.com/office/drawing/2014/main" id="{8A2DBBF2-3981-4A38-7DAE-BF24D3E6C993}"/>
              </a:ext>
            </a:extLst>
          </p:cNvPr>
          <p:cNvSpPr>
            <a:spLocks noGrp="1"/>
          </p:cNvSpPr>
          <p:nvPr>
            <p:ph type="body" sz="quarter" idx="13"/>
          </p:nvPr>
        </p:nvSpPr>
        <p:spPr/>
        <p:txBody>
          <a:bodyPr>
            <a:normAutofit/>
          </a:bodyPr>
          <a:lstStyle/>
          <a:p>
            <a:pPr marL="742950" indent="-742950">
              <a:buFont typeface="+mj-lt"/>
              <a:buAutoNum type="arabicPeriod" startAt="65"/>
            </a:pPr>
            <a:r>
              <a:rPr lang="en-US" dirty="0"/>
              <a:t>Click </a:t>
            </a:r>
            <a:r>
              <a:rPr lang="en-US" b="1" dirty="0"/>
              <a:t>Add Address</a:t>
            </a:r>
            <a:r>
              <a:rPr lang="en-US" dirty="0"/>
              <a:t>.</a:t>
            </a:r>
          </a:p>
          <a:p>
            <a:pPr marL="741363">
              <a:defRPr/>
            </a:pPr>
            <a:r>
              <a:rPr kumimoji="0" lang="en-US" sz="2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Note</a:t>
            </a:r>
            <a:r>
              <a:rPr kumimoji="0" lang="en-US" sz="2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The </a:t>
            </a:r>
            <a:r>
              <a:rPr kumimoji="0" lang="en-US" sz="2800" b="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Step Incomplete </a:t>
            </a:r>
            <a:r>
              <a:rPr kumimoji="0" lang="en-US" sz="2800" b="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icon will be visible next to the </a:t>
            </a:r>
            <a:r>
              <a:rPr kumimoji="0" lang="en-US" sz="2800" b="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Addresses </a:t>
            </a:r>
            <a:r>
              <a:rPr kumimoji="0" lang="en-US" sz="2800" b="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tab until the </a:t>
            </a:r>
            <a:r>
              <a:rPr kumimoji="0" lang="en-US" sz="2800" b="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Fulfillment </a:t>
            </a:r>
            <a:r>
              <a:rPr kumimoji="0" lang="en-US" sz="2800" b="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and </a:t>
            </a:r>
            <a:r>
              <a:rPr kumimoji="0" lang="en-US" sz="2800" b="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Physical </a:t>
            </a:r>
            <a:r>
              <a:rPr kumimoji="0" lang="en-US" sz="2800" b="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addresses are added</a:t>
            </a:r>
            <a:r>
              <a:rPr kumimoji="0" lang="en-US" sz="2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t>
            </a:r>
            <a:r>
              <a:rPr kumimoji="0" lang="en-US" sz="2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lang="en-US" sz="2800" i="1" dirty="0">
                <a:solidFill>
                  <a:prstClr val="black"/>
                </a:solidFill>
              </a:rPr>
              <a:t>Fulfillment</a:t>
            </a:r>
            <a:r>
              <a:rPr lang="en-US" sz="2800" dirty="0">
                <a:solidFill>
                  <a:prstClr val="black"/>
                </a:solidFill>
              </a:rPr>
              <a:t> and </a:t>
            </a:r>
            <a:r>
              <a:rPr lang="en-US" sz="2800" i="1" dirty="0">
                <a:solidFill>
                  <a:prstClr val="black"/>
                </a:solidFill>
              </a:rPr>
              <a:t>Physical</a:t>
            </a:r>
            <a:r>
              <a:rPr lang="en-US" sz="2800" dirty="0">
                <a:solidFill>
                  <a:prstClr val="black"/>
                </a:solidFill>
              </a:rPr>
              <a:t> address types are required. If </a:t>
            </a:r>
            <a:r>
              <a:rPr lang="en-US" sz="2800" i="1" dirty="0">
                <a:solidFill>
                  <a:prstClr val="black"/>
                </a:solidFill>
              </a:rPr>
              <a:t>Other (physical)</a:t>
            </a:r>
            <a:r>
              <a:rPr lang="en-US" sz="2800" dirty="0">
                <a:solidFill>
                  <a:prstClr val="black"/>
                </a:solidFill>
              </a:rPr>
              <a:t> is selected, follow </a:t>
            </a:r>
            <a:r>
              <a:rPr lang="en-US" sz="2800" i="1" dirty="0">
                <a:solidFill>
                  <a:prstClr val="black"/>
                </a:solidFill>
              </a:rPr>
              <a:t>Steps 66 – 89 </a:t>
            </a:r>
            <a:r>
              <a:rPr lang="en-US" sz="2800" dirty="0">
                <a:solidFill>
                  <a:prstClr val="black"/>
                </a:solidFill>
              </a:rPr>
              <a:t>or skip to </a:t>
            </a:r>
            <a:r>
              <a:rPr lang="en-US" sz="2800" i="1" dirty="0">
                <a:solidFill>
                  <a:prstClr val="black"/>
                </a:solidFill>
              </a:rPr>
              <a:t>Step 92 </a:t>
            </a:r>
            <a:r>
              <a:rPr lang="en-US" sz="2800" dirty="0">
                <a:solidFill>
                  <a:prstClr val="black"/>
                </a:solidFill>
              </a:rPr>
              <a:t>if </a:t>
            </a:r>
            <a:r>
              <a:rPr lang="en-US" sz="2800" i="1" dirty="0">
                <a:solidFill>
                  <a:prstClr val="black"/>
                </a:solidFill>
              </a:rPr>
              <a:t>Takes Orders (fulfillment) </a:t>
            </a:r>
            <a:r>
              <a:rPr lang="en-US" sz="2800" dirty="0">
                <a:solidFill>
                  <a:prstClr val="black"/>
                </a:solidFill>
              </a:rPr>
              <a:t>is selected.</a:t>
            </a:r>
            <a:endParaRPr lang="en-CA" sz="2800" dirty="0">
              <a:solidFill>
                <a:srgbClr val="242424"/>
              </a:solidFill>
            </a:endParaRPr>
          </a:p>
          <a:p>
            <a:pPr marL="628650" marR="0" lvl="0" algn="l" defTabSz="1219170" rtl="0" eaLnBrk="1" fontAlgn="auto" latinLnBrk="0" hangingPunct="1">
              <a:lnSpc>
                <a:spcPct val="90000"/>
              </a:lnSpc>
              <a:spcBef>
                <a:spcPts val="1333"/>
              </a:spcBef>
              <a:spcAft>
                <a:spcPts val="0"/>
              </a:spcAft>
              <a:buClrTx/>
              <a:buSzTx/>
              <a:buFont typeface="+mj-lt"/>
              <a:buNone/>
              <a:tabLst/>
              <a:defRPr/>
            </a:pPr>
            <a:endParaRPr kumimoji="0" lang="en-CA" sz="2800" b="0" i="0" u="none" strike="noStrike" kern="1200" cap="none" spc="0" normalizeH="0" baseline="0" noProof="0" dirty="0">
              <a:ln>
                <a:noFill/>
              </a:ln>
              <a:solidFill>
                <a:srgbClr val="242424"/>
              </a:solidFill>
              <a:effectLst/>
              <a:uLnTx/>
              <a:uFillTx/>
              <a:latin typeface="Arial" panose="020B0604020202020204" pitchFamily="34" charset="0"/>
              <a:ea typeface="+mn-ea"/>
              <a:cs typeface="Arial" panose="020B0604020202020204" pitchFamily="34" charset="0"/>
            </a:endParaRPr>
          </a:p>
          <a:p>
            <a:endParaRPr lang="en-US" dirty="0"/>
          </a:p>
        </p:txBody>
      </p:sp>
      <p:pic>
        <p:nvPicPr>
          <p:cNvPr id="11" name="Picture 10">
            <a:extLst>
              <a:ext uri="{FF2B5EF4-FFF2-40B4-BE49-F238E27FC236}">
                <a16:creationId xmlns:a16="http://schemas.microsoft.com/office/drawing/2014/main" id="{08D1979E-D518-2331-BCBE-A1E81D3E4021}"/>
              </a:ext>
              <a:ext uri="{C183D7F6-B498-43B3-948B-1728B52AA6E4}">
                <adec:decorative xmlns:adec="http://schemas.microsoft.com/office/drawing/2017/decorative" val="1"/>
              </a:ext>
            </a:extLst>
          </p:cNvPr>
          <p:cNvPicPr>
            <a:picLocks/>
          </p:cNvPicPr>
          <p:nvPr/>
        </p:nvPicPr>
        <p:blipFill>
          <a:blip r:embed="rId3"/>
          <a:stretch>
            <a:fillRect/>
          </a:stretch>
        </p:blipFill>
        <p:spPr>
          <a:xfrm>
            <a:off x="1066800" y="5691323"/>
            <a:ext cx="10058400" cy="3657600"/>
          </a:xfrm>
          <a:prstGeom prst="rect">
            <a:avLst/>
          </a:prstGeom>
          <a:ln w="12700">
            <a:solidFill>
              <a:schemeClr val="tx1"/>
            </a:solidFill>
          </a:ln>
        </p:spPr>
      </p:pic>
      <p:sp>
        <p:nvSpPr>
          <p:cNvPr id="19" name="Rectangle 18">
            <a:extLst>
              <a:ext uri="{FF2B5EF4-FFF2-40B4-BE49-F238E27FC236}">
                <a16:creationId xmlns:a16="http://schemas.microsoft.com/office/drawing/2014/main" id="{E7581907-614E-7921-7E8E-59B48B17BC4D}"/>
              </a:ext>
              <a:ext uri="{C183D7F6-B498-43B3-948B-1728B52AA6E4}">
                <adec:decorative xmlns:adec="http://schemas.microsoft.com/office/drawing/2017/decorative" val="1"/>
              </a:ext>
            </a:extLst>
          </p:cNvPr>
          <p:cNvSpPr/>
          <p:nvPr/>
        </p:nvSpPr>
        <p:spPr>
          <a:xfrm>
            <a:off x="4038599" y="8975607"/>
            <a:ext cx="1002551" cy="283697"/>
          </a:xfrm>
          <a:prstGeom prst="rect">
            <a:avLst/>
          </a:prstGeom>
          <a:noFill/>
          <a:ln w="3810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Date Placeholder 1">
            <a:extLst>
              <a:ext uri="{FF2B5EF4-FFF2-40B4-BE49-F238E27FC236}">
                <a16:creationId xmlns:a16="http://schemas.microsoft.com/office/drawing/2014/main" id="{BCAA4A12-CD8F-7859-568E-D4055139BC7E}"/>
              </a:ext>
              <a:ext uri="{C183D7F6-B498-43B3-948B-1728B52AA6E4}">
                <adec:decorative xmlns:adec="http://schemas.microsoft.com/office/drawing/2017/decorative" val="1"/>
              </a:ext>
            </a:extLst>
          </p:cNvPr>
          <p:cNvSpPr>
            <a:spLocks noGrp="1"/>
          </p:cNvSpPr>
          <p:nvPr>
            <p:ph type="dt" sz="half" idx="10"/>
          </p:nvPr>
        </p:nvSpPr>
        <p:spPr/>
        <p:txBody>
          <a:bodyPr/>
          <a:lstStyle/>
          <a:p>
            <a:fld id="{AABB7832-A06D-4E8B-A914-BDD6443ECE72}" type="datetime1">
              <a:rPr lang="en-US" smtClean="0"/>
              <a:t>5/20/2026</a:t>
            </a:fld>
            <a:endParaRPr lang="en-US"/>
          </a:p>
        </p:txBody>
      </p:sp>
      <p:sp>
        <p:nvSpPr>
          <p:cNvPr id="3" name="Footer Placeholder 2">
            <a:extLst>
              <a:ext uri="{FF2B5EF4-FFF2-40B4-BE49-F238E27FC236}">
                <a16:creationId xmlns:a16="http://schemas.microsoft.com/office/drawing/2014/main" id="{6FAB2D4B-5F56-A28A-0650-0FA47CAEAFE5}"/>
              </a:ext>
              <a:ext uri="{C183D7F6-B498-43B3-948B-1728B52AA6E4}">
                <adec:decorative xmlns:adec="http://schemas.microsoft.com/office/drawing/2017/decorative" val="1"/>
              </a:ext>
            </a:extLst>
          </p:cNvPr>
          <p:cNvSpPr>
            <a:spLocks noGrp="1"/>
          </p:cNvSpPr>
          <p:nvPr>
            <p:ph type="ftr" sz="quarter" idx="11"/>
          </p:nvPr>
        </p:nvSpPr>
        <p:spPr/>
        <p:txBody>
          <a:bodyPr/>
          <a:lstStyle/>
          <a:p>
            <a:r>
              <a:rPr lang="en-US"/>
              <a:t>Version 1</a:t>
            </a:r>
          </a:p>
        </p:txBody>
      </p:sp>
      <p:sp>
        <p:nvSpPr>
          <p:cNvPr id="4" name="Slide Number Placeholder 3">
            <a:extLst>
              <a:ext uri="{FF2B5EF4-FFF2-40B4-BE49-F238E27FC236}">
                <a16:creationId xmlns:a16="http://schemas.microsoft.com/office/drawing/2014/main" id="{6E79026C-9CC9-D56D-809C-2C0CA9CD9117}"/>
              </a:ext>
              <a:ext uri="{C183D7F6-B498-43B3-948B-1728B52AA6E4}">
                <adec:decorative xmlns:adec="http://schemas.microsoft.com/office/drawing/2017/decorative" val="1"/>
              </a:ext>
            </a:extLst>
          </p:cNvPr>
          <p:cNvSpPr>
            <a:spLocks noGrp="1"/>
          </p:cNvSpPr>
          <p:nvPr>
            <p:ph type="sldNum" sz="quarter" idx="12"/>
          </p:nvPr>
        </p:nvSpPr>
        <p:spPr/>
        <p:txBody>
          <a:bodyPr/>
          <a:lstStyle/>
          <a:p>
            <a:fld id="{A178E8AA-DD40-477F-A66C-355F3DFD5912}" type="slidenum">
              <a:rPr lang="en-US" smtClean="0"/>
              <a:pPr/>
              <a:t>28</a:t>
            </a:fld>
            <a:endParaRPr lang="en-US"/>
          </a:p>
        </p:txBody>
      </p:sp>
    </p:spTree>
    <p:extLst>
      <p:ext uri="{BB962C8B-B14F-4D97-AF65-F5344CB8AC3E}">
        <p14:creationId xmlns:p14="http://schemas.microsoft.com/office/powerpoint/2010/main" val="47472428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E1345D3-48C0-8613-1A34-10C7FB08E626}"/>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044557A0-8935-B22E-8A1D-ABFBA34C3A0E}"/>
              </a:ext>
            </a:extLst>
          </p:cNvPr>
          <p:cNvSpPr>
            <a:spLocks noGrp="1"/>
          </p:cNvSpPr>
          <p:nvPr>
            <p:ph type="title"/>
          </p:nvPr>
        </p:nvSpPr>
        <p:spPr/>
        <p:txBody>
          <a:bodyPr>
            <a:noAutofit/>
          </a:bodyPr>
          <a:lstStyle/>
          <a:p>
            <a:r>
              <a:rPr lang="en-US"/>
              <a:t>Register as a Prospective Supplier</a:t>
            </a:r>
            <a:br>
              <a:rPr lang="en-US"/>
            </a:br>
            <a:r>
              <a:rPr lang="en-US"/>
              <a:t>(Part </a:t>
            </a:r>
            <a:r>
              <a:rPr lang="en-US" dirty="0"/>
              <a:t>28 </a:t>
            </a:r>
            <a:r>
              <a:rPr lang="en-US"/>
              <a:t>of </a:t>
            </a:r>
            <a:r>
              <a:rPr lang="en-US" dirty="0"/>
              <a:t>49</a:t>
            </a:r>
            <a:r>
              <a:rPr lang="en-US"/>
              <a:t>)</a:t>
            </a:r>
          </a:p>
        </p:txBody>
      </p:sp>
      <p:sp>
        <p:nvSpPr>
          <p:cNvPr id="7" name="TextBox 6">
            <a:extLst>
              <a:ext uri="{FF2B5EF4-FFF2-40B4-BE49-F238E27FC236}">
                <a16:creationId xmlns:a16="http://schemas.microsoft.com/office/drawing/2014/main" id="{C7FFF51C-EA3B-AEED-13CF-A301256DA3B1}"/>
              </a:ext>
              <a:ext uri="{C183D7F6-B498-43B3-948B-1728B52AA6E4}">
                <adec:decorative xmlns:adec="http://schemas.microsoft.com/office/drawing/2017/decorative" val="0"/>
              </a:ext>
            </a:extLst>
          </p:cNvPr>
          <p:cNvSpPr txBox="1"/>
          <p:nvPr/>
        </p:nvSpPr>
        <p:spPr>
          <a:xfrm>
            <a:off x="4558594" y="1717828"/>
            <a:ext cx="3033900" cy="523220"/>
          </a:xfrm>
          <a:prstGeom prst="rect">
            <a:avLst/>
          </a:prstGeom>
          <a:noFill/>
        </p:spPr>
        <p:txBody>
          <a:bodyPr wrap="square" rtlCol="0">
            <a:spAutoFit/>
          </a:bodyPr>
          <a:lstStyle/>
          <a:p>
            <a:pPr algn="ctr"/>
            <a:r>
              <a:rPr lang="en-US" sz="2800" b="1">
                <a:latin typeface="Arial" panose="020B0604020202020204" pitchFamily="34" charset="0"/>
                <a:cs typeface="Arial" panose="020B0604020202020204" pitchFamily="34" charset="0"/>
              </a:rPr>
              <a:t>INSTRUCTIONS</a:t>
            </a:r>
          </a:p>
        </p:txBody>
      </p:sp>
      <p:sp>
        <p:nvSpPr>
          <p:cNvPr id="6" name="Text Placeholder 5">
            <a:extLst>
              <a:ext uri="{FF2B5EF4-FFF2-40B4-BE49-F238E27FC236}">
                <a16:creationId xmlns:a16="http://schemas.microsoft.com/office/drawing/2014/main" id="{3BB3A3DA-4695-777D-845F-EE816248EFD9}"/>
              </a:ext>
            </a:extLst>
          </p:cNvPr>
          <p:cNvSpPr>
            <a:spLocks noGrp="1"/>
          </p:cNvSpPr>
          <p:nvPr>
            <p:ph type="body" sz="quarter" idx="13"/>
          </p:nvPr>
        </p:nvSpPr>
        <p:spPr/>
        <p:txBody>
          <a:bodyPr/>
          <a:lstStyle/>
          <a:p>
            <a:pPr marL="742950" indent="-742950">
              <a:buFont typeface="+mj-lt"/>
              <a:buAutoNum type="arabicPeriod" startAt="66"/>
            </a:pPr>
            <a:r>
              <a:rPr lang="en-CA" dirty="0">
                <a:solidFill>
                  <a:srgbClr val="242424"/>
                </a:solidFill>
              </a:rPr>
              <a:t>For </a:t>
            </a:r>
            <a:r>
              <a:rPr lang="en-CA" b="1" dirty="0">
                <a:solidFill>
                  <a:srgbClr val="242424"/>
                </a:solidFill>
              </a:rPr>
              <a:t>Other (Physical)</a:t>
            </a:r>
            <a:r>
              <a:rPr lang="en-CA" dirty="0">
                <a:solidFill>
                  <a:srgbClr val="242424"/>
                </a:solidFill>
              </a:rPr>
              <a:t>,</a:t>
            </a:r>
            <a:r>
              <a:rPr lang="en-CA" b="1" dirty="0">
                <a:solidFill>
                  <a:srgbClr val="242424"/>
                </a:solidFill>
              </a:rPr>
              <a:t> e</a:t>
            </a:r>
            <a:r>
              <a:rPr lang="en-CA" dirty="0">
                <a:solidFill>
                  <a:srgbClr val="242424"/>
                </a:solidFill>
              </a:rPr>
              <a:t>nter </a:t>
            </a:r>
            <a:r>
              <a:rPr lang="en-CA" b="1" dirty="0">
                <a:solidFill>
                  <a:srgbClr val="242424"/>
                </a:solidFill>
              </a:rPr>
              <a:t>What would you like to label this address?*</a:t>
            </a:r>
            <a:r>
              <a:rPr lang="en-CA" dirty="0">
                <a:solidFill>
                  <a:srgbClr val="242424"/>
                </a:solidFill>
              </a:rPr>
              <a:t>.</a:t>
            </a:r>
            <a:endParaRPr lang="en-US" dirty="0"/>
          </a:p>
          <a:p>
            <a:pPr marL="742950" indent="-742950">
              <a:buFont typeface="+mj-lt"/>
              <a:buAutoNum type="arabicPeriod" startAt="66"/>
            </a:pPr>
            <a:r>
              <a:rPr lang="en-US" dirty="0"/>
              <a:t>Select </a:t>
            </a:r>
            <a:r>
              <a:rPr lang="en-US" b="1" dirty="0"/>
              <a:t>Other (physical)</a:t>
            </a:r>
            <a:r>
              <a:rPr lang="en-US" dirty="0"/>
              <a:t>.</a:t>
            </a:r>
          </a:p>
          <a:p>
            <a:pPr marL="742950" indent="-742950">
              <a:buFont typeface="+mj-lt"/>
              <a:buAutoNum type="arabicPeriod" startAt="66"/>
            </a:pPr>
            <a:r>
              <a:rPr lang="en-US" dirty="0"/>
              <a:t>Click </a:t>
            </a:r>
            <a:r>
              <a:rPr lang="en-US" b="1" dirty="0"/>
              <a:t>Next</a:t>
            </a:r>
            <a:r>
              <a:rPr lang="en-US" dirty="0"/>
              <a:t>. </a:t>
            </a:r>
          </a:p>
          <a:p>
            <a:endParaRPr lang="en-US" dirty="0"/>
          </a:p>
          <a:p>
            <a:endParaRPr lang="en-US" dirty="0"/>
          </a:p>
        </p:txBody>
      </p:sp>
      <p:pic>
        <p:nvPicPr>
          <p:cNvPr id="18" name="Picture 17">
            <a:extLst>
              <a:ext uri="{FF2B5EF4-FFF2-40B4-BE49-F238E27FC236}">
                <a16:creationId xmlns:a16="http://schemas.microsoft.com/office/drawing/2014/main" id="{455111D5-6E24-5746-8984-FB3FB9AD0F80}"/>
              </a:ext>
              <a:ext uri="{C183D7F6-B498-43B3-948B-1728B52AA6E4}">
                <adec:decorative xmlns:adec="http://schemas.microsoft.com/office/drawing/2017/decorative" val="1"/>
              </a:ext>
            </a:extLst>
          </p:cNvPr>
          <p:cNvPicPr>
            <a:picLocks/>
          </p:cNvPicPr>
          <p:nvPr/>
        </p:nvPicPr>
        <p:blipFill>
          <a:blip r:embed="rId2"/>
          <a:srcRect l="882" t="1424" r="1119" b="3282"/>
          <a:stretch>
            <a:fillRect/>
          </a:stretch>
        </p:blipFill>
        <p:spPr>
          <a:xfrm>
            <a:off x="1059180" y="5384863"/>
            <a:ext cx="10058400" cy="7315200"/>
          </a:xfrm>
          <a:prstGeom prst="rect">
            <a:avLst/>
          </a:prstGeom>
          <a:ln w="12700">
            <a:solidFill>
              <a:schemeClr val="tx1"/>
            </a:solidFill>
          </a:ln>
        </p:spPr>
      </p:pic>
      <p:sp>
        <p:nvSpPr>
          <p:cNvPr id="11" name="Rectangle 10">
            <a:extLst>
              <a:ext uri="{FF2B5EF4-FFF2-40B4-BE49-F238E27FC236}">
                <a16:creationId xmlns:a16="http://schemas.microsoft.com/office/drawing/2014/main" id="{E1E2F8EE-6B00-1139-263B-3BDB1238289C}"/>
              </a:ext>
              <a:ext uri="{C183D7F6-B498-43B3-948B-1728B52AA6E4}">
                <adec:decorative xmlns:adec="http://schemas.microsoft.com/office/drawing/2017/decorative" val="1"/>
              </a:ext>
            </a:extLst>
          </p:cNvPr>
          <p:cNvSpPr/>
          <p:nvPr/>
        </p:nvSpPr>
        <p:spPr>
          <a:xfrm>
            <a:off x="1485546" y="10903688"/>
            <a:ext cx="2321220" cy="372411"/>
          </a:xfrm>
          <a:prstGeom prst="rect">
            <a:avLst/>
          </a:prstGeom>
          <a:noFill/>
          <a:ln w="3810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Oval 11">
            <a:extLst>
              <a:ext uri="{FF2B5EF4-FFF2-40B4-BE49-F238E27FC236}">
                <a16:creationId xmlns:a16="http://schemas.microsoft.com/office/drawing/2014/main" id="{F94542B3-3981-94A9-77FC-E8BD9A8A6867}"/>
              </a:ext>
              <a:ext uri="{C183D7F6-B498-43B3-948B-1728B52AA6E4}">
                <adec:decorative xmlns:adec="http://schemas.microsoft.com/office/drawing/2017/decorative" val="1"/>
              </a:ext>
            </a:extLst>
          </p:cNvPr>
          <p:cNvSpPr>
            <a:spLocks noChangeAspect="1"/>
          </p:cNvSpPr>
          <p:nvPr/>
        </p:nvSpPr>
        <p:spPr>
          <a:xfrm>
            <a:off x="936906" y="10815573"/>
            <a:ext cx="548640" cy="548640"/>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latin typeface="Arial" panose="020B0604020202020204" pitchFamily="34" charset="0"/>
                <a:cs typeface="Arial" panose="020B0604020202020204" pitchFamily="34" charset="0"/>
              </a:rPr>
              <a:t>67</a:t>
            </a:r>
          </a:p>
        </p:txBody>
      </p:sp>
      <p:sp>
        <p:nvSpPr>
          <p:cNvPr id="13" name="Rectangle 12">
            <a:extLst>
              <a:ext uri="{FF2B5EF4-FFF2-40B4-BE49-F238E27FC236}">
                <a16:creationId xmlns:a16="http://schemas.microsoft.com/office/drawing/2014/main" id="{F3C400B8-362E-D0CB-E4C1-D3663F75BDFE}"/>
              </a:ext>
              <a:ext uri="{C183D7F6-B498-43B3-948B-1728B52AA6E4}">
                <adec:decorative xmlns:adec="http://schemas.microsoft.com/office/drawing/2017/decorative" val="1"/>
              </a:ext>
            </a:extLst>
          </p:cNvPr>
          <p:cNvSpPr/>
          <p:nvPr/>
        </p:nvSpPr>
        <p:spPr>
          <a:xfrm>
            <a:off x="9910831" y="12190227"/>
            <a:ext cx="1154291" cy="486975"/>
          </a:xfrm>
          <a:prstGeom prst="rect">
            <a:avLst/>
          </a:prstGeom>
          <a:noFill/>
          <a:ln w="3810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Oval 13">
            <a:extLst>
              <a:ext uri="{FF2B5EF4-FFF2-40B4-BE49-F238E27FC236}">
                <a16:creationId xmlns:a16="http://schemas.microsoft.com/office/drawing/2014/main" id="{5AD084BE-F257-892B-3F43-65515796236D}"/>
              </a:ext>
              <a:ext uri="{C183D7F6-B498-43B3-948B-1728B52AA6E4}">
                <adec:decorative xmlns:adec="http://schemas.microsoft.com/office/drawing/2017/decorative" val="1"/>
              </a:ext>
            </a:extLst>
          </p:cNvPr>
          <p:cNvSpPr>
            <a:spLocks noChangeAspect="1"/>
          </p:cNvSpPr>
          <p:nvPr/>
        </p:nvSpPr>
        <p:spPr>
          <a:xfrm>
            <a:off x="9362191" y="12159394"/>
            <a:ext cx="548640" cy="548640"/>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latin typeface="Arial" panose="020B0604020202020204" pitchFamily="34" charset="0"/>
                <a:cs typeface="Arial" panose="020B0604020202020204" pitchFamily="34" charset="0"/>
              </a:rPr>
              <a:t>68</a:t>
            </a:r>
          </a:p>
        </p:txBody>
      </p:sp>
      <p:sp>
        <p:nvSpPr>
          <p:cNvPr id="20" name="Oval 19">
            <a:extLst>
              <a:ext uri="{FF2B5EF4-FFF2-40B4-BE49-F238E27FC236}">
                <a16:creationId xmlns:a16="http://schemas.microsoft.com/office/drawing/2014/main" id="{C662FDD0-BD9E-9F17-712E-4DC97032D1B4}"/>
              </a:ext>
              <a:ext uri="{C183D7F6-B498-43B3-948B-1728B52AA6E4}">
                <adec:decorative xmlns:adec="http://schemas.microsoft.com/office/drawing/2017/decorative" val="1"/>
              </a:ext>
            </a:extLst>
          </p:cNvPr>
          <p:cNvSpPr>
            <a:spLocks noChangeAspect="1"/>
          </p:cNvSpPr>
          <p:nvPr/>
        </p:nvSpPr>
        <p:spPr>
          <a:xfrm>
            <a:off x="894903" y="8137377"/>
            <a:ext cx="548640" cy="548640"/>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latin typeface="Arial" panose="020B0604020202020204" pitchFamily="34" charset="0"/>
                <a:cs typeface="Arial" panose="020B0604020202020204" pitchFamily="34" charset="0"/>
              </a:rPr>
              <a:t>66</a:t>
            </a:r>
          </a:p>
        </p:txBody>
      </p:sp>
      <p:sp>
        <p:nvSpPr>
          <p:cNvPr id="19" name="Rectangle 18">
            <a:extLst>
              <a:ext uri="{FF2B5EF4-FFF2-40B4-BE49-F238E27FC236}">
                <a16:creationId xmlns:a16="http://schemas.microsoft.com/office/drawing/2014/main" id="{A0E14611-8731-FAED-0B6C-2A2F7103BE06}"/>
              </a:ext>
              <a:ext uri="{C183D7F6-B498-43B3-948B-1728B52AA6E4}">
                <adec:decorative xmlns:adec="http://schemas.microsoft.com/office/drawing/2017/decorative" val="1"/>
              </a:ext>
            </a:extLst>
          </p:cNvPr>
          <p:cNvSpPr/>
          <p:nvPr/>
        </p:nvSpPr>
        <p:spPr>
          <a:xfrm>
            <a:off x="1443543" y="8137377"/>
            <a:ext cx="4556763" cy="548640"/>
          </a:xfrm>
          <a:prstGeom prst="rect">
            <a:avLst/>
          </a:prstGeom>
          <a:noFill/>
          <a:ln w="3810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Date Placeholder 1">
            <a:extLst>
              <a:ext uri="{FF2B5EF4-FFF2-40B4-BE49-F238E27FC236}">
                <a16:creationId xmlns:a16="http://schemas.microsoft.com/office/drawing/2014/main" id="{916D2621-C7F5-900E-D88F-03B045063BC6}"/>
              </a:ext>
              <a:ext uri="{C183D7F6-B498-43B3-948B-1728B52AA6E4}">
                <adec:decorative xmlns:adec="http://schemas.microsoft.com/office/drawing/2017/decorative" val="1"/>
              </a:ext>
            </a:extLst>
          </p:cNvPr>
          <p:cNvSpPr>
            <a:spLocks noGrp="1"/>
          </p:cNvSpPr>
          <p:nvPr>
            <p:ph type="dt" sz="half" idx="10"/>
          </p:nvPr>
        </p:nvSpPr>
        <p:spPr/>
        <p:txBody>
          <a:bodyPr/>
          <a:lstStyle/>
          <a:p>
            <a:fld id="{AABB7832-A06D-4E8B-A914-BDD6443ECE72}" type="datetime1">
              <a:rPr lang="en-US" smtClean="0"/>
              <a:t>5/20/2026</a:t>
            </a:fld>
            <a:endParaRPr lang="en-US"/>
          </a:p>
        </p:txBody>
      </p:sp>
      <p:sp>
        <p:nvSpPr>
          <p:cNvPr id="3" name="Footer Placeholder 2">
            <a:extLst>
              <a:ext uri="{FF2B5EF4-FFF2-40B4-BE49-F238E27FC236}">
                <a16:creationId xmlns:a16="http://schemas.microsoft.com/office/drawing/2014/main" id="{80B51BD1-D2A9-83F3-9887-5354FB82EDF0}"/>
              </a:ext>
              <a:ext uri="{C183D7F6-B498-43B3-948B-1728B52AA6E4}">
                <adec:decorative xmlns:adec="http://schemas.microsoft.com/office/drawing/2017/decorative" val="1"/>
              </a:ext>
            </a:extLst>
          </p:cNvPr>
          <p:cNvSpPr>
            <a:spLocks noGrp="1"/>
          </p:cNvSpPr>
          <p:nvPr>
            <p:ph type="ftr" sz="quarter" idx="11"/>
          </p:nvPr>
        </p:nvSpPr>
        <p:spPr/>
        <p:txBody>
          <a:bodyPr/>
          <a:lstStyle/>
          <a:p>
            <a:r>
              <a:rPr lang="en-US"/>
              <a:t>Version 1</a:t>
            </a:r>
          </a:p>
        </p:txBody>
      </p:sp>
      <p:sp>
        <p:nvSpPr>
          <p:cNvPr id="4" name="Slide Number Placeholder 3">
            <a:extLst>
              <a:ext uri="{FF2B5EF4-FFF2-40B4-BE49-F238E27FC236}">
                <a16:creationId xmlns:a16="http://schemas.microsoft.com/office/drawing/2014/main" id="{F3716B5A-5E2C-DEF5-EE6B-055A2EE800CC}"/>
              </a:ext>
              <a:ext uri="{C183D7F6-B498-43B3-948B-1728B52AA6E4}">
                <adec:decorative xmlns:adec="http://schemas.microsoft.com/office/drawing/2017/decorative" val="1"/>
              </a:ext>
            </a:extLst>
          </p:cNvPr>
          <p:cNvSpPr>
            <a:spLocks noGrp="1"/>
          </p:cNvSpPr>
          <p:nvPr>
            <p:ph type="sldNum" sz="quarter" idx="12"/>
          </p:nvPr>
        </p:nvSpPr>
        <p:spPr/>
        <p:txBody>
          <a:bodyPr/>
          <a:lstStyle/>
          <a:p>
            <a:fld id="{A178E8AA-DD40-477F-A66C-355F3DFD5912}" type="slidenum">
              <a:rPr lang="en-US" smtClean="0"/>
              <a:pPr/>
              <a:t>29</a:t>
            </a:fld>
            <a:endParaRPr lang="en-US"/>
          </a:p>
        </p:txBody>
      </p:sp>
    </p:spTree>
    <p:extLst>
      <p:ext uri="{BB962C8B-B14F-4D97-AF65-F5344CB8AC3E}">
        <p14:creationId xmlns:p14="http://schemas.microsoft.com/office/powerpoint/2010/main" val="89504313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F55467ED-EE09-4CED-7E39-6EDE7CF49C15}"/>
              </a:ext>
            </a:extLst>
          </p:cNvPr>
          <p:cNvSpPr>
            <a:spLocks noGrp="1"/>
          </p:cNvSpPr>
          <p:nvPr>
            <p:ph type="title"/>
          </p:nvPr>
        </p:nvSpPr>
        <p:spPr/>
        <p:txBody>
          <a:bodyPr>
            <a:noAutofit/>
          </a:bodyPr>
          <a:lstStyle/>
          <a:p>
            <a:r>
              <a:rPr lang="en-US"/>
              <a:t>Register as a Prospective Supplier </a:t>
            </a:r>
            <a:br>
              <a:rPr lang="en-US"/>
            </a:br>
            <a:r>
              <a:rPr lang="en-US"/>
              <a:t>(Part 2 of </a:t>
            </a:r>
            <a:r>
              <a:rPr lang="en-US" dirty="0"/>
              <a:t>49</a:t>
            </a:r>
            <a:r>
              <a:rPr lang="en-US"/>
              <a:t>)</a:t>
            </a:r>
          </a:p>
        </p:txBody>
      </p:sp>
      <p:sp>
        <p:nvSpPr>
          <p:cNvPr id="15" name="TextBox 14">
            <a:extLst>
              <a:ext uri="{FF2B5EF4-FFF2-40B4-BE49-F238E27FC236}">
                <a16:creationId xmlns:a16="http://schemas.microsoft.com/office/drawing/2014/main" id="{E37D068E-D433-5967-A852-3700D629540D}"/>
              </a:ext>
              <a:ext uri="{C183D7F6-B498-43B3-948B-1728B52AA6E4}">
                <adec:decorative xmlns:adec="http://schemas.microsoft.com/office/drawing/2017/decorative" val="0"/>
              </a:ext>
            </a:extLst>
          </p:cNvPr>
          <p:cNvSpPr txBox="1"/>
          <p:nvPr/>
        </p:nvSpPr>
        <p:spPr>
          <a:xfrm>
            <a:off x="4599506" y="1717828"/>
            <a:ext cx="2924800" cy="523220"/>
          </a:xfrm>
          <a:prstGeom prst="rect">
            <a:avLst/>
          </a:prstGeom>
          <a:noFill/>
        </p:spPr>
        <p:txBody>
          <a:bodyPr wrap="square" rtlCol="0">
            <a:spAutoFit/>
          </a:bodyPr>
          <a:lstStyle/>
          <a:p>
            <a:pPr algn="ctr"/>
            <a:r>
              <a:rPr lang="en-US" sz="2800" b="1">
                <a:latin typeface="Arial" panose="020B0604020202020204" pitchFamily="34" charset="0"/>
                <a:cs typeface="Arial" panose="020B0604020202020204" pitchFamily="34" charset="0"/>
              </a:rPr>
              <a:t>INSTRUCTIONS</a:t>
            </a:r>
          </a:p>
        </p:txBody>
      </p:sp>
      <p:sp>
        <p:nvSpPr>
          <p:cNvPr id="6" name="Text Placeholder 5">
            <a:extLst>
              <a:ext uri="{FF2B5EF4-FFF2-40B4-BE49-F238E27FC236}">
                <a16:creationId xmlns:a16="http://schemas.microsoft.com/office/drawing/2014/main" id="{C311AD01-95FE-781D-CD39-82DCD8720E1C}"/>
              </a:ext>
            </a:extLst>
          </p:cNvPr>
          <p:cNvSpPr>
            <a:spLocks noGrp="1"/>
          </p:cNvSpPr>
          <p:nvPr>
            <p:ph type="body" sz="quarter" idx="13"/>
          </p:nvPr>
        </p:nvSpPr>
        <p:spPr/>
        <p:txBody>
          <a:bodyPr>
            <a:normAutofit/>
          </a:bodyPr>
          <a:lstStyle/>
          <a:p>
            <a:pPr marL="742950" indent="-742950">
              <a:buFont typeface="+mj-lt"/>
              <a:buAutoNum type="arabicPeriod" startAt="4"/>
            </a:pPr>
            <a:r>
              <a:rPr lang="en-US" dirty="0"/>
              <a:t>Click </a:t>
            </a:r>
            <a:r>
              <a:rPr lang="en-US" b="1" dirty="0"/>
              <a:t>Continue with Registration</a:t>
            </a:r>
            <a:r>
              <a:rPr lang="en-US" dirty="0"/>
              <a:t>. </a:t>
            </a:r>
          </a:p>
          <a:p>
            <a:pPr marL="800100"/>
            <a:r>
              <a:rPr lang="en-US" sz="2800" b="1" dirty="0"/>
              <a:t>Note</a:t>
            </a:r>
            <a:r>
              <a:rPr lang="en-US" sz="2800" dirty="0"/>
              <a:t>: </a:t>
            </a:r>
            <a:r>
              <a:rPr lang="en-US" sz="2800" i="1" dirty="0"/>
              <a:t>Supplier Registration </a:t>
            </a:r>
            <a:r>
              <a:rPr lang="en-US" sz="2800" dirty="0"/>
              <a:t>support documents are hyperlinked to the left side. </a:t>
            </a:r>
            <a:endParaRPr lang="en-US" dirty="0"/>
          </a:p>
        </p:txBody>
      </p:sp>
      <p:pic>
        <p:nvPicPr>
          <p:cNvPr id="9" name="Picture 8">
            <a:extLst>
              <a:ext uri="{FF2B5EF4-FFF2-40B4-BE49-F238E27FC236}">
                <a16:creationId xmlns:a16="http://schemas.microsoft.com/office/drawing/2014/main" id="{46798488-6165-BD43-D7C5-F4912333F19E}"/>
              </a:ext>
              <a:ext uri="{C183D7F6-B498-43B3-948B-1728B52AA6E4}">
                <adec:decorative xmlns:adec="http://schemas.microsoft.com/office/drawing/2017/decorative" val="1"/>
              </a:ext>
            </a:extLst>
          </p:cNvPr>
          <p:cNvPicPr>
            <a:picLocks/>
          </p:cNvPicPr>
          <p:nvPr/>
        </p:nvPicPr>
        <p:blipFill>
          <a:blip r:embed="rId2"/>
          <a:stretch>
            <a:fillRect/>
          </a:stretch>
        </p:blipFill>
        <p:spPr>
          <a:xfrm>
            <a:off x="1066799" y="4414810"/>
            <a:ext cx="10058400" cy="6400800"/>
          </a:xfrm>
          <a:prstGeom prst="rect">
            <a:avLst/>
          </a:prstGeom>
          <a:ln w="12700">
            <a:solidFill>
              <a:schemeClr val="tx1"/>
            </a:solidFill>
          </a:ln>
        </p:spPr>
      </p:pic>
      <p:sp>
        <p:nvSpPr>
          <p:cNvPr id="11" name="Rectangle 10">
            <a:extLst>
              <a:ext uri="{FF2B5EF4-FFF2-40B4-BE49-F238E27FC236}">
                <a16:creationId xmlns:a16="http://schemas.microsoft.com/office/drawing/2014/main" id="{C383849F-8DFC-C1BC-5ED7-175750E856E6}"/>
              </a:ext>
              <a:ext uri="{C183D7F6-B498-43B3-948B-1728B52AA6E4}">
                <adec:decorative xmlns:adec="http://schemas.microsoft.com/office/drawing/2017/decorative" val="1"/>
              </a:ext>
            </a:extLst>
          </p:cNvPr>
          <p:cNvSpPr/>
          <p:nvPr/>
        </p:nvSpPr>
        <p:spPr>
          <a:xfrm flipH="1">
            <a:off x="3505199" y="10382250"/>
            <a:ext cx="1753529" cy="285750"/>
          </a:xfrm>
          <a:prstGeom prst="rect">
            <a:avLst/>
          </a:prstGeom>
          <a:noFill/>
          <a:ln w="3810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 name="Slide Number Placeholder 3">
            <a:extLst>
              <a:ext uri="{FF2B5EF4-FFF2-40B4-BE49-F238E27FC236}">
                <a16:creationId xmlns:a16="http://schemas.microsoft.com/office/drawing/2014/main" id="{914C8A0A-7A6D-85B9-8961-FD8BDCD43958}"/>
              </a:ext>
              <a:ext uri="{C183D7F6-B498-43B3-948B-1728B52AA6E4}">
                <adec:decorative xmlns:adec="http://schemas.microsoft.com/office/drawing/2017/decorative" val="1"/>
              </a:ext>
            </a:extLst>
          </p:cNvPr>
          <p:cNvSpPr>
            <a:spLocks noGrp="1"/>
          </p:cNvSpPr>
          <p:nvPr>
            <p:ph type="sldNum" sz="quarter" idx="12"/>
          </p:nvPr>
        </p:nvSpPr>
        <p:spPr/>
        <p:txBody>
          <a:bodyPr/>
          <a:lstStyle/>
          <a:p>
            <a:fld id="{A178E8AA-DD40-477F-A66C-355F3DFD5912}" type="slidenum">
              <a:rPr lang="en-US" smtClean="0"/>
              <a:pPr/>
              <a:t>3</a:t>
            </a:fld>
            <a:endParaRPr lang="en-US"/>
          </a:p>
        </p:txBody>
      </p:sp>
      <p:sp>
        <p:nvSpPr>
          <p:cNvPr id="2" name="Date Placeholder 1">
            <a:extLst>
              <a:ext uri="{FF2B5EF4-FFF2-40B4-BE49-F238E27FC236}">
                <a16:creationId xmlns:a16="http://schemas.microsoft.com/office/drawing/2014/main" id="{D3780105-4048-C872-B76C-5B91E161B3E7}"/>
              </a:ext>
              <a:ext uri="{C183D7F6-B498-43B3-948B-1728B52AA6E4}">
                <adec:decorative xmlns:adec="http://schemas.microsoft.com/office/drawing/2017/decorative" val="1"/>
              </a:ext>
            </a:extLst>
          </p:cNvPr>
          <p:cNvSpPr>
            <a:spLocks noGrp="1"/>
          </p:cNvSpPr>
          <p:nvPr>
            <p:ph type="dt" sz="half" idx="10"/>
          </p:nvPr>
        </p:nvSpPr>
        <p:spPr/>
        <p:txBody>
          <a:bodyPr/>
          <a:lstStyle/>
          <a:p>
            <a:fld id="{AABB7832-A06D-4E8B-A914-BDD6443ECE72}" type="datetime1">
              <a:rPr lang="en-US" smtClean="0"/>
              <a:t>5/20/2026</a:t>
            </a:fld>
            <a:endParaRPr lang="en-US"/>
          </a:p>
        </p:txBody>
      </p:sp>
      <p:sp>
        <p:nvSpPr>
          <p:cNvPr id="3" name="Footer Placeholder 2">
            <a:extLst>
              <a:ext uri="{FF2B5EF4-FFF2-40B4-BE49-F238E27FC236}">
                <a16:creationId xmlns:a16="http://schemas.microsoft.com/office/drawing/2014/main" id="{97A2638E-FA40-E341-EF08-4CF9CF508748}"/>
              </a:ext>
              <a:ext uri="{C183D7F6-B498-43B3-948B-1728B52AA6E4}">
                <adec:decorative xmlns:adec="http://schemas.microsoft.com/office/drawing/2017/decorative" val="1"/>
              </a:ext>
            </a:extLst>
          </p:cNvPr>
          <p:cNvSpPr>
            <a:spLocks noGrp="1"/>
          </p:cNvSpPr>
          <p:nvPr>
            <p:ph type="ftr" sz="quarter" idx="11"/>
          </p:nvPr>
        </p:nvSpPr>
        <p:spPr/>
        <p:txBody>
          <a:bodyPr/>
          <a:lstStyle/>
          <a:p>
            <a:r>
              <a:rPr lang="en-US"/>
              <a:t>Version 1</a:t>
            </a:r>
          </a:p>
        </p:txBody>
      </p:sp>
    </p:spTree>
    <p:extLst>
      <p:ext uri="{BB962C8B-B14F-4D97-AF65-F5344CB8AC3E}">
        <p14:creationId xmlns:p14="http://schemas.microsoft.com/office/powerpoint/2010/main" val="109583126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4">
            <a:extLst>
              <a:ext uri="{FF2B5EF4-FFF2-40B4-BE49-F238E27FC236}">
                <a16:creationId xmlns:a16="http://schemas.microsoft.com/office/drawing/2014/main" id="{55991DD3-C4FB-AE6C-0300-950D60CB86C7}"/>
              </a:ext>
            </a:extLst>
          </p:cNvPr>
          <p:cNvSpPr>
            <a:spLocks noGrp="1"/>
          </p:cNvSpPr>
          <p:nvPr>
            <p:ph type="title"/>
          </p:nvPr>
        </p:nvSpPr>
        <p:spPr>
          <a:xfrm>
            <a:off x="838199" y="792148"/>
            <a:ext cx="10515600" cy="808698"/>
          </a:xfrm>
        </p:spPr>
        <p:txBody>
          <a:bodyPr>
            <a:noAutofit/>
          </a:bodyPr>
          <a:lstStyle/>
          <a:p>
            <a:r>
              <a:rPr lang="en-US" dirty="0"/>
              <a:t>Register as a Prospective Supplier</a:t>
            </a:r>
            <a:br>
              <a:rPr lang="en-US" dirty="0"/>
            </a:br>
            <a:r>
              <a:rPr lang="en-US" dirty="0"/>
              <a:t>(Part 29 of 49)</a:t>
            </a:r>
          </a:p>
        </p:txBody>
      </p:sp>
      <p:sp>
        <p:nvSpPr>
          <p:cNvPr id="9" name="TextBox 8">
            <a:extLst>
              <a:ext uri="{FF2B5EF4-FFF2-40B4-BE49-F238E27FC236}">
                <a16:creationId xmlns:a16="http://schemas.microsoft.com/office/drawing/2014/main" id="{66AED0FF-C510-6DAE-6032-AE205097229E}"/>
              </a:ext>
              <a:ext uri="{C183D7F6-B498-43B3-948B-1728B52AA6E4}">
                <adec:decorative xmlns:adec="http://schemas.microsoft.com/office/drawing/2017/decorative" val="0"/>
              </a:ext>
            </a:extLst>
          </p:cNvPr>
          <p:cNvSpPr txBox="1"/>
          <p:nvPr/>
        </p:nvSpPr>
        <p:spPr>
          <a:xfrm>
            <a:off x="4558594" y="1717828"/>
            <a:ext cx="3033900" cy="523220"/>
          </a:xfrm>
          <a:prstGeom prst="rect">
            <a:avLst/>
          </a:prstGeom>
          <a:noFill/>
        </p:spPr>
        <p:txBody>
          <a:bodyPr wrap="square" rtlCol="0">
            <a:spAutoFit/>
          </a:bodyPr>
          <a:lstStyle/>
          <a:p>
            <a:pPr algn="ctr"/>
            <a:r>
              <a:rPr lang="en-US" sz="2800" b="1">
                <a:latin typeface="Arial" panose="020B0604020202020204" pitchFamily="34" charset="0"/>
                <a:cs typeface="Arial" panose="020B0604020202020204" pitchFamily="34" charset="0"/>
              </a:rPr>
              <a:t>INSTRUCTIONS</a:t>
            </a:r>
          </a:p>
        </p:txBody>
      </p:sp>
      <p:sp>
        <p:nvSpPr>
          <p:cNvPr id="6" name="Text Placeholder 5">
            <a:extLst>
              <a:ext uri="{FF2B5EF4-FFF2-40B4-BE49-F238E27FC236}">
                <a16:creationId xmlns:a16="http://schemas.microsoft.com/office/drawing/2014/main" id="{6CE247F5-1F68-E1D0-CE70-DBDCAA4E3890}"/>
              </a:ext>
            </a:extLst>
          </p:cNvPr>
          <p:cNvSpPr>
            <a:spLocks noGrp="1"/>
          </p:cNvSpPr>
          <p:nvPr>
            <p:ph type="body" sz="quarter" idx="13"/>
          </p:nvPr>
        </p:nvSpPr>
        <p:spPr/>
        <p:txBody>
          <a:bodyPr>
            <a:normAutofit/>
          </a:bodyPr>
          <a:lstStyle/>
          <a:p>
            <a:pPr marL="742950" indent="-742950">
              <a:buFont typeface="+mj-lt"/>
              <a:buAutoNum type="arabicPeriod" startAt="69"/>
            </a:pPr>
            <a:r>
              <a:rPr lang="en-CA" dirty="0">
                <a:solidFill>
                  <a:srgbClr val="242424"/>
                </a:solidFill>
              </a:rPr>
              <a:t>Select </a:t>
            </a:r>
            <a:r>
              <a:rPr lang="en-CA" b="1" dirty="0">
                <a:solidFill>
                  <a:srgbClr val="242424"/>
                </a:solidFill>
              </a:rPr>
              <a:t>Country</a:t>
            </a:r>
            <a:r>
              <a:rPr lang="en-CA" dirty="0">
                <a:solidFill>
                  <a:srgbClr val="242424"/>
                </a:solidFill>
              </a:rPr>
              <a:t>*. </a:t>
            </a:r>
          </a:p>
          <a:p>
            <a:pPr marL="742950" indent="-742950">
              <a:buFont typeface="+mj-lt"/>
              <a:buAutoNum type="arabicPeriod" startAt="69"/>
            </a:pPr>
            <a:r>
              <a:rPr lang="en-CA" dirty="0">
                <a:solidFill>
                  <a:srgbClr val="242424"/>
                </a:solidFill>
              </a:rPr>
              <a:t>Enter </a:t>
            </a:r>
            <a:r>
              <a:rPr lang="en-CA" b="1" dirty="0">
                <a:solidFill>
                  <a:srgbClr val="242424"/>
                </a:solidFill>
              </a:rPr>
              <a:t>Address Line 1</a:t>
            </a:r>
            <a:r>
              <a:rPr lang="en-CA" dirty="0">
                <a:solidFill>
                  <a:srgbClr val="242424"/>
                </a:solidFill>
              </a:rPr>
              <a:t>*.</a:t>
            </a:r>
            <a:r>
              <a:rPr lang="en-CA" b="1" dirty="0">
                <a:solidFill>
                  <a:srgbClr val="242424"/>
                </a:solidFill>
              </a:rPr>
              <a:t> </a:t>
            </a:r>
          </a:p>
          <a:p>
            <a:pPr marL="742950" indent="-742950">
              <a:buFont typeface="+mj-lt"/>
              <a:buAutoNum type="arabicPeriod" startAt="69"/>
            </a:pPr>
            <a:r>
              <a:rPr lang="en-CA" dirty="0">
                <a:solidFill>
                  <a:srgbClr val="242424"/>
                </a:solidFill>
              </a:rPr>
              <a:t>Enter </a:t>
            </a:r>
            <a:r>
              <a:rPr lang="en-CA" b="1" dirty="0">
                <a:solidFill>
                  <a:srgbClr val="242424"/>
                </a:solidFill>
              </a:rPr>
              <a:t>Address Line 2 </a:t>
            </a:r>
            <a:r>
              <a:rPr lang="en-CA" dirty="0">
                <a:solidFill>
                  <a:srgbClr val="242424"/>
                </a:solidFill>
              </a:rPr>
              <a:t>or </a:t>
            </a:r>
            <a:r>
              <a:rPr lang="en-CA" b="1" dirty="0">
                <a:solidFill>
                  <a:srgbClr val="242424"/>
                </a:solidFill>
              </a:rPr>
              <a:t>Line 3</a:t>
            </a:r>
            <a:r>
              <a:rPr lang="en-CA" dirty="0">
                <a:solidFill>
                  <a:srgbClr val="242424"/>
                </a:solidFill>
              </a:rPr>
              <a:t> (Only if applicable).</a:t>
            </a:r>
            <a:endParaRPr lang="en-CA" b="1" dirty="0">
              <a:solidFill>
                <a:srgbClr val="242424"/>
              </a:solidFill>
            </a:endParaRPr>
          </a:p>
          <a:p>
            <a:pPr marL="742950" indent="-742950">
              <a:buFont typeface="+mj-lt"/>
              <a:buAutoNum type="arabicPeriod" startAt="69"/>
            </a:pPr>
            <a:r>
              <a:rPr lang="en-CA" dirty="0">
                <a:solidFill>
                  <a:srgbClr val="242424"/>
                </a:solidFill>
              </a:rPr>
              <a:t>Enter </a:t>
            </a:r>
            <a:r>
              <a:rPr lang="en-CA" b="1" dirty="0">
                <a:solidFill>
                  <a:srgbClr val="242424"/>
                </a:solidFill>
              </a:rPr>
              <a:t>City/Town</a:t>
            </a:r>
            <a:r>
              <a:rPr lang="en-CA" dirty="0">
                <a:solidFill>
                  <a:srgbClr val="242424"/>
                </a:solidFill>
              </a:rPr>
              <a:t>*.</a:t>
            </a:r>
          </a:p>
          <a:p>
            <a:pPr marL="742950" indent="-742950">
              <a:buFont typeface="+mj-lt"/>
              <a:buAutoNum type="arabicPeriod" startAt="69"/>
            </a:pPr>
            <a:r>
              <a:rPr lang="en-CA" dirty="0">
                <a:solidFill>
                  <a:srgbClr val="242424"/>
                </a:solidFill>
              </a:rPr>
              <a:t>Enter </a:t>
            </a:r>
            <a:r>
              <a:rPr lang="en-CA" b="1" dirty="0">
                <a:solidFill>
                  <a:srgbClr val="242424"/>
                </a:solidFill>
              </a:rPr>
              <a:t>State/Province</a:t>
            </a:r>
            <a:r>
              <a:rPr lang="en-CA" dirty="0">
                <a:solidFill>
                  <a:srgbClr val="242424"/>
                </a:solidFill>
              </a:rPr>
              <a:t>*.</a:t>
            </a:r>
          </a:p>
          <a:p>
            <a:pPr marL="742950" indent="-742950">
              <a:buFont typeface="+mj-lt"/>
              <a:buAutoNum type="arabicPeriod" startAt="69"/>
            </a:pPr>
            <a:r>
              <a:rPr lang="en-CA" dirty="0">
                <a:solidFill>
                  <a:srgbClr val="242424"/>
                </a:solidFill>
              </a:rPr>
              <a:t>Enter </a:t>
            </a:r>
            <a:r>
              <a:rPr lang="en-CA" b="1" dirty="0">
                <a:solidFill>
                  <a:srgbClr val="242424"/>
                </a:solidFill>
              </a:rPr>
              <a:t>Postal Code</a:t>
            </a:r>
            <a:r>
              <a:rPr lang="en-CA" dirty="0">
                <a:solidFill>
                  <a:srgbClr val="242424"/>
                </a:solidFill>
              </a:rPr>
              <a:t>*.</a:t>
            </a:r>
          </a:p>
          <a:p>
            <a:endParaRPr lang="en-US" dirty="0"/>
          </a:p>
        </p:txBody>
      </p:sp>
      <p:pic>
        <p:nvPicPr>
          <p:cNvPr id="8" name="Picture 7">
            <a:extLst>
              <a:ext uri="{FF2B5EF4-FFF2-40B4-BE49-F238E27FC236}">
                <a16:creationId xmlns:a16="http://schemas.microsoft.com/office/drawing/2014/main" id="{0648D7AC-DC9A-DBCE-1CF7-69A6373FA537}"/>
              </a:ext>
              <a:ext uri="{C183D7F6-B498-43B3-948B-1728B52AA6E4}">
                <adec:decorative xmlns:adec="http://schemas.microsoft.com/office/drawing/2017/decorative" val="1"/>
              </a:ext>
            </a:extLst>
          </p:cNvPr>
          <p:cNvPicPr>
            <a:picLocks/>
          </p:cNvPicPr>
          <p:nvPr/>
        </p:nvPicPr>
        <p:blipFill>
          <a:blip r:embed="rId2"/>
          <a:stretch>
            <a:fillRect/>
          </a:stretch>
        </p:blipFill>
        <p:spPr>
          <a:xfrm>
            <a:off x="1503544" y="6884016"/>
            <a:ext cx="9144000" cy="8229600"/>
          </a:xfrm>
          <a:prstGeom prst="rect">
            <a:avLst/>
          </a:prstGeom>
          <a:ln w="12700">
            <a:solidFill>
              <a:schemeClr val="tx1"/>
            </a:solidFill>
          </a:ln>
        </p:spPr>
      </p:pic>
      <p:sp>
        <p:nvSpPr>
          <p:cNvPr id="12" name="Rectangle 11">
            <a:extLst>
              <a:ext uri="{FF2B5EF4-FFF2-40B4-BE49-F238E27FC236}">
                <a16:creationId xmlns:a16="http://schemas.microsoft.com/office/drawing/2014/main" id="{51D2679C-F84D-3F9F-B050-F1EF6CA17A10}"/>
              </a:ext>
              <a:ext uri="{C183D7F6-B498-43B3-948B-1728B52AA6E4}">
                <adec:decorative xmlns:adec="http://schemas.microsoft.com/office/drawing/2017/decorative" val="1"/>
              </a:ext>
            </a:extLst>
          </p:cNvPr>
          <p:cNvSpPr/>
          <p:nvPr/>
        </p:nvSpPr>
        <p:spPr>
          <a:xfrm>
            <a:off x="5033684" y="8784491"/>
            <a:ext cx="4823749" cy="467335"/>
          </a:xfrm>
          <a:prstGeom prst="rect">
            <a:avLst/>
          </a:prstGeom>
          <a:noFill/>
          <a:ln w="3810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Rectangle 12">
            <a:extLst>
              <a:ext uri="{FF2B5EF4-FFF2-40B4-BE49-F238E27FC236}">
                <a16:creationId xmlns:a16="http://schemas.microsoft.com/office/drawing/2014/main" id="{DE354F6A-5ABA-E48A-5A12-CA82805081D6}"/>
              </a:ext>
              <a:ext uri="{C183D7F6-B498-43B3-948B-1728B52AA6E4}">
                <adec:decorative xmlns:adec="http://schemas.microsoft.com/office/drawing/2017/decorative" val="1"/>
              </a:ext>
            </a:extLst>
          </p:cNvPr>
          <p:cNvSpPr/>
          <p:nvPr/>
        </p:nvSpPr>
        <p:spPr>
          <a:xfrm>
            <a:off x="5033684" y="9442186"/>
            <a:ext cx="4773460" cy="495634"/>
          </a:xfrm>
          <a:prstGeom prst="rect">
            <a:avLst/>
          </a:prstGeom>
          <a:noFill/>
          <a:ln w="3810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Rectangle 13">
            <a:extLst>
              <a:ext uri="{FF2B5EF4-FFF2-40B4-BE49-F238E27FC236}">
                <a16:creationId xmlns:a16="http://schemas.microsoft.com/office/drawing/2014/main" id="{A1556E31-F3F4-D440-EC4A-2CA7F69D7D41}"/>
              </a:ext>
              <a:ext uri="{C183D7F6-B498-43B3-948B-1728B52AA6E4}">
                <adec:decorative xmlns:adec="http://schemas.microsoft.com/office/drawing/2017/decorative" val="1"/>
              </a:ext>
            </a:extLst>
          </p:cNvPr>
          <p:cNvSpPr/>
          <p:nvPr/>
        </p:nvSpPr>
        <p:spPr>
          <a:xfrm>
            <a:off x="5033684" y="10109934"/>
            <a:ext cx="4748490" cy="495634"/>
          </a:xfrm>
          <a:prstGeom prst="rect">
            <a:avLst/>
          </a:prstGeom>
          <a:noFill/>
          <a:ln w="3810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5" name="Rectangle 14">
            <a:extLst>
              <a:ext uri="{FF2B5EF4-FFF2-40B4-BE49-F238E27FC236}">
                <a16:creationId xmlns:a16="http://schemas.microsoft.com/office/drawing/2014/main" id="{A709BC80-881D-31F5-A79D-F7C205AB3510}"/>
              </a:ext>
              <a:ext uri="{C183D7F6-B498-43B3-948B-1728B52AA6E4}">
                <adec:decorative xmlns:adec="http://schemas.microsoft.com/office/drawing/2017/decorative" val="1"/>
              </a:ext>
            </a:extLst>
          </p:cNvPr>
          <p:cNvSpPr/>
          <p:nvPr/>
        </p:nvSpPr>
        <p:spPr>
          <a:xfrm>
            <a:off x="5031567" y="10753884"/>
            <a:ext cx="4775577" cy="461194"/>
          </a:xfrm>
          <a:prstGeom prst="rect">
            <a:avLst/>
          </a:prstGeom>
          <a:noFill/>
          <a:ln w="3810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Rectangle 15">
            <a:extLst>
              <a:ext uri="{FF2B5EF4-FFF2-40B4-BE49-F238E27FC236}">
                <a16:creationId xmlns:a16="http://schemas.microsoft.com/office/drawing/2014/main" id="{BD3BFD7B-47A3-3984-C52A-BE6B10A280FF}"/>
              </a:ext>
              <a:ext uri="{C183D7F6-B498-43B3-948B-1728B52AA6E4}">
                <adec:decorative xmlns:adec="http://schemas.microsoft.com/office/drawing/2017/decorative" val="1"/>
              </a:ext>
            </a:extLst>
          </p:cNvPr>
          <p:cNvSpPr/>
          <p:nvPr/>
        </p:nvSpPr>
        <p:spPr>
          <a:xfrm>
            <a:off x="5045285" y="11387694"/>
            <a:ext cx="4761859" cy="461194"/>
          </a:xfrm>
          <a:prstGeom prst="rect">
            <a:avLst/>
          </a:prstGeom>
          <a:noFill/>
          <a:ln w="3810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7" name="Rectangle 16">
            <a:extLst>
              <a:ext uri="{FF2B5EF4-FFF2-40B4-BE49-F238E27FC236}">
                <a16:creationId xmlns:a16="http://schemas.microsoft.com/office/drawing/2014/main" id="{500AD04F-9473-7A43-3446-0EBC7579DB47}"/>
              </a:ext>
              <a:ext uri="{C183D7F6-B498-43B3-948B-1728B52AA6E4}">
                <adec:decorative xmlns:adec="http://schemas.microsoft.com/office/drawing/2017/decorative" val="1"/>
              </a:ext>
            </a:extLst>
          </p:cNvPr>
          <p:cNvSpPr/>
          <p:nvPr/>
        </p:nvSpPr>
        <p:spPr>
          <a:xfrm>
            <a:off x="5045286" y="12012591"/>
            <a:ext cx="2668500" cy="503748"/>
          </a:xfrm>
          <a:prstGeom prst="rect">
            <a:avLst/>
          </a:prstGeom>
          <a:noFill/>
          <a:ln w="3810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Rectangle 17">
            <a:extLst>
              <a:ext uri="{FF2B5EF4-FFF2-40B4-BE49-F238E27FC236}">
                <a16:creationId xmlns:a16="http://schemas.microsoft.com/office/drawing/2014/main" id="{1B994B81-6657-2CC4-4FCB-225B4ADC695A}"/>
              </a:ext>
              <a:ext uri="{C183D7F6-B498-43B3-948B-1728B52AA6E4}">
                <adec:decorative xmlns:adec="http://schemas.microsoft.com/office/drawing/2017/decorative" val="1"/>
              </a:ext>
            </a:extLst>
          </p:cNvPr>
          <p:cNvSpPr/>
          <p:nvPr/>
        </p:nvSpPr>
        <p:spPr>
          <a:xfrm>
            <a:off x="5031568" y="12688955"/>
            <a:ext cx="4762032" cy="461194"/>
          </a:xfrm>
          <a:prstGeom prst="rect">
            <a:avLst/>
          </a:prstGeom>
          <a:noFill/>
          <a:ln w="3810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9" name="Oval 18">
            <a:extLst>
              <a:ext uri="{FF2B5EF4-FFF2-40B4-BE49-F238E27FC236}">
                <a16:creationId xmlns:a16="http://schemas.microsoft.com/office/drawing/2014/main" id="{E0D564DE-7350-E4C7-78D7-6E7223E1324E}"/>
              </a:ext>
              <a:ext uri="{C183D7F6-B498-43B3-948B-1728B52AA6E4}">
                <adec:decorative xmlns:adec="http://schemas.microsoft.com/office/drawing/2017/decorative" val="1"/>
              </a:ext>
            </a:extLst>
          </p:cNvPr>
          <p:cNvSpPr>
            <a:spLocks noChangeAspect="1"/>
          </p:cNvSpPr>
          <p:nvPr/>
        </p:nvSpPr>
        <p:spPr>
          <a:xfrm>
            <a:off x="4485044" y="8716139"/>
            <a:ext cx="548640" cy="548640"/>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latin typeface="Arial" panose="020B0604020202020204" pitchFamily="34" charset="0"/>
                <a:cs typeface="Arial" panose="020B0604020202020204" pitchFamily="34" charset="0"/>
              </a:rPr>
              <a:t>69</a:t>
            </a:r>
          </a:p>
        </p:txBody>
      </p:sp>
      <p:sp>
        <p:nvSpPr>
          <p:cNvPr id="20" name="Oval 19">
            <a:extLst>
              <a:ext uri="{FF2B5EF4-FFF2-40B4-BE49-F238E27FC236}">
                <a16:creationId xmlns:a16="http://schemas.microsoft.com/office/drawing/2014/main" id="{BE2A0C73-9698-093E-E6FA-7C77D5B0367F}"/>
              </a:ext>
              <a:ext uri="{C183D7F6-B498-43B3-948B-1728B52AA6E4}">
                <adec:decorative xmlns:adec="http://schemas.microsoft.com/office/drawing/2017/decorative" val="1"/>
              </a:ext>
            </a:extLst>
          </p:cNvPr>
          <p:cNvSpPr>
            <a:spLocks noChangeAspect="1"/>
          </p:cNvSpPr>
          <p:nvPr/>
        </p:nvSpPr>
        <p:spPr>
          <a:xfrm>
            <a:off x="4485044" y="9423941"/>
            <a:ext cx="548640" cy="548640"/>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latin typeface="Arial" panose="020B0604020202020204" pitchFamily="34" charset="0"/>
                <a:cs typeface="Arial" panose="020B0604020202020204" pitchFamily="34" charset="0"/>
              </a:rPr>
              <a:t>70</a:t>
            </a:r>
          </a:p>
        </p:txBody>
      </p:sp>
      <p:sp>
        <p:nvSpPr>
          <p:cNvPr id="21" name="Oval 20">
            <a:extLst>
              <a:ext uri="{FF2B5EF4-FFF2-40B4-BE49-F238E27FC236}">
                <a16:creationId xmlns:a16="http://schemas.microsoft.com/office/drawing/2014/main" id="{9237DC2C-A995-BEF0-9B8B-483BF1D676C5}"/>
              </a:ext>
              <a:ext uri="{C183D7F6-B498-43B3-948B-1728B52AA6E4}">
                <adec:decorative xmlns:adec="http://schemas.microsoft.com/office/drawing/2017/decorative" val="1"/>
              </a:ext>
            </a:extLst>
          </p:cNvPr>
          <p:cNvSpPr>
            <a:spLocks noChangeAspect="1"/>
          </p:cNvSpPr>
          <p:nvPr/>
        </p:nvSpPr>
        <p:spPr>
          <a:xfrm>
            <a:off x="4485044" y="10070334"/>
            <a:ext cx="548640" cy="548640"/>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latin typeface="Arial" panose="020B0604020202020204" pitchFamily="34" charset="0"/>
                <a:cs typeface="Arial" panose="020B0604020202020204" pitchFamily="34" charset="0"/>
              </a:rPr>
              <a:t>71</a:t>
            </a:r>
          </a:p>
        </p:txBody>
      </p:sp>
      <p:sp>
        <p:nvSpPr>
          <p:cNvPr id="23" name="Oval 22">
            <a:extLst>
              <a:ext uri="{FF2B5EF4-FFF2-40B4-BE49-F238E27FC236}">
                <a16:creationId xmlns:a16="http://schemas.microsoft.com/office/drawing/2014/main" id="{1BF69C40-D66B-EE26-3406-419C75580657}"/>
              </a:ext>
              <a:ext uri="{C183D7F6-B498-43B3-948B-1728B52AA6E4}">
                <adec:decorative xmlns:adec="http://schemas.microsoft.com/office/drawing/2017/decorative" val="1"/>
              </a:ext>
            </a:extLst>
          </p:cNvPr>
          <p:cNvSpPr>
            <a:spLocks noChangeAspect="1"/>
          </p:cNvSpPr>
          <p:nvPr/>
        </p:nvSpPr>
        <p:spPr>
          <a:xfrm>
            <a:off x="4482927" y="10716727"/>
            <a:ext cx="548640" cy="548640"/>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latin typeface="Arial" panose="020B0604020202020204" pitchFamily="34" charset="0"/>
                <a:cs typeface="Arial" panose="020B0604020202020204" pitchFamily="34" charset="0"/>
              </a:rPr>
              <a:t>71</a:t>
            </a:r>
          </a:p>
        </p:txBody>
      </p:sp>
      <p:sp>
        <p:nvSpPr>
          <p:cNvPr id="24" name="Oval 23">
            <a:extLst>
              <a:ext uri="{FF2B5EF4-FFF2-40B4-BE49-F238E27FC236}">
                <a16:creationId xmlns:a16="http://schemas.microsoft.com/office/drawing/2014/main" id="{12B4F09F-D8C1-7477-7EE4-26F9C26A3BCF}"/>
              </a:ext>
              <a:ext uri="{C183D7F6-B498-43B3-948B-1728B52AA6E4}">
                <adec:decorative xmlns:adec="http://schemas.microsoft.com/office/drawing/2017/decorative" val="1"/>
              </a:ext>
            </a:extLst>
          </p:cNvPr>
          <p:cNvSpPr>
            <a:spLocks noChangeAspect="1"/>
          </p:cNvSpPr>
          <p:nvPr/>
        </p:nvSpPr>
        <p:spPr>
          <a:xfrm>
            <a:off x="4482927" y="11343971"/>
            <a:ext cx="548640" cy="548640"/>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latin typeface="Arial" panose="020B0604020202020204" pitchFamily="34" charset="0"/>
                <a:cs typeface="Arial" panose="020B0604020202020204" pitchFamily="34" charset="0"/>
              </a:rPr>
              <a:t>72</a:t>
            </a:r>
          </a:p>
        </p:txBody>
      </p:sp>
      <p:sp>
        <p:nvSpPr>
          <p:cNvPr id="25" name="Oval 24">
            <a:extLst>
              <a:ext uri="{FF2B5EF4-FFF2-40B4-BE49-F238E27FC236}">
                <a16:creationId xmlns:a16="http://schemas.microsoft.com/office/drawing/2014/main" id="{56008CA7-102B-AD69-A3D4-7D65AC3EA9B2}"/>
              </a:ext>
              <a:ext uri="{C183D7F6-B498-43B3-948B-1728B52AA6E4}">
                <adec:decorative xmlns:adec="http://schemas.microsoft.com/office/drawing/2017/decorative" val="1"/>
              </a:ext>
            </a:extLst>
          </p:cNvPr>
          <p:cNvSpPr>
            <a:spLocks noChangeAspect="1"/>
          </p:cNvSpPr>
          <p:nvPr/>
        </p:nvSpPr>
        <p:spPr>
          <a:xfrm>
            <a:off x="4482927" y="11994740"/>
            <a:ext cx="548640" cy="548640"/>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latin typeface="Arial" panose="020B0604020202020204" pitchFamily="34" charset="0"/>
                <a:cs typeface="Arial" panose="020B0604020202020204" pitchFamily="34" charset="0"/>
              </a:rPr>
              <a:t>73</a:t>
            </a:r>
          </a:p>
        </p:txBody>
      </p:sp>
      <p:sp>
        <p:nvSpPr>
          <p:cNvPr id="26" name="Oval 25">
            <a:extLst>
              <a:ext uri="{FF2B5EF4-FFF2-40B4-BE49-F238E27FC236}">
                <a16:creationId xmlns:a16="http://schemas.microsoft.com/office/drawing/2014/main" id="{27E4D4F2-2787-06B1-B472-0D8731B1B67C}"/>
              </a:ext>
              <a:ext uri="{C183D7F6-B498-43B3-948B-1728B52AA6E4}">
                <adec:decorative xmlns:adec="http://schemas.microsoft.com/office/drawing/2017/decorative" val="1"/>
              </a:ext>
            </a:extLst>
          </p:cNvPr>
          <p:cNvSpPr>
            <a:spLocks noChangeAspect="1"/>
          </p:cNvSpPr>
          <p:nvPr/>
        </p:nvSpPr>
        <p:spPr>
          <a:xfrm>
            <a:off x="4482927" y="12663363"/>
            <a:ext cx="548640" cy="548640"/>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latin typeface="Arial" panose="020B0604020202020204" pitchFamily="34" charset="0"/>
                <a:cs typeface="Arial" panose="020B0604020202020204" pitchFamily="34" charset="0"/>
              </a:rPr>
              <a:t>74</a:t>
            </a:r>
          </a:p>
        </p:txBody>
      </p:sp>
      <p:sp>
        <p:nvSpPr>
          <p:cNvPr id="3" name="Footer Placeholder 2">
            <a:extLst>
              <a:ext uri="{FF2B5EF4-FFF2-40B4-BE49-F238E27FC236}">
                <a16:creationId xmlns:a16="http://schemas.microsoft.com/office/drawing/2014/main" id="{0A1DD3CA-05C9-C8DB-55F3-92D88DB0F2A9}"/>
              </a:ext>
              <a:ext uri="{C183D7F6-B498-43B3-948B-1728B52AA6E4}">
                <adec:decorative xmlns:adec="http://schemas.microsoft.com/office/drawing/2017/decorative" val="1"/>
              </a:ext>
            </a:extLst>
          </p:cNvPr>
          <p:cNvSpPr>
            <a:spLocks noGrp="1"/>
          </p:cNvSpPr>
          <p:nvPr>
            <p:ph type="ftr" sz="quarter" idx="11"/>
          </p:nvPr>
        </p:nvSpPr>
        <p:spPr/>
        <p:txBody>
          <a:bodyPr/>
          <a:lstStyle/>
          <a:p>
            <a:r>
              <a:rPr lang="en-US"/>
              <a:t>Version 1</a:t>
            </a:r>
          </a:p>
        </p:txBody>
      </p:sp>
      <p:sp>
        <p:nvSpPr>
          <p:cNvPr id="2" name="Date Placeholder 1">
            <a:extLst>
              <a:ext uri="{FF2B5EF4-FFF2-40B4-BE49-F238E27FC236}">
                <a16:creationId xmlns:a16="http://schemas.microsoft.com/office/drawing/2014/main" id="{9C1564C6-4042-5D76-97BC-CA0945CDC658}"/>
              </a:ext>
              <a:ext uri="{C183D7F6-B498-43B3-948B-1728B52AA6E4}">
                <adec:decorative xmlns:adec="http://schemas.microsoft.com/office/drawing/2017/decorative" val="1"/>
              </a:ext>
            </a:extLst>
          </p:cNvPr>
          <p:cNvSpPr>
            <a:spLocks noGrp="1"/>
          </p:cNvSpPr>
          <p:nvPr>
            <p:ph type="dt" sz="half" idx="10"/>
          </p:nvPr>
        </p:nvSpPr>
        <p:spPr/>
        <p:txBody>
          <a:bodyPr/>
          <a:lstStyle/>
          <a:p>
            <a:fld id="{AABB7832-A06D-4E8B-A914-BDD6443ECE72}" type="datetime1">
              <a:rPr lang="en-US" smtClean="0"/>
              <a:t>5/20/2026</a:t>
            </a:fld>
            <a:endParaRPr lang="en-US"/>
          </a:p>
        </p:txBody>
      </p:sp>
      <p:sp>
        <p:nvSpPr>
          <p:cNvPr id="4" name="Slide Number Placeholder 3">
            <a:extLst>
              <a:ext uri="{FF2B5EF4-FFF2-40B4-BE49-F238E27FC236}">
                <a16:creationId xmlns:a16="http://schemas.microsoft.com/office/drawing/2014/main" id="{2D64CB12-46FC-BB0B-B738-016132214309}"/>
              </a:ext>
              <a:ext uri="{C183D7F6-B498-43B3-948B-1728B52AA6E4}">
                <adec:decorative xmlns:adec="http://schemas.microsoft.com/office/drawing/2017/decorative" val="1"/>
              </a:ext>
            </a:extLst>
          </p:cNvPr>
          <p:cNvSpPr>
            <a:spLocks noGrp="1"/>
          </p:cNvSpPr>
          <p:nvPr>
            <p:ph type="sldNum" sz="quarter" idx="12"/>
          </p:nvPr>
        </p:nvSpPr>
        <p:spPr/>
        <p:txBody>
          <a:bodyPr/>
          <a:lstStyle/>
          <a:p>
            <a:fld id="{A178E8AA-DD40-477F-A66C-355F3DFD5912}" type="slidenum">
              <a:rPr lang="en-US" smtClean="0"/>
              <a:pPr/>
              <a:t>30</a:t>
            </a:fld>
            <a:endParaRPr lang="en-US"/>
          </a:p>
        </p:txBody>
      </p:sp>
    </p:spTree>
    <p:extLst>
      <p:ext uri="{BB962C8B-B14F-4D97-AF65-F5344CB8AC3E}">
        <p14:creationId xmlns:p14="http://schemas.microsoft.com/office/powerpoint/2010/main" val="207951721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0C492A0-9F9D-64C3-1B75-A065B7D4942E}"/>
            </a:ext>
          </a:extLst>
        </p:cNvPr>
        <p:cNvGrpSpPr/>
        <p:nvPr/>
      </p:nvGrpSpPr>
      <p:grpSpPr>
        <a:xfrm>
          <a:off x="0" y="0"/>
          <a:ext cx="0" cy="0"/>
          <a:chOff x="0" y="0"/>
          <a:chExt cx="0" cy="0"/>
        </a:xfrm>
      </p:grpSpPr>
      <p:sp>
        <p:nvSpPr>
          <p:cNvPr id="7" name="Title 4">
            <a:extLst>
              <a:ext uri="{FF2B5EF4-FFF2-40B4-BE49-F238E27FC236}">
                <a16:creationId xmlns:a16="http://schemas.microsoft.com/office/drawing/2014/main" id="{8981B0B5-4711-3A44-AD7A-5A3F2A2C1843}"/>
              </a:ext>
            </a:extLst>
          </p:cNvPr>
          <p:cNvSpPr>
            <a:spLocks noGrp="1"/>
          </p:cNvSpPr>
          <p:nvPr>
            <p:ph type="title"/>
          </p:nvPr>
        </p:nvSpPr>
        <p:spPr>
          <a:xfrm>
            <a:off x="838199" y="792148"/>
            <a:ext cx="10515600" cy="808698"/>
          </a:xfrm>
        </p:spPr>
        <p:txBody>
          <a:bodyPr>
            <a:noAutofit/>
          </a:bodyPr>
          <a:lstStyle/>
          <a:p>
            <a:r>
              <a:rPr lang="en-US"/>
              <a:t>Register as a Prospective Supplier</a:t>
            </a:r>
            <a:br>
              <a:rPr lang="en-US"/>
            </a:br>
            <a:r>
              <a:rPr lang="en-US"/>
              <a:t>(Part </a:t>
            </a:r>
            <a:r>
              <a:rPr lang="en-US" dirty="0"/>
              <a:t>30 </a:t>
            </a:r>
            <a:r>
              <a:rPr lang="en-US"/>
              <a:t>of </a:t>
            </a:r>
            <a:r>
              <a:rPr lang="en-US" dirty="0"/>
              <a:t>49</a:t>
            </a:r>
            <a:r>
              <a:rPr lang="en-US"/>
              <a:t>)</a:t>
            </a:r>
          </a:p>
        </p:txBody>
      </p:sp>
      <p:sp>
        <p:nvSpPr>
          <p:cNvPr id="9" name="TextBox 8">
            <a:extLst>
              <a:ext uri="{FF2B5EF4-FFF2-40B4-BE49-F238E27FC236}">
                <a16:creationId xmlns:a16="http://schemas.microsoft.com/office/drawing/2014/main" id="{E4F35887-4306-656E-46B8-08DDD154CAF2}"/>
              </a:ext>
              <a:ext uri="{C183D7F6-B498-43B3-948B-1728B52AA6E4}">
                <adec:decorative xmlns:adec="http://schemas.microsoft.com/office/drawing/2017/decorative" val="0"/>
              </a:ext>
            </a:extLst>
          </p:cNvPr>
          <p:cNvSpPr txBox="1"/>
          <p:nvPr/>
        </p:nvSpPr>
        <p:spPr>
          <a:xfrm>
            <a:off x="4558594" y="1717828"/>
            <a:ext cx="3033900" cy="523220"/>
          </a:xfrm>
          <a:prstGeom prst="rect">
            <a:avLst/>
          </a:prstGeom>
          <a:noFill/>
        </p:spPr>
        <p:txBody>
          <a:bodyPr wrap="square" rtlCol="0">
            <a:spAutoFit/>
          </a:bodyPr>
          <a:lstStyle/>
          <a:p>
            <a:pPr algn="ctr"/>
            <a:r>
              <a:rPr lang="en-US" sz="2800" b="1">
                <a:latin typeface="Arial" panose="020B0604020202020204" pitchFamily="34" charset="0"/>
                <a:cs typeface="Arial" panose="020B0604020202020204" pitchFamily="34" charset="0"/>
              </a:rPr>
              <a:t>INSTRUCTIONS</a:t>
            </a:r>
          </a:p>
        </p:txBody>
      </p:sp>
      <p:sp>
        <p:nvSpPr>
          <p:cNvPr id="6" name="Text Placeholder 5">
            <a:extLst>
              <a:ext uri="{FF2B5EF4-FFF2-40B4-BE49-F238E27FC236}">
                <a16:creationId xmlns:a16="http://schemas.microsoft.com/office/drawing/2014/main" id="{D11DBE55-D8FF-4893-C717-F141E5F52B53}"/>
              </a:ext>
            </a:extLst>
          </p:cNvPr>
          <p:cNvSpPr>
            <a:spLocks noGrp="1"/>
          </p:cNvSpPr>
          <p:nvPr>
            <p:ph type="body" sz="quarter" idx="13"/>
          </p:nvPr>
        </p:nvSpPr>
        <p:spPr/>
        <p:txBody>
          <a:bodyPr>
            <a:normAutofit/>
          </a:bodyPr>
          <a:lstStyle/>
          <a:p>
            <a:pPr marL="742950" indent="-742950">
              <a:buFont typeface="+mj-lt"/>
              <a:buAutoNum type="arabicPeriod" startAt="75"/>
            </a:pPr>
            <a:r>
              <a:rPr lang="en-CA" dirty="0">
                <a:solidFill>
                  <a:srgbClr val="242424"/>
                </a:solidFill>
              </a:rPr>
              <a:t>Enter </a:t>
            </a:r>
            <a:r>
              <a:rPr lang="en-CA" b="1" dirty="0">
                <a:solidFill>
                  <a:srgbClr val="242424"/>
                </a:solidFill>
              </a:rPr>
              <a:t>Phone*</a:t>
            </a:r>
            <a:r>
              <a:rPr lang="en-CA" dirty="0">
                <a:solidFill>
                  <a:srgbClr val="242424"/>
                </a:solidFill>
              </a:rPr>
              <a:t>.</a:t>
            </a:r>
          </a:p>
          <a:p>
            <a:pPr marL="742950" indent="-742950">
              <a:buFont typeface="+mj-lt"/>
              <a:buAutoNum type="arabicPeriod" startAt="75"/>
            </a:pPr>
            <a:r>
              <a:rPr lang="en-CA" dirty="0">
                <a:solidFill>
                  <a:srgbClr val="242424"/>
                </a:solidFill>
              </a:rPr>
              <a:t>Enter </a:t>
            </a:r>
            <a:r>
              <a:rPr lang="en-CA" b="1" dirty="0">
                <a:solidFill>
                  <a:srgbClr val="242424"/>
                </a:solidFill>
              </a:rPr>
              <a:t>Toll Free Phone </a:t>
            </a:r>
            <a:r>
              <a:rPr lang="en-CA" dirty="0">
                <a:solidFill>
                  <a:srgbClr val="242424"/>
                </a:solidFill>
              </a:rPr>
              <a:t>(optional). </a:t>
            </a:r>
          </a:p>
          <a:p>
            <a:pPr marL="742950" indent="-742950">
              <a:buFont typeface="+mj-lt"/>
              <a:buAutoNum type="arabicPeriod" startAt="75"/>
            </a:pPr>
            <a:r>
              <a:rPr lang="en-CA" dirty="0">
                <a:solidFill>
                  <a:srgbClr val="242424"/>
                </a:solidFill>
              </a:rPr>
              <a:t>Enter </a:t>
            </a:r>
            <a:r>
              <a:rPr lang="en-CA" b="1" dirty="0">
                <a:solidFill>
                  <a:srgbClr val="242424"/>
                </a:solidFill>
              </a:rPr>
              <a:t>Fax </a:t>
            </a:r>
            <a:r>
              <a:rPr lang="en-CA" dirty="0">
                <a:solidFill>
                  <a:srgbClr val="242424"/>
                </a:solidFill>
              </a:rPr>
              <a:t>(optional). </a:t>
            </a:r>
            <a:endParaRPr lang="en-US" dirty="0"/>
          </a:p>
          <a:p>
            <a:pPr marL="742950" indent="-742950">
              <a:buFont typeface="+mj-lt"/>
              <a:buAutoNum type="arabicPeriod" startAt="75"/>
            </a:pPr>
            <a:r>
              <a:rPr lang="en-US" dirty="0"/>
              <a:t>Click </a:t>
            </a:r>
            <a:r>
              <a:rPr lang="en-US" b="1" dirty="0"/>
              <a:t>Next</a:t>
            </a:r>
            <a:r>
              <a:rPr lang="en-US" dirty="0"/>
              <a:t>.</a:t>
            </a:r>
          </a:p>
          <a:p>
            <a:endParaRPr lang="en-US" dirty="0"/>
          </a:p>
        </p:txBody>
      </p:sp>
      <p:pic>
        <p:nvPicPr>
          <p:cNvPr id="5" name="Picture 4">
            <a:extLst>
              <a:ext uri="{FF2B5EF4-FFF2-40B4-BE49-F238E27FC236}">
                <a16:creationId xmlns:a16="http://schemas.microsoft.com/office/drawing/2014/main" id="{EECD5358-3214-526D-84BE-AF3300428438}"/>
              </a:ext>
              <a:ext uri="{C183D7F6-B498-43B3-948B-1728B52AA6E4}">
                <adec:decorative xmlns:adec="http://schemas.microsoft.com/office/drawing/2017/decorative" val="1"/>
              </a:ext>
            </a:extLst>
          </p:cNvPr>
          <p:cNvPicPr>
            <a:picLocks/>
          </p:cNvPicPr>
          <p:nvPr/>
        </p:nvPicPr>
        <p:blipFill>
          <a:blip r:embed="rId2"/>
          <a:srcRect t="1832" r="1277"/>
          <a:stretch>
            <a:fillRect/>
          </a:stretch>
        </p:blipFill>
        <p:spPr>
          <a:xfrm>
            <a:off x="1194751" y="6821459"/>
            <a:ext cx="10058400" cy="6400800"/>
          </a:xfrm>
          <a:prstGeom prst="rect">
            <a:avLst/>
          </a:prstGeom>
          <a:ln w="12700">
            <a:solidFill>
              <a:schemeClr val="tx1"/>
            </a:solidFill>
          </a:ln>
        </p:spPr>
      </p:pic>
      <p:sp>
        <p:nvSpPr>
          <p:cNvPr id="8" name="Rectangle 7">
            <a:extLst>
              <a:ext uri="{FF2B5EF4-FFF2-40B4-BE49-F238E27FC236}">
                <a16:creationId xmlns:a16="http://schemas.microsoft.com/office/drawing/2014/main" id="{3E8E6B9F-5B89-0CA9-7D51-2C33EC426F53}"/>
              </a:ext>
              <a:ext uri="{C183D7F6-B498-43B3-948B-1728B52AA6E4}">
                <adec:decorative xmlns:adec="http://schemas.microsoft.com/office/drawing/2017/decorative" val="1"/>
              </a:ext>
            </a:extLst>
          </p:cNvPr>
          <p:cNvSpPr/>
          <p:nvPr/>
        </p:nvSpPr>
        <p:spPr>
          <a:xfrm>
            <a:off x="4975808" y="8887856"/>
            <a:ext cx="5869452" cy="552893"/>
          </a:xfrm>
          <a:prstGeom prst="rect">
            <a:avLst/>
          </a:prstGeom>
          <a:noFill/>
          <a:ln w="3810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1" name="Rectangle 10">
            <a:extLst>
              <a:ext uri="{FF2B5EF4-FFF2-40B4-BE49-F238E27FC236}">
                <a16:creationId xmlns:a16="http://schemas.microsoft.com/office/drawing/2014/main" id="{2F02B93E-2BD1-7CB8-FD74-7B060114495E}"/>
              </a:ext>
              <a:ext uri="{C183D7F6-B498-43B3-948B-1728B52AA6E4}">
                <adec:decorative xmlns:adec="http://schemas.microsoft.com/office/drawing/2017/decorative" val="1"/>
              </a:ext>
            </a:extLst>
          </p:cNvPr>
          <p:cNvSpPr/>
          <p:nvPr/>
        </p:nvSpPr>
        <p:spPr>
          <a:xfrm>
            <a:off x="4975808" y="9907661"/>
            <a:ext cx="5869452" cy="548640"/>
          </a:xfrm>
          <a:prstGeom prst="rect">
            <a:avLst/>
          </a:prstGeom>
          <a:noFill/>
          <a:ln w="3810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Rectangle 11">
            <a:extLst>
              <a:ext uri="{FF2B5EF4-FFF2-40B4-BE49-F238E27FC236}">
                <a16:creationId xmlns:a16="http://schemas.microsoft.com/office/drawing/2014/main" id="{246E734D-B1B3-89AF-E1D7-6CB4AD0DDDC4}"/>
              </a:ext>
              <a:ext uri="{C183D7F6-B498-43B3-948B-1728B52AA6E4}">
                <adec:decorative xmlns:adec="http://schemas.microsoft.com/office/drawing/2017/decorative" val="1"/>
              </a:ext>
            </a:extLst>
          </p:cNvPr>
          <p:cNvSpPr/>
          <p:nvPr/>
        </p:nvSpPr>
        <p:spPr>
          <a:xfrm>
            <a:off x="4996430" y="10976385"/>
            <a:ext cx="3156969" cy="548640"/>
          </a:xfrm>
          <a:prstGeom prst="rect">
            <a:avLst/>
          </a:prstGeom>
          <a:noFill/>
          <a:ln w="3810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Rectangle 12">
            <a:extLst>
              <a:ext uri="{FF2B5EF4-FFF2-40B4-BE49-F238E27FC236}">
                <a16:creationId xmlns:a16="http://schemas.microsoft.com/office/drawing/2014/main" id="{E992E547-A286-7543-E25C-333C4F305FEF}"/>
              </a:ext>
              <a:ext uri="{C183D7F6-B498-43B3-948B-1728B52AA6E4}">
                <adec:decorative xmlns:adec="http://schemas.microsoft.com/office/drawing/2017/decorative" val="1"/>
              </a:ext>
            </a:extLst>
          </p:cNvPr>
          <p:cNvSpPr/>
          <p:nvPr/>
        </p:nvSpPr>
        <p:spPr>
          <a:xfrm>
            <a:off x="9854118" y="12393110"/>
            <a:ext cx="1220951" cy="548640"/>
          </a:xfrm>
          <a:prstGeom prst="rect">
            <a:avLst/>
          </a:prstGeom>
          <a:noFill/>
          <a:ln w="3810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Oval 13">
            <a:extLst>
              <a:ext uri="{FF2B5EF4-FFF2-40B4-BE49-F238E27FC236}">
                <a16:creationId xmlns:a16="http://schemas.microsoft.com/office/drawing/2014/main" id="{FE78E418-7FD9-CAD2-A854-39DCFECDFD76}"/>
              </a:ext>
              <a:ext uri="{C183D7F6-B498-43B3-948B-1728B52AA6E4}">
                <adec:decorative xmlns:adec="http://schemas.microsoft.com/office/drawing/2017/decorative" val="1"/>
              </a:ext>
            </a:extLst>
          </p:cNvPr>
          <p:cNvSpPr>
            <a:spLocks noChangeAspect="1"/>
          </p:cNvSpPr>
          <p:nvPr/>
        </p:nvSpPr>
        <p:spPr>
          <a:xfrm>
            <a:off x="4447790" y="10976385"/>
            <a:ext cx="548640" cy="548640"/>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latin typeface="Arial" panose="020B0604020202020204" pitchFamily="34" charset="0"/>
                <a:cs typeface="Arial" panose="020B0604020202020204" pitchFamily="34" charset="0"/>
              </a:rPr>
              <a:t>77</a:t>
            </a:r>
          </a:p>
        </p:txBody>
      </p:sp>
      <p:sp>
        <p:nvSpPr>
          <p:cNvPr id="15" name="Oval 14">
            <a:extLst>
              <a:ext uri="{FF2B5EF4-FFF2-40B4-BE49-F238E27FC236}">
                <a16:creationId xmlns:a16="http://schemas.microsoft.com/office/drawing/2014/main" id="{A22463E5-0EF3-816F-AE85-1D91E4C1749B}"/>
              </a:ext>
              <a:ext uri="{C183D7F6-B498-43B3-948B-1728B52AA6E4}">
                <adec:decorative xmlns:adec="http://schemas.microsoft.com/office/drawing/2017/decorative" val="1"/>
              </a:ext>
            </a:extLst>
          </p:cNvPr>
          <p:cNvSpPr>
            <a:spLocks noChangeAspect="1"/>
          </p:cNvSpPr>
          <p:nvPr/>
        </p:nvSpPr>
        <p:spPr>
          <a:xfrm>
            <a:off x="4427168" y="9907661"/>
            <a:ext cx="548640" cy="548640"/>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latin typeface="Arial" panose="020B0604020202020204" pitchFamily="34" charset="0"/>
                <a:cs typeface="Arial" panose="020B0604020202020204" pitchFamily="34" charset="0"/>
              </a:rPr>
              <a:t>76</a:t>
            </a:r>
          </a:p>
        </p:txBody>
      </p:sp>
      <p:sp>
        <p:nvSpPr>
          <p:cNvPr id="16" name="Oval 15">
            <a:extLst>
              <a:ext uri="{FF2B5EF4-FFF2-40B4-BE49-F238E27FC236}">
                <a16:creationId xmlns:a16="http://schemas.microsoft.com/office/drawing/2014/main" id="{6D397885-8C67-A3E8-5168-2AED6820E2DB}"/>
              </a:ext>
              <a:ext uri="{C183D7F6-B498-43B3-948B-1728B52AA6E4}">
                <adec:decorative xmlns:adec="http://schemas.microsoft.com/office/drawing/2017/decorative" val="1"/>
              </a:ext>
            </a:extLst>
          </p:cNvPr>
          <p:cNvSpPr>
            <a:spLocks noChangeAspect="1"/>
          </p:cNvSpPr>
          <p:nvPr/>
        </p:nvSpPr>
        <p:spPr>
          <a:xfrm>
            <a:off x="4427168" y="8889982"/>
            <a:ext cx="548640" cy="548640"/>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latin typeface="Arial" panose="020B0604020202020204" pitchFamily="34" charset="0"/>
                <a:cs typeface="Arial" panose="020B0604020202020204" pitchFamily="34" charset="0"/>
              </a:rPr>
              <a:t>75</a:t>
            </a:r>
          </a:p>
        </p:txBody>
      </p:sp>
      <p:sp>
        <p:nvSpPr>
          <p:cNvPr id="17" name="Oval 16">
            <a:extLst>
              <a:ext uri="{FF2B5EF4-FFF2-40B4-BE49-F238E27FC236}">
                <a16:creationId xmlns:a16="http://schemas.microsoft.com/office/drawing/2014/main" id="{CABDED24-82A6-AFEE-58D5-5F30FDB26F67}"/>
              </a:ext>
              <a:ext uri="{C183D7F6-B498-43B3-948B-1728B52AA6E4}">
                <adec:decorative xmlns:adec="http://schemas.microsoft.com/office/drawing/2017/decorative" val="1"/>
              </a:ext>
            </a:extLst>
          </p:cNvPr>
          <p:cNvSpPr>
            <a:spLocks noChangeAspect="1"/>
          </p:cNvSpPr>
          <p:nvPr/>
        </p:nvSpPr>
        <p:spPr>
          <a:xfrm>
            <a:off x="10157736" y="11844470"/>
            <a:ext cx="548640" cy="548640"/>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latin typeface="Arial" panose="020B0604020202020204" pitchFamily="34" charset="0"/>
                <a:cs typeface="Arial" panose="020B0604020202020204" pitchFamily="34" charset="0"/>
              </a:rPr>
              <a:t>78</a:t>
            </a:r>
          </a:p>
        </p:txBody>
      </p:sp>
      <p:sp>
        <p:nvSpPr>
          <p:cNvPr id="2" name="Date Placeholder 1">
            <a:extLst>
              <a:ext uri="{FF2B5EF4-FFF2-40B4-BE49-F238E27FC236}">
                <a16:creationId xmlns:a16="http://schemas.microsoft.com/office/drawing/2014/main" id="{99EFB497-6543-B4A2-D2D1-3870C620F95D}"/>
              </a:ext>
              <a:ext uri="{C183D7F6-B498-43B3-948B-1728B52AA6E4}">
                <adec:decorative xmlns:adec="http://schemas.microsoft.com/office/drawing/2017/decorative" val="1"/>
              </a:ext>
            </a:extLst>
          </p:cNvPr>
          <p:cNvSpPr>
            <a:spLocks noGrp="1"/>
          </p:cNvSpPr>
          <p:nvPr>
            <p:ph type="dt" sz="half" idx="10"/>
          </p:nvPr>
        </p:nvSpPr>
        <p:spPr/>
        <p:txBody>
          <a:bodyPr/>
          <a:lstStyle/>
          <a:p>
            <a:fld id="{AABB7832-A06D-4E8B-A914-BDD6443ECE72}" type="datetime1">
              <a:rPr lang="en-US" smtClean="0"/>
              <a:t>5/20/2026</a:t>
            </a:fld>
            <a:endParaRPr lang="en-US"/>
          </a:p>
        </p:txBody>
      </p:sp>
      <p:sp>
        <p:nvSpPr>
          <p:cNvPr id="3" name="Footer Placeholder 2">
            <a:extLst>
              <a:ext uri="{FF2B5EF4-FFF2-40B4-BE49-F238E27FC236}">
                <a16:creationId xmlns:a16="http://schemas.microsoft.com/office/drawing/2014/main" id="{AEFB2F00-9721-CCCD-4B49-1CB49F14A489}"/>
              </a:ext>
              <a:ext uri="{C183D7F6-B498-43B3-948B-1728B52AA6E4}">
                <adec:decorative xmlns:adec="http://schemas.microsoft.com/office/drawing/2017/decorative" val="1"/>
              </a:ext>
            </a:extLst>
          </p:cNvPr>
          <p:cNvSpPr>
            <a:spLocks noGrp="1"/>
          </p:cNvSpPr>
          <p:nvPr>
            <p:ph type="ftr" sz="quarter" idx="11"/>
          </p:nvPr>
        </p:nvSpPr>
        <p:spPr/>
        <p:txBody>
          <a:bodyPr/>
          <a:lstStyle/>
          <a:p>
            <a:r>
              <a:rPr lang="en-US"/>
              <a:t>Version 1</a:t>
            </a:r>
          </a:p>
        </p:txBody>
      </p:sp>
      <p:sp>
        <p:nvSpPr>
          <p:cNvPr id="4" name="Slide Number Placeholder 3">
            <a:extLst>
              <a:ext uri="{FF2B5EF4-FFF2-40B4-BE49-F238E27FC236}">
                <a16:creationId xmlns:a16="http://schemas.microsoft.com/office/drawing/2014/main" id="{7DB7EAE7-176B-A2F0-7A5C-E16ED7786732}"/>
              </a:ext>
              <a:ext uri="{C183D7F6-B498-43B3-948B-1728B52AA6E4}">
                <adec:decorative xmlns:adec="http://schemas.microsoft.com/office/drawing/2017/decorative" val="1"/>
              </a:ext>
            </a:extLst>
          </p:cNvPr>
          <p:cNvSpPr>
            <a:spLocks noGrp="1"/>
          </p:cNvSpPr>
          <p:nvPr>
            <p:ph type="sldNum" sz="quarter" idx="12"/>
          </p:nvPr>
        </p:nvSpPr>
        <p:spPr/>
        <p:txBody>
          <a:bodyPr/>
          <a:lstStyle/>
          <a:p>
            <a:fld id="{A178E8AA-DD40-477F-A66C-355F3DFD5912}" type="slidenum">
              <a:rPr lang="en-US" smtClean="0"/>
              <a:pPr/>
              <a:t>31</a:t>
            </a:fld>
            <a:endParaRPr lang="en-US"/>
          </a:p>
        </p:txBody>
      </p:sp>
    </p:spTree>
    <p:extLst>
      <p:ext uri="{BB962C8B-B14F-4D97-AF65-F5344CB8AC3E}">
        <p14:creationId xmlns:p14="http://schemas.microsoft.com/office/powerpoint/2010/main" val="341599883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F867DF9-8060-EBD2-A142-753C0D8EC38C}"/>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CFFD5BF0-B275-E58E-3298-BB7532D43932}"/>
              </a:ext>
            </a:extLst>
          </p:cNvPr>
          <p:cNvSpPr>
            <a:spLocks noGrp="1"/>
          </p:cNvSpPr>
          <p:nvPr>
            <p:ph type="title"/>
          </p:nvPr>
        </p:nvSpPr>
        <p:spPr/>
        <p:txBody>
          <a:bodyPr>
            <a:noAutofit/>
          </a:bodyPr>
          <a:lstStyle/>
          <a:p>
            <a:r>
              <a:rPr lang="en-US"/>
              <a:t>Register as a Prospective Supplier</a:t>
            </a:r>
            <a:br>
              <a:rPr lang="en-US"/>
            </a:br>
            <a:r>
              <a:rPr lang="en-US"/>
              <a:t>(Part </a:t>
            </a:r>
            <a:r>
              <a:rPr lang="en-US" dirty="0"/>
              <a:t>31 </a:t>
            </a:r>
            <a:r>
              <a:rPr lang="en-US"/>
              <a:t>of </a:t>
            </a:r>
            <a:r>
              <a:rPr lang="en-US" dirty="0"/>
              <a:t>49</a:t>
            </a:r>
            <a:r>
              <a:rPr lang="en-US"/>
              <a:t>)</a:t>
            </a:r>
          </a:p>
        </p:txBody>
      </p:sp>
      <p:sp>
        <p:nvSpPr>
          <p:cNvPr id="7" name="TextBox 6">
            <a:extLst>
              <a:ext uri="{FF2B5EF4-FFF2-40B4-BE49-F238E27FC236}">
                <a16:creationId xmlns:a16="http://schemas.microsoft.com/office/drawing/2014/main" id="{83F3B56F-5C75-B30D-54FF-65DEF438F247}"/>
              </a:ext>
              <a:ext uri="{C183D7F6-B498-43B3-948B-1728B52AA6E4}">
                <adec:decorative xmlns:adec="http://schemas.microsoft.com/office/drawing/2017/decorative" val="0"/>
              </a:ext>
            </a:extLst>
          </p:cNvPr>
          <p:cNvSpPr txBox="1"/>
          <p:nvPr/>
        </p:nvSpPr>
        <p:spPr>
          <a:xfrm>
            <a:off x="4572231" y="1717828"/>
            <a:ext cx="2938439" cy="523220"/>
          </a:xfrm>
          <a:prstGeom prst="rect">
            <a:avLst/>
          </a:prstGeom>
          <a:noFill/>
        </p:spPr>
        <p:txBody>
          <a:bodyPr wrap="square" rtlCol="0">
            <a:spAutoFit/>
          </a:bodyPr>
          <a:lstStyle/>
          <a:p>
            <a:pPr algn="ctr"/>
            <a:r>
              <a:rPr lang="en-US" sz="2800" b="1">
                <a:latin typeface="Arial" panose="020B0604020202020204" pitchFamily="34" charset="0"/>
                <a:cs typeface="Arial" panose="020B0604020202020204" pitchFamily="34" charset="0"/>
              </a:rPr>
              <a:t>INSTRUCTIONS</a:t>
            </a:r>
          </a:p>
        </p:txBody>
      </p:sp>
      <p:sp>
        <p:nvSpPr>
          <p:cNvPr id="6" name="Text Placeholder 5">
            <a:extLst>
              <a:ext uri="{FF2B5EF4-FFF2-40B4-BE49-F238E27FC236}">
                <a16:creationId xmlns:a16="http://schemas.microsoft.com/office/drawing/2014/main" id="{D968A4BB-E5BC-53F0-67B0-9E19AFB50494}"/>
              </a:ext>
            </a:extLst>
          </p:cNvPr>
          <p:cNvSpPr>
            <a:spLocks noGrp="1"/>
          </p:cNvSpPr>
          <p:nvPr>
            <p:ph type="body" sz="quarter" idx="13"/>
          </p:nvPr>
        </p:nvSpPr>
        <p:spPr>
          <a:xfrm>
            <a:off x="838199" y="2358030"/>
            <a:ext cx="10569221" cy="8025948"/>
          </a:xfrm>
        </p:spPr>
        <p:txBody>
          <a:bodyPr>
            <a:normAutofit/>
          </a:bodyPr>
          <a:lstStyle/>
          <a:p>
            <a:pPr marL="742950" indent="-742950">
              <a:buFont typeface="+mj-lt"/>
              <a:buAutoNum type="arabicPeriod" startAt="79"/>
            </a:pPr>
            <a:r>
              <a:rPr lang="en-CA" dirty="0">
                <a:solidFill>
                  <a:srgbClr val="242424"/>
                </a:solidFill>
              </a:rPr>
              <a:t>Check </a:t>
            </a:r>
            <a:r>
              <a:rPr lang="en-CA" b="1" dirty="0">
                <a:solidFill>
                  <a:srgbClr val="242424"/>
                </a:solidFill>
              </a:rPr>
              <a:t>Enter New Contact </a:t>
            </a:r>
            <a:r>
              <a:rPr lang="en-CA" dirty="0">
                <a:solidFill>
                  <a:srgbClr val="242424"/>
                </a:solidFill>
              </a:rPr>
              <a:t>box.</a:t>
            </a:r>
          </a:p>
          <a:p>
            <a:pPr marL="742950" indent="-742950">
              <a:buFont typeface="+mj-lt"/>
              <a:buAutoNum type="arabicPeriod" startAt="79"/>
            </a:pPr>
            <a:r>
              <a:rPr lang="en-CA" dirty="0">
                <a:solidFill>
                  <a:srgbClr val="242424"/>
                </a:solidFill>
              </a:rPr>
              <a:t>Select </a:t>
            </a:r>
            <a:r>
              <a:rPr lang="en-CA" b="1" dirty="0">
                <a:solidFill>
                  <a:srgbClr val="242424"/>
                </a:solidFill>
              </a:rPr>
              <a:t>additional contact type(s) to apply </a:t>
            </a:r>
            <a:r>
              <a:rPr lang="en-CA" dirty="0">
                <a:solidFill>
                  <a:srgbClr val="242424"/>
                </a:solidFill>
              </a:rPr>
              <a:t>(Optional).</a:t>
            </a:r>
          </a:p>
          <a:p>
            <a:pPr marL="742950" indent="-742950">
              <a:buFont typeface="+mj-lt"/>
              <a:buAutoNum type="arabicPeriod" startAt="79"/>
            </a:pPr>
            <a:r>
              <a:rPr lang="en-CA" dirty="0">
                <a:solidFill>
                  <a:srgbClr val="242424"/>
                </a:solidFill>
              </a:rPr>
              <a:t>Enter a </a:t>
            </a:r>
            <a:r>
              <a:rPr lang="en-CA" b="1" dirty="0">
                <a:solidFill>
                  <a:srgbClr val="242424"/>
                </a:solidFill>
              </a:rPr>
              <a:t>Contact Label</a:t>
            </a:r>
            <a:r>
              <a:rPr lang="en-CA" dirty="0">
                <a:solidFill>
                  <a:srgbClr val="242424"/>
                </a:solidFill>
              </a:rPr>
              <a:t>*.</a:t>
            </a:r>
          </a:p>
          <a:p>
            <a:pPr marL="742950" indent="-742950">
              <a:buFont typeface="+mj-lt"/>
              <a:buAutoNum type="arabicPeriod" startAt="79"/>
            </a:pPr>
            <a:r>
              <a:rPr lang="en-CA" dirty="0">
                <a:solidFill>
                  <a:srgbClr val="242424"/>
                </a:solidFill>
              </a:rPr>
              <a:t>Enter a </a:t>
            </a:r>
            <a:r>
              <a:rPr lang="en-CA" b="1" dirty="0">
                <a:solidFill>
                  <a:srgbClr val="242424"/>
                </a:solidFill>
              </a:rPr>
              <a:t>First Name</a:t>
            </a:r>
            <a:r>
              <a:rPr lang="en-CA" dirty="0">
                <a:solidFill>
                  <a:srgbClr val="242424"/>
                </a:solidFill>
              </a:rPr>
              <a:t>*.</a:t>
            </a:r>
          </a:p>
          <a:p>
            <a:pPr marL="742950" indent="-742950">
              <a:buFont typeface="+mj-lt"/>
              <a:buAutoNum type="arabicPeriod" startAt="79"/>
            </a:pPr>
            <a:r>
              <a:rPr lang="en-CA" dirty="0">
                <a:solidFill>
                  <a:srgbClr val="242424"/>
                </a:solidFill>
              </a:rPr>
              <a:t>Enter a </a:t>
            </a:r>
            <a:r>
              <a:rPr lang="en-CA" b="1" dirty="0">
                <a:solidFill>
                  <a:srgbClr val="242424"/>
                </a:solidFill>
              </a:rPr>
              <a:t>Last Name</a:t>
            </a:r>
            <a:r>
              <a:rPr lang="en-CA" dirty="0">
                <a:solidFill>
                  <a:srgbClr val="242424"/>
                </a:solidFill>
              </a:rPr>
              <a:t>*.</a:t>
            </a:r>
          </a:p>
          <a:p>
            <a:pPr marL="571500" indent="-571500">
              <a:buFont typeface="Arial" panose="020B0604020202020204" pitchFamily="34" charset="0"/>
              <a:buChar char="•"/>
            </a:pPr>
            <a:endParaRPr lang="en-CA" dirty="0">
              <a:solidFill>
                <a:srgbClr val="242424"/>
              </a:solidFill>
            </a:endParaRPr>
          </a:p>
          <a:p>
            <a:pPr marL="571500" indent="-571500">
              <a:buFont typeface="Arial" panose="020B0604020202020204" pitchFamily="34" charset="0"/>
              <a:buChar char="•"/>
            </a:pPr>
            <a:endParaRPr lang="en-CA" dirty="0">
              <a:solidFill>
                <a:srgbClr val="242424"/>
              </a:solidFill>
            </a:endParaRPr>
          </a:p>
          <a:p>
            <a:pPr marL="457200" indent="-457200">
              <a:buFont typeface="Arial" panose="020B0604020202020204" pitchFamily="34" charset="0"/>
              <a:buChar char="•"/>
            </a:pPr>
            <a:endParaRPr lang="en-CA" sz="2800" dirty="0">
              <a:solidFill>
                <a:srgbClr val="242424"/>
              </a:solidFill>
            </a:endParaRPr>
          </a:p>
          <a:p>
            <a:pPr marL="777240"/>
            <a:endParaRPr lang="en-CA" sz="2800" dirty="0">
              <a:solidFill>
                <a:srgbClr val="242424"/>
              </a:solidFill>
            </a:endParaRPr>
          </a:p>
        </p:txBody>
      </p:sp>
      <p:pic>
        <p:nvPicPr>
          <p:cNvPr id="10" name="Picture 9">
            <a:extLst>
              <a:ext uri="{FF2B5EF4-FFF2-40B4-BE49-F238E27FC236}">
                <a16:creationId xmlns:a16="http://schemas.microsoft.com/office/drawing/2014/main" id="{1788F68F-CA82-891E-F732-B9EAF234C3FF}"/>
              </a:ext>
              <a:ext uri="{C183D7F6-B498-43B3-948B-1728B52AA6E4}">
                <adec:decorative xmlns:adec="http://schemas.microsoft.com/office/drawing/2017/decorative" val="1"/>
              </a:ext>
            </a:extLst>
          </p:cNvPr>
          <p:cNvPicPr>
            <a:picLocks/>
          </p:cNvPicPr>
          <p:nvPr/>
        </p:nvPicPr>
        <p:blipFill>
          <a:blip r:embed="rId3"/>
          <a:stretch>
            <a:fillRect/>
          </a:stretch>
        </p:blipFill>
        <p:spPr>
          <a:xfrm>
            <a:off x="1066799" y="6357868"/>
            <a:ext cx="10058400" cy="8229600"/>
          </a:xfrm>
          <a:prstGeom prst="rect">
            <a:avLst/>
          </a:prstGeom>
          <a:ln w="12700">
            <a:solidFill>
              <a:schemeClr val="tx1"/>
            </a:solidFill>
          </a:ln>
        </p:spPr>
      </p:pic>
      <p:sp>
        <p:nvSpPr>
          <p:cNvPr id="11" name="Rectangle 10">
            <a:extLst>
              <a:ext uri="{FF2B5EF4-FFF2-40B4-BE49-F238E27FC236}">
                <a16:creationId xmlns:a16="http://schemas.microsoft.com/office/drawing/2014/main" id="{192D7265-EFC8-1A42-C41C-064A2A1F52BD}"/>
              </a:ext>
              <a:ext uri="{C183D7F6-B498-43B3-948B-1728B52AA6E4}">
                <adec:decorative xmlns:adec="http://schemas.microsoft.com/office/drawing/2017/decorative" val="1"/>
              </a:ext>
            </a:extLst>
          </p:cNvPr>
          <p:cNvSpPr/>
          <p:nvPr/>
        </p:nvSpPr>
        <p:spPr>
          <a:xfrm>
            <a:off x="5007288" y="12324007"/>
            <a:ext cx="5423251" cy="590531"/>
          </a:xfrm>
          <a:prstGeom prst="rect">
            <a:avLst/>
          </a:prstGeom>
          <a:noFill/>
          <a:ln w="3810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Rectangle 11">
            <a:extLst>
              <a:ext uri="{FF2B5EF4-FFF2-40B4-BE49-F238E27FC236}">
                <a16:creationId xmlns:a16="http://schemas.microsoft.com/office/drawing/2014/main" id="{E7936E65-73DD-0DE4-964C-9E7939A8A46B}"/>
              </a:ext>
              <a:ext uri="{C183D7F6-B498-43B3-948B-1728B52AA6E4}">
                <adec:decorative xmlns:adec="http://schemas.microsoft.com/office/drawing/2017/decorative" val="1"/>
              </a:ext>
            </a:extLst>
          </p:cNvPr>
          <p:cNvSpPr/>
          <p:nvPr/>
        </p:nvSpPr>
        <p:spPr>
          <a:xfrm>
            <a:off x="5020654" y="13083034"/>
            <a:ext cx="5409886" cy="591904"/>
          </a:xfrm>
          <a:prstGeom prst="rect">
            <a:avLst/>
          </a:prstGeom>
          <a:noFill/>
          <a:ln w="3810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Rectangle 12">
            <a:extLst>
              <a:ext uri="{FF2B5EF4-FFF2-40B4-BE49-F238E27FC236}">
                <a16:creationId xmlns:a16="http://schemas.microsoft.com/office/drawing/2014/main" id="{9CB9F9F4-249B-72D6-277D-77ED697B655E}"/>
              </a:ext>
              <a:ext uri="{C183D7F6-B498-43B3-948B-1728B52AA6E4}">
                <adec:decorative xmlns:adec="http://schemas.microsoft.com/office/drawing/2017/decorative" val="1"/>
              </a:ext>
            </a:extLst>
          </p:cNvPr>
          <p:cNvSpPr/>
          <p:nvPr/>
        </p:nvSpPr>
        <p:spPr>
          <a:xfrm>
            <a:off x="5013972" y="13889116"/>
            <a:ext cx="5409886" cy="548640"/>
          </a:xfrm>
          <a:prstGeom prst="rect">
            <a:avLst/>
          </a:prstGeom>
          <a:noFill/>
          <a:ln w="3810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Rectangle 13">
            <a:extLst>
              <a:ext uri="{FF2B5EF4-FFF2-40B4-BE49-F238E27FC236}">
                <a16:creationId xmlns:a16="http://schemas.microsoft.com/office/drawing/2014/main" id="{C5F63B5D-6F11-D3B7-78B9-CDA440915CA9}"/>
              </a:ext>
              <a:ext uri="{C183D7F6-B498-43B3-948B-1728B52AA6E4}">
                <adec:decorative xmlns:adec="http://schemas.microsoft.com/office/drawing/2017/decorative" val="1"/>
              </a:ext>
            </a:extLst>
          </p:cNvPr>
          <p:cNvSpPr/>
          <p:nvPr/>
        </p:nvSpPr>
        <p:spPr>
          <a:xfrm>
            <a:off x="1332610" y="9261446"/>
            <a:ext cx="5670002" cy="452979"/>
          </a:xfrm>
          <a:prstGeom prst="rect">
            <a:avLst/>
          </a:prstGeom>
          <a:noFill/>
          <a:ln w="3810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5" name="Rectangle 14">
            <a:extLst>
              <a:ext uri="{FF2B5EF4-FFF2-40B4-BE49-F238E27FC236}">
                <a16:creationId xmlns:a16="http://schemas.microsoft.com/office/drawing/2014/main" id="{C94A31D0-D605-5BBA-BCC4-93424A89870F}"/>
              </a:ext>
              <a:ext uri="{C183D7F6-B498-43B3-948B-1728B52AA6E4}">
                <adec:decorative xmlns:adec="http://schemas.microsoft.com/office/drawing/2017/decorative" val="1"/>
              </a:ext>
            </a:extLst>
          </p:cNvPr>
          <p:cNvSpPr/>
          <p:nvPr/>
        </p:nvSpPr>
        <p:spPr>
          <a:xfrm>
            <a:off x="5007288" y="10072214"/>
            <a:ext cx="3603310" cy="2197758"/>
          </a:xfrm>
          <a:prstGeom prst="rect">
            <a:avLst/>
          </a:prstGeom>
          <a:noFill/>
          <a:ln w="3810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Oval 15">
            <a:extLst>
              <a:ext uri="{FF2B5EF4-FFF2-40B4-BE49-F238E27FC236}">
                <a16:creationId xmlns:a16="http://schemas.microsoft.com/office/drawing/2014/main" id="{90B3B0B3-B6C9-049A-6E99-4A01EAB3F5AB}"/>
              </a:ext>
              <a:ext uri="{C183D7F6-B498-43B3-948B-1728B52AA6E4}">
                <adec:decorative xmlns:adec="http://schemas.microsoft.com/office/drawing/2017/decorative" val="1"/>
              </a:ext>
            </a:extLst>
          </p:cNvPr>
          <p:cNvSpPr>
            <a:spLocks noChangeAspect="1"/>
          </p:cNvSpPr>
          <p:nvPr/>
        </p:nvSpPr>
        <p:spPr>
          <a:xfrm>
            <a:off x="7002612" y="9192513"/>
            <a:ext cx="548640" cy="548640"/>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latin typeface="Arial" panose="020B0604020202020204" pitchFamily="34" charset="0"/>
                <a:cs typeface="Arial" panose="020B0604020202020204" pitchFamily="34" charset="0"/>
              </a:rPr>
              <a:t>79</a:t>
            </a:r>
          </a:p>
        </p:txBody>
      </p:sp>
      <p:sp>
        <p:nvSpPr>
          <p:cNvPr id="17" name="Oval 16">
            <a:extLst>
              <a:ext uri="{FF2B5EF4-FFF2-40B4-BE49-F238E27FC236}">
                <a16:creationId xmlns:a16="http://schemas.microsoft.com/office/drawing/2014/main" id="{5711144C-9454-AE28-CFAF-F26D6B9724ED}"/>
              </a:ext>
              <a:ext uri="{C183D7F6-B498-43B3-948B-1728B52AA6E4}">
                <adec:decorative xmlns:adec="http://schemas.microsoft.com/office/drawing/2017/decorative" val="1"/>
              </a:ext>
            </a:extLst>
          </p:cNvPr>
          <p:cNvSpPr>
            <a:spLocks noChangeAspect="1"/>
          </p:cNvSpPr>
          <p:nvPr/>
        </p:nvSpPr>
        <p:spPr>
          <a:xfrm>
            <a:off x="8610598" y="10896773"/>
            <a:ext cx="548640" cy="548640"/>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latin typeface="Arial" panose="020B0604020202020204" pitchFamily="34" charset="0"/>
                <a:cs typeface="Arial" panose="020B0604020202020204" pitchFamily="34" charset="0"/>
              </a:rPr>
              <a:t>80</a:t>
            </a:r>
          </a:p>
        </p:txBody>
      </p:sp>
      <p:sp>
        <p:nvSpPr>
          <p:cNvPr id="18" name="Oval 17">
            <a:extLst>
              <a:ext uri="{FF2B5EF4-FFF2-40B4-BE49-F238E27FC236}">
                <a16:creationId xmlns:a16="http://schemas.microsoft.com/office/drawing/2014/main" id="{933732AC-3FD7-31F1-FFF0-DBE04EE57310}"/>
              </a:ext>
              <a:ext uri="{C183D7F6-B498-43B3-948B-1728B52AA6E4}">
                <adec:decorative xmlns:adec="http://schemas.microsoft.com/office/drawing/2017/decorative" val="1"/>
              </a:ext>
            </a:extLst>
          </p:cNvPr>
          <p:cNvSpPr>
            <a:spLocks noChangeAspect="1"/>
          </p:cNvSpPr>
          <p:nvPr/>
        </p:nvSpPr>
        <p:spPr>
          <a:xfrm>
            <a:off x="4458648" y="12341848"/>
            <a:ext cx="548640" cy="548640"/>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latin typeface="Arial" panose="020B0604020202020204" pitchFamily="34" charset="0"/>
                <a:cs typeface="Arial" panose="020B0604020202020204" pitchFamily="34" charset="0"/>
              </a:rPr>
              <a:t>81</a:t>
            </a:r>
          </a:p>
        </p:txBody>
      </p:sp>
      <p:sp>
        <p:nvSpPr>
          <p:cNvPr id="19" name="Oval 18">
            <a:extLst>
              <a:ext uri="{FF2B5EF4-FFF2-40B4-BE49-F238E27FC236}">
                <a16:creationId xmlns:a16="http://schemas.microsoft.com/office/drawing/2014/main" id="{6C37C2C8-DCCE-FFF8-F4B1-CA78F36B66D8}"/>
              </a:ext>
              <a:ext uri="{C183D7F6-B498-43B3-948B-1728B52AA6E4}">
                <adec:decorative xmlns:adec="http://schemas.microsoft.com/office/drawing/2017/decorative" val="1"/>
              </a:ext>
            </a:extLst>
          </p:cNvPr>
          <p:cNvSpPr>
            <a:spLocks noChangeAspect="1"/>
          </p:cNvSpPr>
          <p:nvPr/>
        </p:nvSpPr>
        <p:spPr>
          <a:xfrm>
            <a:off x="4458648" y="13889116"/>
            <a:ext cx="548640" cy="548640"/>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latin typeface="Arial" panose="020B0604020202020204" pitchFamily="34" charset="0"/>
                <a:cs typeface="Arial" panose="020B0604020202020204" pitchFamily="34" charset="0"/>
              </a:rPr>
              <a:t>83</a:t>
            </a:r>
          </a:p>
        </p:txBody>
      </p:sp>
      <p:sp>
        <p:nvSpPr>
          <p:cNvPr id="20" name="Oval 19">
            <a:extLst>
              <a:ext uri="{FF2B5EF4-FFF2-40B4-BE49-F238E27FC236}">
                <a16:creationId xmlns:a16="http://schemas.microsoft.com/office/drawing/2014/main" id="{B02B6660-0ADF-AF4B-4C56-C9B9B6336978}"/>
              </a:ext>
              <a:ext uri="{C183D7F6-B498-43B3-948B-1728B52AA6E4}">
                <adec:decorative xmlns:adec="http://schemas.microsoft.com/office/drawing/2017/decorative" val="1"/>
              </a:ext>
            </a:extLst>
          </p:cNvPr>
          <p:cNvSpPr>
            <a:spLocks noChangeAspect="1"/>
          </p:cNvSpPr>
          <p:nvPr/>
        </p:nvSpPr>
        <p:spPr>
          <a:xfrm>
            <a:off x="4472014" y="13104666"/>
            <a:ext cx="548640" cy="548640"/>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latin typeface="Arial" panose="020B0604020202020204" pitchFamily="34" charset="0"/>
                <a:cs typeface="Arial" panose="020B0604020202020204" pitchFamily="34" charset="0"/>
              </a:rPr>
              <a:t>82</a:t>
            </a:r>
          </a:p>
        </p:txBody>
      </p:sp>
      <p:sp>
        <p:nvSpPr>
          <p:cNvPr id="2" name="Date Placeholder 1">
            <a:extLst>
              <a:ext uri="{FF2B5EF4-FFF2-40B4-BE49-F238E27FC236}">
                <a16:creationId xmlns:a16="http://schemas.microsoft.com/office/drawing/2014/main" id="{F567F5EB-94A1-BDCE-F97F-1A7F2565913C}"/>
              </a:ext>
              <a:ext uri="{C183D7F6-B498-43B3-948B-1728B52AA6E4}">
                <adec:decorative xmlns:adec="http://schemas.microsoft.com/office/drawing/2017/decorative" val="1"/>
              </a:ext>
            </a:extLst>
          </p:cNvPr>
          <p:cNvSpPr>
            <a:spLocks noGrp="1"/>
          </p:cNvSpPr>
          <p:nvPr>
            <p:ph type="dt" sz="half" idx="10"/>
          </p:nvPr>
        </p:nvSpPr>
        <p:spPr/>
        <p:txBody>
          <a:bodyPr/>
          <a:lstStyle/>
          <a:p>
            <a:fld id="{AABB7832-A06D-4E8B-A914-BDD6443ECE72}" type="datetime1">
              <a:rPr lang="en-US" smtClean="0"/>
              <a:t>5/20/2026</a:t>
            </a:fld>
            <a:endParaRPr lang="en-US"/>
          </a:p>
        </p:txBody>
      </p:sp>
      <p:sp>
        <p:nvSpPr>
          <p:cNvPr id="3" name="Footer Placeholder 2">
            <a:extLst>
              <a:ext uri="{FF2B5EF4-FFF2-40B4-BE49-F238E27FC236}">
                <a16:creationId xmlns:a16="http://schemas.microsoft.com/office/drawing/2014/main" id="{9898C8BB-C484-C763-BDB6-62C35EA97E70}"/>
              </a:ext>
              <a:ext uri="{C183D7F6-B498-43B3-948B-1728B52AA6E4}">
                <adec:decorative xmlns:adec="http://schemas.microsoft.com/office/drawing/2017/decorative" val="1"/>
              </a:ext>
            </a:extLst>
          </p:cNvPr>
          <p:cNvSpPr>
            <a:spLocks noGrp="1"/>
          </p:cNvSpPr>
          <p:nvPr>
            <p:ph type="ftr" sz="quarter" idx="11"/>
          </p:nvPr>
        </p:nvSpPr>
        <p:spPr/>
        <p:txBody>
          <a:bodyPr/>
          <a:lstStyle/>
          <a:p>
            <a:r>
              <a:rPr lang="en-US"/>
              <a:t>Version 1</a:t>
            </a:r>
          </a:p>
        </p:txBody>
      </p:sp>
      <p:sp>
        <p:nvSpPr>
          <p:cNvPr id="4" name="Slide Number Placeholder 3">
            <a:extLst>
              <a:ext uri="{FF2B5EF4-FFF2-40B4-BE49-F238E27FC236}">
                <a16:creationId xmlns:a16="http://schemas.microsoft.com/office/drawing/2014/main" id="{CD10E703-3C5B-9B15-900F-1820FF074F41}"/>
              </a:ext>
              <a:ext uri="{C183D7F6-B498-43B3-948B-1728B52AA6E4}">
                <adec:decorative xmlns:adec="http://schemas.microsoft.com/office/drawing/2017/decorative" val="1"/>
              </a:ext>
            </a:extLst>
          </p:cNvPr>
          <p:cNvSpPr>
            <a:spLocks noGrp="1"/>
          </p:cNvSpPr>
          <p:nvPr>
            <p:ph type="sldNum" sz="quarter" idx="12"/>
          </p:nvPr>
        </p:nvSpPr>
        <p:spPr/>
        <p:txBody>
          <a:bodyPr/>
          <a:lstStyle/>
          <a:p>
            <a:fld id="{A178E8AA-DD40-477F-A66C-355F3DFD5912}" type="slidenum">
              <a:rPr lang="en-US" smtClean="0"/>
              <a:pPr/>
              <a:t>32</a:t>
            </a:fld>
            <a:endParaRPr lang="en-US"/>
          </a:p>
        </p:txBody>
      </p:sp>
    </p:spTree>
    <p:extLst>
      <p:ext uri="{BB962C8B-B14F-4D97-AF65-F5344CB8AC3E}">
        <p14:creationId xmlns:p14="http://schemas.microsoft.com/office/powerpoint/2010/main" val="49664572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42C7CDE-D788-4A28-2050-486912D51B79}"/>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4ED1369B-9F4F-1115-6ADC-B3D0185159D9}"/>
              </a:ext>
            </a:extLst>
          </p:cNvPr>
          <p:cNvSpPr>
            <a:spLocks noGrp="1"/>
          </p:cNvSpPr>
          <p:nvPr>
            <p:ph type="title"/>
          </p:nvPr>
        </p:nvSpPr>
        <p:spPr/>
        <p:txBody>
          <a:bodyPr>
            <a:noAutofit/>
          </a:bodyPr>
          <a:lstStyle/>
          <a:p>
            <a:r>
              <a:rPr lang="en-US"/>
              <a:t>Register as a Prospective Supplier</a:t>
            </a:r>
            <a:br>
              <a:rPr lang="en-US"/>
            </a:br>
            <a:r>
              <a:rPr lang="en-US"/>
              <a:t>(Part </a:t>
            </a:r>
            <a:r>
              <a:rPr lang="en-US" dirty="0"/>
              <a:t>32 </a:t>
            </a:r>
            <a:r>
              <a:rPr lang="en-US"/>
              <a:t>of </a:t>
            </a:r>
            <a:r>
              <a:rPr lang="en-US" dirty="0"/>
              <a:t>49</a:t>
            </a:r>
            <a:r>
              <a:rPr lang="en-US"/>
              <a:t>)</a:t>
            </a:r>
          </a:p>
        </p:txBody>
      </p:sp>
      <p:sp>
        <p:nvSpPr>
          <p:cNvPr id="7" name="TextBox 6">
            <a:extLst>
              <a:ext uri="{FF2B5EF4-FFF2-40B4-BE49-F238E27FC236}">
                <a16:creationId xmlns:a16="http://schemas.microsoft.com/office/drawing/2014/main" id="{1481AD38-3FF3-C7A6-DA4A-15ACBF9D7FF4}"/>
              </a:ext>
              <a:ext uri="{C183D7F6-B498-43B3-948B-1728B52AA6E4}">
                <adec:decorative xmlns:adec="http://schemas.microsoft.com/office/drawing/2017/decorative" val="0"/>
              </a:ext>
            </a:extLst>
          </p:cNvPr>
          <p:cNvSpPr txBox="1"/>
          <p:nvPr/>
        </p:nvSpPr>
        <p:spPr>
          <a:xfrm>
            <a:off x="4667694" y="1717828"/>
            <a:ext cx="2856613" cy="523220"/>
          </a:xfrm>
          <a:prstGeom prst="rect">
            <a:avLst/>
          </a:prstGeom>
          <a:noFill/>
        </p:spPr>
        <p:txBody>
          <a:bodyPr wrap="square" rtlCol="0">
            <a:spAutoFit/>
          </a:bodyPr>
          <a:lstStyle/>
          <a:p>
            <a:pPr algn="ctr"/>
            <a:r>
              <a:rPr lang="en-US" sz="2800" b="1">
                <a:latin typeface="Arial" panose="020B0604020202020204" pitchFamily="34" charset="0"/>
                <a:cs typeface="Arial" panose="020B0604020202020204" pitchFamily="34" charset="0"/>
              </a:rPr>
              <a:t>INSTRUCTIONS</a:t>
            </a:r>
          </a:p>
        </p:txBody>
      </p:sp>
      <p:sp>
        <p:nvSpPr>
          <p:cNvPr id="6" name="Text Placeholder 5">
            <a:extLst>
              <a:ext uri="{FF2B5EF4-FFF2-40B4-BE49-F238E27FC236}">
                <a16:creationId xmlns:a16="http://schemas.microsoft.com/office/drawing/2014/main" id="{51BDE819-029B-CEA6-5D8B-CDB8E3846E70}"/>
              </a:ext>
            </a:extLst>
          </p:cNvPr>
          <p:cNvSpPr>
            <a:spLocks noGrp="1"/>
          </p:cNvSpPr>
          <p:nvPr>
            <p:ph type="body" sz="quarter" idx="13"/>
          </p:nvPr>
        </p:nvSpPr>
        <p:spPr>
          <a:xfrm>
            <a:off x="838199" y="2358030"/>
            <a:ext cx="10569221" cy="8025948"/>
          </a:xfrm>
        </p:spPr>
        <p:txBody>
          <a:bodyPr>
            <a:normAutofit/>
          </a:bodyPr>
          <a:lstStyle/>
          <a:p>
            <a:pPr marL="742950" indent="-742950">
              <a:buFont typeface="+mj-lt"/>
              <a:buAutoNum type="arabicPeriod" startAt="84"/>
            </a:pPr>
            <a:r>
              <a:rPr lang="en-CA" dirty="0">
                <a:solidFill>
                  <a:srgbClr val="242424"/>
                </a:solidFill>
              </a:rPr>
              <a:t>Enter a </a:t>
            </a:r>
            <a:r>
              <a:rPr lang="en-CA" b="1" dirty="0">
                <a:solidFill>
                  <a:srgbClr val="242424"/>
                </a:solidFill>
              </a:rPr>
              <a:t>Position Title </a:t>
            </a:r>
            <a:r>
              <a:rPr lang="en-CA" dirty="0">
                <a:solidFill>
                  <a:srgbClr val="242424"/>
                </a:solidFill>
              </a:rPr>
              <a:t>(optional). </a:t>
            </a:r>
          </a:p>
          <a:p>
            <a:pPr marL="742950" indent="-742950">
              <a:buFont typeface="+mj-lt"/>
              <a:buAutoNum type="arabicPeriod" startAt="84"/>
            </a:pPr>
            <a:r>
              <a:rPr lang="en-CA" dirty="0">
                <a:solidFill>
                  <a:srgbClr val="242424"/>
                </a:solidFill>
              </a:rPr>
              <a:t>Enter an </a:t>
            </a:r>
            <a:r>
              <a:rPr lang="en-CA" b="1" dirty="0">
                <a:solidFill>
                  <a:srgbClr val="242424"/>
                </a:solidFill>
              </a:rPr>
              <a:t>Email</a:t>
            </a:r>
            <a:r>
              <a:rPr lang="en-CA" dirty="0">
                <a:solidFill>
                  <a:srgbClr val="242424"/>
                </a:solidFill>
              </a:rPr>
              <a:t>*.</a:t>
            </a:r>
          </a:p>
          <a:p>
            <a:pPr marL="742950" indent="-742950">
              <a:buFont typeface="+mj-lt"/>
              <a:buAutoNum type="arabicPeriod" startAt="84"/>
            </a:pPr>
            <a:r>
              <a:rPr lang="en-CA" dirty="0">
                <a:solidFill>
                  <a:srgbClr val="242424"/>
                </a:solidFill>
              </a:rPr>
              <a:t>Enter a </a:t>
            </a:r>
            <a:r>
              <a:rPr lang="en-CA" b="1" dirty="0">
                <a:solidFill>
                  <a:srgbClr val="242424"/>
                </a:solidFill>
              </a:rPr>
              <a:t>Phone</a:t>
            </a:r>
            <a:r>
              <a:rPr lang="en-CA" dirty="0">
                <a:solidFill>
                  <a:srgbClr val="242424"/>
                </a:solidFill>
              </a:rPr>
              <a:t>*.</a:t>
            </a:r>
          </a:p>
          <a:p>
            <a:pPr marL="742950" indent="-742950">
              <a:buFont typeface="+mj-lt"/>
              <a:buAutoNum type="arabicPeriod" startAt="84"/>
            </a:pPr>
            <a:r>
              <a:rPr lang="en-CA" dirty="0">
                <a:solidFill>
                  <a:srgbClr val="242424"/>
                </a:solidFill>
              </a:rPr>
              <a:t>Enter a </a:t>
            </a:r>
            <a:r>
              <a:rPr lang="en-CA" b="1" dirty="0">
                <a:solidFill>
                  <a:srgbClr val="242424"/>
                </a:solidFill>
              </a:rPr>
              <a:t>Toll Free Phone </a:t>
            </a:r>
            <a:r>
              <a:rPr lang="en-CA" dirty="0">
                <a:solidFill>
                  <a:srgbClr val="242424"/>
                </a:solidFill>
              </a:rPr>
              <a:t>(optional). </a:t>
            </a:r>
          </a:p>
          <a:p>
            <a:pPr marL="742950" indent="-742950">
              <a:buFont typeface="+mj-lt"/>
              <a:buAutoNum type="arabicPeriod" startAt="84"/>
            </a:pPr>
            <a:r>
              <a:rPr lang="en-CA" dirty="0">
                <a:solidFill>
                  <a:srgbClr val="242424"/>
                </a:solidFill>
              </a:rPr>
              <a:t>Enter a </a:t>
            </a:r>
            <a:r>
              <a:rPr lang="en-CA" b="1" dirty="0">
                <a:solidFill>
                  <a:srgbClr val="242424"/>
                </a:solidFill>
              </a:rPr>
              <a:t>Fax </a:t>
            </a:r>
            <a:r>
              <a:rPr lang="en-CA" dirty="0">
                <a:solidFill>
                  <a:srgbClr val="242424"/>
                </a:solidFill>
              </a:rPr>
              <a:t>(optional). </a:t>
            </a:r>
          </a:p>
          <a:p>
            <a:pPr marL="742950" indent="-742950">
              <a:buFont typeface="+mj-lt"/>
              <a:buAutoNum type="arabicPeriod" startAt="84"/>
            </a:pPr>
            <a:r>
              <a:rPr lang="en-CA" dirty="0">
                <a:solidFill>
                  <a:srgbClr val="242424"/>
                </a:solidFill>
              </a:rPr>
              <a:t>Click </a:t>
            </a:r>
            <a:r>
              <a:rPr lang="en-CA" b="1" dirty="0">
                <a:solidFill>
                  <a:srgbClr val="242424"/>
                </a:solidFill>
              </a:rPr>
              <a:t>Save Changes</a:t>
            </a:r>
            <a:r>
              <a:rPr lang="en-CA" dirty="0">
                <a:solidFill>
                  <a:srgbClr val="242424"/>
                </a:solidFill>
              </a:rPr>
              <a:t>. </a:t>
            </a:r>
          </a:p>
          <a:p>
            <a:pPr marL="571500" indent="-571500">
              <a:buFont typeface="Arial" panose="020B0604020202020204" pitchFamily="34" charset="0"/>
              <a:buChar char="•"/>
            </a:pPr>
            <a:endParaRPr lang="en-CA" dirty="0">
              <a:solidFill>
                <a:srgbClr val="242424"/>
              </a:solidFill>
            </a:endParaRPr>
          </a:p>
          <a:p>
            <a:pPr marL="571500" indent="-571500">
              <a:buFont typeface="Arial" panose="020B0604020202020204" pitchFamily="34" charset="0"/>
              <a:buChar char="•"/>
            </a:pPr>
            <a:endParaRPr lang="en-CA" dirty="0">
              <a:solidFill>
                <a:srgbClr val="242424"/>
              </a:solidFill>
            </a:endParaRPr>
          </a:p>
          <a:p>
            <a:pPr marL="571500" indent="-571500">
              <a:buFont typeface="Arial" panose="020B0604020202020204" pitchFamily="34" charset="0"/>
              <a:buChar char="•"/>
            </a:pPr>
            <a:endParaRPr lang="en-CA" dirty="0">
              <a:solidFill>
                <a:srgbClr val="242424"/>
              </a:solidFill>
            </a:endParaRPr>
          </a:p>
          <a:p>
            <a:pPr marL="457200" indent="-457200">
              <a:buFont typeface="Arial" panose="020B0604020202020204" pitchFamily="34" charset="0"/>
              <a:buChar char="•"/>
            </a:pPr>
            <a:endParaRPr lang="en-CA" sz="2800" dirty="0">
              <a:solidFill>
                <a:srgbClr val="242424"/>
              </a:solidFill>
            </a:endParaRPr>
          </a:p>
          <a:p>
            <a:pPr marL="777240"/>
            <a:endParaRPr lang="en-CA" sz="2800" dirty="0">
              <a:solidFill>
                <a:srgbClr val="242424"/>
              </a:solidFill>
            </a:endParaRPr>
          </a:p>
        </p:txBody>
      </p:sp>
      <p:pic>
        <p:nvPicPr>
          <p:cNvPr id="11" name="Picture 10">
            <a:extLst>
              <a:ext uri="{FF2B5EF4-FFF2-40B4-BE49-F238E27FC236}">
                <a16:creationId xmlns:a16="http://schemas.microsoft.com/office/drawing/2014/main" id="{94555B7A-C80D-476A-EF6B-703DC1768ECF}"/>
              </a:ext>
              <a:ext uri="{C183D7F6-B498-43B3-948B-1728B52AA6E4}">
                <adec:decorative xmlns:adec="http://schemas.microsoft.com/office/drawing/2017/decorative" val="1"/>
              </a:ext>
            </a:extLst>
          </p:cNvPr>
          <p:cNvPicPr>
            <a:picLocks/>
          </p:cNvPicPr>
          <p:nvPr/>
        </p:nvPicPr>
        <p:blipFill>
          <a:blip r:embed="rId3"/>
          <a:stretch>
            <a:fillRect/>
          </a:stretch>
        </p:blipFill>
        <p:spPr>
          <a:xfrm>
            <a:off x="1981200" y="6319852"/>
            <a:ext cx="8229600" cy="9144000"/>
          </a:xfrm>
          <a:prstGeom prst="rect">
            <a:avLst/>
          </a:prstGeom>
          <a:ln w="12700">
            <a:solidFill>
              <a:schemeClr val="tx1"/>
            </a:solidFill>
          </a:ln>
        </p:spPr>
      </p:pic>
      <p:sp>
        <p:nvSpPr>
          <p:cNvPr id="12" name="Rectangle 11">
            <a:extLst>
              <a:ext uri="{FF2B5EF4-FFF2-40B4-BE49-F238E27FC236}">
                <a16:creationId xmlns:a16="http://schemas.microsoft.com/office/drawing/2014/main" id="{DC9EF57F-6528-B5CF-C340-32764D20B8F7}"/>
              </a:ext>
              <a:ext uri="{C183D7F6-B498-43B3-948B-1728B52AA6E4}">
                <adec:decorative xmlns:adec="http://schemas.microsoft.com/office/drawing/2017/decorative" val="1"/>
              </a:ext>
            </a:extLst>
          </p:cNvPr>
          <p:cNvSpPr/>
          <p:nvPr/>
        </p:nvSpPr>
        <p:spPr>
          <a:xfrm>
            <a:off x="5038028" y="10209260"/>
            <a:ext cx="5053637" cy="525865"/>
          </a:xfrm>
          <a:prstGeom prst="rect">
            <a:avLst/>
          </a:prstGeom>
          <a:noFill/>
          <a:ln w="3810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Rectangle 12">
            <a:extLst>
              <a:ext uri="{FF2B5EF4-FFF2-40B4-BE49-F238E27FC236}">
                <a16:creationId xmlns:a16="http://schemas.microsoft.com/office/drawing/2014/main" id="{8BD5F5B3-92B6-098A-3D86-3A83C01E9955}"/>
              </a:ext>
              <a:ext uri="{C183D7F6-B498-43B3-948B-1728B52AA6E4}">
                <adec:decorative xmlns:adec="http://schemas.microsoft.com/office/drawing/2017/decorative" val="1"/>
              </a:ext>
            </a:extLst>
          </p:cNvPr>
          <p:cNvSpPr/>
          <p:nvPr/>
        </p:nvSpPr>
        <p:spPr>
          <a:xfrm>
            <a:off x="5022161" y="10916874"/>
            <a:ext cx="5053637" cy="477969"/>
          </a:xfrm>
          <a:prstGeom prst="rect">
            <a:avLst/>
          </a:prstGeom>
          <a:noFill/>
          <a:ln w="3810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Rectangle 13">
            <a:extLst>
              <a:ext uri="{FF2B5EF4-FFF2-40B4-BE49-F238E27FC236}">
                <a16:creationId xmlns:a16="http://schemas.microsoft.com/office/drawing/2014/main" id="{F29097B0-9CF4-7866-FE67-0B38DC53FD52}"/>
              </a:ext>
              <a:ext uri="{C183D7F6-B498-43B3-948B-1728B52AA6E4}">
                <adec:decorative xmlns:adec="http://schemas.microsoft.com/office/drawing/2017/decorative" val="1"/>
              </a:ext>
            </a:extLst>
          </p:cNvPr>
          <p:cNvSpPr/>
          <p:nvPr/>
        </p:nvSpPr>
        <p:spPr>
          <a:xfrm>
            <a:off x="5038027" y="11564885"/>
            <a:ext cx="4882587" cy="477969"/>
          </a:xfrm>
          <a:prstGeom prst="rect">
            <a:avLst/>
          </a:prstGeom>
          <a:noFill/>
          <a:ln w="3810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5" name="Rectangle 14">
            <a:extLst>
              <a:ext uri="{FF2B5EF4-FFF2-40B4-BE49-F238E27FC236}">
                <a16:creationId xmlns:a16="http://schemas.microsoft.com/office/drawing/2014/main" id="{292E59E2-C63C-BC68-71DE-B5F2E9028386}"/>
              </a:ext>
              <a:ext uri="{C183D7F6-B498-43B3-948B-1728B52AA6E4}">
                <adec:decorative xmlns:adec="http://schemas.microsoft.com/office/drawing/2017/decorative" val="1"/>
              </a:ext>
            </a:extLst>
          </p:cNvPr>
          <p:cNvSpPr/>
          <p:nvPr/>
        </p:nvSpPr>
        <p:spPr>
          <a:xfrm>
            <a:off x="5038027" y="12503054"/>
            <a:ext cx="4882587" cy="477969"/>
          </a:xfrm>
          <a:prstGeom prst="rect">
            <a:avLst/>
          </a:prstGeom>
          <a:noFill/>
          <a:ln w="3810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Rectangle 15">
            <a:extLst>
              <a:ext uri="{FF2B5EF4-FFF2-40B4-BE49-F238E27FC236}">
                <a16:creationId xmlns:a16="http://schemas.microsoft.com/office/drawing/2014/main" id="{32168E63-48E2-22E7-8422-B55241ED1F3A}"/>
              </a:ext>
              <a:ext uri="{C183D7F6-B498-43B3-948B-1728B52AA6E4}">
                <adec:decorative xmlns:adec="http://schemas.microsoft.com/office/drawing/2017/decorative" val="1"/>
              </a:ext>
            </a:extLst>
          </p:cNvPr>
          <p:cNvSpPr/>
          <p:nvPr/>
        </p:nvSpPr>
        <p:spPr>
          <a:xfrm>
            <a:off x="5038028" y="13468876"/>
            <a:ext cx="2646692" cy="477969"/>
          </a:xfrm>
          <a:prstGeom prst="rect">
            <a:avLst/>
          </a:prstGeom>
          <a:noFill/>
          <a:ln w="3810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7" name="Rectangle 16">
            <a:extLst>
              <a:ext uri="{FF2B5EF4-FFF2-40B4-BE49-F238E27FC236}">
                <a16:creationId xmlns:a16="http://schemas.microsoft.com/office/drawing/2014/main" id="{62868415-C0A9-E162-475B-B6C3996FA428}"/>
              </a:ext>
              <a:ext uri="{C183D7F6-B498-43B3-948B-1728B52AA6E4}">
                <adec:decorative xmlns:adec="http://schemas.microsoft.com/office/drawing/2017/decorative" val="1"/>
              </a:ext>
            </a:extLst>
          </p:cNvPr>
          <p:cNvSpPr/>
          <p:nvPr/>
        </p:nvSpPr>
        <p:spPr>
          <a:xfrm>
            <a:off x="8367714" y="14778429"/>
            <a:ext cx="1723951" cy="532356"/>
          </a:xfrm>
          <a:prstGeom prst="rect">
            <a:avLst/>
          </a:prstGeom>
          <a:noFill/>
          <a:ln w="3810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Oval 17">
            <a:extLst>
              <a:ext uri="{FF2B5EF4-FFF2-40B4-BE49-F238E27FC236}">
                <a16:creationId xmlns:a16="http://schemas.microsoft.com/office/drawing/2014/main" id="{6225308E-7DCD-F902-0482-F668DF990AD7}"/>
              </a:ext>
              <a:ext uri="{C183D7F6-B498-43B3-948B-1728B52AA6E4}">
                <adec:decorative xmlns:adec="http://schemas.microsoft.com/office/drawing/2017/decorative" val="1"/>
              </a:ext>
            </a:extLst>
          </p:cNvPr>
          <p:cNvSpPr>
            <a:spLocks noChangeAspect="1"/>
          </p:cNvSpPr>
          <p:nvPr/>
        </p:nvSpPr>
        <p:spPr>
          <a:xfrm>
            <a:off x="4473521" y="12483977"/>
            <a:ext cx="548640" cy="548640"/>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latin typeface="Arial" panose="020B0604020202020204" pitchFamily="34" charset="0"/>
                <a:cs typeface="Arial" panose="020B0604020202020204" pitchFamily="34" charset="0"/>
              </a:rPr>
              <a:t>87</a:t>
            </a:r>
          </a:p>
        </p:txBody>
      </p:sp>
      <p:sp>
        <p:nvSpPr>
          <p:cNvPr id="19" name="Oval 18">
            <a:extLst>
              <a:ext uri="{FF2B5EF4-FFF2-40B4-BE49-F238E27FC236}">
                <a16:creationId xmlns:a16="http://schemas.microsoft.com/office/drawing/2014/main" id="{7030FDB0-1411-A50A-ABB9-F335D0F56137}"/>
              </a:ext>
              <a:ext uri="{C183D7F6-B498-43B3-948B-1728B52AA6E4}">
                <adec:decorative xmlns:adec="http://schemas.microsoft.com/office/drawing/2017/decorative" val="1"/>
              </a:ext>
            </a:extLst>
          </p:cNvPr>
          <p:cNvSpPr>
            <a:spLocks noChangeAspect="1"/>
          </p:cNvSpPr>
          <p:nvPr/>
        </p:nvSpPr>
        <p:spPr>
          <a:xfrm>
            <a:off x="4489388" y="13444276"/>
            <a:ext cx="548640" cy="548640"/>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latin typeface="Arial" panose="020B0604020202020204" pitchFamily="34" charset="0"/>
                <a:cs typeface="Arial" panose="020B0604020202020204" pitchFamily="34" charset="0"/>
              </a:rPr>
              <a:t>88</a:t>
            </a:r>
          </a:p>
        </p:txBody>
      </p:sp>
      <p:sp>
        <p:nvSpPr>
          <p:cNvPr id="20" name="Oval 19">
            <a:extLst>
              <a:ext uri="{FF2B5EF4-FFF2-40B4-BE49-F238E27FC236}">
                <a16:creationId xmlns:a16="http://schemas.microsoft.com/office/drawing/2014/main" id="{54502A02-358A-AC82-D558-23CADF082D20}"/>
              </a:ext>
              <a:ext uri="{C183D7F6-B498-43B3-948B-1728B52AA6E4}">
                <adec:decorative xmlns:adec="http://schemas.microsoft.com/office/drawing/2017/decorative" val="1"/>
              </a:ext>
            </a:extLst>
          </p:cNvPr>
          <p:cNvSpPr>
            <a:spLocks noChangeAspect="1"/>
          </p:cNvSpPr>
          <p:nvPr/>
        </p:nvSpPr>
        <p:spPr>
          <a:xfrm>
            <a:off x="4489388" y="10195559"/>
            <a:ext cx="548640" cy="548640"/>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latin typeface="Arial" panose="020B0604020202020204" pitchFamily="34" charset="0"/>
                <a:cs typeface="Arial" panose="020B0604020202020204" pitchFamily="34" charset="0"/>
              </a:rPr>
              <a:t>84</a:t>
            </a:r>
          </a:p>
        </p:txBody>
      </p:sp>
      <p:sp>
        <p:nvSpPr>
          <p:cNvPr id="21" name="Oval 20">
            <a:extLst>
              <a:ext uri="{FF2B5EF4-FFF2-40B4-BE49-F238E27FC236}">
                <a16:creationId xmlns:a16="http://schemas.microsoft.com/office/drawing/2014/main" id="{6F714183-B1B7-306B-3C71-CD784E3BE424}"/>
              </a:ext>
              <a:ext uri="{C183D7F6-B498-43B3-948B-1728B52AA6E4}">
                <adec:decorative xmlns:adec="http://schemas.microsoft.com/office/drawing/2017/decorative" val="1"/>
              </a:ext>
            </a:extLst>
          </p:cNvPr>
          <p:cNvSpPr>
            <a:spLocks noChangeAspect="1"/>
          </p:cNvSpPr>
          <p:nvPr/>
        </p:nvSpPr>
        <p:spPr>
          <a:xfrm>
            <a:off x="4460440" y="10881538"/>
            <a:ext cx="548640" cy="548640"/>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latin typeface="Arial" panose="020B0604020202020204" pitchFamily="34" charset="0"/>
                <a:cs typeface="Arial" panose="020B0604020202020204" pitchFamily="34" charset="0"/>
              </a:rPr>
              <a:t>85</a:t>
            </a:r>
          </a:p>
        </p:txBody>
      </p:sp>
      <p:sp>
        <p:nvSpPr>
          <p:cNvPr id="22" name="Oval 21">
            <a:extLst>
              <a:ext uri="{FF2B5EF4-FFF2-40B4-BE49-F238E27FC236}">
                <a16:creationId xmlns:a16="http://schemas.microsoft.com/office/drawing/2014/main" id="{D3D4FA96-F2C4-FCCE-3FE3-BBB9ADD0B7CC}"/>
              </a:ext>
              <a:ext uri="{C183D7F6-B498-43B3-948B-1728B52AA6E4}">
                <adec:decorative xmlns:adec="http://schemas.microsoft.com/office/drawing/2017/decorative" val="1"/>
              </a:ext>
            </a:extLst>
          </p:cNvPr>
          <p:cNvSpPr>
            <a:spLocks noChangeAspect="1"/>
          </p:cNvSpPr>
          <p:nvPr/>
        </p:nvSpPr>
        <p:spPr>
          <a:xfrm>
            <a:off x="4473521" y="11523678"/>
            <a:ext cx="548640" cy="548640"/>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latin typeface="Arial" panose="020B0604020202020204" pitchFamily="34" charset="0"/>
                <a:cs typeface="Arial" panose="020B0604020202020204" pitchFamily="34" charset="0"/>
              </a:rPr>
              <a:t>86</a:t>
            </a:r>
          </a:p>
        </p:txBody>
      </p:sp>
      <p:sp>
        <p:nvSpPr>
          <p:cNvPr id="23" name="Oval 22">
            <a:extLst>
              <a:ext uri="{FF2B5EF4-FFF2-40B4-BE49-F238E27FC236}">
                <a16:creationId xmlns:a16="http://schemas.microsoft.com/office/drawing/2014/main" id="{F3C98F1A-0497-22A1-6590-389B40423FC1}"/>
              </a:ext>
              <a:ext uri="{C183D7F6-B498-43B3-948B-1728B52AA6E4}">
                <adec:decorative xmlns:adec="http://schemas.microsoft.com/office/drawing/2017/decorative" val="1"/>
              </a:ext>
            </a:extLst>
          </p:cNvPr>
          <p:cNvSpPr>
            <a:spLocks noChangeAspect="1"/>
          </p:cNvSpPr>
          <p:nvPr/>
        </p:nvSpPr>
        <p:spPr>
          <a:xfrm>
            <a:off x="8911914" y="14229789"/>
            <a:ext cx="548640" cy="548640"/>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latin typeface="Arial" panose="020B0604020202020204" pitchFamily="34" charset="0"/>
                <a:cs typeface="Arial" panose="020B0604020202020204" pitchFamily="34" charset="0"/>
              </a:rPr>
              <a:t>89</a:t>
            </a:r>
          </a:p>
        </p:txBody>
      </p:sp>
      <p:sp>
        <p:nvSpPr>
          <p:cNvPr id="2" name="Date Placeholder 1">
            <a:extLst>
              <a:ext uri="{FF2B5EF4-FFF2-40B4-BE49-F238E27FC236}">
                <a16:creationId xmlns:a16="http://schemas.microsoft.com/office/drawing/2014/main" id="{69D5F79E-B5CA-137A-FCC9-7ED770B616B0}"/>
              </a:ext>
              <a:ext uri="{C183D7F6-B498-43B3-948B-1728B52AA6E4}">
                <adec:decorative xmlns:adec="http://schemas.microsoft.com/office/drawing/2017/decorative" val="1"/>
              </a:ext>
            </a:extLst>
          </p:cNvPr>
          <p:cNvSpPr>
            <a:spLocks noGrp="1"/>
          </p:cNvSpPr>
          <p:nvPr>
            <p:ph type="dt" sz="half" idx="10"/>
          </p:nvPr>
        </p:nvSpPr>
        <p:spPr/>
        <p:txBody>
          <a:bodyPr/>
          <a:lstStyle/>
          <a:p>
            <a:fld id="{AABB7832-A06D-4E8B-A914-BDD6443ECE72}" type="datetime1">
              <a:rPr lang="en-US" smtClean="0"/>
              <a:t>5/20/2026</a:t>
            </a:fld>
            <a:endParaRPr lang="en-US"/>
          </a:p>
        </p:txBody>
      </p:sp>
      <p:sp>
        <p:nvSpPr>
          <p:cNvPr id="3" name="Footer Placeholder 2">
            <a:extLst>
              <a:ext uri="{FF2B5EF4-FFF2-40B4-BE49-F238E27FC236}">
                <a16:creationId xmlns:a16="http://schemas.microsoft.com/office/drawing/2014/main" id="{DB14141D-F81A-39C8-0392-A683B9ED35DA}"/>
              </a:ext>
              <a:ext uri="{C183D7F6-B498-43B3-948B-1728B52AA6E4}">
                <adec:decorative xmlns:adec="http://schemas.microsoft.com/office/drawing/2017/decorative" val="1"/>
              </a:ext>
            </a:extLst>
          </p:cNvPr>
          <p:cNvSpPr>
            <a:spLocks noGrp="1"/>
          </p:cNvSpPr>
          <p:nvPr>
            <p:ph type="ftr" sz="quarter" idx="11"/>
          </p:nvPr>
        </p:nvSpPr>
        <p:spPr/>
        <p:txBody>
          <a:bodyPr/>
          <a:lstStyle/>
          <a:p>
            <a:r>
              <a:rPr lang="en-US"/>
              <a:t>Version 1</a:t>
            </a:r>
          </a:p>
        </p:txBody>
      </p:sp>
      <p:sp>
        <p:nvSpPr>
          <p:cNvPr id="4" name="Slide Number Placeholder 3">
            <a:extLst>
              <a:ext uri="{FF2B5EF4-FFF2-40B4-BE49-F238E27FC236}">
                <a16:creationId xmlns:a16="http://schemas.microsoft.com/office/drawing/2014/main" id="{D0C860E8-6A6E-A610-122D-237906ACDF93}"/>
              </a:ext>
              <a:ext uri="{C183D7F6-B498-43B3-948B-1728B52AA6E4}">
                <adec:decorative xmlns:adec="http://schemas.microsoft.com/office/drawing/2017/decorative" val="1"/>
              </a:ext>
            </a:extLst>
          </p:cNvPr>
          <p:cNvSpPr>
            <a:spLocks noGrp="1"/>
          </p:cNvSpPr>
          <p:nvPr>
            <p:ph type="sldNum" sz="quarter" idx="12"/>
          </p:nvPr>
        </p:nvSpPr>
        <p:spPr/>
        <p:txBody>
          <a:bodyPr/>
          <a:lstStyle/>
          <a:p>
            <a:fld id="{A178E8AA-DD40-477F-A66C-355F3DFD5912}" type="slidenum">
              <a:rPr lang="en-US" smtClean="0"/>
              <a:pPr/>
              <a:t>33</a:t>
            </a:fld>
            <a:endParaRPr lang="en-US"/>
          </a:p>
        </p:txBody>
      </p:sp>
    </p:spTree>
    <p:extLst>
      <p:ext uri="{BB962C8B-B14F-4D97-AF65-F5344CB8AC3E}">
        <p14:creationId xmlns:p14="http://schemas.microsoft.com/office/powerpoint/2010/main" val="276343906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1A0870B-3C5B-6A85-9F2F-3797241EA341}"/>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BE8350A7-D48E-7321-D571-CE348A95F403}"/>
              </a:ext>
            </a:extLst>
          </p:cNvPr>
          <p:cNvSpPr>
            <a:spLocks noGrp="1"/>
          </p:cNvSpPr>
          <p:nvPr>
            <p:ph type="title"/>
          </p:nvPr>
        </p:nvSpPr>
        <p:spPr/>
        <p:txBody>
          <a:bodyPr>
            <a:noAutofit/>
          </a:bodyPr>
          <a:lstStyle/>
          <a:p>
            <a:r>
              <a:rPr lang="en-US"/>
              <a:t>Register as a Prospective Supplier</a:t>
            </a:r>
            <a:br>
              <a:rPr lang="en-US"/>
            </a:br>
            <a:r>
              <a:rPr lang="en-US"/>
              <a:t>(Part </a:t>
            </a:r>
            <a:r>
              <a:rPr lang="en-US" dirty="0"/>
              <a:t>33 </a:t>
            </a:r>
            <a:r>
              <a:rPr lang="en-US"/>
              <a:t>of </a:t>
            </a:r>
            <a:r>
              <a:rPr lang="en-US" dirty="0"/>
              <a:t>49</a:t>
            </a:r>
            <a:r>
              <a:rPr lang="en-US"/>
              <a:t>)</a:t>
            </a:r>
          </a:p>
        </p:txBody>
      </p:sp>
      <p:sp>
        <p:nvSpPr>
          <p:cNvPr id="7" name="TextBox 6">
            <a:extLst>
              <a:ext uri="{FF2B5EF4-FFF2-40B4-BE49-F238E27FC236}">
                <a16:creationId xmlns:a16="http://schemas.microsoft.com/office/drawing/2014/main" id="{E390664C-D260-7B3F-CAA1-A9E533D810AE}"/>
              </a:ext>
              <a:ext uri="{C183D7F6-B498-43B3-948B-1728B52AA6E4}">
                <adec:decorative xmlns:adec="http://schemas.microsoft.com/office/drawing/2017/decorative" val="0"/>
              </a:ext>
            </a:extLst>
          </p:cNvPr>
          <p:cNvSpPr txBox="1"/>
          <p:nvPr/>
        </p:nvSpPr>
        <p:spPr>
          <a:xfrm>
            <a:off x="4667694" y="1717828"/>
            <a:ext cx="2856613" cy="523220"/>
          </a:xfrm>
          <a:prstGeom prst="rect">
            <a:avLst/>
          </a:prstGeom>
          <a:noFill/>
        </p:spPr>
        <p:txBody>
          <a:bodyPr wrap="square" rtlCol="0">
            <a:spAutoFit/>
          </a:bodyPr>
          <a:lstStyle/>
          <a:p>
            <a:pPr algn="ctr"/>
            <a:r>
              <a:rPr lang="en-US" sz="2800" b="1">
                <a:latin typeface="Arial" panose="020B0604020202020204" pitchFamily="34" charset="0"/>
                <a:cs typeface="Arial" panose="020B0604020202020204" pitchFamily="34" charset="0"/>
              </a:rPr>
              <a:t>INSTRUCTIONS</a:t>
            </a:r>
          </a:p>
        </p:txBody>
      </p:sp>
      <p:sp>
        <p:nvSpPr>
          <p:cNvPr id="6" name="Text Placeholder 5">
            <a:extLst>
              <a:ext uri="{FF2B5EF4-FFF2-40B4-BE49-F238E27FC236}">
                <a16:creationId xmlns:a16="http://schemas.microsoft.com/office/drawing/2014/main" id="{653ECE2B-08BA-ED50-B2FF-995FA7D3DBE7}"/>
              </a:ext>
            </a:extLst>
          </p:cNvPr>
          <p:cNvSpPr>
            <a:spLocks noGrp="1"/>
          </p:cNvSpPr>
          <p:nvPr>
            <p:ph type="body" sz="quarter" idx="13"/>
          </p:nvPr>
        </p:nvSpPr>
        <p:spPr/>
        <p:txBody>
          <a:bodyPr>
            <a:normAutofit/>
          </a:bodyPr>
          <a:lstStyle/>
          <a:p>
            <a:pPr marL="742950" indent="-742950">
              <a:buFont typeface="+mj-lt"/>
              <a:buAutoNum type="arabicPeriod" startAt="90"/>
            </a:pPr>
            <a:r>
              <a:rPr lang="en-CA" dirty="0">
                <a:solidFill>
                  <a:srgbClr val="242424"/>
                </a:solidFill>
              </a:rPr>
              <a:t>Review added</a:t>
            </a:r>
            <a:r>
              <a:rPr lang="en-CA" b="1" dirty="0">
                <a:solidFill>
                  <a:srgbClr val="242424"/>
                </a:solidFill>
              </a:rPr>
              <a:t> Contact</a:t>
            </a:r>
            <a:r>
              <a:rPr lang="en-CA" dirty="0">
                <a:solidFill>
                  <a:srgbClr val="242424"/>
                </a:solidFill>
              </a:rPr>
              <a:t>.</a:t>
            </a:r>
          </a:p>
          <a:p>
            <a:pPr marL="742950" indent="-742950">
              <a:buFont typeface="+mj-lt"/>
              <a:buAutoNum type="arabicPeriod" startAt="90"/>
            </a:pPr>
            <a:r>
              <a:rPr lang="en-US" dirty="0"/>
              <a:t>Click </a:t>
            </a:r>
            <a:r>
              <a:rPr lang="en-US" b="1" dirty="0"/>
              <a:t>Edit</a:t>
            </a:r>
            <a:r>
              <a:rPr lang="en-US" dirty="0"/>
              <a:t>. </a:t>
            </a:r>
          </a:p>
          <a:p>
            <a:pPr marL="741363"/>
            <a:r>
              <a:rPr lang="en-US" sz="2800" b="1" dirty="0"/>
              <a:t>Note</a:t>
            </a:r>
            <a:r>
              <a:rPr lang="en-US" sz="2800" dirty="0"/>
              <a:t>:</a:t>
            </a:r>
            <a:r>
              <a:rPr lang="en-US" sz="2800" b="1" dirty="0"/>
              <a:t> </a:t>
            </a:r>
            <a:r>
              <a:rPr lang="en-US" sz="2800" dirty="0"/>
              <a:t>To remove </a:t>
            </a:r>
            <a:r>
              <a:rPr lang="en-US" sz="2800" i="1" dirty="0"/>
              <a:t>Contact</a:t>
            </a:r>
            <a:r>
              <a:rPr lang="en-US" sz="2800" dirty="0"/>
              <a:t>, click the dropdown arrow then select </a:t>
            </a:r>
            <a:r>
              <a:rPr lang="en-US" sz="2800" i="1" dirty="0"/>
              <a:t>Make Inactive </a:t>
            </a:r>
            <a:r>
              <a:rPr lang="en-US" sz="2800" dirty="0"/>
              <a:t>next to it. To </a:t>
            </a:r>
            <a:r>
              <a:rPr lang="en-US" sz="2800" i="1" dirty="0"/>
              <a:t>Add Corporate Contact</a:t>
            </a:r>
            <a:r>
              <a:rPr lang="en-US" sz="2800" dirty="0"/>
              <a:t>, skip to </a:t>
            </a:r>
            <a:r>
              <a:rPr lang="en-US" sz="2800" i="1" dirty="0"/>
              <a:t>Step 124</a:t>
            </a:r>
            <a:r>
              <a:rPr lang="en-US" sz="2800" dirty="0"/>
              <a:t>.</a:t>
            </a:r>
            <a:endParaRPr lang="en-CA" sz="2800" dirty="0">
              <a:solidFill>
                <a:srgbClr val="242424"/>
              </a:solidFill>
            </a:endParaRPr>
          </a:p>
          <a:p>
            <a:pPr marL="571500" indent="-571500">
              <a:buFont typeface="Arial" panose="020B0604020202020204" pitchFamily="34" charset="0"/>
              <a:buChar char="•"/>
            </a:pPr>
            <a:endParaRPr lang="en-CA" sz="2800" dirty="0">
              <a:solidFill>
                <a:srgbClr val="242424"/>
              </a:solidFill>
            </a:endParaRPr>
          </a:p>
          <a:p>
            <a:pPr marL="571500" indent="-571500">
              <a:buFont typeface="Arial" panose="020B0604020202020204" pitchFamily="34" charset="0"/>
              <a:buChar char="•"/>
            </a:pPr>
            <a:endParaRPr lang="en-CA" dirty="0">
              <a:solidFill>
                <a:srgbClr val="242424"/>
              </a:solidFill>
            </a:endParaRPr>
          </a:p>
          <a:p>
            <a:pPr marL="457200" indent="-457200">
              <a:buFont typeface="Arial" panose="020B0604020202020204" pitchFamily="34" charset="0"/>
              <a:buChar char="•"/>
            </a:pPr>
            <a:endParaRPr lang="en-CA" sz="2800" dirty="0">
              <a:solidFill>
                <a:srgbClr val="242424"/>
              </a:solidFill>
            </a:endParaRPr>
          </a:p>
          <a:p>
            <a:pPr marL="777240"/>
            <a:endParaRPr lang="en-CA" sz="2800" dirty="0">
              <a:solidFill>
                <a:srgbClr val="242424"/>
              </a:solidFill>
            </a:endParaRPr>
          </a:p>
        </p:txBody>
      </p:sp>
      <p:pic>
        <p:nvPicPr>
          <p:cNvPr id="13" name="Picture 12">
            <a:extLst>
              <a:ext uri="{FF2B5EF4-FFF2-40B4-BE49-F238E27FC236}">
                <a16:creationId xmlns:a16="http://schemas.microsoft.com/office/drawing/2014/main" id="{55CC4BC8-ADC4-296D-3754-CBBA13AB45B1}"/>
              </a:ext>
              <a:ext uri="{C183D7F6-B498-43B3-948B-1728B52AA6E4}">
                <adec:decorative xmlns:adec="http://schemas.microsoft.com/office/drawing/2017/decorative" val="1"/>
              </a:ext>
            </a:extLst>
          </p:cNvPr>
          <p:cNvPicPr>
            <a:picLocks/>
          </p:cNvPicPr>
          <p:nvPr/>
        </p:nvPicPr>
        <p:blipFill>
          <a:blip r:embed="rId3"/>
          <a:stretch>
            <a:fillRect/>
          </a:stretch>
        </p:blipFill>
        <p:spPr>
          <a:xfrm>
            <a:off x="1066800" y="6756400"/>
            <a:ext cx="10058400" cy="2743200"/>
          </a:xfrm>
          <a:prstGeom prst="rect">
            <a:avLst/>
          </a:prstGeom>
          <a:ln w="12700">
            <a:solidFill>
              <a:schemeClr val="tx1"/>
            </a:solidFill>
          </a:ln>
        </p:spPr>
      </p:pic>
      <p:sp>
        <p:nvSpPr>
          <p:cNvPr id="8" name="Rectangle 7">
            <a:extLst>
              <a:ext uri="{FF2B5EF4-FFF2-40B4-BE49-F238E27FC236}">
                <a16:creationId xmlns:a16="http://schemas.microsoft.com/office/drawing/2014/main" id="{2DB54356-48A7-58E1-8073-D9CB98A26A10}"/>
              </a:ext>
              <a:ext uri="{C183D7F6-B498-43B3-948B-1728B52AA6E4}">
                <adec:decorative xmlns:adec="http://schemas.microsoft.com/office/drawing/2017/decorative" val="1"/>
              </a:ext>
            </a:extLst>
          </p:cNvPr>
          <p:cNvSpPr/>
          <p:nvPr/>
        </p:nvSpPr>
        <p:spPr>
          <a:xfrm>
            <a:off x="1484822" y="7390563"/>
            <a:ext cx="8521315" cy="320040"/>
          </a:xfrm>
          <a:prstGeom prst="rect">
            <a:avLst/>
          </a:prstGeom>
          <a:noFill/>
          <a:ln w="3810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Rectangle 11">
            <a:extLst>
              <a:ext uri="{FF2B5EF4-FFF2-40B4-BE49-F238E27FC236}">
                <a16:creationId xmlns:a16="http://schemas.microsoft.com/office/drawing/2014/main" id="{33DAD83C-EBB4-4A10-B94D-42F441F6A080}"/>
              </a:ext>
              <a:ext uri="{C183D7F6-B498-43B3-948B-1728B52AA6E4}">
                <adec:decorative xmlns:adec="http://schemas.microsoft.com/office/drawing/2017/decorative" val="1"/>
              </a:ext>
            </a:extLst>
          </p:cNvPr>
          <p:cNvSpPr/>
          <p:nvPr/>
        </p:nvSpPr>
        <p:spPr>
          <a:xfrm>
            <a:off x="10234610" y="7390563"/>
            <a:ext cx="393687" cy="408694"/>
          </a:xfrm>
          <a:prstGeom prst="rect">
            <a:avLst/>
          </a:prstGeom>
          <a:noFill/>
          <a:ln w="3810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Oval 15">
            <a:extLst>
              <a:ext uri="{FF2B5EF4-FFF2-40B4-BE49-F238E27FC236}">
                <a16:creationId xmlns:a16="http://schemas.microsoft.com/office/drawing/2014/main" id="{A448B776-1D6E-E4B4-E74F-AA4F60ED8DEE}"/>
              </a:ext>
              <a:ext uri="{C183D7F6-B498-43B3-948B-1728B52AA6E4}">
                <adec:decorative xmlns:adec="http://schemas.microsoft.com/office/drawing/2017/decorative" val="1"/>
              </a:ext>
            </a:extLst>
          </p:cNvPr>
          <p:cNvSpPr>
            <a:spLocks noChangeAspect="1"/>
          </p:cNvSpPr>
          <p:nvPr/>
        </p:nvSpPr>
        <p:spPr>
          <a:xfrm>
            <a:off x="936182" y="7276263"/>
            <a:ext cx="548640" cy="548640"/>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latin typeface="Arial" panose="020B0604020202020204" pitchFamily="34" charset="0"/>
                <a:cs typeface="Arial" panose="020B0604020202020204" pitchFamily="34" charset="0"/>
              </a:rPr>
              <a:t>90</a:t>
            </a:r>
          </a:p>
        </p:txBody>
      </p:sp>
      <p:sp>
        <p:nvSpPr>
          <p:cNvPr id="17" name="Oval 16">
            <a:extLst>
              <a:ext uri="{FF2B5EF4-FFF2-40B4-BE49-F238E27FC236}">
                <a16:creationId xmlns:a16="http://schemas.microsoft.com/office/drawing/2014/main" id="{861C20B7-8739-C147-23D8-9DC7CCE7490C}"/>
              </a:ext>
              <a:ext uri="{C183D7F6-B498-43B3-948B-1728B52AA6E4}">
                <adec:decorative xmlns:adec="http://schemas.microsoft.com/office/drawing/2017/decorative" val="1"/>
              </a:ext>
            </a:extLst>
          </p:cNvPr>
          <p:cNvSpPr>
            <a:spLocks noChangeAspect="1"/>
          </p:cNvSpPr>
          <p:nvPr/>
        </p:nvSpPr>
        <p:spPr>
          <a:xfrm>
            <a:off x="10157133" y="6841923"/>
            <a:ext cx="548640" cy="548640"/>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latin typeface="Arial" panose="020B0604020202020204" pitchFamily="34" charset="0"/>
                <a:cs typeface="Arial" panose="020B0604020202020204" pitchFamily="34" charset="0"/>
              </a:rPr>
              <a:t>91</a:t>
            </a:r>
          </a:p>
        </p:txBody>
      </p:sp>
      <p:sp>
        <p:nvSpPr>
          <p:cNvPr id="2" name="Date Placeholder 1">
            <a:extLst>
              <a:ext uri="{FF2B5EF4-FFF2-40B4-BE49-F238E27FC236}">
                <a16:creationId xmlns:a16="http://schemas.microsoft.com/office/drawing/2014/main" id="{31CA78D1-4F1B-4C42-022F-5EE92E8FE956}"/>
              </a:ext>
              <a:ext uri="{C183D7F6-B498-43B3-948B-1728B52AA6E4}">
                <adec:decorative xmlns:adec="http://schemas.microsoft.com/office/drawing/2017/decorative" val="1"/>
              </a:ext>
            </a:extLst>
          </p:cNvPr>
          <p:cNvSpPr>
            <a:spLocks noGrp="1"/>
          </p:cNvSpPr>
          <p:nvPr>
            <p:ph type="dt" sz="half" idx="10"/>
          </p:nvPr>
        </p:nvSpPr>
        <p:spPr/>
        <p:txBody>
          <a:bodyPr/>
          <a:lstStyle/>
          <a:p>
            <a:fld id="{AABB7832-A06D-4E8B-A914-BDD6443ECE72}" type="datetime1">
              <a:rPr lang="en-US" smtClean="0"/>
              <a:t>5/20/2026</a:t>
            </a:fld>
            <a:endParaRPr lang="en-US"/>
          </a:p>
        </p:txBody>
      </p:sp>
      <p:sp>
        <p:nvSpPr>
          <p:cNvPr id="3" name="Footer Placeholder 2">
            <a:extLst>
              <a:ext uri="{FF2B5EF4-FFF2-40B4-BE49-F238E27FC236}">
                <a16:creationId xmlns:a16="http://schemas.microsoft.com/office/drawing/2014/main" id="{7259100F-DB17-DB1F-447A-2AC78B2EA8C5}"/>
              </a:ext>
              <a:ext uri="{C183D7F6-B498-43B3-948B-1728B52AA6E4}">
                <adec:decorative xmlns:adec="http://schemas.microsoft.com/office/drawing/2017/decorative" val="1"/>
              </a:ext>
            </a:extLst>
          </p:cNvPr>
          <p:cNvSpPr>
            <a:spLocks noGrp="1"/>
          </p:cNvSpPr>
          <p:nvPr>
            <p:ph type="ftr" sz="quarter" idx="11"/>
          </p:nvPr>
        </p:nvSpPr>
        <p:spPr/>
        <p:txBody>
          <a:bodyPr/>
          <a:lstStyle/>
          <a:p>
            <a:r>
              <a:rPr lang="en-US"/>
              <a:t>Version 1</a:t>
            </a:r>
          </a:p>
        </p:txBody>
      </p:sp>
      <p:sp>
        <p:nvSpPr>
          <p:cNvPr id="4" name="Slide Number Placeholder 3">
            <a:extLst>
              <a:ext uri="{FF2B5EF4-FFF2-40B4-BE49-F238E27FC236}">
                <a16:creationId xmlns:a16="http://schemas.microsoft.com/office/drawing/2014/main" id="{EB9F3E1E-51F2-5B0E-AC69-E16D20B77303}"/>
              </a:ext>
              <a:ext uri="{C183D7F6-B498-43B3-948B-1728B52AA6E4}">
                <adec:decorative xmlns:adec="http://schemas.microsoft.com/office/drawing/2017/decorative" val="1"/>
              </a:ext>
            </a:extLst>
          </p:cNvPr>
          <p:cNvSpPr>
            <a:spLocks noGrp="1"/>
          </p:cNvSpPr>
          <p:nvPr>
            <p:ph type="sldNum" sz="quarter" idx="12"/>
          </p:nvPr>
        </p:nvSpPr>
        <p:spPr/>
        <p:txBody>
          <a:bodyPr/>
          <a:lstStyle/>
          <a:p>
            <a:fld id="{A178E8AA-DD40-477F-A66C-355F3DFD5912}" type="slidenum">
              <a:rPr lang="en-US" smtClean="0"/>
              <a:pPr/>
              <a:t>34</a:t>
            </a:fld>
            <a:endParaRPr lang="en-US"/>
          </a:p>
        </p:txBody>
      </p:sp>
    </p:spTree>
    <p:extLst>
      <p:ext uri="{BB962C8B-B14F-4D97-AF65-F5344CB8AC3E}">
        <p14:creationId xmlns:p14="http://schemas.microsoft.com/office/powerpoint/2010/main" val="191169765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4">
            <a:extLst>
              <a:ext uri="{FF2B5EF4-FFF2-40B4-BE49-F238E27FC236}">
                <a16:creationId xmlns:a16="http://schemas.microsoft.com/office/drawing/2014/main" id="{BE81E041-ED0B-7036-3317-F4DA4E105ECA}"/>
              </a:ext>
            </a:extLst>
          </p:cNvPr>
          <p:cNvSpPr>
            <a:spLocks noGrp="1"/>
          </p:cNvSpPr>
          <p:nvPr>
            <p:ph type="title"/>
          </p:nvPr>
        </p:nvSpPr>
        <p:spPr>
          <a:xfrm>
            <a:off x="838199" y="792148"/>
            <a:ext cx="10515600" cy="808698"/>
          </a:xfrm>
        </p:spPr>
        <p:txBody>
          <a:bodyPr>
            <a:noAutofit/>
          </a:bodyPr>
          <a:lstStyle/>
          <a:p>
            <a:r>
              <a:rPr lang="en-US"/>
              <a:t>Register as a Prospective Supplier </a:t>
            </a:r>
            <a:br>
              <a:rPr lang="en-US"/>
            </a:br>
            <a:r>
              <a:rPr lang="en-US"/>
              <a:t>(Part </a:t>
            </a:r>
            <a:r>
              <a:rPr lang="en-US" dirty="0"/>
              <a:t>34 </a:t>
            </a:r>
            <a:r>
              <a:rPr lang="en-US"/>
              <a:t>of </a:t>
            </a:r>
            <a:r>
              <a:rPr lang="en-US" dirty="0"/>
              <a:t>49</a:t>
            </a:r>
            <a:r>
              <a:rPr lang="en-US"/>
              <a:t>)</a:t>
            </a:r>
          </a:p>
        </p:txBody>
      </p:sp>
      <p:sp>
        <p:nvSpPr>
          <p:cNvPr id="7" name="TextBox 6">
            <a:extLst>
              <a:ext uri="{FF2B5EF4-FFF2-40B4-BE49-F238E27FC236}">
                <a16:creationId xmlns:a16="http://schemas.microsoft.com/office/drawing/2014/main" id="{7F9054C4-11C5-DCF0-2CE8-200BC742A5D6}"/>
              </a:ext>
              <a:ext uri="{C183D7F6-B498-43B3-948B-1728B52AA6E4}">
                <adec:decorative xmlns:adec="http://schemas.microsoft.com/office/drawing/2017/decorative" val="0"/>
              </a:ext>
            </a:extLst>
          </p:cNvPr>
          <p:cNvSpPr txBox="1"/>
          <p:nvPr/>
        </p:nvSpPr>
        <p:spPr>
          <a:xfrm>
            <a:off x="4558594" y="1717828"/>
            <a:ext cx="3033900" cy="523220"/>
          </a:xfrm>
          <a:prstGeom prst="rect">
            <a:avLst/>
          </a:prstGeom>
          <a:noFill/>
        </p:spPr>
        <p:txBody>
          <a:bodyPr wrap="square" rtlCol="0">
            <a:spAutoFit/>
          </a:bodyPr>
          <a:lstStyle/>
          <a:p>
            <a:pPr algn="ctr"/>
            <a:r>
              <a:rPr lang="en-US" sz="2800" b="1">
                <a:latin typeface="Arial" panose="020B0604020202020204" pitchFamily="34" charset="0"/>
                <a:cs typeface="Arial" panose="020B0604020202020204" pitchFamily="34" charset="0"/>
              </a:rPr>
              <a:t>INSTRUCTIONS</a:t>
            </a:r>
          </a:p>
        </p:txBody>
      </p:sp>
      <p:sp>
        <p:nvSpPr>
          <p:cNvPr id="6" name="Text Placeholder 5">
            <a:extLst>
              <a:ext uri="{FF2B5EF4-FFF2-40B4-BE49-F238E27FC236}">
                <a16:creationId xmlns:a16="http://schemas.microsoft.com/office/drawing/2014/main" id="{C80B15D7-33F7-327C-5F78-26F0DB5F2870}"/>
              </a:ext>
            </a:extLst>
          </p:cNvPr>
          <p:cNvSpPr>
            <a:spLocks noGrp="1"/>
          </p:cNvSpPr>
          <p:nvPr>
            <p:ph type="body" sz="quarter" idx="13"/>
          </p:nvPr>
        </p:nvSpPr>
        <p:spPr/>
        <p:txBody>
          <a:bodyPr>
            <a:normAutofit/>
          </a:bodyPr>
          <a:lstStyle/>
          <a:p>
            <a:pPr marL="742950" indent="-742950">
              <a:buFont typeface="+mj-lt"/>
              <a:buAutoNum type="arabicPeriod" startAt="92"/>
            </a:pPr>
            <a:r>
              <a:rPr lang="en-CA" dirty="0">
                <a:solidFill>
                  <a:srgbClr val="242424"/>
                </a:solidFill>
              </a:rPr>
              <a:t>For </a:t>
            </a:r>
            <a:r>
              <a:rPr lang="en-CA" b="1" dirty="0">
                <a:solidFill>
                  <a:srgbClr val="242424"/>
                </a:solidFill>
              </a:rPr>
              <a:t>Take Orders (fulfillment)</a:t>
            </a:r>
            <a:r>
              <a:rPr lang="en-CA" dirty="0">
                <a:solidFill>
                  <a:srgbClr val="242424"/>
                </a:solidFill>
              </a:rPr>
              <a:t>, enter </a:t>
            </a:r>
            <a:r>
              <a:rPr lang="en-CA" b="1" dirty="0">
                <a:solidFill>
                  <a:srgbClr val="242424"/>
                </a:solidFill>
              </a:rPr>
              <a:t>What would you like to label this address?</a:t>
            </a:r>
            <a:r>
              <a:rPr lang="en-CA" dirty="0">
                <a:solidFill>
                  <a:srgbClr val="242424"/>
                </a:solidFill>
              </a:rPr>
              <a:t>*.</a:t>
            </a:r>
            <a:endParaRPr lang="en-US" dirty="0"/>
          </a:p>
          <a:p>
            <a:pPr marL="742950" indent="-742950">
              <a:buFont typeface="+mj-lt"/>
              <a:buAutoNum type="arabicPeriod" startAt="92"/>
            </a:pPr>
            <a:r>
              <a:rPr lang="en-US" dirty="0"/>
              <a:t>Select </a:t>
            </a:r>
            <a:r>
              <a:rPr lang="en-US" b="1" dirty="0"/>
              <a:t>Takes Orders (fulfillment) </a:t>
            </a:r>
            <a:r>
              <a:rPr lang="en-CA" dirty="0">
                <a:solidFill>
                  <a:srgbClr val="242424"/>
                </a:solidFill>
              </a:rPr>
              <a:t>for </a:t>
            </a:r>
            <a:r>
              <a:rPr lang="en-CA" b="1" dirty="0">
                <a:solidFill>
                  <a:srgbClr val="242424"/>
                </a:solidFill>
              </a:rPr>
              <a:t>Which of the following business activities take place at this address?</a:t>
            </a:r>
            <a:r>
              <a:rPr lang="en-CA" dirty="0">
                <a:solidFill>
                  <a:srgbClr val="242424"/>
                </a:solidFill>
              </a:rPr>
              <a:t>*.</a:t>
            </a:r>
            <a:r>
              <a:rPr lang="en-US" b="1" dirty="0"/>
              <a:t> </a:t>
            </a:r>
          </a:p>
          <a:p>
            <a:pPr marL="742950" indent="-742950">
              <a:buFont typeface="+mj-lt"/>
              <a:buAutoNum type="arabicPeriod" startAt="92"/>
            </a:pPr>
            <a:r>
              <a:rPr lang="en-US" dirty="0"/>
              <a:t>Click </a:t>
            </a:r>
            <a:r>
              <a:rPr lang="en-US" b="1" dirty="0"/>
              <a:t>Next</a:t>
            </a:r>
            <a:r>
              <a:rPr lang="en-US" dirty="0"/>
              <a:t>. </a:t>
            </a:r>
          </a:p>
        </p:txBody>
      </p:sp>
      <p:pic>
        <p:nvPicPr>
          <p:cNvPr id="8" name="Picture 7">
            <a:extLst>
              <a:ext uri="{FF2B5EF4-FFF2-40B4-BE49-F238E27FC236}">
                <a16:creationId xmlns:a16="http://schemas.microsoft.com/office/drawing/2014/main" id="{C3707D71-04D7-1F9C-6C02-F5A3399DCFD5}"/>
              </a:ext>
              <a:ext uri="{C183D7F6-B498-43B3-948B-1728B52AA6E4}">
                <adec:decorative xmlns:adec="http://schemas.microsoft.com/office/drawing/2017/decorative" val="1"/>
              </a:ext>
            </a:extLst>
          </p:cNvPr>
          <p:cNvPicPr>
            <a:picLocks/>
          </p:cNvPicPr>
          <p:nvPr/>
        </p:nvPicPr>
        <p:blipFill>
          <a:blip r:embed="rId3"/>
          <a:stretch>
            <a:fillRect/>
          </a:stretch>
        </p:blipFill>
        <p:spPr>
          <a:xfrm>
            <a:off x="1046344" y="6286674"/>
            <a:ext cx="10058400" cy="7315200"/>
          </a:xfrm>
          <a:prstGeom prst="rect">
            <a:avLst/>
          </a:prstGeom>
          <a:ln w="12700">
            <a:solidFill>
              <a:schemeClr val="tx1"/>
            </a:solidFill>
          </a:ln>
        </p:spPr>
      </p:pic>
      <p:sp>
        <p:nvSpPr>
          <p:cNvPr id="10" name="Rectangle 9">
            <a:extLst>
              <a:ext uri="{FF2B5EF4-FFF2-40B4-BE49-F238E27FC236}">
                <a16:creationId xmlns:a16="http://schemas.microsoft.com/office/drawing/2014/main" id="{8A33A221-681B-F41B-ACB9-11E372E86229}"/>
              </a:ext>
              <a:ext uri="{C183D7F6-B498-43B3-948B-1728B52AA6E4}">
                <adec:decorative xmlns:adec="http://schemas.microsoft.com/office/drawing/2017/decorative" val="1"/>
              </a:ext>
            </a:extLst>
          </p:cNvPr>
          <p:cNvSpPr/>
          <p:nvPr/>
        </p:nvSpPr>
        <p:spPr>
          <a:xfrm>
            <a:off x="1590675" y="9168880"/>
            <a:ext cx="4438650" cy="498431"/>
          </a:xfrm>
          <a:prstGeom prst="rect">
            <a:avLst/>
          </a:prstGeom>
          <a:noFill/>
          <a:ln w="3810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1" name="Rectangle 10">
            <a:extLst>
              <a:ext uri="{FF2B5EF4-FFF2-40B4-BE49-F238E27FC236}">
                <a16:creationId xmlns:a16="http://schemas.microsoft.com/office/drawing/2014/main" id="{189B2DDA-3A5E-C0D6-570F-F4D21729C812}"/>
              </a:ext>
              <a:ext uri="{C183D7F6-B498-43B3-948B-1728B52AA6E4}">
                <adec:decorative xmlns:adec="http://schemas.microsoft.com/office/drawing/2017/decorative" val="1"/>
              </a:ext>
            </a:extLst>
          </p:cNvPr>
          <p:cNvSpPr/>
          <p:nvPr/>
        </p:nvSpPr>
        <p:spPr>
          <a:xfrm>
            <a:off x="1553602" y="11310811"/>
            <a:ext cx="3333708" cy="832249"/>
          </a:xfrm>
          <a:prstGeom prst="rect">
            <a:avLst/>
          </a:prstGeom>
          <a:noFill/>
          <a:ln w="3810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Rectangle 11">
            <a:extLst>
              <a:ext uri="{FF2B5EF4-FFF2-40B4-BE49-F238E27FC236}">
                <a16:creationId xmlns:a16="http://schemas.microsoft.com/office/drawing/2014/main" id="{D573672A-37CE-0506-5765-E0E9E4E5A40C}"/>
              </a:ext>
              <a:ext uri="{C183D7F6-B498-43B3-948B-1728B52AA6E4}">
                <adec:decorative xmlns:adec="http://schemas.microsoft.com/office/drawing/2017/decorative" val="1"/>
              </a:ext>
            </a:extLst>
          </p:cNvPr>
          <p:cNvSpPr/>
          <p:nvPr/>
        </p:nvSpPr>
        <p:spPr>
          <a:xfrm>
            <a:off x="9769695" y="12973050"/>
            <a:ext cx="1069756" cy="514286"/>
          </a:xfrm>
          <a:prstGeom prst="rect">
            <a:avLst/>
          </a:prstGeom>
          <a:noFill/>
          <a:ln w="3810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Oval 12">
            <a:extLst>
              <a:ext uri="{FF2B5EF4-FFF2-40B4-BE49-F238E27FC236}">
                <a16:creationId xmlns:a16="http://schemas.microsoft.com/office/drawing/2014/main" id="{1089A6CF-F053-2BFC-699A-77D88B564B59}"/>
              </a:ext>
              <a:ext uri="{C183D7F6-B498-43B3-948B-1728B52AA6E4}">
                <adec:decorative xmlns:adec="http://schemas.microsoft.com/office/drawing/2017/decorative" val="1"/>
              </a:ext>
            </a:extLst>
          </p:cNvPr>
          <p:cNvSpPr>
            <a:spLocks noChangeAspect="1"/>
          </p:cNvSpPr>
          <p:nvPr/>
        </p:nvSpPr>
        <p:spPr>
          <a:xfrm>
            <a:off x="6029325" y="9118672"/>
            <a:ext cx="548640" cy="548640"/>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latin typeface="Arial" panose="020B0604020202020204" pitchFamily="34" charset="0"/>
                <a:cs typeface="Arial" panose="020B0604020202020204" pitchFamily="34" charset="0"/>
              </a:rPr>
              <a:t>92</a:t>
            </a:r>
          </a:p>
        </p:txBody>
      </p:sp>
      <p:sp>
        <p:nvSpPr>
          <p:cNvPr id="14" name="Oval 13">
            <a:extLst>
              <a:ext uri="{FF2B5EF4-FFF2-40B4-BE49-F238E27FC236}">
                <a16:creationId xmlns:a16="http://schemas.microsoft.com/office/drawing/2014/main" id="{48EA6D67-DBEF-EFB2-95BB-9B92722AA1A3}"/>
              </a:ext>
              <a:ext uri="{C183D7F6-B498-43B3-948B-1728B52AA6E4}">
                <adec:decorative xmlns:adec="http://schemas.microsoft.com/office/drawing/2017/decorative" val="1"/>
              </a:ext>
            </a:extLst>
          </p:cNvPr>
          <p:cNvSpPr>
            <a:spLocks noChangeAspect="1"/>
          </p:cNvSpPr>
          <p:nvPr/>
        </p:nvSpPr>
        <p:spPr>
          <a:xfrm>
            <a:off x="4887310" y="11439441"/>
            <a:ext cx="548640" cy="548640"/>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latin typeface="Arial" panose="020B0604020202020204" pitchFamily="34" charset="0"/>
                <a:cs typeface="Arial" panose="020B0604020202020204" pitchFamily="34" charset="0"/>
              </a:rPr>
              <a:t>93</a:t>
            </a:r>
          </a:p>
        </p:txBody>
      </p:sp>
      <p:sp>
        <p:nvSpPr>
          <p:cNvPr id="15" name="Oval 14">
            <a:extLst>
              <a:ext uri="{FF2B5EF4-FFF2-40B4-BE49-F238E27FC236}">
                <a16:creationId xmlns:a16="http://schemas.microsoft.com/office/drawing/2014/main" id="{41751B9D-B4E3-D8A1-0AD3-EBA50EEE954B}"/>
              </a:ext>
              <a:ext uri="{C183D7F6-B498-43B3-948B-1728B52AA6E4}">
                <adec:decorative xmlns:adec="http://schemas.microsoft.com/office/drawing/2017/decorative" val="1"/>
              </a:ext>
            </a:extLst>
          </p:cNvPr>
          <p:cNvSpPr>
            <a:spLocks noChangeAspect="1"/>
          </p:cNvSpPr>
          <p:nvPr/>
        </p:nvSpPr>
        <p:spPr>
          <a:xfrm>
            <a:off x="9221055" y="12973050"/>
            <a:ext cx="548640" cy="548640"/>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latin typeface="Arial" panose="020B0604020202020204" pitchFamily="34" charset="0"/>
                <a:cs typeface="Arial" panose="020B0604020202020204" pitchFamily="34" charset="0"/>
              </a:rPr>
              <a:t>94</a:t>
            </a:r>
          </a:p>
        </p:txBody>
      </p:sp>
      <p:sp>
        <p:nvSpPr>
          <p:cNvPr id="2" name="Date Placeholder 1">
            <a:extLst>
              <a:ext uri="{FF2B5EF4-FFF2-40B4-BE49-F238E27FC236}">
                <a16:creationId xmlns:a16="http://schemas.microsoft.com/office/drawing/2014/main" id="{5B8BE4CD-D66F-CAB0-567B-694E5C97B526}"/>
              </a:ext>
              <a:ext uri="{C183D7F6-B498-43B3-948B-1728B52AA6E4}">
                <adec:decorative xmlns:adec="http://schemas.microsoft.com/office/drawing/2017/decorative" val="1"/>
              </a:ext>
            </a:extLst>
          </p:cNvPr>
          <p:cNvSpPr>
            <a:spLocks noGrp="1"/>
          </p:cNvSpPr>
          <p:nvPr>
            <p:ph type="dt" sz="half" idx="10"/>
          </p:nvPr>
        </p:nvSpPr>
        <p:spPr/>
        <p:txBody>
          <a:bodyPr/>
          <a:lstStyle/>
          <a:p>
            <a:fld id="{AABB7832-A06D-4E8B-A914-BDD6443ECE72}" type="datetime1">
              <a:rPr lang="en-US" smtClean="0"/>
              <a:t>5/20/2026</a:t>
            </a:fld>
            <a:endParaRPr lang="en-US"/>
          </a:p>
        </p:txBody>
      </p:sp>
      <p:sp>
        <p:nvSpPr>
          <p:cNvPr id="3" name="Footer Placeholder 2">
            <a:extLst>
              <a:ext uri="{FF2B5EF4-FFF2-40B4-BE49-F238E27FC236}">
                <a16:creationId xmlns:a16="http://schemas.microsoft.com/office/drawing/2014/main" id="{DA074B0D-0E45-45E9-3F39-D095F2CA40D5}"/>
              </a:ext>
              <a:ext uri="{C183D7F6-B498-43B3-948B-1728B52AA6E4}">
                <adec:decorative xmlns:adec="http://schemas.microsoft.com/office/drawing/2017/decorative" val="1"/>
              </a:ext>
            </a:extLst>
          </p:cNvPr>
          <p:cNvSpPr>
            <a:spLocks noGrp="1"/>
          </p:cNvSpPr>
          <p:nvPr>
            <p:ph type="ftr" sz="quarter" idx="11"/>
          </p:nvPr>
        </p:nvSpPr>
        <p:spPr/>
        <p:txBody>
          <a:bodyPr/>
          <a:lstStyle/>
          <a:p>
            <a:r>
              <a:rPr lang="en-US"/>
              <a:t>Version 1</a:t>
            </a:r>
          </a:p>
        </p:txBody>
      </p:sp>
      <p:sp>
        <p:nvSpPr>
          <p:cNvPr id="4" name="Slide Number Placeholder 3">
            <a:extLst>
              <a:ext uri="{FF2B5EF4-FFF2-40B4-BE49-F238E27FC236}">
                <a16:creationId xmlns:a16="http://schemas.microsoft.com/office/drawing/2014/main" id="{E63AE877-D865-91B3-99FC-77972F59CA34}"/>
              </a:ext>
              <a:ext uri="{C183D7F6-B498-43B3-948B-1728B52AA6E4}">
                <adec:decorative xmlns:adec="http://schemas.microsoft.com/office/drawing/2017/decorative" val="1"/>
              </a:ext>
            </a:extLst>
          </p:cNvPr>
          <p:cNvSpPr>
            <a:spLocks noGrp="1"/>
          </p:cNvSpPr>
          <p:nvPr>
            <p:ph type="sldNum" sz="quarter" idx="12"/>
          </p:nvPr>
        </p:nvSpPr>
        <p:spPr/>
        <p:txBody>
          <a:bodyPr/>
          <a:lstStyle/>
          <a:p>
            <a:fld id="{A178E8AA-DD40-477F-A66C-355F3DFD5912}" type="slidenum">
              <a:rPr lang="en-US" smtClean="0"/>
              <a:pPr/>
              <a:t>35</a:t>
            </a:fld>
            <a:endParaRPr lang="en-US"/>
          </a:p>
        </p:txBody>
      </p:sp>
    </p:spTree>
    <p:extLst>
      <p:ext uri="{BB962C8B-B14F-4D97-AF65-F5344CB8AC3E}">
        <p14:creationId xmlns:p14="http://schemas.microsoft.com/office/powerpoint/2010/main" val="157906896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7AEFF63-10CE-204A-6113-31ED05EFE320}"/>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49A4FC04-F640-8547-B66E-9D8E2D017BD8}"/>
              </a:ext>
            </a:extLst>
          </p:cNvPr>
          <p:cNvSpPr>
            <a:spLocks noGrp="1"/>
          </p:cNvSpPr>
          <p:nvPr>
            <p:ph type="title"/>
          </p:nvPr>
        </p:nvSpPr>
        <p:spPr/>
        <p:txBody>
          <a:bodyPr>
            <a:noAutofit/>
          </a:bodyPr>
          <a:lstStyle/>
          <a:p>
            <a:r>
              <a:rPr lang="en-US"/>
              <a:t>Register as a Prospective Supplier </a:t>
            </a:r>
            <a:br>
              <a:rPr lang="en-US"/>
            </a:br>
            <a:r>
              <a:rPr lang="en-US"/>
              <a:t>(Part </a:t>
            </a:r>
            <a:r>
              <a:rPr lang="en-US" dirty="0"/>
              <a:t>35 </a:t>
            </a:r>
            <a:r>
              <a:rPr lang="en-US"/>
              <a:t>of </a:t>
            </a:r>
            <a:r>
              <a:rPr lang="en-US" dirty="0"/>
              <a:t>49</a:t>
            </a:r>
            <a:r>
              <a:rPr lang="en-US"/>
              <a:t>)</a:t>
            </a:r>
          </a:p>
        </p:txBody>
      </p:sp>
      <p:sp>
        <p:nvSpPr>
          <p:cNvPr id="7" name="TextBox 6">
            <a:extLst>
              <a:ext uri="{FF2B5EF4-FFF2-40B4-BE49-F238E27FC236}">
                <a16:creationId xmlns:a16="http://schemas.microsoft.com/office/drawing/2014/main" id="{B909A07C-73F9-865F-A87B-607697999A69}"/>
              </a:ext>
              <a:ext uri="{C183D7F6-B498-43B3-948B-1728B52AA6E4}">
                <adec:decorative xmlns:adec="http://schemas.microsoft.com/office/drawing/2017/decorative" val="0"/>
              </a:ext>
            </a:extLst>
          </p:cNvPr>
          <p:cNvSpPr txBox="1"/>
          <p:nvPr/>
        </p:nvSpPr>
        <p:spPr>
          <a:xfrm>
            <a:off x="4558594" y="1717828"/>
            <a:ext cx="2870250" cy="523220"/>
          </a:xfrm>
          <a:prstGeom prst="rect">
            <a:avLst/>
          </a:prstGeom>
          <a:noFill/>
        </p:spPr>
        <p:txBody>
          <a:bodyPr wrap="square" rtlCol="0">
            <a:spAutoFit/>
          </a:bodyPr>
          <a:lstStyle/>
          <a:p>
            <a:pPr algn="ctr"/>
            <a:r>
              <a:rPr lang="en-US" sz="2800" b="1">
                <a:latin typeface="Arial" panose="020B0604020202020204" pitchFamily="34" charset="0"/>
                <a:cs typeface="Arial" panose="020B0604020202020204" pitchFamily="34" charset="0"/>
              </a:rPr>
              <a:t>INSTRUCTIONS</a:t>
            </a:r>
          </a:p>
        </p:txBody>
      </p:sp>
      <p:sp>
        <p:nvSpPr>
          <p:cNvPr id="6" name="Text Placeholder 5">
            <a:extLst>
              <a:ext uri="{FF2B5EF4-FFF2-40B4-BE49-F238E27FC236}">
                <a16:creationId xmlns:a16="http://schemas.microsoft.com/office/drawing/2014/main" id="{25B7D273-86A6-9C9F-3D8C-3DAC843C50F8}"/>
              </a:ext>
            </a:extLst>
          </p:cNvPr>
          <p:cNvSpPr>
            <a:spLocks noGrp="1"/>
          </p:cNvSpPr>
          <p:nvPr>
            <p:ph type="body" sz="quarter" idx="13"/>
          </p:nvPr>
        </p:nvSpPr>
        <p:spPr>
          <a:xfrm>
            <a:off x="838199" y="2358030"/>
            <a:ext cx="10680701" cy="8025948"/>
          </a:xfrm>
        </p:spPr>
        <p:txBody>
          <a:bodyPr>
            <a:normAutofit/>
          </a:bodyPr>
          <a:lstStyle/>
          <a:p>
            <a:pPr marL="742950" indent="-742950">
              <a:buFont typeface="+mj-lt"/>
              <a:buAutoNum type="arabicPeriod" startAt="95"/>
            </a:pPr>
            <a:r>
              <a:rPr lang="en-CA" dirty="0">
                <a:solidFill>
                  <a:srgbClr val="242424"/>
                </a:solidFill>
              </a:rPr>
              <a:t>Select </a:t>
            </a:r>
            <a:r>
              <a:rPr lang="en-CA" b="1" dirty="0">
                <a:solidFill>
                  <a:srgbClr val="242424"/>
                </a:solidFill>
              </a:rPr>
              <a:t>Email</a:t>
            </a:r>
            <a:r>
              <a:rPr lang="en-CA" dirty="0">
                <a:solidFill>
                  <a:srgbClr val="242424"/>
                </a:solidFill>
              </a:rPr>
              <a:t> for </a:t>
            </a:r>
            <a:r>
              <a:rPr lang="en-CA" b="1" dirty="0">
                <a:solidFill>
                  <a:srgbClr val="242424"/>
                </a:solidFill>
              </a:rPr>
              <a:t>How would you like to receive purchase orders for this fulfillment address?</a:t>
            </a:r>
            <a:r>
              <a:rPr lang="en-CA" dirty="0">
                <a:solidFill>
                  <a:srgbClr val="242424"/>
                </a:solidFill>
              </a:rPr>
              <a:t>.</a:t>
            </a:r>
          </a:p>
          <a:p>
            <a:pPr marL="741363"/>
            <a:r>
              <a:rPr lang="en-CA" sz="2800" b="1" dirty="0">
                <a:solidFill>
                  <a:srgbClr val="242424"/>
                </a:solidFill>
              </a:rPr>
              <a:t>Note</a:t>
            </a:r>
            <a:r>
              <a:rPr lang="en-CA" sz="2800" dirty="0">
                <a:solidFill>
                  <a:srgbClr val="242424"/>
                </a:solidFill>
              </a:rPr>
              <a:t>:</a:t>
            </a:r>
            <a:r>
              <a:rPr lang="en-CA" sz="2800" b="1" dirty="0">
                <a:solidFill>
                  <a:srgbClr val="242424"/>
                </a:solidFill>
              </a:rPr>
              <a:t> </a:t>
            </a:r>
            <a:r>
              <a:rPr lang="en-CA" sz="2800" dirty="0">
                <a:solidFill>
                  <a:srgbClr val="242424"/>
                </a:solidFill>
              </a:rPr>
              <a:t>If </a:t>
            </a:r>
            <a:r>
              <a:rPr lang="en-CA" sz="2800" i="1" dirty="0">
                <a:solidFill>
                  <a:srgbClr val="242424"/>
                </a:solidFill>
              </a:rPr>
              <a:t>Email </a:t>
            </a:r>
            <a:r>
              <a:rPr lang="en-CA" sz="2800" dirty="0">
                <a:solidFill>
                  <a:srgbClr val="242424"/>
                </a:solidFill>
              </a:rPr>
              <a:t>is selected, follow </a:t>
            </a:r>
            <a:r>
              <a:rPr lang="en-CA" sz="2800" i="1" dirty="0">
                <a:solidFill>
                  <a:srgbClr val="242424"/>
                </a:solidFill>
              </a:rPr>
              <a:t>Steps 95 - 97</a:t>
            </a:r>
            <a:r>
              <a:rPr lang="en-CA" sz="2800" dirty="0">
                <a:solidFill>
                  <a:srgbClr val="242424"/>
                </a:solidFill>
              </a:rPr>
              <a:t>. If </a:t>
            </a:r>
            <a:r>
              <a:rPr lang="en-CA" sz="2800" i="1" dirty="0">
                <a:solidFill>
                  <a:srgbClr val="242424"/>
                </a:solidFill>
              </a:rPr>
              <a:t>Fax </a:t>
            </a:r>
            <a:r>
              <a:rPr lang="en-CA" sz="2800" dirty="0">
                <a:solidFill>
                  <a:srgbClr val="242424"/>
                </a:solidFill>
              </a:rPr>
              <a:t>is selected, follow </a:t>
            </a:r>
            <a:r>
              <a:rPr lang="en-CA" sz="2800" i="1" dirty="0">
                <a:solidFill>
                  <a:srgbClr val="242424"/>
                </a:solidFill>
              </a:rPr>
              <a:t>Steps 98 – 99</a:t>
            </a:r>
            <a:r>
              <a:rPr lang="en-CA" sz="2800" dirty="0">
                <a:solidFill>
                  <a:srgbClr val="242424"/>
                </a:solidFill>
              </a:rPr>
              <a:t>. If </a:t>
            </a:r>
            <a:r>
              <a:rPr lang="en-CA" sz="2800" i="1" dirty="0">
                <a:solidFill>
                  <a:srgbClr val="242424"/>
                </a:solidFill>
              </a:rPr>
              <a:t>Mail</a:t>
            </a:r>
            <a:r>
              <a:rPr lang="en-CA" sz="2800" dirty="0">
                <a:solidFill>
                  <a:srgbClr val="242424"/>
                </a:solidFill>
              </a:rPr>
              <a:t> is selected follow </a:t>
            </a:r>
            <a:r>
              <a:rPr lang="en-CA" sz="2800" i="1" dirty="0">
                <a:solidFill>
                  <a:srgbClr val="242424"/>
                </a:solidFill>
              </a:rPr>
              <a:t>Step 100</a:t>
            </a:r>
            <a:r>
              <a:rPr lang="en-CA" sz="2800" dirty="0">
                <a:solidFill>
                  <a:srgbClr val="242424"/>
                </a:solidFill>
              </a:rPr>
              <a:t>. Upon completion, skip to Step 101 to complete </a:t>
            </a:r>
            <a:r>
              <a:rPr lang="en-CA" sz="2800" i="1" dirty="0">
                <a:solidFill>
                  <a:srgbClr val="242424"/>
                </a:solidFill>
              </a:rPr>
              <a:t>Address Details</a:t>
            </a:r>
            <a:r>
              <a:rPr lang="en-CA" sz="2800" dirty="0">
                <a:solidFill>
                  <a:srgbClr val="242424"/>
                </a:solidFill>
              </a:rPr>
              <a:t>.</a:t>
            </a:r>
          </a:p>
          <a:p>
            <a:pPr marL="742950" indent="-742950">
              <a:buFont typeface="+mj-lt"/>
              <a:buAutoNum type="arabicPeriod" startAt="96"/>
            </a:pPr>
            <a:r>
              <a:rPr lang="en-CA" dirty="0">
                <a:solidFill>
                  <a:srgbClr val="242424"/>
                </a:solidFill>
              </a:rPr>
              <a:t>Enter an </a:t>
            </a:r>
            <a:r>
              <a:rPr lang="en-CA" b="1" dirty="0">
                <a:solidFill>
                  <a:srgbClr val="242424"/>
                </a:solidFill>
              </a:rPr>
              <a:t>Email Address</a:t>
            </a:r>
            <a:r>
              <a:rPr lang="en-CA" dirty="0">
                <a:solidFill>
                  <a:srgbClr val="242424"/>
                </a:solidFill>
              </a:rPr>
              <a:t>.</a:t>
            </a:r>
          </a:p>
          <a:p>
            <a:pPr marL="742950" indent="-742950">
              <a:buFont typeface="+mj-lt"/>
              <a:buAutoNum type="arabicPeriod" startAt="96"/>
            </a:pPr>
            <a:r>
              <a:rPr lang="en-CA" dirty="0">
                <a:solidFill>
                  <a:srgbClr val="242424"/>
                </a:solidFill>
              </a:rPr>
              <a:t>Enter a </a:t>
            </a:r>
            <a:r>
              <a:rPr lang="en-CA" b="1" dirty="0">
                <a:solidFill>
                  <a:srgbClr val="242424"/>
                </a:solidFill>
              </a:rPr>
              <a:t>Confirm</a:t>
            </a:r>
            <a:r>
              <a:rPr lang="en-CA" dirty="0">
                <a:solidFill>
                  <a:srgbClr val="242424"/>
                </a:solidFill>
              </a:rPr>
              <a:t> </a:t>
            </a:r>
            <a:r>
              <a:rPr lang="en-CA" b="1" dirty="0">
                <a:solidFill>
                  <a:srgbClr val="242424"/>
                </a:solidFill>
              </a:rPr>
              <a:t>Email</a:t>
            </a:r>
            <a:r>
              <a:rPr lang="en-CA" dirty="0">
                <a:solidFill>
                  <a:srgbClr val="242424"/>
                </a:solidFill>
              </a:rPr>
              <a:t>. </a:t>
            </a:r>
          </a:p>
          <a:p>
            <a:pPr marL="571500" indent="-571500">
              <a:buFont typeface="Arial" panose="020B0604020202020204" pitchFamily="34" charset="0"/>
              <a:buChar char="•"/>
            </a:pPr>
            <a:endParaRPr lang="en-CA" dirty="0">
              <a:solidFill>
                <a:srgbClr val="242424"/>
              </a:solidFill>
            </a:endParaRPr>
          </a:p>
          <a:p>
            <a:pPr marL="571500" indent="-571500">
              <a:buFont typeface="Arial" panose="020B0604020202020204" pitchFamily="34" charset="0"/>
              <a:buChar char="•"/>
            </a:pPr>
            <a:endParaRPr lang="en-CA" dirty="0">
              <a:solidFill>
                <a:srgbClr val="242424"/>
              </a:solidFill>
            </a:endParaRPr>
          </a:p>
          <a:p>
            <a:pPr marL="571500" indent="-571500">
              <a:buFont typeface="Arial" panose="020B0604020202020204" pitchFamily="34" charset="0"/>
              <a:buChar char="•"/>
            </a:pPr>
            <a:endParaRPr lang="en-CA" dirty="0">
              <a:solidFill>
                <a:srgbClr val="242424"/>
              </a:solidFill>
            </a:endParaRPr>
          </a:p>
          <a:p>
            <a:pPr marL="457200" indent="-457200">
              <a:buFont typeface="Arial" panose="020B0604020202020204" pitchFamily="34" charset="0"/>
              <a:buChar char="•"/>
            </a:pPr>
            <a:endParaRPr lang="en-CA" sz="2800" dirty="0">
              <a:solidFill>
                <a:srgbClr val="242424"/>
              </a:solidFill>
            </a:endParaRPr>
          </a:p>
          <a:p>
            <a:pPr marL="777240"/>
            <a:endParaRPr lang="en-CA" sz="2800" dirty="0">
              <a:solidFill>
                <a:srgbClr val="242424"/>
              </a:solidFill>
            </a:endParaRPr>
          </a:p>
        </p:txBody>
      </p:sp>
      <p:pic>
        <p:nvPicPr>
          <p:cNvPr id="10" name="Picture 9">
            <a:extLst>
              <a:ext uri="{FF2B5EF4-FFF2-40B4-BE49-F238E27FC236}">
                <a16:creationId xmlns:a16="http://schemas.microsoft.com/office/drawing/2014/main" id="{AFCCFC89-FF95-B766-F1E4-83815DB4D58B}"/>
              </a:ext>
              <a:ext uri="{C183D7F6-B498-43B3-948B-1728B52AA6E4}">
                <adec:decorative xmlns:adec="http://schemas.microsoft.com/office/drawing/2017/decorative" val="1"/>
              </a:ext>
            </a:extLst>
          </p:cNvPr>
          <p:cNvPicPr>
            <a:picLocks/>
          </p:cNvPicPr>
          <p:nvPr/>
        </p:nvPicPr>
        <p:blipFill>
          <a:blip r:embed="rId3"/>
          <a:srcRect l="1" r="-1506" b="50722"/>
          <a:stretch>
            <a:fillRect/>
          </a:stretch>
        </p:blipFill>
        <p:spPr>
          <a:xfrm>
            <a:off x="1066799" y="7178890"/>
            <a:ext cx="10058400" cy="5486400"/>
          </a:xfrm>
          <a:prstGeom prst="rect">
            <a:avLst/>
          </a:prstGeom>
          <a:ln w="12700">
            <a:solidFill>
              <a:schemeClr val="tx1"/>
            </a:solidFill>
          </a:ln>
        </p:spPr>
      </p:pic>
      <p:sp>
        <p:nvSpPr>
          <p:cNvPr id="13" name="Rectangle 12">
            <a:extLst>
              <a:ext uri="{FF2B5EF4-FFF2-40B4-BE49-F238E27FC236}">
                <a16:creationId xmlns:a16="http://schemas.microsoft.com/office/drawing/2014/main" id="{BCE97957-4548-178B-90DC-44572754C43D}"/>
              </a:ext>
              <a:ext uri="{C183D7F6-B498-43B3-948B-1728B52AA6E4}">
                <adec:decorative xmlns:adec="http://schemas.microsoft.com/office/drawing/2017/decorative" val="1"/>
              </a:ext>
            </a:extLst>
          </p:cNvPr>
          <p:cNvSpPr/>
          <p:nvPr/>
        </p:nvSpPr>
        <p:spPr>
          <a:xfrm>
            <a:off x="4703050" y="11855938"/>
            <a:ext cx="6145651" cy="619149"/>
          </a:xfrm>
          <a:prstGeom prst="rect">
            <a:avLst/>
          </a:prstGeom>
          <a:noFill/>
          <a:ln w="3810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Rectangle 17">
            <a:extLst>
              <a:ext uri="{FF2B5EF4-FFF2-40B4-BE49-F238E27FC236}">
                <a16:creationId xmlns:a16="http://schemas.microsoft.com/office/drawing/2014/main" id="{84F9ED89-9747-88B2-9C86-3758265F6FE1}"/>
              </a:ext>
              <a:ext uri="{C183D7F6-B498-43B3-948B-1728B52AA6E4}">
                <adec:decorative xmlns:adec="http://schemas.microsoft.com/office/drawing/2017/decorative" val="1"/>
              </a:ext>
            </a:extLst>
          </p:cNvPr>
          <p:cNvSpPr/>
          <p:nvPr/>
        </p:nvSpPr>
        <p:spPr>
          <a:xfrm>
            <a:off x="4680844" y="9426209"/>
            <a:ext cx="1278387" cy="621992"/>
          </a:xfrm>
          <a:prstGeom prst="rect">
            <a:avLst/>
          </a:prstGeom>
          <a:noFill/>
          <a:ln w="3810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9" name="Oval 18">
            <a:extLst>
              <a:ext uri="{FF2B5EF4-FFF2-40B4-BE49-F238E27FC236}">
                <a16:creationId xmlns:a16="http://schemas.microsoft.com/office/drawing/2014/main" id="{1D04D05B-065D-B979-DC1E-1ED5A2F9611C}"/>
              </a:ext>
              <a:ext uri="{C183D7F6-B498-43B3-948B-1728B52AA6E4}">
                <adec:decorative xmlns:adec="http://schemas.microsoft.com/office/drawing/2017/decorative" val="1"/>
              </a:ext>
            </a:extLst>
          </p:cNvPr>
          <p:cNvSpPr>
            <a:spLocks noChangeAspect="1"/>
          </p:cNvSpPr>
          <p:nvPr/>
        </p:nvSpPr>
        <p:spPr>
          <a:xfrm>
            <a:off x="5959231" y="9462885"/>
            <a:ext cx="548640" cy="548640"/>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latin typeface="Arial" panose="020B0604020202020204" pitchFamily="34" charset="0"/>
                <a:cs typeface="Arial" panose="020B0604020202020204" pitchFamily="34" charset="0"/>
              </a:rPr>
              <a:t>95</a:t>
            </a:r>
          </a:p>
        </p:txBody>
      </p:sp>
      <p:sp>
        <p:nvSpPr>
          <p:cNvPr id="20" name="Oval 19">
            <a:extLst>
              <a:ext uri="{FF2B5EF4-FFF2-40B4-BE49-F238E27FC236}">
                <a16:creationId xmlns:a16="http://schemas.microsoft.com/office/drawing/2014/main" id="{B588A166-34B2-17CF-A547-C5815EFA4F70}"/>
              </a:ext>
              <a:ext uri="{C183D7F6-B498-43B3-948B-1728B52AA6E4}">
                <adec:decorative xmlns:adec="http://schemas.microsoft.com/office/drawing/2017/decorative" val="1"/>
              </a:ext>
            </a:extLst>
          </p:cNvPr>
          <p:cNvSpPr>
            <a:spLocks noChangeAspect="1"/>
          </p:cNvSpPr>
          <p:nvPr/>
        </p:nvSpPr>
        <p:spPr>
          <a:xfrm>
            <a:off x="4142244" y="11891192"/>
            <a:ext cx="548640" cy="548640"/>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latin typeface="Arial" panose="020B0604020202020204" pitchFamily="34" charset="0"/>
                <a:cs typeface="Arial" panose="020B0604020202020204" pitchFamily="34" charset="0"/>
              </a:rPr>
              <a:t>97</a:t>
            </a:r>
          </a:p>
        </p:txBody>
      </p:sp>
      <p:sp>
        <p:nvSpPr>
          <p:cNvPr id="23" name="Rectangle 22">
            <a:extLst>
              <a:ext uri="{FF2B5EF4-FFF2-40B4-BE49-F238E27FC236}">
                <a16:creationId xmlns:a16="http://schemas.microsoft.com/office/drawing/2014/main" id="{AE58CA57-FACA-471E-8288-ED7761E748FD}"/>
              </a:ext>
              <a:ext uri="{C183D7F6-B498-43B3-948B-1728B52AA6E4}">
                <adec:decorative xmlns:adec="http://schemas.microsoft.com/office/drawing/2017/decorative" val="1"/>
              </a:ext>
            </a:extLst>
          </p:cNvPr>
          <p:cNvSpPr/>
          <p:nvPr/>
        </p:nvSpPr>
        <p:spPr>
          <a:xfrm>
            <a:off x="4699143" y="11035398"/>
            <a:ext cx="6123445" cy="619149"/>
          </a:xfrm>
          <a:prstGeom prst="rect">
            <a:avLst/>
          </a:prstGeom>
          <a:noFill/>
          <a:ln w="3810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4" name="Oval 23">
            <a:extLst>
              <a:ext uri="{FF2B5EF4-FFF2-40B4-BE49-F238E27FC236}">
                <a16:creationId xmlns:a16="http://schemas.microsoft.com/office/drawing/2014/main" id="{C9D288C3-BA5B-D390-09F2-5B3FA64B1DDA}"/>
              </a:ext>
              <a:ext uri="{C183D7F6-B498-43B3-948B-1728B52AA6E4}">
                <adec:decorative xmlns:adec="http://schemas.microsoft.com/office/drawing/2017/decorative" val="1"/>
              </a:ext>
            </a:extLst>
          </p:cNvPr>
          <p:cNvSpPr>
            <a:spLocks noChangeAspect="1"/>
          </p:cNvSpPr>
          <p:nvPr/>
        </p:nvSpPr>
        <p:spPr>
          <a:xfrm>
            <a:off x="4150503" y="11081840"/>
            <a:ext cx="548640" cy="548640"/>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latin typeface="Arial" panose="020B0604020202020204" pitchFamily="34" charset="0"/>
                <a:cs typeface="Arial" panose="020B0604020202020204" pitchFamily="34" charset="0"/>
              </a:rPr>
              <a:t>96</a:t>
            </a:r>
          </a:p>
        </p:txBody>
      </p:sp>
      <p:sp>
        <p:nvSpPr>
          <p:cNvPr id="2" name="Date Placeholder 1">
            <a:extLst>
              <a:ext uri="{FF2B5EF4-FFF2-40B4-BE49-F238E27FC236}">
                <a16:creationId xmlns:a16="http://schemas.microsoft.com/office/drawing/2014/main" id="{0A755CFA-EEDF-4CB7-C201-E9C1C78B8EB8}"/>
              </a:ext>
              <a:ext uri="{C183D7F6-B498-43B3-948B-1728B52AA6E4}">
                <adec:decorative xmlns:adec="http://schemas.microsoft.com/office/drawing/2017/decorative" val="1"/>
              </a:ext>
            </a:extLst>
          </p:cNvPr>
          <p:cNvSpPr>
            <a:spLocks noGrp="1"/>
          </p:cNvSpPr>
          <p:nvPr>
            <p:ph type="dt" sz="half" idx="10"/>
          </p:nvPr>
        </p:nvSpPr>
        <p:spPr/>
        <p:txBody>
          <a:bodyPr/>
          <a:lstStyle/>
          <a:p>
            <a:fld id="{AABB7832-A06D-4E8B-A914-BDD6443ECE72}" type="datetime1">
              <a:rPr lang="en-US" smtClean="0"/>
              <a:t>5/20/2026</a:t>
            </a:fld>
            <a:endParaRPr lang="en-US"/>
          </a:p>
        </p:txBody>
      </p:sp>
      <p:sp>
        <p:nvSpPr>
          <p:cNvPr id="3" name="Footer Placeholder 2">
            <a:extLst>
              <a:ext uri="{FF2B5EF4-FFF2-40B4-BE49-F238E27FC236}">
                <a16:creationId xmlns:a16="http://schemas.microsoft.com/office/drawing/2014/main" id="{68700659-6E25-CB28-C334-BC58C6F0147A}"/>
              </a:ext>
              <a:ext uri="{C183D7F6-B498-43B3-948B-1728B52AA6E4}">
                <adec:decorative xmlns:adec="http://schemas.microsoft.com/office/drawing/2017/decorative" val="1"/>
              </a:ext>
            </a:extLst>
          </p:cNvPr>
          <p:cNvSpPr>
            <a:spLocks noGrp="1"/>
          </p:cNvSpPr>
          <p:nvPr>
            <p:ph type="ftr" sz="quarter" idx="11"/>
          </p:nvPr>
        </p:nvSpPr>
        <p:spPr/>
        <p:txBody>
          <a:bodyPr/>
          <a:lstStyle/>
          <a:p>
            <a:r>
              <a:rPr lang="en-US"/>
              <a:t>Version 1</a:t>
            </a:r>
          </a:p>
        </p:txBody>
      </p:sp>
      <p:sp>
        <p:nvSpPr>
          <p:cNvPr id="4" name="Slide Number Placeholder 3">
            <a:extLst>
              <a:ext uri="{FF2B5EF4-FFF2-40B4-BE49-F238E27FC236}">
                <a16:creationId xmlns:a16="http://schemas.microsoft.com/office/drawing/2014/main" id="{202C00CC-53E6-6A91-7642-B18DB0D0BA90}"/>
              </a:ext>
              <a:ext uri="{C183D7F6-B498-43B3-948B-1728B52AA6E4}">
                <adec:decorative xmlns:adec="http://schemas.microsoft.com/office/drawing/2017/decorative" val="1"/>
              </a:ext>
            </a:extLst>
          </p:cNvPr>
          <p:cNvSpPr>
            <a:spLocks noGrp="1"/>
          </p:cNvSpPr>
          <p:nvPr>
            <p:ph type="sldNum" sz="quarter" idx="12"/>
          </p:nvPr>
        </p:nvSpPr>
        <p:spPr/>
        <p:txBody>
          <a:bodyPr/>
          <a:lstStyle/>
          <a:p>
            <a:fld id="{A178E8AA-DD40-477F-A66C-355F3DFD5912}" type="slidenum">
              <a:rPr lang="en-US" smtClean="0"/>
              <a:pPr/>
              <a:t>36</a:t>
            </a:fld>
            <a:endParaRPr lang="en-US"/>
          </a:p>
        </p:txBody>
      </p:sp>
    </p:spTree>
    <p:extLst>
      <p:ext uri="{BB962C8B-B14F-4D97-AF65-F5344CB8AC3E}">
        <p14:creationId xmlns:p14="http://schemas.microsoft.com/office/powerpoint/2010/main" val="2568114009"/>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1211911-8FF3-2537-3DFE-9F97368E3282}"/>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49D66E88-4CC0-F49B-41CB-F1A54D652A6A}"/>
              </a:ext>
            </a:extLst>
          </p:cNvPr>
          <p:cNvSpPr>
            <a:spLocks noGrp="1"/>
          </p:cNvSpPr>
          <p:nvPr>
            <p:ph type="title"/>
          </p:nvPr>
        </p:nvSpPr>
        <p:spPr/>
        <p:txBody>
          <a:bodyPr>
            <a:noAutofit/>
          </a:bodyPr>
          <a:lstStyle/>
          <a:p>
            <a:r>
              <a:rPr lang="en-US"/>
              <a:t>Register as a Prospective Supplier </a:t>
            </a:r>
            <a:br>
              <a:rPr lang="en-US"/>
            </a:br>
            <a:r>
              <a:rPr lang="en-US"/>
              <a:t>(Part </a:t>
            </a:r>
            <a:r>
              <a:rPr lang="en-US" dirty="0"/>
              <a:t>36 </a:t>
            </a:r>
            <a:r>
              <a:rPr lang="en-US"/>
              <a:t>of </a:t>
            </a:r>
            <a:r>
              <a:rPr lang="en-US" dirty="0"/>
              <a:t>49</a:t>
            </a:r>
            <a:r>
              <a:rPr lang="en-US"/>
              <a:t>)</a:t>
            </a:r>
          </a:p>
        </p:txBody>
      </p:sp>
      <p:sp>
        <p:nvSpPr>
          <p:cNvPr id="7" name="TextBox 6">
            <a:extLst>
              <a:ext uri="{FF2B5EF4-FFF2-40B4-BE49-F238E27FC236}">
                <a16:creationId xmlns:a16="http://schemas.microsoft.com/office/drawing/2014/main" id="{9A22761C-14B9-D306-4620-F808A0155968}"/>
              </a:ext>
              <a:ext uri="{C183D7F6-B498-43B3-948B-1728B52AA6E4}">
                <adec:decorative xmlns:adec="http://schemas.microsoft.com/office/drawing/2017/decorative" val="0"/>
              </a:ext>
            </a:extLst>
          </p:cNvPr>
          <p:cNvSpPr txBox="1"/>
          <p:nvPr/>
        </p:nvSpPr>
        <p:spPr>
          <a:xfrm>
            <a:off x="4585869" y="1717828"/>
            <a:ext cx="2938438" cy="523220"/>
          </a:xfrm>
          <a:prstGeom prst="rect">
            <a:avLst/>
          </a:prstGeom>
          <a:noFill/>
        </p:spPr>
        <p:txBody>
          <a:bodyPr wrap="square" rtlCol="0">
            <a:spAutoFit/>
          </a:bodyPr>
          <a:lstStyle/>
          <a:p>
            <a:pPr algn="ctr"/>
            <a:r>
              <a:rPr lang="en-US" sz="2800" b="1">
                <a:latin typeface="Arial" panose="020B0604020202020204" pitchFamily="34" charset="0"/>
                <a:cs typeface="Arial" panose="020B0604020202020204" pitchFamily="34" charset="0"/>
              </a:rPr>
              <a:t>INSTRUCTIONS</a:t>
            </a:r>
          </a:p>
        </p:txBody>
      </p:sp>
      <p:sp>
        <p:nvSpPr>
          <p:cNvPr id="6" name="Text Placeholder 5">
            <a:extLst>
              <a:ext uri="{FF2B5EF4-FFF2-40B4-BE49-F238E27FC236}">
                <a16:creationId xmlns:a16="http://schemas.microsoft.com/office/drawing/2014/main" id="{379BE247-0C8F-0D8A-81EA-42CC8D73F41B}"/>
              </a:ext>
            </a:extLst>
          </p:cNvPr>
          <p:cNvSpPr>
            <a:spLocks noGrp="1"/>
          </p:cNvSpPr>
          <p:nvPr>
            <p:ph type="body" sz="quarter" idx="13"/>
          </p:nvPr>
        </p:nvSpPr>
        <p:spPr>
          <a:xfrm>
            <a:off x="838199" y="2358030"/>
            <a:ext cx="10680701" cy="8025948"/>
          </a:xfrm>
        </p:spPr>
        <p:txBody>
          <a:bodyPr>
            <a:normAutofit/>
          </a:bodyPr>
          <a:lstStyle/>
          <a:p>
            <a:pPr marL="742950" indent="-742950">
              <a:buFont typeface="+mj-lt"/>
              <a:buAutoNum type="arabicPeriod" startAt="98"/>
            </a:pPr>
            <a:r>
              <a:rPr lang="en-CA" dirty="0">
                <a:solidFill>
                  <a:srgbClr val="242424"/>
                </a:solidFill>
              </a:rPr>
              <a:t>Select </a:t>
            </a:r>
            <a:r>
              <a:rPr lang="en-CA" b="1" dirty="0">
                <a:solidFill>
                  <a:srgbClr val="242424"/>
                </a:solidFill>
              </a:rPr>
              <a:t>Fax</a:t>
            </a:r>
            <a:r>
              <a:rPr lang="en-CA" dirty="0">
                <a:solidFill>
                  <a:srgbClr val="242424"/>
                </a:solidFill>
              </a:rPr>
              <a:t> for </a:t>
            </a:r>
            <a:r>
              <a:rPr lang="en-CA" b="1" dirty="0">
                <a:solidFill>
                  <a:srgbClr val="242424"/>
                </a:solidFill>
              </a:rPr>
              <a:t>How would you like to receive purchase orders for this fulfillment address?</a:t>
            </a:r>
            <a:r>
              <a:rPr lang="en-CA" dirty="0">
                <a:solidFill>
                  <a:srgbClr val="242424"/>
                </a:solidFill>
              </a:rPr>
              <a:t>.</a:t>
            </a:r>
          </a:p>
          <a:p>
            <a:pPr marL="741363"/>
            <a:r>
              <a:rPr lang="en-CA" sz="2800" b="1" dirty="0">
                <a:solidFill>
                  <a:srgbClr val="242424"/>
                </a:solidFill>
              </a:rPr>
              <a:t>Note</a:t>
            </a:r>
            <a:r>
              <a:rPr lang="en-CA" sz="2800" dirty="0">
                <a:solidFill>
                  <a:srgbClr val="242424"/>
                </a:solidFill>
              </a:rPr>
              <a:t>:</a:t>
            </a:r>
            <a:r>
              <a:rPr lang="en-CA" sz="2800" b="1" dirty="0">
                <a:solidFill>
                  <a:srgbClr val="242424"/>
                </a:solidFill>
              </a:rPr>
              <a:t> </a:t>
            </a:r>
            <a:r>
              <a:rPr lang="en-CA" sz="2800" dirty="0">
                <a:solidFill>
                  <a:srgbClr val="242424"/>
                </a:solidFill>
              </a:rPr>
              <a:t>User can select </a:t>
            </a:r>
            <a:r>
              <a:rPr lang="en-CA" sz="2800" i="1" dirty="0">
                <a:solidFill>
                  <a:srgbClr val="242424"/>
                </a:solidFill>
              </a:rPr>
              <a:t>Email, Fax</a:t>
            </a:r>
            <a:r>
              <a:rPr lang="en-CA" sz="2800" dirty="0">
                <a:solidFill>
                  <a:srgbClr val="242424"/>
                </a:solidFill>
              </a:rPr>
              <a:t>, or </a:t>
            </a:r>
            <a:r>
              <a:rPr lang="en-CA" sz="2800" i="1" dirty="0">
                <a:solidFill>
                  <a:srgbClr val="242424"/>
                </a:solidFill>
              </a:rPr>
              <a:t>Mail</a:t>
            </a:r>
            <a:r>
              <a:rPr lang="en-CA" sz="2800" dirty="0">
                <a:solidFill>
                  <a:srgbClr val="242424"/>
                </a:solidFill>
              </a:rPr>
              <a:t>.</a:t>
            </a:r>
          </a:p>
          <a:p>
            <a:pPr marL="742950" indent="-742950">
              <a:buFont typeface="+mj-lt"/>
              <a:buAutoNum type="arabicPeriod" startAt="99"/>
            </a:pPr>
            <a:r>
              <a:rPr lang="en-CA" dirty="0">
                <a:solidFill>
                  <a:srgbClr val="242424"/>
                </a:solidFill>
              </a:rPr>
              <a:t>Enter </a:t>
            </a:r>
            <a:r>
              <a:rPr lang="en-CA" b="1" dirty="0">
                <a:solidFill>
                  <a:srgbClr val="242424"/>
                </a:solidFill>
              </a:rPr>
              <a:t>Fax Number</a:t>
            </a:r>
            <a:r>
              <a:rPr lang="en-CA" dirty="0">
                <a:solidFill>
                  <a:srgbClr val="242424"/>
                </a:solidFill>
              </a:rPr>
              <a:t>.</a:t>
            </a:r>
          </a:p>
          <a:p>
            <a:endParaRPr lang="en-CA" dirty="0">
              <a:solidFill>
                <a:srgbClr val="242424"/>
              </a:solidFill>
            </a:endParaRPr>
          </a:p>
          <a:p>
            <a:pPr marL="571500" indent="-571500">
              <a:buFont typeface="Arial" panose="020B0604020202020204" pitchFamily="34" charset="0"/>
              <a:buChar char="•"/>
            </a:pPr>
            <a:endParaRPr lang="en-CA" dirty="0">
              <a:solidFill>
                <a:srgbClr val="242424"/>
              </a:solidFill>
            </a:endParaRPr>
          </a:p>
          <a:p>
            <a:pPr marL="571500" indent="-571500">
              <a:buFont typeface="Arial" panose="020B0604020202020204" pitchFamily="34" charset="0"/>
              <a:buChar char="•"/>
            </a:pPr>
            <a:endParaRPr lang="en-CA" dirty="0">
              <a:solidFill>
                <a:srgbClr val="242424"/>
              </a:solidFill>
            </a:endParaRPr>
          </a:p>
          <a:p>
            <a:pPr marL="457200" indent="-457200">
              <a:buFont typeface="Arial" panose="020B0604020202020204" pitchFamily="34" charset="0"/>
              <a:buChar char="•"/>
            </a:pPr>
            <a:endParaRPr lang="en-CA" sz="2800" dirty="0">
              <a:solidFill>
                <a:srgbClr val="242424"/>
              </a:solidFill>
            </a:endParaRPr>
          </a:p>
          <a:p>
            <a:pPr marL="777240"/>
            <a:endParaRPr lang="en-CA" sz="2800" dirty="0">
              <a:solidFill>
                <a:srgbClr val="242424"/>
              </a:solidFill>
            </a:endParaRPr>
          </a:p>
        </p:txBody>
      </p:sp>
      <p:pic>
        <p:nvPicPr>
          <p:cNvPr id="12" name="Picture 11">
            <a:extLst>
              <a:ext uri="{FF2B5EF4-FFF2-40B4-BE49-F238E27FC236}">
                <a16:creationId xmlns:a16="http://schemas.microsoft.com/office/drawing/2014/main" id="{E3478887-EDD5-AA06-73FF-737451C9DEC5}"/>
              </a:ext>
              <a:ext uri="{C183D7F6-B498-43B3-948B-1728B52AA6E4}">
                <adec:decorative xmlns:adec="http://schemas.microsoft.com/office/drawing/2017/decorative" val="1"/>
              </a:ext>
            </a:extLst>
          </p:cNvPr>
          <p:cNvPicPr>
            <a:picLocks/>
          </p:cNvPicPr>
          <p:nvPr/>
        </p:nvPicPr>
        <p:blipFill>
          <a:blip r:embed="rId3"/>
          <a:stretch>
            <a:fillRect/>
          </a:stretch>
        </p:blipFill>
        <p:spPr>
          <a:xfrm>
            <a:off x="1066799" y="5546597"/>
            <a:ext cx="10058400" cy="7315200"/>
          </a:xfrm>
          <a:prstGeom prst="rect">
            <a:avLst/>
          </a:prstGeom>
          <a:ln w="12700">
            <a:solidFill>
              <a:schemeClr val="tx1"/>
            </a:solidFill>
          </a:ln>
        </p:spPr>
      </p:pic>
      <p:sp>
        <p:nvSpPr>
          <p:cNvPr id="18" name="Rectangle 17">
            <a:extLst>
              <a:ext uri="{FF2B5EF4-FFF2-40B4-BE49-F238E27FC236}">
                <a16:creationId xmlns:a16="http://schemas.microsoft.com/office/drawing/2014/main" id="{4534BF0B-F07A-5D9D-B2E9-7BF34E8264C1}"/>
              </a:ext>
              <a:ext uri="{C183D7F6-B498-43B3-948B-1728B52AA6E4}">
                <adec:decorative xmlns:adec="http://schemas.microsoft.com/office/drawing/2017/decorative" val="1"/>
              </a:ext>
            </a:extLst>
          </p:cNvPr>
          <p:cNvSpPr/>
          <p:nvPr/>
        </p:nvSpPr>
        <p:spPr>
          <a:xfrm>
            <a:off x="4770248" y="7778502"/>
            <a:ext cx="1284840" cy="571618"/>
          </a:xfrm>
          <a:prstGeom prst="rect">
            <a:avLst/>
          </a:prstGeom>
          <a:noFill/>
          <a:ln w="3810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9" name="Oval 18">
            <a:extLst>
              <a:ext uri="{FF2B5EF4-FFF2-40B4-BE49-F238E27FC236}">
                <a16:creationId xmlns:a16="http://schemas.microsoft.com/office/drawing/2014/main" id="{3BF97125-B305-C396-2503-F2C87571BD64}"/>
              </a:ext>
              <a:ext uri="{C183D7F6-B498-43B3-948B-1728B52AA6E4}">
                <adec:decorative xmlns:adec="http://schemas.microsoft.com/office/drawing/2017/decorative" val="1"/>
              </a:ext>
            </a:extLst>
          </p:cNvPr>
          <p:cNvSpPr>
            <a:spLocks noChangeAspect="1"/>
          </p:cNvSpPr>
          <p:nvPr/>
        </p:nvSpPr>
        <p:spPr>
          <a:xfrm>
            <a:off x="6055088" y="7778502"/>
            <a:ext cx="548640" cy="548640"/>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latin typeface="Arial" panose="020B0604020202020204" pitchFamily="34" charset="0"/>
                <a:cs typeface="Arial" panose="020B0604020202020204" pitchFamily="34" charset="0"/>
              </a:rPr>
              <a:t>98</a:t>
            </a:r>
          </a:p>
        </p:txBody>
      </p:sp>
      <p:sp>
        <p:nvSpPr>
          <p:cNvPr id="23" name="Rectangle 22">
            <a:extLst>
              <a:ext uri="{FF2B5EF4-FFF2-40B4-BE49-F238E27FC236}">
                <a16:creationId xmlns:a16="http://schemas.microsoft.com/office/drawing/2014/main" id="{34271901-E46C-E3D1-450F-23461B27C0C8}"/>
              </a:ext>
              <a:ext uri="{C183D7F6-B498-43B3-948B-1728B52AA6E4}">
                <adec:decorative xmlns:adec="http://schemas.microsoft.com/office/drawing/2017/decorative" val="1"/>
              </a:ext>
            </a:extLst>
          </p:cNvPr>
          <p:cNvSpPr/>
          <p:nvPr/>
        </p:nvSpPr>
        <p:spPr>
          <a:xfrm>
            <a:off x="4770248" y="9303220"/>
            <a:ext cx="3204910" cy="613744"/>
          </a:xfrm>
          <a:prstGeom prst="rect">
            <a:avLst/>
          </a:prstGeom>
          <a:noFill/>
          <a:ln w="3810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4" name="Oval 23">
            <a:extLst>
              <a:ext uri="{FF2B5EF4-FFF2-40B4-BE49-F238E27FC236}">
                <a16:creationId xmlns:a16="http://schemas.microsoft.com/office/drawing/2014/main" id="{79FC9A6E-82DE-CEE3-B544-963347C0FB24}"/>
              </a:ext>
              <a:ext uri="{C183D7F6-B498-43B3-948B-1728B52AA6E4}">
                <adec:decorative xmlns:adec="http://schemas.microsoft.com/office/drawing/2017/decorative" val="1"/>
              </a:ext>
            </a:extLst>
          </p:cNvPr>
          <p:cNvSpPr>
            <a:spLocks noChangeAspect="1"/>
          </p:cNvSpPr>
          <p:nvPr/>
        </p:nvSpPr>
        <p:spPr>
          <a:xfrm>
            <a:off x="7975158" y="9335772"/>
            <a:ext cx="548640" cy="548640"/>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latin typeface="Arial" panose="020B0604020202020204" pitchFamily="34" charset="0"/>
                <a:cs typeface="Arial" panose="020B0604020202020204" pitchFamily="34" charset="0"/>
              </a:rPr>
              <a:t>99</a:t>
            </a:r>
          </a:p>
        </p:txBody>
      </p:sp>
      <p:sp>
        <p:nvSpPr>
          <p:cNvPr id="2" name="Date Placeholder 1">
            <a:extLst>
              <a:ext uri="{FF2B5EF4-FFF2-40B4-BE49-F238E27FC236}">
                <a16:creationId xmlns:a16="http://schemas.microsoft.com/office/drawing/2014/main" id="{13727027-7FDF-17D5-E00A-1CE197DBE781}"/>
              </a:ext>
              <a:ext uri="{C183D7F6-B498-43B3-948B-1728B52AA6E4}">
                <adec:decorative xmlns:adec="http://schemas.microsoft.com/office/drawing/2017/decorative" val="1"/>
              </a:ext>
            </a:extLst>
          </p:cNvPr>
          <p:cNvSpPr>
            <a:spLocks noGrp="1"/>
          </p:cNvSpPr>
          <p:nvPr>
            <p:ph type="dt" sz="half" idx="10"/>
          </p:nvPr>
        </p:nvSpPr>
        <p:spPr/>
        <p:txBody>
          <a:bodyPr/>
          <a:lstStyle/>
          <a:p>
            <a:fld id="{AABB7832-A06D-4E8B-A914-BDD6443ECE72}" type="datetime1">
              <a:rPr lang="en-US" smtClean="0"/>
              <a:t>5/20/2026</a:t>
            </a:fld>
            <a:endParaRPr lang="en-US"/>
          </a:p>
        </p:txBody>
      </p:sp>
      <p:sp>
        <p:nvSpPr>
          <p:cNvPr id="3" name="Footer Placeholder 2">
            <a:extLst>
              <a:ext uri="{FF2B5EF4-FFF2-40B4-BE49-F238E27FC236}">
                <a16:creationId xmlns:a16="http://schemas.microsoft.com/office/drawing/2014/main" id="{1A47FA7B-DF68-0792-DC95-89E3F79D3E38}"/>
              </a:ext>
              <a:ext uri="{C183D7F6-B498-43B3-948B-1728B52AA6E4}">
                <adec:decorative xmlns:adec="http://schemas.microsoft.com/office/drawing/2017/decorative" val="1"/>
              </a:ext>
            </a:extLst>
          </p:cNvPr>
          <p:cNvSpPr>
            <a:spLocks noGrp="1"/>
          </p:cNvSpPr>
          <p:nvPr>
            <p:ph type="ftr" sz="quarter" idx="11"/>
          </p:nvPr>
        </p:nvSpPr>
        <p:spPr/>
        <p:txBody>
          <a:bodyPr/>
          <a:lstStyle/>
          <a:p>
            <a:r>
              <a:rPr lang="en-US"/>
              <a:t>Version 1</a:t>
            </a:r>
          </a:p>
        </p:txBody>
      </p:sp>
      <p:sp>
        <p:nvSpPr>
          <p:cNvPr id="4" name="Slide Number Placeholder 3">
            <a:extLst>
              <a:ext uri="{FF2B5EF4-FFF2-40B4-BE49-F238E27FC236}">
                <a16:creationId xmlns:a16="http://schemas.microsoft.com/office/drawing/2014/main" id="{57CDA55E-9D86-E8F0-76EF-5DD06DAC36B0}"/>
              </a:ext>
              <a:ext uri="{C183D7F6-B498-43B3-948B-1728B52AA6E4}">
                <adec:decorative xmlns:adec="http://schemas.microsoft.com/office/drawing/2017/decorative" val="1"/>
              </a:ext>
            </a:extLst>
          </p:cNvPr>
          <p:cNvSpPr>
            <a:spLocks noGrp="1"/>
          </p:cNvSpPr>
          <p:nvPr>
            <p:ph type="sldNum" sz="quarter" idx="12"/>
          </p:nvPr>
        </p:nvSpPr>
        <p:spPr/>
        <p:txBody>
          <a:bodyPr/>
          <a:lstStyle/>
          <a:p>
            <a:fld id="{A178E8AA-DD40-477F-A66C-355F3DFD5912}" type="slidenum">
              <a:rPr lang="en-US" smtClean="0"/>
              <a:pPr/>
              <a:t>37</a:t>
            </a:fld>
            <a:endParaRPr lang="en-US"/>
          </a:p>
        </p:txBody>
      </p:sp>
    </p:spTree>
    <p:extLst>
      <p:ext uri="{BB962C8B-B14F-4D97-AF65-F5344CB8AC3E}">
        <p14:creationId xmlns:p14="http://schemas.microsoft.com/office/powerpoint/2010/main" val="8307315"/>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897EAA-AB77-E483-EDFB-AA90AA6A22E6}"/>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014A7FA2-0B5F-A186-36B5-A18A222D645F}"/>
              </a:ext>
            </a:extLst>
          </p:cNvPr>
          <p:cNvSpPr>
            <a:spLocks noGrp="1"/>
          </p:cNvSpPr>
          <p:nvPr>
            <p:ph type="title"/>
          </p:nvPr>
        </p:nvSpPr>
        <p:spPr/>
        <p:txBody>
          <a:bodyPr>
            <a:noAutofit/>
          </a:bodyPr>
          <a:lstStyle/>
          <a:p>
            <a:r>
              <a:rPr lang="en-US"/>
              <a:t>Register as a Prospective Supplier </a:t>
            </a:r>
            <a:br>
              <a:rPr lang="en-US"/>
            </a:br>
            <a:r>
              <a:rPr lang="en-US"/>
              <a:t>(Part </a:t>
            </a:r>
            <a:r>
              <a:rPr lang="en-US" dirty="0"/>
              <a:t>37 </a:t>
            </a:r>
            <a:r>
              <a:rPr lang="en-US"/>
              <a:t>of </a:t>
            </a:r>
            <a:r>
              <a:rPr lang="en-US" dirty="0"/>
              <a:t>49</a:t>
            </a:r>
            <a:r>
              <a:rPr lang="en-US"/>
              <a:t>)</a:t>
            </a:r>
          </a:p>
        </p:txBody>
      </p:sp>
      <p:sp>
        <p:nvSpPr>
          <p:cNvPr id="7" name="TextBox 6">
            <a:extLst>
              <a:ext uri="{FF2B5EF4-FFF2-40B4-BE49-F238E27FC236}">
                <a16:creationId xmlns:a16="http://schemas.microsoft.com/office/drawing/2014/main" id="{097F7AB3-4A77-A300-3C57-2AB01A4E0318}"/>
              </a:ext>
              <a:ext uri="{C183D7F6-B498-43B3-948B-1728B52AA6E4}">
                <adec:decorative xmlns:adec="http://schemas.microsoft.com/office/drawing/2017/decorative" val="0"/>
              </a:ext>
            </a:extLst>
          </p:cNvPr>
          <p:cNvSpPr txBox="1"/>
          <p:nvPr/>
        </p:nvSpPr>
        <p:spPr>
          <a:xfrm>
            <a:off x="4599507" y="1717828"/>
            <a:ext cx="2924800" cy="523220"/>
          </a:xfrm>
          <a:prstGeom prst="rect">
            <a:avLst/>
          </a:prstGeom>
          <a:noFill/>
        </p:spPr>
        <p:txBody>
          <a:bodyPr wrap="square" rtlCol="0">
            <a:spAutoFit/>
          </a:bodyPr>
          <a:lstStyle/>
          <a:p>
            <a:pPr algn="ctr"/>
            <a:r>
              <a:rPr lang="en-US" sz="2800" b="1">
                <a:latin typeface="Arial" panose="020B0604020202020204" pitchFamily="34" charset="0"/>
                <a:cs typeface="Arial" panose="020B0604020202020204" pitchFamily="34" charset="0"/>
              </a:rPr>
              <a:t>INSTRUCTIONS</a:t>
            </a:r>
          </a:p>
        </p:txBody>
      </p:sp>
      <p:sp>
        <p:nvSpPr>
          <p:cNvPr id="6" name="Text Placeholder 5">
            <a:extLst>
              <a:ext uri="{FF2B5EF4-FFF2-40B4-BE49-F238E27FC236}">
                <a16:creationId xmlns:a16="http://schemas.microsoft.com/office/drawing/2014/main" id="{C23AE26B-76BC-A8C0-1994-0B075A2FBC79}"/>
              </a:ext>
            </a:extLst>
          </p:cNvPr>
          <p:cNvSpPr>
            <a:spLocks noGrp="1"/>
          </p:cNvSpPr>
          <p:nvPr>
            <p:ph type="body" sz="quarter" idx="13"/>
          </p:nvPr>
        </p:nvSpPr>
        <p:spPr>
          <a:xfrm>
            <a:off x="838199" y="2358030"/>
            <a:ext cx="10680701" cy="8025948"/>
          </a:xfrm>
        </p:spPr>
        <p:txBody>
          <a:bodyPr>
            <a:normAutofit/>
          </a:bodyPr>
          <a:lstStyle/>
          <a:p>
            <a:pPr marL="977900" indent="-977900">
              <a:buFont typeface="+mj-lt"/>
              <a:buAutoNum type="arabicPeriod" startAt="100"/>
            </a:pPr>
            <a:r>
              <a:rPr lang="en-CA" dirty="0">
                <a:solidFill>
                  <a:srgbClr val="242424"/>
                </a:solidFill>
              </a:rPr>
              <a:t>Select </a:t>
            </a:r>
            <a:r>
              <a:rPr lang="en-CA" b="1" dirty="0">
                <a:solidFill>
                  <a:srgbClr val="242424"/>
                </a:solidFill>
              </a:rPr>
              <a:t>Mail</a:t>
            </a:r>
            <a:r>
              <a:rPr lang="en-CA" dirty="0">
                <a:solidFill>
                  <a:srgbClr val="242424"/>
                </a:solidFill>
              </a:rPr>
              <a:t> for </a:t>
            </a:r>
            <a:r>
              <a:rPr lang="en-CA" b="1" dirty="0">
                <a:solidFill>
                  <a:srgbClr val="242424"/>
                </a:solidFill>
              </a:rPr>
              <a:t>How would you like to receive purchase orders for this fulfillment address?</a:t>
            </a:r>
            <a:r>
              <a:rPr lang="en-CA" dirty="0">
                <a:solidFill>
                  <a:srgbClr val="242424"/>
                </a:solidFill>
              </a:rPr>
              <a:t>.</a:t>
            </a:r>
          </a:p>
          <a:p>
            <a:pPr marL="977900"/>
            <a:r>
              <a:rPr lang="en-CA" sz="2800" b="1" dirty="0">
                <a:solidFill>
                  <a:srgbClr val="242424"/>
                </a:solidFill>
              </a:rPr>
              <a:t>Note</a:t>
            </a:r>
            <a:r>
              <a:rPr lang="en-CA" sz="2800" dirty="0">
                <a:solidFill>
                  <a:srgbClr val="242424"/>
                </a:solidFill>
              </a:rPr>
              <a:t>:</a:t>
            </a:r>
            <a:r>
              <a:rPr lang="en-CA" sz="2800" b="1" dirty="0">
                <a:solidFill>
                  <a:srgbClr val="242424"/>
                </a:solidFill>
              </a:rPr>
              <a:t> </a:t>
            </a:r>
            <a:r>
              <a:rPr lang="en-CA" sz="2800" dirty="0">
                <a:solidFill>
                  <a:srgbClr val="242424"/>
                </a:solidFill>
              </a:rPr>
              <a:t>User can select </a:t>
            </a:r>
            <a:r>
              <a:rPr lang="en-CA" sz="2800" i="1" dirty="0">
                <a:solidFill>
                  <a:srgbClr val="242424"/>
                </a:solidFill>
              </a:rPr>
              <a:t>Email, Fax</a:t>
            </a:r>
            <a:r>
              <a:rPr lang="en-CA" sz="2800" dirty="0">
                <a:solidFill>
                  <a:srgbClr val="242424"/>
                </a:solidFill>
              </a:rPr>
              <a:t>, or </a:t>
            </a:r>
            <a:r>
              <a:rPr lang="en-CA" sz="2800" i="1" dirty="0">
                <a:solidFill>
                  <a:srgbClr val="242424"/>
                </a:solidFill>
              </a:rPr>
              <a:t>Mail</a:t>
            </a:r>
            <a:r>
              <a:rPr lang="en-CA" sz="2800" dirty="0">
                <a:solidFill>
                  <a:srgbClr val="242424"/>
                </a:solidFill>
              </a:rPr>
              <a:t>.</a:t>
            </a:r>
          </a:p>
          <a:p>
            <a:pPr marL="571500" indent="-571500">
              <a:buFont typeface="Arial" panose="020B0604020202020204" pitchFamily="34" charset="0"/>
              <a:buChar char="•"/>
            </a:pPr>
            <a:endParaRPr lang="en-CA" dirty="0">
              <a:solidFill>
                <a:srgbClr val="242424"/>
              </a:solidFill>
            </a:endParaRPr>
          </a:p>
          <a:p>
            <a:pPr marL="571500" indent="-571500">
              <a:buFont typeface="Arial" panose="020B0604020202020204" pitchFamily="34" charset="0"/>
              <a:buChar char="•"/>
            </a:pPr>
            <a:endParaRPr lang="en-CA" dirty="0">
              <a:solidFill>
                <a:srgbClr val="242424"/>
              </a:solidFill>
            </a:endParaRPr>
          </a:p>
          <a:p>
            <a:pPr marL="571500" indent="-571500">
              <a:buFont typeface="Arial" panose="020B0604020202020204" pitchFamily="34" charset="0"/>
              <a:buChar char="•"/>
            </a:pPr>
            <a:endParaRPr lang="en-CA" dirty="0">
              <a:solidFill>
                <a:srgbClr val="242424"/>
              </a:solidFill>
            </a:endParaRPr>
          </a:p>
          <a:p>
            <a:pPr marL="457200" indent="-457200">
              <a:buFont typeface="Arial" panose="020B0604020202020204" pitchFamily="34" charset="0"/>
              <a:buChar char="•"/>
            </a:pPr>
            <a:endParaRPr lang="en-CA" sz="2800" dirty="0">
              <a:solidFill>
                <a:srgbClr val="242424"/>
              </a:solidFill>
            </a:endParaRPr>
          </a:p>
          <a:p>
            <a:pPr marL="777240"/>
            <a:endParaRPr lang="en-CA" sz="2800" dirty="0">
              <a:solidFill>
                <a:srgbClr val="242424"/>
              </a:solidFill>
            </a:endParaRPr>
          </a:p>
        </p:txBody>
      </p:sp>
      <p:pic>
        <p:nvPicPr>
          <p:cNvPr id="12" name="Picture 11">
            <a:extLst>
              <a:ext uri="{FF2B5EF4-FFF2-40B4-BE49-F238E27FC236}">
                <a16:creationId xmlns:a16="http://schemas.microsoft.com/office/drawing/2014/main" id="{15A117AC-6CBA-EBD8-E5C8-646E8B9E67DD}"/>
              </a:ext>
              <a:ext uri="{C183D7F6-B498-43B3-948B-1728B52AA6E4}">
                <adec:decorative xmlns:adec="http://schemas.microsoft.com/office/drawing/2017/decorative" val="1"/>
              </a:ext>
            </a:extLst>
          </p:cNvPr>
          <p:cNvPicPr>
            <a:picLocks/>
          </p:cNvPicPr>
          <p:nvPr/>
        </p:nvPicPr>
        <p:blipFill>
          <a:blip r:embed="rId3"/>
          <a:stretch>
            <a:fillRect/>
          </a:stretch>
        </p:blipFill>
        <p:spPr>
          <a:xfrm>
            <a:off x="1117971" y="4678335"/>
            <a:ext cx="10058400" cy="5486400"/>
          </a:xfrm>
          <a:prstGeom prst="rect">
            <a:avLst/>
          </a:prstGeom>
          <a:ln w="12700">
            <a:solidFill>
              <a:schemeClr val="tx1"/>
            </a:solidFill>
          </a:ln>
        </p:spPr>
      </p:pic>
      <p:sp>
        <p:nvSpPr>
          <p:cNvPr id="18" name="Rectangle 17">
            <a:extLst>
              <a:ext uri="{FF2B5EF4-FFF2-40B4-BE49-F238E27FC236}">
                <a16:creationId xmlns:a16="http://schemas.microsoft.com/office/drawing/2014/main" id="{48DFA011-E0CC-1122-E878-CFDA1355A597}"/>
              </a:ext>
              <a:ext uri="{C183D7F6-B498-43B3-948B-1728B52AA6E4}">
                <adec:decorative xmlns:adec="http://schemas.microsoft.com/office/drawing/2017/decorative" val="1"/>
              </a:ext>
            </a:extLst>
          </p:cNvPr>
          <p:cNvSpPr/>
          <p:nvPr/>
        </p:nvSpPr>
        <p:spPr>
          <a:xfrm>
            <a:off x="4876131" y="6781333"/>
            <a:ext cx="1268436" cy="535884"/>
          </a:xfrm>
          <a:prstGeom prst="rect">
            <a:avLst/>
          </a:prstGeom>
          <a:noFill/>
          <a:ln w="3810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Date Placeholder 1">
            <a:extLst>
              <a:ext uri="{FF2B5EF4-FFF2-40B4-BE49-F238E27FC236}">
                <a16:creationId xmlns:a16="http://schemas.microsoft.com/office/drawing/2014/main" id="{E9B54359-9C1F-F7EF-9EA5-5B965688A987}"/>
              </a:ext>
              <a:ext uri="{C183D7F6-B498-43B3-948B-1728B52AA6E4}">
                <adec:decorative xmlns:adec="http://schemas.microsoft.com/office/drawing/2017/decorative" val="1"/>
              </a:ext>
            </a:extLst>
          </p:cNvPr>
          <p:cNvSpPr>
            <a:spLocks noGrp="1"/>
          </p:cNvSpPr>
          <p:nvPr>
            <p:ph type="dt" sz="half" idx="10"/>
          </p:nvPr>
        </p:nvSpPr>
        <p:spPr/>
        <p:txBody>
          <a:bodyPr/>
          <a:lstStyle/>
          <a:p>
            <a:fld id="{AABB7832-A06D-4E8B-A914-BDD6443ECE72}" type="datetime1">
              <a:rPr lang="en-US" smtClean="0"/>
              <a:t>5/20/2026</a:t>
            </a:fld>
            <a:endParaRPr lang="en-US"/>
          </a:p>
        </p:txBody>
      </p:sp>
      <p:sp>
        <p:nvSpPr>
          <p:cNvPr id="3" name="Footer Placeholder 2">
            <a:extLst>
              <a:ext uri="{FF2B5EF4-FFF2-40B4-BE49-F238E27FC236}">
                <a16:creationId xmlns:a16="http://schemas.microsoft.com/office/drawing/2014/main" id="{0D5AD942-0917-D555-E766-53D4071CA27B}"/>
              </a:ext>
              <a:ext uri="{C183D7F6-B498-43B3-948B-1728B52AA6E4}">
                <adec:decorative xmlns:adec="http://schemas.microsoft.com/office/drawing/2017/decorative" val="1"/>
              </a:ext>
            </a:extLst>
          </p:cNvPr>
          <p:cNvSpPr>
            <a:spLocks noGrp="1"/>
          </p:cNvSpPr>
          <p:nvPr>
            <p:ph type="ftr" sz="quarter" idx="11"/>
          </p:nvPr>
        </p:nvSpPr>
        <p:spPr/>
        <p:txBody>
          <a:bodyPr/>
          <a:lstStyle/>
          <a:p>
            <a:r>
              <a:rPr lang="en-US"/>
              <a:t>Version 1</a:t>
            </a:r>
          </a:p>
        </p:txBody>
      </p:sp>
      <p:sp>
        <p:nvSpPr>
          <p:cNvPr id="4" name="Slide Number Placeholder 3">
            <a:extLst>
              <a:ext uri="{FF2B5EF4-FFF2-40B4-BE49-F238E27FC236}">
                <a16:creationId xmlns:a16="http://schemas.microsoft.com/office/drawing/2014/main" id="{E1A915FA-8138-3F02-86F8-DF22A3A84CDA}"/>
              </a:ext>
              <a:ext uri="{C183D7F6-B498-43B3-948B-1728B52AA6E4}">
                <adec:decorative xmlns:adec="http://schemas.microsoft.com/office/drawing/2017/decorative" val="1"/>
              </a:ext>
            </a:extLst>
          </p:cNvPr>
          <p:cNvSpPr>
            <a:spLocks noGrp="1"/>
          </p:cNvSpPr>
          <p:nvPr>
            <p:ph type="sldNum" sz="quarter" idx="12"/>
          </p:nvPr>
        </p:nvSpPr>
        <p:spPr/>
        <p:txBody>
          <a:bodyPr/>
          <a:lstStyle/>
          <a:p>
            <a:fld id="{A178E8AA-DD40-477F-A66C-355F3DFD5912}" type="slidenum">
              <a:rPr lang="en-US" smtClean="0"/>
              <a:pPr/>
              <a:t>38</a:t>
            </a:fld>
            <a:endParaRPr lang="en-US"/>
          </a:p>
        </p:txBody>
      </p:sp>
    </p:spTree>
    <p:extLst>
      <p:ext uri="{BB962C8B-B14F-4D97-AF65-F5344CB8AC3E}">
        <p14:creationId xmlns:p14="http://schemas.microsoft.com/office/powerpoint/2010/main" val="3730132495"/>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5E5916E-6A34-3C05-E9D9-729FDDBBE452}"/>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FE0BD62B-C64E-5C03-2CED-74DDBEB52BA5}"/>
              </a:ext>
            </a:extLst>
          </p:cNvPr>
          <p:cNvSpPr>
            <a:spLocks noGrp="1"/>
          </p:cNvSpPr>
          <p:nvPr>
            <p:ph type="title"/>
          </p:nvPr>
        </p:nvSpPr>
        <p:spPr/>
        <p:txBody>
          <a:bodyPr>
            <a:noAutofit/>
          </a:bodyPr>
          <a:lstStyle/>
          <a:p>
            <a:r>
              <a:rPr lang="en-US"/>
              <a:t>Register as a Prospective Supplier </a:t>
            </a:r>
            <a:br>
              <a:rPr lang="en-US"/>
            </a:br>
            <a:r>
              <a:rPr lang="en-US"/>
              <a:t>(Part </a:t>
            </a:r>
            <a:r>
              <a:rPr lang="en-US" dirty="0"/>
              <a:t>38 </a:t>
            </a:r>
            <a:r>
              <a:rPr lang="en-US"/>
              <a:t>of </a:t>
            </a:r>
            <a:r>
              <a:rPr lang="en-US" dirty="0"/>
              <a:t>49</a:t>
            </a:r>
            <a:r>
              <a:rPr lang="en-US"/>
              <a:t>)</a:t>
            </a:r>
          </a:p>
        </p:txBody>
      </p:sp>
      <p:sp>
        <p:nvSpPr>
          <p:cNvPr id="7" name="TextBox 6">
            <a:extLst>
              <a:ext uri="{FF2B5EF4-FFF2-40B4-BE49-F238E27FC236}">
                <a16:creationId xmlns:a16="http://schemas.microsoft.com/office/drawing/2014/main" id="{EFD568D5-7BFB-EC45-5B23-B2948744DEA3}"/>
              </a:ext>
              <a:ext uri="{C183D7F6-B498-43B3-948B-1728B52AA6E4}">
                <adec:decorative xmlns:adec="http://schemas.microsoft.com/office/drawing/2017/decorative" val="0"/>
              </a:ext>
            </a:extLst>
          </p:cNvPr>
          <p:cNvSpPr txBox="1"/>
          <p:nvPr/>
        </p:nvSpPr>
        <p:spPr>
          <a:xfrm>
            <a:off x="4544956" y="1717828"/>
            <a:ext cx="2965714" cy="523220"/>
          </a:xfrm>
          <a:prstGeom prst="rect">
            <a:avLst/>
          </a:prstGeom>
          <a:noFill/>
        </p:spPr>
        <p:txBody>
          <a:bodyPr wrap="square" rtlCol="0">
            <a:spAutoFit/>
          </a:bodyPr>
          <a:lstStyle/>
          <a:p>
            <a:pPr algn="ctr"/>
            <a:r>
              <a:rPr lang="en-US" sz="2800" b="1">
                <a:latin typeface="Arial" panose="020B0604020202020204" pitchFamily="34" charset="0"/>
                <a:cs typeface="Arial" panose="020B0604020202020204" pitchFamily="34" charset="0"/>
              </a:rPr>
              <a:t>INSTRUCTIONS</a:t>
            </a:r>
          </a:p>
        </p:txBody>
      </p:sp>
      <p:sp>
        <p:nvSpPr>
          <p:cNvPr id="6" name="Text Placeholder 5">
            <a:extLst>
              <a:ext uri="{FF2B5EF4-FFF2-40B4-BE49-F238E27FC236}">
                <a16:creationId xmlns:a16="http://schemas.microsoft.com/office/drawing/2014/main" id="{545D2610-97DB-FAE3-7882-C21D9CF8C719}"/>
              </a:ext>
            </a:extLst>
          </p:cNvPr>
          <p:cNvSpPr>
            <a:spLocks noGrp="1"/>
          </p:cNvSpPr>
          <p:nvPr>
            <p:ph type="body" sz="quarter" idx="13"/>
          </p:nvPr>
        </p:nvSpPr>
        <p:spPr>
          <a:xfrm>
            <a:off x="838199" y="2358030"/>
            <a:ext cx="10569221" cy="6481433"/>
          </a:xfrm>
        </p:spPr>
        <p:txBody>
          <a:bodyPr>
            <a:normAutofit/>
          </a:bodyPr>
          <a:lstStyle/>
          <a:p>
            <a:pPr marL="1028700" indent="-1028700">
              <a:buFont typeface="+mj-lt"/>
              <a:buAutoNum type="arabicPeriod" startAt="101"/>
            </a:pPr>
            <a:r>
              <a:rPr lang="en-CA" dirty="0">
                <a:solidFill>
                  <a:srgbClr val="242424"/>
                </a:solidFill>
              </a:rPr>
              <a:t>Select </a:t>
            </a:r>
            <a:r>
              <a:rPr lang="en-CA" b="1" dirty="0">
                <a:solidFill>
                  <a:srgbClr val="242424"/>
                </a:solidFill>
              </a:rPr>
              <a:t>Country</a:t>
            </a:r>
            <a:r>
              <a:rPr lang="en-CA" dirty="0">
                <a:solidFill>
                  <a:srgbClr val="242424"/>
                </a:solidFill>
              </a:rPr>
              <a:t>*. </a:t>
            </a:r>
          </a:p>
          <a:p>
            <a:pPr marL="1028700" indent="-1028700">
              <a:buFont typeface="+mj-lt"/>
              <a:buAutoNum type="arabicPeriod" startAt="101"/>
            </a:pPr>
            <a:r>
              <a:rPr lang="en-CA" dirty="0">
                <a:solidFill>
                  <a:srgbClr val="242424"/>
                </a:solidFill>
              </a:rPr>
              <a:t>Enter </a:t>
            </a:r>
            <a:r>
              <a:rPr lang="en-CA" b="1" dirty="0">
                <a:solidFill>
                  <a:srgbClr val="242424"/>
                </a:solidFill>
              </a:rPr>
              <a:t>Address Line 1</a:t>
            </a:r>
            <a:r>
              <a:rPr lang="en-CA" dirty="0">
                <a:solidFill>
                  <a:srgbClr val="242424"/>
                </a:solidFill>
              </a:rPr>
              <a:t>*. </a:t>
            </a:r>
          </a:p>
          <a:p>
            <a:pPr marL="1028700" indent="-1028700">
              <a:buFont typeface="+mj-lt"/>
              <a:buAutoNum type="arabicPeriod" startAt="101"/>
            </a:pPr>
            <a:r>
              <a:rPr lang="en-CA" dirty="0">
                <a:solidFill>
                  <a:srgbClr val="242424"/>
                </a:solidFill>
              </a:rPr>
              <a:t>If applicable, enter </a:t>
            </a:r>
            <a:r>
              <a:rPr lang="en-CA" b="1" dirty="0">
                <a:solidFill>
                  <a:srgbClr val="242424"/>
                </a:solidFill>
              </a:rPr>
              <a:t>Address Line 2 </a:t>
            </a:r>
            <a:r>
              <a:rPr lang="en-CA" dirty="0">
                <a:solidFill>
                  <a:srgbClr val="242424"/>
                </a:solidFill>
              </a:rPr>
              <a:t>or </a:t>
            </a:r>
            <a:r>
              <a:rPr lang="en-CA" b="1" dirty="0">
                <a:solidFill>
                  <a:srgbClr val="242424"/>
                </a:solidFill>
              </a:rPr>
              <a:t>Line 3</a:t>
            </a:r>
            <a:r>
              <a:rPr lang="en-CA" dirty="0">
                <a:solidFill>
                  <a:srgbClr val="242424"/>
                </a:solidFill>
              </a:rPr>
              <a:t>.</a:t>
            </a:r>
            <a:endParaRPr lang="en-CA" b="1" dirty="0">
              <a:solidFill>
                <a:srgbClr val="242424"/>
              </a:solidFill>
            </a:endParaRPr>
          </a:p>
          <a:p>
            <a:pPr marL="1028700" indent="-1028700">
              <a:buFont typeface="+mj-lt"/>
              <a:buAutoNum type="arabicPeriod" startAt="101"/>
            </a:pPr>
            <a:r>
              <a:rPr lang="en-CA" dirty="0">
                <a:solidFill>
                  <a:srgbClr val="242424"/>
                </a:solidFill>
              </a:rPr>
              <a:t>Enter </a:t>
            </a:r>
            <a:r>
              <a:rPr lang="en-CA" b="1" dirty="0">
                <a:solidFill>
                  <a:srgbClr val="242424"/>
                </a:solidFill>
              </a:rPr>
              <a:t>City/Town</a:t>
            </a:r>
            <a:r>
              <a:rPr lang="en-CA" dirty="0">
                <a:solidFill>
                  <a:srgbClr val="242424"/>
                </a:solidFill>
              </a:rPr>
              <a:t>*.</a:t>
            </a:r>
          </a:p>
          <a:p>
            <a:pPr marL="1028700" indent="-1028700">
              <a:buFont typeface="+mj-lt"/>
              <a:buAutoNum type="arabicPeriod" startAt="101"/>
            </a:pPr>
            <a:r>
              <a:rPr lang="en-CA" dirty="0">
                <a:solidFill>
                  <a:srgbClr val="242424"/>
                </a:solidFill>
              </a:rPr>
              <a:t>Enter </a:t>
            </a:r>
            <a:r>
              <a:rPr lang="en-CA" b="1" dirty="0">
                <a:solidFill>
                  <a:srgbClr val="242424"/>
                </a:solidFill>
              </a:rPr>
              <a:t>State/Province</a:t>
            </a:r>
            <a:r>
              <a:rPr lang="en-CA" dirty="0">
                <a:solidFill>
                  <a:srgbClr val="242424"/>
                </a:solidFill>
              </a:rPr>
              <a:t>*.</a:t>
            </a:r>
          </a:p>
          <a:p>
            <a:pPr marL="1028700" indent="-1028700">
              <a:buFont typeface="+mj-lt"/>
              <a:buAutoNum type="arabicPeriod" startAt="101"/>
            </a:pPr>
            <a:r>
              <a:rPr lang="en-CA" dirty="0">
                <a:solidFill>
                  <a:srgbClr val="242424"/>
                </a:solidFill>
              </a:rPr>
              <a:t>Enter </a:t>
            </a:r>
            <a:r>
              <a:rPr lang="en-CA" b="1" dirty="0">
                <a:solidFill>
                  <a:srgbClr val="242424"/>
                </a:solidFill>
              </a:rPr>
              <a:t>Postal Code</a:t>
            </a:r>
            <a:r>
              <a:rPr lang="en-CA" dirty="0">
                <a:solidFill>
                  <a:srgbClr val="242424"/>
                </a:solidFill>
              </a:rPr>
              <a:t>*.</a:t>
            </a:r>
          </a:p>
          <a:p>
            <a:pPr marL="571500" indent="-571500">
              <a:buFont typeface="Arial" panose="020B0604020202020204" pitchFamily="34" charset="0"/>
              <a:buChar char="•"/>
            </a:pPr>
            <a:endParaRPr lang="en-CA" dirty="0">
              <a:solidFill>
                <a:srgbClr val="242424"/>
              </a:solidFill>
            </a:endParaRPr>
          </a:p>
          <a:p>
            <a:pPr marL="571500" indent="-571500">
              <a:buFont typeface="Arial" panose="020B0604020202020204" pitchFamily="34" charset="0"/>
              <a:buChar char="•"/>
            </a:pPr>
            <a:endParaRPr lang="en-CA" dirty="0">
              <a:solidFill>
                <a:srgbClr val="242424"/>
              </a:solidFill>
            </a:endParaRPr>
          </a:p>
          <a:p>
            <a:pPr marL="571500" indent="-571500">
              <a:buFont typeface="Arial" panose="020B0604020202020204" pitchFamily="34" charset="0"/>
              <a:buChar char="•"/>
            </a:pPr>
            <a:endParaRPr lang="en-CA" dirty="0">
              <a:solidFill>
                <a:srgbClr val="242424"/>
              </a:solidFill>
            </a:endParaRPr>
          </a:p>
          <a:p>
            <a:pPr marL="571500" indent="-571500">
              <a:buFont typeface="Arial" panose="020B0604020202020204" pitchFamily="34" charset="0"/>
              <a:buChar char="•"/>
            </a:pPr>
            <a:endParaRPr lang="en-CA" dirty="0">
              <a:solidFill>
                <a:srgbClr val="242424"/>
              </a:solidFill>
            </a:endParaRPr>
          </a:p>
          <a:p>
            <a:pPr marL="457200" indent="-457200">
              <a:buFont typeface="Arial" panose="020B0604020202020204" pitchFamily="34" charset="0"/>
              <a:buChar char="•"/>
            </a:pPr>
            <a:endParaRPr lang="en-CA" sz="2800" dirty="0">
              <a:solidFill>
                <a:srgbClr val="242424"/>
              </a:solidFill>
            </a:endParaRPr>
          </a:p>
          <a:p>
            <a:pPr marL="777240"/>
            <a:endParaRPr lang="en-CA" sz="2800" dirty="0">
              <a:solidFill>
                <a:srgbClr val="242424"/>
              </a:solidFill>
            </a:endParaRPr>
          </a:p>
        </p:txBody>
      </p:sp>
      <p:pic>
        <p:nvPicPr>
          <p:cNvPr id="10" name="Picture 9">
            <a:extLst>
              <a:ext uri="{FF2B5EF4-FFF2-40B4-BE49-F238E27FC236}">
                <a16:creationId xmlns:a16="http://schemas.microsoft.com/office/drawing/2014/main" id="{60334998-5616-35E0-DBAD-804DA8F854DE}"/>
              </a:ext>
              <a:ext uri="{C183D7F6-B498-43B3-948B-1728B52AA6E4}">
                <adec:decorative xmlns:adec="http://schemas.microsoft.com/office/drawing/2017/decorative" val="1"/>
              </a:ext>
            </a:extLst>
          </p:cNvPr>
          <p:cNvPicPr>
            <a:picLocks/>
          </p:cNvPicPr>
          <p:nvPr/>
        </p:nvPicPr>
        <p:blipFill>
          <a:blip r:embed="rId3"/>
          <a:stretch>
            <a:fillRect/>
          </a:stretch>
        </p:blipFill>
        <p:spPr>
          <a:xfrm>
            <a:off x="1752598" y="6869605"/>
            <a:ext cx="8229600" cy="8229600"/>
          </a:xfrm>
          <a:prstGeom prst="rect">
            <a:avLst/>
          </a:prstGeom>
          <a:ln w="12700">
            <a:solidFill>
              <a:schemeClr val="tx1"/>
            </a:solidFill>
          </a:ln>
        </p:spPr>
      </p:pic>
      <p:sp>
        <p:nvSpPr>
          <p:cNvPr id="9" name="Rectangle 8">
            <a:extLst>
              <a:ext uri="{FF2B5EF4-FFF2-40B4-BE49-F238E27FC236}">
                <a16:creationId xmlns:a16="http://schemas.microsoft.com/office/drawing/2014/main" id="{85FD8A97-177D-75F7-AA67-A3BC4244659D}"/>
              </a:ext>
              <a:ext uri="{C183D7F6-B498-43B3-948B-1728B52AA6E4}">
                <adec:decorative xmlns:adec="http://schemas.microsoft.com/office/drawing/2017/decorative" val="1"/>
              </a:ext>
            </a:extLst>
          </p:cNvPr>
          <p:cNvSpPr/>
          <p:nvPr/>
        </p:nvSpPr>
        <p:spPr>
          <a:xfrm>
            <a:off x="4939546" y="8725182"/>
            <a:ext cx="4330727" cy="477969"/>
          </a:xfrm>
          <a:prstGeom prst="rect">
            <a:avLst/>
          </a:prstGeom>
          <a:noFill/>
          <a:ln w="3810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Rectangle 11">
            <a:extLst>
              <a:ext uri="{FF2B5EF4-FFF2-40B4-BE49-F238E27FC236}">
                <a16:creationId xmlns:a16="http://schemas.microsoft.com/office/drawing/2014/main" id="{B7802DBC-EFFF-7F95-45DB-0CC073ECFF27}"/>
              </a:ext>
              <a:ext uri="{C183D7F6-B498-43B3-948B-1728B52AA6E4}">
                <adec:decorative xmlns:adec="http://schemas.microsoft.com/office/drawing/2017/decorative" val="1"/>
              </a:ext>
            </a:extLst>
          </p:cNvPr>
          <p:cNvSpPr/>
          <p:nvPr/>
        </p:nvSpPr>
        <p:spPr>
          <a:xfrm>
            <a:off x="4939546" y="9404240"/>
            <a:ext cx="4261604" cy="471470"/>
          </a:xfrm>
          <a:prstGeom prst="rect">
            <a:avLst/>
          </a:prstGeom>
          <a:noFill/>
          <a:ln w="3810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Rectangle 12">
            <a:extLst>
              <a:ext uri="{FF2B5EF4-FFF2-40B4-BE49-F238E27FC236}">
                <a16:creationId xmlns:a16="http://schemas.microsoft.com/office/drawing/2014/main" id="{51388C28-E04C-76C3-DB2C-98226735D803}"/>
              </a:ext>
              <a:ext uri="{C183D7F6-B498-43B3-948B-1728B52AA6E4}">
                <adec:decorative xmlns:adec="http://schemas.microsoft.com/office/drawing/2017/decorative" val="1"/>
              </a:ext>
            </a:extLst>
          </p:cNvPr>
          <p:cNvSpPr/>
          <p:nvPr/>
        </p:nvSpPr>
        <p:spPr>
          <a:xfrm>
            <a:off x="4937521" y="10708659"/>
            <a:ext cx="4269948" cy="471470"/>
          </a:xfrm>
          <a:prstGeom prst="rect">
            <a:avLst/>
          </a:prstGeom>
          <a:noFill/>
          <a:ln w="3810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Rectangle 13">
            <a:extLst>
              <a:ext uri="{FF2B5EF4-FFF2-40B4-BE49-F238E27FC236}">
                <a16:creationId xmlns:a16="http://schemas.microsoft.com/office/drawing/2014/main" id="{FFE82F7E-448A-286B-53DA-62AC38980627}"/>
              </a:ext>
              <a:ext uri="{C183D7F6-B498-43B3-948B-1728B52AA6E4}">
                <adec:decorative xmlns:adec="http://schemas.microsoft.com/office/drawing/2017/decorative" val="1"/>
              </a:ext>
            </a:extLst>
          </p:cNvPr>
          <p:cNvSpPr/>
          <p:nvPr/>
        </p:nvSpPr>
        <p:spPr>
          <a:xfrm>
            <a:off x="4935373" y="11991493"/>
            <a:ext cx="2406497" cy="489318"/>
          </a:xfrm>
          <a:prstGeom prst="rect">
            <a:avLst/>
          </a:prstGeom>
          <a:noFill/>
          <a:ln w="3810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5" name="Rectangle 14">
            <a:extLst>
              <a:ext uri="{FF2B5EF4-FFF2-40B4-BE49-F238E27FC236}">
                <a16:creationId xmlns:a16="http://schemas.microsoft.com/office/drawing/2014/main" id="{354C1FEF-50DB-901E-5C1F-C43D5E2EAAB6}"/>
              </a:ext>
              <a:ext uri="{C183D7F6-B498-43B3-948B-1728B52AA6E4}">
                <adec:decorative xmlns:adec="http://schemas.microsoft.com/office/drawing/2017/decorative" val="1"/>
              </a:ext>
            </a:extLst>
          </p:cNvPr>
          <p:cNvSpPr/>
          <p:nvPr/>
        </p:nvSpPr>
        <p:spPr>
          <a:xfrm>
            <a:off x="4919957" y="12661697"/>
            <a:ext cx="4300781" cy="477969"/>
          </a:xfrm>
          <a:prstGeom prst="rect">
            <a:avLst/>
          </a:prstGeom>
          <a:noFill/>
          <a:ln w="3810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Oval 17">
            <a:extLst>
              <a:ext uri="{FF2B5EF4-FFF2-40B4-BE49-F238E27FC236}">
                <a16:creationId xmlns:a16="http://schemas.microsoft.com/office/drawing/2014/main" id="{D88F4A61-BEBD-EDA8-2977-115823F5686C}"/>
              </a:ext>
              <a:ext uri="{C183D7F6-B498-43B3-948B-1728B52AA6E4}">
                <adec:decorative xmlns:adec="http://schemas.microsoft.com/office/drawing/2017/decorative" val="1"/>
              </a:ext>
            </a:extLst>
          </p:cNvPr>
          <p:cNvSpPr>
            <a:spLocks noChangeAspect="1"/>
          </p:cNvSpPr>
          <p:nvPr/>
        </p:nvSpPr>
        <p:spPr>
          <a:xfrm>
            <a:off x="4364782" y="8704047"/>
            <a:ext cx="548640" cy="548640"/>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latin typeface="Arial" panose="020B0604020202020204" pitchFamily="34" charset="0"/>
              <a:cs typeface="Arial" panose="020B0604020202020204" pitchFamily="34" charset="0"/>
            </a:endParaRPr>
          </a:p>
        </p:txBody>
      </p:sp>
      <p:sp>
        <p:nvSpPr>
          <p:cNvPr id="19" name="Oval 18">
            <a:extLst>
              <a:ext uri="{FF2B5EF4-FFF2-40B4-BE49-F238E27FC236}">
                <a16:creationId xmlns:a16="http://schemas.microsoft.com/office/drawing/2014/main" id="{B26AF125-6CE3-4D9A-7C5D-FABBB9B87135}"/>
              </a:ext>
              <a:ext uri="{C183D7F6-B498-43B3-948B-1728B52AA6E4}">
                <adec:decorative xmlns:adec="http://schemas.microsoft.com/office/drawing/2017/decorative" val="1"/>
              </a:ext>
            </a:extLst>
          </p:cNvPr>
          <p:cNvSpPr>
            <a:spLocks noChangeAspect="1"/>
          </p:cNvSpPr>
          <p:nvPr/>
        </p:nvSpPr>
        <p:spPr>
          <a:xfrm>
            <a:off x="4388882" y="9371770"/>
            <a:ext cx="548640" cy="548640"/>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latin typeface="Arial" panose="020B0604020202020204" pitchFamily="34" charset="0"/>
              <a:cs typeface="Arial" panose="020B0604020202020204" pitchFamily="34" charset="0"/>
            </a:endParaRPr>
          </a:p>
        </p:txBody>
      </p:sp>
      <p:sp>
        <p:nvSpPr>
          <p:cNvPr id="20" name="Oval 19">
            <a:extLst>
              <a:ext uri="{FF2B5EF4-FFF2-40B4-BE49-F238E27FC236}">
                <a16:creationId xmlns:a16="http://schemas.microsoft.com/office/drawing/2014/main" id="{34A43BD0-4DFC-6F1F-0EF5-0B9D03590A1F}"/>
              </a:ext>
              <a:ext uri="{C183D7F6-B498-43B3-948B-1728B52AA6E4}">
                <adec:decorative xmlns:adec="http://schemas.microsoft.com/office/drawing/2017/decorative" val="1"/>
              </a:ext>
            </a:extLst>
          </p:cNvPr>
          <p:cNvSpPr>
            <a:spLocks noChangeAspect="1"/>
          </p:cNvSpPr>
          <p:nvPr/>
        </p:nvSpPr>
        <p:spPr>
          <a:xfrm>
            <a:off x="4364781" y="10673905"/>
            <a:ext cx="548640" cy="548640"/>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latin typeface="Arial" panose="020B0604020202020204" pitchFamily="34" charset="0"/>
              <a:cs typeface="Arial" panose="020B0604020202020204" pitchFamily="34" charset="0"/>
            </a:endParaRPr>
          </a:p>
        </p:txBody>
      </p:sp>
      <p:sp>
        <p:nvSpPr>
          <p:cNvPr id="21" name="Oval 20">
            <a:extLst>
              <a:ext uri="{FF2B5EF4-FFF2-40B4-BE49-F238E27FC236}">
                <a16:creationId xmlns:a16="http://schemas.microsoft.com/office/drawing/2014/main" id="{BF101F24-0EA2-5AAD-05BD-A0B8844055E4}"/>
              </a:ext>
              <a:ext uri="{C183D7F6-B498-43B3-948B-1728B52AA6E4}">
                <adec:decorative xmlns:adec="http://schemas.microsoft.com/office/drawing/2017/decorative" val="1"/>
              </a:ext>
            </a:extLst>
          </p:cNvPr>
          <p:cNvSpPr>
            <a:spLocks noChangeAspect="1"/>
          </p:cNvSpPr>
          <p:nvPr/>
        </p:nvSpPr>
        <p:spPr>
          <a:xfrm>
            <a:off x="4371318" y="11308336"/>
            <a:ext cx="548640" cy="548640"/>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latin typeface="Arial" panose="020B0604020202020204" pitchFamily="34" charset="0"/>
              <a:cs typeface="Arial" panose="020B0604020202020204" pitchFamily="34" charset="0"/>
            </a:endParaRPr>
          </a:p>
        </p:txBody>
      </p:sp>
      <p:sp>
        <p:nvSpPr>
          <p:cNvPr id="22" name="Oval 21">
            <a:extLst>
              <a:ext uri="{FF2B5EF4-FFF2-40B4-BE49-F238E27FC236}">
                <a16:creationId xmlns:a16="http://schemas.microsoft.com/office/drawing/2014/main" id="{CD636F8C-405E-B078-7931-655D2D0DED39}"/>
              </a:ext>
              <a:ext uri="{C183D7F6-B498-43B3-948B-1728B52AA6E4}">
                <adec:decorative xmlns:adec="http://schemas.microsoft.com/office/drawing/2017/decorative" val="1"/>
              </a:ext>
            </a:extLst>
          </p:cNvPr>
          <p:cNvSpPr>
            <a:spLocks noChangeAspect="1"/>
          </p:cNvSpPr>
          <p:nvPr/>
        </p:nvSpPr>
        <p:spPr>
          <a:xfrm>
            <a:off x="4364780" y="11964636"/>
            <a:ext cx="548640" cy="548640"/>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latin typeface="Arial" panose="020B0604020202020204" pitchFamily="34" charset="0"/>
              <a:cs typeface="Arial" panose="020B0604020202020204" pitchFamily="34" charset="0"/>
            </a:endParaRPr>
          </a:p>
        </p:txBody>
      </p:sp>
      <p:sp>
        <p:nvSpPr>
          <p:cNvPr id="26" name="Rectangle 25">
            <a:extLst>
              <a:ext uri="{FF2B5EF4-FFF2-40B4-BE49-F238E27FC236}">
                <a16:creationId xmlns:a16="http://schemas.microsoft.com/office/drawing/2014/main" id="{22C8753F-632A-7608-1FD4-D1B4846F2C11}"/>
              </a:ext>
              <a:ext uri="{C183D7F6-B498-43B3-948B-1728B52AA6E4}">
                <adec:decorative xmlns:adec="http://schemas.microsoft.com/office/drawing/2017/decorative" val="1"/>
              </a:ext>
            </a:extLst>
          </p:cNvPr>
          <p:cNvSpPr/>
          <p:nvPr/>
        </p:nvSpPr>
        <p:spPr>
          <a:xfrm>
            <a:off x="4919958" y="10053767"/>
            <a:ext cx="4300780" cy="471470"/>
          </a:xfrm>
          <a:prstGeom prst="rect">
            <a:avLst/>
          </a:prstGeom>
          <a:noFill/>
          <a:ln w="3810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7" name="Rectangle 26">
            <a:extLst>
              <a:ext uri="{FF2B5EF4-FFF2-40B4-BE49-F238E27FC236}">
                <a16:creationId xmlns:a16="http://schemas.microsoft.com/office/drawing/2014/main" id="{7BBC6CDA-9C4E-1F48-F975-C68D08E997D9}"/>
              </a:ext>
              <a:ext uri="{C183D7F6-B498-43B3-948B-1728B52AA6E4}">
                <adec:decorative xmlns:adec="http://schemas.microsoft.com/office/drawing/2017/decorative" val="1"/>
              </a:ext>
            </a:extLst>
          </p:cNvPr>
          <p:cNvSpPr/>
          <p:nvPr/>
        </p:nvSpPr>
        <p:spPr>
          <a:xfrm>
            <a:off x="4935373" y="11363373"/>
            <a:ext cx="4269949" cy="471470"/>
          </a:xfrm>
          <a:prstGeom prst="rect">
            <a:avLst/>
          </a:prstGeom>
          <a:noFill/>
          <a:ln w="3810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8" name="Oval 27">
            <a:extLst>
              <a:ext uri="{FF2B5EF4-FFF2-40B4-BE49-F238E27FC236}">
                <a16:creationId xmlns:a16="http://schemas.microsoft.com/office/drawing/2014/main" id="{DFF9F7EA-48B0-831D-AD51-4238A1E250CE}"/>
              </a:ext>
              <a:ext uri="{C183D7F6-B498-43B3-948B-1728B52AA6E4}">
                <adec:decorative xmlns:adec="http://schemas.microsoft.com/office/drawing/2017/decorative" val="1"/>
              </a:ext>
            </a:extLst>
          </p:cNvPr>
          <p:cNvSpPr>
            <a:spLocks noChangeAspect="1"/>
          </p:cNvSpPr>
          <p:nvPr/>
        </p:nvSpPr>
        <p:spPr>
          <a:xfrm>
            <a:off x="4371318" y="12611770"/>
            <a:ext cx="548640" cy="548640"/>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latin typeface="Arial" panose="020B0604020202020204" pitchFamily="34" charset="0"/>
              <a:cs typeface="Arial" panose="020B0604020202020204" pitchFamily="34" charset="0"/>
            </a:endParaRPr>
          </a:p>
        </p:txBody>
      </p:sp>
      <p:sp>
        <p:nvSpPr>
          <p:cNvPr id="11" name="TextBox 10">
            <a:extLst>
              <a:ext uri="{FF2B5EF4-FFF2-40B4-BE49-F238E27FC236}">
                <a16:creationId xmlns:a16="http://schemas.microsoft.com/office/drawing/2014/main" id="{C02097EE-DB1E-D67B-BC7C-BFC1D285C2C5}"/>
              </a:ext>
              <a:ext uri="{C183D7F6-B498-43B3-948B-1728B52AA6E4}">
                <adec:decorative xmlns:adec="http://schemas.microsoft.com/office/drawing/2017/decorative" val="1"/>
              </a:ext>
            </a:extLst>
          </p:cNvPr>
          <p:cNvSpPr txBox="1"/>
          <p:nvPr/>
        </p:nvSpPr>
        <p:spPr>
          <a:xfrm>
            <a:off x="4390907" y="8815733"/>
            <a:ext cx="522514" cy="307777"/>
          </a:xfrm>
          <a:prstGeom prst="rect">
            <a:avLst/>
          </a:prstGeom>
          <a:noFill/>
        </p:spPr>
        <p:txBody>
          <a:bodyPr wrap="square" rtlCol="0">
            <a:spAutoFit/>
          </a:bodyPr>
          <a:lstStyle/>
          <a:p>
            <a:r>
              <a:rPr lang="en-US" sz="1400" dirty="0">
                <a:solidFill>
                  <a:schemeClr val="bg1"/>
                </a:solidFill>
                <a:latin typeface="Arial" panose="020B0604020202020204" pitchFamily="34" charset="0"/>
                <a:cs typeface="Arial" panose="020B0604020202020204" pitchFamily="34" charset="0"/>
              </a:rPr>
              <a:t>101</a:t>
            </a:r>
            <a:endParaRPr lang="en-CA" sz="1400" dirty="0">
              <a:solidFill>
                <a:schemeClr val="bg1"/>
              </a:solidFill>
              <a:latin typeface="Arial" panose="020B0604020202020204" pitchFamily="34" charset="0"/>
              <a:cs typeface="Arial" panose="020B0604020202020204" pitchFamily="34" charset="0"/>
            </a:endParaRPr>
          </a:p>
        </p:txBody>
      </p:sp>
      <p:sp>
        <p:nvSpPr>
          <p:cNvPr id="16" name="TextBox 15">
            <a:extLst>
              <a:ext uri="{FF2B5EF4-FFF2-40B4-BE49-F238E27FC236}">
                <a16:creationId xmlns:a16="http://schemas.microsoft.com/office/drawing/2014/main" id="{B3C9B48A-80B3-1E6B-3B09-19EE403EA6CC}"/>
              </a:ext>
              <a:ext uri="{C183D7F6-B498-43B3-948B-1728B52AA6E4}">
                <adec:decorative xmlns:adec="http://schemas.microsoft.com/office/drawing/2017/decorative" val="1"/>
              </a:ext>
            </a:extLst>
          </p:cNvPr>
          <p:cNvSpPr txBox="1"/>
          <p:nvPr/>
        </p:nvSpPr>
        <p:spPr>
          <a:xfrm>
            <a:off x="4415007" y="9487580"/>
            <a:ext cx="522514" cy="307777"/>
          </a:xfrm>
          <a:prstGeom prst="rect">
            <a:avLst/>
          </a:prstGeom>
          <a:noFill/>
        </p:spPr>
        <p:txBody>
          <a:bodyPr wrap="square" rtlCol="0">
            <a:spAutoFit/>
          </a:bodyPr>
          <a:lstStyle/>
          <a:p>
            <a:r>
              <a:rPr lang="en-US" sz="1400" dirty="0">
                <a:solidFill>
                  <a:schemeClr val="bg1"/>
                </a:solidFill>
                <a:latin typeface="Arial" panose="020B0604020202020204" pitchFamily="34" charset="0"/>
                <a:cs typeface="Arial" panose="020B0604020202020204" pitchFamily="34" charset="0"/>
              </a:rPr>
              <a:t>102</a:t>
            </a:r>
            <a:endParaRPr lang="en-CA" sz="1400" dirty="0">
              <a:solidFill>
                <a:schemeClr val="bg1"/>
              </a:solidFill>
              <a:latin typeface="Arial" panose="020B0604020202020204" pitchFamily="34" charset="0"/>
              <a:cs typeface="Arial" panose="020B0604020202020204" pitchFamily="34" charset="0"/>
            </a:endParaRPr>
          </a:p>
        </p:txBody>
      </p:sp>
      <p:sp>
        <p:nvSpPr>
          <p:cNvPr id="23" name="TextBox 22">
            <a:extLst>
              <a:ext uri="{FF2B5EF4-FFF2-40B4-BE49-F238E27FC236}">
                <a16:creationId xmlns:a16="http://schemas.microsoft.com/office/drawing/2014/main" id="{2B9BF2C5-DC7C-D454-D1F5-BBDF8A868E47}"/>
              </a:ext>
              <a:ext uri="{C183D7F6-B498-43B3-948B-1728B52AA6E4}">
                <adec:decorative xmlns:adec="http://schemas.microsoft.com/office/drawing/2017/decorative" val="1"/>
              </a:ext>
            </a:extLst>
          </p:cNvPr>
          <p:cNvSpPr txBox="1"/>
          <p:nvPr/>
        </p:nvSpPr>
        <p:spPr>
          <a:xfrm>
            <a:off x="4390906" y="10783265"/>
            <a:ext cx="522514" cy="307777"/>
          </a:xfrm>
          <a:prstGeom prst="rect">
            <a:avLst/>
          </a:prstGeom>
          <a:noFill/>
        </p:spPr>
        <p:txBody>
          <a:bodyPr wrap="square" rtlCol="0">
            <a:spAutoFit/>
          </a:bodyPr>
          <a:lstStyle/>
          <a:p>
            <a:r>
              <a:rPr lang="en-US" sz="1400" dirty="0">
                <a:solidFill>
                  <a:schemeClr val="bg1"/>
                </a:solidFill>
                <a:latin typeface="Arial" panose="020B0604020202020204" pitchFamily="34" charset="0"/>
                <a:cs typeface="Arial" panose="020B0604020202020204" pitchFamily="34" charset="0"/>
              </a:rPr>
              <a:t>103</a:t>
            </a:r>
            <a:endParaRPr lang="en-CA" sz="1400" dirty="0">
              <a:solidFill>
                <a:schemeClr val="bg1"/>
              </a:solidFill>
              <a:latin typeface="Arial" panose="020B0604020202020204" pitchFamily="34" charset="0"/>
              <a:cs typeface="Arial" panose="020B0604020202020204" pitchFamily="34" charset="0"/>
            </a:endParaRPr>
          </a:p>
        </p:txBody>
      </p:sp>
      <p:sp>
        <p:nvSpPr>
          <p:cNvPr id="24" name="TextBox 23">
            <a:extLst>
              <a:ext uri="{FF2B5EF4-FFF2-40B4-BE49-F238E27FC236}">
                <a16:creationId xmlns:a16="http://schemas.microsoft.com/office/drawing/2014/main" id="{71370991-F60A-6F39-409C-743AC27A8E26}"/>
              </a:ext>
              <a:ext uri="{C183D7F6-B498-43B3-948B-1728B52AA6E4}">
                <adec:decorative xmlns:adec="http://schemas.microsoft.com/office/drawing/2017/decorative" val="1"/>
              </a:ext>
            </a:extLst>
          </p:cNvPr>
          <p:cNvSpPr txBox="1"/>
          <p:nvPr/>
        </p:nvSpPr>
        <p:spPr>
          <a:xfrm>
            <a:off x="4399230" y="11426658"/>
            <a:ext cx="522514" cy="307777"/>
          </a:xfrm>
          <a:prstGeom prst="rect">
            <a:avLst/>
          </a:prstGeom>
          <a:noFill/>
        </p:spPr>
        <p:txBody>
          <a:bodyPr wrap="square" rtlCol="0">
            <a:spAutoFit/>
          </a:bodyPr>
          <a:lstStyle/>
          <a:p>
            <a:r>
              <a:rPr lang="en-US" sz="1400" dirty="0">
                <a:solidFill>
                  <a:schemeClr val="bg1"/>
                </a:solidFill>
                <a:latin typeface="Arial" panose="020B0604020202020204" pitchFamily="34" charset="0"/>
                <a:cs typeface="Arial" panose="020B0604020202020204" pitchFamily="34" charset="0"/>
              </a:rPr>
              <a:t>104</a:t>
            </a:r>
            <a:endParaRPr lang="en-CA" sz="1400" dirty="0">
              <a:solidFill>
                <a:schemeClr val="bg1"/>
              </a:solidFill>
              <a:latin typeface="Arial" panose="020B0604020202020204" pitchFamily="34" charset="0"/>
              <a:cs typeface="Arial" panose="020B0604020202020204" pitchFamily="34" charset="0"/>
            </a:endParaRPr>
          </a:p>
        </p:txBody>
      </p:sp>
      <p:sp>
        <p:nvSpPr>
          <p:cNvPr id="25" name="TextBox 24">
            <a:extLst>
              <a:ext uri="{FF2B5EF4-FFF2-40B4-BE49-F238E27FC236}">
                <a16:creationId xmlns:a16="http://schemas.microsoft.com/office/drawing/2014/main" id="{55F55E03-A763-0A08-B326-22207D51A9A2}"/>
              </a:ext>
              <a:ext uri="{C183D7F6-B498-43B3-948B-1728B52AA6E4}">
                <adec:decorative xmlns:adec="http://schemas.microsoft.com/office/drawing/2017/decorative" val="1"/>
              </a:ext>
            </a:extLst>
          </p:cNvPr>
          <p:cNvSpPr txBox="1"/>
          <p:nvPr/>
        </p:nvSpPr>
        <p:spPr>
          <a:xfrm>
            <a:off x="4390905" y="12069272"/>
            <a:ext cx="522514" cy="307777"/>
          </a:xfrm>
          <a:prstGeom prst="rect">
            <a:avLst/>
          </a:prstGeom>
          <a:noFill/>
        </p:spPr>
        <p:txBody>
          <a:bodyPr wrap="square" rtlCol="0">
            <a:spAutoFit/>
          </a:bodyPr>
          <a:lstStyle/>
          <a:p>
            <a:r>
              <a:rPr lang="en-US" sz="1400" dirty="0">
                <a:solidFill>
                  <a:schemeClr val="bg1"/>
                </a:solidFill>
                <a:latin typeface="Arial" panose="020B0604020202020204" pitchFamily="34" charset="0"/>
                <a:cs typeface="Arial" panose="020B0604020202020204" pitchFamily="34" charset="0"/>
              </a:rPr>
              <a:t>105</a:t>
            </a:r>
            <a:endParaRPr lang="en-CA" sz="1400" dirty="0">
              <a:solidFill>
                <a:schemeClr val="bg1"/>
              </a:solidFill>
              <a:latin typeface="Arial" panose="020B0604020202020204" pitchFamily="34" charset="0"/>
              <a:cs typeface="Arial" panose="020B0604020202020204" pitchFamily="34" charset="0"/>
            </a:endParaRPr>
          </a:p>
        </p:txBody>
      </p:sp>
      <p:sp>
        <p:nvSpPr>
          <p:cNvPr id="29" name="TextBox 28">
            <a:extLst>
              <a:ext uri="{FF2B5EF4-FFF2-40B4-BE49-F238E27FC236}">
                <a16:creationId xmlns:a16="http://schemas.microsoft.com/office/drawing/2014/main" id="{AD319D32-28F8-0C1B-442F-74341930680B}"/>
              </a:ext>
              <a:ext uri="{C183D7F6-B498-43B3-948B-1728B52AA6E4}">
                <adec:decorative xmlns:adec="http://schemas.microsoft.com/office/drawing/2017/decorative" val="1"/>
              </a:ext>
            </a:extLst>
          </p:cNvPr>
          <p:cNvSpPr txBox="1"/>
          <p:nvPr/>
        </p:nvSpPr>
        <p:spPr>
          <a:xfrm>
            <a:off x="4397443" y="12719430"/>
            <a:ext cx="522514" cy="307777"/>
          </a:xfrm>
          <a:prstGeom prst="rect">
            <a:avLst/>
          </a:prstGeom>
          <a:noFill/>
        </p:spPr>
        <p:txBody>
          <a:bodyPr wrap="square" rtlCol="0">
            <a:spAutoFit/>
          </a:bodyPr>
          <a:lstStyle/>
          <a:p>
            <a:r>
              <a:rPr lang="en-US" sz="1400" dirty="0">
                <a:solidFill>
                  <a:schemeClr val="bg1"/>
                </a:solidFill>
                <a:latin typeface="Arial" panose="020B0604020202020204" pitchFamily="34" charset="0"/>
                <a:cs typeface="Arial" panose="020B0604020202020204" pitchFamily="34" charset="0"/>
              </a:rPr>
              <a:t>106</a:t>
            </a:r>
            <a:endParaRPr lang="en-CA" sz="1400" dirty="0">
              <a:solidFill>
                <a:schemeClr val="bg1"/>
              </a:solidFill>
              <a:latin typeface="Arial" panose="020B0604020202020204" pitchFamily="34" charset="0"/>
              <a:cs typeface="Arial" panose="020B0604020202020204" pitchFamily="34" charset="0"/>
            </a:endParaRPr>
          </a:p>
        </p:txBody>
      </p:sp>
      <p:sp>
        <p:nvSpPr>
          <p:cNvPr id="8" name="Oval 7">
            <a:extLst>
              <a:ext uri="{FF2B5EF4-FFF2-40B4-BE49-F238E27FC236}">
                <a16:creationId xmlns:a16="http://schemas.microsoft.com/office/drawing/2014/main" id="{5DFD3E04-EBF7-F79A-FC61-28C451C382CC}"/>
              </a:ext>
              <a:ext uri="{C183D7F6-B498-43B3-948B-1728B52AA6E4}">
                <adec:decorative xmlns:adec="http://schemas.microsoft.com/office/drawing/2017/decorative" val="1"/>
              </a:ext>
            </a:extLst>
          </p:cNvPr>
          <p:cNvSpPr>
            <a:spLocks noChangeAspect="1"/>
          </p:cNvSpPr>
          <p:nvPr/>
        </p:nvSpPr>
        <p:spPr>
          <a:xfrm>
            <a:off x="4371318" y="10037067"/>
            <a:ext cx="548640" cy="548640"/>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latin typeface="Arial" panose="020B0604020202020204" pitchFamily="34" charset="0"/>
              <a:cs typeface="Arial" panose="020B0604020202020204" pitchFamily="34" charset="0"/>
            </a:endParaRPr>
          </a:p>
        </p:txBody>
      </p:sp>
      <p:sp>
        <p:nvSpPr>
          <p:cNvPr id="30" name="TextBox 29">
            <a:extLst>
              <a:ext uri="{FF2B5EF4-FFF2-40B4-BE49-F238E27FC236}">
                <a16:creationId xmlns:a16="http://schemas.microsoft.com/office/drawing/2014/main" id="{6144495D-0DF1-273A-6F97-1E90553EBC16}"/>
              </a:ext>
              <a:ext uri="{C183D7F6-B498-43B3-948B-1728B52AA6E4}">
                <adec:decorative xmlns:adec="http://schemas.microsoft.com/office/drawing/2017/decorative" val="1"/>
              </a:ext>
            </a:extLst>
          </p:cNvPr>
          <p:cNvSpPr txBox="1"/>
          <p:nvPr/>
        </p:nvSpPr>
        <p:spPr>
          <a:xfrm>
            <a:off x="4397443" y="10152877"/>
            <a:ext cx="522514" cy="307777"/>
          </a:xfrm>
          <a:prstGeom prst="rect">
            <a:avLst/>
          </a:prstGeom>
          <a:noFill/>
        </p:spPr>
        <p:txBody>
          <a:bodyPr wrap="square" rtlCol="0">
            <a:spAutoFit/>
          </a:bodyPr>
          <a:lstStyle/>
          <a:p>
            <a:r>
              <a:rPr lang="en-US" sz="1400" dirty="0">
                <a:solidFill>
                  <a:schemeClr val="bg1"/>
                </a:solidFill>
                <a:latin typeface="Arial" panose="020B0604020202020204" pitchFamily="34" charset="0"/>
                <a:cs typeface="Arial" panose="020B0604020202020204" pitchFamily="34" charset="0"/>
              </a:rPr>
              <a:t>103</a:t>
            </a:r>
            <a:endParaRPr lang="en-CA" sz="1400" dirty="0">
              <a:solidFill>
                <a:schemeClr val="bg1"/>
              </a:solidFill>
              <a:latin typeface="Arial" panose="020B0604020202020204" pitchFamily="34" charset="0"/>
              <a:cs typeface="Arial" panose="020B0604020202020204" pitchFamily="34" charset="0"/>
            </a:endParaRPr>
          </a:p>
        </p:txBody>
      </p:sp>
      <p:sp>
        <p:nvSpPr>
          <p:cNvPr id="2" name="Date Placeholder 1">
            <a:extLst>
              <a:ext uri="{FF2B5EF4-FFF2-40B4-BE49-F238E27FC236}">
                <a16:creationId xmlns:a16="http://schemas.microsoft.com/office/drawing/2014/main" id="{D47C36B9-D5EE-2553-0943-92ED584ED2EF}"/>
              </a:ext>
              <a:ext uri="{C183D7F6-B498-43B3-948B-1728B52AA6E4}">
                <adec:decorative xmlns:adec="http://schemas.microsoft.com/office/drawing/2017/decorative" val="1"/>
              </a:ext>
            </a:extLst>
          </p:cNvPr>
          <p:cNvSpPr>
            <a:spLocks noGrp="1"/>
          </p:cNvSpPr>
          <p:nvPr>
            <p:ph type="dt" sz="half" idx="10"/>
          </p:nvPr>
        </p:nvSpPr>
        <p:spPr/>
        <p:txBody>
          <a:bodyPr/>
          <a:lstStyle/>
          <a:p>
            <a:fld id="{AABB7832-A06D-4E8B-A914-BDD6443ECE72}" type="datetime1">
              <a:rPr lang="en-US" smtClean="0"/>
              <a:t>5/20/2026</a:t>
            </a:fld>
            <a:endParaRPr lang="en-US"/>
          </a:p>
        </p:txBody>
      </p:sp>
      <p:sp>
        <p:nvSpPr>
          <p:cNvPr id="3" name="Footer Placeholder 2">
            <a:extLst>
              <a:ext uri="{FF2B5EF4-FFF2-40B4-BE49-F238E27FC236}">
                <a16:creationId xmlns:a16="http://schemas.microsoft.com/office/drawing/2014/main" id="{B602BEE0-EDDF-1BE0-3CAF-9998DB3A3E8F}"/>
              </a:ext>
              <a:ext uri="{C183D7F6-B498-43B3-948B-1728B52AA6E4}">
                <adec:decorative xmlns:adec="http://schemas.microsoft.com/office/drawing/2017/decorative" val="1"/>
              </a:ext>
            </a:extLst>
          </p:cNvPr>
          <p:cNvSpPr>
            <a:spLocks noGrp="1"/>
          </p:cNvSpPr>
          <p:nvPr>
            <p:ph type="ftr" sz="quarter" idx="11"/>
          </p:nvPr>
        </p:nvSpPr>
        <p:spPr/>
        <p:txBody>
          <a:bodyPr/>
          <a:lstStyle/>
          <a:p>
            <a:r>
              <a:rPr lang="en-US"/>
              <a:t>Version 1</a:t>
            </a:r>
          </a:p>
        </p:txBody>
      </p:sp>
      <p:sp>
        <p:nvSpPr>
          <p:cNvPr id="4" name="Slide Number Placeholder 3">
            <a:extLst>
              <a:ext uri="{FF2B5EF4-FFF2-40B4-BE49-F238E27FC236}">
                <a16:creationId xmlns:a16="http://schemas.microsoft.com/office/drawing/2014/main" id="{C93A733E-1E01-3703-E8FF-FC41A77D9997}"/>
              </a:ext>
              <a:ext uri="{C183D7F6-B498-43B3-948B-1728B52AA6E4}">
                <adec:decorative xmlns:adec="http://schemas.microsoft.com/office/drawing/2017/decorative" val="1"/>
              </a:ext>
            </a:extLst>
          </p:cNvPr>
          <p:cNvSpPr>
            <a:spLocks noGrp="1"/>
          </p:cNvSpPr>
          <p:nvPr>
            <p:ph type="sldNum" sz="quarter" idx="12"/>
          </p:nvPr>
        </p:nvSpPr>
        <p:spPr/>
        <p:txBody>
          <a:bodyPr/>
          <a:lstStyle/>
          <a:p>
            <a:fld id="{A178E8AA-DD40-477F-A66C-355F3DFD5912}" type="slidenum">
              <a:rPr lang="en-US" smtClean="0"/>
              <a:pPr/>
              <a:t>39</a:t>
            </a:fld>
            <a:endParaRPr lang="en-US"/>
          </a:p>
        </p:txBody>
      </p:sp>
    </p:spTree>
    <p:extLst>
      <p:ext uri="{BB962C8B-B14F-4D97-AF65-F5344CB8AC3E}">
        <p14:creationId xmlns:p14="http://schemas.microsoft.com/office/powerpoint/2010/main" val="73770011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C8C781D-79AC-3FED-C7C8-653BD58D9F16}"/>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2D2F8B36-F4FA-EA25-5C8B-AF554A080830}"/>
              </a:ext>
            </a:extLst>
          </p:cNvPr>
          <p:cNvSpPr>
            <a:spLocks noGrp="1"/>
          </p:cNvSpPr>
          <p:nvPr>
            <p:ph type="title"/>
          </p:nvPr>
        </p:nvSpPr>
        <p:spPr/>
        <p:txBody>
          <a:bodyPr>
            <a:noAutofit/>
          </a:bodyPr>
          <a:lstStyle/>
          <a:p>
            <a:r>
              <a:rPr lang="en-US"/>
              <a:t>Register as a Prospective Supplier </a:t>
            </a:r>
            <a:br>
              <a:rPr lang="en-US"/>
            </a:br>
            <a:r>
              <a:rPr lang="en-US"/>
              <a:t>(Part 3 of </a:t>
            </a:r>
            <a:r>
              <a:rPr lang="en-US" dirty="0"/>
              <a:t>49</a:t>
            </a:r>
            <a:r>
              <a:rPr lang="en-US"/>
              <a:t>)</a:t>
            </a:r>
          </a:p>
        </p:txBody>
      </p:sp>
      <p:sp>
        <p:nvSpPr>
          <p:cNvPr id="15" name="TextBox 14">
            <a:extLst>
              <a:ext uri="{FF2B5EF4-FFF2-40B4-BE49-F238E27FC236}">
                <a16:creationId xmlns:a16="http://schemas.microsoft.com/office/drawing/2014/main" id="{99BCE9DF-CD12-04EE-2946-9A0911DBF2C3}"/>
              </a:ext>
              <a:ext uri="{C183D7F6-B498-43B3-948B-1728B52AA6E4}">
                <adec:decorative xmlns:adec="http://schemas.microsoft.com/office/drawing/2017/decorative" val="0"/>
              </a:ext>
            </a:extLst>
          </p:cNvPr>
          <p:cNvSpPr txBox="1"/>
          <p:nvPr/>
        </p:nvSpPr>
        <p:spPr>
          <a:xfrm>
            <a:off x="4667693" y="1717828"/>
            <a:ext cx="2856613" cy="523220"/>
          </a:xfrm>
          <a:prstGeom prst="rect">
            <a:avLst/>
          </a:prstGeom>
          <a:noFill/>
        </p:spPr>
        <p:txBody>
          <a:bodyPr wrap="square" rtlCol="0">
            <a:spAutoFit/>
          </a:bodyPr>
          <a:lstStyle/>
          <a:p>
            <a:pPr algn="ctr"/>
            <a:r>
              <a:rPr lang="en-US" sz="2800" b="1">
                <a:latin typeface="Arial" panose="020B0604020202020204" pitchFamily="34" charset="0"/>
                <a:cs typeface="Arial" panose="020B0604020202020204" pitchFamily="34" charset="0"/>
              </a:rPr>
              <a:t>INSTRUCTIONS</a:t>
            </a:r>
          </a:p>
        </p:txBody>
      </p:sp>
      <p:sp>
        <p:nvSpPr>
          <p:cNvPr id="6" name="Text Placeholder 5">
            <a:extLst>
              <a:ext uri="{FF2B5EF4-FFF2-40B4-BE49-F238E27FC236}">
                <a16:creationId xmlns:a16="http://schemas.microsoft.com/office/drawing/2014/main" id="{1662FD15-8C9A-8FB6-BA3E-144E32A7D353}"/>
              </a:ext>
            </a:extLst>
          </p:cNvPr>
          <p:cNvSpPr>
            <a:spLocks noGrp="1"/>
          </p:cNvSpPr>
          <p:nvPr>
            <p:ph type="body" sz="quarter" idx="13"/>
          </p:nvPr>
        </p:nvSpPr>
        <p:spPr/>
        <p:txBody>
          <a:bodyPr>
            <a:normAutofit/>
          </a:bodyPr>
          <a:lstStyle/>
          <a:p>
            <a:pPr marL="742950" indent="-742950">
              <a:buFont typeface="+mj-lt"/>
              <a:buAutoNum type="arabicPeriod" startAt="5"/>
            </a:pPr>
            <a:r>
              <a:rPr lang="en-US" dirty="0"/>
              <a:t>Enter the </a:t>
            </a:r>
            <a:r>
              <a:rPr lang="en-US" b="1" dirty="0"/>
              <a:t>Legal Company Name</a:t>
            </a:r>
            <a:r>
              <a:rPr lang="en-US" dirty="0"/>
              <a:t>*.</a:t>
            </a:r>
          </a:p>
          <a:p>
            <a:pPr marL="746125" marR="0" lvl="0" algn="l" defTabSz="1219170" rtl="0" eaLnBrk="1" fontAlgn="auto" latinLnBrk="0" hangingPunct="1">
              <a:lnSpc>
                <a:spcPct val="90000"/>
              </a:lnSpc>
              <a:spcBef>
                <a:spcPts val="1333"/>
              </a:spcBef>
              <a:spcAft>
                <a:spcPts val="0"/>
              </a:spcAft>
              <a:buClrTx/>
              <a:buSzTx/>
              <a:buFont typeface="+mj-lt"/>
              <a:buNone/>
              <a:tabLst/>
              <a:defRPr/>
            </a:pPr>
            <a:r>
              <a:rPr kumimoji="0" lang="en-US" sz="2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Note</a:t>
            </a:r>
            <a:r>
              <a:rPr kumimoji="0" lang="en-US" sz="2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Complete all </a:t>
            </a:r>
            <a:r>
              <a:rPr kumimoji="0" lang="en-US" sz="2800" b="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Required*</a:t>
            </a:r>
            <a:r>
              <a:rPr kumimoji="0" lang="en-US" sz="2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fields</a:t>
            </a:r>
            <a:r>
              <a:rPr kumimoji="0" lang="en-US" sz="2800" b="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t>
            </a:r>
            <a:endParaRPr lang="en-US" dirty="0"/>
          </a:p>
          <a:p>
            <a:pPr marL="742950" indent="-742950">
              <a:buFont typeface="+mj-lt"/>
              <a:buAutoNum type="arabicPeriod" startAt="6"/>
            </a:pPr>
            <a:r>
              <a:rPr lang="en-US" dirty="0"/>
              <a:t>Select </a:t>
            </a:r>
            <a:r>
              <a:rPr lang="en-US" b="1" dirty="0"/>
              <a:t>Employer Identification Number</a:t>
            </a:r>
            <a:r>
              <a:rPr lang="en-US" dirty="0"/>
              <a:t> as </a:t>
            </a:r>
            <a:r>
              <a:rPr lang="en-US" b="1" dirty="0"/>
              <a:t>Tax ID Number Type (US Only)</a:t>
            </a:r>
            <a:r>
              <a:rPr lang="en-US" dirty="0"/>
              <a:t>. </a:t>
            </a:r>
          </a:p>
          <a:p>
            <a:pPr marL="742950" indent="-742950">
              <a:buFont typeface="+mj-lt"/>
              <a:buAutoNum type="arabicPeriod" startAt="6"/>
            </a:pPr>
            <a:r>
              <a:rPr lang="en-US" dirty="0"/>
              <a:t>Enter a </a:t>
            </a:r>
            <a:r>
              <a:rPr lang="en-US" b="1" dirty="0"/>
              <a:t>Tax Id</a:t>
            </a:r>
            <a:r>
              <a:rPr lang="en-US" dirty="0"/>
              <a:t>*. </a:t>
            </a:r>
          </a:p>
          <a:p>
            <a:pPr marL="742950" indent="-742950">
              <a:buFont typeface="+mj-lt"/>
              <a:buAutoNum type="arabicPeriod" startAt="6"/>
            </a:pPr>
            <a:r>
              <a:rPr lang="en-US" dirty="0"/>
              <a:t>Enter a </a:t>
            </a:r>
            <a:r>
              <a:rPr lang="en-US" b="1" dirty="0"/>
              <a:t>DUNS Number </a:t>
            </a:r>
            <a:r>
              <a:rPr lang="en-US" dirty="0"/>
              <a:t>(optional).</a:t>
            </a:r>
          </a:p>
          <a:p>
            <a:pPr marL="571500" indent="-571500">
              <a:buFont typeface="Arial" panose="020B0604020202020204" pitchFamily="34" charset="0"/>
              <a:buChar char="•"/>
            </a:pPr>
            <a:endParaRPr lang="en-US" dirty="0"/>
          </a:p>
        </p:txBody>
      </p:sp>
      <p:pic>
        <p:nvPicPr>
          <p:cNvPr id="7" name="Picture 6">
            <a:extLst>
              <a:ext uri="{FF2B5EF4-FFF2-40B4-BE49-F238E27FC236}">
                <a16:creationId xmlns:a16="http://schemas.microsoft.com/office/drawing/2014/main" id="{212252BD-CB04-1FC0-8767-1D101D69B70B}"/>
              </a:ext>
              <a:ext uri="{C183D7F6-B498-43B3-948B-1728B52AA6E4}">
                <adec:decorative xmlns:adec="http://schemas.microsoft.com/office/drawing/2017/decorative" val="1"/>
              </a:ext>
            </a:extLst>
          </p:cNvPr>
          <p:cNvPicPr>
            <a:picLocks/>
          </p:cNvPicPr>
          <p:nvPr/>
        </p:nvPicPr>
        <p:blipFill>
          <a:blip r:embed="rId2"/>
          <a:stretch>
            <a:fillRect/>
          </a:stretch>
        </p:blipFill>
        <p:spPr>
          <a:xfrm>
            <a:off x="1550809" y="6061582"/>
            <a:ext cx="9144000" cy="9144000"/>
          </a:xfrm>
          <a:prstGeom prst="rect">
            <a:avLst/>
          </a:prstGeom>
          <a:ln w="12700">
            <a:solidFill>
              <a:schemeClr val="tx1"/>
            </a:solidFill>
          </a:ln>
        </p:spPr>
      </p:pic>
      <p:sp>
        <p:nvSpPr>
          <p:cNvPr id="18" name="Rectangle 17">
            <a:extLst>
              <a:ext uri="{FF2B5EF4-FFF2-40B4-BE49-F238E27FC236}">
                <a16:creationId xmlns:a16="http://schemas.microsoft.com/office/drawing/2014/main" id="{93670875-1D8B-670D-760B-7E4E1EF85865}"/>
              </a:ext>
              <a:ext uri="{C183D7F6-B498-43B3-948B-1728B52AA6E4}">
                <adec:decorative xmlns:adec="http://schemas.microsoft.com/office/drawing/2017/decorative" val="1"/>
              </a:ext>
            </a:extLst>
          </p:cNvPr>
          <p:cNvSpPr/>
          <p:nvPr/>
        </p:nvSpPr>
        <p:spPr>
          <a:xfrm flipH="1">
            <a:off x="1873884" y="10943576"/>
            <a:ext cx="4222115" cy="534946"/>
          </a:xfrm>
          <a:prstGeom prst="rect">
            <a:avLst/>
          </a:prstGeom>
          <a:noFill/>
          <a:ln w="3810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1" name="Rectangle 20">
            <a:extLst>
              <a:ext uri="{FF2B5EF4-FFF2-40B4-BE49-F238E27FC236}">
                <a16:creationId xmlns:a16="http://schemas.microsoft.com/office/drawing/2014/main" id="{5A288FDC-0260-F291-52FF-967952F9B839}"/>
              </a:ext>
              <a:ext uri="{C183D7F6-B498-43B3-948B-1728B52AA6E4}">
                <adec:decorative xmlns:adec="http://schemas.microsoft.com/office/drawing/2017/decorative" val="1"/>
              </a:ext>
            </a:extLst>
          </p:cNvPr>
          <p:cNvSpPr/>
          <p:nvPr/>
        </p:nvSpPr>
        <p:spPr>
          <a:xfrm flipH="1">
            <a:off x="1911622" y="12406053"/>
            <a:ext cx="7109005" cy="534946"/>
          </a:xfrm>
          <a:prstGeom prst="rect">
            <a:avLst/>
          </a:prstGeom>
          <a:noFill/>
          <a:ln w="3810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Rectangle 21">
            <a:extLst>
              <a:ext uri="{FF2B5EF4-FFF2-40B4-BE49-F238E27FC236}">
                <a16:creationId xmlns:a16="http://schemas.microsoft.com/office/drawing/2014/main" id="{4BA6809A-2EBF-A71A-451C-89EC60269354}"/>
              </a:ext>
              <a:ext uri="{C183D7F6-B498-43B3-948B-1728B52AA6E4}">
                <adec:decorative xmlns:adec="http://schemas.microsoft.com/office/drawing/2017/decorative" val="1"/>
              </a:ext>
            </a:extLst>
          </p:cNvPr>
          <p:cNvSpPr/>
          <p:nvPr/>
        </p:nvSpPr>
        <p:spPr>
          <a:xfrm flipH="1">
            <a:off x="1911622" y="13868530"/>
            <a:ext cx="7146745" cy="548640"/>
          </a:xfrm>
          <a:prstGeom prst="rect">
            <a:avLst/>
          </a:prstGeom>
          <a:noFill/>
          <a:ln w="3810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5" name="Oval 24">
            <a:extLst>
              <a:ext uri="{FF2B5EF4-FFF2-40B4-BE49-F238E27FC236}">
                <a16:creationId xmlns:a16="http://schemas.microsoft.com/office/drawing/2014/main" id="{583DF4D6-A708-DB5A-C669-91F89241AB29}"/>
              </a:ext>
              <a:ext uri="{C183D7F6-B498-43B3-948B-1728B52AA6E4}">
                <adec:decorative xmlns:adec="http://schemas.microsoft.com/office/drawing/2017/decorative" val="1"/>
              </a:ext>
            </a:extLst>
          </p:cNvPr>
          <p:cNvSpPr>
            <a:spLocks noChangeAspect="1"/>
          </p:cNvSpPr>
          <p:nvPr/>
        </p:nvSpPr>
        <p:spPr>
          <a:xfrm>
            <a:off x="6095999" y="10929882"/>
            <a:ext cx="548640" cy="548640"/>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a:latin typeface="Arial" panose="020B0604020202020204" pitchFamily="34" charset="0"/>
                <a:cs typeface="Arial" panose="020B0604020202020204" pitchFamily="34" charset="0"/>
              </a:rPr>
              <a:t>6</a:t>
            </a:r>
          </a:p>
        </p:txBody>
      </p:sp>
      <p:sp>
        <p:nvSpPr>
          <p:cNvPr id="27" name="Oval 26">
            <a:extLst>
              <a:ext uri="{FF2B5EF4-FFF2-40B4-BE49-F238E27FC236}">
                <a16:creationId xmlns:a16="http://schemas.microsoft.com/office/drawing/2014/main" id="{1A30338B-8F48-F37B-821A-0EC5CF1FB8F4}"/>
              </a:ext>
              <a:ext uri="{C183D7F6-B498-43B3-948B-1728B52AA6E4}">
                <adec:decorative xmlns:adec="http://schemas.microsoft.com/office/drawing/2017/decorative" val="1"/>
              </a:ext>
            </a:extLst>
          </p:cNvPr>
          <p:cNvSpPr>
            <a:spLocks noChangeAspect="1"/>
          </p:cNvSpPr>
          <p:nvPr/>
        </p:nvSpPr>
        <p:spPr>
          <a:xfrm>
            <a:off x="9038274" y="9437090"/>
            <a:ext cx="548640" cy="548640"/>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a:latin typeface="Arial" panose="020B0604020202020204" pitchFamily="34" charset="0"/>
                <a:cs typeface="Arial" panose="020B0604020202020204" pitchFamily="34" charset="0"/>
              </a:rPr>
              <a:t>5</a:t>
            </a:r>
          </a:p>
        </p:txBody>
      </p:sp>
      <p:sp>
        <p:nvSpPr>
          <p:cNvPr id="30" name="Oval 29">
            <a:extLst>
              <a:ext uri="{FF2B5EF4-FFF2-40B4-BE49-F238E27FC236}">
                <a16:creationId xmlns:a16="http://schemas.microsoft.com/office/drawing/2014/main" id="{D2911BAB-5CFD-84BF-7085-8ECA6682E3A2}"/>
              </a:ext>
              <a:ext uri="{C183D7F6-B498-43B3-948B-1728B52AA6E4}">
                <adec:decorative xmlns:adec="http://schemas.microsoft.com/office/drawing/2017/decorative" val="1"/>
              </a:ext>
            </a:extLst>
          </p:cNvPr>
          <p:cNvSpPr>
            <a:spLocks noChangeAspect="1"/>
          </p:cNvSpPr>
          <p:nvPr/>
        </p:nvSpPr>
        <p:spPr>
          <a:xfrm>
            <a:off x="9034758" y="12421998"/>
            <a:ext cx="548640" cy="548640"/>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a:latin typeface="Arial" panose="020B0604020202020204" pitchFamily="34" charset="0"/>
                <a:cs typeface="Arial" panose="020B0604020202020204" pitchFamily="34" charset="0"/>
              </a:rPr>
              <a:t>7</a:t>
            </a:r>
          </a:p>
        </p:txBody>
      </p:sp>
      <p:sp>
        <p:nvSpPr>
          <p:cNvPr id="32" name="Oval 31">
            <a:extLst>
              <a:ext uri="{FF2B5EF4-FFF2-40B4-BE49-F238E27FC236}">
                <a16:creationId xmlns:a16="http://schemas.microsoft.com/office/drawing/2014/main" id="{A1EC3D00-A5B3-B611-5937-E25741D40318}"/>
              </a:ext>
              <a:ext uri="{C183D7F6-B498-43B3-948B-1728B52AA6E4}">
                <adec:decorative xmlns:adec="http://schemas.microsoft.com/office/drawing/2017/decorative" val="1"/>
              </a:ext>
            </a:extLst>
          </p:cNvPr>
          <p:cNvSpPr>
            <a:spLocks noChangeAspect="1"/>
          </p:cNvSpPr>
          <p:nvPr/>
        </p:nvSpPr>
        <p:spPr>
          <a:xfrm>
            <a:off x="9058367" y="13868530"/>
            <a:ext cx="548640" cy="548640"/>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a:latin typeface="Arial" panose="020B0604020202020204" pitchFamily="34" charset="0"/>
                <a:cs typeface="Arial" panose="020B0604020202020204" pitchFamily="34" charset="0"/>
              </a:rPr>
              <a:t>8</a:t>
            </a:r>
          </a:p>
        </p:txBody>
      </p:sp>
      <p:sp>
        <p:nvSpPr>
          <p:cNvPr id="8" name="Rectangle 7">
            <a:extLst>
              <a:ext uri="{FF2B5EF4-FFF2-40B4-BE49-F238E27FC236}">
                <a16:creationId xmlns:a16="http://schemas.microsoft.com/office/drawing/2014/main" id="{E342CE49-3F70-9194-CF5A-91EC10416C93}"/>
              </a:ext>
              <a:ext uri="{C183D7F6-B498-43B3-948B-1728B52AA6E4}">
                <adec:decorative xmlns:adec="http://schemas.microsoft.com/office/drawing/2017/decorative" val="1"/>
              </a:ext>
            </a:extLst>
          </p:cNvPr>
          <p:cNvSpPr/>
          <p:nvPr/>
        </p:nvSpPr>
        <p:spPr>
          <a:xfrm flipH="1">
            <a:off x="1911623" y="9450784"/>
            <a:ext cx="7146744" cy="534946"/>
          </a:xfrm>
          <a:prstGeom prst="rect">
            <a:avLst/>
          </a:prstGeom>
          <a:noFill/>
          <a:ln w="3810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Date Placeholder 1">
            <a:extLst>
              <a:ext uri="{FF2B5EF4-FFF2-40B4-BE49-F238E27FC236}">
                <a16:creationId xmlns:a16="http://schemas.microsoft.com/office/drawing/2014/main" id="{2181E422-4C16-3C04-7FAA-6D21D1AED63D}"/>
              </a:ext>
              <a:ext uri="{C183D7F6-B498-43B3-948B-1728B52AA6E4}">
                <adec:decorative xmlns:adec="http://schemas.microsoft.com/office/drawing/2017/decorative" val="1"/>
              </a:ext>
            </a:extLst>
          </p:cNvPr>
          <p:cNvSpPr>
            <a:spLocks noGrp="1"/>
          </p:cNvSpPr>
          <p:nvPr>
            <p:ph type="dt" sz="half" idx="10"/>
          </p:nvPr>
        </p:nvSpPr>
        <p:spPr/>
        <p:txBody>
          <a:bodyPr/>
          <a:lstStyle/>
          <a:p>
            <a:fld id="{AABB7832-A06D-4E8B-A914-BDD6443ECE72}" type="datetime1">
              <a:rPr lang="en-US" smtClean="0"/>
              <a:t>5/20/2026</a:t>
            </a:fld>
            <a:endParaRPr lang="en-US"/>
          </a:p>
        </p:txBody>
      </p:sp>
      <p:sp>
        <p:nvSpPr>
          <p:cNvPr id="3" name="Footer Placeholder 2">
            <a:extLst>
              <a:ext uri="{FF2B5EF4-FFF2-40B4-BE49-F238E27FC236}">
                <a16:creationId xmlns:a16="http://schemas.microsoft.com/office/drawing/2014/main" id="{BB9D9FBD-26DC-66CB-CCAC-E59D9B104682}"/>
              </a:ext>
              <a:ext uri="{C183D7F6-B498-43B3-948B-1728B52AA6E4}">
                <adec:decorative xmlns:adec="http://schemas.microsoft.com/office/drawing/2017/decorative" val="1"/>
              </a:ext>
            </a:extLst>
          </p:cNvPr>
          <p:cNvSpPr>
            <a:spLocks noGrp="1"/>
          </p:cNvSpPr>
          <p:nvPr>
            <p:ph type="ftr" sz="quarter" idx="11"/>
          </p:nvPr>
        </p:nvSpPr>
        <p:spPr/>
        <p:txBody>
          <a:bodyPr/>
          <a:lstStyle/>
          <a:p>
            <a:r>
              <a:rPr lang="en-US"/>
              <a:t>Version 1</a:t>
            </a:r>
          </a:p>
        </p:txBody>
      </p:sp>
      <p:sp>
        <p:nvSpPr>
          <p:cNvPr id="4" name="Slide Number Placeholder 3">
            <a:extLst>
              <a:ext uri="{FF2B5EF4-FFF2-40B4-BE49-F238E27FC236}">
                <a16:creationId xmlns:a16="http://schemas.microsoft.com/office/drawing/2014/main" id="{78C4D01A-D137-8606-14B6-58461388BD65}"/>
              </a:ext>
              <a:ext uri="{C183D7F6-B498-43B3-948B-1728B52AA6E4}">
                <adec:decorative xmlns:adec="http://schemas.microsoft.com/office/drawing/2017/decorative" val="1"/>
              </a:ext>
            </a:extLst>
          </p:cNvPr>
          <p:cNvSpPr>
            <a:spLocks noGrp="1"/>
          </p:cNvSpPr>
          <p:nvPr>
            <p:ph type="sldNum" sz="quarter" idx="12"/>
          </p:nvPr>
        </p:nvSpPr>
        <p:spPr/>
        <p:txBody>
          <a:bodyPr/>
          <a:lstStyle/>
          <a:p>
            <a:fld id="{A178E8AA-DD40-477F-A66C-355F3DFD5912}" type="slidenum">
              <a:rPr lang="en-US" smtClean="0"/>
              <a:pPr/>
              <a:t>4</a:t>
            </a:fld>
            <a:endParaRPr lang="en-US"/>
          </a:p>
        </p:txBody>
      </p:sp>
    </p:spTree>
    <p:extLst>
      <p:ext uri="{BB962C8B-B14F-4D97-AF65-F5344CB8AC3E}">
        <p14:creationId xmlns:p14="http://schemas.microsoft.com/office/powerpoint/2010/main" val="3239198836"/>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921EDAE-ECAB-4350-4816-D14BB5EF8FB6}"/>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1628DEE8-A469-4FE5-2826-93CEE6C85216}"/>
              </a:ext>
            </a:extLst>
          </p:cNvPr>
          <p:cNvSpPr>
            <a:spLocks noGrp="1"/>
          </p:cNvSpPr>
          <p:nvPr>
            <p:ph type="title"/>
          </p:nvPr>
        </p:nvSpPr>
        <p:spPr/>
        <p:txBody>
          <a:bodyPr>
            <a:noAutofit/>
          </a:bodyPr>
          <a:lstStyle/>
          <a:p>
            <a:r>
              <a:rPr lang="en-US"/>
              <a:t>Register as a Prospective Supplier </a:t>
            </a:r>
            <a:br>
              <a:rPr lang="en-US"/>
            </a:br>
            <a:r>
              <a:rPr lang="en-US"/>
              <a:t>(Part </a:t>
            </a:r>
            <a:r>
              <a:rPr lang="en-US" dirty="0"/>
              <a:t>39 </a:t>
            </a:r>
            <a:r>
              <a:rPr lang="en-US"/>
              <a:t>of </a:t>
            </a:r>
            <a:r>
              <a:rPr lang="en-US" dirty="0"/>
              <a:t>49</a:t>
            </a:r>
            <a:r>
              <a:rPr lang="en-US"/>
              <a:t>)</a:t>
            </a:r>
          </a:p>
        </p:txBody>
      </p:sp>
      <p:sp>
        <p:nvSpPr>
          <p:cNvPr id="7" name="TextBox 6">
            <a:extLst>
              <a:ext uri="{FF2B5EF4-FFF2-40B4-BE49-F238E27FC236}">
                <a16:creationId xmlns:a16="http://schemas.microsoft.com/office/drawing/2014/main" id="{72D3596B-C53F-BEF5-FC05-B9322500E633}"/>
              </a:ext>
              <a:ext uri="{C183D7F6-B498-43B3-948B-1728B52AA6E4}">
                <adec:decorative xmlns:adec="http://schemas.microsoft.com/office/drawing/2017/decorative" val="0"/>
              </a:ext>
            </a:extLst>
          </p:cNvPr>
          <p:cNvSpPr txBox="1"/>
          <p:nvPr/>
        </p:nvSpPr>
        <p:spPr>
          <a:xfrm>
            <a:off x="4544956" y="1717828"/>
            <a:ext cx="2979351" cy="523220"/>
          </a:xfrm>
          <a:prstGeom prst="rect">
            <a:avLst/>
          </a:prstGeom>
          <a:noFill/>
        </p:spPr>
        <p:txBody>
          <a:bodyPr wrap="square" rtlCol="0">
            <a:spAutoFit/>
          </a:bodyPr>
          <a:lstStyle/>
          <a:p>
            <a:pPr algn="ctr"/>
            <a:r>
              <a:rPr lang="en-US" sz="2800" b="1">
                <a:latin typeface="Arial" panose="020B0604020202020204" pitchFamily="34" charset="0"/>
                <a:cs typeface="Arial" panose="020B0604020202020204" pitchFamily="34" charset="0"/>
              </a:rPr>
              <a:t>INSTRUCTIONS</a:t>
            </a:r>
          </a:p>
        </p:txBody>
      </p:sp>
      <p:sp>
        <p:nvSpPr>
          <p:cNvPr id="6" name="Text Placeholder 5">
            <a:extLst>
              <a:ext uri="{FF2B5EF4-FFF2-40B4-BE49-F238E27FC236}">
                <a16:creationId xmlns:a16="http://schemas.microsoft.com/office/drawing/2014/main" id="{A94DEDA3-65F1-3E0A-780B-5E20A8BD972D}"/>
              </a:ext>
            </a:extLst>
          </p:cNvPr>
          <p:cNvSpPr>
            <a:spLocks noGrp="1"/>
          </p:cNvSpPr>
          <p:nvPr>
            <p:ph type="body" sz="quarter" idx="13"/>
          </p:nvPr>
        </p:nvSpPr>
        <p:spPr>
          <a:xfrm>
            <a:off x="838199" y="2358030"/>
            <a:ext cx="10569221" cy="8025948"/>
          </a:xfrm>
        </p:spPr>
        <p:txBody>
          <a:bodyPr>
            <a:normAutofit/>
          </a:bodyPr>
          <a:lstStyle/>
          <a:p>
            <a:pPr marL="1028700" indent="-1028700">
              <a:buFont typeface="+mj-lt"/>
              <a:buAutoNum type="arabicPeriod" startAt="107"/>
            </a:pPr>
            <a:r>
              <a:rPr lang="en-CA" dirty="0">
                <a:solidFill>
                  <a:srgbClr val="242424"/>
                </a:solidFill>
              </a:rPr>
              <a:t>Enter </a:t>
            </a:r>
            <a:r>
              <a:rPr lang="en-CA" b="1" dirty="0">
                <a:solidFill>
                  <a:srgbClr val="242424"/>
                </a:solidFill>
              </a:rPr>
              <a:t>Phone</a:t>
            </a:r>
            <a:r>
              <a:rPr lang="en-CA" dirty="0">
                <a:solidFill>
                  <a:srgbClr val="242424"/>
                </a:solidFill>
              </a:rPr>
              <a:t>*.</a:t>
            </a:r>
          </a:p>
          <a:p>
            <a:pPr marL="1028700" indent="-1028700">
              <a:buFont typeface="+mj-lt"/>
              <a:buAutoNum type="arabicPeriod" startAt="107"/>
            </a:pPr>
            <a:r>
              <a:rPr lang="en-CA" dirty="0">
                <a:solidFill>
                  <a:srgbClr val="242424"/>
                </a:solidFill>
              </a:rPr>
              <a:t>Enter </a:t>
            </a:r>
            <a:r>
              <a:rPr lang="en-CA" b="1" dirty="0">
                <a:solidFill>
                  <a:srgbClr val="242424"/>
                </a:solidFill>
              </a:rPr>
              <a:t>Toll Free Phone </a:t>
            </a:r>
            <a:r>
              <a:rPr lang="en-CA" dirty="0">
                <a:solidFill>
                  <a:srgbClr val="242424"/>
                </a:solidFill>
              </a:rPr>
              <a:t>(optional). </a:t>
            </a:r>
          </a:p>
          <a:p>
            <a:pPr marL="1028700" indent="-1028700">
              <a:buFont typeface="+mj-lt"/>
              <a:buAutoNum type="arabicPeriod" startAt="107"/>
            </a:pPr>
            <a:r>
              <a:rPr lang="en-CA" dirty="0">
                <a:solidFill>
                  <a:srgbClr val="242424"/>
                </a:solidFill>
              </a:rPr>
              <a:t>Enter </a:t>
            </a:r>
            <a:r>
              <a:rPr lang="en-CA" b="1" dirty="0">
                <a:solidFill>
                  <a:srgbClr val="242424"/>
                </a:solidFill>
              </a:rPr>
              <a:t>Fax </a:t>
            </a:r>
            <a:r>
              <a:rPr lang="en-CA" dirty="0">
                <a:solidFill>
                  <a:srgbClr val="242424"/>
                </a:solidFill>
              </a:rPr>
              <a:t>(optional). </a:t>
            </a:r>
          </a:p>
          <a:p>
            <a:pPr marL="1028700" indent="-1028700">
              <a:buFont typeface="+mj-lt"/>
              <a:buAutoNum type="arabicPeriod" startAt="107"/>
            </a:pPr>
            <a:r>
              <a:rPr lang="en-CA" dirty="0">
                <a:solidFill>
                  <a:srgbClr val="242424"/>
                </a:solidFill>
              </a:rPr>
              <a:t>Click </a:t>
            </a:r>
            <a:r>
              <a:rPr lang="en-CA" b="1" dirty="0">
                <a:solidFill>
                  <a:srgbClr val="242424"/>
                </a:solidFill>
              </a:rPr>
              <a:t>Next</a:t>
            </a:r>
            <a:r>
              <a:rPr lang="en-CA" dirty="0">
                <a:solidFill>
                  <a:srgbClr val="242424"/>
                </a:solidFill>
              </a:rPr>
              <a:t>. </a:t>
            </a:r>
          </a:p>
          <a:p>
            <a:pPr marL="571500" indent="-571500">
              <a:buFont typeface="Arial" panose="020B0604020202020204" pitchFamily="34" charset="0"/>
              <a:buChar char="•"/>
            </a:pPr>
            <a:endParaRPr lang="en-CA" dirty="0">
              <a:solidFill>
                <a:srgbClr val="242424"/>
              </a:solidFill>
            </a:endParaRPr>
          </a:p>
          <a:p>
            <a:pPr marL="571500" indent="-571500">
              <a:buFont typeface="Arial" panose="020B0604020202020204" pitchFamily="34" charset="0"/>
              <a:buChar char="•"/>
            </a:pPr>
            <a:endParaRPr lang="en-CA" dirty="0">
              <a:solidFill>
                <a:srgbClr val="242424"/>
              </a:solidFill>
            </a:endParaRPr>
          </a:p>
          <a:p>
            <a:pPr marL="571500" indent="-571500">
              <a:buFont typeface="Arial" panose="020B0604020202020204" pitchFamily="34" charset="0"/>
              <a:buChar char="•"/>
            </a:pPr>
            <a:endParaRPr lang="en-CA" dirty="0">
              <a:solidFill>
                <a:srgbClr val="242424"/>
              </a:solidFill>
            </a:endParaRPr>
          </a:p>
          <a:p>
            <a:pPr marL="457200" indent="-457200">
              <a:buFont typeface="Arial" panose="020B0604020202020204" pitchFamily="34" charset="0"/>
              <a:buChar char="•"/>
            </a:pPr>
            <a:endParaRPr lang="en-CA" sz="2800" dirty="0">
              <a:solidFill>
                <a:srgbClr val="242424"/>
              </a:solidFill>
            </a:endParaRPr>
          </a:p>
          <a:p>
            <a:pPr marL="777240"/>
            <a:endParaRPr lang="en-CA" sz="2800" dirty="0">
              <a:solidFill>
                <a:srgbClr val="242424"/>
              </a:solidFill>
            </a:endParaRPr>
          </a:p>
        </p:txBody>
      </p:sp>
      <p:pic>
        <p:nvPicPr>
          <p:cNvPr id="8" name="Picture 7">
            <a:extLst>
              <a:ext uri="{FF2B5EF4-FFF2-40B4-BE49-F238E27FC236}">
                <a16:creationId xmlns:a16="http://schemas.microsoft.com/office/drawing/2014/main" id="{2C716BCB-99DA-4123-D9E0-0313E7B2C350}"/>
              </a:ext>
              <a:ext uri="{C183D7F6-B498-43B3-948B-1728B52AA6E4}">
                <adec:decorative xmlns:adec="http://schemas.microsoft.com/office/drawing/2017/decorative" val="1"/>
              </a:ext>
            </a:extLst>
          </p:cNvPr>
          <p:cNvPicPr>
            <a:picLocks/>
          </p:cNvPicPr>
          <p:nvPr/>
        </p:nvPicPr>
        <p:blipFill>
          <a:blip r:embed="rId3"/>
          <a:stretch>
            <a:fillRect/>
          </a:stretch>
        </p:blipFill>
        <p:spPr>
          <a:xfrm>
            <a:off x="1093609" y="5317954"/>
            <a:ext cx="10058400" cy="7315200"/>
          </a:xfrm>
          <a:prstGeom prst="rect">
            <a:avLst/>
          </a:prstGeom>
          <a:ln w="12700">
            <a:solidFill>
              <a:schemeClr val="tx1"/>
            </a:solidFill>
          </a:ln>
        </p:spPr>
      </p:pic>
      <p:sp>
        <p:nvSpPr>
          <p:cNvPr id="9" name="Rectangle 8">
            <a:extLst>
              <a:ext uri="{FF2B5EF4-FFF2-40B4-BE49-F238E27FC236}">
                <a16:creationId xmlns:a16="http://schemas.microsoft.com/office/drawing/2014/main" id="{93904BBA-EADB-3C91-42B1-FA90C1CCE09B}"/>
              </a:ext>
              <a:ext uri="{C183D7F6-B498-43B3-948B-1728B52AA6E4}">
                <adec:decorative xmlns:adec="http://schemas.microsoft.com/office/drawing/2017/decorative" val="1"/>
              </a:ext>
            </a:extLst>
          </p:cNvPr>
          <p:cNvSpPr/>
          <p:nvPr/>
        </p:nvSpPr>
        <p:spPr>
          <a:xfrm>
            <a:off x="4818128" y="7974307"/>
            <a:ext cx="5797485" cy="584102"/>
          </a:xfrm>
          <a:prstGeom prst="rect">
            <a:avLst/>
          </a:prstGeom>
          <a:noFill/>
          <a:ln w="3810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1" name="Rectangle 10">
            <a:extLst>
              <a:ext uri="{FF2B5EF4-FFF2-40B4-BE49-F238E27FC236}">
                <a16:creationId xmlns:a16="http://schemas.microsoft.com/office/drawing/2014/main" id="{5B587DB8-3C98-CCAA-24D2-0DF98934CAE7}"/>
              </a:ext>
              <a:ext uri="{C183D7F6-B498-43B3-948B-1728B52AA6E4}">
                <adec:decorative xmlns:adec="http://schemas.microsoft.com/office/drawing/2017/decorative" val="1"/>
              </a:ext>
            </a:extLst>
          </p:cNvPr>
          <p:cNvSpPr/>
          <p:nvPr/>
        </p:nvSpPr>
        <p:spPr>
          <a:xfrm>
            <a:off x="4818127" y="9062112"/>
            <a:ext cx="5797485" cy="584102"/>
          </a:xfrm>
          <a:prstGeom prst="rect">
            <a:avLst/>
          </a:prstGeom>
          <a:noFill/>
          <a:ln w="3810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Rectangle 11">
            <a:extLst>
              <a:ext uri="{FF2B5EF4-FFF2-40B4-BE49-F238E27FC236}">
                <a16:creationId xmlns:a16="http://schemas.microsoft.com/office/drawing/2014/main" id="{84462F88-1A22-228B-816D-720A283B9B6F}"/>
              </a:ext>
              <a:ext uri="{C183D7F6-B498-43B3-948B-1728B52AA6E4}">
                <adec:decorative xmlns:adec="http://schemas.microsoft.com/office/drawing/2017/decorative" val="1"/>
              </a:ext>
            </a:extLst>
          </p:cNvPr>
          <p:cNvSpPr/>
          <p:nvPr/>
        </p:nvSpPr>
        <p:spPr>
          <a:xfrm>
            <a:off x="4818127" y="10175083"/>
            <a:ext cx="3136683" cy="595508"/>
          </a:xfrm>
          <a:prstGeom prst="rect">
            <a:avLst/>
          </a:prstGeom>
          <a:noFill/>
          <a:ln w="3810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Rectangle 12">
            <a:extLst>
              <a:ext uri="{FF2B5EF4-FFF2-40B4-BE49-F238E27FC236}">
                <a16:creationId xmlns:a16="http://schemas.microsoft.com/office/drawing/2014/main" id="{227BAC19-F105-521B-DAD2-E559284FA016}"/>
              </a:ext>
              <a:ext uri="{C183D7F6-B498-43B3-948B-1728B52AA6E4}">
                <adec:decorative xmlns:adec="http://schemas.microsoft.com/office/drawing/2017/decorative" val="1"/>
              </a:ext>
            </a:extLst>
          </p:cNvPr>
          <p:cNvSpPr/>
          <p:nvPr/>
        </p:nvSpPr>
        <p:spPr>
          <a:xfrm>
            <a:off x="9621510" y="11758012"/>
            <a:ext cx="1219967" cy="595507"/>
          </a:xfrm>
          <a:prstGeom prst="rect">
            <a:avLst/>
          </a:prstGeom>
          <a:noFill/>
          <a:ln w="3810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7" name="Oval 16">
            <a:extLst>
              <a:ext uri="{FF2B5EF4-FFF2-40B4-BE49-F238E27FC236}">
                <a16:creationId xmlns:a16="http://schemas.microsoft.com/office/drawing/2014/main" id="{10010629-CCE4-6512-73D0-0AFB3C446FF3}"/>
              </a:ext>
              <a:ext uri="{C183D7F6-B498-43B3-948B-1728B52AA6E4}">
                <adec:decorative xmlns:adec="http://schemas.microsoft.com/office/drawing/2017/decorative" val="1"/>
              </a:ext>
            </a:extLst>
          </p:cNvPr>
          <p:cNvSpPr>
            <a:spLocks noChangeAspect="1"/>
          </p:cNvSpPr>
          <p:nvPr/>
        </p:nvSpPr>
        <p:spPr>
          <a:xfrm>
            <a:off x="4269488" y="7975451"/>
            <a:ext cx="548640" cy="548640"/>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dirty="0">
              <a:latin typeface="Arial" panose="020B0604020202020204" pitchFamily="34" charset="0"/>
              <a:cs typeface="Arial" panose="020B0604020202020204" pitchFamily="34" charset="0"/>
            </a:endParaRPr>
          </a:p>
        </p:txBody>
      </p:sp>
      <p:sp>
        <p:nvSpPr>
          <p:cNvPr id="18" name="Oval 17">
            <a:extLst>
              <a:ext uri="{FF2B5EF4-FFF2-40B4-BE49-F238E27FC236}">
                <a16:creationId xmlns:a16="http://schemas.microsoft.com/office/drawing/2014/main" id="{2952B4F0-B927-8CF7-921A-E989203C569A}"/>
              </a:ext>
              <a:ext uri="{C183D7F6-B498-43B3-948B-1728B52AA6E4}">
                <adec:decorative xmlns:adec="http://schemas.microsoft.com/office/drawing/2017/decorative" val="1"/>
              </a:ext>
            </a:extLst>
          </p:cNvPr>
          <p:cNvSpPr>
            <a:spLocks noChangeAspect="1"/>
          </p:cNvSpPr>
          <p:nvPr/>
        </p:nvSpPr>
        <p:spPr>
          <a:xfrm>
            <a:off x="4269487" y="9062112"/>
            <a:ext cx="548640" cy="548640"/>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latin typeface="Arial" panose="020B0604020202020204" pitchFamily="34" charset="0"/>
              <a:cs typeface="Arial" panose="020B0604020202020204" pitchFamily="34" charset="0"/>
            </a:endParaRPr>
          </a:p>
        </p:txBody>
      </p:sp>
      <p:sp>
        <p:nvSpPr>
          <p:cNvPr id="19" name="Oval 18">
            <a:extLst>
              <a:ext uri="{FF2B5EF4-FFF2-40B4-BE49-F238E27FC236}">
                <a16:creationId xmlns:a16="http://schemas.microsoft.com/office/drawing/2014/main" id="{3B638217-65F8-5FA5-0C64-4727D7C2B198}"/>
              </a:ext>
              <a:ext uri="{C183D7F6-B498-43B3-948B-1728B52AA6E4}">
                <adec:decorative xmlns:adec="http://schemas.microsoft.com/office/drawing/2017/decorative" val="1"/>
              </a:ext>
            </a:extLst>
          </p:cNvPr>
          <p:cNvSpPr>
            <a:spLocks noChangeAspect="1"/>
          </p:cNvSpPr>
          <p:nvPr/>
        </p:nvSpPr>
        <p:spPr>
          <a:xfrm>
            <a:off x="4288397" y="10191510"/>
            <a:ext cx="548640" cy="548640"/>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latin typeface="Arial" panose="020B0604020202020204" pitchFamily="34" charset="0"/>
              <a:cs typeface="Arial" panose="020B0604020202020204" pitchFamily="34" charset="0"/>
            </a:endParaRPr>
          </a:p>
        </p:txBody>
      </p:sp>
      <p:sp>
        <p:nvSpPr>
          <p:cNvPr id="20" name="Oval 19">
            <a:extLst>
              <a:ext uri="{FF2B5EF4-FFF2-40B4-BE49-F238E27FC236}">
                <a16:creationId xmlns:a16="http://schemas.microsoft.com/office/drawing/2014/main" id="{6A18F4A3-EB64-E6FF-81BC-945624FF1684}"/>
              </a:ext>
              <a:ext uri="{C183D7F6-B498-43B3-948B-1728B52AA6E4}">
                <adec:decorative xmlns:adec="http://schemas.microsoft.com/office/drawing/2017/decorative" val="1"/>
              </a:ext>
            </a:extLst>
          </p:cNvPr>
          <p:cNvSpPr>
            <a:spLocks noChangeAspect="1"/>
          </p:cNvSpPr>
          <p:nvPr/>
        </p:nvSpPr>
        <p:spPr>
          <a:xfrm>
            <a:off x="9957879" y="11204057"/>
            <a:ext cx="548640" cy="548640"/>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dirty="0">
              <a:latin typeface="Arial" panose="020B0604020202020204" pitchFamily="34" charset="0"/>
              <a:cs typeface="Arial" panose="020B0604020202020204" pitchFamily="34" charset="0"/>
            </a:endParaRPr>
          </a:p>
        </p:txBody>
      </p:sp>
      <p:sp>
        <p:nvSpPr>
          <p:cNvPr id="10" name="TextBox 9">
            <a:extLst>
              <a:ext uri="{FF2B5EF4-FFF2-40B4-BE49-F238E27FC236}">
                <a16:creationId xmlns:a16="http://schemas.microsoft.com/office/drawing/2014/main" id="{9578DF91-3501-2863-2CE8-41A567C26D5E}"/>
              </a:ext>
              <a:ext uri="{C183D7F6-B498-43B3-948B-1728B52AA6E4}">
                <adec:decorative xmlns:adec="http://schemas.microsoft.com/office/drawing/2017/decorative" val="1"/>
              </a:ext>
            </a:extLst>
          </p:cNvPr>
          <p:cNvSpPr txBox="1"/>
          <p:nvPr/>
        </p:nvSpPr>
        <p:spPr>
          <a:xfrm>
            <a:off x="4314523" y="8089022"/>
            <a:ext cx="522514" cy="307777"/>
          </a:xfrm>
          <a:prstGeom prst="rect">
            <a:avLst/>
          </a:prstGeom>
          <a:noFill/>
        </p:spPr>
        <p:txBody>
          <a:bodyPr wrap="square" rtlCol="0">
            <a:spAutoFit/>
          </a:bodyPr>
          <a:lstStyle/>
          <a:p>
            <a:r>
              <a:rPr lang="en-US" sz="1400" dirty="0">
                <a:solidFill>
                  <a:schemeClr val="bg1"/>
                </a:solidFill>
                <a:latin typeface="Arial" panose="020B0604020202020204" pitchFamily="34" charset="0"/>
                <a:cs typeface="Arial" panose="020B0604020202020204" pitchFamily="34" charset="0"/>
              </a:rPr>
              <a:t>107</a:t>
            </a:r>
            <a:endParaRPr lang="en-CA" sz="1400" dirty="0">
              <a:solidFill>
                <a:schemeClr val="bg1"/>
              </a:solidFill>
              <a:latin typeface="Arial" panose="020B0604020202020204" pitchFamily="34" charset="0"/>
              <a:cs typeface="Arial" panose="020B0604020202020204" pitchFamily="34" charset="0"/>
            </a:endParaRPr>
          </a:p>
        </p:txBody>
      </p:sp>
      <p:sp>
        <p:nvSpPr>
          <p:cNvPr id="14" name="TextBox 13">
            <a:extLst>
              <a:ext uri="{FF2B5EF4-FFF2-40B4-BE49-F238E27FC236}">
                <a16:creationId xmlns:a16="http://schemas.microsoft.com/office/drawing/2014/main" id="{B91726D0-6EFD-6B85-94F8-653B8BDF8883}"/>
              </a:ext>
              <a:ext uri="{C183D7F6-B498-43B3-948B-1728B52AA6E4}">
                <adec:decorative xmlns:adec="http://schemas.microsoft.com/office/drawing/2017/decorative" val="1"/>
              </a:ext>
            </a:extLst>
          </p:cNvPr>
          <p:cNvSpPr txBox="1"/>
          <p:nvPr/>
        </p:nvSpPr>
        <p:spPr>
          <a:xfrm>
            <a:off x="4295613" y="9172517"/>
            <a:ext cx="522514" cy="307777"/>
          </a:xfrm>
          <a:prstGeom prst="rect">
            <a:avLst/>
          </a:prstGeom>
          <a:noFill/>
        </p:spPr>
        <p:txBody>
          <a:bodyPr wrap="square" rtlCol="0">
            <a:spAutoFit/>
          </a:bodyPr>
          <a:lstStyle/>
          <a:p>
            <a:r>
              <a:rPr lang="en-US" sz="1400" dirty="0">
                <a:solidFill>
                  <a:schemeClr val="bg1"/>
                </a:solidFill>
                <a:latin typeface="Arial" panose="020B0604020202020204" pitchFamily="34" charset="0"/>
                <a:cs typeface="Arial" panose="020B0604020202020204" pitchFamily="34" charset="0"/>
              </a:rPr>
              <a:t>108</a:t>
            </a:r>
            <a:endParaRPr lang="en-CA" sz="1400" dirty="0">
              <a:solidFill>
                <a:schemeClr val="bg1"/>
              </a:solidFill>
              <a:latin typeface="Arial" panose="020B0604020202020204" pitchFamily="34" charset="0"/>
              <a:cs typeface="Arial" panose="020B0604020202020204" pitchFamily="34" charset="0"/>
            </a:endParaRPr>
          </a:p>
        </p:txBody>
      </p:sp>
      <p:sp>
        <p:nvSpPr>
          <p:cNvPr id="15" name="TextBox 14">
            <a:extLst>
              <a:ext uri="{FF2B5EF4-FFF2-40B4-BE49-F238E27FC236}">
                <a16:creationId xmlns:a16="http://schemas.microsoft.com/office/drawing/2014/main" id="{CB74F5B2-286D-DA86-1A46-FCD6018D9067}"/>
              </a:ext>
              <a:ext uri="{C183D7F6-B498-43B3-948B-1728B52AA6E4}">
                <adec:decorative xmlns:adec="http://schemas.microsoft.com/office/drawing/2017/decorative" val="1"/>
              </a:ext>
            </a:extLst>
          </p:cNvPr>
          <p:cNvSpPr txBox="1"/>
          <p:nvPr/>
        </p:nvSpPr>
        <p:spPr>
          <a:xfrm>
            <a:off x="4314523" y="10309163"/>
            <a:ext cx="522514" cy="307777"/>
          </a:xfrm>
          <a:prstGeom prst="rect">
            <a:avLst/>
          </a:prstGeom>
          <a:noFill/>
        </p:spPr>
        <p:txBody>
          <a:bodyPr wrap="square" rtlCol="0">
            <a:spAutoFit/>
          </a:bodyPr>
          <a:lstStyle/>
          <a:p>
            <a:r>
              <a:rPr lang="en-US" sz="1400" dirty="0">
                <a:solidFill>
                  <a:schemeClr val="bg1"/>
                </a:solidFill>
                <a:latin typeface="Arial" panose="020B0604020202020204" pitchFamily="34" charset="0"/>
                <a:cs typeface="Arial" panose="020B0604020202020204" pitchFamily="34" charset="0"/>
              </a:rPr>
              <a:t>109</a:t>
            </a:r>
            <a:endParaRPr lang="en-CA" sz="1400" dirty="0">
              <a:solidFill>
                <a:schemeClr val="bg1"/>
              </a:solidFill>
              <a:latin typeface="Arial" panose="020B0604020202020204" pitchFamily="34" charset="0"/>
              <a:cs typeface="Arial" panose="020B0604020202020204" pitchFamily="34" charset="0"/>
            </a:endParaRPr>
          </a:p>
        </p:txBody>
      </p:sp>
      <p:sp>
        <p:nvSpPr>
          <p:cNvPr id="16" name="TextBox 15">
            <a:extLst>
              <a:ext uri="{FF2B5EF4-FFF2-40B4-BE49-F238E27FC236}">
                <a16:creationId xmlns:a16="http://schemas.microsoft.com/office/drawing/2014/main" id="{7C7103B4-680E-B5A0-ABAA-EECC136A3A2B}"/>
              </a:ext>
              <a:ext uri="{C183D7F6-B498-43B3-948B-1728B52AA6E4}">
                <adec:decorative xmlns:adec="http://schemas.microsoft.com/office/drawing/2017/decorative" val="1"/>
              </a:ext>
            </a:extLst>
          </p:cNvPr>
          <p:cNvSpPr txBox="1"/>
          <p:nvPr/>
        </p:nvSpPr>
        <p:spPr>
          <a:xfrm>
            <a:off x="9984005" y="11319360"/>
            <a:ext cx="522514" cy="307777"/>
          </a:xfrm>
          <a:prstGeom prst="rect">
            <a:avLst/>
          </a:prstGeom>
          <a:noFill/>
        </p:spPr>
        <p:txBody>
          <a:bodyPr wrap="square" rtlCol="0">
            <a:spAutoFit/>
          </a:bodyPr>
          <a:lstStyle/>
          <a:p>
            <a:r>
              <a:rPr lang="en-US" sz="1400" dirty="0">
                <a:solidFill>
                  <a:schemeClr val="bg1"/>
                </a:solidFill>
                <a:latin typeface="Arial" panose="020B0604020202020204" pitchFamily="34" charset="0"/>
                <a:cs typeface="Arial" panose="020B0604020202020204" pitchFamily="34" charset="0"/>
              </a:rPr>
              <a:t>110</a:t>
            </a:r>
            <a:endParaRPr lang="en-CA" sz="1400" dirty="0">
              <a:solidFill>
                <a:schemeClr val="bg1"/>
              </a:solidFill>
              <a:latin typeface="Arial" panose="020B0604020202020204" pitchFamily="34" charset="0"/>
              <a:cs typeface="Arial" panose="020B0604020202020204" pitchFamily="34" charset="0"/>
            </a:endParaRPr>
          </a:p>
        </p:txBody>
      </p:sp>
      <p:sp>
        <p:nvSpPr>
          <p:cNvPr id="2" name="Date Placeholder 1">
            <a:extLst>
              <a:ext uri="{FF2B5EF4-FFF2-40B4-BE49-F238E27FC236}">
                <a16:creationId xmlns:a16="http://schemas.microsoft.com/office/drawing/2014/main" id="{4CA5E24D-E334-C4DA-2452-86AF629B32B0}"/>
              </a:ext>
              <a:ext uri="{C183D7F6-B498-43B3-948B-1728B52AA6E4}">
                <adec:decorative xmlns:adec="http://schemas.microsoft.com/office/drawing/2017/decorative" val="1"/>
              </a:ext>
            </a:extLst>
          </p:cNvPr>
          <p:cNvSpPr>
            <a:spLocks noGrp="1"/>
          </p:cNvSpPr>
          <p:nvPr>
            <p:ph type="dt" sz="half" idx="10"/>
          </p:nvPr>
        </p:nvSpPr>
        <p:spPr/>
        <p:txBody>
          <a:bodyPr/>
          <a:lstStyle/>
          <a:p>
            <a:fld id="{AABB7832-A06D-4E8B-A914-BDD6443ECE72}" type="datetime1">
              <a:rPr lang="en-US" smtClean="0"/>
              <a:t>5/20/2026</a:t>
            </a:fld>
            <a:endParaRPr lang="en-US"/>
          </a:p>
        </p:txBody>
      </p:sp>
      <p:sp>
        <p:nvSpPr>
          <p:cNvPr id="3" name="Footer Placeholder 2">
            <a:extLst>
              <a:ext uri="{FF2B5EF4-FFF2-40B4-BE49-F238E27FC236}">
                <a16:creationId xmlns:a16="http://schemas.microsoft.com/office/drawing/2014/main" id="{1B984587-558C-66E9-8C3C-9BEEFE3EC2CC}"/>
              </a:ext>
              <a:ext uri="{C183D7F6-B498-43B3-948B-1728B52AA6E4}">
                <adec:decorative xmlns:adec="http://schemas.microsoft.com/office/drawing/2017/decorative" val="1"/>
              </a:ext>
            </a:extLst>
          </p:cNvPr>
          <p:cNvSpPr>
            <a:spLocks noGrp="1"/>
          </p:cNvSpPr>
          <p:nvPr>
            <p:ph type="ftr" sz="quarter" idx="11"/>
          </p:nvPr>
        </p:nvSpPr>
        <p:spPr/>
        <p:txBody>
          <a:bodyPr/>
          <a:lstStyle/>
          <a:p>
            <a:r>
              <a:rPr lang="en-US"/>
              <a:t>Version 1</a:t>
            </a:r>
          </a:p>
        </p:txBody>
      </p:sp>
      <p:sp>
        <p:nvSpPr>
          <p:cNvPr id="4" name="Slide Number Placeholder 3">
            <a:extLst>
              <a:ext uri="{FF2B5EF4-FFF2-40B4-BE49-F238E27FC236}">
                <a16:creationId xmlns:a16="http://schemas.microsoft.com/office/drawing/2014/main" id="{8588C025-4273-7F77-F380-A00D4C65029A}"/>
              </a:ext>
              <a:ext uri="{C183D7F6-B498-43B3-948B-1728B52AA6E4}">
                <adec:decorative xmlns:adec="http://schemas.microsoft.com/office/drawing/2017/decorative" val="1"/>
              </a:ext>
            </a:extLst>
          </p:cNvPr>
          <p:cNvSpPr>
            <a:spLocks noGrp="1"/>
          </p:cNvSpPr>
          <p:nvPr>
            <p:ph type="sldNum" sz="quarter" idx="12"/>
          </p:nvPr>
        </p:nvSpPr>
        <p:spPr/>
        <p:txBody>
          <a:bodyPr/>
          <a:lstStyle/>
          <a:p>
            <a:fld id="{A178E8AA-DD40-477F-A66C-355F3DFD5912}" type="slidenum">
              <a:rPr lang="en-US" smtClean="0"/>
              <a:pPr/>
              <a:t>40</a:t>
            </a:fld>
            <a:endParaRPr lang="en-US"/>
          </a:p>
        </p:txBody>
      </p:sp>
    </p:spTree>
    <p:extLst>
      <p:ext uri="{BB962C8B-B14F-4D97-AF65-F5344CB8AC3E}">
        <p14:creationId xmlns:p14="http://schemas.microsoft.com/office/powerpoint/2010/main" val="640434198"/>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DFD1ABF-0642-BB40-D840-356B61AB7B8F}"/>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4FC509AB-0E4F-8819-33A7-CB09A5F42460}"/>
              </a:ext>
            </a:extLst>
          </p:cNvPr>
          <p:cNvSpPr>
            <a:spLocks noGrp="1"/>
          </p:cNvSpPr>
          <p:nvPr>
            <p:ph type="title"/>
          </p:nvPr>
        </p:nvSpPr>
        <p:spPr/>
        <p:txBody>
          <a:bodyPr>
            <a:noAutofit/>
          </a:bodyPr>
          <a:lstStyle/>
          <a:p>
            <a:r>
              <a:rPr lang="en-US"/>
              <a:t>Register as a Prospective Supplier </a:t>
            </a:r>
            <a:br>
              <a:rPr lang="en-US"/>
            </a:br>
            <a:r>
              <a:rPr lang="en-US"/>
              <a:t>(Part </a:t>
            </a:r>
            <a:r>
              <a:rPr lang="en-US" dirty="0"/>
              <a:t>40 </a:t>
            </a:r>
            <a:r>
              <a:rPr lang="en-US"/>
              <a:t>of </a:t>
            </a:r>
            <a:r>
              <a:rPr lang="en-US" dirty="0"/>
              <a:t>49</a:t>
            </a:r>
            <a:r>
              <a:rPr lang="en-US"/>
              <a:t>)</a:t>
            </a:r>
          </a:p>
        </p:txBody>
      </p:sp>
      <p:sp>
        <p:nvSpPr>
          <p:cNvPr id="7" name="TextBox 6">
            <a:extLst>
              <a:ext uri="{FF2B5EF4-FFF2-40B4-BE49-F238E27FC236}">
                <a16:creationId xmlns:a16="http://schemas.microsoft.com/office/drawing/2014/main" id="{98ECBB6F-F9E6-DD86-527D-E1956BD312C0}"/>
              </a:ext>
              <a:ext uri="{C183D7F6-B498-43B3-948B-1728B52AA6E4}">
                <adec:decorative xmlns:adec="http://schemas.microsoft.com/office/drawing/2017/decorative" val="0"/>
              </a:ext>
            </a:extLst>
          </p:cNvPr>
          <p:cNvSpPr txBox="1"/>
          <p:nvPr/>
        </p:nvSpPr>
        <p:spPr>
          <a:xfrm>
            <a:off x="4572231" y="1717828"/>
            <a:ext cx="2938439" cy="523220"/>
          </a:xfrm>
          <a:prstGeom prst="rect">
            <a:avLst/>
          </a:prstGeom>
          <a:noFill/>
        </p:spPr>
        <p:txBody>
          <a:bodyPr wrap="square" rtlCol="0">
            <a:spAutoFit/>
          </a:bodyPr>
          <a:lstStyle/>
          <a:p>
            <a:pPr algn="ctr"/>
            <a:r>
              <a:rPr lang="en-US" sz="2800" b="1">
                <a:latin typeface="Arial" panose="020B0604020202020204" pitchFamily="34" charset="0"/>
                <a:cs typeface="Arial" panose="020B0604020202020204" pitchFamily="34" charset="0"/>
              </a:rPr>
              <a:t>INSTRUCTIONS</a:t>
            </a:r>
          </a:p>
        </p:txBody>
      </p:sp>
      <p:sp>
        <p:nvSpPr>
          <p:cNvPr id="6" name="Text Placeholder 5">
            <a:extLst>
              <a:ext uri="{FF2B5EF4-FFF2-40B4-BE49-F238E27FC236}">
                <a16:creationId xmlns:a16="http://schemas.microsoft.com/office/drawing/2014/main" id="{8FDCF0C3-F12D-E58A-9F44-863141B35094}"/>
              </a:ext>
            </a:extLst>
          </p:cNvPr>
          <p:cNvSpPr>
            <a:spLocks noGrp="1"/>
          </p:cNvSpPr>
          <p:nvPr>
            <p:ph type="body" sz="quarter" idx="13"/>
          </p:nvPr>
        </p:nvSpPr>
        <p:spPr>
          <a:xfrm>
            <a:off x="838199" y="2358030"/>
            <a:ext cx="10569221" cy="8025948"/>
          </a:xfrm>
        </p:spPr>
        <p:txBody>
          <a:bodyPr>
            <a:normAutofit/>
          </a:bodyPr>
          <a:lstStyle/>
          <a:p>
            <a:pPr marL="1028700" indent="-1028700">
              <a:buFont typeface="+mj-lt"/>
              <a:buAutoNum type="arabicPeriod" startAt="111"/>
            </a:pPr>
            <a:r>
              <a:rPr lang="en-CA" dirty="0">
                <a:solidFill>
                  <a:srgbClr val="242424"/>
                </a:solidFill>
              </a:rPr>
              <a:t>Check </a:t>
            </a:r>
            <a:r>
              <a:rPr lang="en-CA" b="1" dirty="0">
                <a:solidFill>
                  <a:srgbClr val="242424"/>
                </a:solidFill>
              </a:rPr>
              <a:t>Enter New Contact </a:t>
            </a:r>
            <a:r>
              <a:rPr lang="en-CA" dirty="0">
                <a:solidFill>
                  <a:srgbClr val="242424"/>
                </a:solidFill>
              </a:rPr>
              <a:t>box.</a:t>
            </a:r>
          </a:p>
          <a:p>
            <a:pPr marL="1028700" indent="-1028700">
              <a:buFont typeface="+mj-lt"/>
              <a:buAutoNum type="arabicPeriod" startAt="111"/>
            </a:pPr>
            <a:r>
              <a:rPr lang="en-CA" dirty="0">
                <a:solidFill>
                  <a:srgbClr val="242424"/>
                </a:solidFill>
              </a:rPr>
              <a:t>Select </a:t>
            </a:r>
            <a:r>
              <a:rPr lang="en-CA" b="1" dirty="0">
                <a:solidFill>
                  <a:srgbClr val="242424"/>
                </a:solidFill>
              </a:rPr>
              <a:t>additional contact type(s) to apply </a:t>
            </a:r>
            <a:r>
              <a:rPr lang="en-CA" dirty="0">
                <a:solidFill>
                  <a:srgbClr val="242424"/>
                </a:solidFill>
              </a:rPr>
              <a:t>(Optional).</a:t>
            </a:r>
          </a:p>
          <a:p>
            <a:pPr marL="1028700" indent="-1028700">
              <a:buFont typeface="+mj-lt"/>
              <a:buAutoNum type="arabicPeriod" startAt="111"/>
            </a:pPr>
            <a:r>
              <a:rPr lang="en-CA" dirty="0">
                <a:solidFill>
                  <a:srgbClr val="242424"/>
                </a:solidFill>
              </a:rPr>
              <a:t>Enter a </a:t>
            </a:r>
            <a:r>
              <a:rPr lang="en-CA" b="1" dirty="0">
                <a:solidFill>
                  <a:srgbClr val="242424"/>
                </a:solidFill>
              </a:rPr>
              <a:t>Contact Label</a:t>
            </a:r>
            <a:r>
              <a:rPr lang="en-CA" dirty="0">
                <a:solidFill>
                  <a:srgbClr val="242424"/>
                </a:solidFill>
              </a:rPr>
              <a:t>*.</a:t>
            </a:r>
          </a:p>
          <a:p>
            <a:pPr marL="1028700" indent="-1028700">
              <a:buFont typeface="+mj-lt"/>
              <a:buAutoNum type="arabicPeriod" startAt="111"/>
            </a:pPr>
            <a:r>
              <a:rPr lang="en-CA" dirty="0">
                <a:solidFill>
                  <a:srgbClr val="242424"/>
                </a:solidFill>
              </a:rPr>
              <a:t>Enter a </a:t>
            </a:r>
            <a:r>
              <a:rPr lang="en-CA" b="1" dirty="0">
                <a:solidFill>
                  <a:srgbClr val="242424"/>
                </a:solidFill>
              </a:rPr>
              <a:t>First Name</a:t>
            </a:r>
            <a:r>
              <a:rPr lang="en-CA" dirty="0">
                <a:solidFill>
                  <a:srgbClr val="242424"/>
                </a:solidFill>
              </a:rPr>
              <a:t>*.</a:t>
            </a:r>
          </a:p>
          <a:p>
            <a:pPr marL="1028700" indent="-1028700">
              <a:buFont typeface="+mj-lt"/>
              <a:buAutoNum type="arabicPeriod" startAt="111"/>
            </a:pPr>
            <a:r>
              <a:rPr lang="en-CA" dirty="0">
                <a:solidFill>
                  <a:srgbClr val="242424"/>
                </a:solidFill>
              </a:rPr>
              <a:t>Enter a </a:t>
            </a:r>
            <a:r>
              <a:rPr lang="en-CA" b="1" dirty="0">
                <a:solidFill>
                  <a:srgbClr val="242424"/>
                </a:solidFill>
              </a:rPr>
              <a:t>Last Name</a:t>
            </a:r>
            <a:r>
              <a:rPr lang="en-CA" dirty="0">
                <a:solidFill>
                  <a:srgbClr val="242424"/>
                </a:solidFill>
              </a:rPr>
              <a:t>*.</a:t>
            </a:r>
          </a:p>
          <a:p>
            <a:pPr marL="571500" indent="-571500">
              <a:buFont typeface="Arial" panose="020B0604020202020204" pitchFamily="34" charset="0"/>
              <a:buChar char="•"/>
            </a:pPr>
            <a:endParaRPr lang="en-CA" dirty="0">
              <a:solidFill>
                <a:srgbClr val="242424"/>
              </a:solidFill>
            </a:endParaRPr>
          </a:p>
          <a:p>
            <a:pPr marL="571500" indent="-571500">
              <a:buFont typeface="Arial" panose="020B0604020202020204" pitchFamily="34" charset="0"/>
              <a:buChar char="•"/>
            </a:pPr>
            <a:endParaRPr lang="en-CA" dirty="0">
              <a:solidFill>
                <a:srgbClr val="242424"/>
              </a:solidFill>
            </a:endParaRPr>
          </a:p>
          <a:p>
            <a:pPr marL="457200" indent="-457200">
              <a:buFont typeface="Arial" panose="020B0604020202020204" pitchFamily="34" charset="0"/>
              <a:buChar char="•"/>
            </a:pPr>
            <a:endParaRPr lang="en-CA" sz="2800" dirty="0">
              <a:solidFill>
                <a:srgbClr val="242424"/>
              </a:solidFill>
            </a:endParaRPr>
          </a:p>
          <a:p>
            <a:pPr marL="777240"/>
            <a:endParaRPr lang="en-CA" sz="2800" dirty="0">
              <a:solidFill>
                <a:srgbClr val="242424"/>
              </a:solidFill>
            </a:endParaRPr>
          </a:p>
        </p:txBody>
      </p:sp>
      <p:pic>
        <p:nvPicPr>
          <p:cNvPr id="10" name="Picture 9">
            <a:extLst>
              <a:ext uri="{FF2B5EF4-FFF2-40B4-BE49-F238E27FC236}">
                <a16:creationId xmlns:a16="http://schemas.microsoft.com/office/drawing/2014/main" id="{949D8C2A-3CC8-E706-9888-741C413E8214}"/>
              </a:ext>
              <a:ext uri="{C183D7F6-B498-43B3-948B-1728B52AA6E4}">
                <adec:decorative xmlns:adec="http://schemas.microsoft.com/office/drawing/2017/decorative" val="1"/>
              </a:ext>
            </a:extLst>
          </p:cNvPr>
          <p:cNvPicPr>
            <a:picLocks/>
          </p:cNvPicPr>
          <p:nvPr/>
        </p:nvPicPr>
        <p:blipFill>
          <a:blip r:embed="rId3"/>
          <a:stretch>
            <a:fillRect/>
          </a:stretch>
        </p:blipFill>
        <p:spPr>
          <a:xfrm>
            <a:off x="1550809" y="7567899"/>
            <a:ext cx="9144000" cy="6400800"/>
          </a:xfrm>
          <a:prstGeom prst="rect">
            <a:avLst/>
          </a:prstGeom>
          <a:ln w="12700">
            <a:solidFill>
              <a:schemeClr val="tx1"/>
            </a:solidFill>
          </a:ln>
        </p:spPr>
      </p:pic>
      <p:sp>
        <p:nvSpPr>
          <p:cNvPr id="11" name="Rectangle 10">
            <a:extLst>
              <a:ext uri="{FF2B5EF4-FFF2-40B4-BE49-F238E27FC236}">
                <a16:creationId xmlns:a16="http://schemas.microsoft.com/office/drawing/2014/main" id="{CDE86C22-06A0-A59A-2F02-7168AC31FB40}"/>
              </a:ext>
              <a:ext uri="{C183D7F6-B498-43B3-948B-1728B52AA6E4}">
                <adec:decorative xmlns:adec="http://schemas.microsoft.com/office/drawing/2017/decorative" val="1"/>
              </a:ext>
            </a:extLst>
          </p:cNvPr>
          <p:cNvSpPr/>
          <p:nvPr/>
        </p:nvSpPr>
        <p:spPr>
          <a:xfrm>
            <a:off x="5024123" y="11833833"/>
            <a:ext cx="4696141" cy="541748"/>
          </a:xfrm>
          <a:prstGeom prst="rect">
            <a:avLst/>
          </a:prstGeom>
          <a:noFill/>
          <a:ln w="3810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Rectangle 11">
            <a:extLst>
              <a:ext uri="{FF2B5EF4-FFF2-40B4-BE49-F238E27FC236}">
                <a16:creationId xmlns:a16="http://schemas.microsoft.com/office/drawing/2014/main" id="{D0CFBABD-4CA4-93D9-9723-A4275FBE7C81}"/>
              </a:ext>
              <a:ext uri="{C183D7F6-B498-43B3-948B-1728B52AA6E4}">
                <adec:decorative xmlns:adec="http://schemas.microsoft.com/office/drawing/2017/decorative" val="1"/>
              </a:ext>
            </a:extLst>
          </p:cNvPr>
          <p:cNvSpPr/>
          <p:nvPr/>
        </p:nvSpPr>
        <p:spPr>
          <a:xfrm>
            <a:off x="5024123" y="12545962"/>
            <a:ext cx="4696141" cy="521668"/>
          </a:xfrm>
          <a:prstGeom prst="rect">
            <a:avLst/>
          </a:prstGeom>
          <a:noFill/>
          <a:ln w="3810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Rectangle 12">
            <a:extLst>
              <a:ext uri="{FF2B5EF4-FFF2-40B4-BE49-F238E27FC236}">
                <a16:creationId xmlns:a16="http://schemas.microsoft.com/office/drawing/2014/main" id="{208C8A34-8E86-E16A-C38F-84387B264F3E}"/>
              </a:ext>
              <a:ext uri="{C183D7F6-B498-43B3-948B-1728B52AA6E4}">
                <adec:decorative xmlns:adec="http://schemas.microsoft.com/office/drawing/2017/decorative" val="1"/>
              </a:ext>
            </a:extLst>
          </p:cNvPr>
          <p:cNvSpPr/>
          <p:nvPr/>
        </p:nvSpPr>
        <p:spPr>
          <a:xfrm>
            <a:off x="5024124" y="13273347"/>
            <a:ext cx="4696140" cy="520604"/>
          </a:xfrm>
          <a:prstGeom prst="rect">
            <a:avLst/>
          </a:prstGeom>
          <a:noFill/>
          <a:ln w="3810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Rectangle 13">
            <a:extLst>
              <a:ext uri="{FF2B5EF4-FFF2-40B4-BE49-F238E27FC236}">
                <a16:creationId xmlns:a16="http://schemas.microsoft.com/office/drawing/2014/main" id="{007D812A-65CF-C259-1F13-C85BD02B3986}"/>
              </a:ext>
              <a:ext uri="{C183D7F6-B498-43B3-948B-1728B52AA6E4}">
                <adec:decorative xmlns:adec="http://schemas.microsoft.com/office/drawing/2017/decorative" val="1"/>
              </a:ext>
            </a:extLst>
          </p:cNvPr>
          <p:cNvSpPr/>
          <p:nvPr/>
        </p:nvSpPr>
        <p:spPr>
          <a:xfrm>
            <a:off x="1792353" y="9043630"/>
            <a:ext cx="4978017" cy="477969"/>
          </a:xfrm>
          <a:prstGeom prst="rect">
            <a:avLst/>
          </a:prstGeom>
          <a:noFill/>
          <a:ln w="3810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5" name="Rectangle 14">
            <a:extLst>
              <a:ext uri="{FF2B5EF4-FFF2-40B4-BE49-F238E27FC236}">
                <a16:creationId xmlns:a16="http://schemas.microsoft.com/office/drawing/2014/main" id="{BEB5D47A-F980-FF63-F852-702DA0179C7B}"/>
              </a:ext>
              <a:ext uri="{C183D7F6-B498-43B3-948B-1728B52AA6E4}">
                <adec:decorative xmlns:adec="http://schemas.microsoft.com/office/drawing/2017/decorative" val="1"/>
              </a:ext>
            </a:extLst>
          </p:cNvPr>
          <p:cNvSpPr/>
          <p:nvPr/>
        </p:nvSpPr>
        <p:spPr>
          <a:xfrm>
            <a:off x="5024123" y="9676066"/>
            <a:ext cx="3281677" cy="2037336"/>
          </a:xfrm>
          <a:prstGeom prst="rect">
            <a:avLst/>
          </a:prstGeom>
          <a:noFill/>
          <a:ln w="3810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Oval 15">
            <a:extLst>
              <a:ext uri="{FF2B5EF4-FFF2-40B4-BE49-F238E27FC236}">
                <a16:creationId xmlns:a16="http://schemas.microsoft.com/office/drawing/2014/main" id="{FEFEBDB2-8EEF-0651-D589-0399930CBB28}"/>
              </a:ext>
              <a:ext uri="{C183D7F6-B498-43B3-948B-1728B52AA6E4}">
                <adec:decorative xmlns:adec="http://schemas.microsoft.com/office/drawing/2017/decorative" val="1"/>
              </a:ext>
            </a:extLst>
          </p:cNvPr>
          <p:cNvSpPr>
            <a:spLocks noChangeAspect="1"/>
          </p:cNvSpPr>
          <p:nvPr/>
        </p:nvSpPr>
        <p:spPr>
          <a:xfrm>
            <a:off x="6770370" y="8985971"/>
            <a:ext cx="548640" cy="548640"/>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latin typeface="Arial" panose="020B0604020202020204" pitchFamily="34" charset="0"/>
              <a:cs typeface="Arial" panose="020B0604020202020204" pitchFamily="34" charset="0"/>
            </a:endParaRPr>
          </a:p>
        </p:txBody>
      </p:sp>
      <p:sp>
        <p:nvSpPr>
          <p:cNvPr id="17" name="Oval 16">
            <a:extLst>
              <a:ext uri="{FF2B5EF4-FFF2-40B4-BE49-F238E27FC236}">
                <a16:creationId xmlns:a16="http://schemas.microsoft.com/office/drawing/2014/main" id="{840C2F95-6087-B09A-8FAA-8BEBE260D3D4}"/>
              </a:ext>
              <a:ext uri="{C183D7F6-B498-43B3-948B-1728B52AA6E4}">
                <adec:decorative xmlns:adec="http://schemas.microsoft.com/office/drawing/2017/decorative" val="1"/>
              </a:ext>
            </a:extLst>
          </p:cNvPr>
          <p:cNvSpPr>
            <a:spLocks noChangeAspect="1"/>
          </p:cNvSpPr>
          <p:nvPr/>
        </p:nvSpPr>
        <p:spPr>
          <a:xfrm>
            <a:off x="8305800" y="10464719"/>
            <a:ext cx="548640" cy="548640"/>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latin typeface="Arial" panose="020B0604020202020204" pitchFamily="34" charset="0"/>
              <a:cs typeface="Arial" panose="020B0604020202020204" pitchFamily="34" charset="0"/>
            </a:endParaRPr>
          </a:p>
        </p:txBody>
      </p:sp>
      <p:sp>
        <p:nvSpPr>
          <p:cNvPr id="18" name="Oval 17">
            <a:extLst>
              <a:ext uri="{FF2B5EF4-FFF2-40B4-BE49-F238E27FC236}">
                <a16:creationId xmlns:a16="http://schemas.microsoft.com/office/drawing/2014/main" id="{22D31979-7E34-1170-52F4-BED0312B0657}"/>
              </a:ext>
              <a:ext uri="{C183D7F6-B498-43B3-948B-1728B52AA6E4}">
                <adec:decorative xmlns:adec="http://schemas.microsoft.com/office/drawing/2017/decorative" val="1"/>
              </a:ext>
            </a:extLst>
          </p:cNvPr>
          <p:cNvSpPr>
            <a:spLocks noChangeAspect="1"/>
          </p:cNvSpPr>
          <p:nvPr/>
        </p:nvSpPr>
        <p:spPr>
          <a:xfrm>
            <a:off x="4462420" y="11831635"/>
            <a:ext cx="548640" cy="548640"/>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dirty="0">
              <a:latin typeface="Arial" panose="020B0604020202020204" pitchFamily="34" charset="0"/>
              <a:cs typeface="Arial" panose="020B0604020202020204" pitchFamily="34" charset="0"/>
            </a:endParaRPr>
          </a:p>
        </p:txBody>
      </p:sp>
      <p:sp>
        <p:nvSpPr>
          <p:cNvPr id="19" name="Oval 18">
            <a:extLst>
              <a:ext uri="{FF2B5EF4-FFF2-40B4-BE49-F238E27FC236}">
                <a16:creationId xmlns:a16="http://schemas.microsoft.com/office/drawing/2014/main" id="{7695886C-4D7F-547D-DB72-7C699C209FF0}"/>
              </a:ext>
              <a:ext uri="{C183D7F6-B498-43B3-948B-1728B52AA6E4}">
                <adec:decorative xmlns:adec="http://schemas.microsoft.com/office/drawing/2017/decorative" val="1"/>
              </a:ext>
            </a:extLst>
          </p:cNvPr>
          <p:cNvSpPr>
            <a:spLocks noChangeAspect="1"/>
          </p:cNvSpPr>
          <p:nvPr/>
        </p:nvSpPr>
        <p:spPr>
          <a:xfrm>
            <a:off x="4460243" y="13245311"/>
            <a:ext cx="548640" cy="548640"/>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latin typeface="Arial" panose="020B0604020202020204" pitchFamily="34" charset="0"/>
              <a:cs typeface="Arial" panose="020B0604020202020204" pitchFamily="34" charset="0"/>
            </a:endParaRPr>
          </a:p>
        </p:txBody>
      </p:sp>
      <p:sp>
        <p:nvSpPr>
          <p:cNvPr id="20" name="Oval 19">
            <a:extLst>
              <a:ext uri="{FF2B5EF4-FFF2-40B4-BE49-F238E27FC236}">
                <a16:creationId xmlns:a16="http://schemas.microsoft.com/office/drawing/2014/main" id="{FC61D20E-28C8-9C1F-725C-DD4F3B5497A3}"/>
              </a:ext>
              <a:ext uri="{C183D7F6-B498-43B3-948B-1728B52AA6E4}">
                <adec:decorative xmlns:adec="http://schemas.microsoft.com/office/drawing/2017/decorative" val="1"/>
              </a:ext>
            </a:extLst>
          </p:cNvPr>
          <p:cNvSpPr>
            <a:spLocks noChangeAspect="1"/>
          </p:cNvSpPr>
          <p:nvPr/>
        </p:nvSpPr>
        <p:spPr>
          <a:xfrm>
            <a:off x="4463509" y="12533604"/>
            <a:ext cx="548640" cy="548640"/>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latin typeface="Arial" panose="020B0604020202020204" pitchFamily="34" charset="0"/>
              <a:cs typeface="Arial" panose="020B0604020202020204" pitchFamily="34" charset="0"/>
            </a:endParaRPr>
          </a:p>
        </p:txBody>
      </p:sp>
      <p:sp>
        <p:nvSpPr>
          <p:cNvPr id="8" name="TextBox 7">
            <a:extLst>
              <a:ext uri="{FF2B5EF4-FFF2-40B4-BE49-F238E27FC236}">
                <a16:creationId xmlns:a16="http://schemas.microsoft.com/office/drawing/2014/main" id="{40F07899-80E6-1264-F506-F1442C25744A}"/>
              </a:ext>
              <a:ext uri="{C183D7F6-B498-43B3-948B-1728B52AA6E4}">
                <adec:decorative xmlns:adec="http://schemas.microsoft.com/office/drawing/2017/decorative" val="1"/>
              </a:ext>
            </a:extLst>
          </p:cNvPr>
          <p:cNvSpPr txBox="1"/>
          <p:nvPr/>
        </p:nvSpPr>
        <p:spPr>
          <a:xfrm>
            <a:off x="6796496" y="9105899"/>
            <a:ext cx="522514" cy="307777"/>
          </a:xfrm>
          <a:prstGeom prst="rect">
            <a:avLst/>
          </a:prstGeom>
          <a:noFill/>
        </p:spPr>
        <p:txBody>
          <a:bodyPr wrap="square" rtlCol="0">
            <a:spAutoFit/>
          </a:bodyPr>
          <a:lstStyle/>
          <a:p>
            <a:r>
              <a:rPr lang="en-US" sz="1400" dirty="0">
                <a:solidFill>
                  <a:schemeClr val="bg1"/>
                </a:solidFill>
                <a:latin typeface="Arial" panose="020B0604020202020204" pitchFamily="34" charset="0"/>
                <a:cs typeface="Arial" panose="020B0604020202020204" pitchFamily="34" charset="0"/>
              </a:rPr>
              <a:t>111</a:t>
            </a:r>
            <a:endParaRPr lang="en-CA" sz="1400" dirty="0">
              <a:solidFill>
                <a:schemeClr val="bg1"/>
              </a:solidFill>
              <a:latin typeface="Arial" panose="020B0604020202020204" pitchFamily="34" charset="0"/>
              <a:cs typeface="Arial" panose="020B0604020202020204" pitchFamily="34" charset="0"/>
            </a:endParaRPr>
          </a:p>
        </p:txBody>
      </p:sp>
      <p:sp>
        <p:nvSpPr>
          <p:cNvPr id="9" name="TextBox 8">
            <a:extLst>
              <a:ext uri="{FF2B5EF4-FFF2-40B4-BE49-F238E27FC236}">
                <a16:creationId xmlns:a16="http://schemas.microsoft.com/office/drawing/2014/main" id="{F0AB364E-AACD-5F76-9967-28B0A936A580}"/>
              </a:ext>
              <a:ext uri="{C183D7F6-B498-43B3-948B-1728B52AA6E4}">
                <adec:decorative xmlns:adec="http://schemas.microsoft.com/office/drawing/2017/decorative" val="1"/>
              </a:ext>
            </a:extLst>
          </p:cNvPr>
          <p:cNvSpPr txBox="1"/>
          <p:nvPr/>
        </p:nvSpPr>
        <p:spPr>
          <a:xfrm>
            <a:off x="8331926" y="10585150"/>
            <a:ext cx="522514" cy="307777"/>
          </a:xfrm>
          <a:prstGeom prst="rect">
            <a:avLst/>
          </a:prstGeom>
          <a:noFill/>
        </p:spPr>
        <p:txBody>
          <a:bodyPr wrap="square" rtlCol="0">
            <a:spAutoFit/>
          </a:bodyPr>
          <a:lstStyle/>
          <a:p>
            <a:r>
              <a:rPr lang="en-US" sz="1400" dirty="0">
                <a:solidFill>
                  <a:schemeClr val="bg1"/>
                </a:solidFill>
                <a:latin typeface="Arial" panose="020B0604020202020204" pitchFamily="34" charset="0"/>
                <a:cs typeface="Arial" panose="020B0604020202020204" pitchFamily="34" charset="0"/>
              </a:rPr>
              <a:t>112</a:t>
            </a:r>
            <a:endParaRPr lang="en-CA" sz="1400" dirty="0">
              <a:solidFill>
                <a:schemeClr val="bg1"/>
              </a:solidFill>
              <a:latin typeface="Arial" panose="020B0604020202020204" pitchFamily="34" charset="0"/>
              <a:cs typeface="Arial" panose="020B0604020202020204" pitchFamily="34" charset="0"/>
            </a:endParaRPr>
          </a:p>
        </p:txBody>
      </p:sp>
      <p:sp>
        <p:nvSpPr>
          <p:cNvPr id="21" name="TextBox 20">
            <a:extLst>
              <a:ext uri="{FF2B5EF4-FFF2-40B4-BE49-F238E27FC236}">
                <a16:creationId xmlns:a16="http://schemas.microsoft.com/office/drawing/2014/main" id="{D33F8384-8A47-56D7-B96D-6D6428699AD7}"/>
              </a:ext>
              <a:ext uri="{C183D7F6-B498-43B3-948B-1728B52AA6E4}">
                <adec:decorative xmlns:adec="http://schemas.microsoft.com/office/drawing/2017/decorative" val="1"/>
              </a:ext>
            </a:extLst>
          </p:cNvPr>
          <p:cNvSpPr txBox="1"/>
          <p:nvPr/>
        </p:nvSpPr>
        <p:spPr>
          <a:xfrm>
            <a:off x="4501609" y="11935076"/>
            <a:ext cx="522514" cy="307777"/>
          </a:xfrm>
          <a:prstGeom prst="rect">
            <a:avLst/>
          </a:prstGeom>
          <a:noFill/>
        </p:spPr>
        <p:txBody>
          <a:bodyPr wrap="square" rtlCol="0">
            <a:spAutoFit/>
          </a:bodyPr>
          <a:lstStyle/>
          <a:p>
            <a:r>
              <a:rPr lang="en-US" sz="1400" dirty="0">
                <a:solidFill>
                  <a:schemeClr val="bg1"/>
                </a:solidFill>
                <a:latin typeface="Arial" panose="020B0604020202020204" pitchFamily="34" charset="0"/>
                <a:cs typeface="Arial" panose="020B0604020202020204" pitchFamily="34" charset="0"/>
              </a:rPr>
              <a:t>113</a:t>
            </a:r>
            <a:endParaRPr lang="en-CA" sz="1400" dirty="0">
              <a:solidFill>
                <a:schemeClr val="bg1"/>
              </a:solidFill>
              <a:latin typeface="Arial" panose="020B0604020202020204" pitchFamily="34" charset="0"/>
              <a:cs typeface="Arial" panose="020B0604020202020204" pitchFamily="34" charset="0"/>
            </a:endParaRPr>
          </a:p>
        </p:txBody>
      </p:sp>
      <p:sp>
        <p:nvSpPr>
          <p:cNvPr id="22" name="TextBox 21">
            <a:extLst>
              <a:ext uri="{FF2B5EF4-FFF2-40B4-BE49-F238E27FC236}">
                <a16:creationId xmlns:a16="http://schemas.microsoft.com/office/drawing/2014/main" id="{D157E38F-AA2E-E6C3-F402-8B0AA762847F}"/>
              </a:ext>
              <a:ext uri="{C183D7F6-B498-43B3-948B-1728B52AA6E4}">
                <adec:decorative xmlns:adec="http://schemas.microsoft.com/office/drawing/2017/decorative" val="1"/>
              </a:ext>
            </a:extLst>
          </p:cNvPr>
          <p:cNvSpPr txBox="1"/>
          <p:nvPr/>
        </p:nvSpPr>
        <p:spPr>
          <a:xfrm>
            <a:off x="4501609" y="12654035"/>
            <a:ext cx="522514" cy="307777"/>
          </a:xfrm>
          <a:prstGeom prst="rect">
            <a:avLst/>
          </a:prstGeom>
          <a:noFill/>
        </p:spPr>
        <p:txBody>
          <a:bodyPr wrap="square" rtlCol="0">
            <a:spAutoFit/>
          </a:bodyPr>
          <a:lstStyle/>
          <a:p>
            <a:r>
              <a:rPr lang="en-US" sz="1400" dirty="0">
                <a:solidFill>
                  <a:schemeClr val="bg1"/>
                </a:solidFill>
                <a:latin typeface="Arial" panose="020B0604020202020204" pitchFamily="34" charset="0"/>
                <a:cs typeface="Arial" panose="020B0604020202020204" pitchFamily="34" charset="0"/>
              </a:rPr>
              <a:t>114</a:t>
            </a:r>
            <a:endParaRPr lang="en-CA" sz="1400" dirty="0">
              <a:solidFill>
                <a:schemeClr val="bg1"/>
              </a:solidFill>
              <a:latin typeface="Arial" panose="020B0604020202020204" pitchFamily="34" charset="0"/>
              <a:cs typeface="Arial" panose="020B0604020202020204" pitchFamily="34" charset="0"/>
            </a:endParaRPr>
          </a:p>
        </p:txBody>
      </p:sp>
      <p:sp>
        <p:nvSpPr>
          <p:cNvPr id="23" name="TextBox 22">
            <a:extLst>
              <a:ext uri="{FF2B5EF4-FFF2-40B4-BE49-F238E27FC236}">
                <a16:creationId xmlns:a16="http://schemas.microsoft.com/office/drawing/2014/main" id="{CE4895DF-DF6D-1666-6A81-DA9481C7D42A}"/>
              </a:ext>
              <a:ext uri="{C183D7F6-B498-43B3-948B-1728B52AA6E4}">
                <adec:decorative xmlns:adec="http://schemas.microsoft.com/office/drawing/2017/decorative" val="1"/>
              </a:ext>
            </a:extLst>
          </p:cNvPr>
          <p:cNvSpPr txBox="1"/>
          <p:nvPr/>
        </p:nvSpPr>
        <p:spPr>
          <a:xfrm>
            <a:off x="4488546" y="13365742"/>
            <a:ext cx="522514" cy="307777"/>
          </a:xfrm>
          <a:prstGeom prst="rect">
            <a:avLst/>
          </a:prstGeom>
          <a:noFill/>
        </p:spPr>
        <p:txBody>
          <a:bodyPr wrap="square" rtlCol="0">
            <a:spAutoFit/>
          </a:bodyPr>
          <a:lstStyle/>
          <a:p>
            <a:r>
              <a:rPr lang="en-US" sz="1400" dirty="0">
                <a:solidFill>
                  <a:schemeClr val="bg1"/>
                </a:solidFill>
                <a:latin typeface="Arial" panose="020B0604020202020204" pitchFamily="34" charset="0"/>
                <a:cs typeface="Arial" panose="020B0604020202020204" pitchFamily="34" charset="0"/>
              </a:rPr>
              <a:t>115</a:t>
            </a:r>
            <a:endParaRPr lang="en-CA" sz="1400" dirty="0">
              <a:solidFill>
                <a:schemeClr val="bg1"/>
              </a:solidFill>
              <a:latin typeface="Arial" panose="020B0604020202020204" pitchFamily="34" charset="0"/>
              <a:cs typeface="Arial" panose="020B0604020202020204" pitchFamily="34" charset="0"/>
            </a:endParaRPr>
          </a:p>
        </p:txBody>
      </p:sp>
      <p:sp>
        <p:nvSpPr>
          <p:cNvPr id="2" name="Date Placeholder 1">
            <a:extLst>
              <a:ext uri="{FF2B5EF4-FFF2-40B4-BE49-F238E27FC236}">
                <a16:creationId xmlns:a16="http://schemas.microsoft.com/office/drawing/2014/main" id="{E95817B7-B21A-EED2-5513-6D3AED506726}"/>
              </a:ext>
              <a:ext uri="{C183D7F6-B498-43B3-948B-1728B52AA6E4}">
                <adec:decorative xmlns:adec="http://schemas.microsoft.com/office/drawing/2017/decorative" val="1"/>
              </a:ext>
            </a:extLst>
          </p:cNvPr>
          <p:cNvSpPr>
            <a:spLocks noGrp="1"/>
          </p:cNvSpPr>
          <p:nvPr>
            <p:ph type="dt" sz="half" idx="10"/>
          </p:nvPr>
        </p:nvSpPr>
        <p:spPr/>
        <p:txBody>
          <a:bodyPr/>
          <a:lstStyle/>
          <a:p>
            <a:fld id="{AABB7832-A06D-4E8B-A914-BDD6443ECE72}" type="datetime1">
              <a:rPr lang="en-US" smtClean="0"/>
              <a:t>5/20/2026</a:t>
            </a:fld>
            <a:endParaRPr lang="en-US"/>
          </a:p>
        </p:txBody>
      </p:sp>
      <p:sp>
        <p:nvSpPr>
          <p:cNvPr id="3" name="Footer Placeholder 2">
            <a:extLst>
              <a:ext uri="{FF2B5EF4-FFF2-40B4-BE49-F238E27FC236}">
                <a16:creationId xmlns:a16="http://schemas.microsoft.com/office/drawing/2014/main" id="{74601B85-2B98-B807-FC94-82E924F48C2D}"/>
              </a:ext>
              <a:ext uri="{C183D7F6-B498-43B3-948B-1728B52AA6E4}">
                <adec:decorative xmlns:adec="http://schemas.microsoft.com/office/drawing/2017/decorative" val="1"/>
              </a:ext>
            </a:extLst>
          </p:cNvPr>
          <p:cNvSpPr>
            <a:spLocks noGrp="1"/>
          </p:cNvSpPr>
          <p:nvPr>
            <p:ph type="ftr" sz="quarter" idx="11"/>
          </p:nvPr>
        </p:nvSpPr>
        <p:spPr/>
        <p:txBody>
          <a:bodyPr/>
          <a:lstStyle/>
          <a:p>
            <a:r>
              <a:rPr lang="en-US"/>
              <a:t>Version 1</a:t>
            </a:r>
          </a:p>
        </p:txBody>
      </p:sp>
      <p:sp>
        <p:nvSpPr>
          <p:cNvPr id="4" name="Slide Number Placeholder 3">
            <a:extLst>
              <a:ext uri="{FF2B5EF4-FFF2-40B4-BE49-F238E27FC236}">
                <a16:creationId xmlns:a16="http://schemas.microsoft.com/office/drawing/2014/main" id="{15DED735-F859-A9B6-4206-EA941AF7F38D}"/>
              </a:ext>
              <a:ext uri="{C183D7F6-B498-43B3-948B-1728B52AA6E4}">
                <adec:decorative xmlns:adec="http://schemas.microsoft.com/office/drawing/2017/decorative" val="1"/>
              </a:ext>
            </a:extLst>
          </p:cNvPr>
          <p:cNvSpPr>
            <a:spLocks noGrp="1"/>
          </p:cNvSpPr>
          <p:nvPr>
            <p:ph type="sldNum" sz="quarter" idx="12"/>
          </p:nvPr>
        </p:nvSpPr>
        <p:spPr/>
        <p:txBody>
          <a:bodyPr/>
          <a:lstStyle/>
          <a:p>
            <a:fld id="{A178E8AA-DD40-477F-A66C-355F3DFD5912}" type="slidenum">
              <a:rPr lang="en-US" smtClean="0"/>
              <a:pPr/>
              <a:t>41</a:t>
            </a:fld>
            <a:endParaRPr lang="en-US"/>
          </a:p>
        </p:txBody>
      </p:sp>
    </p:spTree>
    <p:extLst>
      <p:ext uri="{BB962C8B-B14F-4D97-AF65-F5344CB8AC3E}">
        <p14:creationId xmlns:p14="http://schemas.microsoft.com/office/powerpoint/2010/main" val="3521540760"/>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229B7E7-61D8-2249-BC6B-C269BDDE858F}"/>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2312EF09-533C-ADC8-E834-CB0A803F31C9}"/>
              </a:ext>
            </a:extLst>
          </p:cNvPr>
          <p:cNvSpPr>
            <a:spLocks noGrp="1"/>
          </p:cNvSpPr>
          <p:nvPr>
            <p:ph type="title"/>
          </p:nvPr>
        </p:nvSpPr>
        <p:spPr/>
        <p:txBody>
          <a:bodyPr>
            <a:noAutofit/>
          </a:bodyPr>
          <a:lstStyle/>
          <a:p>
            <a:r>
              <a:rPr lang="en-US"/>
              <a:t>Register as a Prospective Supplier </a:t>
            </a:r>
            <a:br>
              <a:rPr lang="en-US"/>
            </a:br>
            <a:r>
              <a:rPr lang="en-US"/>
              <a:t>(Part </a:t>
            </a:r>
            <a:r>
              <a:rPr lang="en-US" dirty="0"/>
              <a:t>41 </a:t>
            </a:r>
            <a:r>
              <a:rPr lang="en-US"/>
              <a:t>of </a:t>
            </a:r>
            <a:r>
              <a:rPr lang="en-US" dirty="0"/>
              <a:t>49</a:t>
            </a:r>
            <a:r>
              <a:rPr lang="en-US"/>
              <a:t>)</a:t>
            </a:r>
          </a:p>
        </p:txBody>
      </p:sp>
      <p:sp>
        <p:nvSpPr>
          <p:cNvPr id="7" name="TextBox 6">
            <a:extLst>
              <a:ext uri="{FF2B5EF4-FFF2-40B4-BE49-F238E27FC236}">
                <a16:creationId xmlns:a16="http://schemas.microsoft.com/office/drawing/2014/main" id="{5D4FC368-876D-88E3-0A80-3C6F9AC1FAD3}"/>
              </a:ext>
              <a:ext uri="{C183D7F6-B498-43B3-948B-1728B52AA6E4}">
                <adec:decorative xmlns:adec="http://schemas.microsoft.com/office/drawing/2017/decorative" val="0"/>
              </a:ext>
            </a:extLst>
          </p:cNvPr>
          <p:cNvSpPr txBox="1"/>
          <p:nvPr/>
        </p:nvSpPr>
        <p:spPr>
          <a:xfrm>
            <a:off x="4490406" y="1717828"/>
            <a:ext cx="3074813" cy="523220"/>
          </a:xfrm>
          <a:prstGeom prst="rect">
            <a:avLst/>
          </a:prstGeom>
          <a:noFill/>
        </p:spPr>
        <p:txBody>
          <a:bodyPr wrap="square" rtlCol="0">
            <a:spAutoFit/>
          </a:bodyPr>
          <a:lstStyle/>
          <a:p>
            <a:pPr algn="ctr"/>
            <a:r>
              <a:rPr lang="en-US" sz="2800" b="1">
                <a:latin typeface="Arial" panose="020B0604020202020204" pitchFamily="34" charset="0"/>
                <a:cs typeface="Arial" panose="020B0604020202020204" pitchFamily="34" charset="0"/>
              </a:rPr>
              <a:t>INSTRUCTIONS</a:t>
            </a:r>
          </a:p>
        </p:txBody>
      </p:sp>
      <p:sp>
        <p:nvSpPr>
          <p:cNvPr id="6" name="Text Placeholder 5">
            <a:extLst>
              <a:ext uri="{FF2B5EF4-FFF2-40B4-BE49-F238E27FC236}">
                <a16:creationId xmlns:a16="http://schemas.microsoft.com/office/drawing/2014/main" id="{4BDF1DB0-B650-FB2D-194C-631A48F7116D}"/>
              </a:ext>
            </a:extLst>
          </p:cNvPr>
          <p:cNvSpPr>
            <a:spLocks noGrp="1"/>
          </p:cNvSpPr>
          <p:nvPr>
            <p:ph type="body" sz="quarter" idx="13"/>
          </p:nvPr>
        </p:nvSpPr>
        <p:spPr>
          <a:xfrm>
            <a:off x="838199" y="2358030"/>
            <a:ext cx="10569221" cy="8025948"/>
          </a:xfrm>
        </p:spPr>
        <p:txBody>
          <a:bodyPr>
            <a:normAutofit/>
          </a:bodyPr>
          <a:lstStyle/>
          <a:p>
            <a:pPr marL="1028700" indent="-1028700">
              <a:buFont typeface="+mj-lt"/>
              <a:buAutoNum type="arabicPeriod" startAt="116"/>
            </a:pPr>
            <a:r>
              <a:rPr lang="en-CA" dirty="0">
                <a:solidFill>
                  <a:srgbClr val="242424"/>
                </a:solidFill>
              </a:rPr>
              <a:t>Enter a </a:t>
            </a:r>
            <a:r>
              <a:rPr lang="en-CA" b="1" dirty="0">
                <a:solidFill>
                  <a:srgbClr val="242424"/>
                </a:solidFill>
              </a:rPr>
              <a:t>Position Title </a:t>
            </a:r>
            <a:r>
              <a:rPr lang="en-CA" dirty="0">
                <a:solidFill>
                  <a:srgbClr val="242424"/>
                </a:solidFill>
              </a:rPr>
              <a:t>(optional). </a:t>
            </a:r>
          </a:p>
          <a:p>
            <a:pPr marL="1028700" indent="-1028700">
              <a:buFont typeface="+mj-lt"/>
              <a:buAutoNum type="arabicPeriod" startAt="116"/>
            </a:pPr>
            <a:r>
              <a:rPr lang="en-CA" dirty="0">
                <a:solidFill>
                  <a:srgbClr val="242424"/>
                </a:solidFill>
              </a:rPr>
              <a:t>Enter an </a:t>
            </a:r>
            <a:r>
              <a:rPr lang="en-CA" b="1" dirty="0">
                <a:solidFill>
                  <a:srgbClr val="242424"/>
                </a:solidFill>
              </a:rPr>
              <a:t>Email</a:t>
            </a:r>
            <a:r>
              <a:rPr lang="en-CA" dirty="0">
                <a:solidFill>
                  <a:srgbClr val="242424"/>
                </a:solidFill>
              </a:rPr>
              <a:t>*.</a:t>
            </a:r>
          </a:p>
          <a:p>
            <a:pPr marL="1028700" indent="-1028700">
              <a:buFont typeface="+mj-lt"/>
              <a:buAutoNum type="arabicPeriod" startAt="116"/>
            </a:pPr>
            <a:r>
              <a:rPr lang="en-CA" dirty="0">
                <a:solidFill>
                  <a:srgbClr val="242424"/>
                </a:solidFill>
              </a:rPr>
              <a:t>Enter a </a:t>
            </a:r>
            <a:r>
              <a:rPr lang="en-CA" b="1" dirty="0">
                <a:solidFill>
                  <a:srgbClr val="242424"/>
                </a:solidFill>
              </a:rPr>
              <a:t>Phone</a:t>
            </a:r>
            <a:r>
              <a:rPr lang="en-CA" dirty="0">
                <a:solidFill>
                  <a:srgbClr val="242424"/>
                </a:solidFill>
              </a:rPr>
              <a:t>*.</a:t>
            </a:r>
          </a:p>
          <a:p>
            <a:pPr marL="1028700" indent="-1028700">
              <a:buFont typeface="+mj-lt"/>
              <a:buAutoNum type="arabicPeriod" startAt="116"/>
            </a:pPr>
            <a:r>
              <a:rPr lang="en-CA" dirty="0">
                <a:solidFill>
                  <a:srgbClr val="242424"/>
                </a:solidFill>
              </a:rPr>
              <a:t>Enter a </a:t>
            </a:r>
            <a:r>
              <a:rPr lang="en-CA" b="1" dirty="0">
                <a:solidFill>
                  <a:srgbClr val="242424"/>
                </a:solidFill>
              </a:rPr>
              <a:t>Toll Free Phone </a:t>
            </a:r>
            <a:r>
              <a:rPr lang="en-CA" dirty="0">
                <a:solidFill>
                  <a:srgbClr val="242424"/>
                </a:solidFill>
              </a:rPr>
              <a:t>(optional). </a:t>
            </a:r>
          </a:p>
          <a:p>
            <a:pPr marL="1028700" indent="-1028700">
              <a:buFont typeface="+mj-lt"/>
              <a:buAutoNum type="arabicPeriod" startAt="116"/>
            </a:pPr>
            <a:r>
              <a:rPr lang="en-CA" dirty="0">
                <a:solidFill>
                  <a:srgbClr val="242424"/>
                </a:solidFill>
              </a:rPr>
              <a:t>Enter a </a:t>
            </a:r>
            <a:r>
              <a:rPr lang="en-CA" b="1" dirty="0">
                <a:solidFill>
                  <a:srgbClr val="242424"/>
                </a:solidFill>
              </a:rPr>
              <a:t>Fax </a:t>
            </a:r>
            <a:r>
              <a:rPr lang="en-CA" dirty="0">
                <a:solidFill>
                  <a:srgbClr val="242424"/>
                </a:solidFill>
              </a:rPr>
              <a:t>(optional). </a:t>
            </a:r>
          </a:p>
          <a:p>
            <a:pPr marL="1028700" indent="-1028700">
              <a:buFont typeface="+mj-lt"/>
              <a:buAutoNum type="arabicPeriod" startAt="116"/>
            </a:pPr>
            <a:r>
              <a:rPr lang="en-CA" dirty="0">
                <a:solidFill>
                  <a:srgbClr val="242424"/>
                </a:solidFill>
              </a:rPr>
              <a:t>Click </a:t>
            </a:r>
            <a:r>
              <a:rPr lang="en-CA" b="1" dirty="0">
                <a:solidFill>
                  <a:srgbClr val="242424"/>
                </a:solidFill>
              </a:rPr>
              <a:t>Save Changes</a:t>
            </a:r>
            <a:r>
              <a:rPr lang="en-CA" dirty="0">
                <a:solidFill>
                  <a:srgbClr val="242424"/>
                </a:solidFill>
              </a:rPr>
              <a:t>. </a:t>
            </a:r>
          </a:p>
          <a:p>
            <a:pPr marL="571500" indent="-571500">
              <a:buFont typeface="Arial" panose="020B0604020202020204" pitchFamily="34" charset="0"/>
              <a:buChar char="•"/>
            </a:pPr>
            <a:endParaRPr lang="en-CA" dirty="0">
              <a:solidFill>
                <a:srgbClr val="242424"/>
              </a:solidFill>
            </a:endParaRPr>
          </a:p>
          <a:p>
            <a:pPr marL="571500" indent="-571500">
              <a:buFont typeface="Arial" panose="020B0604020202020204" pitchFamily="34" charset="0"/>
              <a:buChar char="•"/>
            </a:pPr>
            <a:endParaRPr lang="en-CA" dirty="0">
              <a:solidFill>
                <a:srgbClr val="242424"/>
              </a:solidFill>
            </a:endParaRPr>
          </a:p>
          <a:p>
            <a:pPr marL="571500" indent="-571500">
              <a:buFont typeface="Arial" panose="020B0604020202020204" pitchFamily="34" charset="0"/>
              <a:buChar char="•"/>
            </a:pPr>
            <a:endParaRPr lang="en-CA" dirty="0">
              <a:solidFill>
                <a:srgbClr val="242424"/>
              </a:solidFill>
            </a:endParaRPr>
          </a:p>
          <a:p>
            <a:pPr marL="457200" indent="-457200">
              <a:buFont typeface="Arial" panose="020B0604020202020204" pitchFamily="34" charset="0"/>
              <a:buChar char="•"/>
            </a:pPr>
            <a:endParaRPr lang="en-CA" sz="2800" dirty="0">
              <a:solidFill>
                <a:srgbClr val="242424"/>
              </a:solidFill>
            </a:endParaRPr>
          </a:p>
          <a:p>
            <a:pPr marL="777240"/>
            <a:endParaRPr lang="en-CA" sz="2800" dirty="0">
              <a:solidFill>
                <a:srgbClr val="242424"/>
              </a:solidFill>
            </a:endParaRPr>
          </a:p>
        </p:txBody>
      </p:sp>
      <p:pic>
        <p:nvPicPr>
          <p:cNvPr id="11" name="Picture 10">
            <a:extLst>
              <a:ext uri="{FF2B5EF4-FFF2-40B4-BE49-F238E27FC236}">
                <a16:creationId xmlns:a16="http://schemas.microsoft.com/office/drawing/2014/main" id="{C07F20EA-5324-A9E8-63E0-6F86A018086C}"/>
              </a:ext>
              <a:ext uri="{C183D7F6-B498-43B3-948B-1728B52AA6E4}">
                <adec:decorative xmlns:adec="http://schemas.microsoft.com/office/drawing/2017/decorative" val="1"/>
              </a:ext>
            </a:extLst>
          </p:cNvPr>
          <p:cNvPicPr>
            <a:picLocks/>
          </p:cNvPicPr>
          <p:nvPr/>
        </p:nvPicPr>
        <p:blipFill>
          <a:blip r:embed="rId3"/>
          <a:stretch>
            <a:fillRect/>
          </a:stretch>
        </p:blipFill>
        <p:spPr>
          <a:xfrm>
            <a:off x="1913012" y="6292012"/>
            <a:ext cx="8229600" cy="9144000"/>
          </a:xfrm>
          <a:prstGeom prst="rect">
            <a:avLst/>
          </a:prstGeom>
          <a:ln w="12700">
            <a:solidFill>
              <a:schemeClr val="tx1"/>
            </a:solidFill>
          </a:ln>
        </p:spPr>
      </p:pic>
      <p:sp>
        <p:nvSpPr>
          <p:cNvPr id="12" name="Rectangle 11">
            <a:extLst>
              <a:ext uri="{FF2B5EF4-FFF2-40B4-BE49-F238E27FC236}">
                <a16:creationId xmlns:a16="http://schemas.microsoft.com/office/drawing/2014/main" id="{763242CE-1F4E-8C79-1F5D-AEBE8E041746}"/>
              </a:ext>
              <a:ext uri="{C183D7F6-B498-43B3-948B-1728B52AA6E4}">
                <adec:decorative xmlns:adec="http://schemas.microsoft.com/office/drawing/2017/decorative" val="1"/>
              </a:ext>
            </a:extLst>
          </p:cNvPr>
          <p:cNvSpPr/>
          <p:nvPr/>
        </p:nvSpPr>
        <p:spPr>
          <a:xfrm>
            <a:off x="4952501" y="10211478"/>
            <a:ext cx="5053637" cy="477969"/>
          </a:xfrm>
          <a:prstGeom prst="rect">
            <a:avLst/>
          </a:prstGeom>
          <a:noFill/>
          <a:ln w="3810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Rectangle 12">
            <a:extLst>
              <a:ext uri="{FF2B5EF4-FFF2-40B4-BE49-F238E27FC236}">
                <a16:creationId xmlns:a16="http://schemas.microsoft.com/office/drawing/2014/main" id="{33808BC3-DE0A-4A5B-82E2-3F8431834DCA}"/>
              </a:ext>
              <a:ext uri="{C183D7F6-B498-43B3-948B-1728B52AA6E4}">
                <adec:decorative xmlns:adec="http://schemas.microsoft.com/office/drawing/2017/decorative" val="1"/>
              </a:ext>
            </a:extLst>
          </p:cNvPr>
          <p:cNvSpPr/>
          <p:nvPr/>
        </p:nvSpPr>
        <p:spPr>
          <a:xfrm>
            <a:off x="4976099" y="10887962"/>
            <a:ext cx="5030040" cy="477969"/>
          </a:xfrm>
          <a:prstGeom prst="rect">
            <a:avLst/>
          </a:prstGeom>
          <a:noFill/>
          <a:ln w="3810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Rectangle 13">
            <a:extLst>
              <a:ext uri="{FF2B5EF4-FFF2-40B4-BE49-F238E27FC236}">
                <a16:creationId xmlns:a16="http://schemas.microsoft.com/office/drawing/2014/main" id="{EFB9F706-EBD2-BFC8-1C22-E65A1116DCDE}"/>
              </a:ext>
              <a:ext uri="{C183D7F6-B498-43B3-948B-1728B52AA6E4}">
                <adec:decorative xmlns:adec="http://schemas.microsoft.com/office/drawing/2017/decorative" val="1"/>
              </a:ext>
            </a:extLst>
          </p:cNvPr>
          <p:cNvSpPr/>
          <p:nvPr/>
        </p:nvSpPr>
        <p:spPr>
          <a:xfrm>
            <a:off x="4957048" y="11554575"/>
            <a:ext cx="4882587" cy="477969"/>
          </a:xfrm>
          <a:prstGeom prst="rect">
            <a:avLst/>
          </a:prstGeom>
          <a:noFill/>
          <a:ln w="3810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5" name="Rectangle 14">
            <a:extLst>
              <a:ext uri="{FF2B5EF4-FFF2-40B4-BE49-F238E27FC236}">
                <a16:creationId xmlns:a16="http://schemas.microsoft.com/office/drawing/2014/main" id="{6DA8B786-C9FE-11EE-AB9A-7DE7A7F8EC44}"/>
              </a:ext>
              <a:ext uri="{C183D7F6-B498-43B3-948B-1728B52AA6E4}">
                <adec:decorative xmlns:adec="http://schemas.microsoft.com/office/drawing/2017/decorative" val="1"/>
              </a:ext>
            </a:extLst>
          </p:cNvPr>
          <p:cNvSpPr/>
          <p:nvPr/>
        </p:nvSpPr>
        <p:spPr>
          <a:xfrm>
            <a:off x="4957048" y="12479330"/>
            <a:ext cx="4882587" cy="477969"/>
          </a:xfrm>
          <a:prstGeom prst="rect">
            <a:avLst/>
          </a:prstGeom>
          <a:noFill/>
          <a:ln w="3810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Rectangle 15">
            <a:extLst>
              <a:ext uri="{FF2B5EF4-FFF2-40B4-BE49-F238E27FC236}">
                <a16:creationId xmlns:a16="http://schemas.microsoft.com/office/drawing/2014/main" id="{F3CDF086-3089-2FB6-5F78-C53172B6FA08}"/>
              </a:ext>
              <a:ext uri="{C183D7F6-B498-43B3-948B-1728B52AA6E4}">
                <adec:decorative xmlns:adec="http://schemas.microsoft.com/office/drawing/2017/decorative" val="1"/>
              </a:ext>
            </a:extLst>
          </p:cNvPr>
          <p:cNvSpPr/>
          <p:nvPr/>
        </p:nvSpPr>
        <p:spPr>
          <a:xfrm>
            <a:off x="4968596" y="13420001"/>
            <a:ext cx="2646692" cy="506709"/>
          </a:xfrm>
          <a:prstGeom prst="rect">
            <a:avLst/>
          </a:prstGeom>
          <a:noFill/>
          <a:ln w="3810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7" name="Rectangle 16">
            <a:extLst>
              <a:ext uri="{FF2B5EF4-FFF2-40B4-BE49-F238E27FC236}">
                <a16:creationId xmlns:a16="http://schemas.microsoft.com/office/drawing/2014/main" id="{DF28A3BE-6076-75F4-D4BC-29DB866DF21A}"/>
              </a:ext>
              <a:ext uri="{C183D7F6-B498-43B3-948B-1728B52AA6E4}">
                <adec:decorative xmlns:adec="http://schemas.microsoft.com/office/drawing/2017/decorative" val="1"/>
              </a:ext>
            </a:extLst>
          </p:cNvPr>
          <p:cNvSpPr/>
          <p:nvPr/>
        </p:nvSpPr>
        <p:spPr>
          <a:xfrm>
            <a:off x="8294801" y="14757620"/>
            <a:ext cx="1755648" cy="506535"/>
          </a:xfrm>
          <a:prstGeom prst="rect">
            <a:avLst/>
          </a:prstGeom>
          <a:noFill/>
          <a:ln w="3810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Oval 17">
            <a:extLst>
              <a:ext uri="{FF2B5EF4-FFF2-40B4-BE49-F238E27FC236}">
                <a16:creationId xmlns:a16="http://schemas.microsoft.com/office/drawing/2014/main" id="{5F7F7EE0-63DD-BFDD-2401-533419F38BC3}"/>
              </a:ext>
              <a:ext uri="{C183D7F6-B498-43B3-948B-1728B52AA6E4}">
                <adec:decorative xmlns:adec="http://schemas.microsoft.com/office/drawing/2017/decorative" val="1"/>
              </a:ext>
            </a:extLst>
          </p:cNvPr>
          <p:cNvSpPr>
            <a:spLocks noChangeAspect="1"/>
          </p:cNvSpPr>
          <p:nvPr/>
        </p:nvSpPr>
        <p:spPr>
          <a:xfrm>
            <a:off x="4408408" y="12438156"/>
            <a:ext cx="548640" cy="548640"/>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latin typeface="Arial" panose="020B0604020202020204" pitchFamily="34" charset="0"/>
              <a:cs typeface="Arial" panose="020B0604020202020204" pitchFamily="34" charset="0"/>
            </a:endParaRPr>
          </a:p>
        </p:txBody>
      </p:sp>
      <p:sp>
        <p:nvSpPr>
          <p:cNvPr id="19" name="Oval 18">
            <a:extLst>
              <a:ext uri="{FF2B5EF4-FFF2-40B4-BE49-F238E27FC236}">
                <a16:creationId xmlns:a16="http://schemas.microsoft.com/office/drawing/2014/main" id="{FC9D2DBC-E272-E13F-F01D-1ED90D0EBEF6}"/>
              </a:ext>
              <a:ext uri="{C183D7F6-B498-43B3-948B-1728B52AA6E4}">
                <adec:decorative xmlns:adec="http://schemas.microsoft.com/office/drawing/2017/decorative" val="1"/>
              </a:ext>
            </a:extLst>
          </p:cNvPr>
          <p:cNvSpPr>
            <a:spLocks noChangeAspect="1"/>
          </p:cNvSpPr>
          <p:nvPr/>
        </p:nvSpPr>
        <p:spPr>
          <a:xfrm>
            <a:off x="4408408" y="13413713"/>
            <a:ext cx="548640" cy="548640"/>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latin typeface="Arial" panose="020B0604020202020204" pitchFamily="34" charset="0"/>
              <a:cs typeface="Arial" panose="020B0604020202020204" pitchFamily="34" charset="0"/>
            </a:endParaRPr>
          </a:p>
        </p:txBody>
      </p:sp>
      <p:sp>
        <p:nvSpPr>
          <p:cNvPr id="20" name="Oval 19">
            <a:extLst>
              <a:ext uri="{FF2B5EF4-FFF2-40B4-BE49-F238E27FC236}">
                <a16:creationId xmlns:a16="http://schemas.microsoft.com/office/drawing/2014/main" id="{1DD974C3-5AB4-5D0F-2966-819493433093}"/>
              </a:ext>
              <a:ext uri="{C183D7F6-B498-43B3-948B-1728B52AA6E4}">
                <adec:decorative xmlns:adec="http://schemas.microsoft.com/office/drawing/2017/decorative" val="1"/>
              </a:ext>
            </a:extLst>
          </p:cNvPr>
          <p:cNvSpPr>
            <a:spLocks noChangeAspect="1"/>
          </p:cNvSpPr>
          <p:nvPr/>
        </p:nvSpPr>
        <p:spPr>
          <a:xfrm>
            <a:off x="4397947" y="10178679"/>
            <a:ext cx="548640" cy="548640"/>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latin typeface="Arial" panose="020B0604020202020204" pitchFamily="34" charset="0"/>
              <a:cs typeface="Arial" panose="020B0604020202020204" pitchFamily="34" charset="0"/>
            </a:endParaRPr>
          </a:p>
        </p:txBody>
      </p:sp>
      <p:sp>
        <p:nvSpPr>
          <p:cNvPr id="21" name="Oval 20">
            <a:extLst>
              <a:ext uri="{FF2B5EF4-FFF2-40B4-BE49-F238E27FC236}">
                <a16:creationId xmlns:a16="http://schemas.microsoft.com/office/drawing/2014/main" id="{004579E1-4681-68C0-22FE-3B393461BC68}"/>
              </a:ext>
              <a:ext uri="{C183D7F6-B498-43B3-948B-1728B52AA6E4}">
                <adec:decorative xmlns:adec="http://schemas.microsoft.com/office/drawing/2017/decorative" val="1"/>
              </a:ext>
            </a:extLst>
          </p:cNvPr>
          <p:cNvSpPr>
            <a:spLocks noChangeAspect="1"/>
          </p:cNvSpPr>
          <p:nvPr/>
        </p:nvSpPr>
        <p:spPr>
          <a:xfrm>
            <a:off x="4397947" y="10852482"/>
            <a:ext cx="548640" cy="548640"/>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latin typeface="Arial" panose="020B0604020202020204" pitchFamily="34" charset="0"/>
              <a:cs typeface="Arial" panose="020B0604020202020204" pitchFamily="34" charset="0"/>
            </a:endParaRPr>
          </a:p>
        </p:txBody>
      </p:sp>
      <p:sp>
        <p:nvSpPr>
          <p:cNvPr id="22" name="Oval 21">
            <a:extLst>
              <a:ext uri="{FF2B5EF4-FFF2-40B4-BE49-F238E27FC236}">
                <a16:creationId xmlns:a16="http://schemas.microsoft.com/office/drawing/2014/main" id="{F7215BCB-E837-506D-06B6-4BA6229EA657}"/>
              </a:ext>
              <a:ext uri="{C183D7F6-B498-43B3-948B-1728B52AA6E4}">
                <adec:decorative xmlns:adec="http://schemas.microsoft.com/office/drawing/2017/decorative" val="1"/>
              </a:ext>
            </a:extLst>
          </p:cNvPr>
          <p:cNvSpPr>
            <a:spLocks noChangeAspect="1"/>
          </p:cNvSpPr>
          <p:nvPr/>
        </p:nvSpPr>
        <p:spPr>
          <a:xfrm>
            <a:off x="4408408" y="11520092"/>
            <a:ext cx="548640" cy="548640"/>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dirty="0">
              <a:latin typeface="Arial" panose="020B0604020202020204" pitchFamily="34" charset="0"/>
              <a:cs typeface="Arial" panose="020B0604020202020204" pitchFamily="34" charset="0"/>
            </a:endParaRPr>
          </a:p>
        </p:txBody>
      </p:sp>
      <p:sp>
        <p:nvSpPr>
          <p:cNvPr id="23" name="Oval 22">
            <a:extLst>
              <a:ext uri="{FF2B5EF4-FFF2-40B4-BE49-F238E27FC236}">
                <a16:creationId xmlns:a16="http://schemas.microsoft.com/office/drawing/2014/main" id="{44E6D433-9ACA-8F08-21B9-C181DC30494E}"/>
              </a:ext>
              <a:ext uri="{C183D7F6-B498-43B3-948B-1728B52AA6E4}">
                <adec:decorative xmlns:adec="http://schemas.microsoft.com/office/drawing/2017/decorative" val="1"/>
              </a:ext>
            </a:extLst>
          </p:cNvPr>
          <p:cNvSpPr>
            <a:spLocks noChangeAspect="1"/>
          </p:cNvSpPr>
          <p:nvPr/>
        </p:nvSpPr>
        <p:spPr>
          <a:xfrm>
            <a:off x="8903217" y="14195137"/>
            <a:ext cx="548640" cy="548640"/>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latin typeface="Arial" panose="020B0604020202020204" pitchFamily="34" charset="0"/>
              <a:cs typeface="Arial" panose="020B0604020202020204" pitchFamily="34" charset="0"/>
            </a:endParaRPr>
          </a:p>
        </p:txBody>
      </p:sp>
      <p:sp>
        <p:nvSpPr>
          <p:cNvPr id="8" name="TextBox 7">
            <a:extLst>
              <a:ext uri="{FF2B5EF4-FFF2-40B4-BE49-F238E27FC236}">
                <a16:creationId xmlns:a16="http://schemas.microsoft.com/office/drawing/2014/main" id="{F4DA53D2-875B-D4FE-22AB-5ACBD6F353A9}"/>
              </a:ext>
              <a:ext uri="{C183D7F6-B498-43B3-948B-1728B52AA6E4}">
                <adec:decorative xmlns:adec="http://schemas.microsoft.com/office/drawing/2017/decorative" val="1"/>
              </a:ext>
            </a:extLst>
          </p:cNvPr>
          <p:cNvSpPr txBox="1"/>
          <p:nvPr/>
        </p:nvSpPr>
        <p:spPr>
          <a:xfrm>
            <a:off x="4424074" y="10294251"/>
            <a:ext cx="522514" cy="307777"/>
          </a:xfrm>
          <a:prstGeom prst="rect">
            <a:avLst/>
          </a:prstGeom>
          <a:noFill/>
        </p:spPr>
        <p:txBody>
          <a:bodyPr wrap="square" rtlCol="0">
            <a:spAutoFit/>
          </a:bodyPr>
          <a:lstStyle/>
          <a:p>
            <a:r>
              <a:rPr lang="en-US" sz="1400" dirty="0">
                <a:solidFill>
                  <a:schemeClr val="bg1"/>
                </a:solidFill>
                <a:latin typeface="Arial" panose="020B0604020202020204" pitchFamily="34" charset="0"/>
                <a:cs typeface="Arial" panose="020B0604020202020204" pitchFamily="34" charset="0"/>
              </a:rPr>
              <a:t>116</a:t>
            </a:r>
            <a:endParaRPr lang="en-CA" sz="1400" dirty="0">
              <a:solidFill>
                <a:schemeClr val="bg1"/>
              </a:solidFill>
              <a:latin typeface="Arial" panose="020B0604020202020204" pitchFamily="34" charset="0"/>
              <a:cs typeface="Arial" panose="020B0604020202020204" pitchFamily="34" charset="0"/>
            </a:endParaRPr>
          </a:p>
        </p:txBody>
      </p:sp>
      <p:sp>
        <p:nvSpPr>
          <p:cNvPr id="9" name="TextBox 8">
            <a:extLst>
              <a:ext uri="{FF2B5EF4-FFF2-40B4-BE49-F238E27FC236}">
                <a16:creationId xmlns:a16="http://schemas.microsoft.com/office/drawing/2014/main" id="{D87061EE-9B2C-AD2F-8EE7-96CC662F8699}"/>
              </a:ext>
              <a:ext uri="{C183D7F6-B498-43B3-948B-1728B52AA6E4}">
                <adec:decorative xmlns:adec="http://schemas.microsoft.com/office/drawing/2017/decorative" val="1"/>
              </a:ext>
            </a:extLst>
          </p:cNvPr>
          <p:cNvSpPr txBox="1"/>
          <p:nvPr/>
        </p:nvSpPr>
        <p:spPr>
          <a:xfrm>
            <a:off x="4427458" y="10971792"/>
            <a:ext cx="522514" cy="307777"/>
          </a:xfrm>
          <a:prstGeom prst="rect">
            <a:avLst/>
          </a:prstGeom>
          <a:noFill/>
        </p:spPr>
        <p:txBody>
          <a:bodyPr wrap="square" rtlCol="0">
            <a:spAutoFit/>
          </a:bodyPr>
          <a:lstStyle/>
          <a:p>
            <a:r>
              <a:rPr lang="en-US" sz="1400" dirty="0">
                <a:solidFill>
                  <a:schemeClr val="bg1"/>
                </a:solidFill>
                <a:latin typeface="Arial" panose="020B0604020202020204" pitchFamily="34" charset="0"/>
                <a:cs typeface="Arial" panose="020B0604020202020204" pitchFamily="34" charset="0"/>
              </a:rPr>
              <a:t>117</a:t>
            </a:r>
            <a:endParaRPr lang="en-CA" sz="1400" dirty="0">
              <a:solidFill>
                <a:schemeClr val="bg1"/>
              </a:solidFill>
              <a:latin typeface="Arial" panose="020B0604020202020204" pitchFamily="34" charset="0"/>
              <a:cs typeface="Arial" panose="020B0604020202020204" pitchFamily="34" charset="0"/>
            </a:endParaRPr>
          </a:p>
        </p:txBody>
      </p:sp>
      <p:sp>
        <p:nvSpPr>
          <p:cNvPr id="10" name="TextBox 9">
            <a:extLst>
              <a:ext uri="{FF2B5EF4-FFF2-40B4-BE49-F238E27FC236}">
                <a16:creationId xmlns:a16="http://schemas.microsoft.com/office/drawing/2014/main" id="{1AB30A90-C770-3087-F638-961073FB37A3}"/>
              </a:ext>
              <a:ext uri="{C183D7F6-B498-43B3-948B-1728B52AA6E4}">
                <adec:decorative xmlns:adec="http://schemas.microsoft.com/office/drawing/2017/decorative" val="1"/>
              </a:ext>
            </a:extLst>
          </p:cNvPr>
          <p:cNvSpPr txBox="1"/>
          <p:nvPr/>
        </p:nvSpPr>
        <p:spPr>
          <a:xfrm>
            <a:off x="4453585" y="11622913"/>
            <a:ext cx="522514" cy="307777"/>
          </a:xfrm>
          <a:prstGeom prst="rect">
            <a:avLst/>
          </a:prstGeom>
          <a:noFill/>
        </p:spPr>
        <p:txBody>
          <a:bodyPr wrap="square" rtlCol="0">
            <a:spAutoFit/>
          </a:bodyPr>
          <a:lstStyle/>
          <a:p>
            <a:r>
              <a:rPr lang="en-US" sz="1400" dirty="0">
                <a:solidFill>
                  <a:schemeClr val="bg1"/>
                </a:solidFill>
                <a:latin typeface="Arial" panose="020B0604020202020204" pitchFamily="34" charset="0"/>
                <a:cs typeface="Arial" panose="020B0604020202020204" pitchFamily="34" charset="0"/>
              </a:rPr>
              <a:t>118</a:t>
            </a:r>
            <a:endParaRPr lang="en-CA" sz="1400" dirty="0">
              <a:solidFill>
                <a:schemeClr val="bg1"/>
              </a:solidFill>
              <a:latin typeface="Arial" panose="020B0604020202020204" pitchFamily="34" charset="0"/>
              <a:cs typeface="Arial" panose="020B0604020202020204" pitchFamily="34" charset="0"/>
            </a:endParaRPr>
          </a:p>
        </p:txBody>
      </p:sp>
      <p:sp>
        <p:nvSpPr>
          <p:cNvPr id="24" name="TextBox 23">
            <a:extLst>
              <a:ext uri="{FF2B5EF4-FFF2-40B4-BE49-F238E27FC236}">
                <a16:creationId xmlns:a16="http://schemas.microsoft.com/office/drawing/2014/main" id="{FF4AC9D5-FF75-8CA4-1F39-CE91815D92C2}"/>
              </a:ext>
              <a:ext uri="{C183D7F6-B498-43B3-948B-1728B52AA6E4}">
                <adec:decorative xmlns:adec="http://schemas.microsoft.com/office/drawing/2017/decorative" val="1"/>
              </a:ext>
            </a:extLst>
          </p:cNvPr>
          <p:cNvSpPr txBox="1"/>
          <p:nvPr/>
        </p:nvSpPr>
        <p:spPr>
          <a:xfrm>
            <a:off x="4446082" y="12557126"/>
            <a:ext cx="522514" cy="307777"/>
          </a:xfrm>
          <a:prstGeom prst="rect">
            <a:avLst/>
          </a:prstGeom>
          <a:noFill/>
        </p:spPr>
        <p:txBody>
          <a:bodyPr wrap="square" rtlCol="0">
            <a:spAutoFit/>
          </a:bodyPr>
          <a:lstStyle/>
          <a:p>
            <a:r>
              <a:rPr lang="en-US" sz="1400" dirty="0">
                <a:solidFill>
                  <a:schemeClr val="bg1"/>
                </a:solidFill>
                <a:latin typeface="Arial" panose="020B0604020202020204" pitchFamily="34" charset="0"/>
                <a:cs typeface="Arial" panose="020B0604020202020204" pitchFamily="34" charset="0"/>
              </a:rPr>
              <a:t>119</a:t>
            </a:r>
            <a:endParaRPr lang="en-CA" sz="1400" dirty="0">
              <a:solidFill>
                <a:schemeClr val="bg1"/>
              </a:solidFill>
              <a:latin typeface="Arial" panose="020B0604020202020204" pitchFamily="34" charset="0"/>
              <a:cs typeface="Arial" panose="020B0604020202020204" pitchFamily="34" charset="0"/>
            </a:endParaRPr>
          </a:p>
        </p:txBody>
      </p:sp>
      <p:sp>
        <p:nvSpPr>
          <p:cNvPr id="25" name="TextBox 24">
            <a:extLst>
              <a:ext uri="{FF2B5EF4-FFF2-40B4-BE49-F238E27FC236}">
                <a16:creationId xmlns:a16="http://schemas.microsoft.com/office/drawing/2014/main" id="{29DF9F59-4056-813C-3F91-68C3D3E2715D}"/>
              </a:ext>
              <a:ext uri="{C183D7F6-B498-43B3-948B-1728B52AA6E4}">
                <adec:decorative xmlns:adec="http://schemas.microsoft.com/office/drawing/2017/decorative" val="1"/>
              </a:ext>
            </a:extLst>
          </p:cNvPr>
          <p:cNvSpPr txBox="1"/>
          <p:nvPr/>
        </p:nvSpPr>
        <p:spPr>
          <a:xfrm>
            <a:off x="4446082" y="13534144"/>
            <a:ext cx="522514" cy="307777"/>
          </a:xfrm>
          <a:prstGeom prst="rect">
            <a:avLst/>
          </a:prstGeom>
          <a:noFill/>
        </p:spPr>
        <p:txBody>
          <a:bodyPr wrap="square" rtlCol="0">
            <a:spAutoFit/>
          </a:bodyPr>
          <a:lstStyle/>
          <a:p>
            <a:r>
              <a:rPr lang="en-US" sz="1400" dirty="0">
                <a:solidFill>
                  <a:schemeClr val="bg1"/>
                </a:solidFill>
                <a:latin typeface="Arial" panose="020B0604020202020204" pitchFamily="34" charset="0"/>
                <a:cs typeface="Arial" panose="020B0604020202020204" pitchFamily="34" charset="0"/>
              </a:rPr>
              <a:t>120</a:t>
            </a:r>
            <a:endParaRPr lang="en-CA" sz="1400" dirty="0">
              <a:solidFill>
                <a:schemeClr val="bg1"/>
              </a:solidFill>
              <a:latin typeface="Arial" panose="020B0604020202020204" pitchFamily="34" charset="0"/>
              <a:cs typeface="Arial" panose="020B0604020202020204" pitchFamily="34" charset="0"/>
            </a:endParaRPr>
          </a:p>
        </p:txBody>
      </p:sp>
      <p:sp>
        <p:nvSpPr>
          <p:cNvPr id="26" name="TextBox 25">
            <a:extLst>
              <a:ext uri="{FF2B5EF4-FFF2-40B4-BE49-F238E27FC236}">
                <a16:creationId xmlns:a16="http://schemas.microsoft.com/office/drawing/2014/main" id="{E8B240CC-A47B-1A04-DE73-E6F949E15C41}"/>
              </a:ext>
              <a:ext uri="{C183D7F6-B498-43B3-948B-1728B52AA6E4}">
                <adec:decorative xmlns:adec="http://schemas.microsoft.com/office/drawing/2017/decorative" val="1"/>
              </a:ext>
            </a:extLst>
          </p:cNvPr>
          <p:cNvSpPr txBox="1"/>
          <p:nvPr/>
        </p:nvSpPr>
        <p:spPr>
          <a:xfrm>
            <a:off x="8948393" y="14310246"/>
            <a:ext cx="522514" cy="307777"/>
          </a:xfrm>
          <a:prstGeom prst="rect">
            <a:avLst/>
          </a:prstGeom>
          <a:noFill/>
        </p:spPr>
        <p:txBody>
          <a:bodyPr wrap="square" rtlCol="0">
            <a:spAutoFit/>
          </a:bodyPr>
          <a:lstStyle/>
          <a:p>
            <a:r>
              <a:rPr lang="en-US" sz="1400" dirty="0">
                <a:solidFill>
                  <a:schemeClr val="bg1"/>
                </a:solidFill>
                <a:latin typeface="Arial" panose="020B0604020202020204" pitchFamily="34" charset="0"/>
                <a:cs typeface="Arial" panose="020B0604020202020204" pitchFamily="34" charset="0"/>
              </a:rPr>
              <a:t>121</a:t>
            </a:r>
            <a:endParaRPr lang="en-CA" sz="1400" dirty="0">
              <a:solidFill>
                <a:schemeClr val="bg1"/>
              </a:solidFill>
              <a:latin typeface="Arial" panose="020B0604020202020204" pitchFamily="34" charset="0"/>
              <a:cs typeface="Arial" panose="020B0604020202020204" pitchFamily="34" charset="0"/>
            </a:endParaRPr>
          </a:p>
        </p:txBody>
      </p:sp>
      <p:sp>
        <p:nvSpPr>
          <p:cNvPr id="27" name="Rectangle 26">
            <a:extLst>
              <a:ext uri="{FF2B5EF4-FFF2-40B4-BE49-F238E27FC236}">
                <a16:creationId xmlns:a16="http://schemas.microsoft.com/office/drawing/2014/main" id="{88271BDD-ED67-91F8-0B2D-FC3F96972142}"/>
              </a:ext>
              <a:ext uri="{C183D7F6-B498-43B3-948B-1728B52AA6E4}">
                <adec:decorative xmlns:adec="http://schemas.microsoft.com/office/drawing/2017/decorative" val="1"/>
              </a:ext>
            </a:extLst>
          </p:cNvPr>
          <p:cNvSpPr/>
          <p:nvPr/>
        </p:nvSpPr>
        <p:spPr>
          <a:xfrm>
            <a:off x="4945500" y="12493173"/>
            <a:ext cx="4882587" cy="477969"/>
          </a:xfrm>
          <a:prstGeom prst="rect">
            <a:avLst/>
          </a:prstGeom>
          <a:noFill/>
          <a:ln w="3810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Date Placeholder 1">
            <a:extLst>
              <a:ext uri="{FF2B5EF4-FFF2-40B4-BE49-F238E27FC236}">
                <a16:creationId xmlns:a16="http://schemas.microsoft.com/office/drawing/2014/main" id="{CC76AD2C-BF33-4DCD-B32F-021A7B39B1DA}"/>
              </a:ext>
              <a:ext uri="{C183D7F6-B498-43B3-948B-1728B52AA6E4}">
                <adec:decorative xmlns:adec="http://schemas.microsoft.com/office/drawing/2017/decorative" val="1"/>
              </a:ext>
            </a:extLst>
          </p:cNvPr>
          <p:cNvSpPr>
            <a:spLocks noGrp="1"/>
          </p:cNvSpPr>
          <p:nvPr>
            <p:ph type="dt" sz="half" idx="10"/>
          </p:nvPr>
        </p:nvSpPr>
        <p:spPr/>
        <p:txBody>
          <a:bodyPr/>
          <a:lstStyle/>
          <a:p>
            <a:fld id="{AABB7832-A06D-4E8B-A914-BDD6443ECE72}" type="datetime1">
              <a:rPr lang="en-US" smtClean="0"/>
              <a:t>5/20/2026</a:t>
            </a:fld>
            <a:endParaRPr lang="en-US"/>
          </a:p>
        </p:txBody>
      </p:sp>
      <p:sp>
        <p:nvSpPr>
          <p:cNvPr id="3" name="Footer Placeholder 2">
            <a:extLst>
              <a:ext uri="{FF2B5EF4-FFF2-40B4-BE49-F238E27FC236}">
                <a16:creationId xmlns:a16="http://schemas.microsoft.com/office/drawing/2014/main" id="{CA9BB618-CF0B-7C8A-BD2F-B54BD2B27D13}"/>
              </a:ext>
              <a:ext uri="{C183D7F6-B498-43B3-948B-1728B52AA6E4}">
                <adec:decorative xmlns:adec="http://schemas.microsoft.com/office/drawing/2017/decorative" val="1"/>
              </a:ext>
            </a:extLst>
          </p:cNvPr>
          <p:cNvSpPr>
            <a:spLocks noGrp="1"/>
          </p:cNvSpPr>
          <p:nvPr>
            <p:ph type="ftr" sz="quarter" idx="11"/>
          </p:nvPr>
        </p:nvSpPr>
        <p:spPr/>
        <p:txBody>
          <a:bodyPr/>
          <a:lstStyle/>
          <a:p>
            <a:r>
              <a:rPr lang="en-US"/>
              <a:t>Version 1</a:t>
            </a:r>
          </a:p>
        </p:txBody>
      </p:sp>
      <p:sp>
        <p:nvSpPr>
          <p:cNvPr id="4" name="Slide Number Placeholder 3">
            <a:extLst>
              <a:ext uri="{FF2B5EF4-FFF2-40B4-BE49-F238E27FC236}">
                <a16:creationId xmlns:a16="http://schemas.microsoft.com/office/drawing/2014/main" id="{8F31B813-72C8-CF2C-DC87-1B1ECA2737B3}"/>
              </a:ext>
              <a:ext uri="{C183D7F6-B498-43B3-948B-1728B52AA6E4}">
                <adec:decorative xmlns:adec="http://schemas.microsoft.com/office/drawing/2017/decorative" val="1"/>
              </a:ext>
            </a:extLst>
          </p:cNvPr>
          <p:cNvSpPr>
            <a:spLocks noGrp="1"/>
          </p:cNvSpPr>
          <p:nvPr>
            <p:ph type="sldNum" sz="quarter" idx="12"/>
          </p:nvPr>
        </p:nvSpPr>
        <p:spPr/>
        <p:txBody>
          <a:bodyPr/>
          <a:lstStyle/>
          <a:p>
            <a:fld id="{A178E8AA-DD40-477F-A66C-355F3DFD5912}" type="slidenum">
              <a:rPr lang="en-US" smtClean="0"/>
              <a:pPr/>
              <a:t>42</a:t>
            </a:fld>
            <a:endParaRPr lang="en-US"/>
          </a:p>
        </p:txBody>
      </p:sp>
    </p:spTree>
    <p:extLst>
      <p:ext uri="{BB962C8B-B14F-4D97-AF65-F5344CB8AC3E}">
        <p14:creationId xmlns:p14="http://schemas.microsoft.com/office/powerpoint/2010/main" val="1784673648"/>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B08C27C-8B57-703F-1E04-37A5A45F3DD0}"/>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46413591-F1BF-77F9-215A-8F05E65F4847}"/>
              </a:ext>
            </a:extLst>
          </p:cNvPr>
          <p:cNvSpPr>
            <a:spLocks noGrp="1"/>
          </p:cNvSpPr>
          <p:nvPr>
            <p:ph type="title"/>
          </p:nvPr>
        </p:nvSpPr>
        <p:spPr/>
        <p:txBody>
          <a:bodyPr>
            <a:noAutofit/>
          </a:bodyPr>
          <a:lstStyle/>
          <a:p>
            <a:r>
              <a:rPr lang="en-US"/>
              <a:t>Register as a Prospective Supplier </a:t>
            </a:r>
            <a:br>
              <a:rPr lang="en-US"/>
            </a:br>
            <a:r>
              <a:rPr lang="en-US"/>
              <a:t>(Part </a:t>
            </a:r>
            <a:r>
              <a:rPr lang="en-US" dirty="0"/>
              <a:t>42 </a:t>
            </a:r>
            <a:r>
              <a:rPr lang="en-US"/>
              <a:t>of </a:t>
            </a:r>
            <a:r>
              <a:rPr lang="en-US" dirty="0"/>
              <a:t>49</a:t>
            </a:r>
            <a:r>
              <a:rPr lang="en-US"/>
              <a:t>)</a:t>
            </a:r>
          </a:p>
        </p:txBody>
      </p:sp>
      <p:sp>
        <p:nvSpPr>
          <p:cNvPr id="7" name="TextBox 6">
            <a:extLst>
              <a:ext uri="{FF2B5EF4-FFF2-40B4-BE49-F238E27FC236}">
                <a16:creationId xmlns:a16="http://schemas.microsoft.com/office/drawing/2014/main" id="{26CDCCDC-C828-8F2A-F46E-3C80896EED8A}"/>
              </a:ext>
              <a:ext uri="{C183D7F6-B498-43B3-948B-1728B52AA6E4}">
                <adec:decorative xmlns:adec="http://schemas.microsoft.com/office/drawing/2017/decorative" val="0"/>
              </a:ext>
            </a:extLst>
          </p:cNvPr>
          <p:cNvSpPr txBox="1"/>
          <p:nvPr/>
        </p:nvSpPr>
        <p:spPr>
          <a:xfrm>
            <a:off x="4544956" y="1717828"/>
            <a:ext cx="2979351" cy="523220"/>
          </a:xfrm>
          <a:prstGeom prst="rect">
            <a:avLst/>
          </a:prstGeom>
          <a:noFill/>
        </p:spPr>
        <p:txBody>
          <a:bodyPr wrap="square" rtlCol="0">
            <a:spAutoFit/>
          </a:bodyPr>
          <a:lstStyle/>
          <a:p>
            <a:pPr algn="ctr"/>
            <a:r>
              <a:rPr lang="en-US" sz="2800" b="1">
                <a:latin typeface="Arial" panose="020B0604020202020204" pitchFamily="34" charset="0"/>
                <a:cs typeface="Arial" panose="020B0604020202020204" pitchFamily="34" charset="0"/>
              </a:rPr>
              <a:t>INSTRUCTIONS</a:t>
            </a:r>
          </a:p>
        </p:txBody>
      </p:sp>
      <p:sp>
        <p:nvSpPr>
          <p:cNvPr id="6" name="Text Placeholder 5">
            <a:extLst>
              <a:ext uri="{FF2B5EF4-FFF2-40B4-BE49-F238E27FC236}">
                <a16:creationId xmlns:a16="http://schemas.microsoft.com/office/drawing/2014/main" id="{0DCF9303-59DB-0222-34ED-B9B85291F0C7}"/>
              </a:ext>
            </a:extLst>
          </p:cNvPr>
          <p:cNvSpPr>
            <a:spLocks noGrp="1"/>
          </p:cNvSpPr>
          <p:nvPr>
            <p:ph type="body" sz="quarter" idx="13"/>
          </p:nvPr>
        </p:nvSpPr>
        <p:spPr/>
        <p:txBody>
          <a:bodyPr>
            <a:normAutofit/>
          </a:bodyPr>
          <a:lstStyle/>
          <a:p>
            <a:pPr marL="1028700" indent="-1028700">
              <a:buFont typeface="+mj-lt"/>
              <a:buAutoNum type="arabicPeriod" startAt="122"/>
            </a:pPr>
            <a:r>
              <a:rPr lang="en-CA" dirty="0">
                <a:solidFill>
                  <a:srgbClr val="242424"/>
                </a:solidFill>
              </a:rPr>
              <a:t>Review success notification. </a:t>
            </a:r>
          </a:p>
          <a:p>
            <a:pPr marL="1028700" indent="-1028700">
              <a:buFont typeface="+mj-lt"/>
              <a:buAutoNum type="arabicPeriod" startAt="122"/>
            </a:pPr>
            <a:r>
              <a:rPr lang="en-CA" dirty="0">
                <a:solidFill>
                  <a:srgbClr val="242424"/>
                </a:solidFill>
              </a:rPr>
              <a:t>Review added</a:t>
            </a:r>
            <a:r>
              <a:rPr lang="en-CA" b="1" dirty="0">
                <a:solidFill>
                  <a:srgbClr val="242424"/>
                </a:solidFill>
              </a:rPr>
              <a:t> Contact</a:t>
            </a:r>
            <a:r>
              <a:rPr lang="en-CA" dirty="0">
                <a:solidFill>
                  <a:srgbClr val="242424"/>
                </a:solidFill>
              </a:rPr>
              <a:t>.</a:t>
            </a:r>
          </a:p>
          <a:p>
            <a:pPr marL="1028700"/>
            <a:r>
              <a:rPr lang="en-CA" sz="2800" b="1" dirty="0">
                <a:solidFill>
                  <a:srgbClr val="242424"/>
                </a:solidFill>
              </a:rPr>
              <a:t>Note</a:t>
            </a:r>
            <a:r>
              <a:rPr lang="en-CA" sz="2800" dirty="0">
                <a:solidFill>
                  <a:srgbClr val="242424"/>
                </a:solidFill>
              </a:rPr>
              <a:t>:</a:t>
            </a:r>
            <a:r>
              <a:rPr lang="en-CA" sz="2800" b="1" dirty="0">
                <a:solidFill>
                  <a:srgbClr val="242424"/>
                </a:solidFill>
              </a:rPr>
              <a:t> </a:t>
            </a:r>
            <a:r>
              <a:rPr lang="en-CA" sz="2800" dirty="0">
                <a:solidFill>
                  <a:srgbClr val="242424"/>
                </a:solidFill>
              </a:rPr>
              <a:t>The </a:t>
            </a:r>
            <a:r>
              <a:rPr lang="en-CA" sz="2800" i="1" dirty="0">
                <a:solidFill>
                  <a:srgbClr val="242424"/>
                </a:solidFill>
              </a:rPr>
              <a:t>Step Incomplete </a:t>
            </a:r>
            <a:r>
              <a:rPr lang="en-CA" sz="2800" dirty="0">
                <a:solidFill>
                  <a:srgbClr val="242424"/>
                </a:solidFill>
              </a:rPr>
              <a:t>icon will be visible next to the </a:t>
            </a:r>
            <a:r>
              <a:rPr lang="en-CA" sz="2800" i="1" dirty="0">
                <a:solidFill>
                  <a:srgbClr val="242424"/>
                </a:solidFill>
              </a:rPr>
              <a:t>Contacts</a:t>
            </a:r>
            <a:r>
              <a:rPr lang="en-CA" sz="2800" dirty="0">
                <a:solidFill>
                  <a:srgbClr val="242424"/>
                </a:solidFill>
              </a:rPr>
              <a:t> tab until the </a:t>
            </a:r>
            <a:r>
              <a:rPr lang="en-CA" sz="2800" i="1" dirty="0">
                <a:solidFill>
                  <a:srgbClr val="242424"/>
                </a:solidFill>
              </a:rPr>
              <a:t>Corporate Contact </a:t>
            </a:r>
            <a:r>
              <a:rPr lang="en-CA" sz="2800" dirty="0">
                <a:solidFill>
                  <a:srgbClr val="242424"/>
                </a:solidFill>
              </a:rPr>
              <a:t>is added. </a:t>
            </a:r>
            <a:endParaRPr lang="en-CA" sz="3900" dirty="0">
              <a:solidFill>
                <a:srgbClr val="242424"/>
              </a:solidFill>
            </a:endParaRPr>
          </a:p>
          <a:p>
            <a:pPr marL="571500" indent="-571500">
              <a:buFont typeface="Arial" panose="020B0604020202020204" pitchFamily="34" charset="0"/>
              <a:buChar char="•"/>
            </a:pPr>
            <a:endParaRPr lang="en-CA" dirty="0">
              <a:solidFill>
                <a:srgbClr val="242424"/>
              </a:solidFill>
            </a:endParaRPr>
          </a:p>
          <a:p>
            <a:pPr marL="571500" indent="-571500">
              <a:buFont typeface="Arial" panose="020B0604020202020204" pitchFamily="34" charset="0"/>
              <a:buChar char="•"/>
            </a:pPr>
            <a:endParaRPr lang="en-CA" dirty="0">
              <a:solidFill>
                <a:srgbClr val="242424"/>
              </a:solidFill>
            </a:endParaRPr>
          </a:p>
          <a:p>
            <a:pPr marL="571500" indent="-571500">
              <a:buFont typeface="Arial" panose="020B0604020202020204" pitchFamily="34" charset="0"/>
              <a:buChar char="•"/>
            </a:pPr>
            <a:endParaRPr lang="en-CA" dirty="0">
              <a:solidFill>
                <a:srgbClr val="242424"/>
              </a:solidFill>
            </a:endParaRPr>
          </a:p>
          <a:p>
            <a:pPr marL="571500" indent="-571500">
              <a:buFont typeface="Arial" panose="020B0604020202020204" pitchFamily="34" charset="0"/>
              <a:buChar char="•"/>
            </a:pPr>
            <a:endParaRPr lang="en-CA" dirty="0">
              <a:solidFill>
                <a:srgbClr val="242424"/>
              </a:solidFill>
            </a:endParaRPr>
          </a:p>
          <a:p>
            <a:pPr marL="457200" indent="-457200">
              <a:buFont typeface="Arial" panose="020B0604020202020204" pitchFamily="34" charset="0"/>
              <a:buChar char="•"/>
            </a:pPr>
            <a:endParaRPr lang="en-CA" sz="2800" dirty="0">
              <a:solidFill>
                <a:srgbClr val="242424"/>
              </a:solidFill>
            </a:endParaRPr>
          </a:p>
          <a:p>
            <a:pPr marL="777240"/>
            <a:endParaRPr lang="en-CA" sz="2800" dirty="0">
              <a:solidFill>
                <a:srgbClr val="242424"/>
              </a:solidFill>
            </a:endParaRPr>
          </a:p>
        </p:txBody>
      </p:sp>
      <p:pic>
        <p:nvPicPr>
          <p:cNvPr id="25" name="Picture 24">
            <a:extLst>
              <a:ext uri="{FF2B5EF4-FFF2-40B4-BE49-F238E27FC236}">
                <a16:creationId xmlns:a16="http://schemas.microsoft.com/office/drawing/2014/main" id="{13258A52-05F9-2826-5E10-FE76E8CD8932}"/>
              </a:ext>
              <a:ext uri="{C183D7F6-B498-43B3-948B-1728B52AA6E4}">
                <adec:decorative xmlns:adec="http://schemas.microsoft.com/office/drawing/2017/decorative" val="1"/>
              </a:ext>
            </a:extLst>
          </p:cNvPr>
          <p:cNvPicPr>
            <a:picLocks/>
          </p:cNvPicPr>
          <p:nvPr/>
        </p:nvPicPr>
        <p:blipFill>
          <a:blip r:embed="rId3"/>
          <a:stretch>
            <a:fillRect/>
          </a:stretch>
        </p:blipFill>
        <p:spPr>
          <a:xfrm>
            <a:off x="1066799" y="4998711"/>
            <a:ext cx="10058400" cy="4572000"/>
          </a:xfrm>
          <a:prstGeom prst="rect">
            <a:avLst/>
          </a:prstGeom>
          <a:ln w="12700">
            <a:solidFill>
              <a:schemeClr val="tx1"/>
            </a:solidFill>
          </a:ln>
        </p:spPr>
      </p:pic>
      <p:sp>
        <p:nvSpPr>
          <p:cNvPr id="8" name="Rectangle 7">
            <a:extLst>
              <a:ext uri="{FF2B5EF4-FFF2-40B4-BE49-F238E27FC236}">
                <a16:creationId xmlns:a16="http://schemas.microsoft.com/office/drawing/2014/main" id="{79A44B22-3B9D-C5A7-6426-2C6EA0ADF573}"/>
              </a:ext>
              <a:ext uri="{C183D7F6-B498-43B3-948B-1728B52AA6E4}">
                <adec:decorative xmlns:adec="http://schemas.microsoft.com/office/drawing/2017/decorative" val="1"/>
              </a:ext>
            </a:extLst>
          </p:cNvPr>
          <p:cNvSpPr/>
          <p:nvPr/>
        </p:nvSpPr>
        <p:spPr>
          <a:xfrm>
            <a:off x="3119313" y="8475577"/>
            <a:ext cx="7900784" cy="420880"/>
          </a:xfrm>
          <a:prstGeom prst="rect">
            <a:avLst/>
          </a:prstGeom>
          <a:noFill/>
          <a:ln w="3810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Rectangle 11">
            <a:extLst>
              <a:ext uri="{FF2B5EF4-FFF2-40B4-BE49-F238E27FC236}">
                <a16:creationId xmlns:a16="http://schemas.microsoft.com/office/drawing/2014/main" id="{3FEE8956-8F64-5ADC-A35E-50C277C93CD3}"/>
              </a:ext>
              <a:ext uri="{C183D7F6-B498-43B3-948B-1728B52AA6E4}">
                <adec:decorative xmlns:adec="http://schemas.microsoft.com/office/drawing/2017/decorative" val="1"/>
              </a:ext>
            </a:extLst>
          </p:cNvPr>
          <p:cNvSpPr/>
          <p:nvPr/>
        </p:nvSpPr>
        <p:spPr>
          <a:xfrm>
            <a:off x="6897040" y="4983695"/>
            <a:ext cx="2376052" cy="392793"/>
          </a:xfrm>
          <a:prstGeom prst="rect">
            <a:avLst/>
          </a:prstGeom>
          <a:noFill/>
          <a:ln w="3810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Oval 15">
            <a:extLst>
              <a:ext uri="{FF2B5EF4-FFF2-40B4-BE49-F238E27FC236}">
                <a16:creationId xmlns:a16="http://schemas.microsoft.com/office/drawing/2014/main" id="{E0C4121A-63AD-6623-6F7B-90D883B0CE57}"/>
              </a:ext>
              <a:ext uri="{C183D7F6-B498-43B3-948B-1728B52AA6E4}">
                <adec:decorative xmlns:adec="http://schemas.microsoft.com/office/drawing/2017/decorative" val="1"/>
              </a:ext>
            </a:extLst>
          </p:cNvPr>
          <p:cNvSpPr>
            <a:spLocks noChangeAspect="1"/>
          </p:cNvSpPr>
          <p:nvPr/>
        </p:nvSpPr>
        <p:spPr>
          <a:xfrm>
            <a:off x="2562772" y="8464799"/>
            <a:ext cx="548640" cy="548640"/>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latin typeface="Arial" panose="020B0604020202020204" pitchFamily="34" charset="0"/>
              <a:cs typeface="Arial" panose="020B0604020202020204" pitchFamily="34" charset="0"/>
            </a:endParaRPr>
          </a:p>
        </p:txBody>
      </p:sp>
      <p:sp>
        <p:nvSpPr>
          <p:cNvPr id="17" name="Oval 16">
            <a:extLst>
              <a:ext uri="{FF2B5EF4-FFF2-40B4-BE49-F238E27FC236}">
                <a16:creationId xmlns:a16="http://schemas.microsoft.com/office/drawing/2014/main" id="{2CB984CC-80AC-3D82-88B2-9BEBF1D1C615}"/>
              </a:ext>
              <a:ext uri="{C183D7F6-B498-43B3-948B-1728B52AA6E4}">
                <adec:decorative xmlns:adec="http://schemas.microsoft.com/office/drawing/2017/decorative" val="1"/>
              </a:ext>
            </a:extLst>
          </p:cNvPr>
          <p:cNvSpPr>
            <a:spLocks noChangeAspect="1"/>
          </p:cNvSpPr>
          <p:nvPr/>
        </p:nvSpPr>
        <p:spPr>
          <a:xfrm>
            <a:off x="7879079" y="5376488"/>
            <a:ext cx="548640" cy="548640"/>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latin typeface="Arial" panose="020B0604020202020204" pitchFamily="34" charset="0"/>
              <a:cs typeface="Arial" panose="020B0604020202020204" pitchFamily="34" charset="0"/>
            </a:endParaRPr>
          </a:p>
        </p:txBody>
      </p:sp>
      <p:sp>
        <p:nvSpPr>
          <p:cNvPr id="9" name="TextBox 8">
            <a:extLst>
              <a:ext uri="{FF2B5EF4-FFF2-40B4-BE49-F238E27FC236}">
                <a16:creationId xmlns:a16="http://schemas.microsoft.com/office/drawing/2014/main" id="{BF64DF45-5B46-5923-93CB-67E1015E3731}"/>
              </a:ext>
              <a:ext uri="{C183D7F6-B498-43B3-948B-1728B52AA6E4}">
                <adec:decorative xmlns:adec="http://schemas.microsoft.com/office/drawing/2017/decorative" val="1"/>
              </a:ext>
            </a:extLst>
          </p:cNvPr>
          <p:cNvSpPr txBox="1"/>
          <p:nvPr/>
        </p:nvSpPr>
        <p:spPr>
          <a:xfrm>
            <a:off x="2596799" y="8585230"/>
            <a:ext cx="522514" cy="307777"/>
          </a:xfrm>
          <a:prstGeom prst="rect">
            <a:avLst/>
          </a:prstGeom>
          <a:noFill/>
        </p:spPr>
        <p:txBody>
          <a:bodyPr wrap="square" rtlCol="0">
            <a:spAutoFit/>
          </a:bodyPr>
          <a:lstStyle/>
          <a:p>
            <a:r>
              <a:rPr lang="en-US" sz="1400" dirty="0">
                <a:solidFill>
                  <a:schemeClr val="bg1"/>
                </a:solidFill>
                <a:latin typeface="Arial" panose="020B0604020202020204" pitchFamily="34" charset="0"/>
                <a:cs typeface="Arial" panose="020B0604020202020204" pitchFamily="34" charset="0"/>
              </a:rPr>
              <a:t>123</a:t>
            </a:r>
            <a:endParaRPr lang="en-CA" sz="1400" dirty="0">
              <a:solidFill>
                <a:schemeClr val="bg1"/>
              </a:solidFill>
              <a:latin typeface="Arial" panose="020B0604020202020204" pitchFamily="34" charset="0"/>
              <a:cs typeface="Arial" panose="020B0604020202020204" pitchFamily="34" charset="0"/>
            </a:endParaRPr>
          </a:p>
        </p:txBody>
      </p:sp>
      <p:sp>
        <p:nvSpPr>
          <p:cNvPr id="11" name="TextBox 10">
            <a:extLst>
              <a:ext uri="{FF2B5EF4-FFF2-40B4-BE49-F238E27FC236}">
                <a16:creationId xmlns:a16="http://schemas.microsoft.com/office/drawing/2014/main" id="{5CCFD55F-6D7C-BFE7-113F-89E9AA92FADA}"/>
              </a:ext>
              <a:ext uri="{C183D7F6-B498-43B3-948B-1728B52AA6E4}">
                <adec:decorative xmlns:adec="http://schemas.microsoft.com/office/drawing/2017/decorative" val="1"/>
              </a:ext>
            </a:extLst>
          </p:cNvPr>
          <p:cNvSpPr txBox="1"/>
          <p:nvPr/>
        </p:nvSpPr>
        <p:spPr>
          <a:xfrm>
            <a:off x="7905205" y="5503825"/>
            <a:ext cx="522514" cy="307777"/>
          </a:xfrm>
          <a:prstGeom prst="rect">
            <a:avLst/>
          </a:prstGeom>
          <a:noFill/>
        </p:spPr>
        <p:txBody>
          <a:bodyPr wrap="square" rtlCol="0">
            <a:spAutoFit/>
          </a:bodyPr>
          <a:lstStyle/>
          <a:p>
            <a:r>
              <a:rPr lang="en-US" sz="1400" dirty="0">
                <a:solidFill>
                  <a:schemeClr val="bg1"/>
                </a:solidFill>
                <a:latin typeface="Arial" panose="020B0604020202020204" pitchFamily="34" charset="0"/>
                <a:cs typeface="Arial" panose="020B0604020202020204" pitchFamily="34" charset="0"/>
              </a:rPr>
              <a:t>122</a:t>
            </a:r>
            <a:endParaRPr lang="en-CA" sz="1400" dirty="0">
              <a:solidFill>
                <a:schemeClr val="bg1"/>
              </a:solidFill>
              <a:latin typeface="Arial" panose="020B0604020202020204" pitchFamily="34" charset="0"/>
              <a:cs typeface="Arial" panose="020B0604020202020204" pitchFamily="34" charset="0"/>
            </a:endParaRPr>
          </a:p>
        </p:txBody>
      </p:sp>
      <p:sp>
        <p:nvSpPr>
          <p:cNvPr id="2" name="Date Placeholder 1">
            <a:extLst>
              <a:ext uri="{FF2B5EF4-FFF2-40B4-BE49-F238E27FC236}">
                <a16:creationId xmlns:a16="http://schemas.microsoft.com/office/drawing/2014/main" id="{3F99E5EB-527D-D76C-24E3-773145704B02}"/>
              </a:ext>
              <a:ext uri="{C183D7F6-B498-43B3-948B-1728B52AA6E4}">
                <adec:decorative xmlns:adec="http://schemas.microsoft.com/office/drawing/2017/decorative" val="1"/>
              </a:ext>
            </a:extLst>
          </p:cNvPr>
          <p:cNvSpPr>
            <a:spLocks noGrp="1"/>
          </p:cNvSpPr>
          <p:nvPr>
            <p:ph type="dt" sz="half" idx="10"/>
          </p:nvPr>
        </p:nvSpPr>
        <p:spPr/>
        <p:txBody>
          <a:bodyPr/>
          <a:lstStyle/>
          <a:p>
            <a:fld id="{AABB7832-A06D-4E8B-A914-BDD6443ECE72}" type="datetime1">
              <a:rPr lang="en-US" smtClean="0"/>
              <a:t>5/20/2026</a:t>
            </a:fld>
            <a:endParaRPr lang="en-US"/>
          </a:p>
        </p:txBody>
      </p:sp>
      <p:sp>
        <p:nvSpPr>
          <p:cNvPr id="3" name="Footer Placeholder 2">
            <a:extLst>
              <a:ext uri="{FF2B5EF4-FFF2-40B4-BE49-F238E27FC236}">
                <a16:creationId xmlns:a16="http://schemas.microsoft.com/office/drawing/2014/main" id="{63CD29E4-AF1E-A536-0D47-E12A2D86B67A}"/>
              </a:ext>
              <a:ext uri="{C183D7F6-B498-43B3-948B-1728B52AA6E4}">
                <adec:decorative xmlns:adec="http://schemas.microsoft.com/office/drawing/2017/decorative" val="1"/>
              </a:ext>
            </a:extLst>
          </p:cNvPr>
          <p:cNvSpPr>
            <a:spLocks noGrp="1"/>
          </p:cNvSpPr>
          <p:nvPr>
            <p:ph type="ftr" sz="quarter" idx="11"/>
          </p:nvPr>
        </p:nvSpPr>
        <p:spPr/>
        <p:txBody>
          <a:bodyPr/>
          <a:lstStyle/>
          <a:p>
            <a:r>
              <a:rPr lang="en-US"/>
              <a:t>Version 1</a:t>
            </a:r>
          </a:p>
        </p:txBody>
      </p:sp>
      <p:sp>
        <p:nvSpPr>
          <p:cNvPr id="4" name="Slide Number Placeholder 3">
            <a:extLst>
              <a:ext uri="{FF2B5EF4-FFF2-40B4-BE49-F238E27FC236}">
                <a16:creationId xmlns:a16="http://schemas.microsoft.com/office/drawing/2014/main" id="{42DA41CA-1B74-4252-6617-E3325E14C83A}"/>
              </a:ext>
              <a:ext uri="{C183D7F6-B498-43B3-948B-1728B52AA6E4}">
                <adec:decorative xmlns:adec="http://schemas.microsoft.com/office/drawing/2017/decorative" val="1"/>
              </a:ext>
            </a:extLst>
          </p:cNvPr>
          <p:cNvSpPr>
            <a:spLocks noGrp="1"/>
          </p:cNvSpPr>
          <p:nvPr>
            <p:ph type="sldNum" sz="quarter" idx="12"/>
          </p:nvPr>
        </p:nvSpPr>
        <p:spPr/>
        <p:txBody>
          <a:bodyPr/>
          <a:lstStyle/>
          <a:p>
            <a:fld id="{A178E8AA-DD40-477F-A66C-355F3DFD5912}" type="slidenum">
              <a:rPr lang="en-US" smtClean="0"/>
              <a:pPr/>
              <a:t>43</a:t>
            </a:fld>
            <a:endParaRPr lang="en-US"/>
          </a:p>
        </p:txBody>
      </p:sp>
    </p:spTree>
    <p:extLst>
      <p:ext uri="{BB962C8B-B14F-4D97-AF65-F5344CB8AC3E}">
        <p14:creationId xmlns:p14="http://schemas.microsoft.com/office/powerpoint/2010/main" val="780674970"/>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342A706C-3DA0-8AC0-1B55-5935691A7437}"/>
              </a:ext>
            </a:extLst>
          </p:cNvPr>
          <p:cNvSpPr>
            <a:spLocks noGrp="1"/>
          </p:cNvSpPr>
          <p:nvPr>
            <p:ph type="title"/>
          </p:nvPr>
        </p:nvSpPr>
        <p:spPr/>
        <p:txBody>
          <a:bodyPr>
            <a:noAutofit/>
          </a:bodyPr>
          <a:lstStyle/>
          <a:p>
            <a:r>
              <a:rPr lang="en-US"/>
              <a:t>Register as a Prospective Supplier </a:t>
            </a:r>
            <a:br>
              <a:rPr lang="en-US"/>
            </a:br>
            <a:r>
              <a:rPr lang="en-US"/>
              <a:t>(Part </a:t>
            </a:r>
            <a:r>
              <a:rPr lang="en-US" dirty="0"/>
              <a:t>43 </a:t>
            </a:r>
            <a:r>
              <a:rPr lang="en-US"/>
              <a:t>of </a:t>
            </a:r>
            <a:r>
              <a:rPr lang="en-US" dirty="0"/>
              <a:t>49</a:t>
            </a:r>
            <a:r>
              <a:rPr lang="en-US"/>
              <a:t>)</a:t>
            </a:r>
          </a:p>
        </p:txBody>
      </p:sp>
      <p:sp>
        <p:nvSpPr>
          <p:cNvPr id="7" name="TextBox 6">
            <a:extLst>
              <a:ext uri="{FF2B5EF4-FFF2-40B4-BE49-F238E27FC236}">
                <a16:creationId xmlns:a16="http://schemas.microsoft.com/office/drawing/2014/main" id="{957D47EC-74D5-388F-651F-80C02F71556B}"/>
              </a:ext>
              <a:ext uri="{C183D7F6-B498-43B3-948B-1728B52AA6E4}">
                <adec:decorative xmlns:adec="http://schemas.microsoft.com/office/drawing/2017/decorative" val="0"/>
              </a:ext>
            </a:extLst>
          </p:cNvPr>
          <p:cNvSpPr txBox="1"/>
          <p:nvPr/>
        </p:nvSpPr>
        <p:spPr>
          <a:xfrm>
            <a:off x="4558594" y="1717828"/>
            <a:ext cx="2965713" cy="523220"/>
          </a:xfrm>
          <a:prstGeom prst="rect">
            <a:avLst/>
          </a:prstGeom>
          <a:noFill/>
        </p:spPr>
        <p:txBody>
          <a:bodyPr wrap="square" rtlCol="0">
            <a:spAutoFit/>
          </a:bodyPr>
          <a:lstStyle/>
          <a:p>
            <a:pPr algn="ctr"/>
            <a:r>
              <a:rPr lang="en-US" sz="2800" b="1">
                <a:latin typeface="Arial" panose="020B0604020202020204" pitchFamily="34" charset="0"/>
                <a:cs typeface="Arial" panose="020B0604020202020204" pitchFamily="34" charset="0"/>
              </a:rPr>
              <a:t>INSTRUCTIONS</a:t>
            </a:r>
          </a:p>
        </p:txBody>
      </p:sp>
      <p:sp>
        <p:nvSpPr>
          <p:cNvPr id="6" name="Text Placeholder 5">
            <a:extLst>
              <a:ext uri="{FF2B5EF4-FFF2-40B4-BE49-F238E27FC236}">
                <a16:creationId xmlns:a16="http://schemas.microsoft.com/office/drawing/2014/main" id="{C1D9600D-64B9-9253-BB7A-FE777F7ADE6D}"/>
              </a:ext>
            </a:extLst>
          </p:cNvPr>
          <p:cNvSpPr>
            <a:spLocks noGrp="1"/>
          </p:cNvSpPr>
          <p:nvPr>
            <p:ph type="body" sz="quarter" idx="13"/>
          </p:nvPr>
        </p:nvSpPr>
        <p:spPr/>
        <p:txBody>
          <a:bodyPr/>
          <a:lstStyle/>
          <a:p>
            <a:pPr marL="977900" indent="-977900">
              <a:buFont typeface="+mj-lt"/>
              <a:buAutoNum type="arabicPeriod" startAt="124"/>
            </a:pPr>
            <a:r>
              <a:rPr lang="en-CA" dirty="0">
                <a:solidFill>
                  <a:srgbClr val="242424"/>
                </a:solidFill>
              </a:rPr>
              <a:t>Click </a:t>
            </a:r>
            <a:r>
              <a:rPr lang="en-CA" b="1" dirty="0">
                <a:solidFill>
                  <a:srgbClr val="242424"/>
                </a:solidFill>
              </a:rPr>
              <a:t>Add Contact</a:t>
            </a:r>
            <a:r>
              <a:rPr lang="en-CA" dirty="0">
                <a:solidFill>
                  <a:srgbClr val="242424"/>
                </a:solidFill>
              </a:rPr>
              <a:t>. </a:t>
            </a:r>
          </a:p>
          <a:p>
            <a:pPr marL="1028700"/>
            <a:r>
              <a:rPr lang="en-CA" sz="2800" b="1" dirty="0">
                <a:solidFill>
                  <a:srgbClr val="242424"/>
                </a:solidFill>
              </a:rPr>
              <a:t>Note</a:t>
            </a:r>
            <a:r>
              <a:rPr lang="en-CA" sz="2800" dirty="0">
                <a:solidFill>
                  <a:srgbClr val="242424"/>
                </a:solidFill>
              </a:rPr>
              <a:t>: The </a:t>
            </a:r>
            <a:r>
              <a:rPr lang="en-US" sz="2800" i="1" dirty="0">
                <a:solidFill>
                  <a:srgbClr val="242424"/>
                </a:solidFill>
              </a:rPr>
              <a:t>Corporate Contact</a:t>
            </a:r>
            <a:r>
              <a:rPr lang="en-US" sz="2800" dirty="0">
                <a:solidFill>
                  <a:srgbClr val="242424"/>
                </a:solidFill>
              </a:rPr>
              <a:t> is a required contact that should be authorized to represent the organization concerning financial matters.</a:t>
            </a:r>
          </a:p>
          <a:p>
            <a:pPr marL="1028700" indent="-971550">
              <a:buFont typeface="+mj-lt"/>
              <a:buAutoNum type="arabicPeriod" startAt="125"/>
            </a:pPr>
            <a:r>
              <a:rPr lang="en-CA" dirty="0">
                <a:solidFill>
                  <a:srgbClr val="242424"/>
                </a:solidFill>
              </a:rPr>
              <a:t>Select </a:t>
            </a:r>
            <a:r>
              <a:rPr lang="en-CA" b="1" dirty="0">
                <a:solidFill>
                  <a:srgbClr val="242424"/>
                </a:solidFill>
              </a:rPr>
              <a:t>Corporate</a:t>
            </a:r>
            <a:r>
              <a:rPr lang="en-CA" dirty="0">
                <a:solidFill>
                  <a:srgbClr val="242424"/>
                </a:solidFill>
              </a:rPr>
              <a:t>. </a:t>
            </a:r>
          </a:p>
        </p:txBody>
      </p:sp>
      <p:pic>
        <p:nvPicPr>
          <p:cNvPr id="8" name="Picture 7">
            <a:extLst>
              <a:ext uri="{FF2B5EF4-FFF2-40B4-BE49-F238E27FC236}">
                <a16:creationId xmlns:a16="http://schemas.microsoft.com/office/drawing/2014/main" id="{0E9DF7D9-1D78-1C4D-4111-E8F02A07AB2A}"/>
              </a:ext>
              <a:ext uri="{C183D7F6-B498-43B3-948B-1728B52AA6E4}">
                <adec:decorative xmlns:adec="http://schemas.microsoft.com/office/drawing/2017/decorative" val="1"/>
              </a:ext>
            </a:extLst>
          </p:cNvPr>
          <p:cNvPicPr>
            <a:picLocks/>
          </p:cNvPicPr>
          <p:nvPr/>
        </p:nvPicPr>
        <p:blipFill>
          <a:blip r:embed="rId2"/>
          <a:srcRect r="1575"/>
          <a:stretch>
            <a:fillRect/>
          </a:stretch>
        </p:blipFill>
        <p:spPr>
          <a:xfrm>
            <a:off x="1093609" y="5429525"/>
            <a:ext cx="10058400" cy="6400800"/>
          </a:xfrm>
          <a:prstGeom prst="rect">
            <a:avLst/>
          </a:prstGeom>
          <a:ln w="12700">
            <a:solidFill>
              <a:schemeClr val="tx1"/>
            </a:solidFill>
          </a:ln>
        </p:spPr>
      </p:pic>
      <p:sp>
        <p:nvSpPr>
          <p:cNvPr id="9" name="Rectangle 8">
            <a:extLst>
              <a:ext uri="{FF2B5EF4-FFF2-40B4-BE49-F238E27FC236}">
                <a16:creationId xmlns:a16="http://schemas.microsoft.com/office/drawing/2014/main" id="{9ED87206-EC57-6FF2-E8EC-5F97F9BC42CE}"/>
              </a:ext>
              <a:ext uri="{C183D7F6-B498-43B3-948B-1728B52AA6E4}">
                <adec:decorative xmlns:adec="http://schemas.microsoft.com/office/drawing/2017/decorative" val="1"/>
              </a:ext>
            </a:extLst>
          </p:cNvPr>
          <p:cNvSpPr/>
          <p:nvPr/>
        </p:nvSpPr>
        <p:spPr>
          <a:xfrm>
            <a:off x="1159328" y="9717865"/>
            <a:ext cx="1061954" cy="301900"/>
          </a:xfrm>
          <a:prstGeom prst="rect">
            <a:avLst/>
          </a:prstGeom>
          <a:noFill/>
          <a:ln w="3810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 name="Rectangle 9">
            <a:extLst>
              <a:ext uri="{FF2B5EF4-FFF2-40B4-BE49-F238E27FC236}">
                <a16:creationId xmlns:a16="http://schemas.microsoft.com/office/drawing/2014/main" id="{47713F7F-278F-0CF5-19AC-955F761374B7}"/>
              </a:ext>
              <a:ext uri="{C183D7F6-B498-43B3-948B-1728B52AA6E4}">
                <adec:decorative xmlns:adec="http://schemas.microsoft.com/office/drawing/2017/decorative" val="1"/>
              </a:ext>
            </a:extLst>
          </p:cNvPr>
          <p:cNvSpPr/>
          <p:nvPr/>
        </p:nvSpPr>
        <p:spPr>
          <a:xfrm>
            <a:off x="1211519" y="10108693"/>
            <a:ext cx="1548381" cy="223381"/>
          </a:xfrm>
          <a:prstGeom prst="rect">
            <a:avLst/>
          </a:prstGeom>
          <a:noFill/>
          <a:ln w="3810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1" name="Oval 10">
            <a:extLst>
              <a:ext uri="{FF2B5EF4-FFF2-40B4-BE49-F238E27FC236}">
                <a16:creationId xmlns:a16="http://schemas.microsoft.com/office/drawing/2014/main" id="{CA8D1A19-FCCB-9F66-4C5E-1672DBFAB0D1}"/>
              </a:ext>
              <a:ext uri="{C183D7F6-B498-43B3-948B-1728B52AA6E4}">
                <adec:decorative xmlns:adec="http://schemas.microsoft.com/office/drawing/2017/decorative" val="1"/>
              </a:ext>
            </a:extLst>
          </p:cNvPr>
          <p:cNvSpPr>
            <a:spLocks noChangeAspect="1"/>
          </p:cNvSpPr>
          <p:nvPr/>
        </p:nvSpPr>
        <p:spPr>
          <a:xfrm>
            <a:off x="597625" y="9608285"/>
            <a:ext cx="548640" cy="548640"/>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dirty="0">
              <a:latin typeface="Arial" panose="020B0604020202020204" pitchFamily="34" charset="0"/>
              <a:cs typeface="Arial" panose="020B0604020202020204" pitchFamily="34" charset="0"/>
            </a:endParaRPr>
          </a:p>
        </p:txBody>
      </p:sp>
      <p:sp>
        <p:nvSpPr>
          <p:cNvPr id="12" name="Oval 11">
            <a:extLst>
              <a:ext uri="{FF2B5EF4-FFF2-40B4-BE49-F238E27FC236}">
                <a16:creationId xmlns:a16="http://schemas.microsoft.com/office/drawing/2014/main" id="{EBF291AA-9CE5-A2AA-72B9-8B52A4BF5D38}"/>
              </a:ext>
              <a:ext uri="{C183D7F6-B498-43B3-948B-1728B52AA6E4}">
                <adec:decorative xmlns:adec="http://schemas.microsoft.com/office/drawing/2017/decorative" val="1"/>
              </a:ext>
            </a:extLst>
          </p:cNvPr>
          <p:cNvSpPr>
            <a:spLocks noChangeAspect="1"/>
          </p:cNvSpPr>
          <p:nvPr/>
        </p:nvSpPr>
        <p:spPr>
          <a:xfrm>
            <a:off x="2740990" y="9946063"/>
            <a:ext cx="548640" cy="548640"/>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latin typeface="Arial" panose="020B0604020202020204" pitchFamily="34" charset="0"/>
              <a:cs typeface="Arial" panose="020B0604020202020204" pitchFamily="34" charset="0"/>
            </a:endParaRPr>
          </a:p>
        </p:txBody>
      </p:sp>
      <p:sp>
        <p:nvSpPr>
          <p:cNvPr id="13" name="TextBox 12">
            <a:extLst>
              <a:ext uri="{FF2B5EF4-FFF2-40B4-BE49-F238E27FC236}">
                <a16:creationId xmlns:a16="http://schemas.microsoft.com/office/drawing/2014/main" id="{9F2DCBD8-6C08-CCD5-7041-202B7E66A10E}"/>
              </a:ext>
              <a:ext uri="{C183D7F6-B498-43B3-948B-1728B52AA6E4}">
                <adec:decorative xmlns:adec="http://schemas.microsoft.com/office/drawing/2017/decorative" val="1"/>
              </a:ext>
            </a:extLst>
          </p:cNvPr>
          <p:cNvSpPr txBox="1"/>
          <p:nvPr/>
        </p:nvSpPr>
        <p:spPr>
          <a:xfrm>
            <a:off x="620710" y="9722883"/>
            <a:ext cx="522514" cy="307777"/>
          </a:xfrm>
          <a:prstGeom prst="rect">
            <a:avLst/>
          </a:prstGeom>
          <a:noFill/>
        </p:spPr>
        <p:txBody>
          <a:bodyPr wrap="square" rtlCol="0">
            <a:spAutoFit/>
          </a:bodyPr>
          <a:lstStyle/>
          <a:p>
            <a:r>
              <a:rPr lang="en-US" sz="1400" dirty="0">
                <a:solidFill>
                  <a:schemeClr val="bg1"/>
                </a:solidFill>
                <a:latin typeface="Arial" panose="020B0604020202020204" pitchFamily="34" charset="0"/>
                <a:cs typeface="Arial" panose="020B0604020202020204" pitchFamily="34" charset="0"/>
              </a:rPr>
              <a:t>124</a:t>
            </a:r>
            <a:endParaRPr lang="en-CA" sz="1400" dirty="0">
              <a:solidFill>
                <a:schemeClr val="bg1"/>
              </a:solidFill>
              <a:latin typeface="Arial" panose="020B0604020202020204" pitchFamily="34" charset="0"/>
              <a:cs typeface="Arial" panose="020B0604020202020204" pitchFamily="34" charset="0"/>
            </a:endParaRPr>
          </a:p>
        </p:txBody>
      </p:sp>
      <p:sp>
        <p:nvSpPr>
          <p:cNvPr id="14" name="TextBox 13">
            <a:extLst>
              <a:ext uri="{FF2B5EF4-FFF2-40B4-BE49-F238E27FC236}">
                <a16:creationId xmlns:a16="http://schemas.microsoft.com/office/drawing/2014/main" id="{98B2FED9-5254-40BF-6CE9-A893F41AB78C}"/>
              </a:ext>
              <a:ext uri="{C183D7F6-B498-43B3-948B-1728B52AA6E4}">
                <adec:decorative xmlns:adec="http://schemas.microsoft.com/office/drawing/2017/decorative" val="1"/>
              </a:ext>
            </a:extLst>
          </p:cNvPr>
          <p:cNvSpPr txBox="1"/>
          <p:nvPr/>
        </p:nvSpPr>
        <p:spPr>
          <a:xfrm>
            <a:off x="2767116" y="10056845"/>
            <a:ext cx="522514" cy="307777"/>
          </a:xfrm>
          <a:prstGeom prst="rect">
            <a:avLst/>
          </a:prstGeom>
          <a:noFill/>
        </p:spPr>
        <p:txBody>
          <a:bodyPr wrap="square" rtlCol="0">
            <a:spAutoFit/>
          </a:bodyPr>
          <a:lstStyle/>
          <a:p>
            <a:r>
              <a:rPr lang="en-US" sz="1400" dirty="0">
                <a:solidFill>
                  <a:schemeClr val="bg1"/>
                </a:solidFill>
                <a:latin typeface="Arial" panose="020B0604020202020204" pitchFamily="34" charset="0"/>
                <a:cs typeface="Arial" panose="020B0604020202020204" pitchFamily="34" charset="0"/>
              </a:rPr>
              <a:t>125</a:t>
            </a:r>
            <a:endParaRPr lang="en-CA" sz="1400" dirty="0">
              <a:solidFill>
                <a:schemeClr val="bg1"/>
              </a:solidFill>
              <a:latin typeface="Arial" panose="020B0604020202020204" pitchFamily="34" charset="0"/>
              <a:cs typeface="Arial" panose="020B0604020202020204" pitchFamily="34" charset="0"/>
            </a:endParaRPr>
          </a:p>
        </p:txBody>
      </p:sp>
      <p:sp>
        <p:nvSpPr>
          <p:cNvPr id="4" name="Slide Number Placeholder 3">
            <a:extLst>
              <a:ext uri="{FF2B5EF4-FFF2-40B4-BE49-F238E27FC236}">
                <a16:creationId xmlns:a16="http://schemas.microsoft.com/office/drawing/2014/main" id="{0B528216-D361-AA1B-82A8-21225745FC54}"/>
              </a:ext>
              <a:ext uri="{C183D7F6-B498-43B3-948B-1728B52AA6E4}">
                <adec:decorative xmlns:adec="http://schemas.microsoft.com/office/drawing/2017/decorative" val="1"/>
              </a:ext>
            </a:extLst>
          </p:cNvPr>
          <p:cNvSpPr>
            <a:spLocks noGrp="1"/>
          </p:cNvSpPr>
          <p:nvPr>
            <p:ph type="sldNum" sz="quarter" idx="12"/>
          </p:nvPr>
        </p:nvSpPr>
        <p:spPr/>
        <p:txBody>
          <a:bodyPr/>
          <a:lstStyle/>
          <a:p>
            <a:fld id="{A178E8AA-DD40-477F-A66C-355F3DFD5912}" type="slidenum">
              <a:rPr lang="en-US" smtClean="0"/>
              <a:pPr/>
              <a:t>44</a:t>
            </a:fld>
            <a:endParaRPr lang="en-US"/>
          </a:p>
        </p:txBody>
      </p:sp>
      <p:sp>
        <p:nvSpPr>
          <p:cNvPr id="3" name="Footer Placeholder 2">
            <a:extLst>
              <a:ext uri="{FF2B5EF4-FFF2-40B4-BE49-F238E27FC236}">
                <a16:creationId xmlns:a16="http://schemas.microsoft.com/office/drawing/2014/main" id="{0DD01C1B-465D-0AD9-9BD1-119CD0E86909}"/>
              </a:ext>
              <a:ext uri="{C183D7F6-B498-43B3-948B-1728B52AA6E4}">
                <adec:decorative xmlns:adec="http://schemas.microsoft.com/office/drawing/2017/decorative" val="1"/>
              </a:ext>
            </a:extLst>
          </p:cNvPr>
          <p:cNvSpPr>
            <a:spLocks noGrp="1"/>
          </p:cNvSpPr>
          <p:nvPr>
            <p:ph type="ftr" sz="quarter" idx="11"/>
          </p:nvPr>
        </p:nvSpPr>
        <p:spPr/>
        <p:txBody>
          <a:bodyPr/>
          <a:lstStyle/>
          <a:p>
            <a:r>
              <a:rPr lang="en-US"/>
              <a:t>Version 1</a:t>
            </a:r>
          </a:p>
        </p:txBody>
      </p:sp>
      <p:sp>
        <p:nvSpPr>
          <p:cNvPr id="2" name="Date Placeholder 1">
            <a:extLst>
              <a:ext uri="{FF2B5EF4-FFF2-40B4-BE49-F238E27FC236}">
                <a16:creationId xmlns:a16="http://schemas.microsoft.com/office/drawing/2014/main" id="{3B325C82-C620-9890-130F-C807AE9F19C2}"/>
              </a:ext>
              <a:ext uri="{C183D7F6-B498-43B3-948B-1728B52AA6E4}">
                <adec:decorative xmlns:adec="http://schemas.microsoft.com/office/drawing/2017/decorative" val="1"/>
              </a:ext>
            </a:extLst>
          </p:cNvPr>
          <p:cNvSpPr>
            <a:spLocks noGrp="1"/>
          </p:cNvSpPr>
          <p:nvPr>
            <p:ph type="dt" sz="half" idx="10"/>
          </p:nvPr>
        </p:nvSpPr>
        <p:spPr/>
        <p:txBody>
          <a:bodyPr/>
          <a:lstStyle/>
          <a:p>
            <a:fld id="{AABB7832-A06D-4E8B-A914-BDD6443ECE72}" type="datetime1">
              <a:rPr lang="en-US" smtClean="0"/>
              <a:t>5/20/2026</a:t>
            </a:fld>
            <a:endParaRPr lang="en-US"/>
          </a:p>
        </p:txBody>
      </p:sp>
    </p:spTree>
    <p:extLst>
      <p:ext uri="{BB962C8B-B14F-4D97-AF65-F5344CB8AC3E}">
        <p14:creationId xmlns:p14="http://schemas.microsoft.com/office/powerpoint/2010/main" val="742589780"/>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4304F07-FF65-B79C-36C6-00F7F8A627A1}"/>
            </a:ext>
          </a:extLst>
        </p:cNvPr>
        <p:cNvGrpSpPr/>
        <p:nvPr/>
      </p:nvGrpSpPr>
      <p:grpSpPr>
        <a:xfrm>
          <a:off x="0" y="0"/>
          <a:ext cx="0" cy="0"/>
          <a:chOff x="0" y="0"/>
          <a:chExt cx="0" cy="0"/>
        </a:xfrm>
      </p:grpSpPr>
      <p:sp>
        <p:nvSpPr>
          <p:cNvPr id="7" name="Title 4">
            <a:extLst>
              <a:ext uri="{FF2B5EF4-FFF2-40B4-BE49-F238E27FC236}">
                <a16:creationId xmlns:a16="http://schemas.microsoft.com/office/drawing/2014/main" id="{AAF6DBAE-EBEC-4ACB-5497-B60D91FACA6F}"/>
              </a:ext>
            </a:extLst>
          </p:cNvPr>
          <p:cNvSpPr>
            <a:spLocks noGrp="1"/>
          </p:cNvSpPr>
          <p:nvPr>
            <p:ph type="title"/>
          </p:nvPr>
        </p:nvSpPr>
        <p:spPr>
          <a:xfrm>
            <a:off x="838199" y="792148"/>
            <a:ext cx="10515600" cy="808698"/>
          </a:xfrm>
        </p:spPr>
        <p:txBody>
          <a:bodyPr>
            <a:noAutofit/>
          </a:bodyPr>
          <a:lstStyle/>
          <a:p>
            <a:r>
              <a:rPr lang="en-US"/>
              <a:t>Register as a Prospective Supplier </a:t>
            </a:r>
            <a:br>
              <a:rPr lang="en-US"/>
            </a:br>
            <a:r>
              <a:rPr lang="en-US"/>
              <a:t>(Part </a:t>
            </a:r>
            <a:r>
              <a:rPr lang="en-US" dirty="0"/>
              <a:t>44 </a:t>
            </a:r>
            <a:r>
              <a:rPr lang="en-US"/>
              <a:t>of </a:t>
            </a:r>
            <a:r>
              <a:rPr lang="en-US" dirty="0"/>
              <a:t>49</a:t>
            </a:r>
            <a:r>
              <a:rPr lang="en-US"/>
              <a:t>)</a:t>
            </a:r>
          </a:p>
        </p:txBody>
      </p:sp>
      <p:sp>
        <p:nvSpPr>
          <p:cNvPr id="8" name="TextBox 7">
            <a:extLst>
              <a:ext uri="{FF2B5EF4-FFF2-40B4-BE49-F238E27FC236}">
                <a16:creationId xmlns:a16="http://schemas.microsoft.com/office/drawing/2014/main" id="{4683BB66-FE11-9193-B18D-13A1A914A322}"/>
              </a:ext>
              <a:ext uri="{C183D7F6-B498-43B3-948B-1728B52AA6E4}">
                <adec:decorative xmlns:adec="http://schemas.microsoft.com/office/drawing/2017/decorative" val="0"/>
              </a:ext>
            </a:extLst>
          </p:cNvPr>
          <p:cNvSpPr txBox="1"/>
          <p:nvPr/>
        </p:nvSpPr>
        <p:spPr>
          <a:xfrm>
            <a:off x="4558594" y="1717828"/>
            <a:ext cx="2965713" cy="523220"/>
          </a:xfrm>
          <a:prstGeom prst="rect">
            <a:avLst/>
          </a:prstGeom>
          <a:noFill/>
        </p:spPr>
        <p:txBody>
          <a:bodyPr wrap="square" rtlCol="0">
            <a:spAutoFit/>
          </a:bodyPr>
          <a:lstStyle/>
          <a:p>
            <a:pPr algn="ctr"/>
            <a:r>
              <a:rPr lang="en-US" sz="2800" b="1">
                <a:latin typeface="Arial" panose="020B0604020202020204" pitchFamily="34" charset="0"/>
                <a:cs typeface="Arial" panose="020B0604020202020204" pitchFamily="34" charset="0"/>
              </a:rPr>
              <a:t>INSTRUCTIONS</a:t>
            </a:r>
          </a:p>
        </p:txBody>
      </p:sp>
      <p:sp>
        <p:nvSpPr>
          <p:cNvPr id="6" name="Text Placeholder 5">
            <a:extLst>
              <a:ext uri="{FF2B5EF4-FFF2-40B4-BE49-F238E27FC236}">
                <a16:creationId xmlns:a16="http://schemas.microsoft.com/office/drawing/2014/main" id="{7F2307E7-25C0-DCD1-6FDD-7D8CFBB56E8F}"/>
              </a:ext>
            </a:extLst>
          </p:cNvPr>
          <p:cNvSpPr>
            <a:spLocks noGrp="1"/>
          </p:cNvSpPr>
          <p:nvPr>
            <p:ph type="body" sz="quarter" idx="13"/>
          </p:nvPr>
        </p:nvSpPr>
        <p:spPr/>
        <p:txBody>
          <a:bodyPr/>
          <a:lstStyle/>
          <a:p>
            <a:pPr marL="971550" indent="-971550">
              <a:buFont typeface="+mj-lt"/>
              <a:buAutoNum type="arabicPeriod" startAt="126"/>
            </a:pPr>
            <a:r>
              <a:rPr lang="en-US" dirty="0">
                <a:solidFill>
                  <a:srgbClr val="242424"/>
                </a:solidFill>
              </a:rPr>
              <a:t>Enter </a:t>
            </a:r>
            <a:r>
              <a:rPr lang="en-US" b="1" dirty="0">
                <a:solidFill>
                  <a:srgbClr val="242424"/>
                </a:solidFill>
              </a:rPr>
              <a:t>Contact Label*</a:t>
            </a:r>
            <a:r>
              <a:rPr lang="en-US" dirty="0">
                <a:solidFill>
                  <a:srgbClr val="242424"/>
                </a:solidFill>
              </a:rPr>
              <a:t>.</a:t>
            </a:r>
          </a:p>
          <a:p>
            <a:pPr marL="971550" indent="-971550">
              <a:buFont typeface="+mj-lt"/>
              <a:buAutoNum type="arabicPeriod" startAt="126"/>
            </a:pPr>
            <a:r>
              <a:rPr lang="en-US" dirty="0">
                <a:solidFill>
                  <a:srgbClr val="242424"/>
                </a:solidFill>
              </a:rPr>
              <a:t>Corporate will auto-populate as </a:t>
            </a:r>
            <a:r>
              <a:rPr lang="en-US" b="1" dirty="0">
                <a:solidFill>
                  <a:srgbClr val="242424"/>
                </a:solidFill>
              </a:rPr>
              <a:t>Which of the following business activities apply to this contact?</a:t>
            </a:r>
          </a:p>
          <a:p>
            <a:pPr marL="971550" indent="-971550">
              <a:buFont typeface="+mj-lt"/>
              <a:buAutoNum type="arabicPeriod" startAt="126"/>
            </a:pPr>
            <a:r>
              <a:rPr lang="en-US" dirty="0">
                <a:solidFill>
                  <a:srgbClr val="242424"/>
                </a:solidFill>
              </a:rPr>
              <a:t>Enter </a:t>
            </a:r>
            <a:r>
              <a:rPr lang="en-US" b="1" dirty="0">
                <a:solidFill>
                  <a:srgbClr val="242424"/>
                </a:solidFill>
              </a:rPr>
              <a:t>First Name</a:t>
            </a:r>
            <a:r>
              <a:rPr lang="en-US" dirty="0">
                <a:solidFill>
                  <a:srgbClr val="242424"/>
                </a:solidFill>
              </a:rPr>
              <a:t>*.</a:t>
            </a:r>
          </a:p>
          <a:p>
            <a:pPr marL="971550" indent="-971550">
              <a:buFont typeface="+mj-lt"/>
              <a:buAutoNum type="arabicPeriod" startAt="126"/>
            </a:pPr>
            <a:r>
              <a:rPr lang="en-US" dirty="0">
                <a:solidFill>
                  <a:srgbClr val="242424"/>
                </a:solidFill>
              </a:rPr>
              <a:t>Enter </a:t>
            </a:r>
            <a:r>
              <a:rPr lang="en-US" b="1" dirty="0">
                <a:solidFill>
                  <a:srgbClr val="242424"/>
                </a:solidFill>
              </a:rPr>
              <a:t>Last Name</a:t>
            </a:r>
            <a:r>
              <a:rPr lang="en-US" dirty="0">
                <a:solidFill>
                  <a:srgbClr val="242424"/>
                </a:solidFill>
              </a:rPr>
              <a:t>*.</a:t>
            </a:r>
          </a:p>
          <a:p>
            <a:pPr marL="971550" indent="-971550">
              <a:buFont typeface="+mj-lt"/>
              <a:buAutoNum type="arabicPeriod" startAt="126"/>
            </a:pPr>
            <a:r>
              <a:rPr lang="en-US" dirty="0">
                <a:solidFill>
                  <a:srgbClr val="242424"/>
                </a:solidFill>
              </a:rPr>
              <a:t>Enter </a:t>
            </a:r>
            <a:r>
              <a:rPr lang="en-US" b="1" dirty="0">
                <a:solidFill>
                  <a:srgbClr val="242424"/>
                </a:solidFill>
              </a:rPr>
              <a:t>Position Title </a:t>
            </a:r>
            <a:r>
              <a:rPr lang="en-US" dirty="0">
                <a:solidFill>
                  <a:srgbClr val="242424"/>
                </a:solidFill>
              </a:rPr>
              <a:t>(optional).</a:t>
            </a:r>
          </a:p>
          <a:p>
            <a:pPr marL="971550" indent="-971550">
              <a:buFont typeface="+mj-lt"/>
              <a:buAutoNum type="arabicPeriod" startAt="126"/>
            </a:pPr>
            <a:r>
              <a:rPr lang="en-US" dirty="0">
                <a:solidFill>
                  <a:srgbClr val="242424"/>
                </a:solidFill>
              </a:rPr>
              <a:t>Enter </a:t>
            </a:r>
            <a:r>
              <a:rPr lang="en-US" b="1" dirty="0">
                <a:solidFill>
                  <a:srgbClr val="242424"/>
                </a:solidFill>
              </a:rPr>
              <a:t>Email</a:t>
            </a:r>
            <a:r>
              <a:rPr lang="en-US" dirty="0">
                <a:solidFill>
                  <a:srgbClr val="242424"/>
                </a:solidFill>
              </a:rPr>
              <a:t>*. </a:t>
            </a:r>
          </a:p>
          <a:p>
            <a:pPr marL="571500" indent="-571500">
              <a:buFont typeface="Arial" panose="020B0604020202020204" pitchFamily="34" charset="0"/>
              <a:buChar char="•"/>
            </a:pPr>
            <a:endParaRPr lang="en-CA" dirty="0">
              <a:solidFill>
                <a:srgbClr val="242424"/>
              </a:solidFill>
            </a:endParaRPr>
          </a:p>
        </p:txBody>
      </p:sp>
      <p:pic>
        <p:nvPicPr>
          <p:cNvPr id="10" name="Picture 9">
            <a:extLst>
              <a:ext uri="{FF2B5EF4-FFF2-40B4-BE49-F238E27FC236}">
                <a16:creationId xmlns:a16="http://schemas.microsoft.com/office/drawing/2014/main" id="{5F27DC2C-CF23-3019-C992-C870EAEB65BD}"/>
              </a:ext>
              <a:ext uri="{C183D7F6-B498-43B3-948B-1728B52AA6E4}">
                <adec:decorative xmlns:adec="http://schemas.microsoft.com/office/drawing/2017/decorative" val="1"/>
              </a:ext>
            </a:extLst>
          </p:cNvPr>
          <p:cNvPicPr>
            <a:picLocks/>
          </p:cNvPicPr>
          <p:nvPr/>
        </p:nvPicPr>
        <p:blipFill>
          <a:blip r:embed="rId2"/>
          <a:stretch>
            <a:fillRect/>
          </a:stretch>
        </p:blipFill>
        <p:spPr>
          <a:xfrm>
            <a:off x="1707993" y="7302072"/>
            <a:ext cx="9144000" cy="8229600"/>
          </a:xfrm>
          <a:prstGeom prst="rect">
            <a:avLst/>
          </a:prstGeom>
          <a:ln w="12700">
            <a:solidFill>
              <a:schemeClr val="tx1"/>
            </a:solidFill>
          </a:ln>
        </p:spPr>
      </p:pic>
      <p:sp>
        <p:nvSpPr>
          <p:cNvPr id="11" name="Rectangle 10">
            <a:extLst>
              <a:ext uri="{FF2B5EF4-FFF2-40B4-BE49-F238E27FC236}">
                <a16:creationId xmlns:a16="http://schemas.microsoft.com/office/drawing/2014/main" id="{C6068D69-46C7-CE78-C3DE-D8FC98F629A5}"/>
              </a:ext>
              <a:ext uri="{C183D7F6-B498-43B3-948B-1728B52AA6E4}">
                <adec:decorative xmlns:adec="http://schemas.microsoft.com/office/drawing/2017/decorative" val="1"/>
              </a:ext>
            </a:extLst>
          </p:cNvPr>
          <p:cNvSpPr/>
          <p:nvPr/>
        </p:nvSpPr>
        <p:spPr>
          <a:xfrm>
            <a:off x="5103779" y="8770614"/>
            <a:ext cx="5474280" cy="538278"/>
          </a:xfrm>
          <a:prstGeom prst="rect">
            <a:avLst/>
          </a:prstGeom>
          <a:noFill/>
          <a:ln w="3810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Rectangle 11">
            <a:extLst>
              <a:ext uri="{FF2B5EF4-FFF2-40B4-BE49-F238E27FC236}">
                <a16:creationId xmlns:a16="http://schemas.microsoft.com/office/drawing/2014/main" id="{70943399-20A5-5AEA-98C8-92E9E4DAF675}"/>
              </a:ext>
              <a:ext uri="{C183D7F6-B498-43B3-948B-1728B52AA6E4}">
                <adec:decorative xmlns:adec="http://schemas.microsoft.com/office/drawing/2017/decorative" val="1"/>
              </a:ext>
            </a:extLst>
          </p:cNvPr>
          <p:cNvSpPr/>
          <p:nvPr/>
        </p:nvSpPr>
        <p:spPr>
          <a:xfrm>
            <a:off x="5103779" y="10785049"/>
            <a:ext cx="5474280" cy="538278"/>
          </a:xfrm>
          <a:prstGeom prst="rect">
            <a:avLst/>
          </a:prstGeom>
          <a:noFill/>
          <a:ln w="3810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Rectangle 12">
            <a:extLst>
              <a:ext uri="{FF2B5EF4-FFF2-40B4-BE49-F238E27FC236}">
                <a16:creationId xmlns:a16="http://schemas.microsoft.com/office/drawing/2014/main" id="{290B6CC5-A000-0BC6-FBD4-6EE28F67B4C7}"/>
              </a:ext>
              <a:ext uri="{C183D7F6-B498-43B3-948B-1728B52AA6E4}">
                <adec:decorative xmlns:adec="http://schemas.microsoft.com/office/drawing/2017/decorative" val="1"/>
              </a:ext>
            </a:extLst>
          </p:cNvPr>
          <p:cNvSpPr/>
          <p:nvPr/>
        </p:nvSpPr>
        <p:spPr>
          <a:xfrm>
            <a:off x="5103779" y="11499010"/>
            <a:ext cx="5474280" cy="538278"/>
          </a:xfrm>
          <a:prstGeom prst="rect">
            <a:avLst/>
          </a:prstGeom>
          <a:noFill/>
          <a:ln w="3810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Rectangle 13">
            <a:extLst>
              <a:ext uri="{FF2B5EF4-FFF2-40B4-BE49-F238E27FC236}">
                <a16:creationId xmlns:a16="http://schemas.microsoft.com/office/drawing/2014/main" id="{AE0B8A68-B897-2806-B040-94CC1D444732}"/>
              </a:ext>
              <a:ext uri="{C183D7F6-B498-43B3-948B-1728B52AA6E4}">
                <adec:decorative xmlns:adec="http://schemas.microsoft.com/office/drawing/2017/decorative" val="1"/>
              </a:ext>
            </a:extLst>
          </p:cNvPr>
          <p:cNvSpPr/>
          <p:nvPr/>
        </p:nvSpPr>
        <p:spPr>
          <a:xfrm>
            <a:off x="5103779" y="12891709"/>
            <a:ext cx="5474280" cy="538278"/>
          </a:xfrm>
          <a:prstGeom prst="rect">
            <a:avLst/>
          </a:prstGeom>
          <a:noFill/>
          <a:ln w="3810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5" name="Rectangle 14">
            <a:extLst>
              <a:ext uri="{FF2B5EF4-FFF2-40B4-BE49-F238E27FC236}">
                <a16:creationId xmlns:a16="http://schemas.microsoft.com/office/drawing/2014/main" id="{9FA398D1-6FC3-6F27-92A1-10E78922A2C4}"/>
              </a:ext>
              <a:ext uri="{C183D7F6-B498-43B3-948B-1728B52AA6E4}">
                <adec:decorative xmlns:adec="http://schemas.microsoft.com/office/drawing/2017/decorative" val="1"/>
              </a:ext>
            </a:extLst>
          </p:cNvPr>
          <p:cNvSpPr/>
          <p:nvPr/>
        </p:nvSpPr>
        <p:spPr>
          <a:xfrm>
            <a:off x="5103779" y="12212971"/>
            <a:ext cx="5474280" cy="538278"/>
          </a:xfrm>
          <a:prstGeom prst="rect">
            <a:avLst/>
          </a:prstGeom>
          <a:noFill/>
          <a:ln w="3810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Rectangle 15">
            <a:extLst>
              <a:ext uri="{FF2B5EF4-FFF2-40B4-BE49-F238E27FC236}">
                <a16:creationId xmlns:a16="http://schemas.microsoft.com/office/drawing/2014/main" id="{9E850F7A-B681-3DE1-E3EB-6F03E3C019CE}"/>
              </a:ext>
              <a:ext uri="{C183D7F6-B498-43B3-948B-1728B52AA6E4}">
                <adec:decorative xmlns:adec="http://schemas.microsoft.com/office/drawing/2017/decorative" val="1"/>
              </a:ext>
            </a:extLst>
          </p:cNvPr>
          <p:cNvSpPr/>
          <p:nvPr/>
        </p:nvSpPr>
        <p:spPr>
          <a:xfrm>
            <a:off x="5038059" y="9465145"/>
            <a:ext cx="1215784" cy="422709"/>
          </a:xfrm>
          <a:prstGeom prst="rect">
            <a:avLst/>
          </a:prstGeom>
          <a:noFill/>
          <a:ln w="3810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7" name="Oval 16">
            <a:extLst>
              <a:ext uri="{FF2B5EF4-FFF2-40B4-BE49-F238E27FC236}">
                <a16:creationId xmlns:a16="http://schemas.microsoft.com/office/drawing/2014/main" id="{6E8BD59E-85BB-3632-8E57-0359A37C966C}"/>
              </a:ext>
              <a:ext uri="{C183D7F6-B498-43B3-948B-1728B52AA6E4}">
                <adec:decorative xmlns:adec="http://schemas.microsoft.com/office/drawing/2017/decorative" val="1"/>
              </a:ext>
            </a:extLst>
          </p:cNvPr>
          <p:cNvSpPr>
            <a:spLocks noChangeAspect="1"/>
          </p:cNvSpPr>
          <p:nvPr/>
        </p:nvSpPr>
        <p:spPr>
          <a:xfrm>
            <a:off x="4555525" y="8760252"/>
            <a:ext cx="548640" cy="548640"/>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latin typeface="Arial" panose="020B0604020202020204" pitchFamily="34" charset="0"/>
              <a:cs typeface="Arial" panose="020B0604020202020204" pitchFamily="34" charset="0"/>
            </a:endParaRPr>
          </a:p>
        </p:txBody>
      </p:sp>
      <p:sp>
        <p:nvSpPr>
          <p:cNvPr id="18" name="Oval 17">
            <a:extLst>
              <a:ext uri="{FF2B5EF4-FFF2-40B4-BE49-F238E27FC236}">
                <a16:creationId xmlns:a16="http://schemas.microsoft.com/office/drawing/2014/main" id="{63171FEE-4AB4-C1C5-0AC4-BB20803AB6E6}"/>
              </a:ext>
              <a:ext uri="{C183D7F6-B498-43B3-948B-1728B52AA6E4}">
                <adec:decorative xmlns:adec="http://schemas.microsoft.com/office/drawing/2017/decorative" val="1"/>
              </a:ext>
            </a:extLst>
          </p:cNvPr>
          <p:cNvSpPr>
            <a:spLocks noChangeAspect="1"/>
          </p:cNvSpPr>
          <p:nvPr/>
        </p:nvSpPr>
        <p:spPr>
          <a:xfrm>
            <a:off x="4555525" y="10774687"/>
            <a:ext cx="548640" cy="548640"/>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latin typeface="Arial" panose="020B0604020202020204" pitchFamily="34" charset="0"/>
              <a:cs typeface="Arial" panose="020B0604020202020204" pitchFamily="34" charset="0"/>
            </a:endParaRPr>
          </a:p>
        </p:txBody>
      </p:sp>
      <p:sp>
        <p:nvSpPr>
          <p:cNvPr id="19" name="Oval 18">
            <a:extLst>
              <a:ext uri="{FF2B5EF4-FFF2-40B4-BE49-F238E27FC236}">
                <a16:creationId xmlns:a16="http://schemas.microsoft.com/office/drawing/2014/main" id="{BB6F3B35-72B6-BEFB-225E-21A860D7F6F8}"/>
              </a:ext>
              <a:ext uri="{C183D7F6-B498-43B3-948B-1728B52AA6E4}">
                <adec:decorative xmlns:adec="http://schemas.microsoft.com/office/drawing/2017/decorative" val="1"/>
              </a:ext>
            </a:extLst>
          </p:cNvPr>
          <p:cNvSpPr>
            <a:spLocks noChangeAspect="1"/>
          </p:cNvSpPr>
          <p:nvPr/>
        </p:nvSpPr>
        <p:spPr>
          <a:xfrm>
            <a:off x="6253843" y="9409505"/>
            <a:ext cx="548640" cy="548640"/>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latin typeface="Arial" panose="020B0604020202020204" pitchFamily="34" charset="0"/>
              <a:cs typeface="Arial" panose="020B0604020202020204" pitchFamily="34" charset="0"/>
            </a:endParaRPr>
          </a:p>
        </p:txBody>
      </p:sp>
      <p:sp>
        <p:nvSpPr>
          <p:cNvPr id="20" name="Oval 19">
            <a:extLst>
              <a:ext uri="{FF2B5EF4-FFF2-40B4-BE49-F238E27FC236}">
                <a16:creationId xmlns:a16="http://schemas.microsoft.com/office/drawing/2014/main" id="{B7E9F706-AB3F-B5F7-5FB8-D7BA204CB17D}"/>
              </a:ext>
              <a:ext uri="{C183D7F6-B498-43B3-948B-1728B52AA6E4}">
                <adec:decorative xmlns:adec="http://schemas.microsoft.com/office/drawing/2017/decorative" val="1"/>
              </a:ext>
            </a:extLst>
          </p:cNvPr>
          <p:cNvSpPr>
            <a:spLocks noChangeAspect="1"/>
          </p:cNvSpPr>
          <p:nvPr/>
        </p:nvSpPr>
        <p:spPr>
          <a:xfrm>
            <a:off x="4555525" y="11488648"/>
            <a:ext cx="548640" cy="548640"/>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latin typeface="Arial" panose="020B0604020202020204" pitchFamily="34" charset="0"/>
              <a:cs typeface="Arial" panose="020B0604020202020204" pitchFamily="34" charset="0"/>
            </a:endParaRPr>
          </a:p>
        </p:txBody>
      </p:sp>
      <p:sp>
        <p:nvSpPr>
          <p:cNvPr id="21" name="Oval 20">
            <a:extLst>
              <a:ext uri="{FF2B5EF4-FFF2-40B4-BE49-F238E27FC236}">
                <a16:creationId xmlns:a16="http://schemas.microsoft.com/office/drawing/2014/main" id="{6B104883-BED1-1645-2AAE-458312846572}"/>
              </a:ext>
              <a:ext uri="{C183D7F6-B498-43B3-948B-1728B52AA6E4}">
                <adec:decorative xmlns:adec="http://schemas.microsoft.com/office/drawing/2017/decorative" val="1"/>
              </a:ext>
            </a:extLst>
          </p:cNvPr>
          <p:cNvSpPr>
            <a:spLocks noChangeAspect="1"/>
          </p:cNvSpPr>
          <p:nvPr/>
        </p:nvSpPr>
        <p:spPr>
          <a:xfrm>
            <a:off x="4555525" y="12198740"/>
            <a:ext cx="548640" cy="548640"/>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latin typeface="Arial" panose="020B0604020202020204" pitchFamily="34" charset="0"/>
              <a:cs typeface="Arial" panose="020B0604020202020204" pitchFamily="34" charset="0"/>
            </a:endParaRPr>
          </a:p>
        </p:txBody>
      </p:sp>
      <p:sp>
        <p:nvSpPr>
          <p:cNvPr id="22" name="Oval 21">
            <a:extLst>
              <a:ext uri="{FF2B5EF4-FFF2-40B4-BE49-F238E27FC236}">
                <a16:creationId xmlns:a16="http://schemas.microsoft.com/office/drawing/2014/main" id="{4741030E-ED39-A9E1-3770-CE3813CF7821}"/>
              </a:ext>
              <a:ext uri="{C183D7F6-B498-43B3-948B-1728B52AA6E4}">
                <adec:decorative xmlns:adec="http://schemas.microsoft.com/office/drawing/2017/decorative" val="1"/>
              </a:ext>
            </a:extLst>
          </p:cNvPr>
          <p:cNvSpPr>
            <a:spLocks noChangeAspect="1"/>
          </p:cNvSpPr>
          <p:nvPr/>
        </p:nvSpPr>
        <p:spPr>
          <a:xfrm>
            <a:off x="4555525" y="12906274"/>
            <a:ext cx="548640" cy="548640"/>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latin typeface="Arial" panose="020B0604020202020204" pitchFamily="34" charset="0"/>
              <a:cs typeface="Arial" panose="020B0604020202020204" pitchFamily="34" charset="0"/>
            </a:endParaRPr>
          </a:p>
        </p:txBody>
      </p:sp>
      <p:sp>
        <p:nvSpPr>
          <p:cNvPr id="5" name="TextBox 4">
            <a:extLst>
              <a:ext uri="{FF2B5EF4-FFF2-40B4-BE49-F238E27FC236}">
                <a16:creationId xmlns:a16="http://schemas.microsoft.com/office/drawing/2014/main" id="{6B0CB92D-DC2A-BA9D-F1E9-3B6D0919D5E4}"/>
              </a:ext>
              <a:ext uri="{C183D7F6-B498-43B3-948B-1728B52AA6E4}">
                <adec:decorative xmlns:adec="http://schemas.microsoft.com/office/drawing/2017/decorative" val="1"/>
              </a:ext>
            </a:extLst>
          </p:cNvPr>
          <p:cNvSpPr txBox="1"/>
          <p:nvPr/>
        </p:nvSpPr>
        <p:spPr>
          <a:xfrm>
            <a:off x="4598107" y="8873101"/>
            <a:ext cx="522514" cy="307777"/>
          </a:xfrm>
          <a:prstGeom prst="rect">
            <a:avLst/>
          </a:prstGeom>
          <a:noFill/>
        </p:spPr>
        <p:txBody>
          <a:bodyPr wrap="square" rtlCol="0">
            <a:spAutoFit/>
          </a:bodyPr>
          <a:lstStyle/>
          <a:p>
            <a:r>
              <a:rPr lang="en-US" sz="1400" dirty="0">
                <a:solidFill>
                  <a:schemeClr val="bg1"/>
                </a:solidFill>
                <a:latin typeface="Arial" panose="020B0604020202020204" pitchFamily="34" charset="0"/>
                <a:cs typeface="Arial" panose="020B0604020202020204" pitchFamily="34" charset="0"/>
              </a:rPr>
              <a:t>126</a:t>
            </a:r>
            <a:endParaRPr lang="en-CA" sz="1400" dirty="0">
              <a:solidFill>
                <a:schemeClr val="bg1"/>
              </a:solidFill>
              <a:latin typeface="Arial" panose="020B0604020202020204" pitchFamily="34" charset="0"/>
              <a:cs typeface="Arial" panose="020B0604020202020204" pitchFamily="34" charset="0"/>
            </a:endParaRPr>
          </a:p>
        </p:txBody>
      </p:sp>
      <p:sp>
        <p:nvSpPr>
          <p:cNvPr id="9" name="TextBox 8">
            <a:extLst>
              <a:ext uri="{FF2B5EF4-FFF2-40B4-BE49-F238E27FC236}">
                <a16:creationId xmlns:a16="http://schemas.microsoft.com/office/drawing/2014/main" id="{B523A155-756C-2F54-33F9-07DAB90E640C}"/>
              </a:ext>
              <a:ext uri="{C183D7F6-B498-43B3-948B-1728B52AA6E4}">
                <adec:decorative xmlns:adec="http://schemas.microsoft.com/office/drawing/2017/decorative" val="1"/>
              </a:ext>
            </a:extLst>
          </p:cNvPr>
          <p:cNvSpPr txBox="1"/>
          <p:nvPr/>
        </p:nvSpPr>
        <p:spPr>
          <a:xfrm>
            <a:off x="6279993" y="9522610"/>
            <a:ext cx="522514" cy="307777"/>
          </a:xfrm>
          <a:prstGeom prst="rect">
            <a:avLst/>
          </a:prstGeom>
          <a:noFill/>
        </p:spPr>
        <p:txBody>
          <a:bodyPr wrap="square" rtlCol="0">
            <a:spAutoFit/>
          </a:bodyPr>
          <a:lstStyle/>
          <a:p>
            <a:r>
              <a:rPr lang="en-US" sz="1400" dirty="0">
                <a:solidFill>
                  <a:schemeClr val="bg1"/>
                </a:solidFill>
                <a:latin typeface="Arial" panose="020B0604020202020204" pitchFamily="34" charset="0"/>
                <a:cs typeface="Arial" panose="020B0604020202020204" pitchFamily="34" charset="0"/>
              </a:rPr>
              <a:t>127</a:t>
            </a:r>
            <a:endParaRPr lang="en-CA" sz="1400" dirty="0">
              <a:solidFill>
                <a:schemeClr val="bg1"/>
              </a:solidFill>
              <a:latin typeface="Arial" panose="020B0604020202020204" pitchFamily="34" charset="0"/>
              <a:cs typeface="Arial" panose="020B0604020202020204" pitchFamily="34" charset="0"/>
            </a:endParaRPr>
          </a:p>
        </p:txBody>
      </p:sp>
      <p:sp>
        <p:nvSpPr>
          <p:cNvPr id="23" name="TextBox 22">
            <a:extLst>
              <a:ext uri="{FF2B5EF4-FFF2-40B4-BE49-F238E27FC236}">
                <a16:creationId xmlns:a16="http://schemas.microsoft.com/office/drawing/2014/main" id="{ECE3FEA9-8275-2561-DA53-C22BC4AFABE6}"/>
              </a:ext>
              <a:ext uri="{C183D7F6-B498-43B3-948B-1728B52AA6E4}">
                <adec:decorative xmlns:adec="http://schemas.microsoft.com/office/drawing/2017/decorative" val="1"/>
              </a:ext>
            </a:extLst>
          </p:cNvPr>
          <p:cNvSpPr txBox="1"/>
          <p:nvPr/>
        </p:nvSpPr>
        <p:spPr>
          <a:xfrm>
            <a:off x="4581265" y="10874125"/>
            <a:ext cx="522514" cy="307777"/>
          </a:xfrm>
          <a:prstGeom prst="rect">
            <a:avLst/>
          </a:prstGeom>
          <a:noFill/>
        </p:spPr>
        <p:txBody>
          <a:bodyPr wrap="square" rtlCol="0">
            <a:spAutoFit/>
          </a:bodyPr>
          <a:lstStyle/>
          <a:p>
            <a:r>
              <a:rPr lang="en-US" sz="1400" dirty="0">
                <a:solidFill>
                  <a:schemeClr val="bg1"/>
                </a:solidFill>
                <a:latin typeface="Arial" panose="020B0604020202020204" pitchFamily="34" charset="0"/>
                <a:cs typeface="Arial" panose="020B0604020202020204" pitchFamily="34" charset="0"/>
              </a:rPr>
              <a:t>128</a:t>
            </a:r>
            <a:endParaRPr lang="en-CA" sz="1400" dirty="0">
              <a:solidFill>
                <a:schemeClr val="bg1"/>
              </a:solidFill>
              <a:latin typeface="Arial" panose="020B0604020202020204" pitchFamily="34" charset="0"/>
              <a:cs typeface="Arial" panose="020B0604020202020204" pitchFamily="34" charset="0"/>
            </a:endParaRPr>
          </a:p>
        </p:txBody>
      </p:sp>
      <p:sp>
        <p:nvSpPr>
          <p:cNvPr id="24" name="TextBox 23">
            <a:extLst>
              <a:ext uri="{FF2B5EF4-FFF2-40B4-BE49-F238E27FC236}">
                <a16:creationId xmlns:a16="http://schemas.microsoft.com/office/drawing/2014/main" id="{F399069B-0D67-1D0C-C2EA-DFDE3A3A4419}"/>
              </a:ext>
              <a:ext uri="{C183D7F6-B498-43B3-948B-1728B52AA6E4}">
                <adec:decorative xmlns:adec="http://schemas.microsoft.com/office/drawing/2017/decorative" val="1"/>
              </a:ext>
            </a:extLst>
          </p:cNvPr>
          <p:cNvSpPr txBox="1"/>
          <p:nvPr/>
        </p:nvSpPr>
        <p:spPr>
          <a:xfrm>
            <a:off x="4581265" y="11609079"/>
            <a:ext cx="522514" cy="307777"/>
          </a:xfrm>
          <a:prstGeom prst="rect">
            <a:avLst/>
          </a:prstGeom>
          <a:noFill/>
        </p:spPr>
        <p:txBody>
          <a:bodyPr wrap="square" rtlCol="0">
            <a:spAutoFit/>
          </a:bodyPr>
          <a:lstStyle/>
          <a:p>
            <a:r>
              <a:rPr lang="en-US" sz="1400" dirty="0">
                <a:solidFill>
                  <a:schemeClr val="bg1"/>
                </a:solidFill>
                <a:latin typeface="Arial" panose="020B0604020202020204" pitchFamily="34" charset="0"/>
                <a:cs typeface="Arial" panose="020B0604020202020204" pitchFamily="34" charset="0"/>
              </a:rPr>
              <a:t>129</a:t>
            </a:r>
            <a:endParaRPr lang="en-CA" sz="1400" dirty="0">
              <a:solidFill>
                <a:schemeClr val="bg1"/>
              </a:solidFill>
              <a:latin typeface="Arial" panose="020B0604020202020204" pitchFamily="34" charset="0"/>
              <a:cs typeface="Arial" panose="020B0604020202020204" pitchFamily="34" charset="0"/>
            </a:endParaRPr>
          </a:p>
        </p:txBody>
      </p:sp>
      <p:sp>
        <p:nvSpPr>
          <p:cNvPr id="25" name="TextBox 24">
            <a:extLst>
              <a:ext uri="{FF2B5EF4-FFF2-40B4-BE49-F238E27FC236}">
                <a16:creationId xmlns:a16="http://schemas.microsoft.com/office/drawing/2014/main" id="{1AB30F05-2DAC-EB5B-91AD-A965052C4100}"/>
              </a:ext>
              <a:ext uri="{C183D7F6-B498-43B3-948B-1728B52AA6E4}">
                <adec:decorative xmlns:adec="http://schemas.microsoft.com/office/drawing/2017/decorative" val="1"/>
              </a:ext>
            </a:extLst>
          </p:cNvPr>
          <p:cNvSpPr txBox="1"/>
          <p:nvPr/>
        </p:nvSpPr>
        <p:spPr>
          <a:xfrm>
            <a:off x="4585600" y="12319171"/>
            <a:ext cx="522514" cy="307777"/>
          </a:xfrm>
          <a:prstGeom prst="rect">
            <a:avLst/>
          </a:prstGeom>
          <a:noFill/>
        </p:spPr>
        <p:txBody>
          <a:bodyPr wrap="square" rtlCol="0">
            <a:spAutoFit/>
          </a:bodyPr>
          <a:lstStyle/>
          <a:p>
            <a:r>
              <a:rPr lang="en-US" sz="1400" dirty="0">
                <a:solidFill>
                  <a:schemeClr val="bg1"/>
                </a:solidFill>
                <a:latin typeface="Arial" panose="020B0604020202020204" pitchFamily="34" charset="0"/>
                <a:cs typeface="Arial" panose="020B0604020202020204" pitchFamily="34" charset="0"/>
              </a:rPr>
              <a:t>130</a:t>
            </a:r>
            <a:endParaRPr lang="en-CA" sz="1400" dirty="0">
              <a:solidFill>
                <a:schemeClr val="bg1"/>
              </a:solidFill>
              <a:latin typeface="Arial" panose="020B0604020202020204" pitchFamily="34" charset="0"/>
              <a:cs typeface="Arial" panose="020B0604020202020204" pitchFamily="34" charset="0"/>
            </a:endParaRPr>
          </a:p>
        </p:txBody>
      </p:sp>
      <p:sp>
        <p:nvSpPr>
          <p:cNvPr id="26" name="TextBox 25">
            <a:extLst>
              <a:ext uri="{FF2B5EF4-FFF2-40B4-BE49-F238E27FC236}">
                <a16:creationId xmlns:a16="http://schemas.microsoft.com/office/drawing/2014/main" id="{D823BC68-12CE-3F50-A007-C4A47C2BC917}"/>
              </a:ext>
              <a:ext uri="{C183D7F6-B498-43B3-948B-1728B52AA6E4}">
                <adec:decorative xmlns:adec="http://schemas.microsoft.com/office/drawing/2017/decorative" val="1"/>
              </a:ext>
            </a:extLst>
          </p:cNvPr>
          <p:cNvSpPr txBox="1"/>
          <p:nvPr/>
        </p:nvSpPr>
        <p:spPr>
          <a:xfrm>
            <a:off x="4587928" y="13026705"/>
            <a:ext cx="522514" cy="307777"/>
          </a:xfrm>
          <a:prstGeom prst="rect">
            <a:avLst/>
          </a:prstGeom>
          <a:noFill/>
        </p:spPr>
        <p:txBody>
          <a:bodyPr wrap="square" rtlCol="0">
            <a:spAutoFit/>
          </a:bodyPr>
          <a:lstStyle/>
          <a:p>
            <a:r>
              <a:rPr lang="en-US" sz="1400" dirty="0">
                <a:solidFill>
                  <a:schemeClr val="bg1"/>
                </a:solidFill>
                <a:latin typeface="Arial" panose="020B0604020202020204" pitchFamily="34" charset="0"/>
                <a:cs typeface="Arial" panose="020B0604020202020204" pitchFamily="34" charset="0"/>
              </a:rPr>
              <a:t>131</a:t>
            </a:r>
            <a:endParaRPr lang="en-CA" sz="1400" dirty="0">
              <a:solidFill>
                <a:schemeClr val="bg1"/>
              </a:solidFill>
              <a:latin typeface="Arial" panose="020B0604020202020204" pitchFamily="34" charset="0"/>
              <a:cs typeface="Arial" panose="020B0604020202020204" pitchFamily="34" charset="0"/>
            </a:endParaRPr>
          </a:p>
        </p:txBody>
      </p:sp>
      <p:sp>
        <p:nvSpPr>
          <p:cNvPr id="3" name="Footer Placeholder 2">
            <a:extLst>
              <a:ext uri="{FF2B5EF4-FFF2-40B4-BE49-F238E27FC236}">
                <a16:creationId xmlns:a16="http://schemas.microsoft.com/office/drawing/2014/main" id="{D43048F2-D549-950B-02EC-514B52B787B6}"/>
              </a:ext>
              <a:ext uri="{C183D7F6-B498-43B3-948B-1728B52AA6E4}">
                <adec:decorative xmlns:adec="http://schemas.microsoft.com/office/drawing/2017/decorative" val="1"/>
              </a:ext>
            </a:extLst>
          </p:cNvPr>
          <p:cNvSpPr>
            <a:spLocks noGrp="1"/>
          </p:cNvSpPr>
          <p:nvPr>
            <p:ph type="ftr" sz="quarter" idx="11"/>
          </p:nvPr>
        </p:nvSpPr>
        <p:spPr/>
        <p:txBody>
          <a:bodyPr/>
          <a:lstStyle/>
          <a:p>
            <a:r>
              <a:rPr lang="en-US"/>
              <a:t>Version 1</a:t>
            </a:r>
          </a:p>
        </p:txBody>
      </p:sp>
      <p:sp>
        <p:nvSpPr>
          <p:cNvPr id="2" name="Date Placeholder 1">
            <a:extLst>
              <a:ext uri="{FF2B5EF4-FFF2-40B4-BE49-F238E27FC236}">
                <a16:creationId xmlns:a16="http://schemas.microsoft.com/office/drawing/2014/main" id="{5D204E39-6370-26C2-B706-E4A0A68EDA44}"/>
              </a:ext>
              <a:ext uri="{C183D7F6-B498-43B3-948B-1728B52AA6E4}">
                <adec:decorative xmlns:adec="http://schemas.microsoft.com/office/drawing/2017/decorative" val="1"/>
              </a:ext>
            </a:extLst>
          </p:cNvPr>
          <p:cNvSpPr>
            <a:spLocks noGrp="1"/>
          </p:cNvSpPr>
          <p:nvPr>
            <p:ph type="dt" sz="half" idx="10"/>
          </p:nvPr>
        </p:nvSpPr>
        <p:spPr/>
        <p:txBody>
          <a:bodyPr/>
          <a:lstStyle/>
          <a:p>
            <a:fld id="{AABB7832-A06D-4E8B-A914-BDD6443ECE72}" type="datetime1">
              <a:rPr lang="en-US" smtClean="0"/>
              <a:t>5/20/2026</a:t>
            </a:fld>
            <a:endParaRPr lang="en-US"/>
          </a:p>
        </p:txBody>
      </p:sp>
      <p:sp>
        <p:nvSpPr>
          <p:cNvPr id="4" name="Slide Number Placeholder 3">
            <a:extLst>
              <a:ext uri="{FF2B5EF4-FFF2-40B4-BE49-F238E27FC236}">
                <a16:creationId xmlns:a16="http://schemas.microsoft.com/office/drawing/2014/main" id="{A7962D99-9CCD-3607-4517-AA0CD3E6B384}"/>
              </a:ext>
              <a:ext uri="{C183D7F6-B498-43B3-948B-1728B52AA6E4}">
                <adec:decorative xmlns:adec="http://schemas.microsoft.com/office/drawing/2017/decorative" val="1"/>
              </a:ext>
            </a:extLst>
          </p:cNvPr>
          <p:cNvSpPr>
            <a:spLocks noGrp="1"/>
          </p:cNvSpPr>
          <p:nvPr>
            <p:ph type="sldNum" sz="quarter" idx="12"/>
          </p:nvPr>
        </p:nvSpPr>
        <p:spPr/>
        <p:txBody>
          <a:bodyPr/>
          <a:lstStyle/>
          <a:p>
            <a:fld id="{A178E8AA-DD40-477F-A66C-355F3DFD5912}" type="slidenum">
              <a:rPr lang="en-US" smtClean="0"/>
              <a:pPr/>
              <a:t>45</a:t>
            </a:fld>
            <a:endParaRPr lang="en-US"/>
          </a:p>
        </p:txBody>
      </p:sp>
    </p:spTree>
    <p:extLst>
      <p:ext uri="{BB962C8B-B14F-4D97-AF65-F5344CB8AC3E}">
        <p14:creationId xmlns:p14="http://schemas.microsoft.com/office/powerpoint/2010/main" val="3860964084"/>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FBCAD2B-291D-B1ED-5557-66907A2DDB4B}"/>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161F1051-BA95-509E-C5D0-470DB4E47EBB}"/>
              </a:ext>
            </a:extLst>
          </p:cNvPr>
          <p:cNvSpPr>
            <a:spLocks noGrp="1"/>
          </p:cNvSpPr>
          <p:nvPr>
            <p:ph type="title"/>
          </p:nvPr>
        </p:nvSpPr>
        <p:spPr/>
        <p:txBody>
          <a:bodyPr>
            <a:noAutofit/>
          </a:bodyPr>
          <a:lstStyle/>
          <a:p>
            <a:r>
              <a:rPr lang="en-US"/>
              <a:t>Register as a Prospective Supplier </a:t>
            </a:r>
            <a:br>
              <a:rPr lang="en-US"/>
            </a:br>
            <a:r>
              <a:rPr lang="en-US"/>
              <a:t>(Part </a:t>
            </a:r>
            <a:r>
              <a:rPr lang="en-US" dirty="0"/>
              <a:t>45 </a:t>
            </a:r>
            <a:r>
              <a:rPr lang="en-US"/>
              <a:t>of </a:t>
            </a:r>
            <a:r>
              <a:rPr lang="en-US" dirty="0"/>
              <a:t>49</a:t>
            </a:r>
            <a:r>
              <a:rPr lang="en-US"/>
              <a:t>)</a:t>
            </a:r>
          </a:p>
        </p:txBody>
      </p:sp>
      <p:sp>
        <p:nvSpPr>
          <p:cNvPr id="7" name="TextBox 6">
            <a:extLst>
              <a:ext uri="{FF2B5EF4-FFF2-40B4-BE49-F238E27FC236}">
                <a16:creationId xmlns:a16="http://schemas.microsoft.com/office/drawing/2014/main" id="{1F36157D-DBE3-3594-AE5B-B02967F483BE}"/>
              </a:ext>
              <a:ext uri="{C183D7F6-B498-43B3-948B-1728B52AA6E4}">
                <adec:decorative xmlns:adec="http://schemas.microsoft.com/office/drawing/2017/decorative" val="0"/>
              </a:ext>
            </a:extLst>
          </p:cNvPr>
          <p:cNvSpPr txBox="1"/>
          <p:nvPr/>
        </p:nvSpPr>
        <p:spPr>
          <a:xfrm>
            <a:off x="4667694" y="1717828"/>
            <a:ext cx="2856613" cy="523220"/>
          </a:xfrm>
          <a:prstGeom prst="rect">
            <a:avLst/>
          </a:prstGeom>
          <a:noFill/>
        </p:spPr>
        <p:txBody>
          <a:bodyPr wrap="square" rtlCol="0">
            <a:spAutoFit/>
          </a:bodyPr>
          <a:lstStyle/>
          <a:p>
            <a:pPr algn="ctr"/>
            <a:r>
              <a:rPr lang="en-US" sz="2800" b="1">
                <a:latin typeface="Arial" panose="020B0604020202020204" pitchFamily="34" charset="0"/>
                <a:cs typeface="Arial" panose="020B0604020202020204" pitchFamily="34" charset="0"/>
              </a:rPr>
              <a:t>INSTRUCTIONS</a:t>
            </a:r>
          </a:p>
        </p:txBody>
      </p:sp>
      <p:sp>
        <p:nvSpPr>
          <p:cNvPr id="6" name="Text Placeholder 5">
            <a:extLst>
              <a:ext uri="{FF2B5EF4-FFF2-40B4-BE49-F238E27FC236}">
                <a16:creationId xmlns:a16="http://schemas.microsoft.com/office/drawing/2014/main" id="{3F50E165-28DA-C6A2-854C-51C6967D8C04}"/>
              </a:ext>
            </a:extLst>
          </p:cNvPr>
          <p:cNvSpPr>
            <a:spLocks noGrp="1"/>
          </p:cNvSpPr>
          <p:nvPr>
            <p:ph type="body" sz="quarter" idx="13"/>
          </p:nvPr>
        </p:nvSpPr>
        <p:spPr/>
        <p:txBody>
          <a:bodyPr>
            <a:normAutofit lnSpcReduction="10000"/>
          </a:bodyPr>
          <a:lstStyle/>
          <a:p>
            <a:pPr marL="971550" indent="-971550">
              <a:buFont typeface="+mj-lt"/>
              <a:buAutoNum type="arabicPeriod" startAt="132"/>
            </a:pPr>
            <a:r>
              <a:rPr lang="en-CA" dirty="0">
                <a:solidFill>
                  <a:srgbClr val="242424"/>
                </a:solidFill>
              </a:rPr>
              <a:t>Enter </a:t>
            </a:r>
            <a:r>
              <a:rPr lang="en-CA" b="1" dirty="0">
                <a:solidFill>
                  <a:srgbClr val="242424"/>
                </a:solidFill>
              </a:rPr>
              <a:t>Phone</a:t>
            </a:r>
            <a:r>
              <a:rPr lang="en-CA" dirty="0">
                <a:solidFill>
                  <a:srgbClr val="242424"/>
                </a:solidFill>
              </a:rPr>
              <a:t>*.</a:t>
            </a:r>
          </a:p>
          <a:p>
            <a:pPr marL="971550" indent="-971550">
              <a:buFont typeface="+mj-lt"/>
              <a:buAutoNum type="arabicPeriod" startAt="132"/>
            </a:pPr>
            <a:r>
              <a:rPr lang="en-CA" dirty="0">
                <a:solidFill>
                  <a:srgbClr val="242424"/>
                </a:solidFill>
              </a:rPr>
              <a:t>Enter </a:t>
            </a:r>
            <a:r>
              <a:rPr lang="en-CA" b="1" dirty="0">
                <a:solidFill>
                  <a:srgbClr val="242424"/>
                </a:solidFill>
              </a:rPr>
              <a:t>Mobile Number </a:t>
            </a:r>
            <a:r>
              <a:rPr lang="en-CA" dirty="0">
                <a:solidFill>
                  <a:srgbClr val="242424"/>
                </a:solidFill>
              </a:rPr>
              <a:t>(optional).</a:t>
            </a:r>
            <a:endParaRPr lang="en-CA" b="1" dirty="0">
              <a:solidFill>
                <a:srgbClr val="242424"/>
              </a:solidFill>
            </a:endParaRPr>
          </a:p>
          <a:p>
            <a:pPr marL="971550" indent="-971550">
              <a:buFont typeface="+mj-lt"/>
              <a:buAutoNum type="arabicPeriod" startAt="132"/>
            </a:pPr>
            <a:r>
              <a:rPr lang="en-CA" dirty="0">
                <a:solidFill>
                  <a:srgbClr val="242424"/>
                </a:solidFill>
              </a:rPr>
              <a:t>Enter </a:t>
            </a:r>
            <a:r>
              <a:rPr lang="en-CA" b="1" dirty="0">
                <a:solidFill>
                  <a:srgbClr val="242424"/>
                </a:solidFill>
              </a:rPr>
              <a:t>Toll Free Phone </a:t>
            </a:r>
            <a:r>
              <a:rPr lang="en-CA" dirty="0">
                <a:solidFill>
                  <a:srgbClr val="242424"/>
                </a:solidFill>
              </a:rPr>
              <a:t>(optional).</a:t>
            </a:r>
            <a:endParaRPr lang="en-CA" b="1" dirty="0">
              <a:solidFill>
                <a:srgbClr val="242424"/>
              </a:solidFill>
            </a:endParaRPr>
          </a:p>
          <a:p>
            <a:pPr marL="971550" indent="-971550">
              <a:buFont typeface="+mj-lt"/>
              <a:buAutoNum type="arabicPeriod" startAt="132"/>
            </a:pPr>
            <a:r>
              <a:rPr lang="en-CA" dirty="0">
                <a:solidFill>
                  <a:srgbClr val="242424"/>
                </a:solidFill>
              </a:rPr>
              <a:t>Enter </a:t>
            </a:r>
            <a:r>
              <a:rPr lang="en-CA" b="1" dirty="0">
                <a:solidFill>
                  <a:srgbClr val="242424"/>
                </a:solidFill>
              </a:rPr>
              <a:t>Fax</a:t>
            </a:r>
            <a:r>
              <a:rPr lang="en-CA" dirty="0">
                <a:solidFill>
                  <a:srgbClr val="242424"/>
                </a:solidFill>
              </a:rPr>
              <a:t> (optional).</a:t>
            </a:r>
          </a:p>
          <a:p>
            <a:pPr marL="971550" indent="-971550">
              <a:buFont typeface="+mj-lt"/>
              <a:buAutoNum type="arabicPeriod" startAt="132"/>
            </a:pPr>
            <a:r>
              <a:rPr lang="en-CA" dirty="0">
                <a:solidFill>
                  <a:srgbClr val="242424"/>
                </a:solidFill>
              </a:rPr>
              <a:t>Check the </a:t>
            </a:r>
            <a:r>
              <a:rPr lang="en-CA" b="1" dirty="0">
                <a:solidFill>
                  <a:srgbClr val="242424"/>
                </a:solidFill>
              </a:rPr>
              <a:t>Create new user account for this contact? </a:t>
            </a:r>
            <a:r>
              <a:rPr lang="en-CA" dirty="0">
                <a:solidFill>
                  <a:srgbClr val="242424"/>
                </a:solidFill>
              </a:rPr>
              <a:t>box. </a:t>
            </a:r>
          </a:p>
          <a:p>
            <a:pPr marL="1028700"/>
            <a:r>
              <a:rPr lang="en-CA" sz="2800" b="1" dirty="0">
                <a:solidFill>
                  <a:srgbClr val="242424"/>
                </a:solidFill>
              </a:rPr>
              <a:t>Note</a:t>
            </a:r>
            <a:r>
              <a:rPr lang="en-CA" sz="2800" dirty="0">
                <a:solidFill>
                  <a:srgbClr val="242424"/>
                </a:solidFill>
              </a:rPr>
              <a:t>:</a:t>
            </a:r>
            <a:r>
              <a:rPr lang="en-CA" sz="2800" b="1" dirty="0">
                <a:solidFill>
                  <a:srgbClr val="242424"/>
                </a:solidFill>
              </a:rPr>
              <a:t> </a:t>
            </a:r>
            <a:r>
              <a:rPr lang="en-CA" sz="2800" dirty="0">
                <a:solidFill>
                  <a:srgbClr val="242424"/>
                </a:solidFill>
              </a:rPr>
              <a:t>This is only applicable if </a:t>
            </a:r>
            <a:r>
              <a:rPr lang="en-CA" sz="2800" i="1" dirty="0">
                <a:solidFill>
                  <a:srgbClr val="242424"/>
                </a:solidFill>
              </a:rPr>
              <a:t>Corporate </a:t>
            </a:r>
            <a:r>
              <a:rPr lang="en-CA" sz="2800" dirty="0">
                <a:solidFill>
                  <a:srgbClr val="242424"/>
                </a:solidFill>
              </a:rPr>
              <a:t>is selected as the </a:t>
            </a:r>
            <a:r>
              <a:rPr lang="en-CA" sz="2800" i="1" dirty="0">
                <a:solidFill>
                  <a:srgbClr val="242424"/>
                </a:solidFill>
              </a:rPr>
              <a:t>Contact Type.</a:t>
            </a:r>
            <a:r>
              <a:rPr lang="en-CA" sz="2800" dirty="0">
                <a:solidFill>
                  <a:srgbClr val="242424"/>
                </a:solidFill>
              </a:rPr>
              <a:t> </a:t>
            </a:r>
            <a:r>
              <a:rPr lang="en-US" sz="2800" dirty="0">
                <a:solidFill>
                  <a:srgbClr val="242424"/>
                </a:solidFill>
              </a:rPr>
              <a:t>If selected, an email inviting the contact to register for an account will be automatically sent to set up login credentials for the contact.</a:t>
            </a:r>
            <a:endParaRPr lang="en-CA" sz="2800" dirty="0">
              <a:solidFill>
                <a:srgbClr val="242424"/>
              </a:solidFill>
            </a:endParaRPr>
          </a:p>
          <a:p>
            <a:pPr marL="971550" indent="-971550">
              <a:buFont typeface="+mj-lt"/>
              <a:buAutoNum type="arabicPeriod" startAt="137"/>
            </a:pPr>
            <a:r>
              <a:rPr lang="en-CA" dirty="0">
                <a:solidFill>
                  <a:srgbClr val="242424"/>
                </a:solidFill>
              </a:rPr>
              <a:t>Click </a:t>
            </a:r>
            <a:r>
              <a:rPr lang="en-CA" b="1" dirty="0">
                <a:solidFill>
                  <a:srgbClr val="242424"/>
                </a:solidFill>
              </a:rPr>
              <a:t>Save Changes</a:t>
            </a:r>
            <a:r>
              <a:rPr lang="en-CA" dirty="0">
                <a:solidFill>
                  <a:srgbClr val="242424"/>
                </a:solidFill>
              </a:rPr>
              <a:t>. </a:t>
            </a:r>
          </a:p>
          <a:p>
            <a:pPr marL="571500" indent="-571500">
              <a:buFont typeface="Arial" panose="020B0604020202020204" pitchFamily="34" charset="0"/>
              <a:buChar char="•"/>
            </a:pPr>
            <a:endParaRPr lang="en-CA" dirty="0">
              <a:solidFill>
                <a:srgbClr val="242424"/>
              </a:solidFill>
            </a:endParaRPr>
          </a:p>
          <a:p>
            <a:pPr marL="571500" indent="-571500">
              <a:buFont typeface="Arial" panose="020B0604020202020204" pitchFamily="34" charset="0"/>
              <a:buChar char="•"/>
            </a:pPr>
            <a:endParaRPr lang="en-CA" dirty="0">
              <a:solidFill>
                <a:srgbClr val="242424"/>
              </a:solidFill>
            </a:endParaRPr>
          </a:p>
          <a:p>
            <a:pPr marL="571500" indent="-571500">
              <a:buFont typeface="Arial" panose="020B0604020202020204" pitchFamily="34" charset="0"/>
              <a:buChar char="•"/>
            </a:pPr>
            <a:endParaRPr lang="en-CA" dirty="0">
              <a:solidFill>
                <a:srgbClr val="242424"/>
              </a:solidFill>
            </a:endParaRPr>
          </a:p>
          <a:p>
            <a:pPr marL="571500" indent="-571500">
              <a:buFont typeface="Arial" panose="020B0604020202020204" pitchFamily="34" charset="0"/>
              <a:buChar char="•"/>
            </a:pPr>
            <a:endParaRPr lang="en-CA" dirty="0">
              <a:solidFill>
                <a:srgbClr val="242424"/>
              </a:solidFill>
            </a:endParaRPr>
          </a:p>
          <a:p>
            <a:pPr marL="457200" indent="-457200">
              <a:buFont typeface="Arial" panose="020B0604020202020204" pitchFamily="34" charset="0"/>
              <a:buChar char="•"/>
            </a:pPr>
            <a:endParaRPr lang="en-CA" sz="2800" dirty="0">
              <a:solidFill>
                <a:srgbClr val="242424"/>
              </a:solidFill>
            </a:endParaRPr>
          </a:p>
          <a:p>
            <a:pPr marL="777240"/>
            <a:endParaRPr lang="en-CA" sz="2800" dirty="0">
              <a:solidFill>
                <a:srgbClr val="242424"/>
              </a:solidFill>
            </a:endParaRPr>
          </a:p>
        </p:txBody>
      </p:sp>
      <p:pic>
        <p:nvPicPr>
          <p:cNvPr id="20" name="Picture 19">
            <a:extLst>
              <a:ext uri="{FF2B5EF4-FFF2-40B4-BE49-F238E27FC236}">
                <a16:creationId xmlns:a16="http://schemas.microsoft.com/office/drawing/2014/main" id="{CEE82CC2-BA68-85F9-EED1-297B8843CB82}"/>
              </a:ext>
              <a:ext uri="{C183D7F6-B498-43B3-948B-1728B52AA6E4}">
                <adec:decorative xmlns:adec="http://schemas.microsoft.com/office/drawing/2017/decorative" val="1"/>
              </a:ext>
            </a:extLst>
          </p:cNvPr>
          <p:cNvPicPr>
            <a:picLocks/>
          </p:cNvPicPr>
          <p:nvPr/>
        </p:nvPicPr>
        <p:blipFill>
          <a:blip r:embed="rId3"/>
          <a:srcRect t="1660" b="1911"/>
          <a:stretch>
            <a:fillRect/>
          </a:stretch>
        </p:blipFill>
        <p:spPr>
          <a:xfrm>
            <a:off x="1981199" y="8011492"/>
            <a:ext cx="8229600" cy="7315200"/>
          </a:xfrm>
          <a:prstGeom prst="rect">
            <a:avLst/>
          </a:prstGeom>
          <a:ln w="12700">
            <a:solidFill>
              <a:schemeClr val="tx1"/>
            </a:solidFill>
          </a:ln>
        </p:spPr>
      </p:pic>
      <p:sp>
        <p:nvSpPr>
          <p:cNvPr id="9" name="Rectangle 8">
            <a:extLst>
              <a:ext uri="{FF2B5EF4-FFF2-40B4-BE49-F238E27FC236}">
                <a16:creationId xmlns:a16="http://schemas.microsoft.com/office/drawing/2014/main" id="{15BB7CE9-984B-F0C2-2D9D-357253A59DEE}"/>
              </a:ext>
              <a:ext uri="{C183D7F6-B498-43B3-948B-1728B52AA6E4}">
                <adec:decorative xmlns:adec="http://schemas.microsoft.com/office/drawing/2017/decorative" val="1"/>
              </a:ext>
            </a:extLst>
          </p:cNvPr>
          <p:cNvSpPr/>
          <p:nvPr/>
        </p:nvSpPr>
        <p:spPr>
          <a:xfrm>
            <a:off x="4997761" y="9472620"/>
            <a:ext cx="4873604" cy="466922"/>
          </a:xfrm>
          <a:prstGeom prst="rect">
            <a:avLst/>
          </a:prstGeom>
          <a:noFill/>
          <a:ln w="3810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0" name="Rectangle 9">
            <a:extLst>
              <a:ext uri="{FF2B5EF4-FFF2-40B4-BE49-F238E27FC236}">
                <a16:creationId xmlns:a16="http://schemas.microsoft.com/office/drawing/2014/main" id="{144582CB-3CE6-1D24-7D21-D36561379B6D}"/>
              </a:ext>
              <a:ext uri="{C183D7F6-B498-43B3-948B-1728B52AA6E4}">
                <adec:decorative xmlns:adec="http://schemas.microsoft.com/office/drawing/2017/decorative" val="1"/>
              </a:ext>
            </a:extLst>
          </p:cNvPr>
          <p:cNvSpPr/>
          <p:nvPr/>
        </p:nvSpPr>
        <p:spPr>
          <a:xfrm>
            <a:off x="5008972" y="10360897"/>
            <a:ext cx="2655478" cy="464902"/>
          </a:xfrm>
          <a:prstGeom prst="rect">
            <a:avLst/>
          </a:prstGeom>
          <a:noFill/>
          <a:ln w="3810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1" name="Rectangle 10">
            <a:extLst>
              <a:ext uri="{FF2B5EF4-FFF2-40B4-BE49-F238E27FC236}">
                <a16:creationId xmlns:a16="http://schemas.microsoft.com/office/drawing/2014/main" id="{CA81F89B-E8B5-7A8C-5060-618AC612EE4C}"/>
              </a:ext>
              <a:ext uri="{C183D7F6-B498-43B3-948B-1728B52AA6E4}">
                <adec:decorative xmlns:adec="http://schemas.microsoft.com/office/drawing/2017/decorative" val="1"/>
              </a:ext>
            </a:extLst>
          </p:cNvPr>
          <p:cNvSpPr/>
          <p:nvPr/>
        </p:nvSpPr>
        <p:spPr>
          <a:xfrm>
            <a:off x="5008973" y="11231169"/>
            <a:ext cx="4873604" cy="454026"/>
          </a:xfrm>
          <a:prstGeom prst="rect">
            <a:avLst/>
          </a:prstGeom>
          <a:noFill/>
          <a:ln w="3810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3" name="Rectangle 12">
            <a:extLst>
              <a:ext uri="{FF2B5EF4-FFF2-40B4-BE49-F238E27FC236}">
                <a16:creationId xmlns:a16="http://schemas.microsoft.com/office/drawing/2014/main" id="{9F8D6B91-CAD6-1B39-0B2C-1397490F09CF}"/>
              </a:ext>
              <a:ext uri="{C183D7F6-B498-43B3-948B-1728B52AA6E4}">
                <adec:decorative xmlns:adec="http://schemas.microsoft.com/office/drawing/2017/decorative" val="1"/>
              </a:ext>
            </a:extLst>
          </p:cNvPr>
          <p:cNvSpPr/>
          <p:nvPr/>
        </p:nvSpPr>
        <p:spPr>
          <a:xfrm>
            <a:off x="4890618" y="13576764"/>
            <a:ext cx="4861395" cy="369528"/>
          </a:xfrm>
          <a:prstGeom prst="rect">
            <a:avLst/>
          </a:prstGeom>
          <a:noFill/>
          <a:ln w="3810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Rectangle 13">
            <a:extLst>
              <a:ext uri="{FF2B5EF4-FFF2-40B4-BE49-F238E27FC236}">
                <a16:creationId xmlns:a16="http://schemas.microsoft.com/office/drawing/2014/main" id="{D35E36EE-F6FF-0FBA-9F8B-401996DCCB63}"/>
              </a:ext>
              <a:ext uri="{C183D7F6-B498-43B3-948B-1728B52AA6E4}">
                <adec:decorative xmlns:adec="http://schemas.microsoft.com/office/drawing/2017/decorative" val="1"/>
              </a:ext>
            </a:extLst>
          </p:cNvPr>
          <p:cNvSpPr/>
          <p:nvPr/>
        </p:nvSpPr>
        <p:spPr>
          <a:xfrm>
            <a:off x="7296878" y="14797617"/>
            <a:ext cx="1747370" cy="455749"/>
          </a:xfrm>
          <a:prstGeom prst="rect">
            <a:avLst/>
          </a:prstGeom>
          <a:noFill/>
          <a:ln w="3810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5" name="Oval 14">
            <a:extLst>
              <a:ext uri="{FF2B5EF4-FFF2-40B4-BE49-F238E27FC236}">
                <a16:creationId xmlns:a16="http://schemas.microsoft.com/office/drawing/2014/main" id="{1412F7B7-1BDF-08F3-A548-3C2CE4789536}"/>
              </a:ext>
              <a:ext uri="{C183D7F6-B498-43B3-948B-1728B52AA6E4}">
                <adec:decorative xmlns:adec="http://schemas.microsoft.com/office/drawing/2017/decorative" val="1"/>
              </a:ext>
            </a:extLst>
          </p:cNvPr>
          <p:cNvSpPr>
            <a:spLocks noChangeAspect="1"/>
          </p:cNvSpPr>
          <p:nvPr/>
        </p:nvSpPr>
        <p:spPr>
          <a:xfrm>
            <a:off x="6748238" y="14752905"/>
            <a:ext cx="548640" cy="548640"/>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latin typeface="Arial" panose="020B0604020202020204" pitchFamily="34" charset="0"/>
              <a:cs typeface="Arial" panose="020B0604020202020204" pitchFamily="34" charset="0"/>
            </a:endParaRPr>
          </a:p>
        </p:txBody>
      </p:sp>
      <p:sp>
        <p:nvSpPr>
          <p:cNvPr id="16" name="Oval 15">
            <a:extLst>
              <a:ext uri="{FF2B5EF4-FFF2-40B4-BE49-F238E27FC236}">
                <a16:creationId xmlns:a16="http://schemas.microsoft.com/office/drawing/2014/main" id="{99FD3D3A-B3B4-28D3-3E9A-2A0BA775B405}"/>
              </a:ext>
              <a:ext uri="{C183D7F6-B498-43B3-948B-1728B52AA6E4}">
                <adec:decorative xmlns:adec="http://schemas.microsoft.com/office/drawing/2017/decorative" val="1"/>
              </a:ext>
            </a:extLst>
          </p:cNvPr>
          <p:cNvSpPr>
            <a:spLocks noChangeAspect="1"/>
          </p:cNvSpPr>
          <p:nvPr/>
        </p:nvSpPr>
        <p:spPr>
          <a:xfrm>
            <a:off x="4439762" y="9424552"/>
            <a:ext cx="548640" cy="548640"/>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latin typeface="Arial" panose="020B0604020202020204" pitchFamily="34" charset="0"/>
              <a:cs typeface="Arial" panose="020B0604020202020204" pitchFamily="34" charset="0"/>
            </a:endParaRPr>
          </a:p>
        </p:txBody>
      </p:sp>
      <p:sp>
        <p:nvSpPr>
          <p:cNvPr id="17" name="Oval 16">
            <a:extLst>
              <a:ext uri="{FF2B5EF4-FFF2-40B4-BE49-F238E27FC236}">
                <a16:creationId xmlns:a16="http://schemas.microsoft.com/office/drawing/2014/main" id="{D836C168-A080-D5C6-9FA3-8E7227917D3C}"/>
              </a:ext>
              <a:ext uri="{C183D7F6-B498-43B3-948B-1728B52AA6E4}">
                <adec:decorative xmlns:adec="http://schemas.microsoft.com/office/drawing/2017/decorative" val="1"/>
              </a:ext>
            </a:extLst>
          </p:cNvPr>
          <p:cNvSpPr>
            <a:spLocks noChangeAspect="1"/>
          </p:cNvSpPr>
          <p:nvPr/>
        </p:nvSpPr>
        <p:spPr>
          <a:xfrm>
            <a:off x="4450973" y="10331004"/>
            <a:ext cx="548640" cy="548640"/>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latin typeface="Arial" panose="020B0604020202020204" pitchFamily="34" charset="0"/>
              <a:cs typeface="Arial" panose="020B0604020202020204" pitchFamily="34" charset="0"/>
            </a:endParaRPr>
          </a:p>
        </p:txBody>
      </p:sp>
      <p:sp>
        <p:nvSpPr>
          <p:cNvPr id="18" name="Oval 17">
            <a:extLst>
              <a:ext uri="{FF2B5EF4-FFF2-40B4-BE49-F238E27FC236}">
                <a16:creationId xmlns:a16="http://schemas.microsoft.com/office/drawing/2014/main" id="{D500AF58-A9E5-7B31-E2DC-38D081451CE5}"/>
              </a:ext>
              <a:ext uri="{C183D7F6-B498-43B3-948B-1728B52AA6E4}">
                <adec:decorative xmlns:adec="http://schemas.microsoft.com/office/drawing/2017/decorative" val="1"/>
              </a:ext>
            </a:extLst>
          </p:cNvPr>
          <p:cNvSpPr>
            <a:spLocks noChangeAspect="1"/>
          </p:cNvSpPr>
          <p:nvPr/>
        </p:nvSpPr>
        <p:spPr>
          <a:xfrm>
            <a:off x="4460332" y="11165121"/>
            <a:ext cx="548640" cy="548640"/>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latin typeface="Arial" panose="020B0604020202020204" pitchFamily="34" charset="0"/>
              <a:cs typeface="Arial" panose="020B0604020202020204" pitchFamily="34" charset="0"/>
            </a:endParaRPr>
          </a:p>
        </p:txBody>
      </p:sp>
      <p:sp>
        <p:nvSpPr>
          <p:cNvPr id="12" name="Oval 11">
            <a:extLst>
              <a:ext uri="{FF2B5EF4-FFF2-40B4-BE49-F238E27FC236}">
                <a16:creationId xmlns:a16="http://schemas.microsoft.com/office/drawing/2014/main" id="{0F3EC3F3-7FF9-3FA9-84DC-CAF86D60D462}"/>
              </a:ext>
              <a:ext uri="{C183D7F6-B498-43B3-948B-1728B52AA6E4}">
                <adec:decorative xmlns:adec="http://schemas.microsoft.com/office/drawing/2017/decorative" val="1"/>
              </a:ext>
            </a:extLst>
          </p:cNvPr>
          <p:cNvSpPr>
            <a:spLocks noChangeAspect="1"/>
          </p:cNvSpPr>
          <p:nvPr/>
        </p:nvSpPr>
        <p:spPr>
          <a:xfrm>
            <a:off x="9752013" y="13487208"/>
            <a:ext cx="548640" cy="548640"/>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dirty="0">
              <a:latin typeface="Arial" panose="020B0604020202020204" pitchFamily="34" charset="0"/>
              <a:cs typeface="Arial" panose="020B0604020202020204" pitchFamily="34" charset="0"/>
            </a:endParaRPr>
          </a:p>
        </p:txBody>
      </p:sp>
      <p:sp>
        <p:nvSpPr>
          <p:cNvPr id="21" name="Rectangle 20">
            <a:extLst>
              <a:ext uri="{FF2B5EF4-FFF2-40B4-BE49-F238E27FC236}">
                <a16:creationId xmlns:a16="http://schemas.microsoft.com/office/drawing/2014/main" id="{8142BDDC-7C7B-6CE7-3141-47F1B504FEFC}"/>
              </a:ext>
              <a:ext uri="{C183D7F6-B498-43B3-948B-1728B52AA6E4}">
                <adec:decorative xmlns:adec="http://schemas.microsoft.com/office/drawing/2017/decorative" val="1"/>
              </a:ext>
            </a:extLst>
          </p:cNvPr>
          <p:cNvSpPr/>
          <p:nvPr/>
        </p:nvSpPr>
        <p:spPr>
          <a:xfrm>
            <a:off x="5024902" y="12090565"/>
            <a:ext cx="4846463" cy="458522"/>
          </a:xfrm>
          <a:prstGeom prst="rect">
            <a:avLst/>
          </a:prstGeom>
          <a:noFill/>
          <a:ln w="3810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Oval 21">
            <a:extLst>
              <a:ext uri="{FF2B5EF4-FFF2-40B4-BE49-F238E27FC236}">
                <a16:creationId xmlns:a16="http://schemas.microsoft.com/office/drawing/2014/main" id="{BD084E63-DA78-F7F7-3AA9-81564ADF0A33}"/>
              </a:ext>
              <a:ext uri="{C183D7F6-B498-43B3-948B-1728B52AA6E4}">
                <adec:decorative xmlns:adec="http://schemas.microsoft.com/office/drawing/2017/decorative" val="1"/>
              </a:ext>
            </a:extLst>
          </p:cNvPr>
          <p:cNvSpPr>
            <a:spLocks noChangeAspect="1"/>
          </p:cNvSpPr>
          <p:nvPr/>
        </p:nvSpPr>
        <p:spPr>
          <a:xfrm>
            <a:off x="4476262" y="12028681"/>
            <a:ext cx="548640" cy="548640"/>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latin typeface="Arial" panose="020B0604020202020204" pitchFamily="34" charset="0"/>
              <a:cs typeface="Arial" panose="020B0604020202020204" pitchFamily="34" charset="0"/>
            </a:endParaRPr>
          </a:p>
        </p:txBody>
      </p:sp>
      <p:sp>
        <p:nvSpPr>
          <p:cNvPr id="8" name="TextBox 7">
            <a:extLst>
              <a:ext uri="{FF2B5EF4-FFF2-40B4-BE49-F238E27FC236}">
                <a16:creationId xmlns:a16="http://schemas.microsoft.com/office/drawing/2014/main" id="{CA2720E5-4560-9467-503B-36BA9E5E072E}"/>
              </a:ext>
              <a:ext uri="{C183D7F6-B498-43B3-948B-1728B52AA6E4}">
                <adec:decorative xmlns:adec="http://schemas.microsoft.com/office/drawing/2017/decorative" val="1"/>
              </a:ext>
            </a:extLst>
          </p:cNvPr>
          <p:cNvSpPr txBox="1"/>
          <p:nvPr/>
        </p:nvSpPr>
        <p:spPr>
          <a:xfrm>
            <a:off x="4475247" y="9535286"/>
            <a:ext cx="522514" cy="307777"/>
          </a:xfrm>
          <a:prstGeom prst="rect">
            <a:avLst/>
          </a:prstGeom>
          <a:noFill/>
        </p:spPr>
        <p:txBody>
          <a:bodyPr wrap="square" rtlCol="0">
            <a:spAutoFit/>
          </a:bodyPr>
          <a:lstStyle/>
          <a:p>
            <a:r>
              <a:rPr lang="en-US" sz="1400" dirty="0">
                <a:solidFill>
                  <a:schemeClr val="bg1"/>
                </a:solidFill>
                <a:latin typeface="Arial" panose="020B0604020202020204" pitchFamily="34" charset="0"/>
                <a:cs typeface="Arial" panose="020B0604020202020204" pitchFamily="34" charset="0"/>
              </a:rPr>
              <a:t>132</a:t>
            </a:r>
            <a:endParaRPr lang="en-CA" sz="1400" dirty="0">
              <a:solidFill>
                <a:schemeClr val="bg1"/>
              </a:solidFill>
              <a:latin typeface="Arial" panose="020B0604020202020204" pitchFamily="34" charset="0"/>
              <a:cs typeface="Arial" panose="020B0604020202020204" pitchFamily="34" charset="0"/>
            </a:endParaRPr>
          </a:p>
        </p:txBody>
      </p:sp>
      <p:sp>
        <p:nvSpPr>
          <p:cNvPr id="19" name="TextBox 18">
            <a:extLst>
              <a:ext uri="{FF2B5EF4-FFF2-40B4-BE49-F238E27FC236}">
                <a16:creationId xmlns:a16="http://schemas.microsoft.com/office/drawing/2014/main" id="{B6783B13-64BC-B43B-4CE2-6CE2DD8839C8}"/>
              </a:ext>
              <a:ext uri="{C183D7F6-B498-43B3-948B-1728B52AA6E4}">
                <adec:decorative xmlns:adec="http://schemas.microsoft.com/office/drawing/2017/decorative" val="1"/>
              </a:ext>
            </a:extLst>
          </p:cNvPr>
          <p:cNvSpPr txBox="1"/>
          <p:nvPr/>
        </p:nvSpPr>
        <p:spPr>
          <a:xfrm>
            <a:off x="4486458" y="10437887"/>
            <a:ext cx="522514" cy="307777"/>
          </a:xfrm>
          <a:prstGeom prst="rect">
            <a:avLst/>
          </a:prstGeom>
          <a:noFill/>
        </p:spPr>
        <p:txBody>
          <a:bodyPr wrap="square" rtlCol="0">
            <a:spAutoFit/>
          </a:bodyPr>
          <a:lstStyle/>
          <a:p>
            <a:r>
              <a:rPr lang="en-US" sz="1400" dirty="0">
                <a:solidFill>
                  <a:schemeClr val="bg1"/>
                </a:solidFill>
                <a:latin typeface="Arial" panose="020B0604020202020204" pitchFamily="34" charset="0"/>
                <a:cs typeface="Arial" panose="020B0604020202020204" pitchFamily="34" charset="0"/>
              </a:rPr>
              <a:t>133</a:t>
            </a:r>
            <a:endParaRPr lang="en-CA" sz="1400" dirty="0">
              <a:solidFill>
                <a:schemeClr val="bg1"/>
              </a:solidFill>
              <a:latin typeface="Arial" panose="020B0604020202020204" pitchFamily="34" charset="0"/>
              <a:cs typeface="Arial" panose="020B0604020202020204" pitchFamily="34" charset="0"/>
            </a:endParaRPr>
          </a:p>
        </p:txBody>
      </p:sp>
      <p:sp>
        <p:nvSpPr>
          <p:cNvPr id="23" name="TextBox 22">
            <a:extLst>
              <a:ext uri="{FF2B5EF4-FFF2-40B4-BE49-F238E27FC236}">
                <a16:creationId xmlns:a16="http://schemas.microsoft.com/office/drawing/2014/main" id="{E14D6DF3-A790-CDBB-3A51-80FB5DB4ABFC}"/>
              </a:ext>
              <a:ext uri="{C183D7F6-B498-43B3-948B-1728B52AA6E4}">
                <adec:decorative xmlns:adec="http://schemas.microsoft.com/office/drawing/2017/decorative" val="1"/>
              </a:ext>
            </a:extLst>
          </p:cNvPr>
          <p:cNvSpPr txBox="1"/>
          <p:nvPr/>
        </p:nvSpPr>
        <p:spPr>
          <a:xfrm>
            <a:off x="4502388" y="11279168"/>
            <a:ext cx="522514" cy="307777"/>
          </a:xfrm>
          <a:prstGeom prst="rect">
            <a:avLst/>
          </a:prstGeom>
          <a:noFill/>
        </p:spPr>
        <p:txBody>
          <a:bodyPr wrap="square" rtlCol="0">
            <a:spAutoFit/>
          </a:bodyPr>
          <a:lstStyle/>
          <a:p>
            <a:r>
              <a:rPr lang="en-US" sz="1400" dirty="0">
                <a:solidFill>
                  <a:schemeClr val="bg1"/>
                </a:solidFill>
                <a:latin typeface="Arial" panose="020B0604020202020204" pitchFamily="34" charset="0"/>
                <a:cs typeface="Arial" panose="020B0604020202020204" pitchFamily="34" charset="0"/>
              </a:rPr>
              <a:t>134</a:t>
            </a:r>
            <a:endParaRPr lang="en-CA" sz="1400" dirty="0">
              <a:solidFill>
                <a:schemeClr val="bg1"/>
              </a:solidFill>
              <a:latin typeface="Arial" panose="020B0604020202020204" pitchFamily="34" charset="0"/>
              <a:cs typeface="Arial" panose="020B0604020202020204" pitchFamily="34" charset="0"/>
            </a:endParaRPr>
          </a:p>
        </p:txBody>
      </p:sp>
      <p:sp>
        <p:nvSpPr>
          <p:cNvPr id="24" name="TextBox 23">
            <a:extLst>
              <a:ext uri="{FF2B5EF4-FFF2-40B4-BE49-F238E27FC236}">
                <a16:creationId xmlns:a16="http://schemas.microsoft.com/office/drawing/2014/main" id="{21C203DD-0D7E-58FD-10E5-54E1C384281D}"/>
              </a:ext>
              <a:ext uri="{C183D7F6-B498-43B3-948B-1728B52AA6E4}">
                <adec:decorative xmlns:adec="http://schemas.microsoft.com/office/drawing/2017/decorative" val="1"/>
              </a:ext>
            </a:extLst>
          </p:cNvPr>
          <p:cNvSpPr txBox="1"/>
          <p:nvPr/>
        </p:nvSpPr>
        <p:spPr>
          <a:xfrm>
            <a:off x="4507107" y="12158733"/>
            <a:ext cx="522514" cy="307777"/>
          </a:xfrm>
          <a:prstGeom prst="rect">
            <a:avLst/>
          </a:prstGeom>
          <a:noFill/>
        </p:spPr>
        <p:txBody>
          <a:bodyPr wrap="square" rtlCol="0">
            <a:spAutoFit/>
          </a:bodyPr>
          <a:lstStyle/>
          <a:p>
            <a:r>
              <a:rPr lang="en-US" sz="1400" dirty="0">
                <a:solidFill>
                  <a:schemeClr val="bg1"/>
                </a:solidFill>
                <a:latin typeface="Arial" panose="020B0604020202020204" pitchFamily="34" charset="0"/>
                <a:cs typeface="Arial" panose="020B0604020202020204" pitchFamily="34" charset="0"/>
              </a:rPr>
              <a:t>135</a:t>
            </a:r>
            <a:endParaRPr lang="en-CA" sz="1400" dirty="0">
              <a:solidFill>
                <a:schemeClr val="bg1"/>
              </a:solidFill>
              <a:latin typeface="Arial" panose="020B0604020202020204" pitchFamily="34" charset="0"/>
              <a:cs typeface="Arial" panose="020B0604020202020204" pitchFamily="34" charset="0"/>
            </a:endParaRPr>
          </a:p>
        </p:txBody>
      </p:sp>
      <p:sp>
        <p:nvSpPr>
          <p:cNvPr id="25" name="TextBox 24">
            <a:extLst>
              <a:ext uri="{FF2B5EF4-FFF2-40B4-BE49-F238E27FC236}">
                <a16:creationId xmlns:a16="http://schemas.microsoft.com/office/drawing/2014/main" id="{E7F757C8-25BD-6A0B-6CEE-0EE4E5E953DD}"/>
              </a:ext>
              <a:ext uri="{C183D7F6-B498-43B3-948B-1728B52AA6E4}">
                <adec:decorative xmlns:adec="http://schemas.microsoft.com/office/drawing/2017/decorative" val="1"/>
              </a:ext>
            </a:extLst>
          </p:cNvPr>
          <p:cNvSpPr txBox="1"/>
          <p:nvPr/>
        </p:nvSpPr>
        <p:spPr>
          <a:xfrm>
            <a:off x="9778139" y="13607639"/>
            <a:ext cx="522514" cy="307777"/>
          </a:xfrm>
          <a:prstGeom prst="rect">
            <a:avLst/>
          </a:prstGeom>
          <a:noFill/>
        </p:spPr>
        <p:txBody>
          <a:bodyPr wrap="square" rtlCol="0">
            <a:spAutoFit/>
          </a:bodyPr>
          <a:lstStyle/>
          <a:p>
            <a:r>
              <a:rPr lang="en-US" sz="1400" dirty="0">
                <a:solidFill>
                  <a:schemeClr val="bg1"/>
                </a:solidFill>
                <a:latin typeface="Arial" panose="020B0604020202020204" pitchFamily="34" charset="0"/>
                <a:cs typeface="Arial" panose="020B0604020202020204" pitchFamily="34" charset="0"/>
              </a:rPr>
              <a:t>136</a:t>
            </a:r>
            <a:endParaRPr lang="en-CA" sz="1400" dirty="0">
              <a:solidFill>
                <a:schemeClr val="bg1"/>
              </a:solidFill>
              <a:latin typeface="Arial" panose="020B0604020202020204" pitchFamily="34" charset="0"/>
              <a:cs typeface="Arial" panose="020B0604020202020204" pitchFamily="34" charset="0"/>
            </a:endParaRPr>
          </a:p>
        </p:txBody>
      </p:sp>
      <p:sp>
        <p:nvSpPr>
          <p:cNvPr id="26" name="TextBox 25">
            <a:extLst>
              <a:ext uri="{FF2B5EF4-FFF2-40B4-BE49-F238E27FC236}">
                <a16:creationId xmlns:a16="http://schemas.microsoft.com/office/drawing/2014/main" id="{B44B9E78-894C-122D-4071-F9618919240C}"/>
              </a:ext>
              <a:ext uri="{C183D7F6-B498-43B3-948B-1728B52AA6E4}">
                <adec:decorative xmlns:adec="http://schemas.microsoft.com/office/drawing/2017/decorative" val="1"/>
              </a:ext>
            </a:extLst>
          </p:cNvPr>
          <p:cNvSpPr txBox="1"/>
          <p:nvPr/>
        </p:nvSpPr>
        <p:spPr>
          <a:xfrm>
            <a:off x="6774364" y="14890186"/>
            <a:ext cx="522514" cy="307777"/>
          </a:xfrm>
          <a:prstGeom prst="rect">
            <a:avLst/>
          </a:prstGeom>
          <a:noFill/>
        </p:spPr>
        <p:txBody>
          <a:bodyPr wrap="square" rtlCol="0">
            <a:spAutoFit/>
          </a:bodyPr>
          <a:lstStyle/>
          <a:p>
            <a:r>
              <a:rPr lang="en-US" sz="1400" dirty="0">
                <a:solidFill>
                  <a:schemeClr val="bg1"/>
                </a:solidFill>
                <a:latin typeface="Arial" panose="020B0604020202020204" pitchFamily="34" charset="0"/>
                <a:cs typeface="Arial" panose="020B0604020202020204" pitchFamily="34" charset="0"/>
              </a:rPr>
              <a:t>137</a:t>
            </a:r>
            <a:endParaRPr lang="en-CA" sz="1400" dirty="0">
              <a:solidFill>
                <a:schemeClr val="bg1"/>
              </a:solidFill>
              <a:latin typeface="Arial" panose="020B0604020202020204" pitchFamily="34" charset="0"/>
              <a:cs typeface="Arial" panose="020B0604020202020204" pitchFamily="34" charset="0"/>
            </a:endParaRPr>
          </a:p>
        </p:txBody>
      </p:sp>
      <p:sp>
        <p:nvSpPr>
          <p:cNvPr id="2" name="Date Placeholder 1">
            <a:extLst>
              <a:ext uri="{FF2B5EF4-FFF2-40B4-BE49-F238E27FC236}">
                <a16:creationId xmlns:a16="http://schemas.microsoft.com/office/drawing/2014/main" id="{DCD1A2A9-1B0E-7BAB-E843-6E9E8F5BDD32}"/>
              </a:ext>
              <a:ext uri="{C183D7F6-B498-43B3-948B-1728B52AA6E4}">
                <adec:decorative xmlns:adec="http://schemas.microsoft.com/office/drawing/2017/decorative" val="1"/>
              </a:ext>
            </a:extLst>
          </p:cNvPr>
          <p:cNvSpPr>
            <a:spLocks noGrp="1"/>
          </p:cNvSpPr>
          <p:nvPr>
            <p:ph type="dt" sz="half" idx="10"/>
          </p:nvPr>
        </p:nvSpPr>
        <p:spPr/>
        <p:txBody>
          <a:bodyPr/>
          <a:lstStyle/>
          <a:p>
            <a:fld id="{AABB7832-A06D-4E8B-A914-BDD6443ECE72}" type="datetime1">
              <a:rPr lang="en-US" smtClean="0"/>
              <a:t>5/20/2026</a:t>
            </a:fld>
            <a:endParaRPr lang="en-US"/>
          </a:p>
        </p:txBody>
      </p:sp>
      <p:sp>
        <p:nvSpPr>
          <p:cNvPr id="3" name="Footer Placeholder 2">
            <a:extLst>
              <a:ext uri="{FF2B5EF4-FFF2-40B4-BE49-F238E27FC236}">
                <a16:creationId xmlns:a16="http://schemas.microsoft.com/office/drawing/2014/main" id="{4A8485C2-2CFD-94FE-5C41-31868B374A71}"/>
              </a:ext>
              <a:ext uri="{C183D7F6-B498-43B3-948B-1728B52AA6E4}">
                <adec:decorative xmlns:adec="http://schemas.microsoft.com/office/drawing/2017/decorative" val="1"/>
              </a:ext>
            </a:extLst>
          </p:cNvPr>
          <p:cNvSpPr>
            <a:spLocks noGrp="1"/>
          </p:cNvSpPr>
          <p:nvPr>
            <p:ph type="ftr" sz="quarter" idx="11"/>
          </p:nvPr>
        </p:nvSpPr>
        <p:spPr/>
        <p:txBody>
          <a:bodyPr/>
          <a:lstStyle/>
          <a:p>
            <a:r>
              <a:rPr lang="en-US"/>
              <a:t>Version 1</a:t>
            </a:r>
          </a:p>
        </p:txBody>
      </p:sp>
      <p:sp>
        <p:nvSpPr>
          <p:cNvPr id="4" name="Slide Number Placeholder 3">
            <a:extLst>
              <a:ext uri="{FF2B5EF4-FFF2-40B4-BE49-F238E27FC236}">
                <a16:creationId xmlns:a16="http://schemas.microsoft.com/office/drawing/2014/main" id="{400D2623-BA1A-678D-0FC7-619470FFC2E9}"/>
              </a:ext>
              <a:ext uri="{C183D7F6-B498-43B3-948B-1728B52AA6E4}">
                <adec:decorative xmlns:adec="http://schemas.microsoft.com/office/drawing/2017/decorative" val="1"/>
              </a:ext>
            </a:extLst>
          </p:cNvPr>
          <p:cNvSpPr>
            <a:spLocks noGrp="1"/>
          </p:cNvSpPr>
          <p:nvPr>
            <p:ph type="sldNum" sz="quarter" idx="12"/>
          </p:nvPr>
        </p:nvSpPr>
        <p:spPr/>
        <p:txBody>
          <a:bodyPr/>
          <a:lstStyle/>
          <a:p>
            <a:fld id="{A178E8AA-DD40-477F-A66C-355F3DFD5912}" type="slidenum">
              <a:rPr lang="en-US" smtClean="0"/>
              <a:pPr/>
              <a:t>46</a:t>
            </a:fld>
            <a:endParaRPr lang="en-US"/>
          </a:p>
        </p:txBody>
      </p:sp>
    </p:spTree>
    <p:extLst>
      <p:ext uri="{BB962C8B-B14F-4D97-AF65-F5344CB8AC3E}">
        <p14:creationId xmlns:p14="http://schemas.microsoft.com/office/powerpoint/2010/main" val="1554560673"/>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AAF1CAA-0046-ECFF-390A-5C567819B890}"/>
            </a:ext>
          </a:extLst>
        </p:cNvPr>
        <p:cNvGrpSpPr/>
        <p:nvPr/>
      </p:nvGrpSpPr>
      <p:grpSpPr>
        <a:xfrm>
          <a:off x="0" y="0"/>
          <a:ext cx="0" cy="0"/>
          <a:chOff x="0" y="0"/>
          <a:chExt cx="0" cy="0"/>
        </a:xfrm>
      </p:grpSpPr>
      <p:sp>
        <p:nvSpPr>
          <p:cNvPr id="7" name="Title 4">
            <a:extLst>
              <a:ext uri="{FF2B5EF4-FFF2-40B4-BE49-F238E27FC236}">
                <a16:creationId xmlns:a16="http://schemas.microsoft.com/office/drawing/2014/main" id="{06D3F84B-3E90-CE2D-DBF7-22B587534780}"/>
              </a:ext>
            </a:extLst>
          </p:cNvPr>
          <p:cNvSpPr>
            <a:spLocks noGrp="1"/>
          </p:cNvSpPr>
          <p:nvPr>
            <p:ph type="title"/>
          </p:nvPr>
        </p:nvSpPr>
        <p:spPr>
          <a:xfrm>
            <a:off x="838199" y="792148"/>
            <a:ext cx="10515600" cy="808698"/>
          </a:xfrm>
        </p:spPr>
        <p:txBody>
          <a:bodyPr>
            <a:noAutofit/>
          </a:bodyPr>
          <a:lstStyle/>
          <a:p>
            <a:r>
              <a:rPr lang="en-US"/>
              <a:t>Register as a Prospective Supplier </a:t>
            </a:r>
            <a:br>
              <a:rPr lang="en-US"/>
            </a:br>
            <a:r>
              <a:rPr lang="en-US"/>
              <a:t>(Part </a:t>
            </a:r>
            <a:r>
              <a:rPr lang="en-US" dirty="0"/>
              <a:t>46 </a:t>
            </a:r>
            <a:r>
              <a:rPr lang="en-US"/>
              <a:t>of </a:t>
            </a:r>
            <a:r>
              <a:rPr lang="en-US" dirty="0"/>
              <a:t>49</a:t>
            </a:r>
            <a:r>
              <a:rPr lang="en-US"/>
              <a:t>)</a:t>
            </a:r>
          </a:p>
        </p:txBody>
      </p:sp>
      <p:sp>
        <p:nvSpPr>
          <p:cNvPr id="9" name="TextBox 8">
            <a:extLst>
              <a:ext uri="{FF2B5EF4-FFF2-40B4-BE49-F238E27FC236}">
                <a16:creationId xmlns:a16="http://schemas.microsoft.com/office/drawing/2014/main" id="{3C763D3D-811F-7F73-98D6-6BA78342311B}"/>
              </a:ext>
              <a:ext uri="{C183D7F6-B498-43B3-948B-1728B52AA6E4}">
                <adec:decorative xmlns:adec="http://schemas.microsoft.com/office/drawing/2017/decorative" val="0"/>
              </a:ext>
            </a:extLst>
          </p:cNvPr>
          <p:cNvSpPr txBox="1"/>
          <p:nvPr/>
        </p:nvSpPr>
        <p:spPr>
          <a:xfrm>
            <a:off x="4558594" y="1717828"/>
            <a:ext cx="2965713" cy="523220"/>
          </a:xfrm>
          <a:prstGeom prst="rect">
            <a:avLst/>
          </a:prstGeom>
          <a:noFill/>
        </p:spPr>
        <p:txBody>
          <a:bodyPr wrap="square" rtlCol="0">
            <a:spAutoFit/>
          </a:bodyPr>
          <a:lstStyle/>
          <a:p>
            <a:pPr algn="ctr"/>
            <a:r>
              <a:rPr lang="en-US" sz="2800" b="1">
                <a:latin typeface="Arial" panose="020B0604020202020204" pitchFamily="34" charset="0"/>
                <a:cs typeface="Arial" panose="020B0604020202020204" pitchFamily="34" charset="0"/>
              </a:rPr>
              <a:t>INSTRUCTIONS</a:t>
            </a:r>
          </a:p>
        </p:txBody>
      </p:sp>
      <p:sp>
        <p:nvSpPr>
          <p:cNvPr id="6" name="Text Placeholder 5">
            <a:extLst>
              <a:ext uri="{FF2B5EF4-FFF2-40B4-BE49-F238E27FC236}">
                <a16:creationId xmlns:a16="http://schemas.microsoft.com/office/drawing/2014/main" id="{8369E40D-9206-AA67-A523-7A84801BC832}"/>
              </a:ext>
            </a:extLst>
          </p:cNvPr>
          <p:cNvSpPr>
            <a:spLocks noGrp="1"/>
          </p:cNvSpPr>
          <p:nvPr>
            <p:ph type="body" sz="quarter" idx="13"/>
          </p:nvPr>
        </p:nvSpPr>
        <p:spPr/>
        <p:txBody>
          <a:bodyPr/>
          <a:lstStyle/>
          <a:p>
            <a:pPr marL="1028700" indent="-1028700">
              <a:buFont typeface="+mj-lt"/>
              <a:buAutoNum type="arabicPeriod" startAt="138"/>
            </a:pPr>
            <a:r>
              <a:rPr lang="en-US" dirty="0">
                <a:solidFill>
                  <a:srgbClr val="242424"/>
                </a:solidFill>
              </a:rPr>
              <a:t>Review </a:t>
            </a:r>
            <a:r>
              <a:rPr lang="en-US" b="1" dirty="0">
                <a:solidFill>
                  <a:srgbClr val="242424"/>
                </a:solidFill>
              </a:rPr>
              <a:t>success</a:t>
            </a:r>
            <a:r>
              <a:rPr lang="en-US" dirty="0">
                <a:solidFill>
                  <a:srgbClr val="242424"/>
                </a:solidFill>
              </a:rPr>
              <a:t> notification. </a:t>
            </a:r>
          </a:p>
          <a:p>
            <a:pPr marL="1028700" indent="-1028700">
              <a:buFont typeface="+mj-lt"/>
              <a:buAutoNum type="arabicPeriod" startAt="138"/>
            </a:pPr>
            <a:r>
              <a:rPr lang="en-US" dirty="0">
                <a:solidFill>
                  <a:srgbClr val="242424"/>
                </a:solidFill>
              </a:rPr>
              <a:t>Review added </a:t>
            </a:r>
            <a:r>
              <a:rPr lang="en-US" b="1" dirty="0">
                <a:solidFill>
                  <a:srgbClr val="242424"/>
                </a:solidFill>
              </a:rPr>
              <a:t>Contact</a:t>
            </a:r>
            <a:r>
              <a:rPr lang="en-US" dirty="0">
                <a:solidFill>
                  <a:srgbClr val="242424"/>
                </a:solidFill>
              </a:rPr>
              <a:t>. </a:t>
            </a:r>
          </a:p>
          <a:p>
            <a:pPr marL="1028700"/>
            <a:r>
              <a:rPr lang="en-CA" sz="2800" b="1" dirty="0">
                <a:solidFill>
                  <a:srgbClr val="242424"/>
                </a:solidFill>
              </a:rPr>
              <a:t>Note</a:t>
            </a:r>
            <a:r>
              <a:rPr lang="en-CA" sz="2800" dirty="0">
                <a:solidFill>
                  <a:srgbClr val="242424"/>
                </a:solidFill>
              </a:rPr>
              <a:t>:</a:t>
            </a:r>
            <a:r>
              <a:rPr lang="en-CA" sz="2800" b="1" dirty="0">
                <a:solidFill>
                  <a:srgbClr val="242424"/>
                </a:solidFill>
              </a:rPr>
              <a:t> </a:t>
            </a:r>
            <a:r>
              <a:rPr lang="en-CA" sz="2800" dirty="0">
                <a:solidFill>
                  <a:srgbClr val="242424"/>
                </a:solidFill>
              </a:rPr>
              <a:t>The </a:t>
            </a:r>
            <a:r>
              <a:rPr lang="en-CA" sz="2800" i="1" dirty="0">
                <a:solidFill>
                  <a:srgbClr val="242424"/>
                </a:solidFill>
              </a:rPr>
              <a:t>Step Complete </a:t>
            </a:r>
            <a:r>
              <a:rPr lang="en-CA" sz="2800" dirty="0">
                <a:solidFill>
                  <a:srgbClr val="242424"/>
                </a:solidFill>
              </a:rPr>
              <a:t>icon will be visible next to the </a:t>
            </a:r>
            <a:r>
              <a:rPr lang="en-CA" sz="2800" i="1" dirty="0">
                <a:solidFill>
                  <a:srgbClr val="242424"/>
                </a:solidFill>
              </a:rPr>
              <a:t>Contacts</a:t>
            </a:r>
            <a:r>
              <a:rPr lang="en-CA" sz="2800" dirty="0">
                <a:solidFill>
                  <a:srgbClr val="242424"/>
                </a:solidFill>
              </a:rPr>
              <a:t> tab. </a:t>
            </a:r>
          </a:p>
          <a:p>
            <a:pPr marL="1028700" indent="-1028700">
              <a:buFont typeface="+mj-lt"/>
              <a:buAutoNum type="arabicPeriod" startAt="140"/>
            </a:pPr>
            <a:r>
              <a:rPr lang="en-CA" dirty="0">
                <a:solidFill>
                  <a:srgbClr val="242424"/>
                </a:solidFill>
              </a:rPr>
              <a:t>Click </a:t>
            </a:r>
            <a:r>
              <a:rPr lang="en-CA" b="1" dirty="0">
                <a:solidFill>
                  <a:srgbClr val="242424"/>
                </a:solidFill>
              </a:rPr>
              <a:t>Next</a:t>
            </a:r>
            <a:r>
              <a:rPr lang="en-CA" dirty="0">
                <a:solidFill>
                  <a:srgbClr val="242424"/>
                </a:solidFill>
              </a:rPr>
              <a:t>.</a:t>
            </a:r>
          </a:p>
        </p:txBody>
      </p:sp>
      <p:pic>
        <p:nvPicPr>
          <p:cNvPr id="8" name="Picture 7">
            <a:extLst>
              <a:ext uri="{FF2B5EF4-FFF2-40B4-BE49-F238E27FC236}">
                <a16:creationId xmlns:a16="http://schemas.microsoft.com/office/drawing/2014/main" id="{C2B89BAB-DBAC-4E38-2E65-4D9FA232AD90}"/>
              </a:ext>
              <a:ext uri="{C183D7F6-B498-43B3-948B-1728B52AA6E4}">
                <adec:decorative xmlns:adec="http://schemas.microsoft.com/office/drawing/2017/decorative" val="1"/>
              </a:ext>
            </a:extLst>
          </p:cNvPr>
          <p:cNvPicPr>
            <a:picLocks/>
          </p:cNvPicPr>
          <p:nvPr/>
        </p:nvPicPr>
        <p:blipFill>
          <a:blip r:embed="rId3"/>
          <a:stretch>
            <a:fillRect/>
          </a:stretch>
        </p:blipFill>
        <p:spPr>
          <a:xfrm>
            <a:off x="1093609" y="5384863"/>
            <a:ext cx="10058400" cy="4572000"/>
          </a:xfrm>
          <a:prstGeom prst="rect">
            <a:avLst/>
          </a:prstGeom>
          <a:ln w="12700">
            <a:solidFill>
              <a:schemeClr val="tx1"/>
            </a:solidFill>
          </a:ln>
        </p:spPr>
      </p:pic>
      <p:sp>
        <p:nvSpPr>
          <p:cNvPr id="10" name="Rectangle 9">
            <a:extLst>
              <a:ext uri="{FF2B5EF4-FFF2-40B4-BE49-F238E27FC236}">
                <a16:creationId xmlns:a16="http://schemas.microsoft.com/office/drawing/2014/main" id="{C179952B-940D-624C-B45F-430E88B798F5}"/>
              </a:ext>
              <a:ext uri="{C183D7F6-B498-43B3-948B-1728B52AA6E4}">
                <adec:decorative xmlns:adec="http://schemas.microsoft.com/office/drawing/2017/decorative" val="1"/>
              </a:ext>
            </a:extLst>
          </p:cNvPr>
          <p:cNvSpPr/>
          <p:nvPr/>
        </p:nvSpPr>
        <p:spPr>
          <a:xfrm>
            <a:off x="6925798" y="5523793"/>
            <a:ext cx="2375981" cy="593722"/>
          </a:xfrm>
          <a:prstGeom prst="rect">
            <a:avLst/>
          </a:prstGeom>
          <a:noFill/>
          <a:ln w="3810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1" name="Rectangle 10">
            <a:extLst>
              <a:ext uri="{FF2B5EF4-FFF2-40B4-BE49-F238E27FC236}">
                <a16:creationId xmlns:a16="http://schemas.microsoft.com/office/drawing/2014/main" id="{9FF3B547-F575-9C27-5FB3-B9C2E6EDF7FE}"/>
              </a:ext>
              <a:ext uri="{C183D7F6-B498-43B3-948B-1728B52AA6E4}">
                <adec:decorative xmlns:adec="http://schemas.microsoft.com/office/drawing/2017/decorative" val="1"/>
              </a:ext>
            </a:extLst>
          </p:cNvPr>
          <p:cNvSpPr/>
          <p:nvPr/>
        </p:nvSpPr>
        <p:spPr>
          <a:xfrm>
            <a:off x="3133545" y="8290134"/>
            <a:ext cx="7772994" cy="668335"/>
          </a:xfrm>
          <a:prstGeom prst="rect">
            <a:avLst/>
          </a:prstGeom>
          <a:noFill/>
          <a:ln w="3810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Oval 11">
            <a:extLst>
              <a:ext uri="{FF2B5EF4-FFF2-40B4-BE49-F238E27FC236}">
                <a16:creationId xmlns:a16="http://schemas.microsoft.com/office/drawing/2014/main" id="{ED8B3140-8603-FB6D-5D7E-CCB5B33BD58A}"/>
              </a:ext>
              <a:ext uri="{C183D7F6-B498-43B3-948B-1728B52AA6E4}">
                <adec:decorative xmlns:adec="http://schemas.microsoft.com/office/drawing/2017/decorative" val="1"/>
              </a:ext>
            </a:extLst>
          </p:cNvPr>
          <p:cNvSpPr>
            <a:spLocks noChangeAspect="1"/>
          </p:cNvSpPr>
          <p:nvPr/>
        </p:nvSpPr>
        <p:spPr>
          <a:xfrm>
            <a:off x="6745722" y="8958469"/>
            <a:ext cx="548640" cy="548640"/>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latin typeface="Arial" panose="020B0604020202020204" pitchFamily="34" charset="0"/>
              <a:cs typeface="Arial" panose="020B0604020202020204" pitchFamily="34" charset="0"/>
            </a:endParaRPr>
          </a:p>
        </p:txBody>
      </p:sp>
      <p:sp>
        <p:nvSpPr>
          <p:cNvPr id="13" name="Oval 12">
            <a:extLst>
              <a:ext uri="{FF2B5EF4-FFF2-40B4-BE49-F238E27FC236}">
                <a16:creationId xmlns:a16="http://schemas.microsoft.com/office/drawing/2014/main" id="{A79D4F66-0372-B91D-247D-8B675B00444E}"/>
              </a:ext>
              <a:ext uri="{C183D7F6-B498-43B3-948B-1728B52AA6E4}">
                <adec:decorative xmlns:adec="http://schemas.microsoft.com/office/drawing/2017/decorative" val="1"/>
              </a:ext>
            </a:extLst>
          </p:cNvPr>
          <p:cNvSpPr>
            <a:spLocks noChangeAspect="1"/>
          </p:cNvSpPr>
          <p:nvPr/>
        </p:nvSpPr>
        <p:spPr>
          <a:xfrm>
            <a:off x="9301779" y="5546334"/>
            <a:ext cx="548640" cy="548640"/>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latin typeface="Arial" panose="020B0604020202020204" pitchFamily="34" charset="0"/>
              <a:cs typeface="Arial" panose="020B0604020202020204" pitchFamily="34" charset="0"/>
            </a:endParaRPr>
          </a:p>
        </p:txBody>
      </p:sp>
      <p:sp>
        <p:nvSpPr>
          <p:cNvPr id="14" name="Rectangle 13">
            <a:extLst>
              <a:ext uri="{FF2B5EF4-FFF2-40B4-BE49-F238E27FC236}">
                <a16:creationId xmlns:a16="http://schemas.microsoft.com/office/drawing/2014/main" id="{BE5C95B3-8FF7-2D2B-2FCF-B5556E976A79}"/>
              </a:ext>
              <a:ext uri="{C183D7F6-B498-43B3-948B-1728B52AA6E4}">
                <adec:decorative xmlns:adec="http://schemas.microsoft.com/office/drawing/2017/decorative" val="1"/>
              </a:ext>
            </a:extLst>
          </p:cNvPr>
          <p:cNvSpPr/>
          <p:nvPr/>
        </p:nvSpPr>
        <p:spPr>
          <a:xfrm>
            <a:off x="10499953" y="9655090"/>
            <a:ext cx="490687" cy="236449"/>
          </a:xfrm>
          <a:prstGeom prst="rect">
            <a:avLst/>
          </a:prstGeom>
          <a:noFill/>
          <a:ln w="3810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5" name="Oval 14">
            <a:extLst>
              <a:ext uri="{FF2B5EF4-FFF2-40B4-BE49-F238E27FC236}">
                <a16:creationId xmlns:a16="http://schemas.microsoft.com/office/drawing/2014/main" id="{294D01A8-8534-7D9B-C6FA-632ACC749780}"/>
              </a:ext>
              <a:ext uri="{C183D7F6-B498-43B3-948B-1728B52AA6E4}">
                <adec:decorative xmlns:adec="http://schemas.microsoft.com/office/drawing/2017/decorative" val="1"/>
              </a:ext>
            </a:extLst>
          </p:cNvPr>
          <p:cNvSpPr>
            <a:spLocks noChangeAspect="1"/>
          </p:cNvSpPr>
          <p:nvPr/>
        </p:nvSpPr>
        <p:spPr>
          <a:xfrm>
            <a:off x="10990640" y="9507109"/>
            <a:ext cx="548640" cy="548640"/>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latin typeface="Arial" panose="020B0604020202020204" pitchFamily="34" charset="0"/>
              <a:cs typeface="Arial" panose="020B0604020202020204" pitchFamily="34" charset="0"/>
            </a:endParaRPr>
          </a:p>
        </p:txBody>
      </p:sp>
      <p:sp>
        <p:nvSpPr>
          <p:cNvPr id="5" name="TextBox 4">
            <a:extLst>
              <a:ext uri="{FF2B5EF4-FFF2-40B4-BE49-F238E27FC236}">
                <a16:creationId xmlns:a16="http://schemas.microsoft.com/office/drawing/2014/main" id="{F4981644-940B-7E1D-C199-7AAC99CD4E4D}"/>
              </a:ext>
              <a:ext uri="{C183D7F6-B498-43B3-948B-1728B52AA6E4}">
                <adec:decorative xmlns:adec="http://schemas.microsoft.com/office/drawing/2017/decorative" val="1"/>
              </a:ext>
            </a:extLst>
          </p:cNvPr>
          <p:cNvSpPr txBox="1"/>
          <p:nvPr/>
        </p:nvSpPr>
        <p:spPr>
          <a:xfrm>
            <a:off x="9327905" y="5666765"/>
            <a:ext cx="522514" cy="307777"/>
          </a:xfrm>
          <a:prstGeom prst="rect">
            <a:avLst/>
          </a:prstGeom>
          <a:noFill/>
        </p:spPr>
        <p:txBody>
          <a:bodyPr wrap="square" rtlCol="0">
            <a:spAutoFit/>
          </a:bodyPr>
          <a:lstStyle/>
          <a:p>
            <a:r>
              <a:rPr lang="en-US" sz="1400" dirty="0">
                <a:solidFill>
                  <a:schemeClr val="bg1"/>
                </a:solidFill>
                <a:latin typeface="Arial" panose="020B0604020202020204" pitchFamily="34" charset="0"/>
                <a:cs typeface="Arial" panose="020B0604020202020204" pitchFamily="34" charset="0"/>
              </a:rPr>
              <a:t>138</a:t>
            </a:r>
            <a:endParaRPr lang="en-CA" sz="1400" dirty="0">
              <a:solidFill>
                <a:schemeClr val="bg1"/>
              </a:solidFill>
              <a:latin typeface="Arial" panose="020B0604020202020204" pitchFamily="34" charset="0"/>
              <a:cs typeface="Arial" panose="020B0604020202020204" pitchFamily="34" charset="0"/>
            </a:endParaRPr>
          </a:p>
        </p:txBody>
      </p:sp>
      <p:sp>
        <p:nvSpPr>
          <p:cNvPr id="16" name="TextBox 15">
            <a:extLst>
              <a:ext uri="{FF2B5EF4-FFF2-40B4-BE49-F238E27FC236}">
                <a16:creationId xmlns:a16="http://schemas.microsoft.com/office/drawing/2014/main" id="{D39E52EB-36AD-DA0A-E3A9-B2A7C512B819}"/>
              </a:ext>
              <a:ext uri="{C183D7F6-B498-43B3-948B-1728B52AA6E4}">
                <adec:decorative xmlns:adec="http://schemas.microsoft.com/office/drawing/2017/decorative" val="1"/>
              </a:ext>
            </a:extLst>
          </p:cNvPr>
          <p:cNvSpPr txBox="1"/>
          <p:nvPr/>
        </p:nvSpPr>
        <p:spPr>
          <a:xfrm>
            <a:off x="6771848" y="9078900"/>
            <a:ext cx="522514" cy="307777"/>
          </a:xfrm>
          <a:prstGeom prst="rect">
            <a:avLst/>
          </a:prstGeom>
          <a:noFill/>
        </p:spPr>
        <p:txBody>
          <a:bodyPr wrap="square" rtlCol="0">
            <a:spAutoFit/>
          </a:bodyPr>
          <a:lstStyle/>
          <a:p>
            <a:r>
              <a:rPr lang="en-US" sz="1400" dirty="0">
                <a:solidFill>
                  <a:schemeClr val="bg1"/>
                </a:solidFill>
                <a:latin typeface="Arial" panose="020B0604020202020204" pitchFamily="34" charset="0"/>
                <a:cs typeface="Arial" panose="020B0604020202020204" pitchFamily="34" charset="0"/>
              </a:rPr>
              <a:t>139</a:t>
            </a:r>
            <a:endParaRPr lang="en-CA" sz="1400" dirty="0">
              <a:solidFill>
                <a:schemeClr val="bg1"/>
              </a:solidFill>
              <a:latin typeface="Arial" panose="020B0604020202020204" pitchFamily="34" charset="0"/>
              <a:cs typeface="Arial" panose="020B0604020202020204" pitchFamily="34" charset="0"/>
            </a:endParaRPr>
          </a:p>
        </p:txBody>
      </p:sp>
      <p:sp>
        <p:nvSpPr>
          <p:cNvPr id="17" name="TextBox 16">
            <a:extLst>
              <a:ext uri="{FF2B5EF4-FFF2-40B4-BE49-F238E27FC236}">
                <a16:creationId xmlns:a16="http://schemas.microsoft.com/office/drawing/2014/main" id="{B79C280A-6835-6F42-36F6-9140861EBC4F}"/>
              </a:ext>
              <a:ext uri="{C183D7F6-B498-43B3-948B-1728B52AA6E4}">
                <adec:decorative xmlns:adec="http://schemas.microsoft.com/office/drawing/2017/decorative" val="1"/>
              </a:ext>
            </a:extLst>
          </p:cNvPr>
          <p:cNvSpPr txBox="1"/>
          <p:nvPr/>
        </p:nvSpPr>
        <p:spPr>
          <a:xfrm>
            <a:off x="11036065" y="9627540"/>
            <a:ext cx="522514" cy="307777"/>
          </a:xfrm>
          <a:prstGeom prst="rect">
            <a:avLst/>
          </a:prstGeom>
          <a:noFill/>
        </p:spPr>
        <p:txBody>
          <a:bodyPr wrap="square" rtlCol="0">
            <a:spAutoFit/>
          </a:bodyPr>
          <a:lstStyle/>
          <a:p>
            <a:r>
              <a:rPr lang="en-US" sz="1400" dirty="0">
                <a:solidFill>
                  <a:schemeClr val="bg1"/>
                </a:solidFill>
                <a:latin typeface="Arial" panose="020B0604020202020204" pitchFamily="34" charset="0"/>
                <a:cs typeface="Arial" panose="020B0604020202020204" pitchFamily="34" charset="0"/>
              </a:rPr>
              <a:t>140</a:t>
            </a:r>
            <a:endParaRPr lang="en-CA" sz="1400" dirty="0">
              <a:solidFill>
                <a:schemeClr val="bg1"/>
              </a:solidFill>
              <a:latin typeface="Arial" panose="020B0604020202020204" pitchFamily="34" charset="0"/>
              <a:cs typeface="Arial" panose="020B0604020202020204" pitchFamily="34" charset="0"/>
            </a:endParaRPr>
          </a:p>
        </p:txBody>
      </p:sp>
      <p:sp>
        <p:nvSpPr>
          <p:cNvPr id="2" name="Date Placeholder 1">
            <a:extLst>
              <a:ext uri="{FF2B5EF4-FFF2-40B4-BE49-F238E27FC236}">
                <a16:creationId xmlns:a16="http://schemas.microsoft.com/office/drawing/2014/main" id="{D7355E6D-1A6B-443A-D77B-F886020C39B5}"/>
              </a:ext>
              <a:ext uri="{C183D7F6-B498-43B3-948B-1728B52AA6E4}">
                <adec:decorative xmlns:adec="http://schemas.microsoft.com/office/drawing/2017/decorative" val="1"/>
              </a:ext>
            </a:extLst>
          </p:cNvPr>
          <p:cNvSpPr>
            <a:spLocks noGrp="1"/>
          </p:cNvSpPr>
          <p:nvPr>
            <p:ph type="dt" sz="half" idx="10"/>
          </p:nvPr>
        </p:nvSpPr>
        <p:spPr/>
        <p:txBody>
          <a:bodyPr/>
          <a:lstStyle/>
          <a:p>
            <a:fld id="{AABB7832-A06D-4E8B-A914-BDD6443ECE72}" type="datetime1">
              <a:rPr lang="en-US" smtClean="0"/>
              <a:t>5/20/2026</a:t>
            </a:fld>
            <a:endParaRPr lang="en-US"/>
          </a:p>
        </p:txBody>
      </p:sp>
      <p:sp>
        <p:nvSpPr>
          <p:cNvPr id="3" name="Footer Placeholder 2">
            <a:extLst>
              <a:ext uri="{FF2B5EF4-FFF2-40B4-BE49-F238E27FC236}">
                <a16:creationId xmlns:a16="http://schemas.microsoft.com/office/drawing/2014/main" id="{06AED8AC-6286-2782-55A4-9A8F6911C2AC}"/>
              </a:ext>
              <a:ext uri="{C183D7F6-B498-43B3-948B-1728B52AA6E4}">
                <adec:decorative xmlns:adec="http://schemas.microsoft.com/office/drawing/2017/decorative" val="1"/>
              </a:ext>
            </a:extLst>
          </p:cNvPr>
          <p:cNvSpPr>
            <a:spLocks noGrp="1"/>
          </p:cNvSpPr>
          <p:nvPr>
            <p:ph type="ftr" sz="quarter" idx="11"/>
          </p:nvPr>
        </p:nvSpPr>
        <p:spPr/>
        <p:txBody>
          <a:bodyPr/>
          <a:lstStyle/>
          <a:p>
            <a:r>
              <a:rPr lang="en-US"/>
              <a:t>Version 1</a:t>
            </a:r>
          </a:p>
        </p:txBody>
      </p:sp>
      <p:sp>
        <p:nvSpPr>
          <p:cNvPr id="4" name="Slide Number Placeholder 3">
            <a:extLst>
              <a:ext uri="{FF2B5EF4-FFF2-40B4-BE49-F238E27FC236}">
                <a16:creationId xmlns:a16="http://schemas.microsoft.com/office/drawing/2014/main" id="{7AE9B240-B845-7060-4708-B56BDFEBA59D}"/>
              </a:ext>
              <a:ext uri="{C183D7F6-B498-43B3-948B-1728B52AA6E4}">
                <adec:decorative xmlns:adec="http://schemas.microsoft.com/office/drawing/2017/decorative" val="1"/>
              </a:ext>
            </a:extLst>
          </p:cNvPr>
          <p:cNvSpPr>
            <a:spLocks noGrp="1"/>
          </p:cNvSpPr>
          <p:nvPr>
            <p:ph type="sldNum" sz="quarter" idx="12"/>
          </p:nvPr>
        </p:nvSpPr>
        <p:spPr/>
        <p:txBody>
          <a:bodyPr/>
          <a:lstStyle/>
          <a:p>
            <a:fld id="{A178E8AA-DD40-477F-A66C-355F3DFD5912}" type="slidenum">
              <a:rPr lang="en-US" smtClean="0"/>
              <a:pPr/>
              <a:t>47</a:t>
            </a:fld>
            <a:endParaRPr lang="en-US"/>
          </a:p>
        </p:txBody>
      </p:sp>
    </p:spTree>
    <p:extLst>
      <p:ext uri="{BB962C8B-B14F-4D97-AF65-F5344CB8AC3E}">
        <p14:creationId xmlns:p14="http://schemas.microsoft.com/office/powerpoint/2010/main" val="3423864965"/>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7F7FDD6-3CF5-6ED2-1CB3-DB4F386F6465}"/>
            </a:ext>
          </a:extLst>
        </p:cNvPr>
        <p:cNvGrpSpPr/>
        <p:nvPr/>
      </p:nvGrpSpPr>
      <p:grpSpPr>
        <a:xfrm>
          <a:off x="0" y="0"/>
          <a:ext cx="0" cy="0"/>
          <a:chOff x="0" y="0"/>
          <a:chExt cx="0" cy="0"/>
        </a:xfrm>
      </p:grpSpPr>
      <p:sp>
        <p:nvSpPr>
          <p:cNvPr id="16" name="Title 4">
            <a:extLst>
              <a:ext uri="{FF2B5EF4-FFF2-40B4-BE49-F238E27FC236}">
                <a16:creationId xmlns:a16="http://schemas.microsoft.com/office/drawing/2014/main" id="{32F7C65A-E2EF-F57A-D958-39C1EDDB83AE}"/>
              </a:ext>
            </a:extLst>
          </p:cNvPr>
          <p:cNvSpPr>
            <a:spLocks noGrp="1"/>
          </p:cNvSpPr>
          <p:nvPr>
            <p:ph type="title"/>
          </p:nvPr>
        </p:nvSpPr>
        <p:spPr/>
        <p:txBody>
          <a:bodyPr>
            <a:noAutofit/>
          </a:bodyPr>
          <a:lstStyle/>
          <a:p>
            <a:r>
              <a:rPr lang="en-US"/>
              <a:t>Register as a Prospective Supplier </a:t>
            </a:r>
            <a:br>
              <a:rPr lang="en-US"/>
            </a:br>
            <a:r>
              <a:rPr lang="en-US"/>
              <a:t>(Part </a:t>
            </a:r>
            <a:r>
              <a:rPr lang="en-US" dirty="0"/>
              <a:t>47 </a:t>
            </a:r>
            <a:r>
              <a:rPr lang="en-US"/>
              <a:t>of </a:t>
            </a:r>
            <a:r>
              <a:rPr lang="en-US" dirty="0"/>
              <a:t>49</a:t>
            </a:r>
            <a:r>
              <a:rPr lang="en-US"/>
              <a:t>)</a:t>
            </a:r>
          </a:p>
        </p:txBody>
      </p:sp>
      <p:sp>
        <p:nvSpPr>
          <p:cNvPr id="7" name="TextBox 6">
            <a:extLst>
              <a:ext uri="{FF2B5EF4-FFF2-40B4-BE49-F238E27FC236}">
                <a16:creationId xmlns:a16="http://schemas.microsoft.com/office/drawing/2014/main" id="{4D432073-6DE2-35AF-896B-AD536BADF08A}"/>
              </a:ext>
              <a:ext uri="{C183D7F6-B498-43B3-948B-1728B52AA6E4}">
                <adec:decorative xmlns:adec="http://schemas.microsoft.com/office/drawing/2017/decorative" val="0"/>
              </a:ext>
            </a:extLst>
          </p:cNvPr>
          <p:cNvSpPr txBox="1"/>
          <p:nvPr/>
        </p:nvSpPr>
        <p:spPr>
          <a:xfrm>
            <a:off x="4572231" y="1717828"/>
            <a:ext cx="2952076" cy="523220"/>
          </a:xfrm>
          <a:prstGeom prst="rect">
            <a:avLst/>
          </a:prstGeom>
          <a:noFill/>
        </p:spPr>
        <p:txBody>
          <a:bodyPr wrap="square" rtlCol="0">
            <a:spAutoFit/>
          </a:bodyPr>
          <a:lstStyle/>
          <a:p>
            <a:pPr algn="ctr"/>
            <a:r>
              <a:rPr lang="en-US" sz="2800" b="1">
                <a:latin typeface="Arial" panose="020B0604020202020204" pitchFamily="34" charset="0"/>
                <a:cs typeface="Arial" panose="020B0604020202020204" pitchFamily="34" charset="0"/>
              </a:rPr>
              <a:t>INSTRUCTIONS</a:t>
            </a:r>
          </a:p>
        </p:txBody>
      </p:sp>
      <p:sp>
        <p:nvSpPr>
          <p:cNvPr id="9" name="Text Placeholder 8">
            <a:extLst>
              <a:ext uri="{FF2B5EF4-FFF2-40B4-BE49-F238E27FC236}">
                <a16:creationId xmlns:a16="http://schemas.microsoft.com/office/drawing/2014/main" id="{0BDD234B-D610-D87A-1E15-F01A065D5525}"/>
              </a:ext>
            </a:extLst>
          </p:cNvPr>
          <p:cNvSpPr>
            <a:spLocks noGrp="1"/>
          </p:cNvSpPr>
          <p:nvPr>
            <p:ph type="body" sz="quarter" idx="13"/>
          </p:nvPr>
        </p:nvSpPr>
        <p:spPr/>
        <p:txBody>
          <a:bodyPr/>
          <a:lstStyle/>
          <a:p>
            <a:pPr marL="1028700" indent="-1028700">
              <a:buFont typeface="+mj-lt"/>
              <a:buAutoNum type="arabicPeriod" startAt="141"/>
            </a:pPr>
            <a:r>
              <a:rPr lang="en-CA" sz="3600" dirty="0">
                <a:solidFill>
                  <a:srgbClr val="242424"/>
                </a:solidFill>
              </a:rPr>
              <a:t>Select </a:t>
            </a:r>
            <a:r>
              <a:rPr lang="en-CA" sz="3600" b="1" dirty="0">
                <a:solidFill>
                  <a:srgbClr val="242424"/>
                </a:solidFill>
              </a:rPr>
              <a:t>Are you a Georgia Resident?</a:t>
            </a:r>
            <a:r>
              <a:rPr lang="en-CA" sz="3600" dirty="0">
                <a:solidFill>
                  <a:srgbClr val="242424"/>
                </a:solidFill>
              </a:rPr>
              <a:t>*.</a:t>
            </a:r>
            <a:r>
              <a:rPr lang="en-CA" sz="3600" b="1" dirty="0">
                <a:solidFill>
                  <a:srgbClr val="242424"/>
                </a:solidFill>
              </a:rPr>
              <a:t> </a:t>
            </a:r>
          </a:p>
          <a:p>
            <a:pPr marL="1028700" indent="-1028700">
              <a:buFont typeface="+mj-lt"/>
              <a:buAutoNum type="arabicPeriod" startAt="141"/>
            </a:pPr>
            <a:r>
              <a:rPr lang="en-CA" sz="3600" dirty="0">
                <a:solidFill>
                  <a:srgbClr val="242424"/>
                </a:solidFill>
              </a:rPr>
              <a:t>Select </a:t>
            </a:r>
            <a:r>
              <a:rPr lang="en-CA" sz="3600" b="1" dirty="0">
                <a:solidFill>
                  <a:srgbClr val="242424"/>
                </a:solidFill>
              </a:rPr>
              <a:t>Gross Annual Receipts</a:t>
            </a:r>
            <a:r>
              <a:rPr lang="en-CA" sz="3600" dirty="0">
                <a:solidFill>
                  <a:srgbClr val="242424"/>
                </a:solidFill>
              </a:rPr>
              <a:t>*.</a:t>
            </a:r>
          </a:p>
          <a:p>
            <a:pPr marL="1028700" indent="-1028700">
              <a:buFont typeface="+mj-lt"/>
              <a:buAutoNum type="arabicPeriod" startAt="141"/>
            </a:pPr>
            <a:r>
              <a:rPr lang="en-CA" sz="3600" dirty="0">
                <a:solidFill>
                  <a:srgbClr val="242424"/>
                </a:solidFill>
              </a:rPr>
              <a:t>Select </a:t>
            </a:r>
            <a:r>
              <a:rPr lang="en-CA" sz="3600" b="1" dirty="0">
                <a:solidFill>
                  <a:srgbClr val="242424"/>
                </a:solidFill>
              </a:rPr>
              <a:t>Number of Employees</a:t>
            </a:r>
            <a:r>
              <a:rPr lang="en-CA" sz="3600" dirty="0">
                <a:solidFill>
                  <a:srgbClr val="242424"/>
                </a:solidFill>
              </a:rPr>
              <a:t>*.</a:t>
            </a:r>
          </a:p>
          <a:p>
            <a:pPr marL="1028700" indent="-1028700">
              <a:buFont typeface="+mj-lt"/>
              <a:buAutoNum type="arabicPeriod" startAt="141"/>
            </a:pPr>
            <a:r>
              <a:rPr lang="en-CA" dirty="0">
                <a:solidFill>
                  <a:srgbClr val="242424"/>
                </a:solidFill>
              </a:rPr>
              <a:t>Select </a:t>
            </a:r>
            <a:r>
              <a:rPr lang="en-CA" b="1" dirty="0">
                <a:solidFill>
                  <a:srgbClr val="242424"/>
                </a:solidFill>
              </a:rPr>
              <a:t>Are you a small business?</a:t>
            </a:r>
            <a:r>
              <a:rPr lang="en-CA" dirty="0">
                <a:solidFill>
                  <a:srgbClr val="242424"/>
                </a:solidFill>
              </a:rPr>
              <a:t>*.</a:t>
            </a:r>
            <a:endParaRPr lang="en-CA" b="1" dirty="0">
              <a:solidFill>
                <a:srgbClr val="242424"/>
              </a:solidFill>
            </a:endParaRPr>
          </a:p>
          <a:p>
            <a:pPr marL="571500" indent="-571500">
              <a:buFont typeface="Arial" panose="020B0604020202020204" pitchFamily="34" charset="0"/>
              <a:buChar char="•"/>
            </a:pPr>
            <a:endParaRPr lang="en-CA" sz="3600" dirty="0">
              <a:solidFill>
                <a:srgbClr val="242424"/>
              </a:solidFill>
            </a:endParaRPr>
          </a:p>
          <a:p>
            <a:endParaRPr lang="en-US" dirty="0"/>
          </a:p>
        </p:txBody>
      </p:sp>
      <p:pic>
        <p:nvPicPr>
          <p:cNvPr id="10" name="Picture 9">
            <a:extLst>
              <a:ext uri="{FF2B5EF4-FFF2-40B4-BE49-F238E27FC236}">
                <a16:creationId xmlns:a16="http://schemas.microsoft.com/office/drawing/2014/main" id="{04C976CD-4613-692B-1A6D-4933FBBCBA78}"/>
              </a:ext>
              <a:ext uri="{C183D7F6-B498-43B3-948B-1728B52AA6E4}">
                <adec:decorative xmlns:adec="http://schemas.microsoft.com/office/drawing/2017/decorative" val="1"/>
              </a:ext>
            </a:extLst>
          </p:cNvPr>
          <p:cNvPicPr>
            <a:picLocks/>
          </p:cNvPicPr>
          <p:nvPr/>
        </p:nvPicPr>
        <p:blipFill>
          <a:blip r:embed="rId3"/>
          <a:stretch>
            <a:fillRect/>
          </a:stretch>
        </p:blipFill>
        <p:spPr>
          <a:xfrm>
            <a:off x="1000799" y="5539892"/>
            <a:ext cx="10058400" cy="5486400"/>
          </a:xfrm>
          <a:prstGeom prst="rect">
            <a:avLst/>
          </a:prstGeom>
          <a:ln w="12700">
            <a:solidFill>
              <a:schemeClr val="tx1"/>
            </a:solidFill>
          </a:ln>
        </p:spPr>
      </p:pic>
      <p:sp>
        <p:nvSpPr>
          <p:cNvPr id="11" name="Rectangle 10">
            <a:extLst>
              <a:ext uri="{FF2B5EF4-FFF2-40B4-BE49-F238E27FC236}">
                <a16:creationId xmlns:a16="http://schemas.microsoft.com/office/drawing/2014/main" id="{693295B1-8CEA-79D9-DA79-27BF3C7ED36A}"/>
              </a:ext>
              <a:ext uri="{C183D7F6-B498-43B3-948B-1728B52AA6E4}">
                <adec:decorative xmlns:adec="http://schemas.microsoft.com/office/drawing/2017/decorative" val="1"/>
              </a:ext>
            </a:extLst>
          </p:cNvPr>
          <p:cNvSpPr/>
          <p:nvPr/>
        </p:nvSpPr>
        <p:spPr>
          <a:xfrm>
            <a:off x="3199454" y="7276479"/>
            <a:ext cx="491419" cy="263026"/>
          </a:xfrm>
          <a:prstGeom prst="rect">
            <a:avLst/>
          </a:prstGeom>
          <a:noFill/>
          <a:ln w="3810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Rectangle 12">
            <a:extLst>
              <a:ext uri="{FF2B5EF4-FFF2-40B4-BE49-F238E27FC236}">
                <a16:creationId xmlns:a16="http://schemas.microsoft.com/office/drawing/2014/main" id="{B2B3D117-48AF-15B4-7B42-226DFAF68D82}"/>
              </a:ext>
              <a:ext uri="{C183D7F6-B498-43B3-948B-1728B52AA6E4}">
                <adec:decorative xmlns:adec="http://schemas.microsoft.com/office/drawing/2017/decorative" val="1"/>
              </a:ext>
            </a:extLst>
          </p:cNvPr>
          <p:cNvSpPr/>
          <p:nvPr/>
        </p:nvSpPr>
        <p:spPr>
          <a:xfrm>
            <a:off x="3225581" y="8448498"/>
            <a:ext cx="1379184" cy="253035"/>
          </a:xfrm>
          <a:prstGeom prst="rect">
            <a:avLst/>
          </a:prstGeom>
          <a:noFill/>
          <a:ln w="3810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Oval 13">
            <a:extLst>
              <a:ext uri="{FF2B5EF4-FFF2-40B4-BE49-F238E27FC236}">
                <a16:creationId xmlns:a16="http://schemas.microsoft.com/office/drawing/2014/main" id="{BC7ABBD6-8B4D-78B8-8997-7584955FBA90}"/>
              </a:ext>
              <a:ext uri="{C183D7F6-B498-43B3-948B-1728B52AA6E4}">
                <adec:decorative xmlns:adec="http://schemas.microsoft.com/office/drawing/2017/decorative" val="1"/>
              </a:ext>
            </a:extLst>
          </p:cNvPr>
          <p:cNvSpPr>
            <a:spLocks noChangeAspect="1"/>
          </p:cNvSpPr>
          <p:nvPr/>
        </p:nvSpPr>
        <p:spPr>
          <a:xfrm>
            <a:off x="3690873" y="7134407"/>
            <a:ext cx="548640" cy="548640"/>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latin typeface="Arial" panose="020B0604020202020204" pitchFamily="34" charset="0"/>
              <a:cs typeface="Arial" panose="020B0604020202020204" pitchFamily="34" charset="0"/>
            </a:endParaRPr>
          </a:p>
        </p:txBody>
      </p:sp>
      <p:sp>
        <p:nvSpPr>
          <p:cNvPr id="15" name="Oval 14">
            <a:extLst>
              <a:ext uri="{FF2B5EF4-FFF2-40B4-BE49-F238E27FC236}">
                <a16:creationId xmlns:a16="http://schemas.microsoft.com/office/drawing/2014/main" id="{4C118E32-DA6B-9E89-0647-689FB754C6EA}"/>
              </a:ext>
              <a:ext uri="{C183D7F6-B498-43B3-948B-1728B52AA6E4}">
                <adec:decorative xmlns:adec="http://schemas.microsoft.com/office/drawing/2017/decorative" val="1"/>
              </a:ext>
            </a:extLst>
          </p:cNvPr>
          <p:cNvSpPr>
            <a:spLocks noChangeAspect="1"/>
          </p:cNvSpPr>
          <p:nvPr/>
        </p:nvSpPr>
        <p:spPr>
          <a:xfrm>
            <a:off x="4604765" y="8296536"/>
            <a:ext cx="548640" cy="548640"/>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latin typeface="Arial" panose="020B0604020202020204" pitchFamily="34" charset="0"/>
              <a:cs typeface="Arial" panose="020B0604020202020204" pitchFamily="34" charset="0"/>
            </a:endParaRPr>
          </a:p>
        </p:txBody>
      </p:sp>
      <p:sp>
        <p:nvSpPr>
          <p:cNvPr id="19" name="Rectangle 18">
            <a:extLst>
              <a:ext uri="{FF2B5EF4-FFF2-40B4-BE49-F238E27FC236}">
                <a16:creationId xmlns:a16="http://schemas.microsoft.com/office/drawing/2014/main" id="{B5DB1E8E-7B07-E0CA-088B-6265ADC31B49}"/>
              </a:ext>
              <a:ext uri="{C183D7F6-B498-43B3-948B-1728B52AA6E4}">
                <adec:decorative xmlns:adec="http://schemas.microsoft.com/office/drawing/2017/decorative" val="1"/>
              </a:ext>
            </a:extLst>
          </p:cNvPr>
          <p:cNvSpPr/>
          <p:nvPr/>
        </p:nvSpPr>
        <p:spPr>
          <a:xfrm>
            <a:off x="3225581" y="9287732"/>
            <a:ext cx="929429" cy="253035"/>
          </a:xfrm>
          <a:prstGeom prst="rect">
            <a:avLst/>
          </a:prstGeom>
          <a:noFill/>
          <a:ln w="3810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Oval 21">
            <a:extLst>
              <a:ext uri="{FF2B5EF4-FFF2-40B4-BE49-F238E27FC236}">
                <a16:creationId xmlns:a16="http://schemas.microsoft.com/office/drawing/2014/main" id="{281A37F1-A243-CCF8-CEF1-6345F6E28EBB}"/>
              </a:ext>
              <a:ext uri="{C183D7F6-B498-43B3-948B-1728B52AA6E4}">
                <adec:decorative xmlns:adec="http://schemas.microsoft.com/office/drawing/2017/decorative" val="1"/>
              </a:ext>
            </a:extLst>
          </p:cNvPr>
          <p:cNvSpPr>
            <a:spLocks noChangeAspect="1"/>
          </p:cNvSpPr>
          <p:nvPr/>
        </p:nvSpPr>
        <p:spPr>
          <a:xfrm>
            <a:off x="4155010" y="9148438"/>
            <a:ext cx="548640" cy="548640"/>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dirty="0">
              <a:latin typeface="Arial" panose="020B0604020202020204" pitchFamily="34" charset="0"/>
              <a:cs typeface="Arial" panose="020B0604020202020204" pitchFamily="34" charset="0"/>
            </a:endParaRPr>
          </a:p>
        </p:txBody>
      </p:sp>
      <p:sp>
        <p:nvSpPr>
          <p:cNvPr id="12" name="Rectangle 11">
            <a:extLst>
              <a:ext uri="{FF2B5EF4-FFF2-40B4-BE49-F238E27FC236}">
                <a16:creationId xmlns:a16="http://schemas.microsoft.com/office/drawing/2014/main" id="{7B44E64A-F7A8-CB6B-CAA0-E18894BC81F0}"/>
              </a:ext>
              <a:ext uri="{C183D7F6-B498-43B3-948B-1728B52AA6E4}">
                <adec:decorative xmlns:adec="http://schemas.microsoft.com/office/drawing/2017/decorative" val="1"/>
              </a:ext>
            </a:extLst>
          </p:cNvPr>
          <p:cNvSpPr/>
          <p:nvPr/>
        </p:nvSpPr>
        <p:spPr>
          <a:xfrm>
            <a:off x="3225582" y="10647306"/>
            <a:ext cx="465292" cy="253036"/>
          </a:xfrm>
          <a:prstGeom prst="rect">
            <a:avLst/>
          </a:prstGeom>
          <a:noFill/>
          <a:ln w="3810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7" name="Oval 16">
            <a:extLst>
              <a:ext uri="{FF2B5EF4-FFF2-40B4-BE49-F238E27FC236}">
                <a16:creationId xmlns:a16="http://schemas.microsoft.com/office/drawing/2014/main" id="{BE5B9933-B3BD-8879-4D93-227AB1A2A6B7}"/>
              </a:ext>
              <a:ext uri="{C183D7F6-B498-43B3-948B-1728B52AA6E4}">
                <adec:decorative xmlns:adec="http://schemas.microsoft.com/office/drawing/2017/decorative" val="1"/>
              </a:ext>
            </a:extLst>
          </p:cNvPr>
          <p:cNvSpPr>
            <a:spLocks noChangeAspect="1"/>
          </p:cNvSpPr>
          <p:nvPr/>
        </p:nvSpPr>
        <p:spPr>
          <a:xfrm>
            <a:off x="3690873" y="10477652"/>
            <a:ext cx="548640" cy="548640"/>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latin typeface="Arial" panose="020B0604020202020204" pitchFamily="34" charset="0"/>
              <a:cs typeface="Arial" panose="020B0604020202020204" pitchFamily="34" charset="0"/>
            </a:endParaRPr>
          </a:p>
        </p:txBody>
      </p:sp>
      <p:sp>
        <p:nvSpPr>
          <p:cNvPr id="5" name="TextBox 4">
            <a:extLst>
              <a:ext uri="{FF2B5EF4-FFF2-40B4-BE49-F238E27FC236}">
                <a16:creationId xmlns:a16="http://schemas.microsoft.com/office/drawing/2014/main" id="{5E22ED5A-9034-9609-30B4-1942158C84F9}"/>
              </a:ext>
              <a:ext uri="{C183D7F6-B498-43B3-948B-1728B52AA6E4}">
                <adec:decorative xmlns:adec="http://schemas.microsoft.com/office/drawing/2017/decorative" val="1"/>
              </a:ext>
            </a:extLst>
          </p:cNvPr>
          <p:cNvSpPr txBox="1"/>
          <p:nvPr/>
        </p:nvSpPr>
        <p:spPr>
          <a:xfrm>
            <a:off x="3716999" y="7254838"/>
            <a:ext cx="522514" cy="307777"/>
          </a:xfrm>
          <a:prstGeom prst="rect">
            <a:avLst/>
          </a:prstGeom>
          <a:noFill/>
        </p:spPr>
        <p:txBody>
          <a:bodyPr wrap="square" rtlCol="0">
            <a:spAutoFit/>
          </a:bodyPr>
          <a:lstStyle/>
          <a:p>
            <a:r>
              <a:rPr lang="en-US" sz="1400" dirty="0">
                <a:solidFill>
                  <a:schemeClr val="bg1"/>
                </a:solidFill>
                <a:latin typeface="Arial" panose="020B0604020202020204" pitchFamily="34" charset="0"/>
                <a:cs typeface="Arial" panose="020B0604020202020204" pitchFamily="34" charset="0"/>
              </a:rPr>
              <a:t>141</a:t>
            </a:r>
            <a:endParaRPr lang="en-CA" sz="1400" dirty="0">
              <a:solidFill>
                <a:schemeClr val="bg1"/>
              </a:solidFill>
              <a:latin typeface="Arial" panose="020B0604020202020204" pitchFamily="34" charset="0"/>
              <a:cs typeface="Arial" panose="020B0604020202020204" pitchFamily="34" charset="0"/>
            </a:endParaRPr>
          </a:p>
        </p:txBody>
      </p:sp>
      <p:sp>
        <p:nvSpPr>
          <p:cNvPr id="6" name="TextBox 5">
            <a:extLst>
              <a:ext uri="{FF2B5EF4-FFF2-40B4-BE49-F238E27FC236}">
                <a16:creationId xmlns:a16="http://schemas.microsoft.com/office/drawing/2014/main" id="{4D9F88DB-0E97-64EC-4A0C-4C9BF7EDC534}"/>
              </a:ext>
              <a:ext uri="{C183D7F6-B498-43B3-948B-1728B52AA6E4}">
                <adec:decorative xmlns:adec="http://schemas.microsoft.com/office/drawing/2017/decorative" val="1"/>
              </a:ext>
            </a:extLst>
          </p:cNvPr>
          <p:cNvSpPr txBox="1"/>
          <p:nvPr/>
        </p:nvSpPr>
        <p:spPr>
          <a:xfrm>
            <a:off x="4630891" y="8416185"/>
            <a:ext cx="522514" cy="307777"/>
          </a:xfrm>
          <a:prstGeom prst="rect">
            <a:avLst/>
          </a:prstGeom>
          <a:noFill/>
        </p:spPr>
        <p:txBody>
          <a:bodyPr wrap="square" rtlCol="0">
            <a:spAutoFit/>
          </a:bodyPr>
          <a:lstStyle/>
          <a:p>
            <a:r>
              <a:rPr lang="en-US" sz="1400" dirty="0">
                <a:solidFill>
                  <a:schemeClr val="bg1"/>
                </a:solidFill>
                <a:latin typeface="Arial" panose="020B0604020202020204" pitchFamily="34" charset="0"/>
                <a:cs typeface="Arial" panose="020B0604020202020204" pitchFamily="34" charset="0"/>
              </a:rPr>
              <a:t>142</a:t>
            </a:r>
            <a:endParaRPr lang="en-CA" sz="1400" dirty="0">
              <a:solidFill>
                <a:schemeClr val="bg1"/>
              </a:solidFill>
              <a:latin typeface="Arial" panose="020B0604020202020204" pitchFamily="34" charset="0"/>
              <a:cs typeface="Arial" panose="020B0604020202020204" pitchFamily="34" charset="0"/>
            </a:endParaRPr>
          </a:p>
        </p:txBody>
      </p:sp>
      <p:sp>
        <p:nvSpPr>
          <p:cNvPr id="8" name="TextBox 7">
            <a:extLst>
              <a:ext uri="{FF2B5EF4-FFF2-40B4-BE49-F238E27FC236}">
                <a16:creationId xmlns:a16="http://schemas.microsoft.com/office/drawing/2014/main" id="{A05E3283-AA63-26D3-998A-32A6B81CC869}"/>
              </a:ext>
              <a:ext uri="{C183D7F6-B498-43B3-948B-1728B52AA6E4}">
                <adec:decorative xmlns:adec="http://schemas.microsoft.com/office/drawing/2017/decorative" val="1"/>
              </a:ext>
            </a:extLst>
          </p:cNvPr>
          <p:cNvSpPr txBox="1"/>
          <p:nvPr/>
        </p:nvSpPr>
        <p:spPr>
          <a:xfrm>
            <a:off x="4186821" y="9254423"/>
            <a:ext cx="522514" cy="307777"/>
          </a:xfrm>
          <a:prstGeom prst="rect">
            <a:avLst/>
          </a:prstGeom>
          <a:noFill/>
        </p:spPr>
        <p:txBody>
          <a:bodyPr wrap="square" rtlCol="0">
            <a:spAutoFit/>
          </a:bodyPr>
          <a:lstStyle/>
          <a:p>
            <a:r>
              <a:rPr lang="en-US" sz="1400" dirty="0">
                <a:solidFill>
                  <a:schemeClr val="bg1"/>
                </a:solidFill>
                <a:latin typeface="Arial" panose="020B0604020202020204" pitchFamily="34" charset="0"/>
                <a:cs typeface="Arial" panose="020B0604020202020204" pitchFamily="34" charset="0"/>
              </a:rPr>
              <a:t>143</a:t>
            </a:r>
            <a:endParaRPr lang="en-CA" sz="1400" dirty="0">
              <a:solidFill>
                <a:schemeClr val="bg1"/>
              </a:solidFill>
              <a:latin typeface="Arial" panose="020B0604020202020204" pitchFamily="34" charset="0"/>
              <a:cs typeface="Arial" panose="020B0604020202020204" pitchFamily="34" charset="0"/>
            </a:endParaRPr>
          </a:p>
        </p:txBody>
      </p:sp>
      <p:sp>
        <p:nvSpPr>
          <p:cNvPr id="18" name="TextBox 17">
            <a:extLst>
              <a:ext uri="{FF2B5EF4-FFF2-40B4-BE49-F238E27FC236}">
                <a16:creationId xmlns:a16="http://schemas.microsoft.com/office/drawing/2014/main" id="{8B1481E9-3E67-603F-4A62-B0519A3CCFBB}"/>
              </a:ext>
              <a:ext uri="{C183D7F6-B498-43B3-948B-1728B52AA6E4}">
                <adec:decorative xmlns:adec="http://schemas.microsoft.com/office/drawing/2017/decorative" val="1"/>
              </a:ext>
            </a:extLst>
          </p:cNvPr>
          <p:cNvSpPr txBox="1"/>
          <p:nvPr/>
        </p:nvSpPr>
        <p:spPr>
          <a:xfrm>
            <a:off x="3722684" y="10598083"/>
            <a:ext cx="522514" cy="307777"/>
          </a:xfrm>
          <a:prstGeom prst="rect">
            <a:avLst/>
          </a:prstGeom>
          <a:noFill/>
        </p:spPr>
        <p:txBody>
          <a:bodyPr wrap="square" rtlCol="0">
            <a:spAutoFit/>
          </a:bodyPr>
          <a:lstStyle/>
          <a:p>
            <a:r>
              <a:rPr lang="en-US" sz="1400" dirty="0">
                <a:solidFill>
                  <a:schemeClr val="bg1"/>
                </a:solidFill>
                <a:latin typeface="Arial" panose="020B0604020202020204" pitchFamily="34" charset="0"/>
                <a:cs typeface="Arial" panose="020B0604020202020204" pitchFamily="34" charset="0"/>
              </a:rPr>
              <a:t>144</a:t>
            </a:r>
            <a:endParaRPr lang="en-CA" sz="1400" dirty="0">
              <a:solidFill>
                <a:schemeClr val="bg1"/>
              </a:solidFill>
              <a:latin typeface="Arial" panose="020B0604020202020204" pitchFamily="34" charset="0"/>
              <a:cs typeface="Arial" panose="020B0604020202020204" pitchFamily="34" charset="0"/>
            </a:endParaRPr>
          </a:p>
        </p:txBody>
      </p:sp>
      <p:sp>
        <p:nvSpPr>
          <p:cNvPr id="4" name="Slide Number Placeholder 3">
            <a:extLst>
              <a:ext uri="{FF2B5EF4-FFF2-40B4-BE49-F238E27FC236}">
                <a16:creationId xmlns:a16="http://schemas.microsoft.com/office/drawing/2014/main" id="{A2828C38-7574-BDF7-76AF-536A6039B641}"/>
              </a:ext>
              <a:ext uri="{C183D7F6-B498-43B3-948B-1728B52AA6E4}">
                <adec:decorative xmlns:adec="http://schemas.microsoft.com/office/drawing/2017/decorative" val="1"/>
              </a:ext>
            </a:extLst>
          </p:cNvPr>
          <p:cNvSpPr>
            <a:spLocks noGrp="1"/>
          </p:cNvSpPr>
          <p:nvPr>
            <p:ph type="sldNum" sz="quarter" idx="12"/>
          </p:nvPr>
        </p:nvSpPr>
        <p:spPr/>
        <p:txBody>
          <a:bodyPr/>
          <a:lstStyle/>
          <a:p>
            <a:fld id="{A178E8AA-DD40-477F-A66C-355F3DFD5912}" type="slidenum">
              <a:rPr lang="en-US" smtClean="0"/>
              <a:pPr/>
              <a:t>48</a:t>
            </a:fld>
            <a:endParaRPr lang="en-US"/>
          </a:p>
        </p:txBody>
      </p:sp>
      <p:sp>
        <p:nvSpPr>
          <p:cNvPr id="3" name="Footer Placeholder 2">
            <a:extLst>
              <a:ext uri="{FF2B5EF4-FFF2-40B4-BE49-F238E27FC236}">
                <a16:creationId xmlns:a16="http://schemas.microsoft.com/office/drawing/2014/main" id="{99B8651B-2900-DDA7-29FD-B2569244BCA9}"/>
              </a:ext>
              <a:ext uri="{C183D7F6-B498-43B3-948B-1728B52AA6E4}">
                <adec:decorative xmlns:adec="http://schemas.microsoft.com/office/drawing/2017/decorative" val="1"/>
              </a:ext>
            </a:extLst>
          </p:cNvPr>
          <p:cNvSpPr>
            <a:spLocks noGrp="1"/>
          </p:cNvSpPr>
          <p:nvPr>
            <p:ph type="ftr" sz="quarter" idx="11"/>
          </p:nvPr>
        </p:nvSpPr>
        <p:spPr/>
        <p:txBody>
          <a:bodyPr/>
          <a:lstStyle/>
          <a:p>
            <a:r>
              <a:rPr lang="en-US"/>
              <a:t>Version 1</a:t>
            </a:r>
          </a:p>
        </p:txBody>
      </p:sp>
      <p:sp>
        <p:nvSpPr>
          <p:cNvPr id="2" name="Date Placeholder 1">
            <a:extLst>
              <a:ext uri="{FF2B5EF4-FFF2-40B4-BE49-F238E27FC236}">
                <a16:creationId xmlns:a16="http://schemas.microsoft.com/office/drawing/2014/main" id="{1837DC18-9457-DFB2-CD11-89FDB6DE62CE}"/>
              </a:ext>
              <a:ext uri="{C183D7F6-B498-43B3-948B-1728B52AA6E4}">
                <adec:decorative xmlns:adec="http://schemas.microsoft.com/office/drawing/2017/decorative" val="1"/>
              </a:ext>
            </a:extLst>
          </p:cNvPr>
          <p:cNvSpPr>
            <a:spLocks noGrp="1"/>
          </p:cNvSpPr>
          <p:nvPr>
            <p:ph type="dt" sz="half" idx="10"/>
          </p:nvPr>
        </p:nvSpPr>
        <p:spPr/>
        <p:txBody>
          <a:bodyPr/>
          <a:lstStyle/>
          <a:p>
            <a:fld id="{AABB7832-A06D-4E8B-A914-BDD6443ECE72}" type="datetime1">
              <a:rPr lang="en-US" smtClean="0"/>
              <a:t>5/20/2026</a:t>
            </a:fld>
            <a:endParaRPr lang="en-US"/>
          </a:p>
        </p:txBody>
      </p:sp>
    </p:spTree>
    <p:extLst>
      <p:ext uri="{BB962C8B-B14F-4D97-AF65-F5344CB8AC3E}">
        <p14:creationId xmlns:p14="http://schemas.microsoft.com/office/powerpoint/2010/main" val="2351966895"/>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8088AEC-1423-B285-4EF7-B2B95A5D5FD6}"/>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46428960-D0A1-9A0C-DA9B-716EC102D017}"/>
              </a:ext>
            </a:extLst>
          </p:cNvPr>
          <p:cNvSpPr>
            <a:spLocks noGrp="1"/>
          </p:cNvSpPr>
          <p:nvPr>
            <p:ph type="title"/>
          </p:nvPr>
        </p:nvSpPr>
        <p:spPr/>
        <p:txBody>
          <a:bodyPr>
            <a:noAutofit/>
          </a:bodyPr>
          <a:lstStyle/>
          <a:p>
            <a:r>
              <a:rPr lang="en-US"/>
              <a:t>Register as a Prospective Supplier </a:t>
            </a:r>
            <a:br>
              <a:rPr lang="en-US"/>
            </a:br>
            <a:r>
              <a:rPr lang="en-US"/>
              <a:t>(Part 48</a:t>
            </a:r>
            <a:r>
              <a:rPr lang="en-US" dirty="0"/>
              <a:t> of 49</a:t>
            </a:r>
            <a:r>
              <a:rPr lang="en-US"/>
              <a:t>)</a:t>
            </a:r>
          </a:p>
        </p:txBody>
      </p:sp>
      <p:sp>
        <p:nvSpPr>
          <p:cNvPr id="7" name="TextBox 6">
            <a:extLst>
              <a:ext uri="{FF2B5EF4-FFF2-40B4-BE49-F238E27FC236}">
                <a16:creationId xmlns:a16="http://schemas.microsoft.com/office/drawing/2014/main" id="{50003FB0-3922-4ABD-096C-4D8FAA23CBC5}"/>
              </a:ext>
              <a:ext uri="{C183D7F6-B498-43B3-948B-1728B52AA6E4}">
                <adec:decorative xmlns:adec="http://schemas.microsoft.com/office/drawing/2017/decorative" val="0"/>
              </a:ext>
            </a:extLst>
          </p:cNvPr>
          <p:cNvSpPr txBox="1"/>
          <p:nvPr/>
        </p:nvSpPr>
        <p:spPr>
          <a:xfrm>
            <a:off x="4572231" y="1717828"/>
            <a:ext cx="2952076" cy="523220"/>
          </a:xfrm>
          <a:prstGeom prst="rect">
            <a:avLst/>
          </a:prstGeom>
          <a:noFill/>
        </p:spPr>
        <p:txBody>
          <a:bodyPr wrap="square" rtlCol="0">
            <a:spAutoFit/>
          </a:bodyPr>
          <a:lstStyle/>
          <a:p>
            <a:pPr algn="ctr"/>
            <a:r>
              <a:rPr lang="en-US" sz="2800" b="1">
                <a:latin typeface="Arial" panose="020B0604020202020204" pitchFamily="34" charset="0"/>
                <a:cs typeface="Arial" panose="020B0604020202020204" pitchFamily="34" charset="0"/>
              </a:rPr>
              <a:t>INSTRUCTIONS</a:t>
            </a:r>
          </a:p>
        </p:txBody>
      </p:sp>
      <p:sp>
        <p:nvSpPr>
          <p:cNvPr id="6" name="Text Placeholder 5">
            <a:extLst>
              <a:ext uri="{FF2B5EF4-FFF2-40B4-BE49-F238E27FC236}">
                <a16:creationId xmlns:a16="http://schemas.microsoft.com/office/drawing/2014/main" id="{D2F055D8-3D06-B905-FF8F-BBE683544042}"/>
              </a:ext>
            </a:extLst>
          </p:cNvPr>
          <p:cNvSpPr>
            <a:spLocks noGrp="1"/>
          </p:cNvSpPr>
          <p:nvPr>
            <p:ph type="body" sz="quarter" idx="13"/>
          </p:nvPr>
        </p:nvSpPr>
        <p:spPr>
          <a:xfrm>
            <a:off x="838199" y="2358030"/>
            <a:ext cx="10820401" cy="6053667"/>
          </a:xfrm>
        </p:spPr>
        <p:txBody>
          <a:bodyPr>
            <a:normAutofit/>
          </a:bodyPr>
          <a:lstStyle/>
          <a:p>
            <a:pPr marL="1028700" indent="-1028700">
              <a:buFont typeface="+mj-lt"/>
              <a:buAutoNum type="arabicPeriod" startAt="145"/>
            </a:pPr>
            <a:r>
              <a:rPr lang="en-CA" sz="3500" dirty="0">
                <a:solidFill>
                  <a:srgbClr val="242424"/>
                </a:solidFill>
              </a:rPr>
              <a:t>Select </a:t>
            </a:r>
            <a:r>
              <a:rPr lang="en-CA" sz="3500" b="1" dirty="0">
                <a:solidFill>
                  <a:srgbClr val="242424"/>
                </a:solidFill>
              </a:rPr>
              <a:t>Are you a Minority Owned Business?*</a:t>
            </a:r>
            <a:r>
              <a:rPr lang="en-CA" sz="3500" dirty="0">
                <a:solidFill>
                  <a:srgbClr val="242424"/>
                </a:solidFill>
              </a:rPr>
              <a:t>.</a:t>
            </a:r>
            <a:endParaRPr lang="en-CA" sz="3500" b="1" dirty="0">
              <a:solidFill>
                <a:srgbClr val="242424"/>
              </a:solidFill>
            </a:endParaRPr>
          </a:p>
          <a:p>
            <a:pPr marL="1028700" indent="-1028700">
              <a:buFont typeface="+mj-lt"/>
              <a:buAutoNum type="arabicPeriod" startAt="145"/>
            </a:pPr>
            <a:r>
              <a:rPr lang="en-CA" sz="3500" dirty="0">
                <a:solidFill>
                  <a:srgbClr val="242424"/>
                </a:solidFill>
              </a:rPr>
              <a:t>Select </a:t>
            </a:r>
            <a:r>
              <a:rPr lang="en-CA" sz="3500" b="1" dirty="0">
                <a:solidFill>
                  <a:srgbClr val="242424"/>
                </a:solidFill>
              </a:rPr>
              <a:t>Are you a Woman Owned Business?*</a:t>
            </a:r>
            <a:r>
              <a:rPr lang="en-CA" sz="3500" dirty="0">
                <a:solidFill>
                  <a:srgbClr val="242424"/>
                </a:solidFill>
              </a:rPr>
              <a:t>.</a:t>
            </a:r>
          </a:p>
          <a:p>
            <a:pPr marL="1028700" indent="-1028700">
              <a:buFont typeface="+mj-lt"/>
              <a:buAutoNum type="arabicPeriod" startAt="145"/>
            </a:pPr>
            <a:r>
              <a:rPr lang="en-CA" sz="3500" dirty="0">
                <a:solidFill>
                  <a:srgbClr val="242424"/>
                </a:solidFill>
              </a:rPr>
              <a:t>Select </a:t>
            </a:r>
            <a:r>
              <a:rPr lang="en-CA" sz="3500" b="1" dirty="0">
                <a:solidFill>
                  <a:srgbClr val="242424"/>
                </a:solidFill>
              </a:rPr>
              <a:t>Are you a Veteran Owned Business?*</a:t>
            </a:r>
            <a:r>
              <a:rPr lang="en-CA" sz="3500" dirty="0">
                <a:solidFill>
                  <a:srgbClr val="242424"/>
                </a:solidFill>
              </a:rPr>
              <a:t>.</a:t>
            </a:r>
          </a:p>
          <a:p>
            <a:pPr marL="1028700" indent="-1028700">
              <a:buFont typeface="+mj-lt"/>
              <a:buAutoNum type="arabicPeriod" startAt="145"/>
            </a:pPr>
            <a:r>
              <a:rPr lang="en-CA" sz="3500" dirty="0">
                <a:solidFill>
                  <a:srgbClr val="242424"/>
                </a:solidFill>
              </a:rPr>
              <a:t>Select </a:t>
            </a:r>
            <a:r>
              <a:rPr lang="en-CA" sz="3500" b="1" dirty="0">
                <a:solidFill>
                  <a:srgbClr val="242424"/>
                </a:solidFill>
              </a:rPr>
              <a:t>Are you a Small Disadvantaged Business?*</a:t>
            </a:r>
            <a:r>
              <a:rPr lang="en-CA" sz="3500" dirty="0">
                <a:solidFill>
                  <a:srgbClr val="242424"/>
                </a:solidFill>
              </a:rPr>
              <a:t>.</a:t>
            </a:r>
          </a:p>
          <a:p>
            <a:pPr marL="1028700" indent="-1028700">
              <a:buFont typeface="+mj-lt"/>
              <a:buAutoNum type="arabicPeriod" startAt="145"/>
            </a:pPr>
            <a:r>
              <a:rPr lang="en-CA" sz="3500" dirty="0">
                <a:solidFill>
                  <a:srgbClr val="242424"/>
                </a:solidFill>
              </a:rPr>
              <a:t>Click </a:t>
            </a:r>
            <a:r>
              <a:rPr lang="en-CA" sz="3500" b="1" dirty="0">
                <a:solidFill>
                  <a:srgbClr val="242424"/>
                </a:solidFill>
              </a:rPr>
              <a:t>Next</a:t>
            </a:r>
            <a:r>
              <a:rPr lang="en-CA" sz="3500" dirty="0">
                <a:solidFill>
                  <a:srgbClr val="242424"/>
                </a:solidFill>
              </a:rPr>
              <a:t>. </a:t>
            </a:r>
          </a:p>
          <a:p>
            <a:pPr marL="571500" indent="-571500">
              <a:buFont typeface="Arial" panose="020B0604020202020204" pitchFamily="34" charset="0"/>
              <a:buChar char="•"/>
            </a:pPr>
            <a:endParaRPr lang="en-CA" sz="3500" dirty="0">
              <a:solidFill>
                <a:srgbClr val="242424"/>
              </a:solidFill>
            </a:endParaRPr>
          </a:p>
          <a:p>
            <a:pPr marL="571500" indent="-571500">
              <a:buFont typeface="Arial" panose="020B0604020202020204" pitchFamily="34" charset="0"/>
              <a:buChar char="•"/>
            </a:pPr>
            <a:endParaRPr lang="en-CA" sz="3500" dirty="0">
              <a:solidFill>
                <a:srgbClr val="242424"/>
              </a:solidFill>
            </a:endParaRPr>
          </a:p>
          <a:p>
            <a:pPr marL="571500" indent="-571500">
              <a:buFont typeface="Arial" panose="020B0604020202020204" pitchFamily="34" charset="0"/>
              <a:buChar char="•"/>
            </a:pPr>
            <a:endParaRPr lang="en-CA" dirty="0">
              <a:solidFill>
                <a:srgbClr val="242424"/>
              </a:solidFill>
            </a:endParaRPr>
          </a:p>
          <a:p>
            <a:pPr marL="571500" indent="-571500">
              <a:buFont typeface="Arial" panose="020B0604020202020204" pitchFamily="34" charset="0"/>
              <a:buChar char="•"/>
            </a:pPr>
            <a:endParaRPr lang="en-CA" dirty="0">
              <a:solidFill>
                <a:srgbClr val="242424"/>
              </a:solidFill>
            </a:endParaRPr>
          </a:p>
          <a:p>
            <a:pPr marL="457200" indent="-457200">
              <a:buFont typeface="Arial" panose="020B0604020202020204" pitchFamily="34" charset="0"/>
              <a:buChar char="•"/>
            </a:pPr>
            <a:endParaRPr lang="en-CA" sz="2800" dirty="0">
              <a:solidFill>
                <a:srgbClr val="242424"/>
              </a:solidFill>
            </a:endParaRPr>
          </a:p>
          <a:p>
            <a:pPr marL="777240"/>
            <a:endParaRPr lang="en-CA" sz="2800" dirty="0">
              <a:solidFill>
                <a:srgbClr val="242424"/>
              </a:solidFill>
            </a:endParaRPr>
          </a:p>
        </p:txBody>
      </p:sp>
      <p:pic>
        <p:nvPicPr>
          <p:cNvPr id="11" name="Picture 10">
            <a:extLst>
              <a:ext uri="{FF2B5EF4-FFF2-40B4-BE49-F238E27FC236}">
                <a16:creationId xmlns:a16="http://schemas.microsoft.com/office/drawing/2014/main" id="{5F1CC273-93DD-D93D-6B54-B82BB1E20505}"/>
              </a:ext>
              <a:ext uri="{C183D7F6-B498-43B3-948B-1728B52AA6E4}">
                <adec:decorative xmlns:adec="http://schemas.microsoft.com/office/drawing/2017/decorative" val="1"/>
              </a:ext>
            </a:extLst>
          </p:cNvPr>
          <p:cNvPicPr>
            <a:picLocks/>
          </p:cNvPicPr>
          <p:nvPr/>
        </p:nvPicPr>
        <p:blipFill>
          <a:blip r:embed="rId3"/>
          <a:stretch>
            <a:fillRect/>
          </a:stretch>
        </p:blipFill>
        <p:spPr>
          <a:xfrm>
            <a:off x="1053737" y="6451402"/>
            <a:ext cx="10058400" cy="8229600"/>
          </a:xfrm>
          <a:prstGeom prst="rect">
            <a:avLst/>
          </a:prstGeom>
          <a:ln w="12700">
            <a:solidFill>
              <a:schemeClr val="tx1"/>
            </a:solidFill>
          </a:ln>
        </p:spPr>
      </p:pic>
      <p:sp>
        <p:nvSpPr>
          <p:cNvPr id="13" name="Rectangle 12">
            <a:extLst>
              <a:ext uri="{FF2B5EF4-FFF2-40B4-BE49-F238E27FC236}">
                <a16:creationId xmlns:a16="http://schemas.microsoft.com/office/drawing/2014/main" id="{D50AE7FA-1355-10C3-093E-A34290925EB3}"/>
              </a:ext>
              <a:ext uri="{C183D7F6-B498-43B3-948B-1728B52AA6E4}">
                <adec:decorative xmlns:adec="http://schemas.microsoft.com/office/drawing/2017/decorative" val="1"/>
              </a:ext>
            </a:extLst>
          </p:cNvPr>
          <p:cNvSpPr/>
          <p:nvPr/>
        </p:nvSpPr>
        <p:spPr>
          <a:xfrm>
            <a:off x="2561771" y="13451175"/>
            <a:ext cx="1902292" cy="225363"/>
          </a:xfrm>
          <a:prstGeom prst="rect">
            <a:avLst/>
          </a:prstGeom>
          <a:noFill/>
          <a:ln w="3810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Rectangle 13">
            <a:extLst>
              <a:ext uri="{FF2B5EF4-FFF2-40B4-BE49-F238E27FC236}">
                <a16:creationId xmlns:a16="http://schemas.microsoft.com/office/drawing/2014/main" id="{9CD363B6-C302-631D-8F6D-5E33839C3A03}"/>
              </a:ext>
              <a:ext uri="{C183D7F6-B498-43B3-948B-1728B52AA6E4}">
                <adec:decorative xmlns:adec="http://schemas.microsoft.com/office/drawing/2017/decorative" val="1"/>
              </a:ext>
            </a:extLst>
          </p:cNvPr>
          <p:cNvSpPr/>
          <p:nvPr/>
        </p:nvSpPr>
        <p:spPr>
          <a:xfrm>
            <a:off x="2548064" y="12161230"/>
            <a:ext cx="1983047" cy="225363"/>
          </a:xfrm>
          <a:prstGeom prst="rect">
            <a:avLst/>
          </a:prstGeom>
          <a:noFill/>
          <a:ln w="3810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5" name="Rectangle 14">
            <a:extLst>
              <a:ext uri="{FF2B5EF4-FFF2-40B4-BE49-F238E27FC236}">
                <a16:creationId xmlns:a16="http://schemas.microsoft.com/office/drawing/2014/main" id="{33877319-B076-3A98-1BCF-91199CC570F4}"/>
              </a:ext>
              <a:ext uri="{C183D7F6-B498-43B3-948B-1728B52AA6E4}">
                <adec:decorative xmlns:adec="http://schemas.microsoft.com/office/drawing/2017/decorative" val="1"/>
              </a:ext>
            </a:extLst>
          </p:cNvPr>
          <p:cNvSpPr/>
          <p:nvPr/>
        </p:nvSpPr>
        <p:spPr>
          <a:xfrm>
            <a:off x="2561770" y="10312899"/>
            <a:ext cx="690969" cy="259819"/>
          </a:xfrm>
          <a:prstGeom prst="rect">
            <a:avLst/>
          </a:prstGeom>
          <a:noFill/>
          <a:ln w="3810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Rectangle 15">
            <a:extLst>
              <a:ext uri="{FF2B5EF4-FFF2-40B4-BE49-F238E27FC236}">
                <a16:creationId xmlns:a16="http://schemas.microsoft.com/office/drawing/2014/main" id="{D7093F39-C85D-7B31-1CEC-A10E8D8E41A0}"/>
              </a:ext>
              <a:ext uri="{C183D7F6-B498-43B3-948B-1728B52AA6E4}">
                <adec:decorative xmlns:adec="http://schemas.microsoft.com/office/drawing/2017/decorative" val="1"/>
              </a:ext>
            </a:extLst>
          </p:cNvPr>
          <p:cNvSpPr/>
          <p:nvPr/>
        </p:nvSpPr>
        <p:spPr>
          <a:xfrm>
            <a:off x="2561770" y="8859070"/>
            <a:ext cx="2985590" cy="259819"/>
          </a:xfrm>
          <a:prstGeom prst="rect">
            <a:avLst/>
          </a:prstGeom>
          <a:noFill/>
          <a:ln w="3810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Rectangle 17">
            <a:extLst>
              <a:ext uri="{FF2B5EF4-FFF2-40B4-BE49-F238E27FC236}">
                <a16:creationId xmlns:a16="http://schemas.microsoft.com/office/drawing/2014/main" id="{0FBFE1A4-C748-40FC-3DF2-50D7CC323C1D}"/>
              </a:ext>
              <a:ext uri="{C183D7F6-B498-43B3-948B-1728B52AA6E4}">
                <adec:decorative xmlns:adec="http://schemas.microsoft.com/office/drawing/2017/decorative" val="1"/>
              </a:ext>
            </a:extLst>
          </p:cNvPr>
          <p:cNvSpPr/>
          <p:nvPr/>
        </p:nvSpPr>
        <p:spPr>
          <a:xfrm>
            <a:off x="9337765" y="14111935"/>
            <a:ext cx="548640" cy="239519"/>
          </a:xfrm>
          <a:prstGeom prst="rect">
            <a:avLst/>
          </a:prstGeom>
          <a:noFill/>
          <a:ln w="3810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0" name="Oval 19">
            <a:extLst>
              <a:ext uri="{FF2B5EF4-FFF2-40B4-BE49-F238E27FC236}">
                <a16:creationId xmlns:a16="http://schemas.microsoft.com/office/drawing/2014/main" id="{65EAB500-794B-C712-2294-C0CEEFD87B83}"/>
              </a:ext>
              <a:ext uri="{C183D7F6-B498-43B3-948B-1728B52AA6E4}">
                <adec:decorative xmlns:adec="http://schemas.microsoft.com/office/drawing/2017/decorative" val="1"/>
              </a:ext>
            </a:extLst>
          </p:cNvPr>
          <p:cNvSpPr>
            <a:spLocks noChangeAspect="1"/>
          </p:cNvSpPr>
          <p:nvPr/>
        </p:nvSpPr>
        <p:spPr>
          <a:xfrm>
            <a:off x="5547360" y="8709548"/>
            <a:ext cx="548640" cy="548640"/>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latin typeface="Arial" panose="020B0604020202020204" pitchFamily="34" charset="0"/>
              <a:cs typeface="Arial" panose="020B0604020202020204" pitchFamily="34" charset="0"/>
            </a:endParaRPr>
          </a:p>
        </p:txBody>
      </p:sp>
      <p:sp>
        <p:nvSpPr>
          <p:cNvPr id="21" name="Oval 20">
            <a:extLst>
              <a:ext uri="{FF2B5EF4-FFF2-40B4-BE49-F238E27FC236}">
                <a16:creationId xmlns:a16="http://schemas.microsoft.com/office/drawing/2014/main" id="{129D2989-83C9-8F17-798C-23EFD5346612}"/>
              </a:ext>
              <a:ext uri="{C183D7F6-B498-43B3-948B-1728B52AA6E4}">
                <adec:decorative xmlns:adec="http://schemas.microsoft.com/office/drawing/2017/decorative" val="1"/>
              </a:ext>
            </a:extLst>
          </p:cNvPr>
          <p:cNvSpPr>
            <a:spLocks noChangeAspect="1"/>
          </p:cNvSpPr>
          <p:nvPr/>
        </p:nvSpPr>
        <p:spPr>
          <a:xfrm>
            <a:off x="4464063" y="13277997"/>
            <a:ext cx="548640" cy="548640"/>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latin typeface="Arial" panose="020B0604020202020204" pitchFamily="34" charset="0"/>
              <a:cs typeface="Arial" panose="020B0604020202020204" pitchFamily="34" charset="0"/>
            </a:endParaRPr>
          </a:p>
        </p:txBody>
      </p:sp>
      <p:sp>
        <p:nvSpPr>
          <p:cNvPr id="22" name="Oval 21">
            <a:extLst>
              <a:ext uri="{FF2B5EF4-FFF2-40B4-BE49-F238E27FC236}">
                <a16:creationId xmlns:a16="http://schemas.microsoft.com/office/drawing/2014/main" id="{08300A1C-5753-FB87-ABBD-3864325B4CBA}"/>
              </a:ext>
              <a:ext uri="{C183D7F6-B498-43B3-948B-1728B52AA6E4}">
                <adec:decorative xmlns:adec="http://schemas.microsoft.com/office/drawing/2017/decorative" val="1"/>
              </a:ext>
            </a:extLst>
          </p:cNvPr>
          <p:cNvSpPr>
            <a:spLocks noChangeAspect="1"/>
          </p:cNvSpPr>
          <p:nvPr/>
        </p:nvSpPr>
        <p:spPr>
          <a:xfrm>
            <a:off x="9337765" y="13548918"/>
            <a:ext cx="548640" cy="548640"/>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latin typeface="Arial" panose="020B0604020202020204" pitchFamily="34" charset="0"/>
              <a:cs typeface="Arial" panose="020B0604020202020204" pitchFamily="34" charset="0"/>
            </a:endParaRPr>
          </a:p>
        </p:txBody>
      </p:sp>
      <p:sp>
        <p:nvSpPr>
          <p:cNvPr id="23" name="Oval 22">
            <a:extLst>
              <a:ext uri="{FF2B5EF4-FFF2-40B4-BE49-F238E27FC236}">
                <a16:creationId xmlns:a16="http://schemas.microsoft.com/office/drawing/2014/main" id="{F4C59E49-2F94-C227-69EB-B32DA85FF4D6}"/>
              </a:ext>
              <a:ext uri="{C183D7F6-B498-43B3-948B-1728B52AA6E4}">
                <adec:decorative xmlns:adec="http://schemas.microsoft.com/office/drawing/2017/decorative" val="1"/>
              </a:ext>
            </a:extLst>
          </p:cNvPr>
          <p:cNvSpPr>
            <a:spLocks noChangeAspect="1"/>
          </p:cNvSpPr>
          <p:nvPr/>
        </p:nvSpPr>
        <p:spPr>
          <a:xfrm>
            <a:off x="4544818" y="11973799"/>
            <a:ext cx="548640" cy="548640"/>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latin typeface="Arial" panose="020B0604020202020204" pitchFamily="34" charset="0"/>
              <a:cs typeface="Arial" panose="020B0604020202020204" pitchFamily="34" charset="0"/>
            </a:endParaRPr>
          </a:p>
        </p:txBody>
      </p:sp>
      <p:sp>
        <p:nvSpPr>
          <p:cNvPr id="24" name="Oval 23">
            <a:extLst>
              <a:ext uri="{FF2B5EF4-FFF2-40B4-BE49-F238E27FC236}">
                <a16:creationId xmlns:a16="http://schemas.microsoft.com/office/drawing/2014/main" id="{D79D9D5E-0855-89F4-B7F0-D23F80DB7C73}"/>
              </a:ext>
              <a:ext uri="{C183D7F6-B498-43B3-948B-1728B52AA6E4}">
                <adec:decorative xmlns:adec="http://schemas.microsoft.com/office/drawing/2017/decorative" val="1"/>
              </a:ext>
            </a:extLst>
          </p:cNvPr>
          <p:cNvSpPr>
            <a:spLocks noChangeAspect="1"/>
          </p:cNvSpPr>
          <p:nvPr/>
        </p:nvSpPr>
        <p:spPr>
          <a:xfrm>
            <a:off x="3252739" y="10151500"/>
            <a:ext cx="548640" cy="548640"/>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latin typeface="Arial" panose="020B0604020202020204" pitchFamily="34" charset="0"/>
              <a:cs typeface="Arial" panose="020B0604020202020204" pitchFamily="34" charset="0"/>
            </a:endParaRPr>
          </a:p>
        </p:txBody>
      </p:sp>
      <p:sp>
        <p:nvSpPr>
          <p:cNvPr id="8" name="TextBox 7">
            <a:extLst>
              <a:ext uri="{FF2B5EF4-FFF2-40B4-BE49-F238E27FC236}">
                <a16:creationId xmlns:a16="http://schemas.microsoft.com/office/drawing/2014/main" id="{7C4E9745-1521-5A0F-B843-3580200A7CEE}"/>
              </a:ext>
              <a:ext uri="{C183D7F6-B498-43B3-948B-1728B52AA6E4}">
                <adec:decorative xmlns:adec="http://schemas.microsoft.com/office/drawing/2017/decorative" val="1"/>
              </a:ext>
            </a:extLst>
          </p:cNvPr>
          <p:cNvSpPr txBox="1"/>
          <p:nvPr/>
        </p:nvSpPr>
        <p:spPr>
          <a:xfrm>
            <a:off x="5560423" y="8811112"/>
            <a:ext cx="522514" cy="307777"/>
          </a:xfrm>
          <a:prstGeom prst="rect">
            <a:avLst/>
          </a:prstGeom>
          <a:noFill/>
        </p:spPr>
        <p:txBody>
          <a:bodyPr wrap="square" rtlCol="0">
            <a:spAutoFit/>
          </a:bodyPr>
          <a:lstStyle/>
          <a:p>
            <a:r>
              <a:rPr lang="en-US" sz="1400" dirty="0">
                <a:solidFill>
                  <a:schemeClr val="bg1"/>
                </a:solidFill>
                <a:latin typeface="Arial" panose="020B0604020202020204" pitchFamily="34" charset="0"/>
                <a:cs typeface="Arial" panose="020B0604020202020204" pitchFamily="34" charset="0"/>
              </a:rPr>
              <a:t>145</a:t>
            </a:r>
            <a:endParaRPr lang="en-CA" sz="1400" dirty="0">
              <a:solidFill>
                <a:schemeClr val="bg1"/>
              </a:solidFill>
              <a:latin typeface="Arial" panose="020B0604020202020204" pitchFamily="34" charset="0"/>
              <a:cs typeface="Arial" panose="020B0604020202020204" pitchFamily="34" charset="0"/>
            </a:endParaRPr>
          </a:p>
        </p:txBody>
      </p:sp>
      <p:sp>
        <p:nvSpPr>
          <p:cNvPr id="9" name="TextBox 8">
            <a:extLst>
              <a:ext uri="{FF2B5EF4-FFF2-40B4-BE49-F238E27FC236}">
                <a16:creationId xmlns:a16="http://schemas.microsoft.com/office/drawing/2014/main" id="{C8D01DF5-2BEC-D93D-07B1-3B61BD6F9F5B}"/>
              </a:ext>
              <a:ext uri="{C183D7F6-B498-43B3-948B-1728B52AA6E4}">
                <adec:decorative xmlns:adec="http://schemas.microsoft.com/office/drawing/2017/decorative" val="1"/>
              </a:ext>
            </a:extLst>
          </p:cNvPr>
          <p:cNvSpPr txBox="1"/>
          <p:nvPr/>
        </p:nvSpPr>
        <p:spPr>
          <a:xfrm>
            <a:off x="3278865" y="10258425"/>
            <a:ext cx="522514" cy="307777"/>
          </a:xfrm>
          <a:prstGeom prst="rect">
            <a:avLst/>
          </a:prstGeom>
          <a:noFill/>
        </p:spPr>
        <p:txBody>
          <a:bodyPr wrap="square" rtlCol="0">
            <a:spAutoFit/>
          </a:bodyPr>
          <a:lstStyle/>
          <a:p>
            <a:r>
              <a:rPr lang="en-US" sz="1400" dirty="0">
                <a:solidFill>
                  <a:schemeClr val="bg1"/>
                </a:solidFill>
                <a:latin typeface="Arial" panose="020B0604020202020204" pitchFamily="34" charset="0"/>
                <a:cs typeface="Arial" panose="020B0604020202020204" pitchFamily="34" charset="0"/>
              </a:rPr>
              <a:t>146</a:t>
            </a:r>
            <a:endParaRPr lang="en-CA" sz="1400" dirty="0">
              <a:solidFill>
                <a:schemeClr val="bg1"/>
              </a:solidFill>
              <a:latin typeface="Arial" panose="020B0604020202020204" pitchFamily="34" charset="0"/>
              <a:cs typeface="Arial" panose="020B0604020202020204" pitchFamily="34" charset="0"/>
            </a:endParaRPr>
          </a:p>
        </p:txBody>
      </p:sp>
      <p:sp>
        <p:nvSpPr>
          <p:cNvPr id="10" name="TextBox 9">
            <a:extLst>
              <a:ext uri="{FF2B5EF4-FFF2-40B4-BE49-F238E27FC236}">
                <a16:creationId xmlns:a16="http://schemas.microsoft.com/office/drawing/2014/main" id="{10581550-7053-1924-57BD-EF217C2E579A}"/>
              </a:ext>
              <a:ext uri="{C183D7F6-B498-43B3-948B-1728B52AA6E4}">
                <adec:decorative xmlns:adec="http://schemas.microsoft.com/office/drawing/2017/decorative" val="1"/>
              </a:ext>
            </a:extLst>
          </p:cNvPr>
          <p:cNvSpPr txBox="1"/>
          <p:nvPr/>
        </p:nvSpPr>
        <p:spPr>
          <a:xfrm>
            <a:off x="4572231" y="12094230"/>
            <a:ext cx="522514" cy="307777"/>
          </a:xfrm>
          <a:prstGeom prst="rect">
            <a:avLst/>
          </a:prstGeom>
          <a:noFill/>
        </p:spPr>
        <p:txBody>
          <a:bodyPr wrap="square" rtlCol="0">
            <a:spAutoFit/>
          </a:bodyPr>
          <a:lstStyle/>
          <a:p>
            <a:r>
              <a:rPr lang="en-US" sz="1400" dirty="0">
                <a:solidFill>
                  <a:schemeClr val="bg1"/>
                </a:solidFill>
                <a:latin typeface="Arial" panose="020B0604020202020204" pitchFamily="34" charset="0"/>
                <a:cs typeface="Arial" panose="020B0604020202020204" pitchFamily="34" charset="0"/>
              </a:rPr>
              <a:t>147</a:t>
            </a:r>
            <a:endParaRPr lang="en-CA" sz="1400" dirty="0">
              <a:solidFill>
                <a:schemeClr val="bg1"/>
              </a:solidFill>
              <a:latin typeface="Arial" panose="020B0604020202020204" pitchFamily="34" charset="0"/>
              <a:cs typeface="Arial" panose="020B0604020202020204" pitchFamily="34" charset="0"/>
            </a:endParaRPr>
          </a:p>
        </p:txBody>
      </p:sp>
      <p:sp>
        <p:nvSpPr>
          <p:cNvPr id="12" name="TextBox 11">
            <a:extLst>
              <a:ext uri="{FF2B5EF4-FFF2-40B4-BE49-F238E27FC236}">
                <a16:creationId xmlns:a16="http://schemas.microsoft.com/office/drawing/2014/main" id="{91DAA437-EA9D-ACA9-FBBD-B50183A48558}"/>
              </a:ext>
              <a:ext uri="{C183D7F6-B498-43B3-948B-1728B52AA6E4}">
                <adec:decorative xmlns:adec="http://schemas.microsoft.com/office/drawing/2017/decorative" val="1"/>
              </a:ext>
            </a:extLst>
          </p:cNvPr>
          <p:cNvSpPr txBox="1"/>
          <p:nvPr/>
        </p:nvSpPr>
        <p:spPr>
          <a:xfrm>
            <a:off x="4490189" y="13409967"/>
            <a:ext cx="522514" cy="307777"/>
          </a:xfrm>
          <a:prstGeom prst="rect">
            <a:avLst/>
          </a:prstGeom>
          <a:noFill/>
        </p:spPr>
        <p:txBody>
          <a:bodyPr wrap="square" rtlCol="0">
            <a:spAutoFit/>
          </a:bodyPr>
          <a:lstStyle/>
          <a:p>
            <a:r>
              <a:rPr lang="en-US" sz="1400" dirty="0">
                <a:solidFill>
                  <a:schemeClr val="bg1"/>
                </a:solidFill>
                <a:latin typeface="Arial" panose="020B0604020202020204" pitchFamily="34" charset="0"/>
                <a:cs typeface="Arial" panose="020B0604020202020204" pitchFamily="34" charset="0"/>
              </a:rPr>
              <a:t>148</a:t>
            </a:r>
            <a:endParaRPr lang="en-CA" sz="1400" dirty="0">
              <a:solidFill>
                <a:schemeClr val="bg1"/>
              </a:solidFill>
              <a:latin typeface="Arial" panose="020B0604020202020204" pitchFamily="34" charset="0"/>
              <a:cs typeface="Arial" panose="020B0604020202020204" pitchFamily="34" charset="0"/>
            </a:endParaRPr>
          </a:p>
        </p:txBody>
      </p:sp>
      <p:sp>
        <p:nvSpPr>
          <p:cNvPr id="17" name="TextBox 16">
            <a:extLst>
              <a:ext uri="{FF2B5EF4-FFF2-40B4-BE49-F238E27FC236}">
                <a16:creationId xmlns:a16="http://schemas.microsoft.com/office/drawing/2014/main" id="{AFD76EC3-6369-B05D-E447-886D6EAADA51}"/>
              </a:ext>
              <a:ext uri="{C183D7F6-B498-43B3-948B-1728B52AA6E4}">
                <adec:decorative xmlns:adec="http://schemas.microsoft.com/office/drawing/2017/decorative" val="1"/>
              </a:ext>
            </a:extLst>
          </p:cNvPr>
          <p:cNvSpPr txBox="1"/>
          <p:nvPr/>
        </p:nvSpPr>
        <p:spPr>
          <a:xfrm>
            <a:off x="9363891" y="13676538"/>
            <a:ext cx="522514" cy="307777"/>
          </a:xfrm>
          <a:prstGeom prst="rect">
            <a:avLst/>
          </a:prstGeom>
          <a:noFill/>
        </p:spPr>
        <p:txBody>
          <a:bodyPr wrap="square" rtlCol="0">
            <a:spAutoFit/>
          </a:bodyPr>
          <a:lstStyle/>
          <a:p>
            <a:r>
              <a:rPr lang="en-US" sz="1400" dirty="0">
                <a:solidFill>
                  <a:schemeClr val="bg1"/>
                </a:solidFill>
                <a:latin typeface="Arial" panose="020B0604020202020204" pitchFamily="34" charset="0"/>
                <a:cs typeface="Arial" panose="020B0604020202020204" pitchFamily="34" charset="0"/>
              </a:rPr>
              <a:t>149</a:t>
            </a:r>
            <a:endParaRPr lang="en-CA" sz="1400" dirty="0">
              <a:solidFill>
                <a:schemeClr val="bg1"/>
              </a:solidFill>
              <a:latin typeface="Arial" panose="020B0604020202020204" pitchFamily="34" charset="0"/>
              <a:cs typeface="Arial" panose="020B0604020202020204" pitchFamily="34" charset="0"/>
            </a:endParaRPr>
          </a:p>
        </p:txBody>
      </p:sp>
      <p:sp>
        <p:nvSpPr>
          <p:cNvPr id="4" name="Slide Number Placeholder 3">
            <a:extLst>
              <a:ext uri="{FF2B5EF4-FFF2-40B4-BE49-F238E27FC236}">
                <a16:creationId xmlns:a16="http://schemas.microsoft.com/office/drawing/2014/main" id="{2643C88D-0308-1BF7-418D-757B01CCC56F}"/>
              </a:ext>
              <a:ext uri="{C183D7F6-B498-43B3-948B-1728B52AA6E4}">
                <adec:decorative xmlns:adec="http://schemas.microsoft.com/office/drawing/2017/decorative" val="1"/>
              </a:ext>
            </a:extLst>
          </p:cNvPr>
          <p:cNvSpPr>
            <a:spLocks noGrp="1"/>
          </p:cNvSpPr>
          <p:nvPr>
            <p:ph type="sldNum" sz="quarter" idx="12"/>
          </p:nvPr>
        </p:nvSpPr>
        <p:spPr/>
        <p:txBody>
          <a:bodyPr/>
          <a:lstStyle/>
          <a:p>
            <a:fld id="{A178E8AA-DD40-477F-A66C-355F3DFD5912}" type="slidenum">
              <a:rPr lang="en-US" smtClean="0"/>
              <a:pPr/>
              <a:t>49</a:t>
            </a:fld>
            <a:endParaRPr lang="en-US"/>
          </a:p>
        </p:txBody>
      </p:sp>
      <p:sp>
        <p:nvSpPr>
          <p:cNvPr id="3" name="Footer Placeholder 2">
            <a:extLst>
              <a:ext uri="{FF2B5EF4-FFF2-40B4-BE49-F238E27FC236}">
                <a16:creationId xmlns:a16="http://schemas.microsoft.com/office/drawing/2014/main" id="{B7B30F95-F150-81F3-08ED-207476D8238D}"/>
              </a:ext>
              <a:ext uri="{C183D7F6-B498-43B3-948B-1728B52AA6E4}">
                <adec:decorative xmlns:adec="http://schemas.microsoft.com/office/drawing/2017/decorative" val="1"/>
              </a:ext>
            </a:extLst>
          </p:cNvPr>
          <p:cNvSpPr>
            <a:spLocks noGrp="1"/>
          </p:cNvSpPr>
          <p:nvPr>
            <p:ph type="ftr" sz="quarter" idx="11"/>
          </p:nvPr>
        </p:nvSpPr>
        <p:spPr/>
        <p:txBody>
          <a:bodyPr/>
          <a:lstStyle/>
          <a:p>
            <a:r>
              <a:rPr lang="en-US"/>
              <a:t>Version 1</a:t>
            </a:r>
          </a:p>
        </p:txBody>
      </p:sp>
      <p:sp>
        <p:nvSpPr>
          <p:cNvPr id="2" name="Date Placeholder 1">
            <a:extLst>
              <a:ext uri="{FF2B5EF4-FFF2-40B4-BE49-F238E27FC236}">
                <a16:creationId xmlns:a16="http://schemas.microsoft.com/office/drawing/2014/main" id="{A7A29DB8-B943-8660-C239-D2E0B8860E6A}"/>
              </a:ext>
              <a:ext uri="{C183D7F6-B498-43B3-948B-1728B52AA6E4}">
                <adec:decorative xmlns:adec="http://schemas.microsoft.com/office/drawing/2017/decorative" val="1"/>
              </a:ext>
            </a:extLst>
          </p:cNvPr>
          <p:cNvSpPr>
            <a:spLocks noGrp="1"/>
          </p:cNvSpPr>
          <p:nvPr>
            <p:ph type="dt" sz="half" idx="10"/>
          </p:nvPr>
        </p:nvSpPr>
        <p:spPr/>
        <p:txBody>
          <a:bodyPr/>
          <a:lstStyle/>
          <a:p>
            <a:fld id="{AABB7832-A06D-4E8B-A914-BDD6443ECE72}" type="datetime1">
              <a:rPr lang="en-US" smtClean="0"/>
              <a:t>5/20/2026</a:t>
            </a:fld>
            <a:endParaRPr lang="en-US"/>
          </a:p>
        </p:txBody>
      </p:sp>
    </p:spTree>
    <p:extLst>
      <p:ext uri="{BB962C8B-B14F-4D97-AF65-F5344CB8AC3E}">
        <p14:creationId xmlns:p14="http://schemas.microsoft.com/office/powerpoint/2010/main" val="159736863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A764268-9310-8079-40E2-FC9A27DAC547}"/>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E777AAA5-FB63-8676-47AD-EDB2914565AB}"/>
              </a:ext>
            </a:extLst>
          </p:cNvPr>
          <p:cNvSpPr>
            <a:spLocks noGrp="1"/>
          </p:cNvSpPr>
          <p:nvPr>
            <p:ph type="title"/>
          </p:nvPr>
        </p:nvSpPr>
        <p:spPr/>
        <p:txBody>
          <a:bodyPr>
            <a:noAutofit/>
          </a:bodyPr>
          <a:lstStyle/>
          <a:p>
            <a:r>
              <a:rPr lang="en-US"/>
              <a:t>Register as a Prospective Supplier </a:t>
            </a:r>
            <a:br>
              <a:rPr lang="en-US"/>
            </a:br>
            <a:r>
              <a:rPr lang="en-US"/>
              <a:t>(Part 4 of </a:t>
            </a:r>
            <a:r>
              <a:rPr lang="en-US" dirty="0"/>
              <a:t>49</a:t>
            </a:r>
            <a:r>
              <a:rPr lang="en-US"/>
              <a:t>)</a:t>
            </a:r>
          </a:p>
        </p:txBody>
      </p:sp>
      <p:sp>
        <p:nvSpPr>
          <p:cNvPr id="15" name="TextBox 14">
            <a:extLst>
              <a:ext uri="{FF2B5EF4-FFF2-40B4-BE49-F238E27FC236}">
                <a16:creationId xmlns:a16="http://schemas.microsoft.com/office/drawing/2014/main" id="{32A594D1-4398-4D5B-DA89-4D9D8B7DF726}"/>
              </a:ext>
              <a:ext uri="{C183D7F6-B498-43B3-948B-1728B52AA6E4}">
                <adec:decorative xmlns:adec="http://schemas.microsoft.com/office/drawing/2017/decorative" val="0"/>
              </a:ext>
            </a:extLst>
          </p:cNvPr>
          <p:cNvSpPr txBox="1"/>
          <p:nvPr/>
        </p:nvSpPr>
        <p:spPr>
          <a:xfrm>
            <a:off x="4667693" y="1717828"/>
            <a:ext cx="2856613" cy="523220"/>
          </a:xfrm>
          <a:prstGeom prst="rect">
            <a:avLst/>
          </a:prstGeom>
          <a:noFill/>
        </p:spPr>
        <p:txBody>
          <a:bodyPr wrap="square" rtlCol="0">
            <a:spAutoFit/>
          </a:bodyPr>
          <a:lstStyle/>
          <a:p>
            <a:pPr algn="ctr"/>
            <a:r>
              <a:rPr lang="en-US" sz="2800" b="1">
                <a:latin typeface="Arial" panose="020B0604020202020204" pitchFamily="34" charset="0"/>
                <a:cs typeface="Arial" panose="020B0604020202020204" pitchFamily="34" charset="0"/>
              </a:rPr>
              <a:t>INSTRUCTIONS</a:t>
            </a:r>
          </a:p>
        </p:txBody>
      </p:sp>
      <p:sp>
        <p:nvSpPr>
          <p:cNvPr id="6" name="Text Placeholder 5">
            <a:extLst>
              <a:ext uri="{FF2B5EF4-FFF2-40B4-BE49-F238E27FC236}">
                <a16:creationId xmlns:a16="http://schemas.microsoft.com/office/drawing/2014/main" id="{291797B8-268B-45A1-A7C1-23CEF9F7D4BB}"/>
              </a:ext>
            </a:extLst>
          </p:cNvPr>
          <p:cNvSpPr>
            <a:spLocks noGrp="1"/>
          </p:cNvSpPr>
          <p:nvPr>
            <p:ph type="body" sz="quarter" idx="13"/>
          </p:nvPr>
        </p:nvSpPr>
        <p:spPr/>
        <p:txBody>
          <a:bodyPr>
            <a:normAutofit/>
          </a:bodyPr>
          <a:lstStyle/>
          <a:p>
            <a:pPr marL="742950" indent="-742950">
              <a:buFont typeface="+mj-lt"/>
              <a:buAutoNum type="arabicPeriod" startAt="9"/>
            </a:pPr>
            <a:r>
              <a:rPr lang="en-US" dirty="0"/>
              <a:t>Enter a </a:t>
            </a:r>
            <a:r>
              <a:rPr lang="en-US" b="1" dirty="0"/>
              <a:t>First Name</a:t>
            </a:r>
            <a:r>
              <a:rPr lang="en-US" dirty="0"/>
              <a:t>*.</a:t>
            </a:r>
          </a:p>
          <a:p>
            <a:pPr marL="742950" indent="-742950">
              <a:buFont typeface="+mj-lt"/>
              <a:buAutoNum type="arabicPeriod" startAt="9"/>
            </a:pPr>
            <a:r>
              <a:rPr lang="en-US" dirty="0"/>
              <a:t>Enter a </a:t>
            </a:r>
            <a:r>
              <a:rPr lang="en-US" b="1" dirty="0"/>
              <a:t>Last Name</a:t>
            </a:r>
            <a:r>
              <a:rPr lang="en-US" dirty="0"/>
              <a:t>*.</a:t>
            </a:r>
          </a:p>
          <a:p>
            <a:pPr marL="742950" indent="-742950">
              <a:buFont typeface="+mj-lt"/>
              <a:buAutoNum type="arabicPeriod" startAt="9"/>
            </a:pPr>
            <a:r>
              <a:rPr lang="en-US" dirty="0"/>
              <a:t>Enter a </a:t>
            </a:r>
            <a:r>
              <a:rPr lang="en-US" b="1" dirty="0"/>
              <a:t>Title</a:t>
            </a:r>
            <a:r>
              <a:rPr lang="en-US" dirty="0"/>
              <a:t> (optional).</a:t>
            </a:r>
          </a:p>
          <a:p>
            <a:pPr marL="742950" indent="-742950">
              <a:buFont typeface="+mj-lt"/>
              <a:buAutoNum type="arabicPeriod" startAt="9"/>
            </a:pPr>
            <a:r>
              <a:rPr lang="en-US" dirty="0"/>
              <a:t>Enter a </a:t>
            </a:r>
            <a:r>
              <a:rPr lang="en-US" b="1" dirty="0"/>
              <a:t>Phone Number*</a:t>
            </a:r>
            <a:r>
              <a:rPr lang="en-US" dirty="0"/>
              <a:t>.</a:t>
            </a:r>
          </a:p>
          <a:p>
            <a:pPr marL="742950" indent="-742950">
              <a:buFont typeface="+mj-lt"/>
              <a:buAutoNum type="arabicPeriod" startAt="9"/>
            </a:pPr>
            <a:r>
              <a:rPr lang="en-US" dirty="0"/>
              <a:t>Select the </a:t>
            </a:r>
            <a:r>
              <a:rPr lang="en-US" b="1" dirty="0"/>
              <a:t>Preferred Time Zone</a:t>
            </a:r>
            <a:r>
              <a:rPr lang="en-US" dirty="0"/>
              <a:t>*.</a:t>
            </a:r>
          </a:p>
          <a:p>
            <a:pPr marL="741363" marR="0" lvl="0" algn="l" defTabSz="1219170" rtl="0" eaLnBrk="1" fontAlgn="auto" latinLnBrk="0" hangingPunct="1">
              <a:lnSpc>
                <a:spcPct val="90000"/>
              </a:lnSpc>
              <a:spcBef>
                <a:spcPts val="1333"/>
              </a:spcBef>
              <a:spcAft>
                <a:spcPts val="0"/>
              </a:spcAft>
              <a:buClrTx/>
              <a:buSzTx/>
              <a:buFont typeface="+mj-lt"/>
              <a:buNone/>
              <a:tabLst/>
              <a:defRPr/>
            </a:pPr>
            <a:r>
              <a:rPr kumimoji="0" lang="en-US" sz="2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Note</a:t>
            </a:r>
            <a:r>
              <a:rPr kumimoji="0" lang="en-US" sz="280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t>
            </a:r>
            <a:r>
              <a:rPr kumimoji="0" lang="en-US" sz="2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2800" b="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The</a:t>
            </a:r>
            <a:r>
              <a:rPr kumimoji="0" lang="en-US" sz="2800" b="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Preferred Time </a:t>
            </a:r>
            <a:r>
              <a:rPr lang="en-US" sz="2800" i="1" dirty="0">
                <a:solidFill>
                  <a:prstClr val="black"/>
                </a:solidFill>
              </a:rPr>
              <a:t>Z</a:t>
            </a:r>
            <a:r>
              <a:rPr kumimoji="0" lang="en-US" sz="2800" b="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one </a:t>
            </a:r>
            <a:r>
              <a:rPr kumimoji="0" lang="en-US" sz="2800" b="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will default to </a:t>
            </a:r>
            <a:r>
              <a:rPr kumimoji="0" lang="en-US" sz="2800" b="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EDT/EST </a:t>
            </a:r>
            <a:r>
              <a:rPr kumimoji="0" lang="en-US" sz="2800" b="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if not selected.</a:t>
            </a:r>
            <a:endParaRPr lang="en-US" dirty="0"/>
          </a:p>
        </p:txBody>
      </p:sp>
      <p:pic>
        <p:nvPicPr>
          <p:cNvPr id="5122" name="Picture 2">
            <a:extLst>
              <a:ext uri="{FF2B5EF4-FFF2-40B4-BE49-F238E27FC236}">
                <a16:creationId xmlns:a16="http://schemas.microsoft.com/office/drawing/2014/main" id="{C7709AE2-725D-E74F-BE8C-0D98C3ECBCF1}"/>
              </a:ext>
              <a:ext uri="{C183D7F6-B498-43B3-948B-1728B52AA6E4}">
                <adec:decorative xmlns:adec="http://schemas.microsoft.com/office/drawing/2017/decorative" val="1"/>
              </a:ext>
            </a:extLst>
          </p:cNvPr>
          <p:cNvPicPr>
            <a:picLocks noChangeArrowheads="1"/>
          </p:cNvPicPr>
          <p:nvPr/>
        </p:nvPicPr>
        <p:blipFill rotWithShape="1">
          <a:blip r:embed="rId2">
            <a:extLst>
              <a:ext uri="{28A0092B-C50C-407E-A947-70E740481C1C}">
                <a14:useLocalDpi xmlns:a14="http://schemas.microsoft.com/office/drawing/2010/main" val="0"/>
              </a:ext>
            </a:extLst>
          </a:blip>
          <a:srcRect t="12413"/>
          <a:stretch>
            <a:fillRect/>
          </a:stretch>
        </p:blipFill>
        <p:spPr bwMode="auto">
          <a:xfrm>
            <a:off x="2119521" y="7108054"/>
            <a:ext cx="8229600" cy="8229600"/>
          </a:xfrm>
          <a:prstGeom prst="rect">
            <a:avLst/>
          </a:prstGeom>
          <a:noFill/>
          <a:ln w="12700">
            <a:solidFill>
              <a:schemeClr val="tx1"/>
            </a:solidFill>
          </a:ln>
          <a:extLst>
            <a:ext uri="{909E8E84-426E-40DD-AFC4-6F175D3DCCD1}">
              <a14:hiddenFill xmlns:a14="http://schemas.microsoft.com/office/drawing/2010/main">
                <a:solidFill>
                  <a:srgbClr val="FFFFFF"/>
                </a:solidFill>
              </a14:hiddenFill>
            </a:ext>
          </a:extLst>
        </p:spPr>
      </p:pic>
      <p:sp>
        <p:nvSpPr>
          <p:cNvPr id="18" name="Rectangle 17">
            <a:extLst>
              <a:ext uri="{FF2B5EF4-FFF2-40B4-BE49-F238E27FC236}">
                <a16:creationId xmlns:a16="http://schemas.microsoft.com/office/drawing/2014/main" id="{D8FBBB39-DE6B-F299-E0B7-ED29153C3DEC}"/>
              </a:ext>
              <a:ext uri="{C183D7F6-B498-43B3-948B-1728B52AA6E4}">
                <adec:decorative xmlns:adec="http://schemas.microsoft.com/office/drawing/2017/decorative" val="1"/>
              </a:ext>
            </a:extLst>
          </p:cNvPr>
          <p:cNvSpPr/>
          <p:nvPr/>
        </p:nvSpPr>
        <p:spPr>
          <a:xfrm flipH="1">
            <a:off x="2521466" y="12911909"/>
            <a:ext cx="3938977" cy="459356"/>
          </a:xfrm>
          <a:prstGeom prst="rect">
            <a:avLst/>
          </a:prstGeom>
          <a:noFill/>
          <a:ln w="3810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5" name="Oval 24">
            <a:extLst>
              <a:ext uri="{FF2B5EF4-FFF2-40B4-BE49-F238E27FC236}">
                <a16:creationId xmlns:a16="http://schemas.microsoft.com/office/drawing/2014/main" id="{59FD1C4B-4963-EE6A-87DD-E917531D7E1E}"/>
              </a:ext>
              <a:ext uri="{C183D7F6-B498-43B3-948B-1728B52AA6E4}">
                <adec:decorative xmlns:adec="http://schemas.microsoft.com/office/drawing/2017/decorative" val="1"/>
              </a:ext>
            </a:extLst>
          </p:cNvPr>
          <p:cNvSpPr>
            <a:spLocks noChangeAspect="1"/>
          </p:cNvSpPr>
          <p:nvPr/>
        </p:nvSpPr>
        <p:spPr>
          <a:xfrm>
            <a:off x="6460102" y="12867267"/>
            <a:ext cx="548640" cy="548640"/>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a:latin typeface="Arial" panose="020B0604020202020204" pitchFamily="34" charset="0"/>
                <a:cs typeface="Arial" panose="020B0604020202020204" pitchFamily="34" charset="0"/>
              </a:rPr>
              <a:t>12</a:t>
            </a:r>
          </a:p>
        </p:txBody>
      </p:sp>
      <p:sp>
        <p:nvSpPr>
          <p:cNvPr id="26" name="Oval 25">
            <a:extLst>
              <a:ext uri="{FF2B5EF4-FFF2-40B4-BE49-F238E27FC236}">
                <a16:creationId xmlns:a16="http://schemas.microsoft.com/office/drawing/2014/main" id="{6AD9661E-9514-1674-35EF-F20AF959DB1C}"/>
              </a:ext>
              <a:ext uri="{C183D7F6-B498-43B3-948B-1728B52AA6E4}">
                <adec:decorative xmlns:adec="http://schemas.microsoft.com/office/drawing/2017/decorative" val="1"/>
              </a:ext>
            </a:extLst>
          </p:cNvPr>
          <p:cNvSpPr>
            <a:spLocks noChangeAspect="1"/>
          </p:cNvSpPr>
          <p:nvPr/>
        </p:nvSpPr>
        <p:spPr>
          <a:xfrm>
            <a:off x="9840356" y="14237011"/>
            <a:ext cx="548640" cy="548640"/>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a:latin typeface="Arial" panose="020B0604020202020204" pitchFamily="34" charset="0"/>
                <a:cs typeface="Arial" panose="020B0604020202020204" pitchFamily="34" charset="0"/>
              </a:rPr>
              <a:t>13</a:t>
            </a:r>
          </a:p>
        </p:txBody>
      </p:sp>
      <p:sp>
        <p:nvSpPr>
          <p:cNvPr id="28" name="Oval 27">
            <a:extLst>
              <a:ext uri="{FF2B5EF4-FFF2-40B4-BE49-F238E27FC236}">
                <a16:creationId xmlns:a16="http://schemas.microsoft.com/office/drawing/2014/main" id="{988378FF-8136-7D36-3413-389F74D8352A}"/>
              </a:ext>
              <a:ext uri="{C183D7F6-B498-43B3-948B-1728B52AA6E4}">
                <adec:decorative xmlns:adec="http://schemas.microsoft.com/office/drawing/2017/decorative" val="1"/>
              </a:ext>
            </a:extLst>
          </p:cNvPr>
          <p:cNvSpPr>
            <a:spLocks noChangeAspect="1"/>
          </p:cNvSpPr>
          <p:nvPr/>
        </p:nvSpPr>
        <p:spPr>
          <a:xfrm>
            <a:off x="5293651" y="9988257"/>
            <a:ext cx="548640" cy="548640"/>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a:latin typeface="Arial" panose="020B0604020202020204" pitchFamily="34" charset="0"/>
                <a:cs typeface="Arial" panose="020B0604020202020204" pitchFamily="34" charset="0"/>
              </a:rPr>
              <a:t>10</a:t>
            </a:r>
          </a:p>
        </p:txBody>
      </p:sp>
      <p:sp>
        <p:nvSpPr>
          <p:cNvPr id="32" name="Oval 31">
            <a:extLst>
              <a:ext uri="{FF2B5EF4-FFF2-40B4-BE49-F238E27FC236}">
                <a16:creationId xmlns:a16="http://schemas.microsoft.com/office/drawing/2014/main" id="{A0813810-9B66-DDD2-4C61-074C7FE48E01}"/>
              </a:ext>
              <a:ext uri="{C183D7F6-B498-43B3-948B-1728B52AA6E4}">
                <adec:decorative xmlns:adec="http://schemas.microsoft.com/office/drawing/2017/decorative" val="1"/>
              </a:ext>
            </a:extLst>
          </p:cNvPr>
          <p:cNvSpPr>
            <a:spLocks noChangeAspect="1"/>
          </p:cNvSpPr>
          <p:nvPr/>
        </p:nvSpPr>
        <p:spPr>
          <a:xfrm>
            <a:off x="6108274" y="11691674"/>
            <a:ext cx="548640" cy="548640"/>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a:latin typeface="Arial" panose="020B0604020202020204" pitchFamily="34" charset="0"/>
                <a:cs typeface="Arial" panose="020B0604020202020204" pitchFamily="34" charset="0"/>
              </a:rPr>
              <a:t>11</a:t>
            </a:r>
          </a:p>
        </p:txBody>
      </p:sp>
      <p:sp>
        <p:nvSpPr>
          <p:cNvPr id="9" name="Rectangle 8">
            <a:extLst>
              <a:ext uri="{FF2B5EF4-FFF2-40B4-BE49-F238E27FC236}">
                <a16:creationId xmlns:a16="http://schemas.microsoft.com/office/drawing/2014/main" id="{81B92115-928E-BCC3-81E1-7127B6F9D656}"/>
              </a:ext>
              <a:ext uri="{C183D7F6-B498-43B3-948B-1728B52AA6E4}">
                <adec:decorative xmlns:adec="http://schemas.microsoft.com/office/drawing/2017/decorative" val="1"/>
              </a:ext>
            </a:extLst>
          </p:cNvPr>
          <p:cNvSpPr/>
          <p:nvPr/>
        </p:nvSpPr>
        <p:spPr>
          <a:xfrm flipH="1">
            <a:off x="2521466" y="11734473"/>
            <a:ext cx="3562262" cy="459356"/>
          </a:xfrm>
          <a:prstGeom prst="rect">
            <a:avLst/>
          </a:prstGeom>
          <a:noFill/>
          <a:ln w="3810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 name="Rectangle 9">
            <a:extLst>
              <a:ext uri="{FF2B5EF4-FFF2-40B4-BE49-F238E27FC236}">
                <a16:creationId xmlns:a16="http://schemas.microsoft.com/office/drawing/2014/main" id="{7F1EFA6C-BF88-24EB-54B8-ED68D5E72939}"/>
              </a:ext>
              <a:ext uri="{C183D7F6-B498-43B3-948B-1728B52AA6E4}">
                <adec:decorative xmlns:adec="http://schemas.microsoft.com/office/drawing/2017/decorative" val="1"/>
              </a:ext>
            </a:extLst>
          </p:cNvPr>
          <p:cNvSpPr/>
          <p:nvPr/>
        </p:nvSpPr>
        <p:spPr>
          <a:xfrm flipH="1">
            <a:off x="2521469" y="10532649"/>
            <a:ext cx="1784262" cy="459356"/>
          </a:xfrm>
          <a:prstGeom prst="rect">
            <a:avLst/>
          </a:prstGeom>
          <a:noFill/>
          <a:ln w="3810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1" name="Rectangle 10">
            <a:extLst>
              <a:ext uri="{FF2B5EF4-FFF2-40B4-BE49-F238E27FC236}">
                <a16:creationId xmlns:a16="http://schemas.microsoft.com/office/drawing/2014/main" id="{1A5D79F8-4A15-FED2-0D32-491674518277}"/>
              </a:ext>
              <a:ext uri="{C183D7F6-B498-43B3-948B-1728B52AA6E4}">
                <adec:decorative xmlns:adec="http://schemas.microsoft.com/office/drawing/2017/decorative" val="1"/>
              </a:ext>
            </a:extLst>
          </p:cNvPr>
          <p:cNvSpPr/>
          <p:nvPr/>
        </p:nvSpPr>
        <p:spPr>
          <a:xfrm flipH="1">
            <a:off x="4675840" y="10519720"/>
            <a:ext cx="1784262" cy="459356"/>
          </a:xfrm>
          <a:prstGeom prst="rect">
            <a:avLst/>
          </a:prstGeom>
          <a:noFill/>
          <a:ln w="3810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Rectangle 11">
            <a:extLst>
              <a:ext uri="{FF2B5EF4-FFF2-40B4-BE49-F238E27FC236}">
                <a16:creationId xmlns:a16="http://schemas.microsoft.com/office/drawing/2014/main" id="{59B92922-B4FB-7B89-D5CE-F57A0595D08A}"/>
              </a:ext>
              <a:ext uri="{C183D7F6-B498-43B3-948B-1728B52AA6E4}">
                <adec:decorative xmlns:adec="http://schemas.microsoft.com/office/drawing/2017/decorative" val="1"/>
              </a:ext>
            </a:extLst>
          </p:cNvPr>
          <p:cNvSpPr/>
          <p:nvPr/>
        </p:nvSpPr>
        <p:spPr>
          <a:xfrm flipH="1">
            <a:off x="2521466" y="14300669"/>
            <a:ext cx="7318890" cy="421324"/>
          </a:xfrm>
          <a:prstGeom prst="rect">
            <a:avLst/>
          </a:prstGeom>
          <a:noFill/>
          <a:ln w="3810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Oval 12">
            <a:extLst>
              <a:ext uri="{FF2B5EF4-FFF2-40B4-BE49-F238E27FC236}">
                <a16:creationId xmlns:a16="http://schemas.microsoft.com/office/drawing/2014/main" id="{393D02E9-61F0-CB49-9182-7F464D151EA9}"/>
              </a:ext>
              <a:ext uri="{C183D7F6-B498-43B3-948B-1728B52AA6E4}">
                <adec:decorative xmlns:adec="http://schemas.microsoft.com/office/drawing/2017/decorative" val="1"/>
              </a:ext>
            </a:extLst>
          </p:cNvPr>
          <p:cNvSpPr>
            <a:spLocks noChangeAspect="1"/>
          </p:cNvSpPr>
          <p:nvPr/>
        </p:nvSpPr>
        <p:spPr>
          <a:xfrm>
            <a:off x="1956910" y="10475078"/>
            <a:ext cx="548640" cy="548640"/>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a:latin typeface="Arial" panose="020B0604020202020204" pitchFamily="34" charset="0"/>
                <a:cs typeface="Arial" panose="020B0604020202020204" pitchFamily="34" charset="0"/>
              </a:rPr>
              <a:t>9</a:t>
            </a:r>
          </a:p>
        </p:txBody>
      </p:sp>
      <p:sp>
        <p:nvSpPr>
          <p:cNvPr id="3" name="Footer Placeholder 2">
            <a:extLst>
              <a:ext uri="{FF2B5EF4-FFF2-40B4-BE49-F238E27FC236}">
                <a16:creationId xmlns:a16="http://schemas.microsoft.com/office/drawing/2014/main" id="{182807D7-3097-AB0D-DDFD-990C4844EEB9}"/>
              </a:ext>
              <a:ext uri="{C183D7F6-B498-43B3-948B-1728B52AA6E4}">
                <adec:decorative xmlns:adec="http://schemas.microsoft.com/office/drawing/2017/decorative" val="1"/>
              </a:ext>
            </a:extLst>
          </p:cNvPr>
          <p:cNvSpPr>
            <a:spLocks noGrp="1"/>
          </p:cNvSpPr>
          <p:nvPr>
            <p:ph type="ftr" sz="quarter" idx="11"/>
          </p:nvPr>
        </p:nvSpPr>
        <p:spPr/>
        <p:txBody>
          <a:bodyPr/>
          <a:lstStyle/>
          <a:p>
            <a:r>
              <a:rPr lang="en-US"/>
              <a:t>Version 1</a:t>
            </a:r>
          </a:p>
        </p:txBody>
      </p:sp>
      <p:sp>
        <p:nvSpPr>
          <p:cNvPr id="4" name="Slide Number Placeholder 3">
            <a:extLst>
              <a:ext uri="{FF2B5EF4-FFF2-40B4-BE49-F238E27FC236}">
                <a16:creationId xmlns:a16="http://schemas.microsoft.com/office/drawing/2014/main" id="{9AA8D52F-B0DD-03B2-633A-C87EAA33074E}"/>
              </a:ext>
              <a:ext uri="{C183D7F6-B498-43B3-948B-1728B52AA6E4}">
                <adec:decorative xmlns:adec="http://schemas.microsoft.com/office/drawing/2017/decorative" val="1"/>
              </a:ext>
            </a:extLst>
          </p:cNvPr>
          <p:cNvSpPr>
            <a:spLocks noGrp="1"/>
          </p:cNvSpPr>
          <p:nvPr>
            <p:ph type="sldNum" sz="quarter" idx="12"/>
          </p:nvPr>
        </p:nvSpPr>
        <p:spPr/>
        <p:txBody>
          <a:bodyPr/>
          <a:lstStyle/>
          <a:p>
            <a:fld id="{A178E8AA-DD40-477F-A66C-355F3DFD5912}" type="slidenum">
              <a:rPr lang="en-US" smtClean="0"/>
              <a:pPr/>
              <a:t>5</a:t>
            </a:fld>
            <a:endParaRPr lang="en-US"/>
          </a:p>
        </p:txBody>
      </p:sp>
      <p:sp>
        <p:nvSpPr>
          <p:cNvPr id="2" name="Date Placeholder 1">
            <a:extLst>
              <a:ext uri="{FF2B5EF4-FFF2-40B4-BE49-F238E27FC236}">
                <a16:creationId xmlns:a16="http://schemas.microsoft.com/office/drawing/2014/main" id="{885140F6-72D9-41CF-DB9E-929AB31B49EA}"/>
              </a:ext>
              <a:ext uri="{C183D7F6-B498-43B3-948B-1728B52AA6E4}">
                <adec:decorative xmlns:adec="http://schemas.microsoft.com/office/drawing/2017/decorative" val="1"/>
              </a:ext>
            </a:extLst>
          </p:cNvPr>
          <p:cNvSpPr>
            <a:spLocks noGrp="1"/>
          </p:cNvSpPr>
          <p:nvPr>
            <p:ph type="dt" sz="half" idx="10"/>
          </p:nvPr>
        </p:nvSpPr>
        <p:spPr/>
        <p:txBody>
          <a:bodyPr/>
          <a:lstStyle/>
          <a:p>
            <a:fld id="{AABB7832-A06D-4E8B-A914-BDD6443ECE72}" type="datetime1">
              <a:rPr lang="en-US" smtClean="0"/>
              <a:t>5/20/2026</a:t>
            </a:fld>
            <a:endParaRPr lang="en-US"/>
          </a:p>
        </p:txBody>
      </p:sp>
    </p:spTree>
    <p:extLst>
      <p:ext uri="{BB962C8B-B14F-4D97-AF65-F5344CB8AC3E}">
        <p14:creationId xmlns:p14="http://schemas.microsoft.com/office/powerpoint/2010/main" val="2636279594"/>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74CAAB-AAD3-4650-C09A-72AEDFFEC1B8}"/>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82F566FA-E480-12F0-49B5-48EB1ED508E3}"/>
              </a:ext>
            </a:extLst>
          </p:cNvPr>
          <p:cNvSpPr>
            <a:spLocks noGrp="1"/>
          </p:cNvSpPr>
          <p:nvPr>
            <p:ph type="title"/>
          </p:nvPr>
        </p:nvSpPr>
        <p:spPr/>
        <p:txBody>
          <a:bodyPr>
            <a:noAutofit/>
          </a:bodyPr>
          <a:lstStyle/>
          <a:p>
            <a:r>
              <a:rPr lang="en-US"/>
              <a:t>Register as a Prospective Supplier </a:t>
            </a:r>
            <a:br>
              <a:rPr lang="en-US"/>
            </a:br>
            <a:r>
              <a:rPr lang="en-US"/>
              <a:t>(Part </a:t>
            </a:r>
            <a:r>
              <a:rPr lang="en-US" dirty="0"/>
              <a:t>49 </a:t>
            </a:r>
            <a:r>
              <a:rPr lang="en-US"/>
              <a:t>of </a:t>
            </a:r>
            <a:r>
              <a:rPr lang="en-US" dirty="0"/>
              <a:t>49</a:t>
            </a:r>
            <a:r>
              <a:rPr lang="en-US"/>
              <a:t>)</a:t>
            </a:r>
          </a:p>
        </p:txBody>
      </p:sp>
      <p:sp>
        <p:nvSpPr>
          <p:cNvPr id="7" name="TextBox 6">
            <a:extLst>
              <a:ext uri="{FF2B5EF4-FFF2-40B4-BE49-F238E27FC236}">
                <a16:creationId xmlns:a16="http://schemas.microsoft.com/office/drawing/2014/main" id="{5769633C-AB0B-9B15-E310-5268202B23BE}"/>
              </a:ext>
              <a:ext uri="{C183D7F6-B498-43B3-948B-1728B52AA6E4}">
                <adec:decorative xmlns:adec="http://schemas.microsoft.com/office/drawing/2017/decorative" val="0"/>
              </a:ext>
            </a:extLst>
          </p:cNvPr>
          <p:cNvSpPr txBox="1"/>
          <p:nvPr/>
        </p:nvSpPr>
        <p:spPr>
          <a:xfrm>
            <a:off x="4490406" y="1717828"/>
            <a:ext cx="3074813" cy="523220"/>
          </a:xfrm>
          <a:prstGeom prst="rect">
            <a:avLst/>
          </a:prstGeom>
          <a:noFill/>
        </p:spPr>
        <p:txBody>
          <a:bodyPr wrap="square" rtlCol="0">
            <a:spAutoFit/>
          </a:bodyPr>
          <a:lstStyle/>
          <a:p>
            <a:pPr algn="ctr"/>
            <a:r>
              <a:rPr lang="en-US" sz="2800" b="1">
                <a:latin typeface="Arial" panose="020B0604020202020204" pitchFamily="34" charset="0"/>
                <a:cs typeface="Arial" panose="020B0604020202020204" pitchFamily="34" charset="0"/>
              </a:rPr>
              <a:t>INSTRUCTIONS</a:t>
            </a:r>
          </a:p>
        </p:txBody>
      </p:sp>
      <p:sp>
        <p:nvSpPr>
          <p:cNvPr id="6" name="Text Placeholder 5">
            <a:extLst>
              <a:ext uri="{FF2B5EF4-FFF2-40B4-BE49-F238E27FC236}">
                <a16:creationId xmlns:a16="http://schemas.microsoft.com/office/drawing/2014/main" id="{FDA2CBDE-3D67-7167-2065-98DAE01D2F24}"/>
              </a:ext>
            </a:extLst>
          </p:cNvPr>
          <p:cNvSpPr>
            <a:spLocks noGrp="1"/>
          </p:cNvSpPr>
          <p:nvPr>
            <p:ph type="body" sz="quarter" idx="13"/>
          </p:nvPr>
        </p:nvSpPr>
        <p:spPr>
          <a:xfrm>
            <a:off x="838199" y="2282419"/>
            <a:ext cx="10569221" cy="6053667"/>
          </a:xfrm>
        </p:spPr>
        <p:txBody>
          <a:bodyPr>
            <a:normAutofit/>
          </a:bodyPr>
          <a:lstStyle/>
          <a:p>
            <a:pPr marL="1028700" indent="-1028700">
              <a:buFont typeface="+mj-lt"/>
              <a:buAutoNum type="arabicPeriod" startAt="150"/>
            </a:pPr>
            <a:r>
              <a:rPr lang="en-CA" dirty="0">
                <a:solidFill>
                  <a:srgbClr val="242424"/>
                </a:solidFill>
              </a:rPr>
              <a:t>Review </a:t>
            </a:r>
            <a:r>
              <a:rPr lang="en-CA" b="1" dirty="0">
                <a:solidFill>
                  <a:srgbClr val="242424"/>
                </a:solidFill>
              </a:rPr>
              <a:t>Preparer Details </a:t>
            </a:r>
            <a:r>
              <a:rPr lang="en-CA" dirty="0">
                <a:solidFill>
                  <a:srgbClr val="242424"/>
                </a:solidFill>
              </a:rPr>
              <a:t>and</a:t>
            </a:r>
            <a:r>
              <a:rPr lang="en-CA" b="1" dirty="0">
                <a:solidFill>
                  <a:srgbClr val="242424"/>
                </a:solidFill>
              </a:rPr>
              <a:t> Today’s Date</a:t>
            </a:r>
            <a:r>
              <a:rPr lang="en-CA" dirty="0">
                <a:solidFill>
                  <a:srgbClr val="242424"/>
                </a:solidFill>
              </a:rPr>
              <a:t>.</a:t>
            </a:r>
          </a:p>
          <a:p>
            <a:pPr marL="1085850"/>
            <a:r>
              <a:rPr lang="en-CA" sz="2800" b="1" dirty="0">
                <a:solidFill>
                  <a:srgbClr val="242424"/>
                </a:solidFill>
              </a:rPr>
              <a:t>Note</a:t>
            </a:r>
            <a:r>
              <a:rPr lang="en-CA" sz="2800" dirty="0">
                <a:solidFill>
                  <a:srgbClr val="242424"/>
                </a:solidFill>
              </a:rPr>
              <a:t>:</a:t>
            </a:r>
            <a:r>
              <a:rPr lang="en-CA" sz="2800" b="1" dirty="0">
                <a:solidFill>
                  <a:srgbClr val="242424"/>
                </a:solidFill>
              </a:rPr>
              <a:t> </a:t>
            </a:r>
            <a:r>
              <a:rPr lang="en-CA" sz="2800" i="1" dirty="0">
                <a:solidFill>
                  <a:srgbClr val="242424"/>
                </a:solidFill>
              </a:rPr>
              <a:t>Preparer’s Initials, Preparer’s Name </a:t>
            </a:r>
            <a:r>
              <a:rPr lang="en-CA" sz="2800" dirty="0">
                <a:solidFill>
                  <a:srgbClr val="242424"/>
                </a:solidFill>
              </a:rPr>
              <a:t>and </a:t>
            </a:r>
            <a:r>
              <a:rPr lang="en-CA" sz="2800" i="1" dirty="0">
                <a:solidFill>
                  <a:srgbClr val="242424"/>
                </a:solidFill>
              </a:rPr>
              <a:t>Preparer’s Email Address</a:t>
            </a:r>
            <a:r>
              <a:rPr lang="en-CA" sz="2800" dirty="0">
                <a:solidFill>
                  <a:srgbClr val="242424"/>
                </a:solidFill>
              </a:rPr>
              <a:t> fields will auto-populate but can be edited. </a:t>
            </a:r>
          </a:p>
          <a:p>
            <a:pPr marL="1028700" indent="-1028700">
              <a:buFont typeface="+mj-lt"/>
              <a:buAutoNum type="arabicPeriod" startAt="151"/>
            </a:pPr>
            <a:r>
              <a:rPr lang="en-CA" dirty="0">
                <a:solidFill>
                  <a:srgbClr val="242424"/>
                </a:solidFill>
              </a:rPr>
              <a:t>Check the </a:t>
            </a:r>
            <a:r>
              <a:rPr lang="en-CA" b="1" dirty="0">
                <a:solidFill>
                  <a:srgbClr val="242424"/>
                </a:solidFill>
              </a:rPr>
              <a:t>Certification</a:t>
            </a:r>
            <a:r>
              <a:rPr lang="en-CA" dirty="0">
                <a:solidFill>
                  <a:srgbClr val="242424"/>
                </a:solidFill>
              </a:rPr>
              <a:t>*</a:t>
            </a:r>
            <a:r>
              <a:rPr lang="en-CA" b="1" dirty="0">
                <a:solidFill>
                  <a:srgbClr val="242424"/>
                </a:solidFill>
              </a:rPr>
              <a:t> </a:t>
            </a:r>
            <a:r>
              <a:rPr lang="en-CA" dirty="0">
                <a:solidFill>
                  <a:srgbClr val="242424"/>
                </a:solidFill>
              </a:rPr>
              <a:t>box. </a:t>
            </a:r>
          </a:p>
          <a:p>
            <a:pPr marL="1028700" indent="-1028700">
              <a:buFont typeface="+mj-lt"/>
              <a:buAutoNum type="arabicPeriod" startAt="151"/>
            </a:pPr>
            <a:r>
              <a:rPr lang="en-CA" dirty="0">
                <a:solidFill>
                  <a:srgbClr val="242424"/>
                </a:solidFill>
              </a:rPr>
              <a:t>Click </a:t>
            </a:r>
            <a:r>
              <a:rPr lang="en-CA" b="1" dirty="0">
                <a:solidFill>
                  <a:srgbClr val="242424"/>
                </a:solidFill>
              </a:rPr>
              <a:t>Submit</a:t>
            </a:r>
            <a:r>
              <a:rPr lang="en-CA" dirty="0">
                <a:solidFill>
                  <a:srgbClr val="242424"/>
                </a:solidFill>
              </a:rPr>
              <a:t>. </a:t>
            </a:r>
          </a:p>
          <a:p>
            <a:pPr marL="571500" indent="-571500">
              <a:buFont typeface="Arial" panose="020B0604020202020204" pitchFamily="34" charset="0"/>
              <a:buChar char="•"/>
            </a:pPr>
            <a:endParaRPr lang="en-CA" dirty="0">
              <a:solidFill>
                <a:srgbClr val="242424"/>
              </a:solidFill>
            </a:endParaRPr>
          </a:p>
          <a:p>
            <a:pPr marL="571500" indent="-571500">
              <a:buFont typeface="Arial" panose="020B0604020202020204" pitchFamily="34" charset="0"/>
              <a:buChar char="•"/>
            </a:pPr>
            <a:endParaRPr lang="en-CA" dirty="0">
              <a:solidFill>
                <a:srgbClr val="242424"/>
              </a:solidFill>
            </a:endParaRPr>
          </a:p>
          <a:p>
            <a:pPr marL="571500" indent="-571500">
              <a:buFont typeface="Arial" panose="020B0604020202020204" pitchFamily="34" charset="0"/>
              <a:buChar char="•"/>
            </a:pPr>
            <a:endParaRPr lang="en-CA" dirty="0">
              <a:solidFill>
                <a:srgbClr val="242424"/>
              </a:solidFill>
            </a:endParaRPr>
          </a:p>
          <a:p>
            <a:pPr marL="571500" indent="-571500">
              <a:buFont typeface="Arial" panose="020B0604020202020204" pitchFamily="34" charset="0"/>
              <a:buChar char="•"/>
            </a:pPr>
            <a:endParaRPr lang="en-CA" dirty="0">
              <a:solidFill>
                <a:srgbClr val="242424"/>
              </a:solidFill>
            </a:endParaRPr>
          </a:p>
          <a:p>
            <a:pPr marL="457200" indent="-457200">
              <a:buFont typeface="Arial" panose="020B0604020202020204" pitchFamily="34" charset="0"/>
              <a:buChar char="•"/>
            </a:pPr>
            <a:endParaRPr lang="en-CA" sz="2800" dirty="0">
              <a:solidFill>
                <a:srgbClr val="242424"/>
              </a:solidFill>
            </a:endParaRPr>
          </a:p>
          <a:p>
            <a:pPr marL="777240"/>
            <a:endParaRPr lang="en-CA" sz="2800" dirty="0">
              <a:solidFill>
                <a:srgbClr val="242424"/>
              </a:solidFill>
            </a:endParaRPr>
          </a:p>
        </p:txBody>
      </p:sp>
      <p:pic>
        <p:nvPicPr>
          <p:cNvPr id="8" name="Picture 7">
            <a:extLst>
              <a:ext uri="{FF2B5EF4-FFF2-40B4-BE49-F238E27FC236}">
                <a16:creationId xmlns:a16="http://schemas.microsoft.com/office/drawing/2014/main" id="{A61954AA-EC36-F4C7-FF8C-28CF2B2C1FEB}"/>
              </a:ext>
              <a:ext uri="{C183D7F6-B498-43B3-948B-1728B52AA6E4}">
                <adec:decorative xmlns:adec="http://schemas.microsoft.com/office/drawing/2017/decorative" val="1"/>
              </a:ext>
            </a:extLst>
          </p:cNvPr>
          <p:cNvPicPr>
            <a:picLocks/>
          </p:cNvPicPr>
          <p:nvPr/>
        </p:nvPicPr>
        <p:blipFill>
          <a:blip r:embed="rId3"/>
          <a:stretch>
            <a:fillRect/>
          </a:stretch>
        </p:blipFill>
        <p:spPr>
          <a:xfrm>
            <a:off x="1455812" y="5080111"/>
            <a:ext cx="9144000" cy="3657600"/>
          </a:xfrm>
          <a:prstGeom prst="rect">
            <a:avLst/>
          </a:prstGeom>
          <a:ln w="12700">
            <a:solidFill>
              <a:schemeClr val="tx1"/>
            </a:solidFill>
          </a:ln>
        </p:spPr>
      </p:pic>
      <p:sp>
        <p:nvSpPr>
          <p:cNvPr id="14" name="Text Placeholder 13">
            <a:extLst>
              <a:ext uri="{FF2B5EF4-FFF2-40B4-BE49-F238E27FC236}">
                <a16:creationId xmlns:a16="http://schemas.microsoft.com/office/drawing/2014/main" id="{E1CBEE68-68FF-28E1-13B7-34BC2FAC2C0D}"/>
              </a:ext>
            </a:extLst>
          </p:cNvPr>
          <p:cNvSpPr>
            <a:spLocks noGrp="1"/>
          </p:cNvSpPr>
          <p:nvPr>
            <p:ph type="body" sz="quarter" idx="14"/>
          </p:nvPr>
        </p:nvSpPr>
        <p:spPr/>
        <p:txBody>
          <a:bodyPr/>
          <a:lstStyle/>
          <a:p>
            <a:pPr marL="1028700" indent="-1028700">
              <a:buFont typeface="+mj-lt"/>
              <a:buAutoNum type="arabicPeriod" startAt="153"/>
            </a:pPr>
            <a:r>
              <a:rPr lang="en-US" dirty="0"/>
              <a:t>Review </a:t>
            </a:r>
            <a:r>
              <a:rPr lang="en-US" b="1" dirty="0"/>
              <a:t>Registration Complete </a:t>
            </a:r>
            <a:r>
              <a:rPr lang="en-US" dirty="0"/>
              <a:t>notification. </a:t>
            </a:r>
          </a:p>
          <a:p>
            <a:pPr marL="1085850" marR="0" lvl="0" algn="l" defTabSz="1219170" rtl="0" eaLnBrk="1" fontAlgn="auto" latinLnBrk="0" hangingPunct="1">
              <a:lnSpc>
                <a:spcPct val="90000"/>
              </a:lnSpc>
              <a:spcBef>
                <a:spcPts val="1333"/>
              </a:spcBef>
              <a:spcAft>
                <a:spcPts val="0"/>
              </a:spcAft>
              <a:buClrTx/>
              <a:buSzTx/>
              <a:buFont typeface="+mj-lt"/>
              <a:buNone/>
              <a:tabLst/>
              <a:defRPr/>
            </a:pPr>
            <a:r>
              <a:rPr kumimoji="0" lang="en-CA" sz="2800" b="1" i="0" u="none" strike="noStrike" kern="1200" cap="none" spc="0" normalizeH="0" baseline="0" noProof="0" dirty="0">
                <a:ln>
                  <a:noFill/>
                </a:ln>
                <a:solidFill>
                  <a:srgbClr val="242424"/>
                </a:solidFill>
                <a:effectLst/>
                <a:uLnTx/>
                <a:uFillTx/>
                <a:latin typeface="Arial" panose="020B0604020202020204" pitchFamily="34" charset="0"/>
                <a:ea typeface="+mn-ea"/>
                <a:cs typeface="Arial" panose="020B0604020202020204" pitchFamily="34" charset="0"/>
              </a:rPr>
              <a:t>Note</a:t>
            </a:r>
            <a:r>
              <a:rPr kumimoji="0" lang="en-CA" sz="2800" i="0" u="none" strike="noStrike" kern="1200" cap="none" spc="0" normalizeH="0" baseline="0" noProof="0" dirty="0">
                <a:ln>
                  <a:noFill/>
                </a:ln>
                <a:solidFill>
                  <a:srgbClr val="242424"/>
                </a:solidFill>
                <a:effectLst/>
                <a:uLnTx/>
                <a:uFillTx/>
                <a:latin typeface="Arial" panose="020B0604020202020204" pitchFamily="34" charset="0"/>
                <a:ea typeface="+mn-ea"/>
                <a:cs typeface="Arial" panose="020B0604020202020204" pitchFamily="34" charset="0"/>
              </a:rPr>
              <a:t>:</a:t>
            </a:r>
            <a:r>
              <a:rPr kumimoji="0" lang="en-CA" sz="2800" b="1" i="0" u="none" strike="noStrike" kern="1200" cap="none" spc="0" normalizeH="0" baseline="0" noProof="0" dirty="0">
                <a:ln>
                  <a:noFill/>
                </a:ln>
                <a:solidFill>
                  <a:srgbClr val="242424"/>
                </a:solidFill>
                <a:effectLst/>
                <a:uLnTx/>
                <a:uFillTx/>
                <a:latin typeface="Arial" panose="020B0604020202020204" pitchFamily="34" charset="0"/>
                <a:ea typeface="+mn-ea"/>
                <a:cs typeface="Arial" panose="020B0604020202020204" pitchFamily="34" charset="0"/>
              </a:rPr>
              <a:t> </a:t>
            </a:r>
            <a:r>
              <a:rPr lang="en-CA" sz="2800" dirty="0">
                <a:solidFill>
                  <a:srgbClr val="242424"/>
                </a:solidFill>
              </a:rPr>
              <a:t>It is also possible to access the registration via the </a:t>
            </a:r>
            <a:r>
              <a:rPr lang="en-CA" sz="2800" i="1" dirty="0">
                <a:solidFill>
                  <a:srgbClr val="242424"/>
                </a:solidFill>
              </a:rPr>
              <a:t>Homepage</a:t>
            </a:r>
            <a:r>
              <a:rPr lang="en-CA" sz="2800" dirty="0">
                <a:solidFill>
                  <a:srgbClr val="242424"/>
                </a:solidFill>
              </a:rPr>
              <a:t> then click </a:t>
            </a:r>
            <a:r>
              <a:rPr lang="en-CA" sz="2800" i="1" dirty="0">
                <a:solidFill>
                  <a:srgbClr val="242424"/>
                </a:solidFill>
              </a:rPr>
              <a:t>Manage Registration Profile</a:t>
            </a:r>
            <a:r>
              <a:rPr lang="en-CA" sz="2800" dirty="0">
                <a:solidFill>
                  <a:srgbClr val="242424"/>
                </a:solidFill>
              </a:rPr>
              <a:t>.</a:t>
            </a:r>
            <a:endParaRPr kumimoji="0" lang="en-CA" sz="2800" b="0" i="0" u="none" strike="noStrike" kern="1200" cap="none" spc="0" normalizeH="0" baseline="0" noProof="0" dirty="0">
              <a:ln>
                <a:noFill/>
              </a:ln>
              <a:solidFill>
                <a:srgbClr val="242424"/>
              </a:solidFill>
              <a:effectLst/>
              <a:uLnTx/>
              <a:uFillTx/>
              <a:latin typeface="Arial" panose="020B0604020202020204" pitchFamily="34" charset="0"/>
              <a:ea typeface="+mn-ea"/>
              <a:cs typeface="Arial" panose="020B0604020202020204" pitchFamily="34" charset="0"/>
            </a:endParaRPr>
          </a:p>
          <a:p>
            <a:endParaRPr lang="en-US" dirty="0"/>
          </a:p>
        </p:txBody>
      </p:sp>
      <p:pic>
        <p:nvPicPr>
          <p:cNvPr id="15" name="Picture 14">
            <a:extLst>
              <a:ext uri="{FF2B5EF4-FFF2-40B4-BE49-F238E27FC236}">
                <a16:creationId xmlns:a16="http://schemas.microsoft.com/office/drawing/2014/main" id="{ED04AC61-6B1C-FF3A-0D13-DF4C16168C6F}"/>
              </a:ext>
              <a:ext uri="{C183D7F6-B498-43B3-948B-1728B52AA6E4}">
                <adec:decorative xmlns:adec="http://schemas.microsoft.com/office/drawing/2017/decorative" val="1"/>
              </a:ext>
            </a:extLst>
          </p:cNvPr>
          <p:cNvPicPr>
            <a:picLocks/>
          </p:cNvPicPr>
          <p:nvPr/>
        </p:nvPicPr>
        <p:blipFill>
          <a:blip r:embed="rId4"/>
          <a:stretch>
            <a:fillRect/>
          </a:stretch>
        </p:blipFill>
        <p:spPr>
          <a:xfrm>
            <a:off x="1623434" y="10714692"/>
            <a:ext cx="9144000" cy="3657600"/>
          </a:xfrm>
          <a:prstGeom prst="rect">
            <a:avLst/>
          </a:prstGeom>
          <a:ln w="12700">
            <a:solidFill>
              <a:schemeClr val="tx1"/>
            </a:solidFill>
          </a:ln>
        </p:spPr>
      </p:pic>
      <p:grpSp>
        <p:nvGrpSpPr>
          <p:cNvPr id="9" name="Group 8">
            <a:extLst>
              <a:ext uri="{FF2B5EF4-FFF2-40B4-BE49-F238E27FC236}">
                <a16:creationId xmlns:a16="http://schemas.microsoft.com/office/drawing/2014/main" id="{8414492D-923A-EFB5-72C2-00CF9F27B74F}"/>
              </a:ext>
              <a:ext uri="{C183D7F6-B498-43B3-948B-1728B52AA6E4}">
                <adec:decorative xmlns:adec="http://schemas.microsoft.com/office/drawing/2017/decorative" val="1"/>
              </a:ext>
            </a:extLst>
          </p:cNvPr>
          <p:cNvGrpSpPr/>
          <p:nvPr/>
        </p:nvGrpSpPr>
        <p:grpSpPr>
          <a:xfrm>
            <a:off x="646009" y="14472037"/>
            <a:ext cx="10953599" cy="991815"/>
            <a:chOff x="328693" y="2700632"/>
            <a:chExt cx="6062976" cy="502647"/>
          </a:xfrm>
          <a:solidFill>
            <a:schemeClr val="accent5"/>
          </a:solidFill>
        </p:grpSpPr>
        <p:sp>
          <p:nvSpPr>
            <p:cNvPr id="10" name="Freeform 101">
              <a:extLst>
                <a:ext uri="{FF2B5EF4-FFF2-40B4-BE49-F238E27FC236}">
                  <a16:creationId xmlns:a16="http://schemas.microsoft.com/office/drawing/2014/main" id="{0E3838A0-B8B6-2FB1-27E6-DF8182DB3B99}"/>
                </a:ext>
              </a:extLst>
            </p:cNvPr>
            <p:cNvSpPr/>
            <p:nvPr/>
          </p:nvSpPr>
          <p:spPr>
            <a:xfrm>
              <a:off x="328693" y="2700632"/>
              <a:ext cx="6062976" cy="502647"/>
            </a:xfrm>
            <a:prstGeom prst="rect">
              <a:avLst/>
            </a:prstGeom>
            <a:grpFill/>
            <a:ln w="12700">
              <a:solidFill>
                <a:schemeClr val="accent5"/>
              </a:solidFill>
              <a:miter lim="400000"/>
            </a:ln>
          </p:spPr>
          <p:txBody>
            <a:bodyPr lIns="45718" tIns="45718" rIns="45718" bIns="45718" anchor="ct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Helvetica"/>
                </a:defRPr>
              </a:lvl1pPr>
              <a:lvl2pPr marL="0" marR="0" indent="4572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Helvetica"/>
                </a:defRPr>
              </a:lvl2pPr>
              <a:lvl3pPr marL="0" marR="0" indent="9144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Helvetica"/>
                </a:defRPr>
              </a:lvl3pPr>
              <a:lvl4pPr marL="0" marR="0" indent="13716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Helvetica"/>
                </a:defRPr>
              </a:lvl4pPr>
              <a:lvl5pPr marL="0" marR="0" indent="18288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Helvetica"/>
                </a:defRPr>
              </a:lvl5pPr>
              <a:lvl6pPr marL="0" marR="0" indent="22860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Helvetica"/>
                </a:defRPr>
              </a:lvl6pPr>
              <a:lvl7pPr marL="0" marR="0" indent="27432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Helvetica"/>
                </a:defRPr>
              </a:lvl7pPr>
              <a:lvl8pPr marL="0" marR="0" indent="32004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Helvetica"/>
                </a:defRPr>
              </a:lvl8pPr>
              <a:lvl9pPr marL="0" marR="0" indent="36576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Helvetica"/>
                </a:defRPr>
              </a:lvl9pPr>
            </a:lstStyle>
            <a:p>
              <a:pPr>
                <a:defRPr>
                  <a:solidFill>
                    <a:srgbClr val="FFFFFF"/>
                  </a:solidFill>
                </a:defRPr>
              </a:pPr>
              <a:endParaRPr lang="en-US" sz="1400"/>
            </a:p>
          </p:txBody>
        </p:sp>
        <p:pic>
          <p:nvPicPr>
            <p:cNvPr id="12" name="Graphic 11" descr="Checkmark with solid fill">
              <a:extLst>
                <a:ext uri="{FF2B5EF4-FFF2-40B4-BE49-F238E27FC236}">
                  <a16:creationId xmlns:a16="http://schemas.microsoft.com/office/drawing/2014/main" id="{43454E7D-69FA-32A9-CECF-4C21AE49086F}"/>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405905" y="2765624"/>
              <a:ext cx="463807" cy="380601"/>
            </a:xfrm>
            <a:prstGeom prst="rect">
              <a:avLst/>
            </a:prstGeom>
          </p:spPr>
        </p:pic>
      </p:grpSp>
      <p:sp>
        <p:nvSpPr>
          <p:cNvPr id="13" name="TextBox 12">
            <a:extLst>
              <a:ext uri="{FF2B5EF4-FFF2-40B4-BE49-F238E27FC236}">
                <a16:creationId xmlns:a16="http://schemas.microsoft.com/office/drawing/2014/main" id="{11522E9F-73E3-A9DD-1260-EC8CBD064A78}"/>
              </a:ext>
            </a:extLst>
          </p:cNvPr>
          <p:cNvSpPr txBox="1"/>
          <p:nvPr/>
        </p:nvSpPr>
        <p:spPr>
          <a:xfrm>
            <a:off x="2074255" y="14751911"/>
            <a:ext cx="9836681" cy="461665"/>
          </a:xfrm>
          <a:prstGeom prst="rect">
            <a:avLst/>
          </a:prstGeom>
          <a:noFill/>
        </p:spPr>
        <p:txBody>
          <a:bodyPr wrap="square" rtlCol="0" anchor="ctr">
            <a:spAutoFit/>
          </a:bodyPr>
          <a:lstStyle/>
          <a:p>
            <a:r>
              <a:rPr lang="en-US" sz="2400" b="1" dirty="0">
                <a:latin typeface="Arial" panose="020B0604020202020204" pitchFamily="34" charset="0"/>
                <a:cs typeface="Arial" panose="020B0604020202020204" pitchFamily="34" charset="0"/>
              </a:rPr>
              <a:t>You have successfully Registered as a Prospective Supplier. </a:t>
            </a:r>
          </a:p>
        </p:txBody>
      </p:sp>
      <p:sp>
        <p:nvSpPr>
          <p:cNvPr id="16" name="Rectangle 15">
            <a:extLst>
              <a:ext uri="{FF2B5EF4-FFF2-40B4-BE49-F238E27FC236}">
                <a16:creationId xmlns:a16="http://schemas.microsoft.com/office/drawing/2014/main" id="{A62AB9D3-2129-2496-C16F-B869CF8933A2}"/>
              </a:ext>
              <a:ext uri="{C183D7F6-B498-43B3-948B-1728B52AA6E4}">
                <adec:decorative xmlns:adec="http://schemas.microsoft.com/office/drawing/2017/decorative" val="1"/>
              </a:ext>
            </a:extLst>
          </p:cNvPr>
          <p:cNvSpPr/>
          <p:nvPr/>
        </p:nvSpPr>
        <p:spPr>
          <a:xfrm>
            <a:off x="1722867" y="12103634"/>
            <a:ext cx="9017758" cy="1989690"/>
          </a:xfrm>
          <a:prstGeom prst="rect">
            <a:avLst/>
          </a:prstGeom>
          <a:noFill/>
          <a:ln w="3810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7" name="Rectangle 16">
            <a:extLst>
              <a:ext uri="{FF2B5EF4-FFF2-40B4-BE49-F238E27FC236}">
                <a16:creationId xmlns:a16="http://schemas.microsoft.com/office/drawing/2014/main" id="{DA8F4E1A-27AF-C18A-8E8C-ED6CC3496E14}"/>
              </a:ext>
              <a:ext uri="{C183D7F6-B498-43B3-948B-1728B52AA6E4}">
                <adec:decorative xmlns:adec="http://schemas.microsoft.com/office/drawing/2017/decorative" val="1"/>
              </a:ext>
            </a:extLst>
          </p:cNvPr>
          <p:cNvSpPr/>
          <p:nvPr/>
        </p:nvSpPr>
        <p:spPr>
          <a:xfrm>
            <a:off x="3335106" y="5727843"/>
            <a:ext cx="3609961" cy="1206629"/>
          </a:xfrm>
          <a:prstGeom prst="rect">
            <a:avLst/>
          </a:prstGeom>
          <a:noFill/>
          <a:ln w="3810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Rectangle 17">
            <a:extLst>
              <a:ext uri="{FF2B5EF4-FFF2-40B4-BE49-F238E27FC236}">
                <a16:creationId xmlns:a16="http://schemas.microsoft.com/office/drawing/2014/main" id="{B86C3E6D-025D-974F-0379-180324086F24}"/>
              </a:ext>
              <a:ext uri="{C183D7F6-B498-43B3-948B-1728B52AA6E4}">
                <adec:decorative xmlns:adec="http://schemas.microsoft.com/office/drawing/2017/decorative" val="1"/>
              </a:ext>
            </a:extLst>
          </p:cNvPr>
          <p:cNvSpPr/>
          <p:nvPr/>
        </p:nvSpPr>
        <p:spPr>
          <a:xfrm>
            <a:off x="4568469" y="7200639"/>
            <a:ext cx="5993499" cy="263204"/>
          </a:xfrm>
          <a:prstGeom prst="rect">
            <a:avLst/>
          </a:prstGeom>
          <a:noFill/>
          <a:ln w="3810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9" name="Rectangle 18">
            <a:extLst>
              <a:ext uri="{FF2B5EF4-FFF2-40B4-BE49-F238E27FC236}">
                <a16:creationId xmlns:a16="http://schemas.microsoft.com/office/drawing/2014/main" id="{C5EA5039-64ED-7226-31EF-91253F120380}"/>
              </a:ext>
              <a:ext uri="{C183D7F6-B498-43B3-948B-1728B52AA6E4}">
                <adec:decorative xmlns:adec="http://schemas.microsoft.com/office/drawing/2017/decorative" val="1"/>
              </a:ext>
            </a:extLst>
          </p:cNvPr>
          <p:cNvSpPr/>
          <p:nvPr/>
        </p:nvSpPr>
        <p:spPr>
          <a:xfrm>
            <a:off x="9715500" y="8423492"/>
            <a:ext cx="496051" cy="242728"/>
          </a:xfrm>
          <a:prstGeom prst="rect">
            <a:avLst/>
          </a:prstGeom>
          <a:noFill/>
          <a:ln w="3810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0" name="Oval 19">
            <a:extLst>
              <a:ext uri="{FF2B5EF4-FFF2-40B4-BE49-F238E27FC236}">
                <a16:creationId xmlns:a16="http://schemas.microsoft.com/office/drawing/2014/main" id="{C4950A0D-9463-4E41-FDE1-75AD45E8AFC6}"/>
              </a:ext>
              <a:ext uri="{C183D7F6-B498-43B3-948B-1728B52AA6E4}">
                <adec:decorative xmlns:adec="http://schemas.microsoft.com/office/drawing/2017/decorative" val="1"/>
              </a:ext>
            </a:extLst>
          </p:cNvPr>
          <p:cNvSpPr>
            <a:spLocks noChangeAspect="1"/>
          </p:cNvSpPr>
          <p:nvPr/>
        </p:nvSpPr>
        <p:spPr>
          <a:xfrm>
            <a:off x="6945067" y="6039711"/>
            <a:ext cx="548640" cy="548640"/>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latin typeface="Arial" panose="020B0604020202020204" pitchFamily="34" charset="0"/>
              <a:cs typeface="Arial" panose="020B0604020202020204" pitchFamily="34" charset="0"/>
            </a:endParaRPr>
          </a:p>
        </p:txBody>
      </p:sp>
      <p:sp>
        <p:nvSpPr>
          <p:cNvPr id="21" name="Oval 20">
            <a:extLst>
              <a:ext uri="{FF2B5EF4-FFF2-40B4-BE49-F238E27FC236}">
                <a16:creationId xmlns:a16="http://schemas.microsoft.com/office/drawing/2014/main" id="{977946D8-DCB9-B8BD-DAAD-FC09CF35C8B1}"/>
              </a:ext>
              <a:ext uri="{C183D7F6-B498-43B3-948B-1728B52AA6E4}">
                <adec:decorative xmlns:adec="http://schemas.microsoft.com/office/drawing/2017/decorative" val="1"/>
              </a:ext>
            </a:extLst>
          </p:cNvPr>
          <p:cNvSpPr>
            <a:spLocks noChangeAspect="1"/>
          </p:cNvSpPr>
          <p:nvPr/>
        </p:nvSpPr>
        <p:spPr>
          <a:xfrm>
            <a:off x="9662911" y="7869224"/>
            <a:ext cx="548640" cy="548640"/>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latin typeface="Arial" panose="020B0604020202020204" pitchFamily="34" charset="0"/>
              <a:cs typeface="Arial" panose="020B0604020202020204" pitchFamily="34" charset="0"/>
            </a:endParaRPr>
          </a:p>
        </p:txBody>
      </p:sp>
      <p:sp>
        <p:nvSpPr>
          <p:cNvPr id="22" name="Oval 21">
            <a:extLst>
              <a:ext uri="{FF2B5EF4-FFF2-40B4-BE49-F238E27FC236}">
                <a16:creationId xmlns:a16="http://schemas.microsoft.com/office/drawing/2014/main" id="{A5A57E2B-5DBE-DF5B-C9CA-C2DBDE131C56}"/>
              </a:ext>
              <a:ext uri="{C183D7F6-B498-43B3-948B-1728B52AA6E4}">
                <adec:decorative xmlns:adec="http://schemas.microsoft.com/office/drawing/2017/decorative" val="1"/>
              </a:ext>
            </a:extLst>
          </p:cNvPr>
          <p:cNvSpPr>
            <a:spLocks noChangeAspect="1"/>
          </p:cNvSpPr>
          <p:nvPr/>
        </p:nvSpPr>
        <p:spPr>
          <a:xfrm>
            <a:off x="7351276" y="7472215"/>
            <a:ext cx="548640" cy="548640"/>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latin typeface="Arial" panose="020B0604020202020204" pitchFamily="34" charset="0"/>
              <a:cs typeface="Arial" panose="020B0604020202020204" pitchFamily="34" charset="0"/>
            </a:endParaRPr>
          </a:p>
        </p:txBody>
      </p:sp>
      <p:sp>
        <p:nvSpPr>
          <p:cNvPr id="11" name="TextBox 10">
            <a:extLst>
              <a:ext uri="{FF2B5EF4-FFF2-40B4-BE49-F238E27FC236}">
                <a16:creationId xmlns:a16="http://schemas.microsoft.com/office/drawing/2014/main" id="{80D72889-322F-9F8F-478D-D9E2F4EFBC40}"/>
              </a:ext>
              <a:ext uri="{C183D7F6-B498-43B3-948B-1728B52AA6E4}">
                <adec:decorative xmlns:adec="http://schemas.microsoft.com/office/drawing/2017/decorative" val="1"/>
              </a:ext>
            </a:extLst>
          </p:cNvPr>
          <p:cNvSpPr txBox="1"/>
          <p:nvPr/>
        </p:nvSpPr>
        <p:spPr>
          <a:xfrm>
            <a:off x="6971193" y="6160142"/>
            <a:ext cx="522514" cy="307777"/>
          </a:xfrm>
          <a:prstGeom prst="rect">
            <a:avLst/>
          </a:prstGeom>
          <a:noFill/>
        </p:spPr>
        <p:txBody>
          <a:bodyPr wrap="square" rtlCol="0">
            <a:spAutoFit/>
          </a:bodyPr>
          <a:lstStyle/>
          <a:p>
            <a:r>
              <a:rPr lang="en-US" sz="1400" dirty="0">
                <a:solidFill>
                  <a:schemeClr val="bg1"/>
                </a:solidFill>
                <a:latin typeface="Arial" panose="020B0604020202020204" pitchFamily="34" charset="0"/>
                <a:cs typeface="Arial" panose="020B0604020202020204" pitchFamily="34" charset="0"/>
              </a:rPr>
              <a:t>150</a:t>
            </a:r>
            <a:endParaRPr lang="en-CA" sz="1400" dirty="0">
              <a:solidFill>
                <a:schemeClr val="bg1"/>
              </a:solidFill>
              <a:latin typeface="Arial" panose="020B0604020202020204" pitchFamily="34" charset="0"/>
              <a:cs typeface="Arial" panose="020B0604020202020204" pitchFamily="34" charset="0"/>
            </a:endParaRPr>
          </a:p>
        </p:txBody>
      </p:sp>
      <p:sp>
        <p:nvSpPr>
          <p:cNvPr id="23" name="TextBox 22">
            <a:extLst>
              <a:ext uri="{FF2B5EF4-FFF2-40B4-BE49-F238E27FC236}">
                <a16:creationId xmlns:a16="http://schemas.microsoft.com/office/drawing/2014/main" id="{EF400C5E-D603-A597-CE16-927A0051C84B}"/>
              </a:ext>
              <a:ext uri="{C183D7F6-B498-43B3-948B-1728B52AA6E4}">
                <adec:decorative xmlns:adec="http://schemas.microsoft.com/office/drawing/2017/decorative" val="1"/>
              </a:ext>
            </a:extLst>
          </p:cNvPr>
          <p:cNvSpPr txBox="1"/>
          <p:nvPr/>
        </p:nvSpPr>
        <p:spPr>
          <a:xfrm>
            <a:off x="7377402" y="7582908"/>
            <a:ext cx="522514" cy="307777"/>
          </a:xfrm>
          <a:prstGeom prst="rect">
            <a:avLst/>
          </a:prstGeom>
          <a:noFill/>
        </p:spPr>
        <p:txBody>
          <a:bodyPr wrap="square" rtlCol="0">
            <a:spAutoFit/>
          </a:bodyPr>
          <a:lstStyle/>
          <a:p>
            <a:r>
              <a:rPr lang="en-US" sz="1400" dirty="0">
                <a:solidFill>
                  <a:schemeClr val="bg1"/>
                </a:solidFill>
                <a:latin typeface="Arial" panose="020B0604020202020204" pitchFamily="34" charset="0"/>
                <a:cs typeface="Arial" panose="020B0604020202020204" pitchFamily="34" charset="0"/>
              </a:rPr>
              <a:t>151</a:t>
            </a:r>
            <a:endParaRPr lang="en-CA" sz="1400" dirty="0">
              <a:solidFill>
                <a:schemeClr val="bg1"/>
              </a:solidFill>
              <a:latin typeface="Arial" panose="020B0604020202020204" pitchFamily="34" charset="0"/>
              <a:cs typeface="Arial" panose="020B0604020202020204" pitchFamily="34" charset="0"/>
            </a:endParaRPr>
          </a:p>
        </p:txBody>
      </p:sp>
      <p:sp>
        <p:nvSpPr>
          <p:cNvPr id="24" name="TextBox 23">
            <a:extLst>
              <a:ext uri="{FF2B5EF4-FFF2-40B4-BE49-F238E27FC236}">
                <a16:creationId xmlns:a16="http://schemas.microsoft.com/office/drawing/2014/main" id="{680B001C-56E5-8489-B90A-8F584A453F3D}"/>
              </a:ext>
              <a:ext uri="{C183D7F6-B498-43B3-948B-1728B52AA6E4}">
                <adec:decorative xmlns:adec="http://schemas.microsoft.com/office/drawing/2017/decorative" val="1"/>
              </a:ext>
            </a:extLst>
          </p:cNvPr>
          <p:cNvSpPr txBox="1"/>
          <p:nvPr/>
        </p:nvSpPr>
        <p:spPr>
          <a:xfrm>
            <a:off x="9689037" y="7992255"/>
            <a:ext cx="522514" cy="307777"/>
          </a:xfrm>
          <a:prstGeom prst="rect">
            <a:avLst/>
          </a:prstGeom>
          <a:noFill/>
        </p:spPr>
        <p:txBody>
          <a:bodyPr wrap="square" rtlCol="0">
            <a:spAutoFit/>
          </a:bodyPr>
          <a:lstStyle/>
          <a:p>
            <a:r>
              <a:rPr lang="en-US" sz="1400" dirty="0">
                <a:solidFill>
                  <a:schemeClr val="bg1"/>
                </a:solidFill>
                <a:latin typeface="Arial" panose="020B0604020202020204" pitchFamily="34" charset="0"/>
                <a:cs typeface="Arial" panose="020B0604020202020204" pitchFamily="34" charset="0"/>
              </a:rPr>
              <a:t>152</a:t>
            </a:r>
            <a:endParaRPr lang="en-CA" sz="1400" dirty="0">
              <a:solidFill>
                <a:schemeClr val="bg1"/>
              </a:solidFill>
              <a:latin typeface="Arial" panose="020B0604020202020204" pitchFamily="34" charset="0"/>
              <a:cs typeface="Arial" panose="020B0604020202020204" pitchFamily="34" charset="0"/>
            </a:endParaRPr>
          </a:p>
        </p:txBody>
      </p:sp>
      <p:sp>
        <p:nvSpPr>
          <p:cNvPr id="3" name="Footer Placeholder 2">
            <a:extLst>
              <a:ext uri="{FF2B5EF4-FFF2-40B4-BE49-F238E27FC236}">
                <a16:creationId xmlns:a16="http://schemas.microsoft.com/office/drawing/2014/main" id="{71E114EA-CF4F-47FA-9C21-9C50022DE6A9}"/>
              </a:ext>
              <a:ext uri="{C183D7F6-B498-43B3-948B-1728B52AA6E4}">
                <adec:decorative xmlns:adec="http://schemas.microsoft.com/office/drawing/2017/decorative" val="1"/>
              </a:ext>
            </a:extLst>
          </p:cNvPr>
          <p:cNvSpPr>
            <a:spLocks noGrp="1"/>
          </p:cNvSpPr>
          <p:nvPr>
            <p:ph type="ftr" sz="quarter" idx="11"/>
          </p:nvPr>
        </p:nvSpPr>
        <p:spPr/>
        <p:txBody>
          <a:bodyPr/>
          <a:lstStyle/>
          <a:p>
            <a:r>
              <a:rPr lang="en-US"/>
              <a:t>Version 1</a:t>
            </a:r>
          </a:p>
        </p:txBody>
      </p:sp>
      <p:sp>
        <p:nvSpPr>
          <p:cNvPr id="4" name="Slide Number Placeholder 3">
            <a:extLst>
              <a:ext uri="{FF2B5EF4-FFF2-40B4-BE49-F238E27FC236}">
                <a16:creationId xmlns:a16="http://schemas.microsoft.com/office/drawing/2014/main" id="{BB305354-A4DE-19A5-27DD-A49D9BFA28B5}"/>
              </a:ext>
              <a:ext uri="{C183D7F6-B498-43B3-948B-1728B52AA6E4}">
                <adec:decorative xmlns:adec="http://schemas.microsoft.com/office/drawing/2017/decorative" val="1"/>
              </a:ext>
            </a:extLst>
          </p:cNvPr>
          <p:cNvSpPr>
            <a:spLocks noGrp="1"/>
          </p:cNvSpPr>
          <p:nvPr>
            <p:ph type="sldNum" sz="quarter" idx="12"/>
          </p:nvPr>
        </p:nvSpPr>
        <p:spPr/>
        <p:txBody>
          <a:bodyPr/>
          <a:lstStyle/>
          <a:p>
            <a:fld id="{A178E8AA-DD40-477F-A66C-355F3DFD5912}" type="slidenum">
              <a:rPr lang="en-US" smtClean="0"/>
              <a:pPr/>
              <a:t>50</a:t>
            </a:fld>
            <a:endParaRPr lang="en-US"/>
          </a:p>
        </p:txBody>
      </p:sp>
      <p:sp>
        <p:nvSpPr>
          <p:cNvPr id="2" name="Date Placeholder 1">
            <a:extLst>
              <a:ext uri="{FF2B5EF4-FFF2-40B4-BE49-F238E27FC236}">
                <a16:creationId xmlns:a16="http://schemas.microsoft.com/office/drawing/2014/main" id="{891351A7-927C-8AC5-17DE-533A0C427739}"/>
              </a:ext>
              <a:ext uri="{C183D7F6-B498-43B3-948B-1728B52AA6E4}">
                <adec:decorative xmlns:adec="http://schemas.microsoft.com/office/drawing/2017/decorative" val="1"/>
              </a:ext>
            </a:extLst>
          </p:cNvPr>
          <p:cNvSpPr>
            <a:spLocks noGrp="1"/>
          </p:cNvSpPr>
          <p:nvPr>
            <p:ph type="dt" sz="half" idx="10"/>
          </p:nvPr>
        </p:nvSpPr>
        <p:spPr/>
        <p:txBody>
          <a:bodyPr/>
          <a:lstStyle/>
          <a:p>
            <a:fld id="{AABB7832-A06D-4E8B-A914-BDD6443ECE72}" type="datetime1">
              <a:rPr lang="en-US" smtClean="0"/>
              <a:t>5/20/2026</a:t>
            </a:fld>
            <a:endParaRPr lang="en-US"/>
          </a:p>
        </p:txBody>
      </p:sp>
    </p:spTree>
    <p:extLst>
      <p:ext uri="{BB962C8B-B14F-4D97-AF65-F5344CB8AC3E}">
        <p14:creationId xmlns:p14="http://schemas.microsoft.com/office/powerpoint/2010/main" val="247445567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CE24823-0147-8023-BC97-475632E05B7A}"/>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3FBE0872-18FE-C195-7E08-0EBBB6881EE4}"/>
              </a:ext>
            </a:extLst>
          </p:cNvPr>
          <p:cNvSpPr>
            <a:spLocks noGrp="1"/>
          </p:cNvSpPr>
          <p:nvPr>
            <p:ph type="title"/>
          </p:nvPr>
        </p:nvSpPr>
        <p:spPr/>
        <p:txBody>
          <a:bodyPr>
            <a:noAutofit/>
          </a:bodyPr>
          <a:lstStyle/>
          <a:p>
            <a:r>
              <a:rPr lang="en-US" dirty="0"/>
              <a:t>Register as a Prospective Supplier </a:t>
            </a:r>
            <a:br>
              <a:rPr lang="en-US" dirty="0"/>
            </a:br>
            <a:r>
              <a:rPr lang="en-US" dirty="0"/>
              <a:t>(Part 5 of 49)</a:t>
            </a:r>
          </a:p>
        </p:txBody>
      </p:sp>
      <p:sp>
        <p:nvSpPr>
          <p:cNvPr id="15" name="TextBox 14">
            <a:extLst>
              <a:ext uri="{FF2B5EF4-FFF2-40B4-BE49-F238E27FC236}">
                <a16:creationId xmlns:a16="http://schemas.microsoft.com/office/drawing/2014/main" id="{9A5DE6FC-3625-79BD-15DF-44370A2F7A47}"/>
              </a:ext>
              <a:ext uri="{C183D7F6-B498-43B3-948B-1728B52AA6E4}">
                <adec:decorative xmlns:adec="http://schemas.microsoft.com/office/drawing/2017/decorative" val="0"/>
              </a:ext>
            </a:extLst>
          </p:cNvPr>
          <p:cNvSpPr txBox="1"/>
          <p:nvPr/>
        </p:nvSpPr>
        <p:spPr>
          <a:xfrm>
            <a:off x="4667693" y="1717828"/>
            <a:ext cx="2856613" cy="523220"/>
          </a:xfrm>
          <a:prstGeom prst="rect">
            <a:avLst/>
          </a:prstGeom>
          <a:noFill/>
        </p:spPr>
        <p:txBody>
          <a:bodyPr wrap="square" rtlCol="0">
            <a:spAutoFit/>
          </a:bodyPr>
          <a:lstStyle/>
          <a:p>
            <a:pPr algn="ctr"/>
            <a:r>
              <a:rPr lang="en-US" sz="2800" b="1">
                <a:latin typeface="Arial" panose="020B0604020202020204" pitchFamily="34" charset="0"/>
                <a:cs typeface="Arial" panose="020B0604020202020204" pitchFamily="34" charset="0"/>
              </a:rPr>
              <a:t>INSTRUCTIONS</a:t>
            </a:r>
          </a:p>
        </p:txBody>
      </p:sp>
      <p:sp>
        <p:nvSpPr>
          <p:cNvPr id="6" name="Text Placeholder 5">
            <a:extLst>
              <a:ext uri="{FF2B5EF4-FFF2-40B4-BE49-F238E27FC236}">
                <a16:creationId xmlns:a16="http://schemas.microsoft.com/office/drawing/2014/main" id="{00F71D85-3DA6-9427-1CAF-2B967C6A9A8C}"/>
              </a:ext>
            </a:extLst>
          </p:cNvPr>
          <p:cNvSpPr>
            <a:spLocks noGrp="1"/>
          </p:cNvSpPr>
          <p:nvPr>
            <p:ph type="body" sz="quarter" idx="13"/>
          </p:nvPr>
        </p:nvSpPr>
        <p:spPr>
          <a:xfrm>
            <a:off x="830329" y="2257472"/>
            <a:ext cx="10569221" cy="6053667"/>
          </a:xfrm>
        </p:spPr>
        <p:txBody>
          <a:bodyPr>
            <a:normAutofit/>
          </a:bodyPr>
          <a:lstStyle/>
          <a:p>
            <a:pPr marL="742950" indent="-742950">
              <a:buFont typeface="+mj-lt"/>
              <a:buAutoNum type="arabicPeriod" startAt="14"/>
            </a:pPr>
            <a:r>
              <a:rPr lang="en-US" dirty="0"/>
              <a:t>Enter </a:t>
            </a:r>
            <a:r>
              <a:rPr lang="en-US" b="1" dirty="0"/>
              <a:t>Confirm</a:t>
            </a:r>
            <a:r>
              <a:rPr lang="en-US" dirty="0"/>
              <a:t> </a:t>
            </a:r>
            <a:r>
              <a:rPr lang="en-US" b="1" dirty="0"/>
              <a:t>Email</a:t>
            </a:r>
            <a:r>
              <a:rPr lang="en-US" dirty="0"/>
              <a:t>*. </a:t>
            </a:r>
          </a:p>
          <a:p>
            <a:pPr marL="639763" indent="101600"/>
            <a:r>
              <a:rPr lang="en-US" sz="2800" b="1" dirty="0"/>
              <a:t>Note</a:t>
            </a:r>
            <a:r>
              <a:rPr lang="en-US" sz="2800" dirty="0"/>
              <a:t>:</a:t>
            </a:r>
            <a:r>
              <a:rPr lang="en-US" sz="2800" b="1" dirty="0"/>
              <a:t> </a:t>
            </a:r>
            <a:r>
              <a:rPr lang="en-US" sz="2800" i="1" dirty="0"/>
              <a:t>Email* </a:t>
            </a:r>
            <a:r>
              <a:rPr lang="en-US" sz="2800" dirty="0"/>
              <a:t>will auto-populate with data from </a:t>
            </a:r>
            <a:r>
              <a:rPr lang="en-US" sz="2800" i="1" dirty="0"/>
              <a:t>Step 3</a:t>
            </a:r>
            <a:r>
              <a:rPr lang="en-US" sz="2800" dirty="0"/>
              <a:t>.</a:t>
            </a:r>
          </a:p>
          <a:p>
            <a:pPr marL="742950" indent="-742950">
              <a:buFont typeface="+mj-lt"/>
              <a:buAutoNum type="arabicPeriod" startAt="15"/>
            </a:pPr>
            <a:r>
              <a:rPr lang="en-US" dirty="0"/>
              <a:t>If applicable, check </a:t>
            </a:r>
            <a:r>
              <a:rPr lang="en-US" b="1" dirty="0"/>
              <a:t>I am a user in need of accessibility assistance</a:t>
            </a:r>
            <a:r>
              <a:rPr lang="en-US" dirty="0"/>
              <a:t>.</a:t>
            </a:r>
          </a:p>
          <a:p>
            <a:pPr marL="742950" indent="-742950">
              <a:buFont typeface="+mj-lt"/>
              <a:buAutoNum type="arabicPeriod" startAt="15"/>
            </a:pPr>
            <a:r>
              <a:rPr lang="en-US" dirty="0"/>
              <a:t>Check the </a:t>
            </a:r>
            <a:r>
              <a:rPr lang="en-US" b="1" dirty="0"/>
              <a:t>Terms and Conditions</a:t>
            </a:r>
            <a:r>
              <a:rPr lang="en-US" dirty="0"/>
              <a:t>.</a:t>
            </a:r>
          </a:p>
          <a:p>
            <a:pPr marL="742950" indent="-742950">
              <a:buFont typeface="+mj-lt"/>
              <a:buAutoNum type="arabicPeriod" startAt="15"/>
            </a:pPr>
            <a:r>
              <a:rPr lang="en-US" dirty="0"/>
              <a:t>Check the </a:t>
            </a:r>
            <a:r>
              <a:rPr lang="en-US" b="1" dirty="0"/>
              <a:t>I am human </a:t>
            </a:r>
            <a:r>
              <a:rPr lang="en-US" dirty="0"/>
              <a:t>box. </a:t>
            </a:r>
          </a:p>
          <a:p>
            <a:pPr marL="742950" indent="-742950">
              <a:buFont typeface="+mj-lt"/>
              <a:buAutoNum type="arabicPeriod" startAt="15"/>
            </a:pPr>
            <a:r>
              <a:rPr lang="en-US" dirty="0"/>
              <a:t>Click </a:t>
            </a:r>
            <a:r>
              <a:rPr lang="en-US" b="1" dirty="0"/>
              <a:t>Create Account</a:t>
            </a:r>
            <a:r>
              <a:rPr lang="en-US" dirty="0"/>
              <a:t>.  </a:t>
            </a:r>
          </a:p>
          <a:p>
            <a:pPr marL="693738" lvl="0">
              <a:defRPr/>
            </a:pPr>
            <a:r>
              <a:rPr kumimoji="0" lang="en-US" sz="2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Note: </a:t>
            </a:r>
            <a:r>
              <a:rPr lang="en-US" sz="2800" i="1" dirty="0"/>
              <a:t>Terms and Conditions </a:t>
            </a:r>
            <a:r>
              <a:rPr lang="en-US" sz="2800" dirty="0"/>
              <a:t>and the </a:t>
            </a:r>
            <a:r>
              <a:rPr lang="en-US" sz="2800" i="1" dirty="0"/>
              <a:t>Captcha </a:t>
            </a:r>
            <a:r>
              <a:rPr lang="en-US" sz="2800" dirty="0"/>
              <a:t>checkbox are required to be checked before creating an account. </a:t>
            </a:r>
            <a:endParaRPr lang="en-US" i="1" dirty="0"/>
          </a:p>
        </p:txBody>
      </p:sp>
      <p:pic>
        <p:nvPicPr>
          <p:cNvPr id="8" name="Picture 7">
            <a:extLst>
              <a:ext uri="{FF2B5EF4-FFF2-40B4-BE49-F238E27FC236}">
                <a16:creationId xmlns:a16="http://schemas.microsoft.com/office/drawing/2014/main" id="{A819CA94-670F-471B-35C2-F1A026D50BC6}"/>
              </a:ext>
              <a:ext uri="{C183D7F6-B498-43B3-948B-1728B52AA6E4}">
                <adec:decorative xmlns:adec="http://schemas.microsoft.com/office/drawing/2017/decorative" val="1"/>
              </a:ext>
            </a:extLst>
          </p:cNvPr>
          <p:cNvPicPr>
            <a:picLocks/>
          </p:cNvPicPr>
          <p:nvPr/>
        </p:nvPicPr>
        <p:blipFill>
          <a:blip r:embed="rId2"/>
          <a:stretch>
            <a:fillRect/>
          </a:stretch>
        </p:blipFill>
        <p:spPr>
          <a:xfrm>
            <a:off x="3214991" y="7700978"/>
            <a:ext cx="5486400" cy="7315200"/>
          </a:xfrm>
          <a:prstGeom prst="rect">
            <a:avLst/>
          </a:prstGeom>
          <a:ln w="12700">
            <a:solidFill>
              <a:schemeClr val="tx1"/>
            </a:solidFill>
          </a:ln>
        </p:spPr>
      </p:pic>
      <p:sp>
        <p:nvSpPr>
          <p:cNvPr id="13" name="Rectangle 12">
            <a:extLst>
              <a:ext uri="{FF2B5EF4-FFF2-40B4-BE49-F238E27FC236}">
                <a16:creationId xmlns:a16="http://schemas.microsoft.com/office/drawing/2014/main" id="{4C65DD3A-3336-3E80-367C-7387BF470512}"/>
              </a:ext>
              <a:ext uri="{C183D7F6-B498-43B3-948B-1728B52AA6E4}">
                <adec:decorative xmlns:adec="http://schemas.microsoft.com/office/drawing/2017/decorative" val="1"/>
              </a:ext>
            </a:extLst>
          </p:cNvPr>
          <p:cNvSpPr/>
          <p:nvPr/>
        </p:nvSpPr>
        <p:spPr>
          <a:xfrm flipH="1" flipV="1">
            <a:off x="3288029" y="8394570"/>
            <a:ext cx="4605928" cy="521551"/>
          </a:xfrm>
          <a:prstGeom prst="rect">
            <a:avLst/>
          </a:prstGeom>
          <a:noFill/>
          <a:ln w="3810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7" name="Rectangle 16">
            <a:extLst>
              <a:ext uri="{FF2B5EF4-FFF2-40B4-BE49-F238E27FC236}">
                <a16:creationId xmlns:a16="http://schemas.microsoft.com/office/drawing/2014/main" id="{D0265D55-10DB-1F14-B066-2CE54CA9C679}"/>
              </a:ext>
              <a:ext uri="{C183D7F6-B498-43B3-948B-1728B52AA6E4}">
                <adec:decorative xmlns:adec="http://schemas.microsoft.com/office/drawing/2017/decorative" val="1"/>
              </a:ext>
            </a:extLst>
          </p:cNvPr>
          <p:cNvSpPr/>
          <p:nvPr/>
        </p:nvSpPr>
        <p:spPr>
          <a:xfrm flipH="1">
            <a:off x="3244361" y="11243309"/>
            <a:ext cx="4309315" cy="428348"/>
          </a:xfrm>
          <a:prstGeom prst="rect">
            <a:avLst/>
          </a:prstGeom>
          <a:noFill/>
          <a:ln w="3810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Rectangle 17">
            <a:extLst>
              <a:ext uri="{FF2B5EF4-FFF2-40B4-BE49-F238E27FC236}">
                <a16:creationId xmlns:a16="http://schemas.microsoft.com/office/drawing/2014/main" id="{4160B32C-D70B-4500-08A9-95C66CF87138}"/>
              </a:ext>
              <a:ext uri="{C183D7F6-B498-43B3-948B-1728B52AA6E4}">
                <adec:decorative xmlns:adec="http://schemas.microsoft.com/office/drawing/2017/decorative" val="1"/>
              </a:ext>
            </a:extLst>
          </p:cNvPr>
          <p:cNvSpPr/>
          <p:nvPr/>
        </p:nvSpPr>
        <p:spPr>
          <a:xfrm flipH="1">
            <a:off x="3244361" y="12745078"/>
            <a:ext cx="5457030" cy="428348"/>
          </a:xfrm>
          <a:prstGeom prst="rect">
            <a:avLst/>
          </a:prstGeom>
          <a:noFill/>
          <a:ln w="3810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0" name="Oval 19">
            <a:extLst>
              <a:ext uri="{FF2B5EF4-FFF2-40B4-BE49-F238E27FC236}">
                <a16:creationId xmlns:a16="http://schemas.microsoft.com/office/drawing/2014/main" id="{E02D88AF-CBC4-0839-A218-1CA014966DB5}"/>
              </a:ext>
              <a:ext uri="{C183D7F6-B498-43B3-948B-1728B52AA6E4}">
                <adec:decorative xmlns:adec="http://schemas.microsoft.com/office/drawing/2017/decorative" val="1"/>
              </a:ext>
            </a:extLst>
          </p:cNvPr>
          <p:cNvSpPr>
            <a:spLocks noChangeAspect="1"/>
          </p:cNvSpPr>
          <p:nvPr/>
        </p:nvSpPr>
        <p:spPr>
          <a:xfrm>
            <a:off x="7893957" y="8369383"/>
            <a:ext cx="548640" cy="548640"/>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a:latin typeface="Arial" panose="020B0604020202020204" pitchFamily="34" charset="0"/>
                <a:cs typeface="Arial" panose="020B0604020202020204" pitchFamily="34" charset="0"/>
              </a:rPr>
              <a:t>14</a:t>
            </a:r>
          </a:p>
        </p:txBody>
      </p:sp>
      <p:sp>
        <p:nvSpPr>
          <p:cNvPr id="21" name="Oval 20">
            <a:extLst>
              <a:ext uri="{FF2B5EF4-FFF2-40B4-BE49-F238E27FC236}">
                <a16:creationId xmlns:a16="http://schemas.microsoft.com/office/drawing/2014/main" id="{E10854B5-204A-48DF-CE1B-AE502A46029D}"/>
              </a:ext>
              <a:ext uri="{C183D7F6-B498-43B3-948B-1728B52AA6E4}">
                <adec:decorative xmlns:adec="http://schemas.microsoft.com/office/drawing/2017/decorative" val="1"/>
              </a:ext>
            </a:extLst>
          </p:cNvPr>
          <p:cNvSpPr>
            <a:spLocks noChangeAspect="1"/>
          </p:cNvSpPr>
          <p:nvPr/>
        </p:nvSpPr>
        <p:spPr>
          <a:xfrm>
            <a:off x="7553676" y="11183163"/>
            <a:ext cx="548640" cy="548640"/>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latin typeface="Arial" panose="020B0604020202020204" pitchFamily="34" charset="0"/>
                <a:cs typeface="Arial" panose="020B0604020202020204" pitchFamily="34" charset="0"/>
              </a:rPr>
              <a:t>15</a:t>
            </a:r>
          </a:p>
        </p:txBody>
      </p:sp>
      <p:sp>
        <p:nvSpPr>
          <p:cNvPr id="22" name="Oval 21">
            <a:extLst>
              <a:ext uri="{FF2B5EF4-FFF2-40B4-BE49-F238E27FC236}">
                <a16:creationId xmlns:a16="http://schemas.microsoft.com/office/drawing/2014/main" id="{9E0F9E52-B33E-1510-8E75-3BF014168659}"/>
              </a:ext>
              <a:ext uri="{C183D7F6-B498-43B3-948B-1728B52AA6E4}">
                <adec:decorative xmlns:adec="http://schemas.microsoft.com/office/drawing/2017/decorative" val="1"/>
              </a:ext>
            </a:extLst>
          </p:cNvPr>
          <p:cNvSpPr>
            <a:spLocks noChangeAspect="1"/>
          </p:cNvSpPr>
          <p:nvPr/>
        </p:nvSpPr>
        <p:spPr>
          <a:xfrm>
            <a:off x="2695721" y="12684932"/>
            <a:ext cx="548640" cy="548640"/>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a:latin typeface="Arial" panose="020B0604020202020204" pitchFamily="34" charset="0"/>
                <a:cs typeface="Arial" panose="020B0604020202020204" pitchFamily="34" charset="0"/>
              </a:rPr>
              <a:t>16</a:t>
            </a:r>
          </a:p>
        </p:txBody>
      </p:sp>
      <p:sp>
        <p:nvSpPr>
          <p:cNvPr id="9" name="Rectangle 8">
            <a:extLst>
              <a:ext uri="{FF2B5EF4-FFF2-40B4-BE49-F238E27FC236}">
                <a16:creationId xmlns:a16="http://schemas.microsoft.com/office/drawing/2014/main" id="{5476C18E-FC96-FEC6-4A54-A680B989BBB6}"/>
              </a:ext>
              <a:ext uri="{C183D7F6-B498-43B3-948B-1728B52AA6E4}">
                <adec:decorative xmlns:adec="http://schemas.microsoft.com/office/drawing/2017/decorative" val="1"/>
              </a:ext>
            </a:extLst>
          </p:cNvPr>
          <p:cNvSpPr/>
          <p:nvPr/>
        </p:nvSpPr>
        <p:spPr>
          <a:xfrm flipH="1">
            <a:off x="3315241" y="13562904"/>
            <a:ext cx="4167551" cy="978278"/>
          </a:xfrm>
          <a:prstGeom prst="rect">
            <a:avLst/>
          </a:prstGeom>
          <a:noFill/>
          <a:ln w="3810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 name="Oval 9">
            <a:extLst>
              <a:ext uri="{FF2B5EF4-FFF2-40B4-BE49-F238E27FC236}">
                <a16:creationId xmlns:a16="http://schemas.microsoft.com/office/drawing/2014/main" id="{75FE3FF2-8C46-A7C4-1576-B58FD5DC2571}"/>
              </a:ext>
              <a:ext uri="{C183D7F6-B498-43B3-948B-1728B52AA6E4}">
                <adec:decorative xmlns:adec="http://schemas.microsoft.com/office/drawing/2017/decorative" val="1"/>
              </a:ext>
            </a:extLst>
          </p:cNvPr>
          <p:cNvSpPr>
            <a:spLocks noChangeAspect="1"/>
          </p:cNvSpPr>
          <p:nvPr/>
        </p:nvSpPr>
        <p:spPr>
          <a:xfrm>
            <a:off x="5124696" y="14540829"/>
            <a:ext cx="548640" cy="548640"/>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a:latin typeface="Arial" panose="020B0604020202020204" pitchFamily="34" charset="0"/>
                <a:cs typeface="Arial" panose="020B0604020202020204" pitchFamily="34" charset="0"/>
              </a:rPr>
              <a:t>18</a:t>
            </a:r>
          </a:p>
        </p:txBody>
      </p:sp>
      <p:sp>
        <p:nvSpPr>
          <p:cNvPr id="16" name="Rectangle 15">
            <a:extLst>
              <a:ext uri="{FF2B5EF4-FFF2-40B4-BE49-F238E27FC236}">
                <a16:creationId xmlns:a16="http://schemas.microsoft.com/office/drawing/2014/main" id="{E634C629-C21D-1744-266F-758DA74C46A7}"/>
              </a:ext>
              <a:ext uri="{C183D7F6-B498-43B3-948B-1728B52AA6E4}">
                <adec:decorative xmlns:adec="http://schemas.microsoft.com/office/drawing/2017/decorative" val="1"/>
              </a:ext>
            </a:extLst>
          </p:cNvPr>
          <p:cNvSpPr/>
          <p:nvPr/>
        </p:nvSpPr>
        <p:spPr>
          <a:xfrm flipH="1" flipV="1">
            <a:off x="3315953" y="9719705"/>
            <a:ext cx="5256545" cy="521551"/>
          </a:xfrm>
          <a:prstGeom prst="rect">
            <a:avLst/>
          </a:prstGeom>
          <a:noFill/>
          <a:ln w="3810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9" name="Oval 18">
            <a:extLst>
              <a:ext uri="{FF2B5EF4-FFF2-40B4-BE49-F238E27FC236}">
                <a16:creationId xmlns:a16="http://schemas.microsoft.com/office/drawing/2014/main" id="{E1F14DD4-7DF6-7A2A-0705-D7C6AF9D2241}"/>
              </a:ext>
              <a:ext uri="{C183D7F6-B498-43B3-948B-1728B52AA6E4}">
                <adec:decorative xmlns:adec="http://schemas.microsoft.com/office/drawing/2017/decorative" val="1"/>
              </a:ext>
            </a:extLst>
          </p:cNvPr>
          <p:cNvSpPr>
            <a:spLocks noChangeAspect="1"/>
          </p:cNvSpPr>
          <p:nvPr/>
        </p:nvSpPr>
        <p:spPr>
          <a:xfrm>
            <a:off x="8572498" y="9706160"/>
            <a:ext cx="548640" cy="548640"/>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latin typeface="Arial" panose="020B0604020202020204" pitchFamily="34" charset="0"/>
                <a:cs typeface="Arial" panose="020B0604020202020204" pitchFamily="34" charset="0"/>
              </a:rPr>
              <a:t>14</a:t>
            </a:r>
          </a:p>
        </p:txBody>
      </p:sp>
      <p:sp>
        <p:nvSpPr>
          <p:cNvPr id="11" name="Rectangle 10">
            <a:extLst>
              <a:ext uri="{FF2B5EF4-FFF2-40B4-BE49-F238E27FC236}">
                <a16:creationId xmlns:a16="http://schemas.microsoft.com/office/drawing/2014/main" id="{0B645549-75E5-639F-F197-05858E4369B1}"/>
              </a:ext>
              <a:ext uri="{C183D7F6-B498-43B3-948B-1728B52AA6E4}">
                <adec:decorative xmlns:adec="http://schemas.microsoft.com/office/drawing/2017/decorative" val="1"/>
              </a:ext>
            </a:extLst>
          </p:cNvPr>
          <p:cNvSpPr/>
          <p:nvPr/>
        </p:nvSpPr>
        <p:spPr>
          <a:xfrm flipH="1">
            <a:off x="3427978" y="14620976"/>
            <a:ext cx="1676763" cy="408747"/>
          </a:xfrm>
          <a:prstGeom prst="rect">
            <a:avLst/>
          </a:prstGeom>
          <a:noFill/>
          <a:ln w="3810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Oval 11">
            <a:extLst>
              <a:ext uri="{FF2B5EF4-FFF2-40B4-BE49-F238E27FC236}">
                <a16:creationId xmlns:a16="http://schemas.microsoft.com/office/drawing/2014/main" id="{2D202D05-2C1B-3F03-3B48-2D7B6838927B}"/>
              </a:ext>
              <a:ext uri="{C183D7F6-B498-43B3-948B-1728B52AA6E4}">
                <adec:decorative xmlns:adec="http://schemas.microsoft.com/office/drawing/2017/decorative" val="1"/>
              </a:ext>
            </a:extLst>
          </p:cNvPr>
          <p:cNvSpPr>
            <a:spLocks noChangeAspect="1"/>
          </p:cNvSpPr>
          <p:nvPr/>
        </p:nvSpPr>
        <p:spPr>
          <a:xfrm>
            <a:off x="2766601" y="13781859"/>
            <a:ext cx="548640" cy="548640"/>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a:latin typeface="Arial" panose="020B0604020202020204" pitchFamily="34" charset="0"/>
                <a:cs typeface="Arial" panose="020B0604020202020204" pitchFamily="34" charset="0"/>
              </a:rPr>
              <a:t>17</a:t>
            </a:r>
          </a:p>
        </p:txBody>
      </p:sp>
      <p:sp>
        <p:nvSpPr>
          <p:cNvPr id="4" name="Slide Number Placeholder 3">
            <a:extLst>
              <a:ext uri="{FF2B5EF4-FFF2-40B4-BE49-F238E27FC236}">
                <a16:creationId xmlns:a16="http://schemas.microsoft.com/office/drawing/2014/main" id="{4349B1F2-8C68-C464-EFA2-BBC75B453A0F}"/>
              </a:ext>
              <a:ext uri="{C183D7F6-B498-43B3-948B-1728B52AA6E4}">
                <adec:decorative xmlns:adec="http://schemas.microsoft.com/office/drawing/2017/decorative" val="1"/>
              </a:ext>
            </a:extLst>
          </p:cNvPr>
          <p:cNvSpPr>
            <a:spLocks noGrp="1"/>
          </p:cNvSpPr>
          <p:nvPr>
            <p:ph type="sldNum" sz="quarter" idx="12"/>
          </p:nvPr>
        </p:nvSpPr>
        <p:spPr/>
        <p:txBody>
          <a:bodyPr/>
          <a:lstStyle/>
          <a:p>
            <a:fld id="{A178E8AA-DD40-477F-A66C-355F3DFD5912}" type="slidenum">
              <a:rPr lang="en-US" smtClean="0"/>
              <a:pPr/>
              <a:t>6</a:t>
            </a:fld>
            <a:endParaRPr lang="en-US"/>
          </a:p>
        </p:txBody>
      </p:sp>
      <p:sp>
        <p:nvSpPr>
          <p:cNvPr id="3" name="Footer Placeholder 2">
            <a:extLst>
              <a:ext uri="{FF2B5EF4-FFF2-40B4-BE49-F238E27FC236}">
                <a16:creationId xmlns:a16="http://schemas.microsoft.com/office/drawing/2014/main" id="{5AD9D763-2F99-134A-CC77-EEB570ABC933}"/>
              </a:ext>
              <a:ext uri="{C183D7F6-B498-43B3-948B-1728B52AA6E4}">
                <adec:decorative xmlns:adec="http://schemas.microsoft.com/office/drawing/2017/decorative" val="1"/>
              </a:ext>
            </a:extLst>
          </p:cNvPr>
          <p:cNvSpPr>
            <a:spLocks noGrp="1"/>
          </p:cNvSpPr>
          <p:nvPr>
            <p:ph type="ftr" sz="quarter" idx="11"/>
          </p:nvPr>
        </p:nvSpPr>
        <p:spPr/>
        <p:txBody>
          <a:bodyPr/>
          <a:lstStyle/>
          <a:p>
            <a:r>
              <a:rPr lang="en-US"/>
              <a:t>Version 1</a:t>
            </a:r>
          </a:p>
        </p:txBody>
      </p:sp>
      <p:sp>
        <p:nvSpPr>
          <p:cNvPr id="2" name="Date Placeholder 1">
            <a:extLst>
              <a:ext uri="{FF2B5EF4-FFF2-40B4-BE49-F238E27FC236}">
                <a16:creationId xmlns:a16="http://schemas.microsoft.com/office/drawing/2014/main" id="{F8FA55FE-71CE-7D91-9960-0D2795A5810B}"/>
              </a:ext>
              <a:ext uri="{C183D7F6-B498-43B3-948B-1728B52AA6E4}">
                <adec:decorative xmlns:adec="http://schemas.microsoft.com/office/drawing/2017/decorative" val="1"/>
              </a:ext>
            </a:extLst>
          </p:cNvPr>
          <p:cNvSpPr>
            <a:spLocks noGrp="1"/>
          </p:cNvSpPr>
          <p:nvPr>
            <p:ph type="dt" sz="half" idx="10"/>
          </p:nvPr>
        </p:nvSpPr>
        <p:spPr/>
        <p:txBody>
          <a:bodyPr/>
          <a:lstStyle/>
          <a:p>
            <a:fld id="{AABB7832-A06D-4E8B-A914-BDD6443ECE72}" type="datetime1">
              <a:rPr lang="en-US" smtClean="0"/>
              <a:t>5/20/2026</a:t>
            </a:fld>
            <a:endParaRPr lang="en-US"/>
          </a:p>
        </p:txBody>
      </p:sp>
    </p:spTree>
    <p:extLst>
      <p:ext uri="{BB962C8B-B14F-4D97-AF65-F5344CB8AC3E}">
        <p14:creationId xmlns:p14="http://schemas.microsoft.com/office/powerpoint/2010/main" val="360214000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834848-295B-587F-EFB7-6CD9608C2B44}"/>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59053C95-1589-1A8F-EFD1-2655277C8CE9}"/>
              </a:ext>
            </a:extLst>
          </p:cNvPr>
          <p:cNvSpPr>
            <a:spLocks noGrp="1"/>
          </p:cNvSpPr>
          <p:nvPr>
            <p:ph type="title"/>
          </p:nvPr>
        </p:nvSpPr>
        <p:spPr/>
        <p:txBody>
          <a:bodyPr>
            <a:noAutofit/>
          </a:bodyPr>
          <a:lstStyle/>
          <a:p>
            <a:r>
              <a:rPr lang="en-US"/>
              <a:t>Register as a Prospective Supplier </a:t>
            </a:r>
            <a:br>
              <a:rPr lang="en-US"/>
            </a:br>
            <a:r>
              <a:rPr lang="en-US"/>
              <a:t>(Part 6 of </a:t>
            </a:r>
            <a:r>
              <a:rPr lang="en-US" dirty="0"/>
              <a:t>49</a:t>
            </a:r>
            <a:r>
              <a:rPr lang="en-US"/>
              <a:t>)</a:t>
            </a:r>
          </a:p>
        </p:txBody>
      </p:sp>
      <p:sp>
        <p:nvSpPr>
          <p:cNvPr id="15" name="TextBox 14">
            <a:extLst>
              <a:ext uri="{FF2B5EF4-FFF2-40B4-BE49-F238E27FC236}">
                <a16:creationId xmlns:a16="http://schemas.microsoft.com/office/drawing/2014/main" id="{6B54E1F9-ECEC-27A7-84FF-2E033E086CD8}"/>
              </a:ext>
              <a:ext uri="{C183D7F6-B498-43B3-948B-1728B52AA6E4}">
                <adec:decorative xmlns:adec="http://schemas.microsoft.com/office/drawing/2017/decorative" val="0"/>
              </a:ext>
            </a:extLst>
          </p:cNvPr>
          <p:cNvSpPr txBox="1"/>
          <p:nvPr/>
        </p:nvSpPr>
        <p:spPr>
          <a:xfrm>
            <a:off x="4667693" y="1717828"/>
            <a:ext cx="2856613" cy="523220"/>
          </a:xfrm>
          <a:prstGeom prst="rect">
            <a:avLst/>
          </a:prstGeom>
          <a:noFill/>
        </p:spPr>
        <p:txBody>
          <a:bodyPr wrap="square" rtlCol="0">
            <a:spAutoFit/>
          </a:bodyPr>
          <a:lstStyle/>
          <a:p>
            <a:pPr algn="ctr"/>
            <a:r>
              <a:rPr lang="en-US" sz="2800" b="1">
                <a:latin typeface="Arial" panose="020B0604020202020204" pitchFamily="34" charset="0"/>
                <a:cs typeface="Arial" panose="020B0604020202020204" pitchFamily="34" charset="0"/>
              </a:rPr>
              <a:t>INSTRUCTIONS</a:t>
            </a:r>
          </a:p>
        </p:txBody>
      </p:sp>
      <p:sp>
        <p:nvSpPr>
          <p:cNvPr id="6" name="Text Placeholder 5">
            <a:extLst>
              <a:ext uri="{FF2B5EF4-FFF2-40B4-BE49-F238E27FC236}">
                <a16:creationId xmlns:a16="http://schemas.microsoft.com/office/drawing/2014/main" id="{2C50ECC6-D7A4-A714-5357-9EA9F885D5C0}"/>
              </a:ext>
            </a:extLst>
          </p:cNvPr>
          <p:cNvSpPr>
            <a:spLocks noGrp="1"/>
          </p:cNvSpPr>
          <p:nvPr>
            <p:ph type="body" sz="quarter" idx="13"/>
          </p:nvPr>
        </p:nvSpPr>
        <p:spPr/>
        <p:txBody>
          <a:bodyPr>
            <a:normAutofit/>
          </a:bodyPr>
          <a:lstStyle/>
          <a:p>
            <a:pPr marL="742950" indent="-742950">
              <a:buFont typeface="+mj-lt"/>
              <a:buAutoNum type="arabicPeriod" startAt="19"/>
            </a:pPr>
            <a:r>
              <a:rPr lang="en-US" dirty="0"/>
              <a:t>Review the </a:t>
            </a:r>
            <a:r>
              <a:rPr lang="en-US" b="1" dirty="0"/>
              <a:t>Account Validation Sent Via Email </a:t>
            </a:r>
            <a:r>
              <a:rPr lang="en-US" dirty="0"/>
              <a:t>notification. </a:t>
            </a:r>
          </a:p>
          <a:p>
            <a:pPr marL="735013"/>
            <a:r>
              <a:rPr lang="en-US" sz="2800" b="1" dirty="0"/>
              <a:t>Note</a:t>
            </a:r>
            <a:r>
              <a:rPr lang="en-US" sz="2800" dirty="0"/>
              <a:t>:</a:t>
            </a:r>
            <a:r>
              <a:rPr lang="en-US" sz="2800" b="1" dirty="0"/>
              <a:t> </a:t>
            </a:r>
            <a:r>
              <a:rPr lang="en-US" sz="2800" i="1" dirty="0"/>
              <a:t>Account Validation Email </a:t>
            </a:r>
            <a:r>
              <a:rPr lang="en-US" sz="2800" dirty="0"/>
              <a:t>will be sent to the Email address provided during Supplier Registration (Step 14). </a:t>
            </a:r>
          </a:p>
          <a:p>
            <a:pPr marL="571500" indent="-571500">
              <a:buFont typeface="Arial" panose="020B0604020202020204" pitchFamily="34" charset="0"/>
              <a:buChar char="•"/>
            </a:pPr>
            <a:endParaRPr lang="en-US" dirty="0"/>
          </a:p>
        </p:txBody>
      </p:sp>
      <p:pic>
        <p:nvPicPr>
          <p:cNvPr id="8" name="Picture 7">
            <a:extLst>
              <a:ext uri="{FF2B5EF4-FFF2-40B4-BE49-F238E27FC236}">
                <a16:creationId xmlns:a16="http://schemas.microsoft.com/office/drawing/2014/main" id="{2B631E4F-0F51-3478-F295-9EC22589EBC1}"/>
              </a:ext>
              <a:ext uri="{C183D7F6-B498-43B3-948B-1728B52AA6E4}">
                <adec:decorative xmlns:adec="http://schemas.microsoft.com/office/drawing/2017/decorative" val="1"/>
              </a:ext>
            </a:extLst>
          </p:cNvPr>
          <p:cNvPicPr>
            <a:picLocks/>
          </p:cNvPicPr>
          <p:nvPr/>
        </p:nvPicPr>
        <p:blipFill>
          <a:blip r:embed="rId3"/>
          <a:stretch>
            <a:fillRect/>
          </a:stretch>
        </p:blipFill>
        <p:spPr>
          <a:xfrm>
            <a:off x="1066799" y="4793413"/>
            <a:ext cx="10058400" cy="2743200"/>
          </a:xfrm>
          <a:prstGeom prst="rect">
            <a:avLst/>
          </a:prstGeom>
          <a:ln w="12700">
            <a:solidFill>
              <a:schemeClr val="tx1"/>
            </a:solidFill>
          </a:ln>
        </p:spPr>
      </p:pic>
      <p:sp>
        <p:nvSpPr>
          <p:cNvPr id="2" name="Date Placeholder 1">
            <a:extLst>
              <a:ext uri="{FF2B5EF4-FFF2-40B4-BE49-F238E27FC236}">
                <a16:creationId xmlns:a16="http://schemas.microsoft.com/office/drawing/2014/main" id="{9DE1E897-30B9-5478-C1C8-976AB3A5AB9A}"/>
              </a:ext>
              <a:ext uri="{C183D7F6-B498-43B3-948B-1728B52AA6E4}">
                <adec:decorative xmlns:adec="http://schemas.microsoft.com/office/drawing/2017/decorative" val="1"/>
              </a:ext>
            </a:extLst>
          </p:cNvPr>
          <p:cNvSpPr>
            <a:spLocks noGrp="1"/>
          </p:cNvSpPr>
          <p:nvPr>
            <p:ph type="dt" sz="half" idx="10"/>
          </p:nvPr>
        </p:nvSpPr>
        <p:spPr/>
        <p:txBody>
          <a:bodyPr/>
          <a:lstStyle/>
          <a:p>
            <a:fld id="{AABB7832-A06D-4E8B-A914-BDD6443ECE72}" type="datetime1">
              <a:rPr lang="en-US" smtClean="0"/>
              <a:t>5/20/2026</a:t>
            </a:fld>
            <a:endParaRPr lang="en-US"/>
          </a:p>
        </p:txBody>
      </p:sp>
      <p:sp>
        <p:nvSpPr>
          <p:cNvPr id="3" name="Footer Placeholder 2">
            <a:extLst>
              <a:ext uri="{FF2B5EF4-FFF2-40B4-BE49-F238E27FC236}">
                <a16:creationId xmlns:a16="http://schemas.microsoft.com/office/drawing/2014/main" id="{C803CFC9-E9CC-A0B5-C435-151B10A73458}"/>
              </a:ext>
              <a:ext uri="{C183D7F6-B498-43B3-948B-1728B52AA6E4}">
                <adec:decorative xmlns:adec="http://schemas.microsoft.com/office/drawing/2017/decorative" val="1"/>
              </a:ext>
            </a:extLst>
          </p:cNvPr>
          <p:cNvSpPr>
            <a:spLocks noGrp="1"/>
          </p:cNvSpPr>
          <p:nvPr>
            <p:ph type="ftr" sz="quarter" idx="11"/>
          </p:nvPr>
        </p:nvSpPr>
        <p:spPr/>
        <p:txBody>
          <a:bodyPr/>
          <a:lstStyle/>
          <a:p>
            <a:r>
              <a:rPr lang="en-US"/>
              <a:t>Version 1</a:t>
            </a:r>
          </a:p>
        </p:txBody>
      </p:sp>
      <p:sp>
        <p:nvSpPr>
          <p:cNvPr id="4" name="Slide Number Placeholder 3">
            <a:extLst>
              <a:ext uri="{FF2B5EF4-FFF2-40B4-BE49-F238E27FC236}">
                <a16:creationId xmlns:a16="http://schemas.microsoft.com/office/drawing/2014/main" id="{60C54A26-9199-C5D7-5FA6-919ADED16C40}"/>
              </a:ext>
              <a:ext uri="{C183D7F6-B498-43B3-948B-1728B52AA6E4}">
                <adec:decorative xmlns:adec="http://schemas.microsoft.com/office/drawing/2017/decorative" val="1"/>
              </a:ext>
            </a:extLst>
          </p:cNvPr>
          <p:cNvSpPr>
            <a:spLocks noGrp="1"/>
          </p:cNvSpPr>
          <p:nvPr>
            <p:ph type="sldNum" sz="quarter" idx="12"/>
          </p:nvPr>
        </p:nvSpPr>
        <p:spPr/>
        <p:txBody>
          <a:bodyPr/>
          <a:lstStyle/>
          <a:p>
            <a:fld id="{A178E8AA-DD40-477F-A66C-355F3DFD5912}" type="slidenum">
              <a:rPr lang="en-US" smtClean="0"/>
              <a:pPr/>
              <a:t>7</a:t>
            </a:fld>
            <a:endParaRPr lang="en-US"/>
          </a:p>
        </p:txBody>
      </p:sp>
    </p:spTree>
    <p:extLst>
      <p:ext uri="{BB962C8B-B14F-4D97-AF65-F5344CB8AC3E}">
        <p14:creationId xmlns:p14="http://schemas.microsoft.com/office/powerpoint/2010/main" val="369668037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5296685-5DE3-0AF2-26CD-70B9371D3EEA}"/>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08EE6CE1-DA55-0A9D-96C3-F869FAACB0B2}"/>
              </a:ext>
            </a:extLst>
          </p:cNvPr>
          <p:cNvSpPr>
            <a:spLocks noGrp="1"/>
          </p:cNvSpPr>
          <p:nvPr>
            <p:ph type="title"/>
          </p:nvPr>
        </p:nvSpPr>
        <p:spPr/>
        <p:txBody>
          <a:bodyPr>
            <a:normAutofit fontScale="90000"/>
          </a:bodyPr>
          <a:lstStyle/>
          <a:p>
            <a:r>
              <a:rPr lang="en-US"/>
              <a:t>Register as a Prospective Supplier – Registration (Part 7 of </a:t>
            </a:r>
            <a:r>
              <a:rPr lang="en-US" dirty="0"/>
              <a:t>49</a:t>
            </a:r>
            <a:r>
              <a:rPr lang="en-US"/>
              <a:t>)</a:t>
            </a:r>
          </a:p>
        </p:txBody>
      </p:sp>
      <p:sp>
        <p:nvSpPr>
          <p:cNvPr id="7" name="TextBox 6">
            <a:extLst>
              <a:ext uri="{FF2B5EF4-FFF2-40B4-BE49-F238E27FC236}">
                <a16:creationId xmlns:a16="http://schemas.microsoft.com/office/drawing/2014/main" id="{AE4511E7-CE82-F6A8-F275-3A4B37CE24BA}"/>
              </a:ext>
              <a:ext uri="{C183D7F6-B498-43B3-948B-1728B52AA6E4}">
                <adec:decorative xmlns:adec="http://schemas.microsoft.com/office/drawing/2017/decorative" val="0"/>
              </a:ext>
            </a:extLst>
          </p:cNvPr>
          <p:cNvSpPr txBox="1"/>
          <p:nvPr/>
        </p:nvSpPr>
        <p:spPr>
          <a:xfrm>
            <a:off x="4667694" y="1717828"/>
            <a:ext cx="2856613" cy="523220"/>
          </a:xfrm>
          <a:prstGeom prst="rect">
            <a:avLst/>
          </a:prstGeom>
          <a:noFill/>
        </p:spPr>
        <p:txBody>
          <a:bodyPr wrap="square" rtlCol="0">
            <a:spAutoFit/>
          </a:bodyPr>
          <a:lstStyle/>
          <a:p>
            <a:pPr algn="ctr"/>
            <a:r>
              <a:rPr lang="en-US" sz="2800" b="1">
                <a:latin typeface="Arial" panose="020B0604020202020204" pitchFamily="34" charset="0"/>
                <a:cs typeface="Arial" panose="020B0604020202020204" pitchFamily="34" charset="0"/>
              </a:rPr>
              <a:t>INSTRUCTIONS</a:t>
            </a:r>
          </a:p>
        </p:txBody>
      </p:sp>
      <p:sp>
        <p:nvSpPr>
          <p:cNvPr id="6" name="Text Placeholder 5">
            <a:extLst>
              <a:ext uri="{FF2B5EF4-FFF2-40B4-BE49-F238E27FC236}">
                <a16:creationId xmlns:a16="http://schemas.microsoft.com/office/drawing/2014/main" id="{937A32BA-7C40-CAFE-58A7-500A9FD3D63B}"/>
              </a:ext>
            </a:extLst>
          </p:cNvPr>
          <p:cNvSpPr>
            <a:spLocks noGrp="1"/>
          </p:cNvSpPr>
          <p:nvPr>
            <p:ph type="body" sz="quarter" idx="13"/>
          </p:nvPr>
        </p:nvSpPr>
        <p:spPr/>
        <p:txBody>
          <a:bodyPr>
            <a:normAutofit/>
          </a:bodyPr>
          <a:lstStyle/>
          <a:p>
            <a:pPr marL="742950" indent="-742950">
              <a:buFont typeface="+mj-lt"/>
              <a:buAutoNum type="arabicPeriod" startAt="20"/>
            </a:pPr>
            <a:r>
              <a:rPr lang="en-US"/>
              <a:t>Review registration email and click </a:t>
            </a:r>
            <a:r>
              <a:rPr lang="en-US" b="1"/>
              <a:t>Complete Registration Now</a:t>
            </a:r>
            <a:r>
              <a:rPr lang="en-US"/>
              <a:t>. </a:t>
            </a:r>
          </a:p>
          <a:p>
            <a:endParaRPr lang="en-CA" b="0" i="0" u="none" strike="noStrike">
              <a:solidFill>
                <a:srgbClr val="000000"/>
              </a:solidFill>
              <a:effectLst/>
            </a:endParaRPr>
          </a:p>
        </p:txBody>
      </p:sp>
      <p:pic>
        <p:nvPicPr>
          <p:cNvPr id="9" name="Picture 8">
            <a:extLst>
              <a:ext uri="{FF2B5EF4-FFF2-40B4-BE49-F238E27FC236}">
                <a16:creationId xmlns:a16="http://schemas.microsoft.com/office/drawing/2014/main" id="{B40D18B0-58FC-C697-5E0E-7612E45069C6}"/>
              </a:ext>
              <a:ext uri="{C183D7F6-B498-43B3-948B-1728B52AA6E4}">
                <adec:decorative xmlns:adec="http://schemas.microsoft.com/office/drawing/2017/decorative" val="1"/>
              </a:ext>
            </a:extLst>
          </p:cNvPr>
          <p:cNvPicPr>
            <a:picLocks/>
          </p:cNvPicPr>
          <p:nvPr/>
        </p:nvPicPr>
        <p:blipFill>
          <a:blip r:embed="rId3"/>
          <a:stretch>
            <a:fillRect/>
          </a:stretch>
        </p:blipFill>
        <p:spPr>
          <a:xfrm>
            <a:off x="1066799" y="4377092"/>
            <a:ext cx="10058400" cy="7315200"/>
          </a:xfrm>
          <a:prstGeom prst="rect">
            <a:avLst/>
          </a:prstGeom>
          <a:ln w="12700">
            <a:solidFill>
              <a:schemeClr val="tx1"/>
            </a:solidFill>
          </a:ln>
        </p:spPr>
      </p:pic>
      <p:sp>
        <p:nvSpPr>
          <p:cNvPr id="10" name="Rectangle 9">
            <a:extLst>
              <a:ext uri="{FF2B5EF4-FFF2-40B4-BE49-F238E27FC236}">
                <a16:creationId xmlns:a16="http://schemas.microsoft.com/office/drawing/2014/main" id="{694AF840-0448-C37D-A712-2BB5DCD0AE6D}"/>
              </a:ext>
              <a:ext uri="{C183D7F6-B498-43B3-948B-1728B52AA6E4}">
                <adec:decorative xmlns:adec="http://schemas.microsoft.com/office/drawing/2017/decorative" val="1"/>
              </a:ext>
            </a:extLst>
          </p:cNvPr>
          <p:cNvSpPr/>
          <p:nvPr/>
        </p:nvSpPr>
        <p:spPr>
          <a:xfrm flipH="1">
            <a:off x="1269075" y="6969514"/>
            <a:ext cx="2842954" cy="467606"/>
          </a:xfrm>
          <a:prstGeom prst="rect">
            <a:avLst/>
          </a:prstGeom>
          <a:noFill/>
          <a:ln w="3810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Date Placeholder 1">
            <a:extLst>
              <a:ext uri="{FF2B5EF4-FFF2-40B4-BE49-F238E27FC236}">
                <a16:creationId xmlns:a16="http://schemas.microsoft.com/office/drawing/2014/main" id="{AA7D9753-CAB1-D31C-77BA-7CD16B0D453B}"/>
              </a:ext>
              <a:ext uri="{C183D7F6-B498-43B3-948B-1728B52AA6E4}">
                <adec:decorative xmlns:adec="http://schemas.microsoft.com/office/drawing/2017/decorative" val="1"/>
              </a:ext>
            </a:extLst>
          </p:cNvPr>
          <p:cNvSpPr>
            <a:spLocks noGrp="1"/>
          </p:cNvSpPr>
          <p:nvPr>
            <p:ph type="dt" sz="half" idx="10"/>
          </p:nvPr>
        </p:nvSpPr>
        <p:spPr/>
        <p:txBody>
          <a:bodyPr/>
          <a:lstStyle/>
          <a:p>
            <a:fld id="{AABB7832-A06D-4E8B-A914-BDD6443ECE72}" type="datetime1">
              <a:rPr lang="en-US" smtClean="0"/>
              <a:t>5/20/2026</a:t>
            </a:fld>
            <a:endParaRPr lang="en-US"/>
          </a:p>
        </p:txBody>
      </p:sp>
      <p:sp>
        <p:nvSpPr>
          <p:cNvPr id="3" name="Footer Placeholder 2">
            <a:extLst>
              <a:ext uri="{FF2B5EF4-FFF2-40B4-BE49-F238E27FC236}">
                <a16:creationId xmlns:a16="http://schemas.microsoft.com/office/drawing/2014/main" id="{535E3589-F395-33B6-8B9A-F6B11E330051}"/>
              </a:ext>
              <a:ext uri="{C183D7F6-B498-43B3-948B-1728B52AA6E4}">
                <adec:decorative xmlns:adec="http://schemas.microsoft.com/office/drawing/2017/decorative" val="1"/>
              </a:ext>
            </a:extLst>
          </p:cNvPr>
          <p:cNvSpPr>
            <a:spLocks noGrp="1"/>
          </p:cNvSpPr>
          <p:nvPr>
            <p:ph type="ftr" sz="quarter" idx="11"/>
          </p:nvPr>
        </p:nvSpPr>
        <p:spPr/>
        <p:txBody>
          <a:bodyPr/>
          <a:lstStyle/>
          <a:p>
            <a:r>
              <a:rPr lang="en-US"/>
              <a:t>Version 1</a:t>
            </a:r>
          </a:p>
        </p:txBody>
      </p:sp>
      <p:sp>
        <p:nvSpPr>
          <p:cNvPr id="4" name="Slide Number Placeholder 3">
            <a:extLst>
              <a:ext uri="{FF2B5EF4-FFF2-40B4-BE49-F238E27FC236}">
                <a16:creationId xmlns:a16="http://schemas.microsoft.com/office/drawing/2014/main" id="{C5989DAE-E31A-E8BC-04A2-96D12A8D48AD}"/>
              </a:ext>
              <a:ext uri="{C183D7F6-B498-43B3-948B-1728B52AA6E4}">
                <adec:decorative xmlns:adec="http://schemas.microsoft.com/office/drawing/2017/decorative" val="1"/>
              </a:ext>
            </a:extLst>
          </p:cNvPr>
          <p:cNvSpPr>
            <a:spLocks noGrp="1"/>
          </p:cNvSpPr>
          <p:nvPr>
            <p:ph type="sldNum" sz="quarter" idx="12"/>
          </p:nvPr>
        </p:nvSpPr>
        <p:spPr/>
        <p:txBody>
          <a:bodyPr/>
          <a:lstStyle/>
          <a:p>
            <a:fld id="{A178E8AA-DD40-477F-A66C-355F3DFD5912}" type="slidenum">
              <a:rPr lang="en-US" smtClean="0"/>
              <a:pPr/>
              <a:t>8</a:t>
            </a:fld>
            <a:endParaRPr lang="en-US"/>
          </a:p>
        </p:txBody>
      </p:sp>
    </p:spTree>
    <p:extLst>
      <p:ext uri="{BB962C8B-B14F-4D97-AF65-F5344CB8AC3E}">
        <p14:creationId xmlns:p14="http://schemas.microsoft.com/office/powerpoint/2010/main" val="39579714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32B597E-1A8F-EAEF-A4B3-49690F7BA486}"/>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8AC3FC99-78DC-1719-82C2-EA6F7AA67019}"/>
              </a:ext>
            </a:extLst>
          </p:cNvPr>
          <p:cNvSpPr>
            <a:spLocks noGrp="1"/>
          </p:cNvSpPr>
          <p:nvPr>
            <p:ph type="title"/>
          </p:nvPr>
        </p:nvSpPr>
        <p:spPr/>
        <p:txBody>
          <a:bodyPr>
            <a:noAutofit/>
          </a:bodyPr>
          <a:lstStyle/>
          <a:p>
            <a:r>
              <a:rPr lang="en-US"/>
              <a:t>Register as a Prospective Supplier </a:t>
            </a:r>
            <a:br>
              <a:rPr lang="en-US"/>
            </a:br>
            <a:r>
              <a:rPr lang="en-US"/>
              <a:t>(Part 8 of </a:t>
            </a:r>
            <a:r>
              <a:rPr lang="en-US" dirty="0"/>
              <a:t>49</a:t>
            </a:r>
            <a:r>
              <a:rPr lang="en-US"/>
              <a:t>)</a:t>
            </a:r>
          </a:p>
        </p:txBody>
      </p:sp>
      <p:sp>
        <p:nvSpPr>
          <p:cNvPr id="7" name="TextBox 6">
            <a:extLst>
              <a:ext uri="{FF2B5EF4-FFF2-40B4-BE49-F238E27FC236}">
                <a16:creationId xmlns:a16="http://schemas.microsoft.com/office/drawing/2014/main" id="{B9110B33-F030-81FB-E8BF-6271AED25D20}"/>
              </a:ext>
              <a:ext uri="{C183D7F6-B498-43B3-948B-1728B52AA6E4}">
                <adec:decorative xmlns:adec="http://schemas.microsoft.com/office/drawing/2017/decorative" val="0"/>
              </a:ext>
            </a:extLst>
          </p:cNvPr>
          <p:cNvSpPr txBox="1"/>
          <p:nvPr/>
        </p:nvSpPr>
        <p:spPr>
          <a:xfrm>
            <a:off x="4667694" y="1717828"/>
            <a:ext cx="2856613" cy="523220"/>
          </a:xfrm>
          <a:prstGeom prst="rect">
            <a:avLst/>
          </a:prstGeom>
          <a:noFill/>
        </p:spPr>
        <p:txBody>
          <a:bodyPr wrap="square" rtlCol="0">
            <a:spAutoFit/>
          </a:bodyPr>
          <a:lstStyle/>
          <a:p>
            <a:pPr algn="ctr"/>
            <a:r>
              <a:rPr lang="en-US" sz="2800" b="1">
                <a:latin typeface="Arial" panose="020B0604020202020204" pitchFamily="34" charset="0"/>
                <a:cs typeface="Arial" panose="020B0604020202020204" pitchFamily="34" charset="0"/>
              </a:rPr>
              <a:t>INSTRUCTIONS</a:t>
            </a:r>
          </a:p>
        </p:txBody>
      </p:sp>
      <p:sp>
        <p:nvSpPr>
          <p:cNvPr id="6" name="Text Placeholder 5">
            <a:extLst>
              <a:ext uri="{FF2B5EF4-FFF2-40B4-BE49-F238E27FC236}">
                <a16:creationId xmlns:a16="http://schemas.microsoft.com/office/drawing/2014/main" id="{61FEA7CC-7C56-4CD9-498A-19480B6D2F76}"/>
              </a:ext>
            </a:extLst>
          </p:cNvPr>
          <p:cNvSpPr>
            <a:spLocks noGrp="1"/>
          </p:cNvSpPr>
          <p:nvPr>
            <p:ph type="body" sz="quarter" idx="13"/>
          </p:nvPr>
        </p:nvSpPr>
        <p:spPr/>
        <p:txBody>
          <a:bodyPr>
            <a:normAutofit/>
          </a:bodyPr>
          <a:lstStyle/>
          <a:p>
            <a:pPr marL="742950" indent="-742950">
              <a:buFont typeface="+mj-lt"/>
              <a:buAutoNum type="arabicPeriod" startAt="21"/>
            </a:pPr>
            <a:r>
              <a:rPr lang="en-CA" b="0" i="0" u="none" strike="noStrike">
                <a:solidFill>
                  <a:srgbClr val="242424"/>
                </a:solidFill>
                <a:effectLst/>
              </a:rPr>
              <a:t>Click </a:t>
            </a:r>
            <a:r>
              <a:rPr lang="en-CA" b="1" i="0" u="none" strike="noStrike">
                <a:solidFill>
                  <a:srgbClr val="242424"/>
                </a:solidFill>
                <a:effectLst/>
              </a:rPr>
              <a:t>Confirm</a:t>
            </a:r>
            <a:r>
              <a:rPr lang="en-CA" b="0" i="0" u="none" strike="noStrike">
                <a:solidFill>
                  <a:srgbClr val="242424"/>
                </a:solidFill>
                <a:effectLst/>
              </a:rPr>
              <a:t>. </a:t>
            </a:r>
          </a:p>
          <a:p>
            <a:pPr marL="457200" indent="-457200">
              <a:buFont typeface="Arial" panose="020B0604020202020204" pitchFamily="34" charset="0"/>
              <a:buChar char="•"/>
            </a:pPr>
            <a:endParaRPr lang="en-CA" b="0" i="0" u="none" strike="noStrike">
              <a:solidFill>
                <a:srgbClr val="000000"/>
              </a:solidFill>
              <a:effectLst/>
            </a:endParaRPr>
          </a:p>
        </p:txBody>
      </p:sp>
      <p:pic>
        <p:nvPicPr>
          <p:cNvPr id="13" name="Picture 12">
            <a:extLst>
              <a:ext uri="{FF2B5EF4-FFF2-40B4-BE49-F238E27FC236}">
                <a16:creationId xmlns:a16="http://schemas.microsoft.com/office/drawing/2014/main" id="{C68F1958-CF3A-B368-0A12-EC27C517D964}"/>
              </a:ext>
              <a:ext uri="{C183D7F6-B498-43B3-948B-1728B52AA6E4}">
                <adec:decorative xmlns:adec="http://schemas.microsoft.com/office/drawing/2017/decorative" val="1"/>
              </a:ext>
            </a:extLst>
          </p:cNvPr>
          <p:cNvPicPr>
            <a:picLocks/>
          </p:cNvPicPr>
          <p:nvPr/>
        </p:nvPicPr>
        <p:blipFill>
          <a:blip r:embed="rId3"/>
          <a:stretch>
            <a:fillRect/>
          </a:stretch>
        </p:blipFill>
        <p:spPr>
          <a:xfrm>
            <a:off x="1523999" y="3038120"/>
            <a:ext cx="9144000" cy="5486400"/>
          </a:xfrm>
          <a:prstGeom prst="rect">
            <a:avLst/>
          </a:prstGeom>
          <a:ln w="12700">
            <a:solidFill>
              <a:schemeClr val="tx1"/>
            </a:solidFill>
          </a:ln>
        </p:spPr>
      </p:pic>
      <p:sp>
        <p:nvSpPr>
          <p:cNvPr id="8" name="Text Placeholder 7">
            <a:extLst>
              <a:ext uri="{FF2B5EF4-FFF2-40B4-BE49-F238E27FC236}">
                <a16:creationId xmlns:a16="http://schemas.microsoft.com/office/drawing/2014/main" id="{71A88A4F-28E1-2FD4-7D6A-79F03946FF38}"/>
              </a:ext>
            </a:extLst>
          </p:cNvPr>
          <p:cNvSpPr>
            <a:spLocks noGrp="1"/>
          </p:cNvSpPr>
          <p:nvPr>
            <p:ph type="body" sz="quarter" idx="14"/>
          </p:nvPr>
        </p:nvSpPr>
        <p:spPr/>
        <p:txBody>
          <a:bodyPr/>
          <a:lstStyle/>
          <a:p>
            <a:pPr marL="742950" indent="-742950">
              <a:buFont typeface="+mj-lt"/>
              <a:buAutoNum type="arabicPeriod" startAt="22"/>
            </a:pPr>
            <a:r>
              <a:rPr lang="en-US"/>
              <a:t>Review confirmation notification and </a:t>
            </a:r>
            <a:r>
              <a:rPr lang="en-US" b="1"/>
              <a:t>Open Email</a:t>
            </a:r>
            <a:r>
              <a:rPr lang="en-US"/>
              <a:t>. </a:t>
            </a:r>
          </a:p>
        </p:txBody>
      </p:sp>
      <p:pic>
        <p:nvPicPr>
          <p:cNvPr id="12" name="Picture 11">
            <a:extLst>
              <a:ext uri="{FF2B5EF4-FFF2-40B4-BE49-F238E27FC236}">
                <a16:creationId xmlns:a16="http://schemas.microsoft.com/office/drawing/2014/main" id="{98898329-B746-156E-B895-3B4DB0656EC5}"/>
              </a:ext>
              <a:ext uri="{C183D7F6-B498-43B3-948B-1728B52AA6E4}">
                <adec:decorative xmlns:adec="http://schemas.microsoft.com/office/drawing/2017/decorative" val="1"/>
              </a:ext>
            </a:extLst>
          </p:cNvPr>
          <p:cNvPicPr>
            <a:picLocks/>
          </p:cNvPicPr>
          <p:nvPr/>
        </p:nvPicPr>
        <p:blipFill>
          <a:blip r:embed="rId4"/>
          <a:stretch>
            <a:fillRect/>
          </a:stretch>
        </p:blipFill>
        <p:spPr>
          <a:xfrm>
            <a:off x="1523999" y="10627194"/>
            <a:ext cx="9144000" cy="3657600"/>
          </a:xfrm>
          <a:prstGeom prst="rect">
            <a:avLst/>
          </a:prstGeom>
          <a:ln w="12700">
            <a:solidFill>
              <a:schemeClr val="tx1"/>
            </a:solidFill>
          </a:ln>
        </p:spPr>
      </p:pic>
      <p:sp>
        <p:nvSpPr>
          <p:cNvPr id="10" name="Rectangle 9">
            <a:extLst>
              <a:ext uri="{FF2B5EF4-FFF2-40B4-BE49-F238E27FC236}">
                <a16:creationId xmlns:a16="http://schemas.microsoft.com/office/drawing/2014/main" id="{D60F5CC5-BE3C-03F4-8C4A-7AFA5F93B314}"/>
              </a:ext>
              <a:ext uri="{C183D7F6-B498-43B3-948B-1728B52AA6E4}">
                <adec:decorative xmlns:adec="http://schemas.microsoft.com/office/drawing/2017/decorative" val="1"/>
              </a:ext>
            </a:extLst>
          </p:cNvPr>
          <p:cNvSpPr/>
          <p:nvPr/>
        </p:nvSpPr>
        <p:spPr>
          <a:xfrm>
            <a:off x="1814051" y="8008373"/>
            <a:ext cx="1209367" cy="379093"/>
          </a:xfrm>
          <a:prstGeom prst="rect">
            <a:avLst/>
          </a:prstGeom>
          <a:noFill/>
          <a:ln w="3810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Date Placeholder 1">
            <a:extLst>
              <a:ext uri="{FF2B5EF4-FFF2-40B4-BE49-F238E27FC236}">
                <a16:creationId xmlns:a16="http://schemas.microsoft.com/office/drawing/2014/main" id="{0E28A277-E079-857F-D83D-AEEBAA016AB4}"/>
              </a:ext>
              <a:ext uri="{C183D7F6-B498-43B3-948B-1728B52AA6E4}">
                <adec:decorative xmlns:adec="http://schemas.microsoft.com/office/drawing/2017/decorative" val="1"/>
              </a:ext>
            </a:extLst>
          </p:cNvPr>
          <p:cNvSpPr>
            <a:spLocks noGrp="1"/>
          </p:cNvSpPr>
          <p:nvPr>
            <p:ph type="dt" sz="half" idx="10"/>
          </p:nvPr>
        </p:nvSpPr>
        <p:spPr/>
        <p:txBody>
          <a:bodyPr/>
          <a:lstStyle/>
          <a:p>
            <a:fld id="{AABB7832-A06D-4E8B-A914-BDD6443ECE72}" type="datetime1">
              <a:rPr lang="en-US" smtClean="0"/>
              <a:t>5/20/2026</a:t>
            </a:fld>
            <a:endParaRPr lang="en-US"/>
          </a:p>
        </p:txBody>
      </p:sp>
      <p:sp>
        <p:nvSpPr>
          <p:cNvPr id="3" name="Footer Placeholder 2">
            <a:extLst>
              <a:ext uri="{FF2B5EF4-FFF2-40B4-BE49-F238E27FC236}">
                <a16:creationId xmlns:a16="http://schemas.microsoft.com/office/drawing/2014/main" id="{FD220BEC-323E-B737-B132-9D6BD8018DF8}"/>
              </a:ext>
              <a:ext uri="{C183D7F6-B498-43B3-948B-1728B52AA6E4}">
                <adec:decorative xmlns:adec="http://schemas.microsoft.com/office/drawing/2017/decorative" val="1"/>
              </a:ext>
            </a:extLst>
          </p:cNvPr>
          <p:cNvSpPr>
            <a:spLocks noGrp="1"/>
          </p:cNvSpPr>
          <p:nvPr>
            <p:ph type="ftr" sz="quarter" idx="11"/>
          </p:nvPr>
        </p:nvSpPr>
        <p:spPr/>
        <p:txBody>
          <a:bodyPr/>
          <a:lstStyle/>
          <a:p>
            <a:r>
              <a:rPr lang="en-US"/>
              <a:t>Version 1</a:t>
            </a:r>
          </a:p>
        </p:txBody>
      </p:sp>
      <p:sp>
        <p:nvSpPr>
          <p:cNvPr id="4" name="Slide Number Placeholder 3">
            <a:extLst>
              <a:ext uri="{FF2B5EF4-FFF2-40B4-BE49-F238E27FC236}">
                <a16:creationId xmlns:a16="http://schemas.microsoft.com/office/drawing/2014/main" id="{46A9C4D5-3F73-6414-EA75-F6C1008676E1}"/>
              </a:ext>
              <a:ext uri="{C183D7F6-B498-43B3-948B-1728B52AA6E4}">
                <adec:decorative xmlns:adec="http://schemas.microsoft.com/office/drawing/2017/decorative" val="1"/>
              </a:ext>
            </a:extLst>
          </p:cNvPr>
          <p:cNvSpPr>
            <a:spLocks noGrp="1"/>
          </p:cNvSpPr>
          <p:nvPr>
            <p:ph type="sldNum" sz="quarter" idx="12"/>
          </p:nvPr>
        </p:nvSpPr>
        <p:spPr/>
        <p:txBody>
          <a:bodyPr/>
          <a:lstStyle/>
          <a:p>
            <a:fld id="{A178E8AA-DD40-477F-A66C-355F3DFD5912}" type="slidenum">
              <a:rPr lang="en-US" smtClean="0"/>
              <a:pPr/>
              <a:t>9</a:t>
            </a:fld>
            <a:endParaRPr lang="en-US"/>
          </a:p>
        </p:txBody>
      </p:sp>
    </p:spTree>
    <p:extLst>
      <p:ext uri="{BB962C8B-B14F-4D97-AF65-F5344CB8AC3E}">
        <p14:creationId xmlns:p14="http://schemas.microsoft.com/office/powerpoint/2010/main" val="227871973"/>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ARTICULATE_SLIDE_COUNT" val="7"/>
  <p:tag name="ARTICULATE_PROJECT_OPEN" val="0"/>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Job Aid Template">
  <a:themeElements>
    <a:clrScheme name="GA@WORK">
      <a:dk1>
        <a:sysClr val="windowText" lastClr="000000"/>
      </a:dk1>
      <a:lt1>
        <a:sysClr val="window" lastClr="FFFFFF"/>
      </a:lt1>
      <a:dk2>
        <a:srgbClr val="235789"/>
      </a:dk2>
      <a:lt2>
        <a:srgbClr val="B3B3B3"/>
      </a:lt2>
      <a:accent1>
        <a:srgbClr val="F7921E"/>
      </a:accent1>
      <a:accent2>
        <a:srgbClr val="F3B700"/>
      </a:accent2>
      <a:accent3>
        <a:srgbClr val="7FA267"/>
      </a:accent3>
      <a:accent4>
        <a:srgbClr val="A72608"/>
      </a:accent4>
      <a:accent5>
        <a:srgbClr val="90C3C8"/>
      </a:accent5>
      <a:accent6>
        <a:srgbClr val="000000"/>
      </a:accent6>
      <a:hlink>
        <a:srgbClr val="000000"/>
      </a:hlink>
      <a:folHlink>
        <a:srgbClr val="F7921E"/>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Administrative">
  <a:themeElements>
    <a:clrScheme name="GA@WORK">
      <a:dk1>
        <a:sysClr val="windowText" lastClr="000000"/>
      </a:dk1>
      <a:lt1>
        <a:sysClr val="window" lastClr="FFFFFF"/>
      </a:lt1>
      <a:dk2>
        <a:srgbClr val="235789"/>
      </a:dk2>
      <a:lt2>
        <a:srgbClr val="B3B3B3"/>
      </a:lt2>
      <a:accent1>
        <a:srgbClr val="F7921E"/>
      </a:accent1>
      <a:accent2>
        <a:srgbClr val="F3B700"/>
      </a:accent2>
      <a:accent3>
        <a:srgbClr val="7FA267"/>
      </a:accent3>
      <a:accent4>
        <a:srgbClr val="A72608"/>
      </a:accent4>
      <a:accent5>
        <a:srgbClr val="90C3C8"/>
      </a:accent5>
      <a:accent6>
        <a:srgbClr val="000000"/>
      </a:accent6>
      <a:hlink>
        <a:srgbClr val="000000"/>
      </a:hlink>
      <a:folHlink>
        <a:srgbClr val="F7921E"/>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455827e1-3cad-47df-a2cc-3bbe25ba25c0">
      <Terms xmlns="http://schemas.microsoft.com/office/infopath/2007/PartnerControls"/>
    </lcf76f155ced4ddcb4097134ff3c332f>
    <TaxCatchAll xmlns="1f6a4403-3194-4bb4-a459-db1dbbb51f9b"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A8EAE3A79BBFD64492F0113C7CC0E81F" ma:contentTypeVersion="12" ma:contentTypeDescription="Create a new document." ma:contentTypeScope="" ma:versionID="2d00a3bfb90a7342a919c30f384c47e3">
  <xsd:schema xmlns:xsd="http://www.w3.org/2001/XMLSchema" xmlns:xs="http://www.w3.org/2001/XMLSchema" xmlns:p="http://schemas.microsoft.com/office/2006/metadata/properties" xmlns:ns2="455827e1-3cad-47df-a2cc-3bbe25ba25c0" xmlns:ns3="1f6a4403-3194-4bb4-a459-db1dbbb51f9b" targetNamespace="http://schemas.microsoft.com/office/2006/metadata/properties" ma:root="true" ma:fieldsID="272850b15b7704d5af47cf7a72a578b9" ns2:_="" ns3:_="">
    <xsd:import namespace="455827e1-3cad-47df-a2cc-3bbe25ba25c0"/>
    <xsd:import namespace="1f6a4403-3194-4bb4-a459-db1dbbb51f9b"/>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MediaServiceDateTaken"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455827e1-3cad-47df-a2cc-3bbe25ba25c0"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MediaServiceDateTaken" ma:index="12" nillable="true" ma:displayName="MediaServiceDateTaken" ma:hidden="true" ma:indexed="true" ma:internalName="MediaServiceDateTaken"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lcf76f155ced4ddcb4097134ff3c332f" ma:index="17" nillable="true" ma:taxonomy="true" ma:internalName="lcf76f155ced4ddcb4097134ff3c332f" ma:taxonomyFieldName="MediaServiceImageTags" ma:displayName="Image Tags" ma:readOnly="false" ma:fieldId="{5cf76f15-5ced-4ddc-b409-7134ff3c332f}" ma:taxonomyMulti="true" ma:sspId="0d1b9b15-6ca2-435f-87bd-c880ab911653" ma:termSetId="09814cd3-568e-fe90-9814-8d621ff8fb84" ma:anchorId="fba54fb3-c3e1-fe81-a776-ca4b69148c4d" ma:open="true" ma:isKeyword="false">
      <xsd:complexType>
        <xsd:sequence>
          <xsd:element ref="pc:Terms" minOccurs="0" maxOccurs="1"/>
        </xsd:sequence>
      </xsd:complexType>
    </xsd:element>
    <xsd:element name="MediaServiceOCR" ma:index="19" nillable="true" ma:displayName="Extracted Text" ma:internalName="MediaServiceOCR"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1f6a4403-3194-4bb4-a459-db1dbbb51f9b" elementFormDefault="qualified">
    <xsd:import namespace="http://schemas.microsoft.com/office/2006/documentManagement/types"/>
    <xsd:import namespace="http://schemas.microsoft.com/office/infopath/2007/PartnerControls"/>
    <xsd:element name="TaxCatchAll" ma:index="18" nillable="true" ma:displayName="Taxonomy Catch All Column" ma:hidden="true" ma:list="{9289526b-6c3c-45fa-9c6d-2a29dee24c6f}" ma:internalName="TaxCatchAll" ma:showField="CatchAllData" ma:web="1f6a4403-3194-4bb4-a459-db1dbbb51f9b">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D17FB6B5-495C-4BE2-9DC0-3AE005212118}">
  <ds:schemaRefs>
    <ds:schemaRef ds:uri="http://schemas.microsoft.com/sharepoint/v3/contenttype/forms"/>
  </ds:schemaRefs>
</ds:datastoreItem>
</file>

<file path=customXml/itemProps2.xml><?xml version="1.0" encoding="utf-8"?>
<ds:datastoreItem xmlns:ds="http://schemas.openxmlformats.org/officeDocument/2006/customXml" ds:itemID="{155037ED-0B11-4449-BF81-C0D1539FFB91}">
  <ds:schemaRefs>
    <ds:schemaRef ds:uri="8d5ae7cb-5eaa-45bd-87a9-9ecdfd4d7a10"/>
    <ds:schemaRef ds:uri="http://purl.org/dc/terms/"/>
    <ds:schemaRef ds:uri="http://schemas.microsoft.com/office/infopath/2007/PartnerControls"/>
    <ds:schemaRef ds:uri="http://schemas.microsoft.com/office/2006/documentManagement/types"/>
    <ds:schemaRef ds:uri="http://schemas.openxmlformats.org/package/2006/metadata/core-properties"/>
    <ds:schemaRef ds:uri="http://purl.org/dc/elements/1.1/"/>
    <ds:schemaRef ds:uri="91b022cc-d96d-4c7a-a6ef-47af526da2c2"/>
    <ds:schemaRef ds:uri="http://schemas.microsoft.com/office/2006/metadata/properties"/>
    <ds:schemaRef ds:uri="http://www.w3.org/XML/1998/namespace"/>
    <ds:schemaRef ds:uri="http://purl.org/dc/dcmitype/"/>
  </ds:schemaRefs>
</ds:datastoreItem>
</file>

<file path=customXml/itemProps3.xml><?xml version="1.0" encoding="utf-8"?>
<ds:datastoreItem xmlns:ds="http://schemas.openxmlformats.org/officeDocument/2006/customXml" ds:itemID="{D6111546-8DC0-4300-AF24-6AB34FF9949A}"/>
</file>

<file path=docMetadata/LabelInfo.xml><?xml version="1.0" encoding="utf-8"?>
<clbl:labelList xmlns:clbl="http://schemas.microsoft.com/office/2020/mipLabelMetadata">
  <clbl:label id="{512da10d-071b-4b94-8abc-9ec4044d1516}" enabled="0" method="" siteId="{512da10d-071b-4b94-8abc-9ec4044d1516}" removed="1"/>
  <clbl:label id="{e4b2f4bf-5094-45a8-9d1f-b92ebddc3a4c}" enabled="0" method="" siteId="{e4b2f4bf-5094-45a8-9d1f-b92ebddc3a4c}" removed="1"/>
</clbl:labelList>
</file>

<file path=docProps/app.xml><?xml version="1.0" encoding="utf-8"?>
<Properties xmlns="http://schemas.openxmlformats.org/officeDocument/2006/extended-properties" xmlns:vt="http://schemas.openxmlformats.org/officeDocument/2006/docPropsVTypes">
  <Template>Office Theme</Template>
  <TotalTime>34</TotalTime>
  <Words>2674</Words>
  <Application>Microsoft Office PowerPoint</Application>
  <PresentationFormat>Custom</PresentationFormat>
  <Paragraphs>675</Paragraphs>
  <Slides>50</Slides>
  <Notes>35</Notes>
  <HiddenSlides>0</HiddenSlides>
  <MMClips>0</MMClips>
  <ScaleCrop>false</ScaleCrop>
  <HeadingPairs>
    <vt:vector size="4" baseType="variant">
      <vt:variant>
        <vt:lpstr>Theme</vt:lpstr>
      </vt:variant>
      <vt:variant>
        <vt:i4>2</vt:i4>
      </vt:variant>
      <vt:variant>
        <vt:lpstr>Slide Titles</vt:lpstr>
      </vt:variant>
      <vt:variant>
        <vt:i4>50</vt:i4>
      </vt:variant>
    </vt:vector>
  </HeadingPairs>
  <TitlesOfParts>
    <vt:vector size="52" baseType="lpstr">
      <vt:lpstr>Job Aid Template</vt:lpstr>
      <vt:lpstr>1_Administrative</vt:lpstr>
      <vt:lpstr>Register as a Prospective Supplier in GA@WORK Marketplace for Suppliers</vt:lpstr>
      <vt:lpstr>Register as a Prospective Supplier  (Part 1 of 49)</vt:lpstr>
      <vt:lpstr>Register as a Prospective Supplier  (Part 2 of 49)</vt:lpstr>
      <vt:lpstr>Register as a Prospective Supplier  (Part 3 of 49)</vt:lpstr>
      <vt:lpstr>Register as a Prospective Supplier  (Part 4 of 49)</vt:lpstr>
      <vt:lpstr>Register as a Prospective Supplier  (Part 5 of 49)</vt:lpstr>
      <vt:lpstr>Register as a Prospective Supplier  (Part 6 of 49)</vt:lpstr>
      <vt:lpstr>Register as a Prospective Supplier – Registration (Part 7 of 49)</vt:lpstr>
      <vt:lpstr>Register as a Prospective Supplier  (Part 8 of 49)</vt:lpstr>
      <vt:lpstr>Register as a Prospective Supplier  (Part 9 of 49)</vt:lpstr>
      <vt:lpstr>Register as a Prospective Supplier  (Part 10 of 49)</vt:lpstr>
      <vt:lpstr>Register as a Prospective Supplier  (Part 11 of 49)</vt:lpstr>
      <vt:lpstr>Register as a Prospective Supplier  (Part 12 of 49)</vt:lpstr>
      <vt:lpstr>Register as a Prospective Supplier  (Part 13 of 49)</vt:lpstr>
      <vt:lpstr>Register as a Prospective Supplier  (Part 14 of 49)</vt:lpstr>
      <vt:lpstr>Register as a Prospective Supplier  (Part 15 of 49)</vt:lpstr>
      <vt:lpstr>Register as a Prospective Supplier  (Part 16 of 49)</vt:lpstr>
      <vt:lpstr>Register as a Prospective Supplier (Part 17 of 49)</vt:lpstr>
      <vt:lpstr>Register as a Prospective Supplier  (Part 18 of 49)</vt:lpstr>
      <vt:lpstr>Register as a Prospective Supplier  (Part 19 of 49)</vt:lpstr>
      <vt:lpstr>Register as a Prospective Supplier  (Part 20 of 49)</vt:lpstr>
      <vt:lpstr>Register as a Prospective Supplier  (Part 21 of 49)</vt:lpstr>
      <vt:lpstr>Register as a Prospective Supplier  (Part 22 of 49)</vt:lpstr>
      <vt:lpstr>Register as a Prospective Supplier  (Part 23 of 49)</vt:lpstr>
      <vt:lpstr>Register as a Prospective Supplier  (Part 24 of 49)</vt:lpstr>
      <vt:lpstr>Register as a Prospective Supplier  (Part 25 of 49)</vt:lpstr>
      <vt:lpstr>Register as a Prospective Supplier  (Part 26 of 49)</vt:lpstr>
      <vt:lpstr>Register as a Prospective Supplier  (Part 27 of 49)</vt:lpstr>
      <vt:lpstr>Register as a Prospective Supplier (Part 28 of 49)</vt:lpstr>
      <vt:lpstr>Register as a Prospective Supplier (Part 29 of 49)</vt:lpstr>
      <vt:lpstr>Register as a Prospective Supplier (Part 30 of 49)</vt:lpstr>
      <vt:lpstr>Register as a Prospective Supplier (Part 31 of 49)</vt:lpstr>
      <vt:lpstr>Register as a Prospective Supplier (Part 32 of 49)</vt:lpstr>
      <vt:lpstr>Register as a Prospective Supplier (Part 33 of 49)</vt:lpstr>
      <vt:lpstr>Register as a Prospective Supplier  (Part 34 of 49)</vt:lpstr>
      <vt:lpstr>Register as a Prospective Supplier  (Part 35 of 49)</vt:lpstr>
      <vt:lpstr>Register as a Prospective Supplier  (Part 36 of 49)</vt:lpstr>
      <vt:lpstr>Register as a Prospective Supplier  (Part 37 of 49)</vt:lpstr>
      <vt:lpstr>Register as a Prospective Supplier  (Part 38 of 49)</vt:lpstr>
      <vt:lpstr>Register as a Prospective Supplier  (Part 39 of 49)</vt:lpstr>
      <vt:lpstr>Register as a Prospective Supplier  (Part 40 of 49)</vt:lpstr>
      <vt:lpstr>Register as a Prospective Supplier  (Part 41 of 49)</vt:lpstr>
      <vt:lpstr>Register as a Prospective Supplier  (Part 42 of 49)</vt:lpstr>
      <vt:lpstr>Register as a Prospective Supplier  (Part 43 of 49)</vt:lpstr>
      <vt:lpstr>Register as a Prospective Supplier  (Part 44 of 49)</vt:lpstr>
      <vt:lpstr>Register as a Prospective Supplier  (Part 45 of 49)</vt:lpstr>
      <vt:lpstr>Register as a Prospective Supplier  (Part 46 of 49)</vt:lpstr>
      <vt:lpstr>Register as a Prospective Supplier  (Part 47 of 49)</vt:lpstr>
      <vt:lpstr>Register as a Prospective Supplier  (Part 48 of 49)</vt:lpstr>
      <vt:lpstr>Register as a Prospective Supplier  (Part 49 of 49)</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Title: Suite_Workstream_Title</dc:title>
  <dc:creator>Bennett, Sarah</dc:creator>
  <cp:lastModifiedBy>Johnson, Kristi</cp:lastModifiedBy>
  <cp:revision>11</cp:revision>
  <cp:lastPrinted>2024-05-14T19:49:44Z</cp:lastPrinted>
  <dcterms:created xsi:type="dcterms:W3CDTF">2024-01-04T16:25:20Z</dcterms:created>
  <dcterms:modified xsi:type="dcterms:W3CDTF">2026-05-20T17:59:37Z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ea60d57e-af5b-4752-ac57-3e4f28ca11dc_Enabled">
    <vt:lpwstr>true</vt:lpwstr>
  </property>
  <property fmtid="{D5CDD505-2E9C-101B-9397-08002B2CF9AE}" pid="3" name="MSIP_Label_ea60d57e-af5b-4752-ac57-3e4f28ca11dc_SetDate">
    <vt:lpwstr>2024-01-04T16:25:20Z</vt:lpwstr>
  </property>
  <property fmtid="{D5CDD505-2E9C-101B-9397-08002B2CF9AE}" pid="4" name="MSIP_Label_ea60d57e-af5b-4752-ac57-3e4f28ca11dc_Method">
    <vt:lpwstr>Standard</vt:lpwstr>
  </property>
  <property fmtid="{D5CDD505-2E9C-101B-9397-08002B2CF9AE}" pid="5" name="MSIP_Label_ea60d57e-af5b-4752-ac57-3e4f28ca11dc_Name">
    <vt:lpwstr>ea60d57e-af5b-4752-ac57-3e4f28ca11dc</vt:lpwstr>
  </property>
  <property fmtid="{D5CDD505-2E9C-101B-9397-08002B2CF9AE}" pid="6" name="MSIP_Label_ea60d57e-af5b-4752-ac57-3e4f28ca11dc_SiteId">
    <vt:lpwstr>36da45f1-dd2c-4d1f-af13-5abe46b99921</vt:lpwstr>
  </property>
  <property fmtid="{D5CDD505-2E9C-101B-9397-08002B2CF9AE}" pid="7" name="MSIP_Label_ea60d57e-af5b-4752-ac57-3e4f28ca11dc_ActionId">
    <vt:lpwstr>502715d2-dc1c-4686-9400-29020d63069a</vt:lpwstr>
  </property>
  <property fmtid="{D5CDD505-2E9C-101B-9397-08002B2CF9AE}" pid="8" name="MSIP_Label_ea60d57e-af5b-4752-ac57-3e4f28ca11dc_ContentBits">
    <vt:lpwstr>0</vt:lpwstr>
  </property>
  <property fmtid="{D5CDD505-2E9C-101B-9397-08002B2CF9AE}" pid="9" name="ContentTypeId">
    <vt:lpwstr>0x010100A8EAE3A79BBFD64492F0113C7CC0E81F</vt:lpwstr>
  </property>
  <property fmtid="{D5CDD505-2E9C-101B-9397-08002B2CF9AE}" pid="10" name="MediaServiceImageTags">
    <vt:lpwstr/>
  </property>
  <property fmtid="{D5CDD505-2E9C-101B-9397-08002B2CF9AE}" pid="11" name="ArticulateGUID">
    <vt:lpwstr>0F059CF3-CFC9-4288-9737-E258152CDA81</vt:lpwstr>
  </property>
  <property fmtid="{D5CDD505-2E9C-101B-9397-08002B2CF9AE}" pid="12" name="ArticulatePath">
    <vt:lpwstr>https://gets.sharepoint.com/sites/SAO_NextGen/End User Training Materials/4 Templates/Job Aid_Workstream_Template_Final</vt:lpwstr>
  </property>
</Properties>
</file>