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4"/>
    <p:sldMasterId id="2147483749" r:id="rId5"/>
  </p:sldMasterIdLst>
  <p:notesMasterIdLst>
    <p:notesMasterId r:id="rId18"/>
  </p:notesMasterIdLst>
  <p:sldIdLst>
    <p:sldId id="355" r:id="rId6"/>
    <p:sldId id="408" r:id="rId7"/>
    <p:sldId id="409" r:id="rId8"/>
    <p:sldId id="435" r:id="rId9"/>
    <p:sldId id="442" r:id="rId10"/>
    <p:sldId id="443" r:id="rId11"/>
    <p:sldId id="444" r:id="rId12"/>
    <p:sldId id="445" r:id="rId13"/>
    <p:sldId id="459" r:id="rId14"/>
    <p:sldId id="458" r:id="rId15"/>
    <p:sldId id="460" r:id="rId16"/>
    <p:sldId id="461" r:id="rId17"/>
  </p:sldIdLst>
  <p:sldSz cx="12192000" cy="16256000"/>
  <p:notesSz cx="7315200" cy="9601200"/>
  <p:custDataLst>
    <p:tags r:id="rId19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20" userDrawn="1">
          <p15:clr>
            <a:srgbClr val="A4A3A4"/>
          </p15:clr>
        </p15:guide>
        <p15:guide id="2" pos="910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DEC9914-DD0F-D64D-F069-058C3312B5F8}" name="Johnson, Osborne" initials="JO" userId="S::osborne.johnson@doas.ga.gov::c08ee522-9c71-43c5-a31c-8862c49cc44e" providerId="AD"/>
  <p188:author id="{E87F8623-A379-6098-61F2-26B04AC11F27}" name="Robert, Margaret" initials="RM" userId="S::margaret.robert@doas.ga.gov::12041aa2-0403-44d7-9d26-37e7b7dcec26" providerId="AD"/>
  <p188:author id="{009D803D-F5EC-37AD-8E5C-2EF0EA8A12A3}" name="Williams-miller, Kimberly" initials="KW" userId="S::kimberly.williams-miller@sao.ga.gov::cb7207ec-d5e9-4dd6-9898-718506d4bc98" providerId="AD"/>
  <p188:author id="{85962F3F-1C78-67CE-6023-3987B0B6593D}" name="Sipe, Jamie" initials="JS" userId="S::jamie.sipe@sao.ga.gov::7135933e-2247-4fda-8566-f650ed1ae2f7" providerId="AD"/>
  <p188:author id="{F91B0641-7AD4-5A68-D1F4-7C9063A67663}" name="Swartout, Darcy" initials="SD" userId="S::dswartout@deloitte.com::bc7a7b0f-5bcf-46d3-acb2-99bb7206cb2b" providerId="AD"/>
  <p188:author id="{C1A60C49-7C29-73C3-1A30-B787DD752A19}" name="Robert, Margaret" initials="MR" userId="Robert, Margaret" providerId="None"/>
  <p188:author id="{B987ED60-8328-D44F-D018-344581673C94}" name="Navas, Andrea" initials="AN" userId="S::Andrea.Navas@doas.ga.gov::8ab5f365-19e7-467e-867f-923a8cab8b55" providerId="AD"/>
  <p188:author id="{F94FB268-4EB0-26A1-9FED-9A9B05C4B15C}" name="McClester, Ryan" initials="RM" userId="S::ryan.mcclester@sao.ga.gov::5f0298cf-8456-4577-8b9b-8f3379c01079" providerId="AD"/>
  <p188:author id="{5E7EEB6D-FC5D-0EF7-944D-3FE6C93231BC}" name="Zubas, Rhonda" initials="RZ" userId="S::Rhonda.Zubas@sao.ga.gov::9acaef63-65ff-4a01-974a-c47ded9e3d5f" providerId="AD"/>
  <p188:author id="{FC165B7E-6612-1565-8121-E35A3BD6447F}" name="Andrea Navas" initials="AN" userId="S::andrea.navas@optisconsulting.com::a72d7f33-4676-4312-934e-962a564d49d7" providerId="AD"/>
  <p188:author id="{BFFD038E-6017-C843-98BD-7DB9884C9DDE}" name="Sipe, Jamie" initials="SJ" userId="S::jasipe@deloitte.com::5bc06a04-23d5-42bd-853b-0cd5205b0fa0" providerId="AD"/>
  <p188:author id="{73F38F98-CFE3-C091-9624-F277514DB3E8}" name="Andrea Navas" initials="AN" userId="S::andrea.navas_optisconsulting.com#ext#@gets.onmicrosoft.com::a296c1ff-ded4-4a10-8a82-09fce6e42500" providerId="AD"/>
  <p188:author id="{A6C03AB1-8E7C-7E09-B1AE-C5E0DCE5B814}" name="Stewart, Alexandra" initials="SA" userId="S::alexandra.stewart@doas.ga.gov::3f324179-5079-4e8c-9567-70d9ee78726e" providerId="AD"/>
  <p188:author id="{8B0F8EB6-02C8-CBE4-23D7-D1FDCF933FEB}" name="Morton, Kyle" initials="KM" userId="S::kyle.morton1@doas.ga.gov::175ef873-91c0-4e53-88c2-46ca026c92dc" providerId="AD"/>
  <p188:author id="{83484AD1-9D53-5B39-FDEA-F504A06A2B49}" name="Anna  Bobrovskaya" initials="" userId="S::anna.bobrovskaya@optisconsulting.com::f4b39805-eb08-4c84-8f3c-64880e8902b0" providerId="AD"/>
  <p188:author id="{FD85E0EA-3AC4-9257-F180-4C22B8128E29}" name="Large, Maggie" initials="LM" userId="S::maggie.large@sao.ga.gov::8b5d6b06-4913-445d-bd73-54f413e036c7" providerId="AD"/>
  <p188:author id="{0CEE8AF1-C248-A972-666E-9A72101DA29C}" name="Chapman, Mary" initials="CM" userId="S::mary.chapman@doas.ga.gov::c232ab18-707a-4ee1-8cf2-b056bec2e1ec" providerId="AD"/>
  <p188:author id="{2AFD9AF1-72FD-DABD-77A2-2F9C0E103930}" name="Bennett, Sarah" initials="BS" userId="S::sarabennett@deloitte.com::e3a7b89e-ccd3-495f-9a2d-e395c84ccd09" providerId="AD"/>
  <p188:author id="{3033C2F6-E6C9-0691-B99F-BAFE8E228662}" name="Swartout, Darcy" initials="DS" userId="S::darcy.swartout@sao.ga.gov::1c015fc4-41a8-4efb-8017-be6f6fc86c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2424"/>
    <a:srgbClr val="FFFFFF"/>
    <a:srgbClr val="7030A0"/>
    <a:srgbClr val="3B1C5B"/>
    <a:srgbClr val="8D2B64"/>
    <a:srgbClr val="F73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3138" y="57"/>
      </p:cViewPr>
      <p:guideLst>
        <p:guide orient="horz" pos="5120"/>
        <p:guide pos="91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ubas, Rhonda" userId="9acaef63-65ff-4a01-974a-c47ded9e3d5f" providerId="ADAL" clId="{A9847A8E-5477-4167-B69B-18562C5B32A8}"/>
    <pc:docChg chg="undo custSel modSld">
      <pc:chgData name="Zubas, Rhonda" userId="9acaef63-65ff-4a01-974a-c47ded9e3d5f" providerId="ADAL" clId="{A9847A8E-5477-4167-B69B-18562C5B32A8}" dt="2025-08-19T23:49:13.206" v="32" actId="20577"/>
      <pc:docMkLst>
        <pc:docMk/>
      </pc:docMkLst>
      <pc:sldChg chg="addSp modSp mod">
        <pc:chgData name="Zubas, Rhonda" userId="9acaef63-65ff-4a01-974a-c47ded9e3d5f" providerId="ADAL" clId="{A9847A8E-5477-4167-B69B-18562C5B32A8}" dt="2025-08-19T23:43:43.871" v="8" actId="20577"/>
        <pc:sldMkLst>
          <pc:docMk/>
          <pc:sldMk cId="2872434557" sldId="408"/>
        </pc:sldMkLst>
      </pc:sldChg>
      <pc:sldChg chg="addSp modSp mod">
        <pc:chgData name="Zubas, Rhonda" userId="9acaef63-65ff-4a01-974a-c47ded9e3d5f" providerId="ADAL" clId="{A9847A8E-5477-4167-B69B-18562C5B32A8}" dt="2025-08-19T23:44:50.480" v="13" actId="1076"/>
        <pc:sldMkLst>
          <pc:docMk/>
          <pc:sldMk cId="2593318646" sldId="409"/>
        </pc:sldMkLst>
      </pc:sldChg>
      <pc:sldChg chg="addSp modSp mod">
        <pc:chgData name="Zubas, Rhonda" userId="9acaef63-65ff-4a01-974a-c47ded9e3d5f" providerId="ADAL" clId="{A9847A8E-5477-4167-B69B-18562C5B32A8}" dt="2025-08-19T23:45:17.197" v="16" actId="20577"/>
        <pc:sldMkLst>
          <pc:docMk/>
          <pc:sldMk cId="2582707602" sldId="435"/>
        </pc:sldMkLst>
      </pc:sldChg>
      <pc:sldChg chg="addSp modSp mod">
        <pc:chgData name="Zubas, Rhonda" userId="9acaef63-65ff-4a01-974a-c47ded9e3d5f" providerId="ADAL" clId="{A9847A8E-5477-4167-B69B-18562C5B32A8}" dt="2025-08-19T23:46:51.834" v="27" actId="14100"/>
        <pc:sldMkLst>
          <pc:docMk/>
          <pc:sldMk cId="2002361716" sldId="459"/>
        </pc:sldMkLst>
      </pc:sldChg>
      <pc:sldChg chg="modSp mod">
        <pc:chgData name="Zubas, Rhonda" userId="9acaef63-65ff-4a01-974a-c47ded9e3d5f" providerId="ADAL" clId="{A9847A8E-5477-4167-B69B-18562C5B32A8}" dt="2025-08-19T23:49:13.206" v="32" actId="20577"/>
        <pc:sldMkLst>
          <pc:docMk/>
          <pc:sldMk cId="305628216" sldId="460"/>
        </pc:sldMkLst>
      </pc:sldChg>
    </pc:docChg>
  </pc:docChgLst>
  <pc:docChgLst>
    <pc:chgData name="Swartout, Darcy" userId="1c015fc4-41a8-4efb-8017-be6f6fc86c37" providerId="ADAL" clId="{06DC0EF2-7D8D-4233-ACA4-B1C145E9D3BF}"/>
    <pc:docChg chg="modMainMaster">
      <pc:chgData name="Swartout, Darcy" userId="1c015fc4-41a8-4efb-8017-be6f6fc86c37" providerId="ADAL" clId="{06DC0EF2-7D8D-4233-ACA4-B1C145E9D3BF}" dt="2025-09-08T18:40:39.267" v="0"/>
      <pc:docMkLst>
        <pc:docMk/>
      </pc:docMkLst>
      <pc:sldMasterChg chg="modSldLayout">
        <pc:chgData name="Swartout, Darcy" userId="1c015fc4-41a8-4efb-8017-be6f6fc86c37" providerId="ADAL" clId="{06DC0EF2-7D8D-4233-ACA4-B1C145E9D3BF}" dt="2025-09-08T18:40:39.267" v="0"/>
        <pc:sldMasterMkLst>
          <pc:docMk/>
          <pc:sldMasterMk cId="626881921" sldId="2147483711"/>
        </pc:sldMasterMkLst>
        <pc:sldLayoutChg chg="addSp modSp">
          <pc:chgData name="Swartout, Darcy" userId="1c015fc4-41a8-4efb-8017-be6f6fc86c37" providerId="ADAL" clId="{06DC0EF2-7D8D-4233-ACA4-B1C145E9D3BF}" dt="2025-09-08T18:40:39.267" v="0"/>
          <pc:sldLayoutMkLst>
            <pc:docMk/>
            <pc:sldMasterMk cId="626881921" sldId="2147483711"/>
            <pc:sldLayoutMk cId="2932939049" sldId="2147483714"/>
          </pc:sldLayoutMkLst>
          <pc:spChg chg="add mod">
            <ac:chgData name="Swartout, Darcy" userId="1c015fc4-41a8-4efb-8017-be6f6fc86c37" providerId="ADAL" clId="{06DC0EF2-7D8D-4233-ACA4-B1C145E9D3BF}" dt="2025-09-08T18:40:39.267" v="0"/>
            <ac:spMkLst>
              <pc:docMk/>
              <pc:sldMasterMk cId="626881921" sldId="2147483711"/>
              <pc:sldLayoutMk cId="2932939049" sldId="2147483714"/>
              <ac:spMk id="9" creationId="{03329B28-84D5-DE54-E458-A3F738E8D0C7}"/>
            </ac:spMkLst>
          </pc:spChg>
        </pc:sldLayoutChg>
      </pc:sldMasterChg>
    </pc:docChg>
  </pc:docChgLst>
  <pc:docChgLst>
    <pc:chgData name="Navas, Andrea" userId="8ab5f365-19e7-467e-867f-923a8cab8b55" providerId="ADAL" clId="{5E2D7BE5-2FE3-49AD-881C-16C295C15458}"/>
    <pc:docChg chg="custSel addSld delSld modSld">
      <pc:chgData name="Navas, Andrea" userId="8ab5f365-19e7-467e-867f-923a8cab8b55" providerId="ADAL" clId="{5E2D7BE5-2FE3-49AD-881C-16C295C15458}" dt="2025-07-29T23:23:04.344" v="66" actId="20577"/>
      <pc:docMkLst>
        <pc:docMk/>
      </pc:docMkLst>
      <pc:sldChg chg="modSp">
        <pc:chgData name="Navas, Andrea" userId="8ab5f365-19e7-467e-867f-923a8cab8b55" providerId="ADAL" clId="{5E2D7BE5-2FE3-49AD-881C-16C295C15458}" dt="2025-07-29T23:22:18.345" v="61"/>
        <pc:sldMkLst>
          <pc:docMk/>
          <pc:sldMk cId="2872434557" sldId="408"/>
        </pc:sldMkLst>
      </pc:sldChg>
      <pc:sldChg chg="modSp">
        <pc:chgData name="Navas, Andrea" userId="8ab5f365-19e7-467e-867f-923a8cab8b55" providerId="ADAL" clId="{5E2D7BE5-2FE3-49AD-881C-16C295C15458}" dt="2025-07-29T23:22:18.345" v="61"/>
        <pc:sldMkLst>
          <pc:docMk/>
          <pc:sldMk cId="2593318646" sldId="409"/>
        </pc:sldMkLst>
      </pc:sldChg>
      <pc:sldChg chg="del">
        <pc:chgData name="Navas, Andrea" userId="8ab5f365-19e7-467e-867f-923a8cab8b55" providerId="ADAL" clId="{5E2D7BE5-2FE3-49AD-881C-16C295C15458}" dt="2025-07-29T23:12:49.605" v="3" actId="47"/>
        <pc:sldMkLst>
          <pc:docMk/>
          <pc:sldMk cId="3654868931" sldId="418"/>
        </pc:sldMkLst>
      </pc:sldChg>
      <pc:sldChg chg="addSp delSp modSp mod modClrScheme chgLayout">
        <pc:chgData name="Navas, Andrea" userId="8ab5f365-19e7-467e-867f-923a8cab8b55" providerId="ADAL" clId="{5E2D7BE5-2FE3-49AD-881C-16C295C15458}" dt="2025-07-29T23:22:24.386" v="63" actId="20577"/>
        <pc:sldMkLst>
          <pc:docMk/>
          <pc:sldMk cId="2582707602" sldId="435"/>
        </pc:sldMkLst>
      </pc:sldChg>
      <pc:sldChg chg="del">
        <pc:chgData name="Navas, Andrea" userId="8ab5f365-19e7-467e-867f-923a8cab8b55" providerId="ADAL" clId="{5E2D7BE5-2FE3-49AD-881C-16C295C15458}" dt="2025-07-29T23:12:51.729" v="4" actId="47"/>
        <pc:sldMkLst>
          <pc:docMk/>
          <pc:sldMk cId="4005259200" sldId="436"/>
        </pc:sldMkLst>
      </pc:sldChg>
      <pc:sldChg chg="del">
        <pc:chgData name="Navas, Andrea" userId="8ab5f365-19e7-467e-867f-923a8cab8b55" providerId="ADAL" clId="{5E2D7BE5-2FE3-49AD-881C-16C295C15458}" dt="2025-07-29T23:12:56.618" v="7" actId="47"/>
        <pc:sldMkLst>
          <pc:docMk/>
          <pc:sldMk cId="848964106" sldId="437"/>
        </pc:sldMkLst>
      </pc:sldChg>
      <pc:sldChg chg="del">
        <pc:chgData name="Navas, Andrea" userId="8ab5f365-19e7-467e-867f-923a8cab8b55" providerId="ADAL" clId="{5E2D7BE5-2FE3-49AD-881C-16C295C15458}" dt="2025-07-29T23:12:52.907" v="5" actId="47"/>
        <pc:sldMkLst>
          <pc:docMk/>
          <pc:sldMk cId="2376122705" sldId="438"/>
        </pc:sldMkLst>
      </pc:sldChg>
      <pc:sldChg chg="del">
        <pc:chgData name="Navas, Andrea" userId="8ab5f365-19e7-467e-867f-923a8cab8b55" providerId="ADAL" clId="{5E2D7BE5-2FE3-49AD-881C-16C295C15458}" dt="2025-07-29T23:12:54.349" v="6" actId="47"/>
        <pc:sldMkLst>
          <pc:docMk/>
          <pc:sldMk cId="1904131696" sldId="439"/>
        </pc:sldMkLst>
      </pc:sldChg>
      <pc:sldChg chg="del">
        <pc:chgData name="Navas, Andrea" userId="8ab5f365-19e7-467e-867f-923a8cab8b55" providerId="ADAL" clId="{5E2D7BE5-2FE3-49AD-881C-16C295C15458}" dt="2025-07-29T23:12:57.887" v="8" actId="47"/>
        <pc:sldMkLst>
          <pc:docMk/>
          <pc:sldMk cId="3235029837" sldId="440"/>
        </pc:sldMkLst>
      </pc:sldChg>
      <pc:sldChg chg="add del">
        <pc:chgData name="Navas, Andrea" userId="8ab5f365-19e7-467e-867f-923a8cab8b55" providerId="ADAL" clId="{5E2D7BE5-2FE3-49AD-881C-16C295C15458}" dt="2025-07-29T23:16:31.882" v="22" actId="47"/>
        <pc:sldMkLst>
          <pc:docMk/>
          <pc:sldMk cId="1214427600" sldId="441"/>
        </pc:sldMkLst>
      </pc:sldChg>
      <pc:sldChg chg="modSp add mod">
        <pc:chgData name="Navas, Andrea" userId="8ab5f365-19e7-467e-867f-923a8cab8b55" providerId="ADAL" clId="{5E2D7BE5-2FE3-49AD-881C-16C295C15458}" dt="2025-07-29T23:19:06.078" v="30" actId="20577"/>
        <pc:sldMkLst>
          <pc:docMk/>
          <pc:sldMk cId="1595752693" sldId="442"/>
        </pc:sldMkLst>
      </pc:sldChg>
      <pc:sldChg chg="add">
        <pc:chgData name="Navas, Andrea" userId="8ab5f365-19e7-467e-867f-923a8cab8b55" providerId="ADAL" clId="{5E2D7BE5-2FE3-49AD-881C-16C295C15458}" dt="2025-07-29T23:12:14.775" v="2"/>
        <pc:sldMkLst>
          <pc:docMk/>
          <pc:sldMk cId="222929047" sldId="443"/>
        </pc:sldMkLst>
      </pc:sldChg>
      <pc:sldChg chg="modSp add mod">
        <pc:chgData name="Navas, Andrea" userId="8ab5f365-19e7-467e-867f-923a8cab8b55" providerId="ADAL" clId="{5E2D7BE5-2FE3-49AD-881C-16C295C15458}" dt="2025-07-29T23:19:21.855" v="46" actId="20577"/>
        <pc:sldMkLst>
          <pc:docMk/>
          <pc:sldMk cId="3883050990" sldId="444"/>
        </pc:sldMkLst>
      </pc:sldChg>
      <pc:sldChg chg="modSp add mod">
        <pc:chgData name="Navas, Andrea" userId="8ab5f365-19e7-467e-867f-923a8cab8b55" providerId="ADAL" clId="{5E2D7BE5-2FE3-49AD-881C-16C295C15458}" dt="2025-07-29T23:20:40.657" v="57" actId="962"/>
        <pc:sldMkLst>
          <pc:docMk/>
          <pc:sldMk cId="3345185243" sldId="445"/>
        </pc:sldMkLst>
      </pc:sldChg>
      <pc:sldChg chg="modSp add mod">
        <pc:chgData name="Navas, Andrea" userId="8ab5f365-19e7-467e-867f-923a8cab8b55" providerId="ADAL" clId="{5E2D7BE5-2FE3-49AD-881C-16C295C15458}" dt="2025-07-29T23:22:38.921" v="64" actId="20577"/>
        <pc:sldMkLst>
          <pc:docMk/>
          <pc:sldMk cId="3004767634" sldId="458"/>
        </pc:sldMkLst>
      </pc:sldChg>
      <pc:sldChg chg="modSp add mod">
        <pc:chgData name="Navas, Andrea" userId="8ab5f365-19e7-467e-867f-923a8cab8b55" providerId="ADAL" clId="{5E2D7BE5-2FE3-49AD-881C-16C295C15458}" dt="2025-07-29T23:20:43.796" v="58" actId="962"/>
        <pc:sldMkLst>
          <pc:docMk/>
          <pc:sldMk cId="2002361716" sldId="459"/>
        </pc:sldMkLst>
      </pc:sldChg>
      <pc:sldChg chg="modSp add mod">
        <pc:chgData name="Navas, Andrea" userId="8ab5f365-19e7-467e-867f-923a8cab8b55" providerId="ADAL" clId="{5E2D7BE5-2FE3-49AD-881C-16C295C15458}" dt="2025-07-29T23:22:57.564" v="65" actId="20577"/>
        <pc:sldMkLst>
          <pc:docMk/>
          <pc:sldMk cId="305628216" sldId="460"/>
        </pc:sldMkLst>
      </pc:sldChg>
      <pc:sldChg chg="modSp add mod">
        <pc:chgData name="Navas, Andrea" userId="8ab5f365-19e7-467e-867f-923a8cab8b55" providerId="ADAL" clId="{5E2D7BE5-2FE3-49AD-881C-16C295C15458}" dt="2025-07-29T23:23:04.344" v="66" actId="20577"/>
        <pc:sldMkLst>
          <pc:docMk/>
          <pc:sldMk cId="3723073568" sldId="461"/>
        </pc:sldMkLst>
      </pc:sldChg>
    </pc:docChg>
  </pc:docChgLst>
  <pc:docChgLst>
    <pc:chgData name="Swartout, Darcy" userId="1c015fc4-41a8-4efb-8017-be6f6fc86c37" providerId="ADAL" clId="{51B954E9-2939-49C1-854D-BCF1408E00FD}"/>
    <pc:docChg chg="custSel modSld">
      <pc:chgData name="Swartout, Darcy" userId="1c015fc4-41a8-4efb-8017-be6f6fc86c37" providerId="ADAL" clId="{51B954E9-2939-49C1-854D-BCF1408E00FD}" dt="2025-08-04T21:08:36.026" v="277" actId="962"/>
      <pc:docMkLst>
        <pc:docMk/>
      </pc:docMkLst>
      <pc:sldChg chg="modSp mod">
        <pc:chgData name="Swartout, Darcy" userId="1c015fc4-41a8-4efb-8017-be6f6fc86c37" providerId="ADAL" clId="{51B954E9-2939-49C1-854D-BCF1408E00FD}" dt="2025-08-04T21:04:06.664" v="0" actId="20577"/>
        <pc:sldMkLst>
          <pc:docMk/>
          <pc:sldMk cId="1339528299" sldId="355"/>
        </pc:sldMkLst>
      </pc:sldChg>
      <pc:sldChg chg="modSp mod">
        <pc:chgData name="Swartout, Darcy" userId="1c015fc4-41a8-4efb-8017-be6f6fc86c37" providerId="ADAL" clId="{51B954E9-2939-49C1-854D-BCF1408E00FD}" dt="2025-08-04T21:05:00.867" v="139" actId="114"/>
        <pc:sldMkLst>
          <pc:docMk/>
          <pc:sldMk cId="2872434557" sldId="408"/>
        </pc:sldMkLst>
      </pc:sldChg>
      <pc:sldChg chg="modSp mod">
        <pc:chgData name="Swartout, Darcy" userId="1c015fc4-41a8-4efb-8017-be6f6fc86c37" providerId="ADAL" clId="{51B954E9-2939-49C1-854D-BCF1408E00FD}" dt="2025-08-04T21:08:27.104" v="276" actId="13244"/>
        <pc:sldMkLst>
          <pc:docMk/>
          <pc:sldMk cId="2593318646" sldId="409"/>
        </pc:sldMkLst>
      </pc:sldChg>
      <pc:sldChg chg="modSp mod">
        <pc:chgData name="Swartout, Darcy" userId="1c015fc4-41a8-4efb-8017-be6f6fc86c37" providerId="ADAL" clId="{51B954E9-2939-49C1-854D-BCF1408E00FD}" dt="2025-08-04T21:08:36.026" v="277" actId="962"/>
        <pc:sldMkLst>
          <pc:docMk/>
          <pc:sldMk cId="2582707602" sldId="435"/>
        </pc:sldMkLst>
      </pc:sldChg>
      <pc:sldChg chg="modSp mod">
        <pc:chgData name="Swartout, Darcy" userId="1c015fc4-41a8-4efb-8017-be6f6fc86c37" providerId="ADAL" clId="{51B954E9-2939-49C1-854D-BCF1408E00FD}" dt="2025-08-04T21:05:37.115" v="142" actId="113"/>
        <pc:sldMkLst>
          <pc:docMk/>
          <pc:sldMk cId="1595752693" sldId="442"/>
        </pc:sldMkLst>
      </pc:sldChg>
      <pc:sldChg chg="modSp mod">
        <pc:chgData name="Swartout, Darcy" userId="1c015fc4-41a8-4efb-8017-be6f6fc86c37" providerId="ADAL" clId="{51B954E9-2939-49C1-854D-BCF1408E00FD}" dt="2025-08-04T21:06:02.727" v="173" actId="1036"/>
        <pc:sldMkLst>
          <pc:docMk/>
          <pc:sldMk cId="222929047" sldId="443"/>
        </pc:sldMkLst>
      </pc:sldChg>
      <pc:sldChg chg="modSp mod">
        <pc:chgData name="Swartout, Darcy" userId="1c015fc4-41a8-4efb-8017-be6f6fc86c37" providerId="ADAL" clId="{51B954E9-2939-49C1-854D-BCF1408E00FD}" dt="2025-08-04T21:06:42.631" v="228" actId="313"/>
        <pc:sldMkLst>
          <pc:docMk/>
          <pc:sldMk cId="3345185243" sldId="445"/>
        </pc:sldMkLst>
      </pc:sldChg>
      <pc:sldChg chg="modSp mod">
        <pc:chgData name="Swartout, Darcy" userId="1c015fc4-41a8-4efb-8017-be6f6fc86c37" providerId="ADAL" clId="{51B954E9-2939-49C1-854D-BCF1408E00FD}" dt="2025-08-04T21:07:43.477" v="268" actId="1076"/>
        <pc:sldMkLst>
          <pc:docMk/>
          <pc:sldMk cId="3004767634" sldId="458"/>
        </pc:sldMkLst>
      </pc:sldChg>
      <pc:sldChg chg="modSp mod">
        <pc:chgData name="Swartout, Darcy" userId="1c015fc4-41a8-4efb-8017-be6f6fc86c37" providerId="ADAL" clId="{51B954E9-2939-49C1-854D-BCF1408E00FD}" dt="2025-08-04T21:06:58.766" v="259" actId="1036"/>
        <pc:sldMkLst>
          <pc:docMk/>
          <pc:sldMk cId="2002361716" sldId="459"/>
        </pc:sldMkLst>
      </pc:sldChg>
      <pc:sldChg chg="modSp mod">
        <pc:chgData name="Swartout, Darcy" userId="1c015fc4-41a8-4efb-8017-be6f6fc86c37" providerId="ADAL" clId="{51B954E9-2939-49C1-854D-BCF1408E00FD}" dt="2025-08-04T21:07:53.415" v="270" actId="113"/>
        <pc:sldMkLst>
          <pc:docMk/>
          <pc:sldMk cId="305628216" sldId="460"/>
        </pc:sldMkLst>
      </pc:sldChg>
      <pc:sldChg chg="modSp mod">
        <pc:chgData name="Swartout, Darcy" userId="1c015fc4-41a8-4efb-8017-be6f6fc86c37" providerId="ADAL" clId="{51B954E9-2939-49C1-854D-BCF1408E00FD}" dt="2025-08-04T21:08:08.106" v="274" actId="1035"/>
        <pc:sldMkLst>
          <pc:docMk/>
          <pc:sldMk cId="3723073568" sldId="461"/>
        </pc:sldMkLst>
      </pc:sldChg>
    </pc:docChg>
  </pc:docChgLst>
  <pc:docChgLst>
    <pc:chgData name="Navas, Andrea" userId="8ab5f365-19e7-467e-867f-923a8cab8b55" providerId="ADAL" clId="{21CB5E89-69F6-446B-AEC5-A21BB3B32D44}"/>
    <pc:docChg chg="modSld">
      <pc:chgData name="Navas, Andrea" userId="8ab5f365-19e7-467e-867f-923a8cab8b55" providerId="ADAL" clId="{21CB5E89-69F6-446B-AEC5-A21BB3B32D44}" dt="2025-09-24T15:50:08.316" v="23" actId="11"/>
      <pc:docMkLst>
        <pc:docMk/>
      </pc:docMkLst>
      <pc:sldChg chg="modSp mod">
        <pc:chgData name="Navas, Andrea" userId="8ab5f365-19e7-467e-867f-923a8cab8b55" providerId="ADAL" clId="{21CB5E89-69F6-446B-AEC5-A21BB3B32D44}" dt="2025-09-24T15:50:08.316" v="23" actId="11"/>
        <pc:sldMkLst>
          <pc:docMk/>
          <pc:sldMk cId="222929047" sldId="443"/>
        </pc:sldMkLst>
        <pc:spChg chg="mod">
          <ac:chgData name="Navas, Andrea" userId="8ab5f365-19e7-467e-867f-923a8cab8b55" providerId="ADAL" clId="{21CB5E89-69F6-446B-AEC5-A21BB3B32D44}" dt="2025-09-24T15:50:08.316" v="23" actId="11"/>
          <ac:spMkLst>
            <pc:docMk/>
            <pc:sldMk cId="222929047" sldId="443"/>
            <ac:spMk id="6" creationId="{7A0017ED-DFBF-ED36-2E09-5745E37424ED}"/>
          </ac:spMkLst>
        </pc:spChg>
        <pc:spChg chg="mod">
          <ac:chgData name="Navas, Andrea" userId="8ab5f365-19e7-467e-867f-923a8cab8b55" providerId="ADAL" clId="{21CB5E89-69F6-446B-AEC5-A21BB3B32D44}" dt="2025-09-24T15:49:56.245" v="18" actId="1036"/>
          <ac:spMkLst>
            <pc:docMk/>
            <pc:sldMk cId="222929047" sldId="443"/>
            <ac:spMk id="8" creationId="{56E9316E-3EAF-D037-FC8C-EA7291C38528}"/>
          </ac:spMkLst>
        </pc:spChg>
        <pc:spChg chg="mod">
          <ac:chgData name="Navas, Andrea" userId="8ab5f365-19e7-467e-867f-923a8cab8b55" providerId="ADAL" clId="{21CB5E89-69F6-446B-AEC5-A21BB3B32D44}" dt="2025-09-24T15:49:56.245" v="18" actId="1036"/>
          <ac:spMkLst>
            <pc:docMk/>
            <pc:sldMk cId="222929047" sldId="443"/>
            <ac:spMk id="10" creationId="{E7106C27-FEFD-63C3-545C-511ED3323C0D}"/>
          </ac:spMkLst>
        </pc:spChg>
        <pc:spChg chg="mod">
          <ac:chgData name="Navas, Andrea" userId="8ab5f365-19e7-467e-867f-923a8cab8b55" providerId="ADAL" clId="{21CB5E89-69F6-446B-AEC5-A21BB3B32D44}" dt="2025-09-24T15:49:56.245" v="18" actId="1036"/>
          <ac:spMkLst>
            <pc:docMk/>
            <pc:sldMk cId="222929047" sldId="443"/>
            <ac:spMk id="11" creationId="{416AC6DE-B3F4-658E-82DD-EECD89E1FCEB}"/>
          </ac:spMkLst>
        </pc:spChg>
        <pc:spChg chg="mod">
          <ac:chgData name="Navas, Andrea" userId="8ab5f365-19e7-467e-867f-923a8cab8b55" providerId="ADAL" clId="{21CB5E89-69F6-446B-AEC5-A21BB3B32D44}" dt="2025-09-24T15:49:56.245" v="18" actId="1036"/>
          <ac:spMkLst>
            <pc:docMk/>
            <pc:sldMk cId="222929047" sldId="443"/>
            <ac:spMk id="13" creationId="{8E6B63B2-877C-32B1-1441-847BCF213250}"/>
          </ac:spMkLst>
        </pc:spChg>
        <pc:spChg chg="mod">
          <ac:chgData name="Navas, Andrea" userId="8ab5f365-19e7-467e-867f-923a8cab8b55" providerId="ADAL" clId="{21CB5E89-69F6-446B-AEC5-A21BB3B32D44}" dt="2025-09-24T15:49:56.245" v="18" actId="1036"/>
          <ac:spMkLst>
            <pc:docMk/>
            <pc:sldMk cId="222929047" sldId="443"/>
            <ac:spMk id="14" creationId="{B7998866-6416-3988-FF0A-0471B9253BB7}"/>
          </ac:spMkLst>
        </pc:spChg>
        <pc:spChg chg="mod">
          <ac:chgData name="Navas, Andrea" userId="8ab5f365-19e7-467e-867f-923a8cab8b55" providerId="ADAL" clId="{21CB5E89-69F6-446B-AEC5-A21BB3B32D44}" dt="2025-09-24T15:49:56.245" v="18" actId="1036"/>
          <ac:spMkLst>
            <pc:docMk/>
            <pc:sldMk cId="222929047" sldId="443"/>
            <ac:spMk id="15" creationId="{E2ADC2B7-825D-2357-55E5-8308EB31BAF5}"/>
          </ac:spMkLst>
        </pc:spChg>
        <pc:spChg chg="mod">
          <ac:chgData name="Navas, Andrea" userId="8ab5f365-19e7-467e-867f-923a8cab8b55" providerId="ADAL" clId="{21CB5E89-69F6-446B-AEC5-A21BB3B32D44}" dt="2025-09-24T15:49:56.245" v="18" actId="1036"/>
          <ac:spMkLst>
            <pc:docMk/>
            <pc:sldMk cId="222929047" sldId="443"/>
            <ac:spMk id="16" creationId="{03DD8570-9086-E3D4-6B77-A1D08DDA02A3}"/>
          </ac:spMkLst>
        </pc:spChg>
        <pc:spChg chg="mod">
          <ac:chgData name="Navas, Andrea" userId="8ab5f365-19e7-467e-867f-923a8cab8b55" providerId="ADAL" clId="{21CB5E89-69F6-446B-AEC5-A21BB3B32D44}" dt="2025-09-24T15:49:56.245" v="18" actId="1036"/>
          <ac:spMkLst>
            <pc:docMk/>
            <pc:sldMk cId="222929047" sldId="443"/>
            <ac:spMk id="17" creationId="{7165F681-4855-A9F2-32FF-CC67AC62E93D}"/>
          </ac:spMkLst>
        </pc:spChg>
        <pc:spChg chg="mod">
          <ac:chgData name="Navas, Andrea" userId="8ab5f365-19e7-467e-867f-923a8cab8b55" providerId="ADAL" clId="{21CB5E89-69F6-446B-AEC5-A21BB3B32D44}" dt="2025-09-24T15:49:56.245" v="18" actId="1036"/>
          <ac:spMkLst>
            <pc:docMk/>
            <pc:sldMk cId="222929047" sldId="443"/>
            <ac:spMk id="18" creationId="{52019A5D-6B74-9B56-DE95-F81542262698}"/>
          </ac:spMkLst>
        </pc:spChg>
        <pc:spChg chg="mod">
          <ac:chgData name="Navas, Andrea" userId="8ab5f365-19e7-467e-867f-923a8cab8b55" providerId="ADAL" clId="{21CB5E89-69F6-446B-AEC5-A21BB3B32D44}" dt="2025-09-24T15:49:56.245" v="18" actId="1036"/>
          <ac:spMkLst>
            <pc:docMk/>
            <pc:sldMk cId="222929047" sldId="443"/>
            <ac:spMk id="19" creationId="{373064D4-52CB-3EA9-3EE1-648FBF17F37A}"/>
          </ac:spMkLst>
        </pc:spChg>
      </pc:sldChg>
    </pc:docChg>
  </pc:docChgLst>
  <pc:docChgLst>
    <pc:chgData name="Stewart, Alexandra" userId="S::alexandra.stewart@doas.ga.gov::3f324179-5079-4e8c-9567-70d9ee78726e" providerId="AD" clId="Web-{316A8B17-148A-0B28-510F-21D1CA6617FD}"/>
    <pc:docChg chg="mod">
      <pc:chgData name="Stewart, Alexandra" userId="S::alexandra.stewart@doas.ga.gov::3f324179-5079-4e8c-9567-70d9ee78726e" providerId="AD" clId="Web-{316A8B17-148A-0B28-510F-21D1CA6617FD}" dt="2025-08-08T17:54:16.800" v="0"/>
      <pc:docMkLst>
        <pc:docMk/>
      </pc:docMkLst>
    </pc:docChg>
  </pc:docChgLst>
  <pc:docChgLst>
    <pc:chgData name="Swartout, Darcy" userId="S::darcy.swartout@sao.ga.gov::1c015fc4-41a8-4efb-8017-be6f6fc86c37" providerId="AD" clId="Web-{5F72160B-15D4-B0B3-740F-3E1F322CB497}"/>
    <pc:docChg chg="modSld">
      <pc:chgData name="Swartout, Darcy" userId="S::darcy.swartout@sao.ga.gov::1c015fc4-41a8-4efb-8017-be6f6fc86c37" providerId="AD" clId="Web-{5F72160B-15D4-B0B3-740F-3E1F322CB497}" dt="2025-08-20T14:31:22.139" v="0" actId="20577"/>
      <pc:docMkLst>
        <pc:docMk/>
      </pc:docMkLst>
      <pc:sldChg chg="modSp">
        <pc:chgData name="Swartout, Darcy" userId="S::darcy.swartout@sao.ga.gov::1c015fc4-41a8-4efb-8017-be6f6fc86c37" providerId="AD" clId="Web-{5F72160B-15D4-B0B3-740F-3E1F322CB497}" dt="2025-08-20T14:31:22.139" v="0" actId="20577"/>
        <pc:sldMkLst>
          <pc:docMk/>
          <pc:sldMk cId="3723073568" sldId="461"/>
        </pc:sldMkLst>
      </pc:sldChg>
    </pc:docChg>
  </pc:docChgLst>
  <pc:docChgLst>
    <pc:chgData name="Swartout, Darcy" userId="1c015fc4-41a8-4efb-8017-be6f6fc86c37" providerId="ADAL" clId="{140C0C5A-BA91-4A50-8003-5D7B55E5FA42}"/>
    <pc:docChg chg="custSel modSld">
      <pc:chgData name="Swartout, Darcy" userId="1c015fc4-41a8-4efb-8017-be6f6fc86c37" providerId="ADAL" clId="{140C0C5A-BA91-4A50-8003-5D7B55E5FA42}" dt="2025-08-20T14:29:44.634" v="28" actId="11"/>
      <pc:docMkLst>
        <pc:docMk/>
      </pc:docMkLst>
      <pc:sldChg chg="modSp mod">
        <pc:chgData name="Swartout, Darcy" userId="1c015fc4-41a8-4efb-8017-be6f6fc86c37" providerId="ADAL" clId="{140C0C5A-BA91-4A50-8003-5D7B55E5FA42}" dt="2025-08-13T16:48:50.348" v="3" actId="113"/>
        <pc:sldMkLst>
          <pc:docMk/>
          <pc:sldMk cId="1339528299" sldId="355"/>
        </pc:sldMkLst>
      </pc:sldChg>
      <pc:sldChg chg="delSp modSp mod">
        <pc:chgData name="Swartout, Darcy" userId="1c015fc4-41a8-4efb-8017-be6f6fc86c37" providerId="ADAL" clId="{140C0C5A-BA91-4A50-8003-5D7B55E5FA42}" dt="2025-08-20T14:28:36.436" v="21" actId="478"/>
        <pc:sldMkLst>
          <pc:docMk/>
          <pc:sldMk cId="2872434557" sldId="408"/>
        </pc:sldMkLst>
      </pc:sldChg>
      <pc:sldChg chg="delSp modSp mod">
        <pc:chgData name="Swartout, Darcy" userId="1c015fc4-41a8-4efb-8017-be6f6fc86c37" providerId="ADAL" clId="{140C0C5A-BA91-4A50-8003-5D7B55E5FA42}" dt="2025-08-20T14:28:40.289" v="22" actId="478"/>
        <pc:sldMkLst>
          <pc:docMk/>
          <pc:sldMk cId="2593318646" sldId="409"/>
        </pc:sldMkLst>
      </pc:sldChg>
      <pc:sldChg chg="delSp mod">
        <pc:chgData name="Swartout, Darcy" userId="1c015fc4-41a8-4efb-8017-be6f6fc86c37" providerId="ADAL" clId="{140C0C5A-BA91-4A50-8003-5D7B55E5FA42}" dt="2025-08-20T14:28:46.506" v="23" actId="478"/>
        <pc:sldMkLst>
          <pc:docMk/>
          <pc:sldMk cId="2582707602" sldId="435"/>
        </pc:sldMkLst>
      </pc:sldChg>
      <pc:sldChg chg="delSp mod">
        <pc:chgData name="Swartout, Darcy" userId="1c015fc4-41a8-4efb-8017-be6f6fc86c37" providerId="ADAL" clId="{140C0C5A-BA91-4A50-8003-5D7B55E5FA42}" dt="2025-08-20T14:28:54.787" v="24" actId="478"/>
        <pc:sldMkLst>
          <pc:docMk/>
          <pc:sldMk cId="3345185243" sldId="445"/>
        </pc:sldMkLst>
      </pc:sldChg>
      <pc:sldChg chg="modSp mod">
        <pc:chgData name="Swartout, Darcy" userId="1c015fc4-41a8-4efb-8017-be6f6fc86c37" providerId="ADAL" clId="{140C0C5A-BA91-4A50-8003-5D7B55E5FA42}" dt="2025-08-20T14:29:35.371" v="27" actId="11"/>
        <pc:sldMkLst>
          <pc:docMk/>
          <pc:sldMk cId="305628216" sldId="460"/>
        </pc:sldMkLst>
      </pc:sldChg>
      <pc:sldChg chg="modSp mod">
        <pc:chgData name="Swartout, Darcy" userId="1c015fc4-41a8-4efb-8017-be6f6fc86c37" providerId="ADAL" clId="{140C0C5A-BA91-4A50-8003-5D7B55E5FA42}" dt="2025-08-20T14:29:44.634" v="28" actId="11"/>
        <pc:sldMkLst>
          <pc:docMk/>
          <pc:sldMk cId="3723073568" sldId="461"/>
        </pc:sldMkLst>
      </pc:sldChg>
    </pc:docChg>
  </pc:docChgLst>
  <pc:docChgLst>
    <pc:chgData name="Swartout, Darcy" userId="1c015fc4-41a8-4efb-8017-be6f6fc86c37" providerId="ADAL" clId="{BF524A21-A44E-41D1-8B76-60B1F5A8E7EA}"/>
    <pc:docChg chg="modSld">
      <pc:chgData name="Swartout, Darcy" userId="1c015fc4-41a8-4efb-8017-be6f6fc86c37" providerId="ADAL" clId="{BF524A21-A44E-41D1-8B76-60B1F5A8E7EA}" dt="2025-08-08T17:58:05.686" v="10" actId="113"/>
      <pc:docMkLst>
        <pc:docMk/>
      </pc:docMkLst>
      <pc:sldChg chg="modSp mod">
        <pc:chgData name="Swartout, Darcy" userId="1c015fc4-41a8-4efb-8017-be6f6fc86c37" providerId="ADAL" clId="{BF524A21-A44E-41D1-8B76-60B1F5A8E7EA}" dt="2025-08-08T17:57:29.949" v="2" actId="403"/>
        <pc:sldMkLst>
          <pc:docMk/>
          <pc:sldMk cId="2872434557" sldId="408"/>
        </pc:sldMkLst>
      </pc:sldChg>
      <pc:sldChg chg="modSp mod">
        <pc:chgData name="Swartout, Darcy" userId="1c015fc4-41a8-4efb-8017-be6f6fc86c37" providerId="ADAL" clId="{BF524A21-A44E-41D1-8B76-60B1F5A8E7EA}" dt="2025-08-08T17:57:26.621" v="1" actId="403"/>
        <pc:sldMkLst>
          <pc:docMk/>
          <pc:sldMk cId="2593318646" sldId="409"/>
        </pc:sldMkLst>
      </pc:sldChg>
      <pc:sldChg chg="modSp mod">
        <pc:chgData name="Swartout, Darcy" userId="1c015fc4-41a8-4efb-8017-be6f6fc86c37" providerId="ADAL" clId="{BF524A21-A44E-41D1-8B76-60B1F5A8E7EA}" dt="2025-08-08T17:57:22.484" v="0" actId="403"/>
        <pc:sldMkLst>
          <pc:docMk/>
          <pc:sldMk cId="2582707602" sldId="435"/>
        </pc:sldMkLst>
      </pc:sldChg>
      <pc:sldChg chg="modSp mod">
        <pc:chgData name="Swartout, Darcy" userId="1c015fc4-41a8-4efb-8017-be6f6fc86c37" providerId="ADAL" clId="{BF524A21-A44E-41D1-8B76-60B1F5A8E7EA}" dt="2025-08-08T17:57:35.779" v="3" actId="403"/>
        <pc:sldMkLst>
          <pc:docMk/>
          <pc:sldMk cId="1595752693" sldId="442"/>
        </pc:sldMkLst>
      </pc:sldChg>
      <pc:sldChg chg="modSp mod">
        <pc:chgData name="Swartout, Darcy" userId="1c015fc4-41a8-4efb-8017-be6f6fc86c37" providerId="ADAL" clId="{BF524A21-A44E-41D1-8B76-60B1F5A8E7EA}" dt="2025-08-08T17:57:38.605" v="4" actId="403"/>
        <pc:sldMkLst>
          <pc:docMk/>
          <pc:sldMk cId="222929047" sldId="443"/>
        </pc:sldMkLst>
      </pc:sldChg>
      <pc:sldChg chg="modSp mod">
        <pc:chgData name="Swartout, Darcy" userId="1c015fc4-41a8-4efb-8017-be6f6fc86c37" providerId="ADAL" clId="{BF524A21-A44E-41D1-8B76-60B1F5A8E7EA}" dt="2025-08-08T17:57:45.926" v="5" actId="403"/>
        <pc:sldMkLst>
          <pc:docMk/>
          <pc:sldMk cId="3345185243" sldId="445"/>
        </pc:sldMkLst>
      </pc:sldChg>
      <pc:sldChg chg="modSp mod">
        <pc:chgData name="Swartout, Darcy" userId="1c015fc4-41a8-4efb-8017-be6f6fc86c37" providerId="ADAL" clId="{BF524A21-A44E-41D1-8B76-60B1F5A8E7EA}" dt="2025-08-08T17:57:53.555" v="7" actId="403"/>
        <pc:sldMkLst>
          <pc:docMk/>
          <pc:sldMk cId="3004767634" sldId="458"/>
        </pc:sldMkLst>
      </pc:sldChg>
      <pc:sldChg chg="modSp mod">
        <pc:chgData name="Swartout, Darcy" userId="1c015fc4-41a8-4efb-8017-be6f6fc86c37" providerId="ADAL" clId="{BF524A21-A44E-41D1-8B76-60B1F5A8E7EA}" dt="2025-08-08T17:57:49.511" v="6" actId="403"/>
        <pc:sldMkLst>
          <pc:docMk/>
          <pc:sldMk cId="2002361716" sldId="459"/>
        </pc:sldMkLst>
      </pc:sldChg>
      <pc:sldChg chg="modSp mod">
        <pc:chgData name="Swartout, Darcy" userId="1c015fc4-41a8-4efb-8017-be6f6fc86c37" providerId="ADAL" clId="{BF524A21-A44E-41D1-8B76-60B1F5A8E7EA}" dt="2025-08-08T17:57:57.559" v="8" actId="403"/>
        <pc:sldMkLst>
          <pc:docMk/>
          <pc:sldMk cId="305628216" sldId="460"/>
        </pc:sldMkLst>
      </pc:sldChg>
      <pc:sldChg chg="modSp mod">
        <pc:chgData name="Swartout, Darcy" userId="1c015fc4-41a8-4efb-8017-be6f6fc86c37" providerId="ADAL" clId="{BF524A21-A44E-41D1-8B76-60B1F5A8E7EA}" dt="2025-08-08T17:58:05.686" v="10" actId="113"/>
        <pc:sldMkLst>
          <pc:docMk/>
          <pc:sldMk cId="3723073568" sldId="46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3D99ADA-6A33-48C2-AFB3-0384CD572718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43163" y="1200150"/>
            <a:ext cx="24288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C8F99EE-B2D2-41D4-83DE-2320E5902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65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9496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8EF63-C532-4666-7DF0-EA46E44580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CCE9C1-7841-1112-24F8-E76CA2A657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412656-CAB5-F18E-78A7-3CF20FE05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8AB070-5ADC-DC35-059C-E10FE0E58B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7353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7177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789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C14F5C-78D5-8EC7-F2CF-50EEA5DB6A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B176C1-226E-E418-8D83-074CA1AE2E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C238C5-2BDD-37FB-4777-9E4B3C0D3E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F57E94-7CCF-1DE7-3176-FE6A3D366B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5689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56733B-EA96-DFF8-7EDA-A5E5F73861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37BDE7-FE0A-A5C1-6E04-0070AA73BA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A8F45CF-AAD5-56DD-8072-C336482890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DF6942-2281-9400-B592-C6E1E2612B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6242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41C5B6-5968-7827-2F3F-D4D7513337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D84AEC-763F-9AD2-C8A1-E0E6E5FB51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09DE12-E872-9F92-F352-952F716EB7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6664A1-FBF4-F9F1-D8CC-4B0F13D865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2148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DA6BD1-6DDC-F84C-49A3-E82F5E8094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D6BF470-1835-E7ED-4954-3179EB0658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511206-36E5-53BF-21E2-075E19AE27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BE476B-CD3E-0AA6-331D-67A0B77C6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8541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7401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64A81C-C06C-24BD-46AB-EBFF7AEF72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E8CDAB-2190-1D83-2118-2EA7C667FA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C3426E-08C8-45FF-349B-01FAA85D4D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86250D-6303-BFA9-4A0D-95E65A5741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2292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083047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70291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FDA55B7-CD6E-C95A-2992-64371D2A2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866869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99CD3C2-C4E2-3218-37BA-4E7267462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69257" y="13309460"/>
            <a:ext cx="1786198" cy="154690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7300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90206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EF3B554-0B76-2A27-119D-14B00A4580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7662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Next step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03329B28-84D5-DE54-E458-A3F738E8D0C7}"/>
              </a:ext>
            </a:extLst>
          </p:cNvPr>
          <p:cNvSpPr txBox="1"/>
          <p:nvPr userDrawn="1"/>
        </p:nvSpPr>
        <p:spPr>
          <a:xfrm>
            <a:off x="318652" y="14928814"/>
            <a:ext cx="11554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Disclaimer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Due to regular system updates, the screens and features in GA@WORK may differ slightly from those shown in this job aid. For questions or assistance, please contact the Help Desk.</a:t>
            </a:r>
          </a:p>
        </p:txBody>
      </p:sp>
    </p:spTree>
    <p:extLst>
      <p:ext uri="{BB962C8B-B14F-4D97-AF65-F5344CB8AC3E}">
        <p14:creationId xmlns:p14="http://schemas.microsoft.com/office/powerpoint/2010/main" val="29329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9/24/2025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1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Arial font, bold step numbers, bold Workday actions, add screenshot of action.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D9D906-924F-559D-A2D0-0CF232BBF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3FD2C3A-9CD7-69CB-79BD-441FE0B0C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10899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250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9/24/2025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two steps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342976-675F-9A54-1C8B-53AF5FC0B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D1D62B9-092A-5F26-5652-E9634800D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3093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598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9/24/2025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three steps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3590C5-EAE4-5F81-FAC9-C74EE395E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AF977A-F5B7-8D5D-85A5-89899962E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86472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816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9/24/2025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for the final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A4C340-0BC8-0DF0-0BFF-CE95BC9F9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16D5B2F-86C6-2EE7-3391-D9177BA81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73437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400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 Process Guid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A92F6-2087-E12D-4041-9EDA057F1D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65486"/>
            <a:ext cx="10515600" cy="1523754"/>
          </a:xfrm>
        </p:spPr>
        <p:txBody>
          <a:bodyPr>
            <a:normAutofit/>
          </a:bodyPr>
          <a:lstStyle>
            <a:lvl1pPr>
              <a:defRPr sz="4800" b="1"/>
            </a:lvl1pPr>
          </a:lstStyle>
          <a:p>
            <a:r>
              <a:rPr lang="en-US"/>
              <a:t>Click to Insert: </a:t>
            </a:r>
            <a:r>
              <a:rPr lang="en-US" err="1"/>
              <a:t>Suite_Workstream_Title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E8AC13-3617-9F0B-73DC-92A3ADEE1A9B}"/>
              </a:ext>
            </a:extLst>
          </p:cNvPr>
          <p:cNvSpPr txBox="1"/>
          <p:nvPr userDrawn="1"/>
        </p:nvSpPr>
        <p:spPr>
          <a:xfrm>
            <a:off x="838200" y="2772696"/>
            <a:ext cx="10515600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Review Process Guidance</a:t>
            </a:r>
          </a:p>
          <a:p>
            <a:pPr algn="ctr"/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Draft (In Development)</a:t>
            </a:r>
          </a:p>
          <a:p>
            <a:pPr marL="342900" indent="-342900">
              <a:buFont typeface="+mj-lt"/>
              <a:buAutoNum type="arabicPeriod"/>
            </a:pPr>
            <a:r>
              <a:rPr lang="en-US" b="0">
                <a:latin typeface="Arial" panose="020B0604020202020204" pitchFamily="34" charset="0"/>
                <a:cs typeface="Arial" panose="020B0604020202020204" pitchFamily="34" charset="0"/>
              </a:rPr>
              <a:t>Save Draft in SharePoint In Development folder</a:t>
            </a:r>
          </a:p>
          <a:p>
            <a:pPr marL="342900" indent="-342900">
              <a:buFont typeface="+mj-lt"/>
              <a:buAutoNum type="arabicPeriod"/>
            </a:pPr>
            <a:r>
              <a:rPr lang="en-US" b="0">
                <a:latin typeface="Arial" panose="020B0604020202020204" pitchFamily="34" charset="0"/>
                <a:cs typeface="Arial" panose="020B0604020202020204" pitchFamily="34" charset="0"/>
              </a:rPr>
              <a:t>Have a trainer Peer Review</a:t>
            </a:r>
          </a:p>
          <a:p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Workstream Review (State/Deloitte) - 5 days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Please review each slide for system accuracy and business process alignment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If updates are needed, use the comment feature to provide feedback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All comments will be added and tracked in the Comment Tracker by the Training Team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Revision (Training Developer) - 2 days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Address all comments/feedback from Workstream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Add all comments/feedback to the Comment Tracker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Create Final Job Aid deliverable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Training Lead Review (State/Deloitte) (3 days)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Please verify all requested updates are incorporated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Notify Training Developer when review is complete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Final Review and Sign Off (State Lead &amp; PMO) - 5 days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Incorporate final updates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Create and upload Final PDF and Final PPT version to client repository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415D64-35DC-654E-4A0D-43E3900524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2" y="10005252"/>
            <a:ext cx="11317976" cy="417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120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ticl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7097D7D-E5A2-6A26-0D49-2C4285FEC506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Article Template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A50BAD-5229-FB81-E23D-FB031B54A9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3424" y="2065338"/>
            <a:ext cx="10725150" cy="965200"/>
          </a:xfrm>
        </p:spPr>
        <p:txBody>
          <a:bodyPr>
            <a:normAutofit/>
          </a:bodyPr>
          <a:lstStyle>
            <a:lvl1pPr marL="0" indent="0" algn="ctr">
              <a:buNone/>
              <a:defRPr sz="4000"/>
            </a:lvl1pPr>
          </a:lstStyle>
          <a:p>
            <a:pPr lvl="0"/>
            <a:r>
              <a:rPr lang="en-US"/>
              <a:t>Click to insert Article Title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D3C6D7B7-A67D-77A0-F7C3-16868EDBCE6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55430140"/>
              </p:ext>
            </p:extLst>
          </p:nvPr>
        </p:nvGraphicFramePr>
        <p:xfrm>
          <a:off x="961918" y="12078751"/>
          <a:ext cx="10268164" cy="2804160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2839521">
                  <a:extLst>
                    <a:ext uri="{9D8B030D-6E8A-4147-A177-3AD203B41FA5}">
                      <a16:colId xmlns:a16="http://schemas.microsoft.com/office/drawing/2014/main" val="1553591331"/>
                    </a:ext>
                  </a:extLst>
                </a:gridCol>
                <a:gridCol w="7428643">
                  <a:extLst>
                    <a:ext uri="{9D8B030D-6E8A-4147-A177-3AD203B41FA5}">
                      <a16:colId xmlns:a16="http://schemas.microsoft.com/office/drawing/2014/main" val="5372082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7826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Who Can View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31799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Location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19195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Tags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5886773"/>
                  </a:ext>
                </a:extLst>
              </a:tr>
            </a:tbl>
          </a:graphicData>
        </a:graphic>
      </p:graphicFrame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DEF31B3-5E6C-59C2-885A-9F17647103D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1589" y="12079186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workstream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9DC24424-4835-2EE8-08E2-FEBFDB909B3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11588" y="12799911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the role(s) that apply: HR Admin, Manager, Public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866D5190-41B7-E561-BE8E-322C44359BD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1587" y="13484123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N/A (for now)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7787A8A-70C2-6484-AA6E-E6621FD706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11587" y="14190285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tags (workstream and key words)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A04B46B2-EC63-D997-9ECA-B32B7A796F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3424" y="3953310"/>
            <a:ext cx="10725150" cy="9652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insert Article Body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6E97C49-1A79-B06F-DDD7-0BAA87EC4534}"/>
              </a:ext>
            </a:extLst>
          </p:cNvPr>
          <p:cNvSpPr txBox="1"/>
          <p:nvPr userDrawn="1"/>
        </p:nvSpPr>
        <p:spPr>
          <a:xfrm>
            <a:off x="4806529" y="3329892"/>
            <a:ext cx="25789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Article Body</a:t>
            </a:r>
          </a:p>
        </p:txBody>
      </p:sp>
    </p:spTree>
    <p:extLst>
      <p:ext uri="{BB962C8B-B14F-4D97-AF65-F5344CB8AC3E}">
        <p14:creationId xmlns:p14="http://schemas.microsoft.com/office/powerpoint/2010/main" val="819808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428306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8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27" r:id="rId2"/>
    <p:sldLayoutId id="2147483728" r:id="rId3"/>
    <p:sldLayoutId id="2147483729" r:id="rId4"/>
    <p:sldLayoutId id="2147483730" r:id="rId5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82A1D-66EC-74BC-AB60-89C831CAC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188"/>
            <a:ext cx="10515600" cy="314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B7592-11CA-2A6E-1542-0BE2F9DF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7525"/>
            <a:ext cx="10515600" cy="10313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C6595-393F-C30E-D49F-F56A5356E571}"/>
              </a:ext>
            </a:extLst>
          </p:cNvPr>
          <p:cNvSpPr/>
          <p:nvPr userDrawn="1"/>
        </p:nvSpPr>
        <p:spPr>
          <a:xfrm>
            <a:off x="0" y="16059617"/>
            <a:ext cx="12192000" cy="1963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793FA5-7779-9A5A-2D1A-6A4D7543CEA1}"/>
              </a:ext>
            </a:extLst>
          </p:cNvPr>
          <p:cNvSpPr/>
          <p:nvPr userDrawn="1"/>
        </p:nvSpPr>
        <p:spPr>
          <a:xfrm>
            <a:off x="0" y="15814613"/>
            <a:ext cx="12192000" cy="4571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5F10F9-1BC4-F778-75AE-3BE8E035C2B5}"/>
              </a:ext>
            </a:extLst>
          </p:cNvPr>
          <p:cNvSpPr/>
          <p:nvPr userDrawn="1"/>
        </p:nvSpPr>
        <p:spPr>
          <a:xfrm>
            <a:off x="0" y="15906150"/>
            <a:ext cx="12192000" cy="11679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BD588AB-8E23-C19A-1F89-2E8E911DB76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18" y="133201"/>
            <a:ext cx="2936764" cy="4727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5D4F38-F451-E598-8188-4BA135F7B4DE}"/>
              </a:ext>
            </a:extLst>
          </p:cNvPr>
          <p:cNvSpPr/>
          <p:nvPr userDrawn="1"/>
        </p:nvSpPr>
        <p:spPr>
          <a:xfrm>
            <a:off x="0" y="698365"/>
            <a:ext cx="4031311" cy="12100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57F171-F95D-BF02-8249-DFFEC6B94B21}"/>
              </a:ext>
            </a:extLst>
          </p:cNvPr>
          <p:cNvSpPr/>
          <p:nvPr userDrawn="1"/>
        </p:nvSpPr>
        <p:spPr>
          <a:xfrm>
            <a:off x="4031311" y="698366"/>
            <a:ext cx="4129378" cy="121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B4463F-88E7-4CAB-FEA0-5B3F158CC5D7}"/>
              </a:ext>
            </a:extLst>
          </p:cNvPr>
          <p:cNvSpPr/>
          <p:nvPr userDrawn="1"/>
        </p:nvSpPr>
        <p:spPr>
          <a:xfrm>
            <a:off x="8160689" y="698364"/>
            <a:ext cx="4031311" cy="1210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579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4BECF17-DFF5-706A-4BD9-83DBF4B26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Managing Sourcing Event </a:t>
            </a:r>
            <a:br>
              <a:rPr lang="en-US"/>
            </a:br>
            <a:r>
              <a:rPr lang="en-US"/>
              <a:t>Question and Answer (Q&amp;A) Board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8A4F8D-27CE-51A6-7DB0-78A10F1E2825}"/>
              </a:ext>
            </a:extLst>
          </p:cNvPr>
          <p:cNvSpPr txBox="1"/>
          <p:nvPr/>
        </p:nvSpPr>
        <p:spPr>
          <a:xfrm>
            <a:off x="4735758" y="3576893"/>
            <a:ext cx="27991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3BB6FEC-C60D-49BB-A4AE-8ED5D0583D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4889" y="4235339"/>
            <a:ext cx="10542314" cy="256356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Arial"/>
                <a:cs typeface="Arial"/>
              </a:rPr>
              <a:t>This guide will show </a:t>
            </a:r>
            <a:r>
              <a:rPr lang="en-US" i="1">
                <a:latin typeface="Arial"/>
                <a:cs typeface="Arial"/>
              </a:rPr>
              <a:t>Buyers </a:t>
            </a:r>
            <a:r>
              <a:rPr lang="en-US">
                <a:latin typeface="Arial"/>
                <a:cs typeface="Arial"/>
              </a:rPr>
              <a:t>how to </a:t>
            </a:r>
            <a:r>
              <a:rPr lang="en-US" i="1">
                <a:latin typeface="Arial"/>
                <a:cs typeface="Arial"/>
              </a:rPr>
              <a:t>Manage Sourcing Event Question and Answer (Q&amp;A) Board</a:t>
            </a:r>
            <a:r>
              <a:rPr lang="en-US">
                <a:latin typeface="Arial"/>
                <a:cs typeface="Arial"/>
              </a:rPr>
              <a:t>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9C5D2D-E7CF-CBC6-7F52-848250C94A7A}"/>
              </a:ext>
            </a:extLst>
          </p:cNvPr>
          <p:cNvSpPr txBox="1"/>
          <p:nvPr/>
        </p:nvSpPr>
        <p:spPr>
          <a:xfrm>
            <a:off x="4788196" y="6906348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013A2FA-E2B3-6559-0977-2D83E8F54847}"/>
              </a:ext>
            </a:extLst>
          </p:cNvPr>
          <p:cNvSpPr txBox="1"/>
          <p:nvPr/>
        </p:nvSpPr>
        <p:spPr>
          <a:xfrm>
            <a:off x="838200" y="7420232"/>
            <a:ext cx="768010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key steps in the process are below: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4D10075-D2D1-BEAF-E25D-673DCC1AF6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Access the </a:t>
            </a:r>
            <a:r>
              <a:rPr lang="en-US" b="1"/>
              <a:t>Sourcing</a:t>
            </a:r>
            <a:r>
              <a:rPr lang="en-US"/>
              <a:t> module.</a:t>
            </a:r>
          </a:p>
          <a:p>
            <a:r>
              <a:rPr lang="en-US"/>
              <a:t>Select </a:t>
            </a:r>
            <a:r>
              <a:rPr lang="en-US" b="1"/>
              <a:t>Search Events</a:t>
            </a:r>
            <a:r>
              <a:rPr lang="en-US"/>
              <a:t>. </a:t>
            </a:r>
          </a:p>
          <a:p>
            <a:r>
              <a:rPr lang="en-US"/>
              <a:t>Access </a:t>
            </a:r>
            <a:r>
              <a:rPr lang="en-US" b="1"/>
              <a:t>Q&amp;A Board</a:t>
            </a:r>
            <a:r>
              <a:rPr lang="en-US"/>
              <a:t>. </a:t>
            </a:r>
          </a:p>
          <a:p>
            <a:r>
              <a:rPr lang="en-US"/>
              <a:t>Manage </a:t>
            </a:r>
            <a:r>
              <a:rPr lang="en-US" b="1"/>
              <a:t>Sourcing Event Q&amp;A Board</a:t>
            </a:r>
            <a:r>
              <a:rPr lang="en-US"/>
              <a:t>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2082E7B-8386-7355-0FE9-4DE750566166}"/>
              </a:ext>
            </a:extLst>
          </p:cNvPr>
          <p:cNvSpPr txBox="1"/>
          <p:nvPr/>
        </p:nvSpPr>
        <p:spPr>
          <a:xfrm>
            <a:off x="864923" y="12512103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Business Process: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F3C6C7C-8C40-D8D9-1BA6-A13B1DFFB51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41337" y="13687823"/>
            <a:ext cx="1550800" cy="780851"/>
          </a:xfrm>
        </p:spPr>
        <p:txBody>
          <a:bodyPr/>
          <a:lstStyle/>
          <a:p>
            <a:r>
              <a:rPr lang="en-US"/>
              <a:t>Access Sourcing Module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0B7C34F-CAEE-3B6F-DE0B-7F01229DC43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990206" y="13876825"/>
            <a:ext cx="1449387" cy="771525"/>
          </a:xfrm>
        </p:spPr>
        <p:txBody>
          <a:bodyPr/>
          <a:lstStyle/>
          <a:p>
            <a:r>
              <a:rPr lang="en-US"/>
              <a:t>Select Search Events</a:t>
            </a:r>
          </a:p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C297BA9-7850-2144-FADD-2BD3C6BEB5E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/>
              <a:t>Access Q&amp;A Board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1A24BAD-6929-53A5-9DED-14D151B75A0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358408" y="13697149"/>
            <a:ext cx="1550800" cy="939413"/>
          </a:xfrm>
        </p:spPr>
        <p:txBody>
          <a:bodyPr/>
          <a:lstStyle/>
          <a:p>
            <a:r>
              <a:rPr lang="en-US"/>
              <a:t>Manage Sourcing Event Q&amp;A Board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39C346-3206-559E-BD9A-D93CB9F42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9/24/2025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D9F3F8-9B10-2A7E-A124-EE6DEE6722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4794EC-4E3F-6B53-82AC-3E32E23E1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1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9528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16C7F82-9522-AB90-B835-0301C995E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Managing Sourcing Event Question and Answer (Q&amp;A) Board (Part 9 of 11)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2D3B36-488E-0837-D45E-A443F8A4A8E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3A5DD85-3560-D38E-75D2-B4827830318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27"/>
            </a:pPr>
            <a:r>
              <a:rPr lang="en-US"/>
              <a:t>Click </a:t>
            </a:r>
            <a:r>
              <a:rPr lang="en-US" b="1"/>
              <a:t>Unanswered Questions </a:t>
            </a:r>
            <a:r>
              <a:rPr lang="en-US"/>
              <a:t>to answer submitted questions</a:t>
            </a:r>
            <a:r>
              <a:rPr lang="en-US" i="1">
                <a:solidFill>
                  <a:prstClr val="black"/>
                </a:solidFill>
              </a:rPr>
              <a:t>.</a:t>
            </a:r>
          </a:p>
          <a:p>
            <a:pPr marL="742950" indent="-742950">
              <a:buFont typeface="+mj-lt"/>
              <a:buAutoNum type="arabicPeriod" startAt="28"/>
            </a:pPr>
            <a:r>
              <a:rPr lang="en-US"/>
              <a:t>Click </a:t>
            </a:r>
            <a:r>
              <a:rPr lang="en-US" b="1"/>
              <a:t>Answer Question</a:t>
            </a:r>
            <a:r>
              <a:rPr lang="en-US"/>
              <a:t>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01FBE10-9F7E-2981-8137-A8DB74CCF2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8167" b="18951"/>
          <a:stretch>
            <a:fillRect/>
          </a:stretch>
        </p:blipFill>
        <p:spPr>
          <a:xfrm>
            <a:off x="1093608" y="4514860"/>
            <a:ext cx="10058400" cy="568098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0DF3CAE-4D43-B679-930F-9F0B98D0FA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58522" y="9833081"/>
            <a:ext cx="1764128" cy="36276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FEA536B-F476-1AB7-35EE-F6AFA6C56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47374" y="6484884"/>
            <a:ext cx="2367375" cy="48458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1D7BF27-6209-0BAF-A166-977D4A4963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256741" y="593624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27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B7EF82A-8712-5EB6-7132-45AC234BFB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109882" y="974014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90818D-204A-A3F4-2C1D-FC54F7C691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BFCF7B-0994-6641-BA1C-AE589AB6E6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9/24/2025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F44E8C-FAC9-F8B3-30DA-C86EF2EEBA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7676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C77FB3-8E1F-5F87-6593-0BD8276E06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5A18495-2377-1445-7693-2110B8987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Managing Sourcing Event Question and Answer (Q&amp;A) Board (Part 10 of 11)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827121-BDBC-A7DB-B666-724B1F46D21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7DA09EB-6932-5BC2-B8E2-8C4E2A69F0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29"/>
            </a:pPr>
            <a:r>
              <a:rPr lang="en-US"/>
              <a:t>Enter </a:t>
            </a:r>
            <a:r>
              <a:rPr lang="en-US" b="1"/>
              <a:t>Answer</a:t>
            </a:r>
            <a:r>
              <a:rPr lang="en-US"/>
              <a:t>*.</a:t>
            </a:r>
          </a:p>
          <a:p>
            <a:pPr marL="742950" indent="-742950">
              <a:buFont typeface="+mj-lt"/>
              <a:buAutoNum type="arabicPeriod" startAt="29"/>
            </a:pPr>
            <a:r>
              <a:rPr lang="en-US"/>
              <a:t>Click</a:t>
            </a:r>
            <a:r>
              <a:rPr lang="en-US" b="1"/>
              <a:t> Select file </a:t>
            </a:r>
            <a:r>
              <a:rPr lang="en-US"/>
              <a:t>to add </a:t>
            </a:r>
            <a:r>
              <a:rPr lang="en-US" b="1"/>
              <a:t>Attachment </a:t>
            </a:r>
            <a:r>
              <a:rPr lang="en-US"/>
              <a:t>(Optional).</a:t>
            </a:r>
          </a:p>
          <a:p>
            <a:pPr marL="742950" indent="-742950">
              <a:buFont typeface="+mj-lt"/>
              <a:buAutoNum type="arabicPeriod" startAt="29"/>
            </a:pPr>
            <a:r>
              <a:rPr lang="en-US"/>
              <a:t>Select </a:t>
            </a:r>
            <a:r>
              <a:rPr lang="en-US" b="1"/>
              <a:t>Post to Public Q&amp;A?</a:t>
            </a:r>
            <a:r>
              <a:rPr lang="en-US"/>
              <a:t>*.</a:t>
            </a:r>
            <a:endParaRPr lang="en-US" b="1"/>
          </a:p>
          <a:p>
            <a:pPr marL="746125"/>
            <a:r>
              <a:rPr lang="en-US" sz="2800" b="1"/>
              <a:t>Note: </a:t>
            </a:r>
            <a:r>
              <a:rPr lang="en-US" sz="2800"/>
              <a:t>If selecting </a:t>
            </a:r>
            <a:r>
              <a:rPr lang="en-US" sz="2800" i="1"/>
              <a:t>Post to Public Q&amp;A*, </a:t>
            </a:r>
            <a:r>
              <a:rPr lang="en-US" sz="2800"/>
              <a:t>question and answer will be visible to other suppliers and internal stakeholders.</a:t>
            </a:r>
          </a:p>
          <a:p>
            <a:pPr marL="742950" indent="-742950">
              <a:buFont typeface="+mj-lt"/>
              <a:buAutoNum type="arabicPeriod" startAt="32"/>
            </a:pPr>
            <a:r>
              <a:rPr lang="en-US"/>
              <a:t>Click </a:t>
            </a:r>
            <a:r>
              <a:rPr lang="en-US" b="1"/>
              <a:t>Post Answer</a:t>
            </a:r>
            <a:r>
              <a:rPr lang="en-US"/>
              <a:t>.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D3AC9D-1A39-8870-42E0-BEA17ABCF7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3999" y="6348680"/>
            <a:ext cx="9144000" cy="828796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872C9F3-0973-97FB-78BE-BCC4F79DFF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59283" y="9589650"/>
            <a:ext cx="2868490" cy="113865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4413D67-2D49-EF8B-B3A6-76775B7C6C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59283" y="11813851"/>
            <a:ext cx="5631626" cy="82681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BFDA63B-FBDB-9F5A-D22C-9E4D08E4B8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39483" y="13897970"/>
            <a:ext cx="1670708" cy="52029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41F7A128-7465-2790-8199-5B70287CF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210643" y="988465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29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789ECA2E-2F6C-FA81-3F9D-7F06161350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210643" y="1192695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21F0E3F-8916-BBE6-480E-4ED4BC9699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190843" y="1385614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32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9BC16AF-A3F9-2736-4144-7179ABA9D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67694" y="12769131"/>
            <a:ext cx="1974508" cy="38359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810F6C83-E8A3-8BA3-2838-8F9BE2D7F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292073" y="1315011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31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6F2C71-CDA6-C814-CF45-8280195985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F9B026F-31CF-E855-D2AD-C53472BDE7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9/24/2025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91105A-8CEF-AEBA-2575-BDBE48CAD1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282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DE7970-728B-21FF-D289-AD28ABFDD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97FB7C9-0632-D2C9-FC33-D4CB5C096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Managing Sourcing Event Question and Answer (Q&amp;A) Board (Part 11 of 11)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E41EEAA-CB70-A67D-4CCB-BE098A40317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24520A7-1E20-7060-03BD-0056702A2BA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33"/>
            </a:pPr>
            <a:r>
              <a:rPr lang="en-US"/>
              <a:t>Click </a:t>
            </a:r>
            <a:r>
              <a:rPr lang="en-US" b="1"/>
              <a:t>Questions from Suppliers </a:t>
            </a:r>
            <a:r>
              <a:rPr lang="en-US"/>
              <a:t>to review </a:t>
            </a:r>
            <a:r>
              <a:rPr lang="en-US" b="1"/>
              <a:t>Answer</a:t>
            </a:r>
            <a:r>
              <a:rPr lang="en-US"/>
              <a:t>.</a:t>
            </a:r>
            <a:r>
              <a:rPr lang="en-US" b="1"/>
              <a:t> </a:t>
            </a:r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797EB0A-4C26-E68E-B2A3-36CA37E68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608" y="4456917"/>
            <a:ext cx="10058400" cy="367108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5" name="Freeform 101">
            <a:extLst>
              <a:ext uri="{FF2B5EF4-FFF2-40B4-BE49-F238E27FC236}">
                <a16:creationId xmlns:a16="http://schemas.microsoft.com/office/drawing/2014/main" id="{DFDEF86E-5CBA-A381-B4A2-B5520DECC3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6009" y="14405131"/>
            <a:ext cx="10953599" cy="991815"/>
          </a:xfrm>
          <a:prstGeom prst="rect">
            <a:avLst/>
          </a:prstGeom>
          <a:solidFill>
            <a:schemeClr val="accent5"/>
          </a:solidFill>
          <a:ln w="12700">
            <a:solidFill>
              <a:schemeClr val="accent5"/>
            </a:solidFill>
            <a:miter lim="400000"/>
          </a:ln>
        </p:spPr>
        <p:txBody>
          <a:bodyPr lIns="45718" tIns="45718" rIns="45718" bIns="45718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9pPr>
          </a:lstStyle>
          <a:p>
            <a:pPr>
              <a:defRPr>
                <a:solidFill>
                  <a:srgbClr val="FFFFFF"/>
                </a:solidFill>
              </a:defRPr>
            </a:pPr>
            <a:endParaRPr lang="en-US" sz="14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7332964-40BD-F66F-56DC-63BE6A6CFC77}"/>
              </a:ext>
            </a:extLst>
          </p:cNvPr>
          <p:cNvSpPr txBox="1"/>
          <p:nvPr/>
        </p:nvSpPr>
        <p:spPr>
          <a:xfrm>
            <a:off x="2106903" y="14520987"/>
            <a:ext cx="9045105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r>
              <a:rPr lang="en-US" sz="2400" b="1">
                <a:latin typeface="Arial"/>
                <a:cs typeface="Arial"/>
              </a:rPr>
              <a:t>You have successfully managed a sourcing event question and answer (Q&amp;A) board.</a:t>
            </a:r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94E22D3-66D2-5F68-5796-1567F28594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5503" y="14533372"/>
            <a:ext cx="837931" cy="75099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1951799-ADA3-047F-CB7E-29474D6745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396" y="5607587"/>
            <a:ext cx="1514823" cy="31948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BDD077-33A6-2CBA-53FF-6928E948A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07C1F01-BBF7-4AB0-C756-F3621361E6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9/24/2025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3E9B81-6777-173C-2DC1-C88E49AB65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073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2290C7B-1E2C-4C79-77FF-19FCB4587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780325"/>
            <a:ext cx="10515600" cy="808698"/>
          </a:xfrm>
        </p:spPr>
        <p:txBody>
          <a:bodyPr>
            <a:noAutofit/>
          </a:bodyPr>
          <a:lstStyle/>
          <a:p>
            <a:r>
              <a:rPr lang="en-US"/>
              <a:t>Managing Sourcing Event Question and Answer (Q&amp;A) Board (Part 1 of 11)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A158536-8CB5-034B-D1D6-9A9D34E234E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83032BC-F9AC-FEB1-2335-C3E713927D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n-US"/>
              <a:t>Click the </a:t>
            </a:r>
            <a:r>
              <a:rPr lang="en-US" b="1"/>
              <a:t>Global Navigation Menu</a:t>
            </a:r>
            <a:r>
              <a:rPr lang="en-US"/>
              <a:t>.</a:t>
            </a:r>
          </a:p>
          <a:p>
            <a:pPr marL="803275"/>
            <a:r>
              <a:rPr lang="en-US" sz="2800" b="1"/>
              <a:t>Note</a:t>
            </a:r>
            <a:r>
              <a:rPr lang="en-US" sz="2800"/>
              <a:t>: </a:t>
            </a:r>
            <a:r>
              <a:rPr lang="en-US" sz="2800" i="1"/>
              <a:t>University System of Georgia (USG) </a:t>
            </a:r>
            <a:r>
              <a:rPr lang="en-US" sz="2800"/>
              <a:t>users compete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local logon and then proceed to 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Step 4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en-US"/>
          </a:p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C587557-C308-1C14-E943-DCDE39C0D96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"/>
            </a:pPr>
            <a:r>
              <a:rPr lang="en-US"/>
              <a:t>Click </a:t>
            </a:r>
            <a:r>
              <a:rPr lang="en-US" b="1"/>
              <a:t>Sourcing</a:t>
            </a:r>
            <a:r>
              <a:rPr lang="en-US"/>
              <a:t>,</a:t>
            </a:r>
            <a:r>
              <a:rPr lang="en-US" b="1"/>
              <a:t> Contracts &amp; Supplier Management</a:t>
            </a:r>
            <a:r>
              <a:rPr lang="en-US"/>
              <a:t>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C8499A7-B82A-ECA1-74AB-CC57F7CC68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600" y="4449298"/>
            <a:ext cx="6400800" cy="396239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FA3A6B2-5637-9B7F-9E2D-925CB065F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1895" y="10434684"/>
            <a:ext cx="6400800" cy="488321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7EB166D-E2ED-5E8C-F209-CBF5AAE381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95600" y="4448515"/>
            <a:ext cx="2429520" cy="127663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E192919-8A4C-036B-627F-69CA0CE33F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86033" y="14050295"/>
            <a:ext cx="5966662" cy="114431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C0552B-591A-C7BA-7E20-E665227EF2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9/24/2025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1E2BF7-7DED-8AB9-EA98-F4955F3E2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DC45ED-01F8-CCD6-3465-17334F546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72434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7A38923-F4F5-DE56-68D8-2D5D51894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Managing Sourcing Event Question and Answer (Q&amp;A) Board (Part 2 of 11)</a:t>
            </a:r>
            <a:endParaRPr lang="en-US">
              <a:latin typeface="Arial"/>
              <a:cs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1A3A34-4B58-D29C-EDDB-EB661E407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2367A53-FC2A-CDA5-2F41-32032A0E579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199" y="2350248"/>
            <a:ext cx="10569221" cy="2863861"/>
          </a:xfrm>
        </p:spPr>
        <p:txBody>
          <a:bodyPr wrap="none" lIns="90000" rIns="91440">
            <a:norm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en-US"/>
              <a:t>Click </a:t>
            </a:r>
            <a:r>
              <a:rPr lang="en-US" b="1"/>
              <a:t>Sign On</a:t>
            </a:r>
            <a:r>
              <a:rPr lang="en-US"/>
              <a:t>.</a:t>
            </a:r>
            <a:endParaRPr lang="en-US" sz="2800" b="1"/>
          </a:p>
          <a:p>
            <a:pPr>
              <a:spcBef>
                <a:spcPts val="733"/>
              </a:spcBef>
            </a:pPr>
            <a:r>
              <a:rPr lang="en-US" sz="2800" b="1"/>
              <a:t>        Note</a:t>
            </a:r>
            <a:r>
              <a:rPr lang="en-US" sz="2800"/>
              <a:t>: The system utilizes Single Sign-On (SSO) capabilities </a:t>
            </a:r>
          </a:p>
          <a:p>
            <a:pPr>
              <a:spcBef>
                <a:spcPts val="733"/>
              </a:spcBef>
            </a:pPr>
            <a:r>
              <a:rPr lang="en-US" sz="2800"/>
              <a:t>        and no log in information is required.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7789111-5D0B-9325-5D39-BC195675C2D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9101840"/>
            <a:ext cx="10569221" cy="605366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4"/>
            </a:pPr>
            <a:r>
              <a:rPr lang="en-US" sz="36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Access the</a:t>
            </a:r>
            <a:r>
              <a:rPr lang="en-US" sz="3600" b="1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Sourcing </a:t>
            </a:r>
            <a:r>
              <a:rPr lang="en-US">
                <a:solidFill>
                  <a:srgbClr val="000000"/>
                </a:solidFill>
              </a:rPr>
              <a:t>module</a:t>
            </a:r>
            <a:r>
              <a:rPr lang="en-US" sz="360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742950" indent="-742950">
              <a:buFont typeface="+mj-lt"/>
              <a:buAutoNum type="arabicPeriod" startAt="4"/>
            </a:pPr>
            <a:r>
              <a:rPr lang="en-US">
                <a:latin typeface="Arial"/>
                <a:cs typeface="Arial"/>
              </a:rPr>
              <a:t>Click </a:t>
            </a:r>
            <a:r>
              <a:rPr lang="en-US" b="1">
                <a:latin typeface="Arial"/>
                <a:cs typeface="Arial"/>
              </a:rPr>
              <a:t>Sourcing Events</a:t>
            </a:r>
            <a:r>
              <a:rPr lang="en-US">
                <a:latin typeface="Arial"/>
                <a:cs typeface="Arial"/>
              </a:rPr>
              <a:t>.</a:t>
            </a:r>
          </a:p>
          <a:p>
            <a:pPr marL="742950" indent="-742950">
              <a:buFont typeface="+mj-lt"/>
              <a:buAutoNum type="arabicPeriod" startAt="4"/>
            </a:pPr>
            <a:r>
              <a:rPr lang="en-US">
                <a:latin typeface="Arial"/>
                <a:cs typeface="Arial"/>
              </a:rPr>
              <a:t>Click </a:t>
            </a:r>
            <a:r>
              <a:rPr lang="en-US" b="1">
                <a:latin typeface="Arial"/>
                <a:cs typeface="Arial"/>
              </a:rPr>
              <a:t>Search Events</a:t>
            </a:r>
            <a:r>
              <a:rPr lang="en-US">
                <a:latin typeface="Arial"/>
                <a:cs typeface="Arial"/>
              </a:rPr>
              <a:t>.</a:t>
            </a:r>
            <a:endParaRPr lang="en-US" sz="3200">
              <a:latin typeface="Arial"/>
              <a:cs typeface="Arial"/>
            </a:endParaRPr>
          </a:p>
          <a:p>
            <a:pPr marL="742950" indent="-742950">
              <a:buFont typeface="+mj-lt"/>
              <a:buAutoNum type="arabicPeriod"/>
            </a:pPr>
            <a:endParaRPr lang="en-US" sz="3600"/>
          </a:p>
          <a:p>
            <a:pPr marL="0" indent="0">
              <a:buNone/>
            </a:pPr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2F4EE09-442C-FF9E-55B3-AFC42C546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799" y="4521268"/>
            <a:ext cx="10058400" cy="391756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B1EC024-BBB0-9989-27CE-B9D5A151EA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67"/>
          <a:stretch>
            <a:fillRect/>
          </a:stretch>
        </p:blipFill>
        <p:spPr>
          <a:xfrm>
            <a:off x="1046666" y="11506880"/>
            <a:ext cx="10058400" cy="340826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B543FB-708C-5296-1C61-E5D9E978F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9/24/2025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7350D3-7E5E-613B-7FB5-D8DCA29CE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7C245E-F006-F7C5-F40F-05B9775333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4F335BD-8A3B-3A04-AF99-45AEC25588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70657" y="7379063"/>
            <a:ext cx="738228" cy="40823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B9DB3C2-6D0E-BB77-6C3A-35F4F85B8C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182261" y="12326567"/>
            <a:ext cx="548640" cy="54864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32290CA-CF56-692C-59BD-20314E11E0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146972" y="12800103"/>
            <a:ext cx="548640" cy="54864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0006C32-D379-F234-955D-D7B4E3344C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39526" y="12326566"/>
            <a:ext cx="1919940" cy="629037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A7260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511800-5232-1098-C219-7D7BA64786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14369" y="12812028"/>
            <a:ext cx="2532603" cy="548639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E78F2CA-D5C1-833C-6E7B-06FB1F467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55716" y="13103451"/>
            <a:ext cx="999694" cy="89790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D9E0BE89-2BA6-415C-1F99-08D0206A1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98026" y="1327808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93318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D2DC3A-B048-4A0C-3FB7-3726A0B0F7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0B64A0E-6B1F-42D8-0E27-91825F9E7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Managing Sourcing Event Question and Answer (Q&amp;A) Board (Part 3 of 11)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01B2BA2D-A125-DD57-A232-1A7DFE45AE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7"/>
            </a:pPr>
            <a:r>
              <a:rPr lang="en-US"/>
              <a:t>Click the </a:t>
            </a:r>
            <a:r>
              <a:rPr lang="en-US" b="1"/>
              <a:t>Event Number </a:t>
            </a:r>
            <a:r>
              <a:rPr lang="en-US"/>
              <a:t>hyperlink. </a:t>
            </a:r>
          </a:p>
          <a:p>
            <a:pPr marL="803275"/>
            <a:r>
              <a:rPr lang="en-US" sz="2800" b="1"/>
              <a:t>Note</a:t>
            </a:r>
            <a:r>
              <a:rPr lang="en-US" sz="2800"/>
              <a:t>: Use </a:t>
            </a:r>
            <a:r>
              <a:rPr lang="en-US" sz="2800" i="1"/>
              <a:t>Filters </a:t>
            </a:r>
            <a:r>
              <a:rPr lang="en-US" sz="2800"/>
              <a:t>to find the </a:t>
            </a:r>
            <a:r>
              <a:rPr lang="en-US" sz="2800" i="1"/>
              <a:t>Sourcing Event</a:t>
            </a:r>
            <a:r>
              <a:rPr lang="en-US" sz="2800"/>
              <a:t>. Ensure the </a:t>
            </a:r>
            <a:r>
              <a:rPr lang="en-US" sz="2800" i="1"/>
              <a:t>Event Status </a:t>
            </a:r>
            <a:r>
              <a:rPr lang="en-US" sz="2800"/>
              <a:t>is </a:t>
            </a:r>
            <a:r>
              <a:rPr lang="en-US" sz="2800" i="1"/>
              <a:t>Open.</a:t>
            </a:r>
            <a:endParaRPr lang="en-US" sz="2800"/>
          </a:p>
          <a:p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63E286E4-66CE-65C8-C058-C34BBD302CC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8"/>
            </a:pPr>
            <a:r>
              <a:rPr lang="en-US"/>
              <a:t>Click </a:t>
            </a:r>
            <a:r>
              <a:rPr lang="en-US" b="1"/>
              <a:t>Tools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9"/>
            </a:pPr>
            <a:r>
              <a:rPr lang="en-US"/>
              <a:t>Click </a:t>
            </a:r>
            <a:r>
              <a:rPr lang="en-US" b="1"/>
              <a:t>Q&amp;A Board</a:t>
            </a:r>
            <a:r>
              <a:rPr lang="en-US"/>
              <a:t>. </a:t>
            </a:r>
          </a:p>
          <a:p>
            <a:pPr marL="803275"/>
            <a:r>
              <a:rPr lang="en-US" sz="2800" b="1"/>
              <a:t>Note: </a:t>
            </a:r>
            <a:r>
              <a:rPr lang="en-US" sz="2800"/>
              <a:t>To </a:t>
            </a:r>
            <a:r>
              <a:rPr lang="en-US" sz="2800" i="1"/>
              <a:t>Post a Question</a:t>
            </a:r>
            <a:r>
              <a:rPr lang="en-US" sz="2800"/>
              <a:t>, follow steps 10 – 16, to </a:t>
            </a:r>
            <a:r>
              <a:rPr lang="en-US" sz="2800" i="1"/>
              <a:t>Ask a Question</a:t>
            </a:r>
            <a:r>
              <a:rPr lang="en-US" sz="2800"/>
              <a:t>, follow steps 17 – 28, and to </a:t>
            </a:r>
            <a:r>
              <a:rPr lang="en-US" sz="2800" i="1"/>
              <a:t>Answer a Question </a:t>
            </a:r>
            <a:r>
              <a:rPr lang="en-US" sz="2800"/>
              <a:t>follow steps 27 – 34. </a:t>
            </a:r>
          </a:p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5510F5-1DC6-D134-D060-1F04647E9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D64AE4C5-253B-BF89-95CF-767CEEFF28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11388" y="9065929"/>
            <a:ext cx="10569221" cy="60536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+mj-lt"/>
              <a:buNone/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371600" indent="-45720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28800" indent="-45720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2133547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74313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  <a:p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958E962-94FC-E04C-E222-B7F533B34A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849" y="4326098"/>
            <a:ext cx="10058400" cy="380190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76E9AAF-32DB-FE01-4DED-E1F112F241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41964" y="6674925"/>
            <a:ext cx="925730" cy="45491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F94D07E-54DE-081D-CFF0-DA41804B6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1079" r="18884" b="8833"/>
          <a:stretch>
            <a:fillRect/>
          </a:stretch>
        </p:blipFill>
        <p:spPr>
          <a:xfrm>
            <a:off x="938849" y="11785576"/>
            <a:ext cx="10058400" cy="2752596"/>
          </a:xfrm>
          <a:prstGeom prst="rect">
            <a:avLst/>
          </a:prstGeom>
          <a:ln w="12700">
            <a:solidFill>
              <a:srgbClr val="242424"/>
            </a:solidFill>
          </a:ln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F38123F8-D563-C206-A85B-5CCE83777E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79606" y="12106192"/>
            <a:ext cx="3842161" cy="5486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C26FDB2-1473-A980-31A2-C6926F6069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79606" y="13835168"/>
            <a:ext cx="3842161" cy="54791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320A8346-F941-92D4-C675-10EB958935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821768" y="1383444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92E8B9F-797D-15C5-E4A5-BD19041395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821767" y="1205792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C3D3000-9110-0353-0273-E632EB4F4E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9/24/2025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D0228F-2ABB-6DB5-D19B-A8F477D467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FC0B02-F0B2-A991-222C-2AFCCEA90C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7076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00D5D6-7DCA-F7E8-D715-A07524A2FC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CFE8866-3023-8902-E283-D1257ABFD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Managing Sourcing Event Question and Answer (Q&amp;A) Board (Part 4 of 11)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CAA6C4-2DAD-6443-4E0C-C22B2892B6F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88882F1-9642-FFE9-A6A1-0C52E0AAA1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10"/>
            </a:pPr>
            <a:r>
              <a:rPr lang="en-US"/>
              <a:t>Click </a:t>
            </a:r>
            <a:r>
              <a:rPr lang="en-US" b="1"/>
              <a:t>Submit Question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10"/>
            </a:pPr>
            <a:r>
              <a:rPr lang="en-US">
                <a:solidFill>
                  <a:prstClr val="black"/>
                </a:solidFill>
              </a:rPr>
              <a:t>Click</a:t>
            </a:r>
            <a:r>
              <a:rPr lang="en-US" b="1">
                <a:solidFill>
                  <a:prstClr val="black"/>
                </a:solidFill>
              </a:rPr>
              <a:t> Post a Question</a:t>
            </a:r>
            <a:r>
              <a:rPr lang="en-US">
                <a:solidFill>
                  <a:prstClr val="black"/>
                </a:solidFill>
              </a:rPr>
              <a:t>.</a:t>
            </a:r>
          </a:p>
          <a:p>
            <a:pPr marL="746125"/>
            <a:r>
              <a:rPr kumimoji="0" lang="en-US" sz="2800" b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Note: </a:t>
            </a:r>
            <a:r>
              <a:rPr kumimoji="0" lang="en-US" sz="280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Post a Question </a:t>
            </a:r>
            <a:r>
              <a:rPr kumimoji="0" lang="en-US" sz="280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will be visible to</a:t>
            </a:r>
            <a:r>
              <a:rPr lang="en-US" sz="2800">
                <a:solidFill>
                  <a:prstClr val="black"/>
                </a:solidFill>
              </a:rPr>
              <a:t> all supplier</a:t>
            </a:r>
            <a:r>
              <a:rPr kumimoji="0" lang="en-US" sz="280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and </a:t>
            </a:r>
            <a:r>
              <a:rPr lang="en-US" sz="2800">
                <a:solidFill>
                  <a:prstClr val="black"/>
                </a:solidFill>
              </a:rPr>
              <a:t>the internal team</a:t>
            </a:r>
            <a:r>
              <a:rPr kumimoji="0" lang="en-US" sz="280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756000"/>
            <a:endParaRPr lang="en-US" sz="2800"/>
          </a:p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591025A-2BCD-1142-44F8-1DA4E77B0D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6499"/>
          <a:stretch>
            <a:fillRect/>
          </a:stretch>
        </p:blipFill>
        <p:spPr>
          <a:xfrm>
            <a:off x="1120321" y="4935391"/>
            <a:ext cx="10058400" cy="381822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4E1BD65-60DC-BAFC-85AE-62AE7D6254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749489" y="6423949"/>
            <a:ext cx="1633002" cy="33412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3C3962F-75B7-116D-E8FD-83B6E632E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02914" y="6758072"/>
            <a:ext cx="2105449" cy="44486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14F8E0C-55F2-8001-4A1A-4ED9039E22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227562" y="631669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AB0F4E2-FBF2-235E-B587-22FDDAAC6B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904401" y="670618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81566A-E744-2D72-7D7A-292C045FBE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9/24/2025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5B9E6C-C865-4906-4276-EACA38D6DE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DDB3AC-2808-4394-DED2-7EB062D902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752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461741-1CAC-9814-3A73-852F497E35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FE98AAF-12BF-B57F-B124-21769DF8B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Managing Sourcing Event Question and Answer (Q&amp;A) Board (Part 5 of 11)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02C2CC-21D3-C05A-70AC-3850CD19727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A0017ED-DFBF-ED36-2E09-5745E37424E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12"/>
            </a:pPr>
            <a:r>
              <a:rPr lang="en-US" dirty="0"/>
              <a:t>Enter </a:t>
            </a:r>
            <a:r>
              <a:rPr lang="en-US" b="1" dirty="0"/>
              <a:t>Subject*</a:t>
            </a:r>
            <a:r>
              <a:rPr lang="en-US" dirty="0"/>
              <a:t>.</a:t>
            </a:r>
          </a:p>
          <a:p>
            <a:pPr marL="74295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Note: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Complete all required fields marked with a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black star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*.</a:t>
            </a:r>
            <a:endParaRPr lang="en-US"/>
          </a:p>
          <a:p>
            <a:pPr marL="742950" indent="-742950">
              <a:buFont typeface="+mj-lt"/>
              <a:buAutoNum type="arabicPeriod" startAt="13"/>
            </a:pPr>
            <a:r>
              <a:rPr lang="en-US" dirty="0"/>
              <a:t>Enter</a:t>
            </a:r>
            <a:r>
              <a:rPr lang="en-US" b="1" dirty="0"/>
              <a:t> Question*</a:t>
            </a:r>
            <a:r>
              <a:rPr lang="en-US" dirty="0"/>
              <a:t>.</a:t>
            </a:r>
          </a:p>
          <a:p>
            <a:pPr marL="742950" indent="-742950">
              <a:buFont typeface="+mj-lt"/>
              <a:buAutoNum type="arabicPeriod" startAt="13"/>
            </a:pPr>
            <a:r>
              <a:rPr lang="en-US" dirty="0"/>
              <a:t>Enter</a:t>
            </a:r>
            <a:r>
              <a:rPr lang="en-US" b="1" dirty="0"/>
              <a:t> Answer*</a:t>
            </a:r>
            <a:r>
              <a:rPr lang="en-US" dirty="0"/>
              <a:t>.</a:t>
            </a:r>
          </a:p>
          <a:p>
            <a:pPr marL="742950" indent="-742950">
              <a:buFont typeface="+mj-lt"/>
              <a:buAutoNum type="arabicPeriod" startAt="13"/>
            </a:pPr>
            <a:r>
              <a:rPr lang="en-US" dirty="0"/>
              <a:t>Click</a:t>
            </a:r>
            <a:r>
              <a:rPr lang="en-US" b="1" dirty="0"/>
              <a:t> Select file </a:t>
            </a:r>
            <a:r>
              <a:rPr lang="en-US" dirty="0"/>
              <a:t>to add </a:t>
            </a:r>
            <a:r>
              <a:rPr lang="en-US" b="1" dirty="0"/>
              <a:t>Attachment</a:t>
            </a:r>
            <a:r>
              <a:rPr lang="en-US" dirty="0"/>
              <a:t>, if applicable.</a:t>
            </a:r>
          </a:p>
          <a:p>
            <a:pPr marL="742950" indent="-742950">
              <a:buFont typeface="+mj-lt"/>
              <a:buAutoNum type="arabicPeriod" startAt="13"/>
            </a:pPr>
            <a:r>
              <a:rPr lang="en-US" dirty="0">
                <a:solidFill>
                  <a:prstClr val="black"/>
                </a:solidFill>
              </a:rPr>
              <a:t>Click</a:t>
            </a:r>
            <a:r>
              <a:rPr lang="en-US" b="1" dirty="0">
                <a:solidFill>
                  <a:prstClr val="black"/>
                </a:solidFill>
              </a:rPr>
              <a:t> Post Question</a:t>
            </a:r>
            <a:r>
              <a:rPr lang="en-US" dirty="0">
                <a:solidFill>
                  <a:prstClr val="black"/>
                </a:solidFill>
              </a:rPr>
              <a:t>.</a:t>
            </a:r>
            <a:endParaRPr kumimoji="0" lang="en-US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56000"/>
            <a:endParaRPr lang="en-US" sz="2800" dirty="0"/>
          </a:p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3D73709-15F5-A22E-8D87-A6524840D9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8009" y="7150485"/>
            <a:ext cx="8229600" cy="783583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6E9316E-3EAF-D037-FC8C-EA7291C385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99124" y="8341418"/>
            <a:ext cx="4626476" cy="44264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7106C27-FEFD-63C3-545C-511ED3323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26633" y="8988625"/>
            <a:ext cx="2471059" cy="98540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16AC6DE-B3F4-658E-82DD-EECD89E1F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99124" y="11653345"/>
            <a:ext cx="2471059" cy="104135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E6B63B2-877C-32B1-1441-847BCF213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90894" y="13096942"/>
            <a:ext cx="5091304" cy="76742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7998866-6416-3988-FF0A-0471B9253B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36546" y="14341369"/>
            <a:ext cx="1596919" cy="42087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2ADC2B7-825D-2357-55E5-8308EB31B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359406" y="829849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3DD8570-9086-E3D4-6B77-A1D08DDA0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377993" y="925047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165F681-4855-A9F2-32FF-CC67AC62E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359406" y="1187064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2019A5D-6B74-9B56-DE95-F815422626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342254" y="1322889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73064D4-52CB-3EA9-3EE1-648FBF17F3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887906" y="1427461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64CC39-F53C-739F-4FAF-4727362B95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9/24/2025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D437BA-77B1-8BD8-9864-7E9FE01CA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C8F7BF-32B6-70B1-F4B3-D1584B4918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290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8448D-C2FF-C2A4-F3D6-D3A3314AC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1AB709D-B0AB-3591-C057-8EEA06E10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Managing Sourcing Event Question and Answer (Q&amp;A) Board (Part 6 of 11)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AE8ADC-79B8-CF9D-D102-0562AF95A2E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F5B9E0F-4A74-512B-2C9D-198D727825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17"/>
            </a:pPr>
            <a:r>
              <a:rPr lang="en-US"/>
              <a:t>Click </a:t>
            </a:r>
            <a:r>
              <a:rPr lang="en-US" b="1"/>
              <a:t>Submit Question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17"/>
            </a:pPr>
            <a:r>
              <a:rPr lang="en-US">
                <a:solidFill>
                  <a:prstClr val="black"/>
                </a:solidFill>
              </a:rPr>
              <a:t>Click</a:t>
            </a:r>
            <a:r>
              <a:rPr lang="en-US" b="1">
                <a:solidFill>
                  <a:prstClr val="black"/>
                </a:solidFill>
              </a:rPr>
              <a:t> Ask a Question</a:t>
            </a:r>
            <a:r>
              <a:rPr lang="en-US">
                <a:solidFill>
                  <a:prstClr val="black"/>
                </a:solidFill>
              </a:rPr>
              <a:t>.</a:t>
            </a:r>
          </a:p>
          <a:p>
            <a:pPr marL="746125"/>
            <a:r>
              <a:rPr kumimoji="0" lang="en-US" sz="2800" b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Note: </a:t>
            </a:r>
            <a:r>
              <a:rPr kumimoji="0" lang="en-US" sz="280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Use</a:t>
            </a:r>
            <a:r>
              <a:rPr kumimoji="0" lang="en-US" sz="2800" b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Ask a Question </a:t>
            </a:r>
            <a:r>
              <a:rPr kumimoji="0" lang="en-US" sz="280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send question</a:t>
            </a:r>
            <a:r>
              <a:rPr lang="en-US" sz="2800">
                <a:solidFill>
                  <a:prstClr val="black"/>
                </a:solidFill>
              </a:rPr>
              <a:t> to </a:t>
            </a:r>
            <a:r>
              <a:rPr kumimoji="0" lang="en-US" sz="280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specific </a:t>
            </a:r>
            <a:r>
              <a:rPr lang="en-US" sz="2800">
                <a:solidFill>
                  <a:prstClr val="black"/>
                </a:solidFill>
              </a:rPr>
              <a:t>supplier</a:t>
            </a:r>
            <a:r>
              <a:rPr kumimoji="0" lang="en-US" sz="280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(s). </a:t>
            </a:r>
          </a:p>
          <a:p>
            <a:pPr marL="756000"/>
            <a:endParaRPr lang="en-US" sz="2800"/>
          </a:p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7815B9A-3DFD-D111-D7FF-668C8B623C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7209"/>
          <a:stretch>
            <a:fillRect/>
          </a:stretch>
        </p:blipFill>
        <p:spPr>
          <a:xfrm>
            <a:off x="1093609" y="4972297"/>
            <a:ext cx="10058400" cy="378131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13099F4C-586D-CA55-F592-CE2E024DE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198028" y="628761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E3A1514-CEB6-E721-BE61-1920304CB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260016" y="710736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262DF28-5395-D8D5-2C44-930803353C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746668" y="6395442"/>
            <a:ext cx="1638303" cy="36458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C7224DF-BCA4-96FC-C09A-EED0E5DCFB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08656" y="7156029"/>
            <a:ext cx="2120602" cy="45130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353C75-0B2B-E2A4-4A39-6738AAD320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9/24/2025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041DF7-5BE7-02E3-4003-B00C916887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DE9411-F27A-D777-A6A9-C094523410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0509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04B3AB-B767-9E21-5EB0-7EAFA14F21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31D934C-EA3F-13E4-B455-4FBC15D00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Managing Sourcing Event Question and Answer (Q&amp;A) Board (Part 7 of 11)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C2F3A9-D581-ABA6-38E0-2A6E6CE750E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345E092-F1AF-B4C3-5E9D-A38F8ECE2F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19"/>
            </a:pPr>
            <a:r>
              <a:rPr lang="en-US"/>
              <a:t>Click </a:t>
            </a:r>
            <a:r>
              <a:rPr lang="en-US" b="1"/>
              <a:t>Edit</a:t>
            </a:r>
            <a:r>
              <a:rPr lang="en-US"/>
              <a:t> to add </a:t>
            </a:r>
            <a:r>
              <a:rPr lang="en-US" b="1"/>
              <a:t>Send To* </a:t>
            </a:r>
            <a:r>
              <a:rPr lang="en-US"/>
              <a:t>supplier. </a:t>
            </a:r>
          </a:p>
          <a:p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BF53409-4652-EC26-2CD4-7FE7AD031C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97"/>
          <a:stretch>
            <a:fillRect/>
          </a:stretch>
        </p:blipFill>
        <p:spPr>
          <a:xfrm>
            <a:off x="1093609" y="3680079"/>
            <a:ext cx="10058400" cy="418297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4598D2D1-AC94-4842-20F1-BBF0214AAC1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0"/>
            </a:pPr>
            <a:r>
              <a:rPr lang="en-US"/>
              <a:t>Check the applicable </a:t>
            </a:r>
            <a:r>
              <a:rPr lang="en-US" b="1"/>
              <a:t>Supplier </a:t>
            </a:r>
            <a:r>
              <a:rPr lang="en-US"/>
              <a:t>box(s).</a:t>
            </a:r>
          </a:p>
          <a:p>
            <a:pPr marL="742950" indent="-742950">
              <a:buFont typeface="+mj-lt"/>
              <a:buAutoNum type="arabicPeriod" startAt="20"/>
            </a:pPr>
            <a:r>
              <a:rPr lang="en-US"/>
              <a:t>Click </a:t>
            </a:r>
            <a:r>
              <a:rPr lang="en-US" b="1"/>
              <a:t>Done</a:t>
            </a:r>
            <a:r>
              <a:rPr lang="en-US"/>
              <a:t>. </a:t>
            </a:r>
          </a:p>
          <a:p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A81EFBA1-B7CF-52C3-7B56-AA3FF438D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0262" y="10385870"/>
            <a:ext cx="7315200" cy="493202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CE2C8C9-B542-4F3E-8B08-4D3912CFBE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51912" y="5108713"/>
            <a:ext cx="678087" cy="52677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95D1E06-CF29-783B-C767-A795A8390E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301655" y="12261568"/>
            <a:ext cx="333789" cy="169976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1589807-6A88-2DE1-F3E8-C916015040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353561" y="1431783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8C71B68-E4F7-3198-AC42-112AEAB7DE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11376" y="14868293"/>
            <a:ext cx="633011" cy="34197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5E67F9EA-8A7D-1BB5-BDAD-E309D72A80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753015" y="1286099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7D8A52-46DB-A8C1-073A-80D64A9B7F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9/24/2025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DC175A-B135-D56F-7FA2-BBEBAD499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5B284C-C362-DA00-2389-BFB3FEF274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1852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E5A3DA-7BAB-67C1-8B5B-81970C3F4F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D49E944-BCBC-B99E-5545-51584A198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Managing Sourcing Event Question and Answer (Q&amp;A) Board (Part 8 of 11)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7811258-324B-A02F-45D4-7B3FFC75CF9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7FEA089-9D15-2CBB-7E53-52D494D099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2"/>
            </a:pPr>
            <a:r>
              <a:rPr lang="en-US"/>
              <a:t>The </a:t>
            </a:r>
            <a:r>
              <a:rPr lang="en-US" b="1"/>
              <a:t>Send To* </a:t>
            </a:r>
            <a:r>
              <a:rPr lang="en-US"/>
              <a:t>field will auto-populate with selected supplier. </a:t>
            </a:r>
          </a:p>
          <a:p>
            <a:pPr marL="742950" indent="-742950">
              <a:buFont typeface="+mj-lt"/>
              <a:buAutoNum type="arabicPeriod" startAt="22"/>
            </a:pPr>
            <a:r>
              <a:rPr lang="en-US"/>
              <a:t>Enter </a:t>
            </a:r>
            <a:r>
              <a:rPr lang="en-US" b="1"/>
              <a:t>Subject*</a:t>
            </a:r>
            <a:r>
              <a:rPr lang="en-US"/>
              <a:t>.</a:t>
            </a:r>
            <a:endParaRPr lang="en-US" b="1"/>
          </a:p>
          <a:p>
            <a:pPr marL="742950" indent="-742950">
              <a:buFont typeface="+mj-lt"/>
              <a:buAutoNum type="arabicPeriod" startAt="22"/>
            </a:pPr>
            <a:r>
              <a:rPr lang="en-US"/>
              <a:t>Enter</a:t>
            </a:r>
            <a:r>
              <a:rPr lang="en-US" b="1"/>
              <a:t> Question*</a:t>
            </a:r>
            <a:r>
              <a:rPr lang="en-US"/>
              <a:t>.</a:t>
            </a:r>
            <a:endParaRPr lang="en-US" b="1"/>
          </a:p>
          <a:p>
            <a:pPr marL="742950" indent="-742950">
              <a:buFont typeface="+mj-lt"/>
              <a:buAutoNum type="arabicPeriod" startAt="22"/>
            </a:pPr>
            <a:r>
              <a:rPr lang="en-US"/>
              <a:t>Click</a:t>
            </a:r>
            <a:r>
              <a:rPr lang="en-US" b="1"/>
              <a:t> Select file </a:t>
            </a:r>
            <a:r>
              <a:rPr lang="en-US"/>
              <a:t>to add </a:t>
            </a:r>
            <a:r>
              <a:rPr lang="en-US" b="1"/>
              <a:t>Attachment</a:t>
            </a:r>
            <a:r>
              <a:rPr lang="en-US"/>
              <a:t>, as applicable.</a:t>
            </a:r>
          </a:p>
          <a:p>
            <a:pPr marL="742950" indent="-742950">
              <a:buFont typeface="+mj-lt"/>
              <a:buAutoNum type="arabicPeriod" startAt="22"/>
            </a:pPr>
            <a:r>
              <a:rPr lang="en-US">
                <a:solidFill>
                  <a:prstClr val="black"/>
                </a:solidFill>
              </a:rPr>
              <a:t>Click</a:t>
            </a:r>
            <a:r>
              <a:rPr lang="en-US" b="1">
                <a:solidFill>
                  <a:prstClr val="black"/>
                </a:solidFill>
              </a:rPr>
              <a:t> Submit Question</a:t>
            </a:r>
            <a:r>
              <a:rPr lang="en-US">
                <a:solidFill>
                  <a:prstClr val="black"/>
                </a:solidFill>
              </a:rPr>
              <a:t>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F50F682-C6A3-2F63-E772-706AD7E000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609" y="6996614"/>
            <a:ext cx="10058400" cy="719068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54D3B49-5A98-A351-76FF-9B947A420C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67694" y="9297576"/>
            <a:ext cx="5085906" cy="47063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CB50ABC-6015-BF1F-666A-2A7A0A2D3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67694" y="10051924"/>
            <a:ext cx="3134394" cy="124990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908965D-8E32-0F5A-505D-679F840EAD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67694" y="11848096"/>
            <a:ext cx="6198228" cy="89647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E61704E-05A0-09D1-B85E-234CC0D42F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24306" y="13381718"/>
            <a:ext cx="2229293" cy="5324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9A1E96F0-43CC-C129-9EFA-44CAD11F6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975666" y="1338171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26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F656F1F1-C8A6-37F9-EFF1-31C4C742D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107287" y="1204160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9C2158E-F61A-D108-5445-FFCBCFA5C3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119054" y="1044455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9AD819D3-9BE8-92A1-5998-8FC75658A3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119054" y="928342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082398-CB1B-9701-67C1-62C568A7A5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D3663F2-E720-93BD-EA26-A710B9737B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9/24/2025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C7F5B3-07AB-DA52-7FE0-0B45B42FD1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4793A90-B59D-1A7B-A95F-CD64106CAB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492488" y="833467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4EA8CB6-E06F-68ED-52CA-4814D58739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15682" y="8412681"/>
            <a:ext cx="594916" cy="47063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236171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7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dministrativ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55827e1-3cad-47df-a2cc-3bbe25ba25c0">
      <Terms xmlns="http://schemas.microsoft.com/office/infopath/2007/PartnerControls"/>
    </lcf76f155ced4ddcb4097134ff3c332f>
    <TaxCatchAll xmlns="1f6a4403-3194-4bb4-a459-db1dbbb51f9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EAE3A79BBFD64492F0113C7CC0E81F" ma:contentTypeVersion="12" ma:contentTypeDescription="Create a new document." ma:contentTypeScope="" ma:versionID="2d00a3bfb90a7342a919c30f384c47e3">
  <xsd:schema xmlns:xsd="http://www.w3.org/2001/XMLSchema" xmlns:xs="http://www.w3.org/2001/XMLSchema" xmlns:p="http://schemas.microsoft.com/office/2006/metadata/properties" xmlns:ns2="455827e1-3cad-47df-a2cc-3bbe25ba25c0" xmlns:ns3="1f6a4403-3194-4bb4-a459-db1dbbb51f9b" targetNamespace="http://schemas.microsoft.com/office/2006/metadata/properties" ma:root="true" ma:fieldsID="272850b15b7704d5af47cf7a72a578b9" ns2:_="" ns3:_="">
    <xsd:import namespace="455827e1-3cad-47df-a2cc-3bbe25ba25c0"/>
    <xsd:import namespace="1f6a4403-3194-4bb4-a459-db1dbbb51f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5827e1-3cad-47df-a2cc-3bbe25ba25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1b9b15-6ca2-435f-87bd-c880ab9116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6a4403-3194-4bb4-a459-db1dbbb51f9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289526b-6c3c-45fa-9c6d-2a29dee24c6f}" ma:internalName="TaxCatchAll" ma:showField="CatchAllData" ma:web="1f6a4403-3194-4bb4-a459-db1dbbb51f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55037ED-0B11-4449-BF81-C0D1539FFB91}">
  <ds:schemaRefs>
    <ds:schemaRef ds:uri="http://purl.org/dc/elements/1.1/"/>
    <ds:schemaRef ds:uri="http://schemas.microsoft.com/office/2006/documentManagement/types"/>
    <ds:schemaRef ds:uri="http://purl.org/dc/dcmitype/"/>
    <ds:schemaRef ds:uri="91b022cc-d96d-4c7a-a6ef-47af526da2c2"/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2006/metadata/properties"/>
    <ds:schemaRef ds:uri="http://schemas.microsoft.com/office/infopath/2007/PartnerControls"/>
    <ds:schemaRef ds:uri="8d5ae7cb-5eaa-45bd-87a9-9ecdfd4d7a10"/>
  </ds:schemaRefs>
</ds:datastoreItem>
</file>

<file path=customXml/itemProps2.xml><?xml version="1.0" encoding="utf-8"?>
<ds:datastoreItem xmlns:ds="http://schemas.openxmlformats.org/officeDocument/2006/customXml" ds:itemID="{65733F9D-6367-419F-83F4-21AB7AEC280C}"/>
</file>

<file path=customXml/itemProps3.xml><?xml version="1.0" encoding="utf-8"?>
<ds:datastoreItem xmlns:ds="http://schemas.openxmlformats.org/officeDocument/2006/customXml" ds:itemID="{D17FB6B5-495C-4BE2-9DC0-3AE005212118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512da10d-071b-4b94-8abc-9ec4044d1516}" enabled="0" method="" siteId="{512da10d-071b-4b94-8abc-9ec4044d151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741</Words>
  <Application>Microsoft Office PowerPoint</Application>
  <PresentationFormat>Custom</PresentationFormat>
  <Paragraphs>152</Paragraphs>
  <Slides>12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Job Aid Template</vt:lpstr>
      <vt:lpstr>1_Administrative</vt:lpstr>
      <vt:lpstr>Managing Sourcing Event  Question and Answer (Q&amp;A) Board</vt:lpstr>
      <vt:lpstr>Managing Sourcing Event Question and Answer (Q&amp;A) Board (Part 1 of 11)</vt:lpstr>
      <vt:lpstr>Managing Sourcing Event Question and Answer (Q&amp;A) Board (Part 2 of 11)</vt:lpstr>
      <vt:lpstr>Managing Sourcing Event Question and Answer (Q&amp;A) Board (Part 3 of 11)</vt:lpstr>
      <vt:lpstr>Managing Sourcing Event Question and Answer (Q&amp;A) Board (Part 4 of 11)</vt:lpstr>
      <vt:lpstr>Managing Sourcing Event Question and Answer (Q&amp;A) Board (Part 5 of 11)</vt:lpstr>
      <vt:lpstr>Managing Sourcing Event Question and Answer (Q&amp;A) Board (Part 6 of 11)</vt:lpstr>
      <vt:lpstr>Managing Sourcing Event Question and Answer (Q&amp;A) Board (Part 7 of 11)</vt:lpstr>
      <vt:lpstr>Managing Sourcing Event Question and Answer (Q&amp;A) Board (Part 8 of 11)</vt:lpstr>
      <vt:lpstr>Managing Sourcing Event Question and Answer (Q&amp;A) Board (Part 9 of 11)</vt:lpstr>
      <vt:lpstr>Managing Sourcing Event Question and Answer (Q&amp;A) Board (Part 10 of 11)</vt:lpstr>
      <vt:lpstr>Managing Sourcing Event Question and Answer (Q&amp;A) Board (Part 11 of 11)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Suite_Workstream_Title</dc:title>
  <dc:creator>Bennett, Sarah</dc:creator>
  <cp:lastModifiedBy>Navas, Andrea</cp:lastModifiedBy>
  <cp:revision>1</cp:revision>
  <cp:lastPrinted>2024-05-14T19:49:44Z</cp:lastPrinted>
  <dcterms:created xsi:type="dcterms:W3CDTF">2024-01-04T16:25:20Z</dcterms:created>
  <dcterms:modified xsi:type="dcterms:W3CDTF">2025-09-24T15:50:12Z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Enabled">
    <vt:lpwstr>true</vt:lpwstr>
  </property>
  <property fmtid="{D5CDD505-2E9C-101B-9397-08002B2CF9AE}" pid="3" name="MSIP_Label_ea60d57e-af5b-4752-ac57-3e4f28ca11dc_SetDate">
    <vt:lpwstr>2024-01-04T16:25:20Z</vt:lpwstr>
  </property>
  <property fmtid="{D5CDD505-2E9C-101B-9397-08002B2CF9AE}" pid="4" name="MSIP_Label_ea60d57e-af5b-4752-ac57-3e4f28ca11dc_Method">
    <vt:lpwstr>Standard</vt:lpwstr>
  </property>
  <property fmtid="{D5CDD505-2E9C-101B-9397-08002B2CF9AE}" pid="5" name="MSIP_Label_ea60d57e-af5b-4752-ac57-3e4f28ca11dc_Name">
    <vt:lpwstr>ea60d57e-af5b-4752-ac57-3e4f28ca11dc</vt:lpwstr>
  </property>
  <property fmtid="{D5CDD505-2E9C-101B-9397-08002B2CF9AE}" pid="6" name="MSIP_Label_ea60d57e-af5b-4752-ac57-3e4f28ca11dc_SiteId">
    <vt:lpwstr>36da45f1-dd2c-4d1f-af13-5abe46b99921</vt:lpwstr>
  </property>
  <property fmtid="{D5CDD505-2E9C-101B-9397-08002B2CF9AE}" pid="7" name="MSIP_Label_ea60d57e-af5b-4752-ac57-3e4f28ca11dc_ActionId">
    <vt:lpwstr>502715d2-dc1c-4686-9400-29020d63069a</vt:lpwstr>
  </property>
  <property fmtid="{D5CDD505-2E9C-101B-9397-08002B2CF9AE}" pid="8" name="MSIP_Label_ea60d57e-af5b-4752-ac57-3e4f28ca11dc_ContentBits">
    <vt:lpwstr>0</vt:lpwstr>
  </property>
  <property fmtid="{D5CDD505-2E9C-101B-9397-08002B2CF9AE}" pid="9" name="ContentTypeId">
    <vt:lpwstr>0x010100A8EAE3A79BBFD64492F0113C7CC0E81F</vt:lpwstr>
  </property>
  <property fmtid="{D5CDD505-2E9C-101B-9397-08002B2CF9AE}" pid="10" name="MediaServiceImageTags">
    <vt:lpwstr/>
  </property>
  <property fmtid="{D5CDD505-2E9C-101B-9397-08002B2CF9AE}" pid="11" name="ArticulateGUID">
    <vt:lpwstr>0F059CF3-CFC9-4288-9737-E258152CDA81</vt:lpwstr>
  </property>
  <property fmtid="{D5CDD505-2E9C-101B-9397-08002B2CF9AE}" pid="12" name="ArticulatePath">
    <vt:lpwstr>https://gets.sharepoint.com/sites/SAO_NextGen/End User Training Materials/4 Templates/Job Aid_Workstream_Template_Final</vt:lpwstr>
  </property>
</Properties>
</file>