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65" r:id="rId6"/>
    <p:sldId id="361" r:id="rId7"/>
    <p:sldId id="367" r:id="rId8"/>
    <p:sldId id="368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C1A60C49-7C29-73C3-1A30-B787DD752A19}" name="Robert, Margaret" initials="MR" userId="Robert, Margaret" providerId="None"/>
  <p188:author id="{B25ED058-408A-8F9E-6296-F3B27FF5C920}" name="Taylor, Matt" initials="TM" userId="S::matt.taylor@doas.ga.gov::6dfa03b7-4d81-4b57-91ec-850443a1413e" providerId="AD"/>
  <p188:author id="{2067D861-83EF-3D19-890D-D40E1191CC6E}" name="Wilcox, Joel" initials="JW" userId="S::joel.wilcox@doas.ga.gov::21224015-5a1b-4359-9ea3-ef6249ba0b36" providerId="AD"/>
  <p188:author id="{E8357768-72C4-0373-16C5-D0AD69410934}" name="Barfield, Chris" initials="CB" userId="S::chris.barfield@doas.ga.gov::bce30e8a-c9b2-4f0f-b373-c3216ae509e8" providerId="AD"/>
  <p188:author id="{F94FB268-4EB0-26A1-9FED-9A9B05C4B15C}" name="McClester, Ryan" initials="RM" userId="S::ryan.mcclester@sao.ga.gov::5f0298cf-8456-4577-8b9b-8f3379c01079" providerId="AD"/>
  <p188:author id="{74AB1B6C-BE25-544B-AFA3-521C1F4686BA}" name="Farmer, Ann" initials="AF" userId="S::Ann.Farmer@sao.ga.gov::30a3a3e6-9249-4217-b8cc-bd1218a1f658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70290D-1838-9341-45EE-089B0F052D7B}" v="5" dt="2025-12-17T16:29:53.131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581" y="-16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s, Jennie" userId="66c45bf2-0083-4548-95d6-5ffc8dfba949" providerId="ADAL" clId="{AB66FAFA-73F8-44E4-B0CD-31AA7FFB9CF3}"/>
    <pc:docChg chg="modSld">
      <pc:chgData name="Adams, Jennie" userId="66c45bf2-0083-4548-95d6-5ffc8dfba949" providerId="ADAL" clId="{AB66FAFA-73F8-44E4-B0CD-31AA7FFB9CF3}" dt="2025-12-17T17:38:24.854" v="61" actId="1036"/>
      <pc:docMkLst>
        <pc:docMk/>
      </pc:docMkLst>
      <pc:sldChg chg="modSp mod">
        <pc:chgData name="Adams, Jennie" userId="66c45bf2-0083-4548-95d6-5ffc8dfba949" providerId="ADAL" clId="{AB66FAFA-73F8-44E4-B0CD-31AA7FFB9CF3}" dt="2025-12-17T17:38:24.854" v="61" actId="1036"/>
        <pc:sldMkLst>
          <pc:docMk/>
          <pc:sldMk cId="1985498403" sldId="361"/>
        </pc:sldMkLst>
        <pc:spChg chg="mod">
          <ac:chgData name="Adams, Jennie" userId="66c45bf2-0083-4548-95d6-5ffc8dfba949" providerId="ADAL" clId="{AB66FAFA-73F8-44E4-B0CD-31AA7FFB9CF3}" dt="2025-12-17T17:11:11.244" v="18" actId="1037"/>
          <ac:spMkLst>
            <pc:docMk/>
            <pc:sldMk cId="1985498403" sldId="361"/>
            <ac:spMk id="9" creationId="{E02CF774-E08E-C1D8-552C-684AAC0CF99A}"/>
          </ac:spMkLst>
        </pc:spChg>
        <pc:spChg chg="mod">
          <ac:chgData name="Adams, Jennie" userId="66c45bf2-0083-4548-95d6-5ffc8dfba949" providerId="ADAL" clId="{AB66FAFA-73F8-44E4-B0CD-31AA7FFB9CF3}" dt="2025-12-17T17:38:24.854" v="61" actId="1036"/>
          <ac:spMkLst>
            <pc:docMk/>
            <pc:sldMk cId="1985498403" sldId="361"/>
            <ac:spMk id="11" creationId="{5B1AF5AE-9CB4-4710-DCE8-03246C9D7F51}"/>
          </ac:spMkLst>
        </pc:spChg>
        <pc:spChg chg="mod">
          <ac:chgData name="Adams, Jennie" userId="66c45bf2-0083-4548-95d6-5ffc8dfba949" providerId="ADAL" clId="{AB66FAFA-73F8-44E4-B0CD-31AA7FFB9CF3}" dt="2025-12-17T17:10:47.076" v="13" actId="1037"/>
          <ac:spMkLst>
            <pc:docMk/>
            <pc:sldMk cId="1985498403" sldId="361"/>
            <ac:spMk id="12" creationId="{242B542C-944D-60AF-05CF-6603F4104589}"/>
          </ac:spMkLst>
        </pc:spChg>
        <pc:spChg chg="mod">
          <ac:chgData name="Adams, Jennie" userId="66c45bf2-0083-4548-95d6-5ffc8dfba949" providerId="ADAL" clId="{AB66FAFA-73F8-44E4-B0CD-31AA7FFB9CF3}" dt="2025-12-17T17:10:25.536" v="7" actId="1076"/>
          <ac:spMkLst>
            <pc:docMk/>
            <pc:sldMk cId="1985498403" sldId="361"/>
            <ac:spMk id="14" creationId="{1E658C0B-1121-71DB-BF6A-AEB73D14827B}"/>
          </ac:spMkLst>
        </pc:spChg>
        <pc:spChg chg="mod">
          <ac:chgData name="Adams, Jennie" userId="66c45bf2-0083-4548-95d6-5ffc8dfba949" providerId="ADAL" clId="{AB66FAFA-73F8-44E4-B0CD-31AA7FFB9CF3}" dt="2025-12-17T17:11:04.276" v="15" actId="1076"/>
          <ac:spMkLst>
            <pc:docMk/>
            <pc:sldMk cId="1985498403" sldId="361"/>
            <ac:spMk id="15" creationId="{773141FF-68ED-71D2-369D-CA142631F80A}"/>
          </ac:spMkLst>
        </pc:spChg>
        <pc:spChg chg="mod">
          <ac:chgData name="Adams, Jennie" userId="66c45bf2-0083-4548-95d6-5ffc8dfba949" providerId="ADAL" clId="{AB66FAFA-73F8-44E4-B0CD-31AA7FFB9CF3}" dt="2025-12-17T17:11:16.307" v="19" actId="1076"/>
          <ac:spMkLst>
            <pc:docMk/>
            <pc:sldMk cId="1985498403" sldId="361"/>
            <ac:spMk id="16" creationId="{D8C39DD9-CC5C-0F51-5A2F-42431C9CAC8C}"/>
          </ac:spMkLst>
        </pc:spChg>
        <pc:spChg chg="mod">
          <ac:chgData name="Adams, Jennie" userId="66c45bf2-0083-4548-95d6-5ffc8dfba949" providerId="ADAL" clId="{AB66FAFA-73F8-44E4-B0CD-31AA7FFB9CF3}" dt="2025-12-17T17:11:22.446" v="20" actId="1076"/>
          <ac:spMkLst>
            <pc:docMk/>
            <pc:sldMk cId="1985498403" sldId="361"/>
            <ac:spMk id="21" creationId="{2315D3DA-2FFD-A0DA-41AE-042A8E9ECD63}"/>
          </ac:spMkLst>
        </pc:spChg>
        <pc:picChg chg="mod">
          <ac:chgData name="Adams, Jennie" userId="66c45bf2-0083-4548-95d6-5ffc8dfba949" providerId="ADAL" clId="{AB66FAFA-73F8-44E4-B0CD-31AA7FFB9CF3}" dt="2025-12-17T17:38:17.446" v="60" actId="14100"/>
          <ac:picMkLst>
            <pc:docMk/>
            <pc:sldMk cId="1985498403" sldId="361"/>
            <ac:picMk id="19" creationId="{8F3C1550-437D-278D-A476-AAD4A74992F4}"/>
          </ac:picMkLst>
        </pc:picChg>
        <pc:picChg chg="mod">
          <ac:chgData name="Adams, Jennie" userId="66c45bf2-0083-4548-95d6-5ffc8dfba949" providerId="ADAL" clId="{AB66FAFA-73F8-44E4-B0CD-31AA7FFB9CF3}" dt="2025-12-17T17:11:01.668" v="14" actId="1076"/>
          <ac:picMkLst>
            <pc:docMk/>
            <pc:sldMk cId="1985498403" sldId="361"/>
            <ac:picMk id="20" creationId="{74780A2E-0045-7D09-AA5F-38D325C4B836}"/>
          </ac:picMkLst>
        </pc:picChg>
      </pc:sldChg>
      <pc:sldChg chg="modSp mod">
        <pc:chgData name="Adams, Jennie" userId="66c45bf2-0083-4548-95d6-5ffc8dfba949" providerId="ADAL" clId="{AB66FAFA-73F8-44E4-B0CD-31AA7FFB9CF3}" dt="2025-12-17T17:13:38.720" v="52" actId="14100"/>
        <pc:sldMkLst>
          <pc:docMk/>
          <pc:sldMk cId="2529097494" sldId="365"/>
        </pc:sldMkLst>
        <pc:spChg chg="mod">
          <ac:chgData name="Adams, Jennie" userId="66c45bf2-0083-4548-95d6-5ffc8dfba949" providerId="ADAL" clId="{AB66FAFA-73F8-44E4-B0CD-31AA7FFB9CF3}" dt="2025-12-17T17:13:38.720" v="52" actId="14100"/>
          <ac:spMkLst>
            <pc:docMk/>
            <pc:sldMk cId="2529097494" sldId="365"/>
            <ac:spMk id="6" creationId="{11A325F9-DCFC-2886-9462-28EC4767A2A5}"/>
          </ac:spMkLst>
        </pc:spChg>
      </pc:sldChg>
      <pc:sldChg chg="modSp mod">
        <pc:chgData name="Adams, Jennie" userId="66c45bf2-0083-4548-95d6-5ffc8dfba949" providerId="ADAL" clId="{AB66FAFA-73F8-44E4-B0CD-31AA7FFB9CF3}" dt="2025-12-17T17:37:33.939" v="56" actId="20577"/>
        <pc:sldMkLst>
          <pc:docMk/>
          <pc:sldMk cId="3114366395" sldId="367"/>
        </pc:sldMkLst>
        <pc:spChg chg="mod">
          <ac:chgData name="Adams, Jennie" userId="66c45bf2-0083-4548-95d6-5ffc8dfba949" providerId="ADAL" clId="{AB66FAFA-73F8-44E4-B0CD-31AA7FFB9CF3}" dt="2025-12-17T17:12:17.806" v="34" actId="1076"/>
          <ac:spMkLst>
            <pc:docMk/>
            <pc:sldMk cId="3114366395" sldId="367"/>
            <ac:spMk id="9" creationId="{E47B2B37-5BCC-6F2B-DE27-9185A2355C4C}"/>
          </ac:spMkLst>
        </pc:spChg>
        <pc:spChg chg="mod">
          <ac:chgData name="Adams, Jennie" userId="66c45bf2-0083-4548-95d6-5ffc8dfba949" providerId="ADAL" clId="{AB66FAFA-73F8-44E4-B0CD-31AA7FFB9CF3}" dt="2025-12-17T17:12:02.978" v="30" actId="1076"/>
          <ac:spMkLst>
            <pc:docMk/>
            <pc:sldMk cId="3114366395" sldId="367"/>
            <ac:spMk id="10" creationId="{A9227D4B-408D-3E07-D129-DDDC08ACF27F}"/>
          </ac:spMkLst>
        </pc:spChg>
        <pc:spChg chg="mod">
          <ac:chgData name="Adams, Jennie" userId="66c45bf2-0083-4548-95d6-5ffc8dfba949" providerId="ADAL" clId="{AB66FAFA-73F8-44E4-B0CD-31AA7FFB9CF3}" dt="2025-12-17T17:12:22.868" v="35" actId="1076"/>
          <ac:spMkLst>
            <pc:docMk/>
            <pc:sldMk cId="3114366395" sldId="367"/>
            <ac:spMk id="11" creationId="{6F5320A8-7BFA-D892-0484-62284D7E5DBA}"/>
          </ac:spMkLst>
        </pc:spChg>
        <pc:spChg chg="mod">
          <ac:chgData name="Adams, Jennie" userId="66c45bf2-0083-4548-95d6-5ffc8dfba949" providerId="ADAL" clId="{AB66FAFA-73F8-44E4-B0CD-31AA7FFB9CF3}" dt="2025-12-17T17:37:30.100" v="55" actId="20577"/>
          <ac:spMkLst>
            <pc:docMk/>
            <pc:sldMk cId="3114366395" sldId="367"/>
            <ac:spMk id="12" creationId="{CA3AC6A9-542B-440C-6940-A3AECB66A09A}"/>
          </ac:spMkLst>
        </pc:spChg>
        <pc:spChg chg="mod">
          <ac:chgData name="Adams, Jennie" userId="66c45bf2-0083-4548-95d6-5ffc8dfba949" providerId="ADAL" clId="{AB66FAFA-73F8-44E4-B0CD-31AA7FFB9CF3}" dt="2025-12-17T17:37:33.939" v="56" actId="20577"/>
          <ac:spMkLst>
            <pc:docMk/>
            <pc:sldMk cId="3114366395" sldId="367"/>
            <ac:spMk id="13" creationId="{445F3E0F-2493-38C4-E361-BF179735DF4C}"/>
          </ac:spMkLst>
        </pc:spChg>
        <pc:spChg chg="mod">
          <ac:chgData name="Adams, Jennie" userId="66c45bf2-0083-4548-95d6-5ffc8dfba949" providerId="ADAL" clId="{AB66FAFA-73F8-44E4-B0CD-31AA7FFB9CF3}" dt="2025-12-17T17:12:25.594" v="36" actId="1076"/>
          <ac:spMkLst>
            <pc:docMk/>
            <pc:sldMk cId="3114366395" sldId="367"/>
            <ac:spMk id="18" creationId="{A50D3960-8BBB-FE3D-17CF-5B4300C5346D}"/>
          </ac:spMkLst>
        </pc:spChg>
        <pc:picChg chg="mod">
          <ac:chgData name="Adams, Jennie" userId="66c45bf2-0083-4548-95d6-5ffc8dfba949" providerId="ADAL" clId="{AB66FAFA-73F8-44E4-B0CD-31AA7FFB9CF3}" dt="2025-12-17T17:11:59.270" v="29" actId="1076"/>
          <ac:picMkLst>
            <pc:docMk/>
            <pc:sldMk cId="3114366395" sldId="367"/>
            <ac:picMk id="7" creationId="{5818FE8D-FF75-F2D9-00F3-C606AC6F12A4}"/>
          </ac:picMkLst>
        </pc:picChg>
      </pc:sldChg>
      <pc:sldChg chg="modSp mod">
        <pc:chgData name="Adams, Jennie" userId="66c45bf2-0083-4548-95d6-5ffc8dfba949" providerId="ADAL" clId="{AB66FAFA-73F8-44E4-B0CD-31AA7FFB9CF3}" dt="2025-12-17T17:37:46.392" v="57" actId="11"/>
        <pc:sldMkLst>
          <pc:docMk/>
          <pc:sldMk cId="2385524625" sldId="368"/>
        </pc:sldMkLst>
        <pc:spChg chg="mod">
          <ac:chgData name="Adams, Jennie" userId="66c45bf2-0083-4548-95d6-5ffc8dfba949" providerId="ADAL" clId="{AB66FAFA-73F8-44E4-B0CD-31AA7FFB9CF3}" dt="2025-12-17T17:37:46.392" v="57" actId="11"/>
          <ac:spMkLst>
            <pc:docMk/>
            <pc:sldMk cId="2385524625" sldId="368"/>
            <ac:spMk id="6" creationId="{27149AE4-54B1-CDC3-3867-73A5BD2CD177}"/>
          </ac:spMkLst>
        </pc:spChg>
        <pc:spChg chg="mod">
          <ac:chgData name="Adams, Jennie" userId="66c45bf2-0083-4548-95d6-5ffc8dfba949" providerId="ADAL" clId="{AB66FAFA-73F8-44E4-B0CD-31AA7FFB9CF3}" dt="2025-12-17T17:12:56.364" v="47" actId="1037"/>
          <ac:spMkLst>
            <pc:docMk/>
            <pc:sldMk cId="2385524625" sldId="368"/>
            <ac:spMk id="9" creationId="{37056681-2F84-C299-B038-A952DAE509DB}"/>
          </ac:spMkLst>
        </pc:spChg>
        <pc:picChg chg="mod">
          <ac:chgData name="Adams, Jennie" userId="66c45bf2-0083-4548-95d6-5ffc8dfba949" providerId="ADAL" clId="{AB66FAFA-73F8-44E4-B0CD-31AA7FFB9CF3}" dt="2025-12-17T17:12:49.263" v="40" actId="1076"/>
          <ac:picMkLst>
            <pc:docMk/>
            <pc:sldMk cId="2385524625" sldId="368"/>
            <ac:picMk id="11" creationId="{08B5285D-539C-434B-F0CF-1A15B06D1DB7}"/>
          </ac:picMkLst>
        </pc:picChg>
      </pc:sldChg>
    </pc:docChg>
  </pc:docChgLst>
  <pc:docChgLst>
    <pc:chgData name="Adams, Jennie" userId="S::jennie.adams@doas.ga.gov::66c45bf2-0083-4548-95d6-5ffc8dfba949" providerId="AD" clId="Web-{8470290D-1838-9341-45EE-089B0F052D7B}"/>
    <pc:docChg chg="modSld">
      <pc:chgData name="Adams, Jennie" userId="S::jennie.adams@doas.ga.gov::66c45bf2-0083-4548-95d6-5ffc8dfba949" providerId="AD" clId="Web-{8470290D-1838-9341-45EE-089B0F052D7B}" dt="2025-12-17T16:29:53.131" v="4" actId="14100"/>
      <pc:docMkLst>
        <pc:docMk/>
      </pc:docMkLst>
      <pc:sldChg chg="modSp">
        <pc:chgData name="Adams, Jennie" userId="S::jennie.adams@doas.ga.gov::66c45bf2-0083-4548-95d6-5ffc8dfba949" providerId="AD" clId="Web-{8470290D-1838-9341-45EE-089B0F052D7B}" dt="2025-12-17T16:29:53.131" v="4" actId="14100"/>
        <pc:sldMkLst>
          <pc:docMk/>
          <pc:sldMk cId="1985498403" sldId="361"/>
        </pc:sldMkLst>
        <pc:spChg chg="mod">
          <ac:chgData name="Adams, Jennie" userId="S::jennie.adams@doas.ga.gov::66c45bf2-0083-4548-95d6-5ffc8dfba949" providerId="AD" clId="Web-{8470290D-1838-9341-45EE-089B0F052D7B}" dt="2025-12-17T16:29:40.240" v="2" actId="20577"/>
          <ac:spMkLst>
            <pc:docMk/>
            <pc:sldMk cId="1985498403" sldId="361"/>
            <ac:spMk id="6" creationId="{85B54B7A-A1C7-D38B-299B-6D1DCD65F7E0}"/>
          </ac:spMkLst>
        </pc:spChg>
        <pc:picChg chg="mod">
          <ac:chgData name="Adams, Jennie" userId="S::jennie.adams@doas.ga.gov::66c45bf2-0083-4548-95d6-5ffc8dfba949" providerId="AD" clId="Web-{8470290D-1838-9341-45EE-089B0F052D7B}" dt="2025-12-17T16:29:53.131" v="4" actId="14100"/>
          <ac:picMkLst>
            <pc:docMk/>
            <pc:sldMk cId="1985498403" sldId="361"/>
            <ac:picMk id="19" creationId="{8F3C1550-437D-278D-A476-AAD4A74992F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8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6D6C5D0-EAC7-8AB2-C4A5-9417730F672B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Mass Reopen </a:t>
            </a:r>
            <a:br>
              <a:rPr lang="en-US"/>
            </a:br>
            <a:r>
              <a:rPr lang="en-US"/>
              <a:t>Procurement Documents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10577" y="3576893"/>
            <a:ext cx="277084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atin typeface="Arial"/>
                <a:cs typeface="Arial"/>
              </a:rPr>
              <a:t>DESCRIPTION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2" y="4181004"/>
            <a:ext cx="10673935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the </a:t>
            </a:r>
            <a:r>
              <a:rPr lang="en-US" i="1" dirty="0">
                <a:latin typeface="Arial"/>
                <a:cs typeface="Arial"/>
              </a:rPr>
              <a:t>Procurement Operations Lead</a:t>
            </a:r>
            <a:r>
              <a:rPr lang="en-US" dirty="0">
                <a:latin typeface="Arial"/>
                <a:cs typeface="Arial"/>
              </a:rPr>
              <a:t> how to Mass Reopen Procurement Documents</a:t>
            </a:r>
            <a:r>
              <a:rPr lang="en-US" i="1" dirty="0"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57990"/>
          </a:xfrm>
        </p:spPr>
        <p:txBody>
          <a:bodyPr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 Reopen Procurement Documents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the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Click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Mass Reopen Procurement Documents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task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and select the required information.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>
                <a:solidFill>
                  <a:prstClr val="black"/>
                </a:solidFill>
              </a:rPr>
              <a:t>Click </a:t>
            </a:r>
            <a:r>
              <a:rPr lang="en-US" b="1">
                <a:solidFill>
                  <a:prstClr val="black"/>
                </a:solidFill>
              </a:rPr>
              <a:t>OK</a:t>
            </a:r>
            <a:r>
              <a:rPr lang="en-US">
                <a:solidFill>
                  <a:prstClr val="black"/>
                </a:solidFill>
              </a:rPr>
              <a:t>.</a:t>
            </a:r>
          </a:p>
          <a:p>
            <a:pPr marL="512763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400"/>
              <a:t>Reopening POs will re-obligate the PO impacting available budget.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64923" y="1260735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8932" y="13697146"/>
            <a:ext cx="1789823" cy="771525"/>
          </a:xfrm>
        </p:spPr>
        <p:txBody>
          <a:bodyPr/>
          <a:lstStyle/>
          <a:p>
            <a:r>
              <a:rPr lang="en-US"/>
              <a:t>Select Mass  Procurement Documents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/>
              <a:t>Mass Reopen Procurement Documents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/>
              <a:t>Verify Reopen Status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4780A2E-0045-7D09-AA5F-38D325C4B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08" y="11627647"/>
            <a:ext cx="6400800" cy="37858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3C1550-437D-278D-A476-AAD4A749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0309" y="4962521"/>
            <a:ext cx="10058400" cy="18928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Reopen Procurement Documents</a:t>
            </a:r>
            <a:br>
              <a:rPr lang="en-US"/>
            </a:br>
            <a:r>
              <a:rPr lang="en-US"/>
              <a:t>(Part 1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Enter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Mass Reopen Procurement Documents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in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Search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field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Select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Mass Reopen Procurement Documents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task.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Enter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the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Request Name</a:t>
            </a:r>
            <a:r>
              <a:rPr lang="en-US" dirty="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and select 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Company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or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Company Hierarchy</a:t>
            </a:r>
            <a:r>
              <a:rPr lang="en-US" dirty="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dirty="0">
                <a:latin typeface="Arial"/>
                <a:ea typeface="Aptos" panose="020B0004020202020204" pitchFamily="34" charset="0"/>
                <a:cs typeface="Arial"/>
              </a:rPr>
              <a:t>,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and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Document Type</a:t>
            </a:r>
            <a:r>
              <a:rPr lang="en-US" dirty="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dirty="0">
                <a:solidFill>
                  <a:prstClr val="black"/>
                </a:solidFill>
                <a:ea typeface="Aptos" panose="020B00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Enter the applicable selection criteria, then click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OK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AF5AE-9CB4-4710-DCE8-03246C9D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4958" y="5039299"/>
            <a:ext cx="6527185" cy="74415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2B542C-944D-60AF-05CF-6603F410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55653" y="51105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6C665-4C28-A960-8925-9173AA9C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3714" y="6053402"/>
            <a:ext cx="4937583" cy="74415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658C0B-1121-71DB-BF6A-AEB73D148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53587" y="61511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2CF774-E08E-C1D8-552C-684AAC0CF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8554" y="12015781"/>
            <a:ext cx="2091351" cy="1043954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73141FF-68ED-71D2-369D-CA142631F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52505" y="122726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C39DD9-CC5C-0F51-5A2F-42431C9CA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06116" y="1411376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15D3DA-2FFD-A0DA-41AE-042A8E9EC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2408" y="13362716"/>
            <a:ext cx="5983708" cy="205073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18FE8D-FF75-F2D9-00F3-C606AC6F1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39"/>
          <a:stretch/>
        </p:blipFill>
        <p:spPr>
          <a:xfrm>
            <a:off x="1523999" y="5384863"/>
            <a:ext cx="9144000" cy="97495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Reopen Procurement Documents</a:t>
            </a:r>
            <a:br>
              <a:rPr lang="en-US"/>
            </a:br>
            <a:r>
              <a:rPr lang="en-US"/>
              <a:t>(Part 2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Enter reason for mass reopen in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Memo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field.</a:t>
            </a:r>
          </a:p>
          <a:p>
            <a:pPr marL="742950" indent="-742950">
              <a:buAutoNum type="arabicPeriod" startAt="5"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Check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the applicable 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Business 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Documents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kumimoji="0" lang="en-US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box(s)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to 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reopen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lang="en-US" dirty="0">
              <a:solidFill>
                <a:prstClr val="black"/>
              </a:solidFill>
            </a:endParaRPr>
          </a:p>
          <a:p>
            <a:pPr marL="742950" indent="-742950">
              <a:buAutoNum type="arabicPeriod" startAt="5"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OK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0D3960-8BBB-FE3D-17CF-5B4300C53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96439" y="14453186"/>
            <a:ext cx="1713024" cy="52577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96439" y="12201317"/>
            <a:ext cx="781054" cy="167373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3AC6A9-542B-440C-6940-A3AECB66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47545" y="872315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5F3E0F-2493-38C4-E361-BF179735D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33647" y="1276386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227D4B-408D-3E07-D129-DDDC08ACF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7677" y="8528677"/>
            <a:ext cx="5277486" cy="93759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5320A8-7BFA-D892-0484-62284D7E5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47799" y="1437060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866A3-9F81-5491-30DC-973B616F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B5285D-539C-434B-F0CF-1A15B06D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3999" y="4944240"/>
            <a:ext cx="9144000" cy="33504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1E267F-42E2-D3EC-91B7-34756FED9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5BB5F-9DC4-E6A6-E610-3A158104A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94E94-9FEA-8C8B-5DBE-DFF76E682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B019A-90E2-FBAF-DBB9-0D66F322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Mass Reopen Procurement Documents</a:t>
            </a:r>
            <a:br>
              <a:rPr lang="en-US"/>
            </a:br>
            <a:r>
              <a:rPr lang="en-US"/>
              <a:t>(Part 3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149AE4-54B1-CDC3-3867-73A5BD2CD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41048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View the confirmation of Submission.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Once submitted, this request will go to APO/CUPO for approval.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6125" marR="0" lvl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Click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Details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more information about the submission.</a:t>
            </a:r>
          </a:p>
          <a:p>
            <a:pPr marL="746125" marR="0" lvl="0" indent="127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2800" dirty="0">
              <a:solidFill>
                <a:prstClr val="black"/>
              </a:solidFill>
            </a:endParaRPr>
          </a:p>
          <a:p>
            <a:pPr marL="746125" marR="0" lvl="0" indent="127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9E210-14C7-AB3B-F7DB-67C135F6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056681-2F84-C299-B038-A952DAE50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64800" y="7139223"/>
            <a:ext cx="2359350" cy="408858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E15735-4672-9D09-AB36-14C31B9B2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08035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1CF09C6A-3751-3017-1A01-C5CF0DD1D68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02520CF1-BDA6-ADB7-B268-79BE927E3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385AAD-5AC8-7410-54E6-CB81BEEA48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388443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completed mass reopen procurement documents.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5246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8BAA6025-0FE0-4F37-AD19-CF20349223C2}"/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schemas.openxmlformats.org/package/2006/metadata/core-properties"/>
    <ds:schemaRef ds:uri="http://purl.org/dc/dcmitype/"/>
    <ds:schemaRef ds:uri="8d5ae7cb-5eaa-45bd-87a9-9ecdfd4d7a10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91b022cc-d96d-4c7a-a6ef-47af526da2c2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254</Words>
  <Application>Microsoft Office PowerPoint</Application>
  <PresentationFormat>Custom</PresentationFormat>
  <Paragraphs>50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Job Aid Template</vt:lpstr>
      <vt:lpstr>1_Administrative</vt:lpstr>
      <vt:lpstr>Mass Reopen  Procurement Documents</vt:lpstr>
      <vt:lpstr>Mass Reopen Procurement Documents (Part 1 of 3)</vt:lpstr>
      <vt:lpstr>Mass Reopen Procurement Documents (Part 2 of 3)</vt:lpstr>
      <vt:lpstr>Mass Reopen Procurement Documents 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Adams, Jennie</cp:lastModifiedBy>
  <cp:revision>5</cp:revision>
  <cp:lastPrinted>2024-05-14T19:49:44Z</cp:lastPrinted>
  <dcterms:created xsi:type="dcterms:W3CDTF">2024-01-04T16:25:20Z</dcterms:created>
  <dcterms:modified xsi:type="dcterms:W3CDTF">2025-12-17T17:38:25Z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