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49" r:id="rId5"/>
  </p:sldMasterIdLst>
  <p:notesMasterIdLst>
    <p:notesMasterId r:id="rId16"/>
  </p:notesMasterIdLst>
  <p:sldIdLst>
    <p:sldId id="355" r:id="rId6"/>
    <p:sldId id="408" r:id="rId7"/>
    <p:sldId id="409" r:id="rId8"/>
    <p:sldId id="418" r:id="rId9"/>
    <p:sldId id="414" r:id="rId10"/>
    <p:sldId id="437" r:id="rId11"/>
    <p:sldId id="440" r:id="rId12"/>
    <p:sldId id="446" r:id="rId13"/>
    <p:sldId id="447" r:id="rId14"/>
    <p:sldId id="442" r:id="rId15"/>
  </p:sldIdLst>
  <p:sldSz cx="12192000" cy="16256000"/>
  <p:notesSz cx="7315200" cy="96012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0" userDrawn="1">
          <p15:clr>
            <a:srgbClr val="A4A3A4"/>
          </p15:clr>
        </p15:guide>
        <p15:guide id="2" pos="91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C9914-DD0F-D64D-F069-058C3312B5F8}" name="Johnson, Osborne" initials="JO" userId="S::osborne.johnson@doas.ga.gov::c08ee522-9c71-43c5-a31c-8862c49cc44e" providerId="AD"/>
  <p188:author id="{E87F8623-A379-6098-61F2-26B04AC11F27}" name="Robert, Margaret" initials="RM" userId="S::margaret.robert@doas.ga.gov::12041aa2-0403-44d7-9d26-37e7b7dcec26" providerId="AD"/>
  <p188:author id="{009D803D-F5EC-37AD-8E5C-2EF0EA8A12A3}" name="Williams-miller, Kimberly" initials="KW" userId="S::kimberly.williams-miller@sao.ga.gov::cb7207ec-d5e9-4dd6-9898-718506d4bc98" providerId="AD"/>
  <p188:author id="{85962F3F-1C78-67CE-6023-3987B0B6593D}" name="Sipe, Jamie" initials="JS" userId="S::jamie.sipe@sao.ga.gov::7135933e-2247-4fda-8566-f650ed1ae2f7" providerId="AD"/>
  <p188:author id="{F91B0641-7AD4-5A68-D1F4-7C9063A67663}" name="Swartout, Darcy" initials="SD" userId="S::dswartout@deloitte.com::bc7a7b0f-5bcf-46d3-acb2-99bb7206cb2b" providerId="AD"/>
  <p188:author id="{C1A60C49-7C29-73C3-1A30-B787DD752A19}" name="Robert, Margaret" initials="MR" userId="Robert, Margaret" providerId="None"/>
  <p188:author id="{B987ED60-8328-D44F-D018-344581673C94}" name="Navas, Andrea" initials="AN" userId="S::Andrea.Navas@doas.ga.gov::8ab5f365-19e7-467e-867f-923a8cab8b55" providerId="AD"/>
  <p188:author id="{F94FB268-4EB0-26A1-9FED-9A9B05C4B15C}" name="McClester, Ryan" initials="RM" userId="S::ryan.mcclester@sao.ga.gov::5f0298cf-8456-4577-8b9b-8f3379c01079" providerId="AD"/>
  <p188:author id="{FC165B7E-6612-1565-8121-E35A3BD6447F}" name="Andrea Navas" initials="AN" userId="S::andrea.navas@optisconsulting.com::a72d7f33-4676-4312-934e-962a564d49d7" providerId="AD"/>
  <p188:author id="{BFFD038E-6017-C843-98BD-7DB9884C9DDE}" name="Sipe, Jamie" initials="SJ" userId="S::jasipe@deloitte.com::5bc06a04-23d5-42bd-853b-0cd5205b0fa0" providerId="AD"/>
  <p188:author id="{73F38F98-CFE3-C091-9624-F277514DB3E8}" name="Andrea Navas" initials="AN" userId="S::andrea.navas_optisconsulting.com#ext#@gets.onmicrosoft.com::a296c1ff-ded4-4a10-8a82-09fce6e42500" providerId="AD"/>
  <p188:author id="{8B0F8EB6-02C8-CBE4-23D7-D1FDCF933FEB}" name="Morton, Kyle" initials="KM" userId="S::kyle.morton1@doas.ga.gov::175ef873-91c0-4e53-88c2-46ca026c92dc" providerId="AD"/>
  <p188:author id="{83484AD1-9D53-5B39-FDEA-F504A06A2B49}" name="Anna  Bobrovskaya" initials="" userId="S::anna.bobrovskaya@optisconsulting.com::f4b39805-eb08-4c84-8f3c-64880e8902b0" providerId="AD"/>
  <p188:author id="{FD85E0EA-3AC4-9257-F180-4C22B8128E29}" name="Large, Maggie" initials="LM" userId="S::maggie.large@sao.ga.gov::8b5d6b06-4913-445d-bd73-54f413e036c7" providerId="AD"/>
  <p188:author id="{0CEE8AF1-C248-A972-666E-9A72101DA29C}" name="Chapman, Mary" initials="CM" userId="S::mary.chapman@doas.ga.gov::c232ab18-707a-4ee1-8cf2-b056bec2e1ec" providerId="AD"/>
  <p188:author id="{2AFD9AF1-72FD-DABD-77A2-2F9C0E103930}" name="Bennett, Sarah" initials="BS" userId="S::sarabennett@deloitte.com::e3a7b89e-ccd3-495f-9a2d-e395c84ccd09" providerId="AD"/>
  <p188:author id="{3033C2F6-E6C9-0691-B99F-BAFE8E228662}" name="Swartout, Darcy" initials="DS" userId="S::darcy.swartout@sao.ga.gov::1c015fc4-41a8-4efb-8017-be6f6fc86c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424"/>
    <a:srgbClr val="FFFFFF"/>
    <a:srgbClr val="7030A0"/>
    <a:srgbClr val="3B1C5B"/>
    <a:srgbClr val="8D2B64"/>
    <a:srgbClr val="F738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8931A-5ACE-2EF7-C8DF-BC4AC359573D}" v="20" dt="2026-05-21T14:10:15.373"/>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2817" y="-369"/>
      </p:cViewPr>
      <p:guideLst>
        <p:guide orient="horz" pos="5120"/>
        <p:guide pos="91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i, Anna" userId="S::anna.randi@doas.ga.gov::7a741e9f-5716-4406-ad8f-1546a0125a35" providerId="AD" clId="Web-{3E88931A-5ACE-2EF7-C8DF-BC4AC359573D}"/>
    <pc:docChg chg="modSld">
      <pc:chgData name="Randi, Anna" userId="S::anna.randi@doas.ga.gov::7a741e9f-5716-4406-ad8f-1546a0125a35" providerId="AD" clId="Web-{3E88931A-5ACE-2EF7-C8DF-BC4AC359573D}" dt="2026-05-21T14:10:15.373" v="28" actId="20577"/>
      <pc:docMkLst>
        <pc:docMk/>
      </pc:docMkLst>
      <pc:sldChg chg="modSp">
        <pc:chgData name="Randi, Anna" userId="S::anna.randi@doas.ga.gov::7a741e9f-5716-4406-ad8f-1546a0125a35" providerId="AD" clId="Web-{3E88931A-5ACE-2EF7-C8DF-BC4AC359573D}" dt="2026-05-21T14:09:10.075" v="2" actId="20577"/>
        <pc:sldMkLst>
          <pc:docMk/>
          <pc:sldMk cId="2872434557" sldId="408"/>
        </pc:sldMkLst>
        <pc:spChg chg="mod">
          <ac:chgData name="Randi, Anna" userId="S::anna.randi@doas.ga.gov::7a741e9f-5716-4406-ad8f-1546a0125a35" providerId="AD" clId="Web-{3E88931A-5ACE-2EF7-C8DF-BC4AC359573D}" dt="2026-05-21T14:09:10.075" v="2" actId="20577"/>
          <ac:spMkLst>
            <pc:docMk/>
            <pc:sldMk cId="2872434557" sldId="408"/>
            <ac:spMk id="5" creationId="{92290C7B-1E2C-4C79-77FF-19FCB458722E}"/>
          </ac:spMkLst>
        </pc:spChg>
      </pc:sldChg>
      <pc:sldChg chg="modSp">
        <pc:chgData name="Randi, Anna" userId="S::anna.randi@doas.ga.gov::7a741e9f-5716-4406-ad8f-1546a0125a35" providerId="AD" clId="Web-{3E88931A-5ACE-2EF7-C8DF-BC4AC359573D}" dt="2026-05-21T14:09:19.325" v="6" actId="20577"/>
        <pc:sldMkLst>
          <pc:docMk/>
          <pc:sldMk cId="2593318646" sldId="409"/>
        </pc:sldMkLst>
        <pc:spChg chg="mod">
          <ac:chgData name="Randi, Anna" userId="S::anna.randi@doas.ga.gov::7a741e9f-5716-4406-ad8f-1546a0125a35" providerId="AD" clId="Web-{3E88931A-5ACE-2EF7-C8DF-BC4AC359573D}" dt="2026-05-21T14:09:19.325" v="6" actId="20577"/>
          <ac:spMkLst>
            <pc:docMk/>
            <pc:sldMk cId="2593318646" sldId="409"/>
            <ac:spMk id="5" creationId="{07A38923-F4F5-DE56-68D8-2D5D518941C5}"/>
          </ac:spMkLst>
        </pc:spChg>
      </pc:sldChg>
      <pc:sldChg chg="modSp">
        <pc:chgData name="Randi, Anna" userId="S::anna.randi@doas.ga.gov::7a741e9f-5716-4406-ad8f-1546a0125a35" providerId="AD" clId="Web-{3E88931A-5ACE-2EF7-C8DF-BC4AC359573D}" dt="2026-05-21T14:09:32.825" v="12" actId="20577"/>
        <pc:sldMkLst>
          <pc:docMk/>
          <pc:sldMk cId="1095831267" sldId="414"/>
        </pc:sldMkLst>
        <pc:spChg chg="mod">
          <ac:chgData name="Randi, Anna" userId="S::anna.randi@doas.ga.gov::7a741e9f-5716-4406-ad8f-1546a0125a35" providerId="AD" clId="Web-{3E88931A-5ACE-2EF7-C8DF-BC4AC359573D}" dt="2026-05-21T14:09:32.825" v="12" actId="20577"/>
          <ac:spMkLst>
            <pc:docMk/>
            <pc:sldMk cId="1095831267" sldId="414"/>
            <ac:spMk id="5" creationId="{F55467ED-EE09-4CED-7E39-6EDE7CF49C15}"/>
          </ac:spMkLst>
        </pc:spChg>
      </pc:sldChg>
      <pc:sldChg chg="modSp">
        <pc:chgData name="Randi, Anna" userId="S::anna.randi@doas.ga.gov::7a741e9f-5716-4406-ad8f-1546a0125a35" providerId="AD" clId="Web-{3E88931A-5ACE-2EF7-C8DF-BC4AC359573D}" dt="2026-05-21T14:09:27.107" v="9" actId="20577"/>
        <pc:sldMkLst>
          <pc:docMk/>
          <pc:sldMk cId="3654868931" sldId="418"/>
        </pc:sldMkLst>
        <pc:spChg chg="mod">
          <ac:chgData name="Randi, Anna" userId="S::anna.randi@doas.ga.gov::7a741e9f-5716-4406-ad8f-1546a0125a35" providerId="AD" clId="Web-{3E88931A-5ACE-2EF7-C8DF-BC4AC359573D}" dt="2026-05-21T14:09:27.107" v="9" actId="20577"/>
          <ac:spMkLst>
            <pc:docMk/>
            <pc:sldMk cId="3654868931" sldId="418"/>
            <ac:spMk id="5" creationId="{94BEA660-48EC-9BEA-D3C2-922AF1B382E2}"/>
          </ac:spMkLst>
        </pc:spChg>
      </pc:sldChg>
      <pc:sldChg chg="modSp">
        <pc:chgData name="Randi, Anna" userId="S::anna.randi@doas.ga.gov::7a741e9f-5716-4406-ad8f-1546a0125a35" providerId="AD" clId="Web-{3E88931A-5ACE-2EF7-C8DF-BC4AC359573D}" dt="2026-05-21T14:09:35.950" v="15" actId="20577"/>
        <pc:sldMkLst>
          <pc:docMk/>
          <pc:sldMk cId="395797149" sldId="437"/>
        </pc:sldMkLst>
        <pc:spChg chg="mod">
          <ac:chgData name="Randi, Anna" userId="S::anna.randi@doas.ga.gov::7a741e9f-5716-4406-ad8f-1546a0125a35" providerId="AD" clId="Web-{3E88931A-5ACE-2EF7-C8DF-BC4AC359573D}" dt="2026-05-21T14:09:35.950" v="15" actId="20577"/>
          <ac:spMkLst>
            <pc:docMk/>
            <pc:sldMk cId="395797149" sldId="437"/>
            <ac:spMk id="5" creationId="{08EE6CE1-DA55-0A9D-96C3-F869FAACB0B2}"/>
          </ac:spMkLst>
        </pc:spChg>
      </pc:sldChg>
      <pc:sldChg chg="modSp">
        <pc:chgData name="Randi, Anna" userId="S::anna.randi@doas.ga.gov::7a741e9f-5716-4406-ad8f-1546a0125a35" providerId="AD" clId="Web-{3E88931A-5ACE-2EF7-C8DF-BC4AC359573D}" dt="2026-05-21T14:09:40.466" v="18" actId="20577"/>
        <pc:sldMkLst>
          <pc:docMk/>
          <pc:sldMk cId="3178496453" sldId="440"/>
        </pc:sldMkLst>
        <pc:spChg chg="mod">
          <ac:chgData name="Randi, Anna" userId="S::anna.randi@doas.ga.gov::7a741e9f-5716-4406-ad8f-1546a0125a35" providerId="AD" clId="Web-{3E88931A-5ACE-2EF7-C8DF-BC4AC359573D}" dt="2026-05-21T14:09:40.466" v="18" actId="20577"/>
          <ac:spMkLst>
            <pc:docMk/>
            <pc:sldMk cId="3178496453" sldId="440"/>
            <ac:spMk id="5" creationId="{657468F7-DBA1-CCD2-0DC2-227430FED9DF}"/>
          </ac:spMkLst>
        </pc:spChg>
      </pc:sldChg>
      <pc:sldChg chg="modSp">
        <pc:chgData name="Randi, Anna" userId="S::anna.randi@doas.ga.gov::7a741e9f-5716-4406-ad8f-1546a0125a35" providerId="AD" clId="Web-{3E88931A-5ACE-2EF7-C8DF-BC4AC359573D}" dt="2026-05-21T14:10:15.373" v="28" actId="20577"/>
        <pc:sldMkLst>
          <pc:docMk/>
          <pc:sldMk cId="774213308" sldId="442"/>
        </pc:sldMkLst>
        <pc:spChg chg="mod">
          <ac:chgData name="Randi, Anna" userId="S::anna.randi@doas.ga.gov::7a741e9f-5716-4406-ad8f-1546a0125a35" providerId="AD" clId="Web-{3E88931A-5ACE-2EF7-C8DF-BC4AC359573D}" dt="2026-05-21T14:10:15.373" v="28" actId="20577"/>
          <ac:spMkLst>
            <pc:docMk/>
            <pc:sldMk cId="774213308" sldId="442"/>
            <ac:spMk id="5" creationId="{FE3359AE-C411-FBD0-7F21-BE03BE9C80AA}"/>
          </ac:spMkLst>
        </pc:spChg>
      </pc:sldChg>
      <pc:sldChg chg="modSp">
        <pc:chgData name="Randi, Anna" userId="S::anna.randi@doas.ga.gov::7a741e9f-5716-4406-ad8f-1546a0125a35" providerId="AD" clId="Web-{3E88931A-5ACE-2EF7-C8DF-BC4AC359573D}" dt="2026-05-21T14:09:48.966" v="20" actId="20577"/>
        <pc:sldMkLst>
          <pc:docMk/>
          <pc:sldMk cId="227871973" sldId="446"/>
        </pc:sldMkLst>
        <pc:spChg chg="mod">
          <ac:chgData name="Randi, Anna" userId="S::anna.randi@doas.ga.gov::7a741e9f-5716-4406-ad8f-1546a0125a35" providerId="AD" clId="Web-{3E88931A-5ACE-2EF7-C8DF-BC4AC359573D}" dt="2026-05-21T14:09:48.966" v="20" actId="20577"/>
          <ac:spMkLst>
            <pc:docMk/>
            <pc:sldMk cId="227871973" sldId="446"/>
            <ac:spMk id="5" creationId="{8AC3FC99-78DC-1719-82C2-EA6F7AA67019}"/>
          </ac:spMkLst>
        </pc:spChg>
      </pc:sldChg>
      <pc:sldChg chg="modSp">
        <pc:chgData name="Randi, Anna" userId="S::anna.randi@doas.ga.gov::7a741e9f-5716-4406-ad8f-1546a0125a35" providerId="AD" clId="Web-{3E88931A-5ACE-2EF7-C8DF-BC4AC359573D}" dt="2026-05-21T14:09:54.185" v="22" actId="20577"/>
        <pc:sldMkLst>
          <pc:docMk/>
          <pc:sldMk cId="2761964169" sldId="447"/>
        </pc:sldMkLst>
        <pc:spChg chg="mod">
          <ac:chgData name="Randi, Anna" userId="S::anna.randi@doas.ga.gov::7a741e9f-5716-4406-ad8f-1546a0125a35" providerId="AD" clId="Web-{3E88931A-5ACE-2EF7-C8DF-BC4AC359573D}" dt="2026-05-21T14:09:54.185" v="22" actId="20577"/>
          <ac:spMkLst>
            <pc:docMk/>
            <pc:sldMk cId="2761964169" sldId="447"/>
            <ac:spMk id="5" creationId="{E1400847-A81F-2479-68BA-DA18AB8C2A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3D99ADA-6A33-48C2-AFB3-0384CD572718}" type="datetimeFigureOut">
              <a:rPr lang="en-US" smtClean="0"/>
              <a:t>5/21/2026</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8F99EE-B2D2-41D4-83DE-2320E59029E6}" type="slidenum">
              <a:rPr lang="en-US" smtClean="0"/>
              <a:t>‹#›</a:t>
            </a:fld>
            <a:endParaRPr lang="en-US"/>
          </a:p>
        </p:txBody>
      </p:sp>
    </p:spTree>
    <p:extLst>
      <p:ext uri="{BB962C8B-B14F-4D97-AF65-F5344CB8AC3E}">
        <p14:creationId xmlns:p14="http://schemas.microsoft.com/office/powerpoint/2010/main" val="217016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3</a:t>
            </a:fld>
            <a:endParaRPr lang="en-US"/>
          </a:p>
        </p:txBody>
      </p:sp>
    </p:spTree>
    <p:extLst>
      <p:ext uri="{BB962C8B-B14F-4D97-AF65-F5344CB8AC3E}">
        <p14:creationId xmlns:p14="http://schemas.microsoft.com/office/powerpoint/2010/main" val="288471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marL="228600" indent="-228600" algn="l">
              <a:buAutoNum type="alphaLcPeriod"/>
            </a:pPr>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buNone/>
            </a:pPr>
            <a:br>
              <a:rPr lang="en-CA"/>
            </a:b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algn="l">
              <a:buNone/>
            </a:pPr>
            <a:endParaRPr lang="en-CA" b="0" i="0" u="none" strike="noStrike">
              <a:solidFill>
                <a:srgbClr val="000000"/>
              </a:solidFill>
              <a:effectLst/>
              <a:latin typeface="Arial" panose="020B0604020202020204" pitchFamily="34" charset="0"/>
            </a:endParaRPr>
          </a:p>
          <a:p>
            <a:pPr algn="l"/>
            <a:endParaRPr lang="en-CA" b="0" i="0" u="none" strike="noStrike">
              <a:solidFill>
                <a:srgbClr val="000000"/>
              </a:solidFill>
              <a:effectLst/>
              <a:latin typeface="Arial" panose="020B0604020202020204" pitchFamily="34" charset="0"/>
            </a:endParaRPr>
          </a:p>
          <a:p>
            <a:pPr marL="285750" indent="-285750" algn="l">
              <a:buAutoNum type="romanLcPeriod"/>
            </a:pPr>
            <a:endParaRPr lang="en-CA" b="0"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4</a:t>
            </a:fld>
            <a:endParaRPr lang="en-US"/>
          </a:p>
        </p:txBody>
      </p:sp>
    </p:spTree>
    <p:extLst>
      <p:ext uri="{BB962C8B-B14F-4D97-AF65-F5344CB8AC3E}">
        <p14:creationId xmlns:p14="http://schemas.microsoft.com/office/powerpoint/2010/main" val="1013614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6</a:t>
            </a:fld>
            <a:endParaRPr lang="en-US"/>
          </a:p>
        </p:txBody>
      </p:sp>
    </p:spTree>
    <p:extLst>
      <p:ext uri="{BB962C8B-B14F-4D97-AF65-F5344CB8AC3E}">
        <p14:creationId xmlns:p14="http://schemas.microsoft.com/office/powerpoint/2010/main" val="376657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7</a:t>
            </a:fld>
            <a:endParaRPr lang="en-US"/>
          </a:p>
        </p:txBody>
      </p:sp>
    </p:spTree>
    <p:extLst>
      <p:ext uri="{BB962C8B-B14F-4D97-AF65-F5344CB8AC3E}">
        <p14:creationId xmlns:p14="http://schemas.microsoft.com/office/powerpoint/2010/main" val="161004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83BA-FD01-9CAF-5CA0-BD11AE59A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9D96C-B376-32F4-AEA1-4C6D08870F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36A84-F868-6556-4F8C-92F3EC0DBA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97F706-E01D-4B2D-0E37-A587B41BAE12}"/>
              </a:ext>
            </a:extLst>
          </p:cNvPr>
          <p:cNvSpPr>
            <a:spLocks noGrp="1"/>
          </p:cNvSpPr>
          <p:nvPr>
            <p:ph type="sldNum" sz="quarter" idx="5"/>
          </p:nvPr>
        </p:nvSpPr>
        <p:spPr/>
        <p:txBody>
          <a:bodyPr/>
          <a:lstStyle/>
          <a:p>
            <a:fld id="{5C8F99EE-B2D2-41D4-83DE-2320E59029E6}" type="slidenum">
              <a:rPr lang="en-US" smtClean="0"/>
              <a:t>8</a:t>
            </a:fld>
            <a:endParaRPr lang="en-US"/>
          </a:p>
        </p:txBody>
      </p:sp>
    </p:spTree>
    <p:extLst>
      <p:ext uri="{BB962C8B-B14F-4D97-AF65-F5344CB8AC3E}">
        <p14:creationId xmlns:p14="http://schemas.microsoft.com/office/powerpoint/2010/main" val="301925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A556-BFB0-AB3F-944D-B9B259D72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252C7-2826-ECE9-A4E2-64FB39644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ED601-73FD-8057-104A-43447CA224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CBE9D4-78CA-4A61-7406-0EE761659214}"/>
              </a:ext>
            </a:extLst>
          </p:cNvPr>
          <p:cNvSpPr>
            <a:spLocks noGrp="1"/>
          </p:cNvSpPr>
          <p:nvPr>
            <p:ph type="sldNum" sz="quarter" idx="5"/>
          </p:nvPr>
        </p:nvSpPr>
        <p:spPr/>
        <p:txBody>
          <a:bodyPr/>
          <a:lstStyle/>
          <a:p>
            <a:fld id="{5C8F99EE-B2D2-41D4-83DE-2320E59029E6}" type="slidenum">
              <a:rPr lang="en-US" smtClean="0"/>
              <a:t>9</a:t>
            </a:fld>
            <a:endParaRPr lang="en-US"/>
          </a:p>
        </p:txBody>
      </p:sp>
    </p:spTree>
    <p:extLst>
      <p:ext uri="{BB962C8B-B14F-4D97-AF65-F5344CB8AC3E}">
        <p14:creationId xmlns:p14="http://schemas.microsoft.com/office/powerpoint/2010/main" val="208595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8F99EE-B2D2-41D4-83DE-2320E59029E6}" type="slidenum">
              <a:rPr lang="en-US" smtClean="0"/>
              <a:t>10</a:t>
            </a:fld>
            <a:endParaRPr lang="en-US"/>
          </a:p>
        </p:txBody>
      </p:sp>
    </p:spTree>
    <p:extLst>
      <p:ext uri="{BB962C8B-B14F-4D97-AF65-F5344CB8AC3E}">
        <p14:creationId xmlns:p14="http://schemas.microsoft.com/office/powerpoint/2010/main" val="3713221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AE2BBF-F1CC-7032-049B-FDDA3E4AF09D}"/>
              </a:ext>
              <a:ext uri="{C183D7F6-B498-43B3-948B-1728B52AA6E4}">
                <adec:decorative xmlns:adec="http://schemas.microsoft.com/office/drawing/2017/decorative" val="1"/>
              </a:ext>
            </a:extLst>
          </p:cNvPr>
          <p:cNvSpPr/>
          <p:nvPr userDrawn="1"/>
        </p:nvSpPr>
        <p:spPr>
          <a:xfrm>
            <a:off x="0" y="1690446"/>
            <a:ext cx="12192000" cy="164495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5/21/2026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a:t>
            </a:fld>
            <a:endParaRPr lang="en-US"/>
          </a:p>
        </p:txBody>
      </p:sp>
      <p:sp>
        <p:nvSpPr>
          <p:cNvPr id="7" name="Title 1">
            <a:extLst>
              <a:ext uri="{FF2B5EF4-FFF2-40B4-BE49-F238E27FC236}">
                <a16:creationId xmlns:a16="http://schemas.microsoft.com/office/drawing/2014/main" id="{B43BFAD7-08AC-18FC-0272-E8C4741C4E50}"/>
              </a:ext>
            </a:extLst>
          </p:cNvPr>
          <p:cNvSpPr>
            <a:spLocks noGrp="1"/>
          </p:cNvSpPr>
          <p:nvPr>
            <p:ph type="title" hasCustomPrompt="1"/>
          </p:nvPr>
        </p:nvSpPr>
        <p:spPr>
          <a:xfrm>
            <a:off x="0" y="1694391"/>
            <a:ext cx="12192000" cy="1673532"/>
          </a:xfrm>
        </p:spPr>
        <p:txBody>
          <a:bodyPr anchor="ctr">
            <a:noAutofit/>
          </a:bodyPr>
          <a:lstStyle>
            <a:lvl1pPr algn="ctr">
              <a:defRPr sz="4800" b="1">
                <a:solidFill>
                  <a:schemeClr val="tx1"/>
                </a:solidFill>
                <a:latin typeface="Arial" panose="020B0604020202020204" pitchFamily="34" charset="0"/>
                <a:cs typeface="Arial" panose="020B0604020202020204" pitchFamily="34" charset="0"/>
              </a:defRPr>
            </a:lvl1pPr>
          </a:lstStyle>
          <a:p>
            <a:pPr lvl="0"/>
            <a:r>
              <a:rPr lang="en-US"/>
              <a:t>Developers: Insert Title</a:t>
            </a:r>
          </a:p>
        </p:txBody>
      </p:sp>
      <p:sp>
        <p:nvSpPr>
          <p:cNvPr id="8" name="Text Placeholder 11">
            <a:extLst>
              <a:ext uri="{FF2B5EF4-FFF2-40B4-BE49-F238E27FC236}">
                <a16:creationId xmlns:a16="http://schemas.microsoft.com/office/drawing/2014/main" id="{4AE75C53-C779-2E0B-71C1-B395C639F481}"/>
              </a:ext>
            </a:extLst>
          </p:cNvPr>
          <p:cNvSpPr>
            <a:spLocks noGrp="1"/>
          </p:cNvSpPr>
          <p:nvPr>
            <p:ph type="body" sz="quarter" idx="13" hasCustomPrompt="1"/>
          </p:nvPr>
        </p:nvSpPr>
        <p:spPr>
          <a:xfrm>
            <a:off x="864923" y="4181004"/>
            <a:ext cx="10515600" cy="2563561"/>
          </a:xfrm>
        </p:spPr>
        <p:txBody>
          <a:bodyPr>
            <a:normAutofit/>
          </a:bodyPr>
          <a:lstStyle>
            <a:lvl1pPr marL="0" indent="0">
              <a:buNone/>
              <a:defRPr sz="3600">
                <a:latin typeface="Arial" panose="020B0604020202020204" pitchFamily="34" charset="0"/>
                <a:cs typeface="Arial" panose="020B0604020202020204" pitchFamily="34" charset="0"/>
              </a:defRPr>
            </a:lvl1pPr>
            <a:lvl2pPr marL="257175" indent="0">
              <a:buNone/>
              <a:defRPr>
                <a:latin typeface="Arial" panose="020B0604020202020204" pitchFamily="34" charset="0"/>
                <a:cs typeface="Arial" panose="020B0604020202020204" pitchFamily="34" charset="0"/>
              </a:defRPr>
            </a:lvl2pPr>
          </a:lstStyle>
          <a:p>
            <a:pPr lvl="0"/>
            <a:r>
              <a:rPr lang="en-US"/>
              <a:t>This guide will show…</a:t>
            </a:r>
          </a:p>
        </p:txBody>
      </p:sp>
      <p:sp>
        <p:nvSpPr>
          <p:cNvPr id="10" name="Text Placeholder 32">
            <a:extLst>
              <a:ext uri="{FF2B5EF4-FFF2-40B4-BE49-F238E27FC236}">
                <a16:creationId xmlns:a16="http://schemas.microsoft.com/office/drawing/2014/main" id="{5EFAEB02-1FB5-9E2E-67B6-3A20C1E2C089}"/>
              </a:ext>
            </a:extLst>
          </p:cNvPr>
          <p:cNvSpPr>
            <a:spLocks noGrp="1"/>
          </p:cNvSpPr>
          <p:nvPr>
            <p:ph type="body" sz="quarter" idx="14" hasCustomPrompt="1"/>
          </p:nvPr>
        </p:nvSpPr>
        <p:spPr>
          <a:xfrm>
            <a:off x="844889" y="8043364"/>
            <a:ext cx="10542315" cy="4014905"/>
          </a:xfrm>
        </p:spPr>
        <p:txBody>
          <a:bodyPr>
            <a:normAutofit/>
          </a:bodyPr>
          <a:lstStyle>
            <a:lvl1pPr marL="457200" indent="-457200">
              <a:buFont typeface="+mj-lt"/>
              <a:buAutoNum type="arabicPeriod"/>
              <a:defRPr sz="3000" b="0">
                <a:latin typeface="Arial" panose="020B0604020202020204" pitchFamily="34" charset="0"/>
                <a:cs typeface="Arial" panose="020B0604020202020204" pitchFamily="34" charset="0"/>
              </a:defRPr>
            </a:lvl1pPr>
            <a:lvl2pPr marL="514350" indent="-257175">
              <a:buFont typeface="+mj-lt"/>
              <a:buAutoNum type="arabicPeriod"/>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Provide an overview of the high-level process steps. Below, under Business Process: Provide a high-level process map so end users can visualize the business process flow.</a:t>
            </a:r>
          </a:p>
        </p:txBody>
      </p:sp>
      <p:cxnSp>
        <p:nvCxnSpPr>
          <p:cNvPr id="11" name="Straight Connector 10">
            <a:extLst>
              <a:ext uri="{FF2B5EF4-FFF2-40B4-BE49-F238E27FC236}">
                <a16:creationId xmlns:a16="http://schemas.microsoft.com/office/drawing/2014/main" id="{3B2FC54E-9B65-8E02-22A1-D4B279FAF06C}"/>
              </a:ext>
              <a:ext uri="{C183D7F6-B498-43B3-948B-1728B52AA6E4}">
                <adec:decorative xmlns:adec="http://schemas.microsoft.com/office/drawing/2017/decorative" val="1"/>
              </a:ext>
            </a:extLst>
          </p:cNvPr>
          <p:cNvCxnSpPr>
            <a:cxnSpLocks/>
          </p:cNvCxnSpPr>
          <p:nvPr userDrawn="1"/>
        </p:nvCxnSpPr>
        <p:spPr>
          <a:xfrm>
            <a:off x="864923" y="3858460"/>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7D92039-E8CD-162A-53EE-7DBF9987FC80}"/>
              </a:ext>
              <a:ext uri="{C183D7F6-B498-43B3-948B-1728B52AA6E4}">
                <adec:decorative xmlns:adec="http://schemas.microsoft.com/office/drawing/2017/decorative" val="1"/>
              </a:ext>
            </a:extLst>
          </p:cNvPr>
          <p:cNvCxnSpPr>
            <a:cxnSpLocks/>
          </p:cNvCxnSpPr>
          <p:nvPr userDrawn="1"/>
        </p:nvCxnSpPr>
        <p:spPr>
          <a:xfrm>
            <a:off x="844889" y="7166555"/>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D54BC28-8849-0E75-55BD-00353ABDE1D8}"/>
              </a:ext>
              <a:ext uri="{C183D7F6-B498-43B3-948B-1728B52AA6E4}">
                <adec:decorative xmlns:adec="http://schemas.microsoft.com/office/drawing/2017/decorative" val="1"/>
              </a:ext>
            </a:extLst>
          </p:cNvPr>
          <p:cNvSpPr/>
          <p:nvPr userDrawn="1"/>
        </p:nvSpPr>
        <p:spPr>
          <a:xfrm>
            <a:off x="825839" y="13309460"/>
            <a:ext cx="2135333" cy="15469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6C14F2E-E381-93EA-DBCB-C1F91E6E4009}"/>
              </a:ext>
              <a:ext uri="{C183D7F6-B498-43B3-948B-1728B52AA6E4}">
                <adec:decorative xmlns:adec="http://schemas.microsoft.com/office/drawing/2017/decorative" val="1"/>
              </a:ext>
            </a:extLst>
          </p:cNvPr>
          <p:cNvCxnSpPr>
            <a:cxnSpLocks/>
          </p:cNvCxnSpPr>
          <p:nvPr userDrawn="1"/>
        </p:nvCxnSpPr>
        <p:spPr>
          <a:xfrm>
            <a:off x="3083047"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A50FB9-2B4B-F6F6-1F53-921E17055B98}"/>
              </a:ext>
              <a:ext uri="{C183D7F6-B498-43B3-948B-1728B52AA6E4}">
                <adec:decorative xmlns:adec="http://schemas.microsoft.com/office/drawing/2017/decorative" val="1"/>
              </a:ext>
            </a:extLst>
          </p:cNvPr>
          <p:cNvSpPr/>
          <p:nvPr userDrawn="1"/>
        </p:nvSpPr>
        <p:spPr>
          <a:xfrm>
            <a:off x="3770291" y="13309457"/>
            <a:ext cx="1889219" cy="1546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FDA55B7-CD6E-C95A-2992-64371D2A2250}"/>
              </a:ext>
              <a:ext uri="{C183D7F6-B498-43B3-948B-1728B52AA6E4}">
                <adec:decorative xmlns:adec="http://schemas.microsoft.com/office/drawing/2017/decorative" val="1"/>
              </a:ext>
            </a:extLst>
          </p:cNvPr>
          <p:cNvCxnSpPr>
            <a:cxnSpLocks/>
          </p:cNvCxnSpPr>
          <p:nvPr userDrawn="1"/>
        </p:nvCxnSpPr>
        <p:spPr>
          <a:xfrm>
            <a:off x="5866869"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9CD3C2-C4E2-3218-37BA-4E7267462A98}"/>
              </a:ext>
              <a:ext uri="{C183D7F6-B498-43B3-948B-1728B52AA6E4}">
                <adec:decorative xmlns:adec="http://schemas.microsoft.com/office/drawing/2017/decorative" val="1"/>
              </a:ext>
            </a:extLst>
          </p:cNvPr>
          <p:cNvSpPr/>
          <p:nvPr userDrawn="1"/>
        </p:nvSpPr>
        <p:spPr>
          <a:xfrm>
            <a:off x="6569257" y="13309460"/>
            <a:ext cx="1786198" cy="154690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0FCE2A6E-264E-7C16-B0B4-3931B56EBDB1}"/>
              </a:ext>
              <a:ext uri="{C183D7F6-B498-43B3-948B-1728B52AA6E4}">
                <adec:decorative xmlns:adec="http://schemas.microsoft.com/office/drawing/2017/decorative" val="1"/>
              </a:ext>
            </a:extLst>
          </p:cNvPr>
          <p:cNvCxnSpPr>
            <a:cxnSpLocks/>
          </p:cNvCxnSpPr>
          <p:nvPr userDrawn="1"/>
        </p:nvCxnSpPr>
        <p:spPr>
          <a:xfrm>
            <a:off x="8473006" y="14010734"/>
            <a:ext cx="4983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ED1E73F-EED6-6925-1934-3E148AD56F9C}"/>
              </a:ext>
              <a:ext uri="{C183D7F6-B498-43B3-948B-1728B52AA6E4}">
                <adec:decorative xmlns:adec="http://schemas.microsoft.com/office/drawing/2017/decorative" val="1"/>
              </a:ext>
            </a:extLst>
          </p:cNvPr>
          <p:cNvSpPr/>
          <p:nvPr userDrawn="1"/>
        </p:nvSpPr>
        <p:spPr>
          <a:xfrm>
            <a:off x="9077068" y="13309460"/>
            <a:ext cx="2135333" cy="154690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F32B346A-D51C-7573-6A20-9C90A35CE6C9}"/>
              </a:ext>
            </a:extLst>
          </p:cNvPr>
          <p:cNvSpPr>
            <a:spLocks noGrp="1"/>
          </p:cNvSpPr>
          <p:nvPr>
            <p:ph type="body" sz="quarter" idx="16" hasCustomPrompt="1"/>
          </p:nvPr>
        </p:nvSpPr>
        <p:spPr>
          <a:xfrm>
            <a:off x="1141337" y="13697149"/>
            <a:ext cx="1449387" cy="771525"/>
          </a:xfrm>
        </p:spPr>
        <p:txBody>
          <a:bodyPr anchor="ctr">
            <a:noAutofit/>
          </a:bodyPr>
          <a:lstStyle>
            <a:lvl1pPr marL="0" indent="0" algn="ctr">
              <a:buNone/>
              <a:defRPr sz="1800" b="1"/>
            </a:lvl1pPr>
          </a:lstStyle>
          <a:p>
            <a:pPr lvl="0"/>
            <a:r>
              <a:rPr lang="en-US"/>
              <a:t>Start Process</a:t>
            </a:r>
          </a:p>
        </p:txBody>
      </p:sp>
      <p:sp>
        <p:nvSpPr>
          <p:cNvPr id="24" name="Text Placeholder 22">
            <a:extLst>
              <a:ext uri="{FF2B5EF4-FFF2-40B4-BE49-F238E27FC236}">
                <a16:creationId xmlns:a16="http://schemas.microsoft.com/office/drawing/2014/main" id="{71D51A69-F01C-AB78-1C2B-6ABB6C851D2B}"/>
              </a:ext>
            </a:extLst>
          </p:cNvPr>
          <p:cNvSpPr>
            <a:spLocks noGrp="1"/>
          </p:cNvSpPr>
          <p:nvPr>
            <p:ph type="body" sz="quarter" idx="17" hasCustomPrompt="1"/>
          </p:nvPr>
        </p:nvSpPr>
        <p:spPr>
          <a:xfrm>
            <a:off x="3990206" y="13687823"/>
            <a:ext cx="1449387" cy="771525"/>
          </a:xfrm>
        </p:spPr>
        <p:txBody>
          <a:bodyPr anchor="ctr">
            <a:noAutofit/>
          </a:bodyPr>
          <a:lstStyle>
            <a:lvl1pPr marL="0" indent="0" algn="ctr">
              <a:buNone/>
              <a:defRPr sz="1800" b="1">
                <a:solidFill>
                  <a:schemeClr val="tx1"/>
                </a:solidFill>
              </a:defRPr>
            </a:lvl1pPr>
          </a:lstStyle>
          <a:p>
            <a:pPr lvl="0"/>
            <a:r>
              <a:rPr lang="en-US"/>
              <a:t>Step (title of this Job Aid)</a:t>
            </a:r>
          </a:p>
        </p:txBody>
      </p:sp>
      <p:sp>
        <p:nvSpPr>
          <p:cNvPr id="25" name="Text Placeholder 22">
            <a:extLst>
              <a:ext uri="{FF2B5EF4-FFF2-40B4-BE49-F238E27FC236}">
                <a16:creationId xmlns:a16="http://schemas.microsoft.com/office/drawing/2014/main" id="{8EF3B554-0B76-2A27-119D-14B00A458086}"/>
              </a:ext>
            </a:extLst>
          </p:cNvPr>
          <p:cNvSpPr>
            <a:spLocks noGrp="1"/>
          </p:cNvSpPr>
          <p:nvPr>
            <p:ph type="body" sz="quarter" idx="18" hasCustomPrompt="1"/>
          </p:nvPr>
        </p:nvSpPr>
        <p:spPr>
          <a:xfrm>
            <a:off x="6737662" y="13697149"/>
            <a:ext cx="1449387" cy="771525"/>
          </a:xfrm>
        </p:spPr>
        <p:txBody>
          <a:bodyPr anchor="ctr">
            <a:noAutofit/>
          </a:bodyPr>
          <a:lstStyle>
            <a:lvl1pPr marL="0" indent="0" algn="ctr">
              <a:buNone/>
              <a:defRPr sz="1800" b="1"/>
            </a:lvl1pPr>
          </a:lstStyle>
          <a:p>
            <a:pPr lvl="0"/>
            <a:r>
              <a:rPr lang="en-US"/>
              <a:t>Next step</a:t>
            </a:r>
          </a:p>
        </p:txBody>
      </p:sp>
      <p:sp>
        <p:nvSpPr>
          <p:cNvPr id="26" name="Text Placeholder 22">
            <a:extLst>
              <a:ext uri="{FF2B5EF4-FFF2-40B4-BE49-F238E27FC236}">
                <a16:creationId xmlns:a16="http://schemas.microsoft.com/office/drawing/2014/main" id="{41901540-64EE-405A-6296-8C24087B7765}"/>
              </a:ext>
            </a:extLst>
          </p:cNvPr>
          <p:cNvSpPr>
            <a:spLocks noGrp="1"/>
          </p:cNvSpPr>
          <p:nvPr>
            <p:ph type="body" sz="quarter" idx="19" hasCustomPrompt="1"/>
          </p:nvPr>
        </p:nvSpPr>
        <p:spPr>
          <a:xfrm>
            <a:off x="9420040" y="13701592"/>
            <a:ext cx="1449387" cy="771525"/>
          </a:xfrm>
        </p:spPr>
        <p:txBody>
          <a:bodyPr anchor="ctr">
            <a:noAutofit/>
          </a:bodyPr>
          <a:lstStyle>
            <a:lvl1pPr marL="0" indent="0" algn="ctr">
              <a:buNone/>
              <a:defRPr sz="1800" b="1"/>
            </a:lvl1pPr>
          </a:lstStyle>
          <a:p>
            <a:pPr lvl="0"/>
            <a:r>
              <a:rPr lang="en-US"/>
              <a:t>End of Process</a:t>
            </a:r>
          </a:p>
        </p:txBody>
      </p:sp>
      <p:pic>
        <p:nvPicPr>
          <p:cNvPr id="27" name="Picture 26">
            <a:extLst>
              <a:ext uri="{FF2B5EF4-FFF2-40B4-BE49-F238E27FC236}">
                <a16:creationId xmlns:a16="http://schemas.microsoft.com/office/drawing/2014/main" id="{EFD19BBC-BAC4-08DB-FDBA-738F62F04F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5936" y="624853"/>
            <a:ext cx="4544577" cy="731521"/>
          </a:xfrm>
          <a:prstGeom prst="rect">
            <a:avLst/>
          </a:prstGeom>
        </p:spPr>
      </p:pic>
      <p:sp>
        <p:nvSpPr>
          <p:cNvPr id="22" name="Rectangle 21">
            <a:extLst>
              <a:ext uri="{FF2B5EF4-FFF2-40B4-BE49-F238E27FC236}">
                <a16:creationId xmlns:a16="http://schemas.microsoft.com/office/drawing/2014/main" id="{35F9B85C-AFA7-E163-E45A-5AE9207940DF}"/>
              </a:ext>
              <a:ext uri="{C183D7F6-B498-43B3-948B-1728B52AA6E4}">
                <adec:decorative xmlns:adec="http://schemas.microsoft.com/office/drawing/2017/decorative" val="1"/>
              </a:ext>
            </a:extLst>
          </p:cNvPr>
          <p:cNvSpPr/>
          <p:nvPr userDrawn="1"/>
        </p:nvSpPr>
        <p:spPr>
          <a:xfrm>
            <a:off x="-2" y="3239405"/>
            <a:ext cx="12192000" cy="11285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881183-AB5B-F9DE-8894-57103CCFE1F4}"/>
              </a:ext>
              <a:ext uri="{C183D7F6-B498-43B3-948B-1728B52AA6E4}">
                <adec:decorative xmlns:adec="http://schemas.microsoft.com/office/drawing/2017/decorative" val="1"/>
              </a:ext>
            </a:extLst>
          </p:cNvPr>
          <p:cNvSpPr/>
          <p:nvPr userDrawn="1"/>
        </p:nvSpPr>
        <p:spPr>
          <a:xfrm>
            <a:off x="4610100" y="360998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57F10D-29E7-F3E8-912B-C32328D477A5}"/>
              </a:ext>
              <a:ext uri="{C183D7F6-B498-43B3-948B-1728B52AA6E4}">
                <adec:decorative xmlns:adec="http://schemas.microsoft.com/office/drawing/2017/decorative" val="1"/>
              </a:ext>
            </a:extLst>
          </p:cNvPr>
          <p:cNvSpPr/>
          <p:nvPr userDrawn="1"/>
        </p:nvSpPr>
        <p:spPr>
          <a:xfrm>
            <a:off x="4884255" y="6921923"/>
            <a:ext cx="2423491"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3">
            <a:extLst>
              <a:ext uri="{FF2B5EF4-FFF2-40B4-BE49-F238E27FC236}">
                <a16:creationId xmlns:a16="http://schemas.microsoft.com/office/drawing/2014/main" id="{1739530B-5E72-F90A-DD96-FE7492FF18F6}"/>
              </a:ext>
            </a:extLst>
          </p:cNvPr>
          <p:cNvSpPr txBox="1"/>
          <p:nvPr userDrawn="1"/>
        </p:nvSpPr>
        <p:spPr>
          <a:xfrm>
            <a:off x="318654" y="14912217"/>
            <a:ext cx="11554691"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Disclaimer</a:t>
            </a:r>
            <a:r>
              <a:rPr lang="en-US" dirty="0">
                <a:latin typeface="Arial" panose="020B0604020202020204" pitchFamily="34" charset="0"/>
                <a:cs typeface="Arial" panose="020B0604020202020204" pitchFamily="34" charset="0"/>
              </a:rPr>
              <a:t>: Due to regular system updates, the screens and features in GA@WORK may differ slightly from those shown in this job aid. For questions or assistance, please contact the Help Desk.</a:t>
            </a:r>
          </a:p>
        </p:txBody>
      </p:sp>
    </p:spTree>
    <p:extLst>
      <p:ext uri="{BB962C8B-B14F-4D97-AF65-F5344CB8AC3E}">
        <p14:creationId xmlns:p14="http://schemas.microsoft.com/office/powerpoint/2010/main" val="293293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eps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 (Part 1 of #)</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Arial font, bold step numbers, bold Workday actions, add screenshot of action.</a:t>
            </a:r>
          </a:p>
        </p:txBody>
      </p:sp>
      <p:pic>
        <p:nvPicPr>
          <p:cNvPr id="2" name="Picture 1">
            <a:extLst>
              <a:ext uri="{FF2B5EF4-FFF2-40B4-BE49-F238E27FC236}">
                <a16:creationId xmlns:a16="http://schemas.microsoft.com/office/drawing/2014/main" id="{27D9D906-924F-559D-A2D0-0CF232BBFF1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13FD2C3A-9CD7-69CB-79BD-441FE0B0CF92}"/>
              </a:ext>
              <a:ext uri="{C183D7F6-B498-43B3-948B-1728B52AA6E4}">
                <adec:decorative xmlns:adec="http://schemas.microsoft.com/office/drawing/2017/decorative" val="1"/>
              </a:ext>
            </a:extLst>
          </p:cNvPr>
          <p:cNvSpPr/>
          <p:nvPr userDrawn="1"/>
        </p:nvSpPr>
        <p:spPr>
          <a:xfrm>
            <a:off x="4610100" y="1810899"/>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2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eps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9A3FAA4-DEA7-FA82-16D4-A3D741BAA5A8}"/>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0D24CC63-EC9E-E561-D793-B6D72C36951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D76F3A2A-2C14-EA83-4E37-EFB1F50F4882}"/>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EA67389A-647C-25B9-EC21-96D8E89E0006}"/>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4C91B243-49B2-9D53-E684-4A24A21F1557}"/>
              </a:ext>
              <a:ext uri="{C183D7F6-B498-43B3-948B-1728B52AA6E4}">
                <adec:decorative xmlns:adec="http://schemas.microsoft.com/office/drawing/2017/decorative" val="1"/>
              </a:ext>
            </a:extLst>
          </p:cNvPr>
          <p:cNvCxnSpPr>
            <a:cxnSpLocks/>
          </p:cNvCxnSpPr>
          <p:nvPr userDrawn="1"/>
        </p:nvCxnSpPr>
        <p:spPr>
          <a:xfrm>
            <a:off x="838199" y="88149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8B138E-1F3F-DC77-5EA4-6C4BCFF0A395}"/>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750B7665-440D-E687-1931-F77CD27F9E48}"/>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two steps</a:t>
            </a:r>
          </a:p>
        </p:txBody>
      </p:sp>
      <p:sp>
        <p:nvSpPr>
          <p:cNvPr id="11" name="Text Placeholder 12">
            <a:extLst>
              <a:ext uri="{FF2B5EF4-FFF2-40B4-BE49-F238E27FC236}">
                <a16:creationId xmlns:a16="http://schemas.microsoft.com/office/drawing/2014/main" id="{D3DE3D2C-37D2-B62A-B24C-CBEF78DBF395}"/>
              </a:ext>
            </a:extLst>
          </p:cNvPr>
          <p:cNvSpPr>
            <a:spLocks noGrp="1"/>
          </p:cNvSpPr>
          <p:nvPr>
            <p:ph type="body" sz="quarter" idx="14" hasCustomPrompt="1"/>
          </p:nvPr>
        </p:nvSpPr>
        <p:spPr>
          <a:xfrm>
            <a:off x="838199" y="9017659"/>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2" name="Picture 1">
            <a:extLst>
              <a:ext uri="{FF2B5EF4-FFF2-40B4-BE49-F238E27FC236}">
                <a16:creationId xmlns:a16="http://schemas.microsoft.com/office/drawing/2014/main" id="{CE342976-675F-9A54-1C8B-53AF5FC0BB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2" name="Rectangle 11">
            <a:extLst>
              <a:ext uri="{FF2B5EF4-FFF2-40B4-BE49-F238E27FC236}">
                <a16:creationId xmlns:a16="http://schemas.microsoft.com/office/drawing/2014/main" id="{9D1D62B9-092A-5F26-5652-E9634800D1CA}"/>
              </a:ext>
              <a:ext uri="{C183D7F6-B498-43B3-948B-1728B52AA6E4}">
                <adec:decorative xmlns:adec="http://schemas.microsoft.com/office/drawing/2017/decorative" val="1"/>
              </a:ext>
            </a:extLst>
          </p:cNvPr>
          <p:cNvSpPr/>
          <p:nvPr userDrawn="1"/>
        </p:nvSpPr>
        <p:spPr>
          <a:xfrm>
            <a:off x="4610100" y="1830931"/>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59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eps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C4B09-B11D-A6E6-A469-482C4BE4D41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8A3306A1-BF0B-04AA-E055-CBCD9F88FD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BA2A929-451C-6074-98A2-9C6F206D11C3}"/>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cxnSp>
        <p:nvCxnSpPr>
          <p:cNvPr id="6" name="Straight Connector 5">
            <a:extLst>
              <a:ext uri="{FF2B5EF4-FFF2-40B4-BE49-F238E27FC236}">
                <a16:creationId xmlns:a16="http://schemas.microsoft.com/office/drawing/2014/main" id="{8A64A6B0-E796-E2BD-8EE7-0F619EB03470}"/>
              </a:ext>
              <a:ext uri="{C183D7F6-B498-43B3-948B-1728B52AA6E4}">
                <adec:decorative xmlns:adec="http://schemas.microsoft.com/office/drawing/2017/decorative" val="1"/>
              </a:ext>
            </a:extLst>
          </p:cNvPr>
          <p:cNvCxnSpPr>
            <a:cxnSpLocks/>
          </p:cNvCxnSpPr>
          <p:nvPr userDrawn="1"/>
        </p:nvCxnSpPr>
        <p:spPr>
          <a:xfrm>
            <a:off x="838201" y="6488007"/>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32E6A9-4DAB-998B-3C6C-E139BC54BCE6}"/>
              </a:ext>
              <a:ext uri="{C183D7F6-B498-43B3-948B-1728B52AA6E4}">
                <adec:decorative xmlns:adec="http://schemas.microsoft.com/office/drawing/2017/decorative" val="1"/>
              </a:ext>
            </a:extLst>
          </p:cNvPr>
          <p:cNvCxnSpPr>
            <a:cxnSpLocks/>
          </p:cNvCxnSpPr>
          <p:nvPr userDrawn="1"/>
        </p:nvCxnSpPr>
        <p:spPr>
          <a:xfrm>
            <a:off x="838201" y="2045263"/>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D4D0C3-7A54-6024-A936-F4B3565BCB0A}"/>
              </a:ext>
              <a:ext uri="{C183D7F6-B498-43B3-948B-1728B52AA6E4}">
                <adec:decorative xmlns:adec="http://schemas.microsoft.com/office/drawing/2017/decorative" val="1"/>
              </a:ext>
            </a:extLst>
          </p:cNvPr>
          <p:cNvCxnSpPr>
            <a:cxnSpLocks/>
          </p:cNvCxnSpPr>
          <p:nvPr userDrawn="1"/>
        </p:nvCxnSpPr>
        <p:spPr>
          <a:xfrm>
            <a:off x="811485" y="10935476"/>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7CD3333-F900-AA66-4437-6BC55500907D}"/>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sp>
        <p:nvSpPr>
          <p:cNvPr id="11" name="Text Placeholder 12">
            <a:extLst>
              <a:ext uri="{FF2B5EF4-FFF2-40B4-BE49-F238E27FC236}">
                <a16:creationId xmlns:a16="http://schemas.microsoft.com/office/drawing/2014/main" id="{D3FE134B-6B21-A9D3-2F8F-ECAFF3CE24D8}"/>
              </a:ext>
            </a:extLst>
          </p:cNvPr>
          <p:cNvSpPr>
            <a:spLocks noGrp="1"/>
          </p:cNvSpPr>
          <p:nvPr>
            <p:ph type="body" sz="quarter" idx="16" hasCustomPrompt="1"/>
          </p:nvPr>
        </p:nvSpPr>
        <p:spPr>
          <a:xfrm>
            <a:off x="838198" y="2389822"/>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to show three steps</a:t>
            </a:r>
          </a:p>
        </p:txBody>
      </p:sp>
      <p:sp>
        <p:nvSpPr>
          <p:cNvPr id="13" name="Text Placeholder 12">
            <a:extLst>
              <a:ext uri="{FF2B5EF4-FFF2-40B4-BE49-F238E27FC236}">
                <a16:creationId xmlns:a16="http://schemas.microsoft.com/office/drawing/2014/main" id="{F900CAC4-4AA7-5917-6E77-B293E9B08800}"/>
              </a:ext>
            </a:extLst>
          </p:cNvPr>
          <p:cNvSpPr>
            <a:spLocks noGrp="1"/>
          </p:cNvSpPr>
          <p:nvPr>
            <p:ph type="body" sz="quarter" idx="18" hasCustomPrompt="1"/>
          </p:nvPr>
        </p:nvSpPr>
        <p:spPr>
          <a:xfrm>
            <a:off x="784577" y="6786990"/>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sp>
        <p:nvSpPr>
          <p:cNvPr id="12" name="Text Placeholder 12">
            <a:extLst>
              <a:ext uri="{FF2B5EF4-FFF2-40B4-BE49-F238E27FC236}">
                <a16:creationId xmlns:a16="http://schemas.microsoft.com/office/drawing/2014/main" id="{843CAA79-4A70-3945-4EE6-34BECE9C8DFF}"/>
              </a:ext>
            </a:extLst>
          </p:cNvPr>
          <p:cNvSpPr>
            <a:spLocks noGrp="1"/>
          </p:cNvSpPr>
          <p:nvPr>
            <p:ph type="body" sz="quarter" idx="17" hasCustomPrompt="1"/>
          </p:nvPr>
        </p:nvSpPr>
        <p:spPr>
          <a:xfrm>
            <a:off x="784577" y="11249224"/>
            <a:ext cx="10569221" cy="3941946"/>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Insert Step</a:t>
            </a:r>
          </a:p>
        </p:txBody>
      </p:sp>
      <p:pic>
        <p:nvPicPr>
          <p:cNvPr id="14" name="Picture 13">
            <a:extLst>
              <a:ext uri="{FF2B5EF4-FFF2-40B4-BE49-F238E27FC236}">
                <a16:creationId xmlns:a16="http://schemas.microsoft.com/office/drawing/2014/main" id="{BB3590C5-EAE4-5F81-FAC9-C74EE395E4A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2" name="Rectangle 1">
            <a:extLst>
              <a:ext uri="{FF2B5EF4-FFF2-40B4-BE49-F238E27FC236}">
                <a16:creationId xmlns:a16="http://schemas.microsoft.com/office/drawing/2014/main" id="{8AAF977A-F5B7-8D5D-85A5-89899962E2B8}"/>
              </a:ext>
              <a:ext uri="{C183D7F6-B498-43B3-948B-1728B52AA6E4}">
                <adec:decorative xmlns:adec="http://schemas.microsoft.com/office/drawing/2017/decorative" val="1"/>
              </a:ext>
            </a:extLst>
          </p:cNvPr>
          <p:cNvSpPr/>
          <p:nvPr userDrawn="1"/>
        </p:nvSpPr>
        <p:spPr>
          <a:xfrm>
            <a:off x="4610100" y="1786472"/>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teps En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01E62B-D0DB-DDFA-96E1-09AAD861E260}"/>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4" name="Footer Placeholder 3">
            <a:extLst>
              <a:ext uri="{FF2B5EF4-FFF2-40B4-BE49-F238E27FC236}">
                <a16:creationId xmlns:a16="http://schemas.microsoft.com/office/drawing/2014/main" id="{E876CA14-C108-A4F7-CA16-1FE42DA122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5" name="Slide Number Placeholder 4">
            <a:extLst>
              <a:ext uri="{FF2B5EF4-FFF2-40B4-BE49-F238E27FC236}">
                <a16:creationId xmlns:a16="http://schemas.microsoft.com/office/drawing/2014/main" id="{46A31B87-8BC0-7654-5DF7-3AECA9CE9F1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a:t>
            </a:fld>
            <a:endParaRPr lang="en-US"/>
          </a:p>
        </p:txBody>
      </p:sp>
      <p:sp>
        <p:nvSpPr>
          <p:cNvPr id="6" name="Title 1">
            <a:extLst>
              <a:ext uri="{FF2B5EF4-FFF2-40B4-BE49-F238E27FC236}">
                <a16:creationId xmlns:a16="http://schemas.microsoft.com/office/drawing/2014/main" id="{416D0E2C-DC70-A1E8-7516-7FF72B443D6A}"/>
              </a:ext>
            </a:extLst>
          </p:cNvPr>
          <p:cNvSpPr>
            <a:spLocks noGrp="1"/>
          </p:cNvSpPr>
          <p:nvPr>
            <p:ph type="title" hasCustomPrompt="1"/>
          </p:nvPr>
        </p:nvSpPr>
        <p:spPr>
          <a:xfrm>
            <a:off x="838199" y="792148"/>
            <a:ext cx="10515600" cy="808698"/>
          </a:xfrm>
        </p:spPr>
        <p:txBody>
          <a:bodyPr>
            <a:normAutofit/>
          </a:bodyPr>
          <a:lstStyle>
            <a:lvl1pPr>
              <a:defRPr sz="4000" b="1">
                <a:latin typeface="Arial" panose="020B0604020202020204" pitchFamily="34" charset="0"/>
                <a:cs typeface="Arial" panose="020B0604020202020204" pitchFamily="34" charset="0"/>
              </a:defRPr>
            </a:lvl1pPr>
          </a:lstStyle>
          <a:p>
            <a:r>
              <a:rPr lang="en-US"/>
              <a:t>Job Aid Title</a:t>
            </a:r>
          </a:p>
        </p:txBody>
      </p:sp>
      <p:cxnSp>
        <p:nvCxnSpPr>
          <p:cNvPr id="7" name="Straight Connector 6">
            <a:extLst>
              <a:ext uri="{FF2B5EF4-FFF2-40B4-BE49-F238E27FC236}">
                <a16:creationId xmlns:a16="http://schemas.microsoft.com/office/drawing/2014/main" id="{6A25D613-3146-2531-854B-A81EAED05792}"/>
              </a:ext>
              <a:ext uri="{C183D7F6-B498-43B3-948B-1728B52AA6E4}">
                <adec:decorative xmlns:adec="http://schemas.microsoft.com/office/drawing/2017/decorative" val="1"/>
              </a:ext>
            </a:extLst>
          </p:cNvPr>
          <p:cNvCxnSpPr>
            <a:cxnSpLocks/>
          </p:cNvCxnSpPr>
          <p:nvPr userDrawn="1"/>
        </p:nvCxnSpPr>
        <p:spPr>
          <a:xfrm>
            <a:off x="838199" y="2035018"/>
            <a:ext cx="1056902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2">
            <a:extLst>
              <a:ext uri="{FF2B5EF4-FFF2-40B4-BE49-F238E27FC236}">
                <a16:creationId xmlns:a16="http://schemas.microsoft.com/office/drawing/2014/main" id="{CD45E371-C9BC-F0F7-F56A-7DC37E7E0DD5}"/>
              </a:ext>
            </a:extLst>
          </p:cNvPr>
          <p:cNvSpPr>
            <a:spLocks noGrp="1"/>
          </p:cNvSpPr>
          <p:nvPr>
            <p:ph type="body" sz="quarter" idx="13" hasCustomPrompt="1"/>
          </p:nvPr>
        </p:nvSpPr>
        <p:spPr>
          <a:xfrm>
            <a:off x="838199" y="2358030"/>
            <a:ext cx="10569221" cy="6053667"/>
          </a:xfrm>
        </p:spPr>
        <p:txBody>
          <a:bodyPr>
            <a:normAutofit/>
          </a:bodyPr>
          <a:lstStyle>
            <a:lvl1pPr marL="0" indent="0">
              <a:buFont typeface="+mj-lt"/>
              <a:buNone/>
              <a:defRPr sz="3600">
                <a:latin typeface="Arial" panose="020B0604020202020204" pitchFamily="34" charset="0"/>
                <a:cs typeface="Arial" panose="020B0604020202020204" pitchFamily="34" charset="0"/>
              </a:defRPr>
            </a:lvl1pPr>
            <a:lvl2pPr marL="1371600" indent="-457200">
              <a:defRPr>
                <a:latin typeface="Arial" panose="020B0604020202020204" pitchFamily="34" charset="0"/>
                <a:cs typeface="Arial" panose="020B0604020202020204" pitchFamily="34" charset="0"/>
              </a:defRPr>
            </a:lvl2pPr>
            <a:lvl3pPr marL="1828800" indent="-457200">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Developers: Use this slide for the final step</a:t>
            </a:r>
          </a:p>
        </p:txBody>
      </p:sp>
      <p:pic>
        <p:nvPicPr>
          <p:cNvPr id="2" name="Picture 1">
            <a:extLst>
              <a:ext uri="{FF2B5EF4-FFF2-40B4-BE49-F238E27FC236}">
                <a16:creationId xmlns:a16="http://schemas.microsoft.com/office/drawing/2014/main" id="{9BA4C340-0BC8-0DF0-0BFF-CE95BC9F98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8940" y="146838"/>
            <a:ext cx="2936764" cy="472719"/>
          </a:xfrm>
          <a:prstGeom prst="rect">
            <a:avLst/>
          </a:prstGeom>
        </p:spPr>
      </p:pic>
      <p:sp>
        <p:nvSpPr>
          <p:cNvPr id="10" name="Rectangle 9">
            <a:extLst>
              <a:ext uri="{FF2B5EF4-FFF2-40B4-BE49-F238E27FC236}">
                <a16:creationId xmlns:a16="http://schemas.microsoft.com/office/drawing/2014/main" id="{B16D5B2F-86C6-2EE7-3391-D9177BA81304}"/>
              </a:ext>
              <a:ext uri="{C183D7F6-B498-43B3-948B-1728B52AA6E4}">
                <adec:decorative xmlns:adec="http://schemas.microsoft.com/office/drawing/2017/decorative" val="1"/>
              </a:ext>
            </a:extLst>
          </p:cNvPr>
          <p:cNvSpPr/>
          <p:nvPr userDrawn="1"/>
        </p:nvSpPr>
        <p:spPr>
          <a:xfrm>
            <a:off x="4610100" y="1773437"/>
            <a:ext cx="2971800" cy="448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0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rocess Guid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92F6-2087-E12D-4041-9EDA057F1DDB}"/>
              </a:ext>
            </a:extLst>
          </p:cNvPr>
          <p:cNvSpPr>
            <a:spLocks noGrp="1"/>
          </p:cNvSpPr>
          <p:nvPr>
            <p:ph type="title" hasCustomPrompt="1"/>
          </p:nvPr>
        </p:nvSpPr>
        <p:spPr>
          <a:xfrm>
            <a:off x="838200" y="865486"/>
            <a:ext cx="10515600" cy="1523754"/>
          </a:xfrm>
        </p:spPr>
        <p:txBody>
          <a:bodyPr>
            <a:normAutofit/>
          </a:bodyPr>
          <a:lstStyle>
            <a:lvl1pPr>
              <a:defRPr sz="4800" b="1"/>
            </a:lvl1pPr>
          </a:lstStyle>
          <a:p>
            <a:r>
              <a:rPr lang="en-US"/>
              <a:t>Click to Insert: </a:t>
            </a:r>
            <a:r>
              <a:rPr lang="en-US" err="1"/>
              <a:t>Suite_Workstream_Title</a:t>
            </a:r>
            <a:endParaRPr lang="en-US"/>
          </a:p>
        </p:txBody>
      </p:sp>
      <p:sp>
        <p:nvSpPr>
          <p:cNvPr id="6" name="TextBox 5">
            <a:extLst>
              <a:ext uri="{FF2B5EF4-FFF2-40B4-BE49-F238E27FC236}">
                <a16:creationId xmlns:a16="http://schemas.microsoft.com/office/drawing/2014/main" id="{0EE8AC13-3617-9F0B-73DC-92A3ADEE1A9B}"/>
              </a:ext>
            </a:extLst>
          </p:cNvPr>
          <p:cNvSpPr txBox="1"/>
          <p:nvPr userDrawn="1"/>
        </p:nvSpPr>
        <p:spPr>
          <a:xfrm>
            <a:off x="838200" y="2772696"/>
            <a:ext cx="10515600" cy="6709529"/>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Review Process Guidance</a:t>
            </a:r>
          </a:p>
          <a:p>
            <a:pPr algn="ctr"/>
            <a:endParaRPr lang="en-US" sz="2400"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Draft (In Development)</a:t>
            </a:r>
          </a:p>
          <a:p>
            <a:pPr marL="342900" indent="-342900">
              <a:buFont typeface="+mj-lt"/>
              <a:buAutoNum type="arabicPeriod"/>
            </a:pPr>
            <a:r>
              <a:rPr lang="en-US" b="0">
                <a:latin typeface="Arial" panose="020B0604020202020204" pitchFamily="34" charset="0"/>
                <a:cs typeface="Arial" panose="020B0604020202020204" pitchFamily="34" charset="0"/>
              </a:rPr>
              <a:t>Save Draft in SharePoint In Development folder</a:t>
            </a:r>
          </a:p>
          <a:p>
            <a:pPr marL="342900" indent="-342900">
              <a:buFont typeface="+mj-lt"/>
              <a:buAutoNum type="arabicPeriod"/>
            </a:pPr>
            <a:r>
              <a:rPr lang="en-US" b="0">
                <a:latin typeface="Arial" panose="020B0604020202020204" pitchFamily="34" charset="0"/>
                <a:cs typeface="Arial" panose="020B0604020202020204" pitchFamily="34" charset="0"/>
              </a:rPr>
              <a:t>Have a trainer Peer Review</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Workstream Review (State/Deloitte) - 5 days</a:t>
            </a:r>
          </a:p>
          <a:p>
            <a:pPr marL="342900" indent="-342900">
              <a:buAutoNum type="arabicPeriod"/>
            </a:pPr>
            <a:r>
              <a:rPr lang="en-US">
                <a:latin typeface="Arial" panose="020B0604020202020204" pitchFamily="34" charset="0"/>
                <a:cs typeface="Arial" panose="020B0604020202020204" pitchFamily="34" charset="0"/>
              </a:rPr>
              <a:t>Please review each slide for system accuracy and business process alignment</a:t>
            </a:r>
          </a:p>
          <a:p>
            <a:pPr marL="342900" indent="-342900">
              <a:buAutoNum type="arabicPeriod"/>
            </a:pPr>
            <a:r>
              <a:rPr lang="en-US">
                <a:latin typeface="Arial" panose="020B0604020202020204" pitchFamily="34" charset="0"/>
                <a:cs typeface="Arial" panose="020B0604020202020204" pitchFamily="34" charset="0"/>
              </a:rPr>
              <a:t>If updates are needed, use the comment feature to provide feedback</a:t>
            </a:r>
          </a:p>
          <a:p>
            <a:pPr marL="342900" indent="-342900">
              <a:buAutoNum type="arabicPeriod"/>
            </a:pPr>
            <a:r>
              <a:rPr lang="en-US">
                <a:latin typeface="Arial" panose="020B0604020202020204" pitchFamily="34" charset="0"/>
                <a:cs typeface="Arial" panose="020B0604020202020204" pitchFamily="34" charset="0"/>
              </a:rPr>
              <a:t>All comments will be added and tracked in the Comment Tracker by the Training Team</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Revision (Training Developer) - 2 days</a:t>
            </a:r>
          </a:p>
          <a:p>
            <a:pPr marL="342900" indent="-342900">
              <a:buAutoNum type="arabicPeriod"/>
            </a:pPr>
            <a:r>
              <a:rPr lang="en-US">
                <a:latin typeface="Arial" panose="020B0604020202020204" pitchFamily="34" charset="0"/>
                <a:cs typeface="Arial" panose="020B0604020202020204" pitchFamily="34" charset="0"/>
              </a:rPr>
              <a:t>Address all comments/feedback from Workstream</a:t>
            </a:r>
          </a:p>
          <a:p>
            <a:pPr marL="342900" indent="-342900">
              <a:buAutoNum type="arabicPeriod"/>
            </a:pPr>
            <a:r>
              <a:rPr lang="en-US">
                <a:latin typeface="Arial" panose="020B0604020202020204" pitchFamily="34" charset="0"/>
                <a:cs typeface="Arial" panose="020B0604020202020204" pitchFamily="34" charset="0"/>
              </a:rPr>
              <a:t>Add all comments/feedback to the Comment Tracker</a:t>
            </a:r>
          </a:p>
          <a:p>
            <a:pPr marL="342900" indent="-342900">
              <a:buAutoNum type="arabicPeriod"/>
            </a:pPr>
            <a:r>
              <a:rPr lang="en-US">
                <a:latin typeface="Arial" panose="020B0604020202020204" pitchFamily="34" charset="0"/>
                <a:cs typeface="Arial" panose="020B0604020202020204" pitchFamily="34" charset="0"/>
              </a:rPr>
              <a:t>Create Final Job Aid deliverable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Training Lead Review (State/Deloitte) (3 days)</a:t>
            </a:r>
          </a:p>
          <a:p>
            <a:pPr marL="342900" indent="-342900">
              <a:buAutoNum type="arabicPeriod"/>
            </a:pPr>
            <a:r>
              <a:rPr lang="en-US">
                <a:latin typeface="Arial" panose="020B0604020202020204" pitchFamily="34" charset="0"/>
                <a:cs typeface="Arial" panose="020B0604020202020204" pitchFamily="34" charset="0"/>
              </a:rPr>
              <a:t>Please verify all requested updates are incorporated</a:t>
            </a:r>
          </a:p>
          <a:p>
            <a:pPr marL="342900" indent="-342900">
              <a:buAutoNum type="arabicPeriod"/>
            </a:pPr>
            <a:r>
              <a:rPr lang="en-US">
                <a:latin typeface="Arial" panose="020B0604020202020204" pitchFamily="34" charset="0"/>
                <a:cs typeface="Arial" panose="020B0604020202020204" pitchFamily="34" charset="0"/>
              </a:rPr>
              <a:t>Notify Training Developer when review is complete</a:t>
            </a:r>
          </a:p>
          <a:p>
            <a:pPr marL="342900" indent="-342900">
              <a:buAutoNum type="arabicPeriod"/>
            </a:pPr>
            <a:endParaRPr lang="en-US">
              <a:latin typeface="Arial" panose="020B0604020202020204" pitchFamily="34" charset="0"/>
              <a:cs typeface="Arial" panose="020B0604020202020204" pitchFamily="34" charset="0"/>
            </a:endParaRPr>
          </a:p>
          <a:p>
            <a:pPr marL="0" indent="0">
              <a:buNone/>
            </a:pPr>
            <a:r>
              <a:rPr lang="en-US" b="1">
                <a:latin typeface="Arial" panose="020B0604020202020204" pitchFamily="34" charset="0"/>
                <a:cs typeface="Arial" panose="020B0604020202020204" pitchFamily="34" charset="0"/>
              </a:rPr>
              <a:t>Final Review and Sign Off (State Lead &amp; PMO) - 5 days</a:t>
            </a:r>
          </a:p>
          <a:p>
            <a:pPr marL="342900" indent="-342900">
              <a:buAutoNum type="arabicPeriod"/>
            </a:pPr>
            <a:r>
              <a:rPr lang="en-US">
                <a:latin typeface="Arial" panose="020B0604020202020204" pitchFamily="34" charset="0"/>
                <a:cs typeface="Arial" panose="020B0604020202020204" pitchFamily="34" charset="0"/>
              </a:rPr>
              <a:t>Incorporate final updates</a:t>
            </a:r>
          </a:p>
          <a:p>
            <a:pPr marL="342900" indent="-342900">
              <a:buAutoNum type="arabicPeriod"/>
            </a:pPr>
            <a:r>
              <a:rPr lang="en-US">
                <a:latin typeface="Arial" panose="020B0604020202020204" pitchFamily="34" charset="0"/>
                <a:cs typeface="Arial" panose="020B0604020202020204" pitchFamily="34" charset="0"/>
              </a:rPr>
              <a:t>Create and upload Final PDF and Final PPT version to client repository</a:t>
            </a:r>
          </a:p>
        </p:txBody>
      </p:sp>
      <p:pic>
        <p:nvPicPr>
          <p:cNvPr id="4" name="Picture 3">
            <a:extLst>
              <a:ext uri="{FF2B5EF4-FFF2-40B4-BE49-F238E27FC236}">
                <a16:creationId xmlns:a16="http://schemas.microsoft.com/office/drawing/2014/main" id="{C7415D64-35DC-654E-4A0D-43E390052453}"/>
              </a:ext>
            </a:extLst>
          </p:cNvPr>
          <p:cNvPicPr>
            <a:picLocks noChangeAspect="1"/>
          </p:cNvPicPr>
          <p:nvPr userDrawn="1"/>
        </p:nvPicPr>
        <p:blipFill>
          <a:blip r:embed="rId2"/>
          <a:stretch>
            <a:fillRect/>
          </a:stretch>
        </p:blipFill>
        <p:spPr>
          <a:xfrm>
            <a:off x="437012" y="10005252"/>
            <a:ext cx="11317976" cy="4172863"/>
          </a:xfrm>
          <a:prstGeom prst="rect">
            <a:avLst/>
          </a:prstGeom>
        </p:spPr>
      </p:pic>
    </p:spTree>
    <p:extLst>
      <p:ext uri="{BB962C8B-B14F-4D97-AF65-F5344CB8AC3E}">
        <p14:creationId xmlns:p14="http://schemas.microsoft.com/office/powerpoint/2010/main" val="297612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icle Templa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097D7D-E5A2-6A26-0D49-2C4285FEC506}"/>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Article Template</a:t>
            </a:r>
          </a:p>
        </p:txBody>
      </p:sp>
      <p:sp>
        <p:nvSpPr>
          <p:cNvPr id="4" name="Text Placeholder 3">
            <a:extLst>
              <a:ext uri="{FF2B5EF4-FFF2-40B4-BE49-F238E27FC236}">
                <a16:creationId xmlns:a16="http://schemas.microsoft.com/office/drawing/2014/main" id="{78A50BAD-5229-FB81-E23D-FB031B54A967}"/>
              </a:ext>
            </a:extLst>
          </p:cNvPr>
          <p:cNvSpPr>
            <a:spLocks noGrp="1"/>
          </p:cNvSpPr>
          <p:nvPr>
            <p:ph type="body" sz="quarter" idx="10" hasCustomPrompt="1"/>
          </p:nvPr>
        </p:nvSpPr>
        <p:spPr>
          <a:xfrm>
            <a:off x="733424" y="2065338"/>
            <a:ext cx="10725150" cy="965200"/>
          </a:xfrm>
        </p:spPr>
        <p:txBody>
          <a:bodyPr>
            <a:normAutofit/>
          </a:bodyPr>
          <a:lstStyle>
            <a:lvl1pPr marL="0" indent="0" algn="ctr">
              <a:buNone/>
              <a:defRPr sz="4000"/>
            </a:lvl1pPr>
          </a:lstStyle>
          <a:p>
            <a:pPr lvl="0"/>
            <a:r>
              <a:rPr lang="en-US"/>
              <a:t>Click to insert Article Title</a:t>
            </a:r>
          </a:p>
        </p:txBody>
      </p:sp>
      <p:graphicFrame>
        <p:nvGraphicFramePr>
          <p:cNvPr id="5" name="Table 5">
            <a:extLst>
              <a:ext uri="{FF2B5EF4-FFF2-40B4-BE49-F238E27FC236}">
                <a16:creationId xmlns:a16="http://schemas.microsoft.com/office/drawing/2014/main" id="{D3C6D7B7-A67D-77A0-F7C3-16868EDBCE6E}"/>
              </a:ext>
            </a:extLst>
          </p:cNvPr>
          <p:cNvGraphicFramePr>
            <a:graphicFrameLocks noGrp="1"/>
          </p:cNvGraphicFramePr>
          <p:nvPr userDrawn="1">
            <p:extLst>
              <p:ext uri="{D42A27DB-BD31-4B8C-83A1-F6EECF244321}">
                <p14:modId xmlns:p14="http://schemas.microsoft.com/office/powerpoint/2010/main" val="1655430140"/>
              </p:ext>
            </p:extLst>
          </p:nvPr>
        </p:nvGraphicFramePr>
        <p:xfrm>
          <a:off x="961918" y="12078751"/>
          <a:ext cx="10268164" cy="2804160"/>
        </p:xfrm>
        <a:graphic>
          <a:graphicData uri="http://schemas.openxmlformats.org/drawingml/2006/table">
            <a:tbl>
              <a:tblPr bandRow="1">
                <a:tableStyleId>{BDBED569-4797-4DF1-A0F4-6AAB3CD982D8}</a:tableStyleId>
              </a:tblPr>
              <a:tblGrid>
                <a:gridCol w="2839521">
                  <a:extLst>
                    <a:ext uri="{9D8B030D-6E8A-4147-A177-3AD203B41FA5}">
                      <a16:colId xmlns:a16="http://schemas.microsoft.com/office/drawing/2014/main" val="1553591331"/>
                    </a:ext>
                  </a:extLst>
                </a:gridCol>
                <a:gridCol w="7428643">
                  <a:extLst>
                    <a:ext uri="{9D8B030D-6E8A-4147-A177-3AD203B41FA5}">
                      <a16:colId xmlns:a16="http://schemas.microsoft.com/office/drawing/2014/main" val="537208232"/>
                    </a:ext>
                  </a:extLst>
                </a:gridCol>
              </a:tblGrid>
              <a:tr h="370840">
                <a:tc>
                  <a:txBody>
                    <a:bodyPr/>
                    <a:lstStyle/>
                    <a:p>
                      <a:r>
                        <a:rPr lang="en-US" sz="2000">
                          <a:latin typeface="Arial" panose="020B0604020202020204" pitchFamily="34" charset="0"/>
                          <a:cs typeface="Arial" panose="020B0604020202020204" pitchFamily="34" charset="0"/>
                        </a:rPr>
                        <a:t>Category</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2147826391"/>
                  </a:ext>
                </a:extLst>
              </a:tr>
              <a:tr h="370840">
                <a:tc>
                  <a:txBody>
                    <a:bodyPr/>
                    <a:lstStyle/>
                    <a:p>
                      <a:r>
                        <a:rPr lang="en-US" sz="2000">
                          <a:latin typeface="Arial" panose="020B0604020202020204" pitchFamily="34" charset="0"/>
                          <a:cs typeface="Arial" panose="020B0604020202020204" pitchFamily="34" charset="0"/>
                        </a:rPr>
                        <a:t>Who Can View</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1703179919"/>
                  </a:ext>
                </a:extLst>
              </a:tr>
              <a:tr h="370840">
                <a:tc>
                  <a:txBody>
                    <a:bodyPr/>
                    <a:lstStyle/>
                    <a:p>
                      <a:r>
                        <a:rPr lang="en-US" sz="2000">
                          <a:latin typeface="Arial" panose="020B0604020202020204" pitchFamily="34" charset="0"/>
                          <a:cs typeface="Arial" panose="020B0604020202020204" pitchFamily="34" charset="0"/>
                        </a:rPr>
                        <a:t>Location</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501919550"/>
                  </a:ext>
                </a:extLst>
              </a:tr>
              <a:tr h="370840">
                <a:tc>
                  <a:txBody>
                    <a:bodyPr/>
                    <a:lstStyle/>
                    <a:p>
                      <a:r>
                        <a:rPr lang="en-US" sz="2000">
                          <a:latin typeface="Arial" panose="020B0604020202020204" pitchFamily="34" charset="0"/>
                          <a:cs typeface="Arial" panose="020B0604020202020204" pitchFamily="34" charset="0"/>
                        </a:rPr>
                        <a:t>Tags</a:t>
                      </a:r>
                    </a:p>
                    <a:p>
                      <a:endParaRPr lang="en-US" sz="200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val="3005886773"/>
                  </a:ext>
                </a:extLst>
              </a:tr>
            </a:tbl>
          </a:graphicData>
        </a:graphic>
      </p:graphicFrame>
      <p:sp>
        <p:nvSpPr>
          <p:cNvPr id="8" name="Text Placeholder 7">
            <a:extLst>
              <a:ext uri="{FF2B5EF4-FFF2-40B4-BE49-F238E27FC236}">
                <a16:creationId xmlns:a16="http://schemas.microsoft.com/office/drawing/2014/main" id="{3DEF31B3-5E6C-59C2-885A-9F17647103DE}"/>
              </a:ext>
            </a:extLst>
          </p:cNvPr>
          <p:cNvSpPr>
            <a:spLocks noGrp="1"/>
          </p:cNvSpPr>
          <p:nvPr>
            <p:ph type="body" sz="quarter" idx="11" hasCustomPrompt="1"/>
          </p:nvPr>
        </p:nvSpPr>
        <p:spPr>
          <a:xfrm>
            <a:off x="3811589" y="12079186"/>
            <a:ext cx="7418387" cy="684212"/>
          </a:xfrm>
        </p:spPr>
        <p:txBody>
          <a:bodyPr>
            <a:normAutofit/>
          </a:bodyPr>
          <a:lstStyle>
            <a:lvl1pPr marL="0" indent="0">
              <a:buNone/>
              <a:defRPr sz="2000"/>
            </a:lvl1pPr>
          </a:lstStyle>
          <a:p>
            <a:pPr lvl="0"/>
            <a:r>
              <a:rPr lang="en-US"/>
              <a:t>Click to insert workstream</a:t>
            </a:r>
          </a:p>
        </p:txBody>
      </p:sp>
      <p:sp>
        <p:nvSpPr>
          <p:cNvPr id="13" name="Text Placeholder 7">
            <a:extLst>
              <a:ext uri="{FF2B5EF4-FFF2-40B4-BE49-F238E27FC236}">
                <a16:creationId xmlns:a16="http://schemas.microsoft.com/office/drawing/2014/main" id="{9DC24424-4835-2EE8-08E2-FEBFDB909B3B}"/>
              </a:ext>
            </a:extLst>
          </p:cNvPr>
          <p:cNvSpPr>
            <a:spLocks noGrp="1"/>
          </p:cNvSpPr>
          <p:nvPr>
            <p:ph type="body" sz="quarter" idx="12" hasCustomPrompt="1"/>
          </p:nvPr>
        </p:nvSpPr>
        <p:spPr>
          <a:xfrm>
            <a:off x="3811588" y="12799911"/>
            <a:ext cx="7418387" cy="684212"/>
          </a:xfrm>
        </p:spPr>
        <p:txBody>
          <a:bodyPr>
            <a:normAutofit/>
          </a:bodyPr>
          <a:lstStyle>
            <a:lvl1pPr marL="0" indent="0">
              <a:buNone/>
              <a:defRPr sz="2000"/>
            </a:lvl1pPr>
          </a:lstStyle>
          <a:p>
            <a:pPr lvl="0"/>
            <a:r>
              <a:rPr lang="en-US"/>
              <a:t>Click to insert the role(s) that apply: HR Admin, Manager, Public</a:t>
            </a:r>
          </a:p>
        </p:txBody>
      </p:sp>
      <p:sp>
        <p:nvSpPr>
          <p:cNvPr id="14" name="Text Placeholder 7">
            <a:extLst>
              <a:ext uri="{FF2B5EF4-FFF2-40B4-BE49-F238E27FC236}">
                <a16:creationId xmlns:a16="http://schemas.microsoft.com/office/drawing/2014/main" id="{866D5190-41B7-E561-BE8E-322C44359BD3}"/>
              </a:ext>
            </a:extLst>
          </p:cNvPr>
          <p:cNvSpPr>
            <a:spLocks noGrp="1"/>
          </p:cNvSpPr>
          <p:nvPr>
            <p:ph type="body" sz="quarter" idx="13" hasCustomPrompt="1"/>
          </p:nvPr>
        </p:nvSpPr>
        <p:spPr>
          <a:xfrm>
            <a:off x="3811587" y="13484123"/>
            <a:ext cx="7418387" cy="684212"/>
          </a:xfrm>
        </p:spPr>
        <p:txBody>
          <a:bodyPr>
            <a:normAutofit/>
          </a:bodyPr>
          <a:lstStyle>
            <a:lvl1pPr marL="0" indent="0">
              <a:buNone/>
              <a:defRPr sz="2000"/>
            </a:lvl1pPr>
          </a:lstStyle>
          <a:p>
            <a:pPr lvl="0"/>
            <a:r>
              <a:rPr lang="en-US"/>
              <a:t>Click to insert N/A (for now)</a:t>
            </a:r>
          </a:p>
        </p:txBody>
      </p:sp>
      <p:sp>
        <p:nvSpPr>
          <p:cNvPr id="15" name="Text Placeholder 7">
            <a:extLst>
              <a:ext uri="{FF2B5EF4-FFF2-40B4-BE49-F238E27FC236}">
                <a16:creationId xmlns:a16="http://schemas.microsoft.com/office/drawing/2014/main" id="{77787A8A-70C2-6484-AA6E-E6621FD7064E}"/>
              </a:ext>
            </a:extLst>
          </p:cNvPr>
          <p:cNvSpPr>
            <a:spLocks noGrp="1"/>
          </p:cNvSpPr>
          <p:nvPr>
            <p:ph type="body" sz="quarter" idx="14" hasCustomPrompt="1"/>
          </p:nvPr>
        </p:nvSpPr>
        <p:spPr>
          <a:xfrm>
            <a:off x="3811587" y="14190285"/>
            <a:ext cx="7418387" cy="684212"/>
          </a:xfrm>
        </p:spPr>
        <p:txBody>
          <a:bodyPr>
            <a:normAutofit/>
          </a:bodyPr>
          <a:lstStyle>
            <a:lvl1pPr marL="0" indent="0">
              <a:buNone/>
              <a:defRPr sz="2000"/>
            </a:lvl1pPr>
          </a:lstStyle>
          <a:p>
            <a:pPr lvl="0"/>
            <a:r>
              <a:rPr lang="en-US"/>
              <a:t>Click to insert tags (workstream and key words)</a:t>
            </a:r>
          </a:p>
        </p:txBody>
      </p:sp>
      <p:sp>
        <p:nvSpPr>
          <p:cNvPr id="19" name="Text Placeholder 3">
            <a:extLst>
              <a:ext uri="{FF2B5EF4-FFF2-40B4-BE49-F238E27FC236}">
                <a16:creationId xmlns:a16="http://schemas.microsoft.com/office/drawing/2014/main" id="{A04B46B2-EC63-D997-9ECA-B32B7A796F7F}"/>
              </a:ext>
            </a:extLst>
          </p:cNvPr>
          <p:cNvSpPr>
            <a:spLocks noGrp="1"/>
          </p:cNvSpPr>
          <p:nvPr>
            <p:ph type="body" sz="quarter" idx="18" hasCustomPrompt="1"/>
          </p:nvPr>
        </p:nvSpPr>
        <p:spPr>
          <a:xfrm>
            <a:off x="733424" y="3953310"/>
            <a:ext cx="10725150" cy="965200"/>
          </a:xfrm>
        </p:spPr>
        <p:txBody>
          <a:bodyPr/>
          <a:lstStyle>
            <a:lvl1pPr marL="0" indent="0" algn="ctr">
              <a:buNone/>
              <a:defRPr/>
            </a:lvl1pPr>
          </a:lstStyle>
          <a:p>
            <a:pPr lvl="0"/>
            <a:r>
              <a:rPr lang="en-US"/>
              <a:t>Click to insert Article Body</a:t>
            </a:r>
          </a:p>
        </p:txBody>
      </p:sp>
      <p:sp>
        <p:nvSpPr>
          <p:cNvPr id="20" name="TextBox 19">
            <a:extLst>
              <a:ext uri="{FF2B5EF4-FFF2-40B4-BE49-F238E27FC236}">
                <a16:creationId xmlns:a16="http://schemas.microsoft.com/office/drawing/2014/main" id="{C6E97C49-1A79-B06F-DDD7-0BAA87EC4534}"/>
              </a:ext>
            </a:extLst>
          </p:cNvPr>
          <p:cNvSpPr txBox="1"/>
          <p:nvPr userDrawn="1"/>
        </p:nvSpPr>
        <p:spPr>
          <a:xfrm>
            <a:off x="4806529" y="3329892"/>
            <a:ext cx="2578940" cy="584775"/>
          </a:xfrm>
          <a:prstGeom prst="rect">
            <a:avLst/>
          </a:prstGeom>
          <a:noFill/>
        </p:spPr>
        <p:txBody>
          <a:bodyPr wrap="square" rtlCol="0">
            <a:spAutoFit/>
          </a:bodyPr>
          <a:lstStyle/>
          <a:p>
            <a:r>
              <a:rPr lang="en-US" sz="3200" b="1">
                <a:latin typeface="Arial" panose="020B0604020202020204" pitchFamily="34" charset="0"/>
                <a:ea typeface="Open Sans" panose="020B0606030504020204" pitchFamily="34" charset="0"/>
                <a:cs typeface="Arial" panose="020B0604020202020204" pitchFamily="34" charset="0"/>
              </a:rPr>
              <a:t>Article Body</a:t>
            </a:r>
          </a:p>
        </p:txBody>
      </p:sp>
    </p:spTree>
    <p:extLst>
      <p:ext uri="{BB962C8B-B14F-4D97-AF65-F5344CB8AC3E}">
        <p14:creationId xmlns:p14="http://schemas.microsoft.com/office/powerpoint/2010/main" val="8198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58B117-82B1-D4A7-C00A-09069072C6A3}"/>
              </a:ext>
            </a:extLst>
          </p:cNvPr>
          <p:cNvSpPr txBox="1"/>
          <p:nvPr userDrawn="1"/>
        </p:nvSpPr>
        <p:spPr>
          <a:xfrm>
            <a:off x="838200" y="797661"/>
            <a:ext cx="10515598" cy="1107996"/>
          </a:xfrm>
          <a:prstGeom prst="rect">
            <a:avLst/>
          </a:prstGeom>
          <a:noFill/>
        </p:spPr>
        <p:txBody>
          <a:bodyPr wrap="square" rtlCol="0">
            <a:spAutoFit/>
          </a:bodyPr>
          <a:lstStyle/>
          <a:p>
            <a:pPr algn="ctr"/>
            <a:r>
              <a:rPr lang="en-US" sz="6600" b="1">
                <a:latin typeface="Arial" panose="020B0604020202020204" pitchFamily="34" charset="0"/>
                <a:cs typeface="Arial" panose="020B0604020202020204" pitchFamily="34" charset="0"/>
              </a:rPr>
              <a:t>Image Repository</a:t>
            </a:r>
          </a:p>
        </p:txBody>
      </p:sp>
    </p:spTree>
    <p:extLst>
      <p:ext uri="{BB962C8B-B14F-4D97-AF65-F5344CB8AC3E}">
        <p14:creationId xmlns:p14="http://schemas.microsoft.com/office/powerpoint/2010/main" val="4283060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930E-B342-6EC2-71B0-A923496E2855}"/>
              </a:ext>
              <a:ext uri="{C183D7F6-B498-43B3-948B-1728B52AA6E4}">
                <adec:decorative xmlns:adec="http://schemas.microsoft.com/office/drawing/2017/decorative" val="1"/>
              </a:ext>
            </a:extLst>
          </p:cNvPr>
          <p:cNvSpPr/>
          <p:nvPr userDrawn="1"/>
        </p:nvSpPr>
        <p:spPr>
          <a:xfrm>
            <a:off x="0" y="15564465"/>
            <a:ext cx="12192000" cy="685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838200" y="15564465"/>
            <a:ext cx="2743200" cy="685423"/>
          </a:xfrm>
          <a:prstGeom prst="rect">
            <a:avLst/>
          </a:prstGeom>
        </p:spPr>
        <p:txBody>
          <a:bodyPr vert="horz" lIns="91440" tIns="45720" rIns="91440" bIns="45720" rtlCol="0" anchor="ctr"/>
          <a:lstStyle>
            <a:lvl1pPr algn="l">
              <a:defRPr sz="1600" b="1">
                <a:solidFill>
                  <a:schemeClr val="bg1"/>
                </a:solidFill>
                <a:latin typeface="Arial" panose="020B0604020202020204" pitchFamily="34" charset="0"/>
                <a:cs typeface="Arial" panose="020B0604020202020204" pitchFamily="34" charset="0"/>
              </a:defRPr>
            </a:lvl1pPr>
          </a:lstStyle>
          <a:p>
            <a:fld id="{AABB7832-A06D-4E8B-A914-BDD6443ECE72}" type="datetime1">
              <a:rPr lang="en-US" smtClean="0"/>
              <a:pPr/>
              <a:t>5/21/2026</a:t>
            </a:fld>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4038599" y="15564465"/>
            <a:ext cx="4114800" cy="685423"/>
          </a:xfrm>
          <a:prstGeom prst="rect">
            <a:avLst/>
          </a:prstGeom>
        </p:spPr>
        <p:txBody>
          <a:bodyPr vert="horz" lIns="91440" tIns="45720" rIns="91440" bIns="45720" rtlCol="0" anchor="ctr"/>
          <a:lstStyle>
            <a:lvl1pPr algn="ctr">
              <a:defRPr sz="1600" b="1">
                <a:solidFill>
                  <a:schemeClr val="bg1"/>
                </a:solidFill>
                <a:latin typeface="Arial" panose="020B0604020202020204" pitchFamily="34" charset="0"/>
                <a:cs typeface="Arial" panose="020B0604020202020204" pitchFamily="34" charset="0"/>
              </a:defRPr>
            </a:lvl1pPr>
          </a:lstStyle>
          <a:p>
            <a:r>
              <a:rPr lang="en-US"/>
              <a:t>Version 1</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8610598" y="15564465"/>
            <a:ext cx="2743200" cy="685423"/>
          </a:xfrm>
          <a:prstGeom prst="rect">
            <a:avLst/>
          </a:prstGeom>
        </p:spPr>
        <p:txBody>
          <a:bodyPr vert="horz" lIns="91440" tIns="45720" rIns="91440" bIns="45720" rtlCol="0" anchor="ctr"/>
          <a:lstStyle>
            <a:lvl1pPr algn="r">
              <a:defRPr sz="1600" b="1">
                <a:solidFill>
                  <a:schemeClr val="bg1"/>
                </a:solidFill>
                <a:latin typeface="Arial" panose="020B0604020202020204" pitchFamily="34" charset="0"/>
                <a:cs typeface="Arial" panose="020B0604020202020204" pitchFamily="34" charset="0"/>
              </a:defRPr>
            </a:lvl1pPr>
          </a:lstStyle>
          <a:p>
            <a:fld id="{A178E8AA-DD40-477F-A66C-355F3DFD5912}" type="slidenum">
              <a:rPr lang="en-US" smtClean="0"/>
              <a:pPr/>
              <a:t>‹#›</a:t>
            </a:fld>
            <a:endParaRPr lang="en-US"/>
          </a:p>
        </p:txBody>
      </p:sp>
    </p:spTree>
    <p:extLst>
      <p:ext uri="{BB962C8B-B14F-4D97-AF65-F5344CB8AC3E}">
        <p14:creationId xmlns:p14="http://schemas.microsoft.com/office/powerpoint/2010/main" val="626881921"/>
      </p:ext>
    </p:extLst>
  </p:cSld>
  <p:clrMap bg1="lt1" tx1="dk1" bg2="lt2" tx2="dk2" accent1="accent1" accent2="accent2" accent3="accent3" accent4="accent4" accent5="accent5" accent6="accent6" hlink="hlink" folHlink="folHlink"/>
  <p:sldLayoutIdLst>
    <p:sldLayoutId id="2147483714" r:id="rId1"/>
    <p:sldLayoutId id="2147483727" r:id="rId2"/>
    <p:sldLayoutId id="2147483728" r:id="rId3"/>
    <p:sldLayoutId id="2147483729" r:id="rId4"/>
    <p:sldLayoutId id="2147483730" r:id="rId5"/>
  </p:sldLayoutIdLst>
  <p:hf hdr="0"/>
  <p:txStyles>
    <p:titleStyle>
      <a:lvl1pPr algn="l" defTabSz="1219170" rtl="0" eaLnBrk="1" latinLnBrk="0" hangingPunct="1">
        <a:lnSpc>
          <a:spcPct val="90000"/>
        </a:lnSpc>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82A1D-66EC-74BC-AB60-89C831CAC7B3}"/>
              </a:ext>
            </a:extLst>
          </p:cNvPr>
          <p:cNvSpPr>
            <a:spLocks noGrp="1"/>
          </p:cNvSpPr>
          <p:nvPr>
            <p:ph type="title"/>
          </p:nvPr>
        </p:nvSpPr>
        <p:spPr>
          <a:xfrm>
            <a:off x="838200" y="865188"/>
            <a:ext cx="10515600" cy="3141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B7592-11CA-2A6E-1542-0BE2F9DF11A0}"/>
              </a:ext>
            </a:extLst>
          </p:cNvPr>
          <p:cNvSpPr>
            <a:spLocks noGrp="1"/>
          </p:cNvSpPr>
          <p:nvPr>
            <p:ph type="body" idx="1"/>
          </p:nvPr>
        </p:nvSpPr>
        <p:spPr>
          <a:xfrm>
            <a:off x="838200" y="4327525"/>
            <a:ext cx="10515600" cy="1031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7DC6595-393F-C30E-D49F-F56A5356E571}"/>
              </a:ext>
            </a:extLst>
          </p:cNvPr>
          <p:cNvSpPr/>
          <p:nvPr userDrawn="1"/>
        </p:nvSpPr>
        <p:spPr>
          <a:xfrm>
            <a:off x="0" y="16059617"/>
            <a:ext cx="12192000" cy="19638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793FA5-7779-9A5A-2D1A-6A4D7543CEA1}"/>
              </a:ext>
            </a:extLst>
          </p:cNvPr>
          <p:cNvSpPr/>
          <p:nvPr userDrawn="1"/>
        </p:nvSpPr>
        <p:spPr>
          <a:xfrm>
            <a:off x="0" y="15814613"/>
            <a:ext cx="12192000"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5F10F9-1BC4-F778-75AE-3BE8E035C2B5}"/>
              </a:ext>
            </a:extLst>
          </p:cNvPr>
          <p:cNvSpPr/>
          <p:nvPr userDrawn="1"/>
        </p:nvSpPr>
        <p:spPr>
          <a:xfrm>
            <a:off x="0" y="15906150"/>
            <a:ext cx="12192000" cy="1167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3BD588AB-8E23-C19A-1F89-2E8E911DB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27618" y="133201"/>
            <a:ext cx="2936764" cy="472719"/>
          </a:xfrm>
          <a:prstGeom prst="rect">
            <a:avLst/>
          </a:prstGeom>
        </p:spPr>
      </p:pic>
      <p:sp>
        <p:nvSpPr>
          <p:cNvPr id="8" name="Rectangle 7">
            <a:extLst>
              <a:ext uri="{FF2B5EF4-FFF2-40B4-BE49-F238E27FC236}">
                <a16:creationId xmlns:a16="http://schemas.microsoft.com/office/drawing/2014/main" id="{BF5D4F38-F451-E598-8188-4BA135F7B4DE}"/>
              </a:ext>
            </a:extLst>
          </p:cNvPr>
          <p:cNvSpPr/>
          <p:nvPr userDrawn="1"/>
        </p:nvSpPr>
        <p:spPr>
          <a:xfrm>
            <a:off x="0" y="698365"/>
            <a:ext cx="4031311" cy="12100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57F171-F95D-BF02-8249-DFFEC6B94B21}"/>
              </a:ext>
            </a:extLst>
          </p:cNvPr>
          <p:cNvSpPr/>
          <p:nvPr userDrawn="1"/>
        </p:nvSpPr>
        <p:spPr>
          <a:xfrm>
            <a:off x="4031311" y="698366"/>
            <a:ext cx="4129378" cy="1210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B4463F-88E7-4CAB-FEA0-5B3F158CC5D7}"/>
              </a:ext>
            </a:extLst>
          </p:cNvPr>
          <p:cNvSpPr/>
          <p:nvPr userDrawn="1"/>
        </p:nvSpPr>
        <p:spPr>
          <a:xfrm>
            <a:off x="8160689" y="698364"/>
            <a:ext cx="4031311" cy="12100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5790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9C346-3206-559E-BD9A-D93CB9F429B3}"/>
              </a:ext>
              <a:ext uri="{C183D7F6-B498-43B3-948B-1728B52AA6E4}">
                <adec:decorative xmlns:adec="http://schemas.microsoft.com/office/drawing/2017/decorative" val="1"/>
              </a:ext>
            </a:extLst>
          </p:cNvPr>
          <p:cNvSpPr>
            <a:spLocks noGrp="1"/>
          </p:cNvSpPr>
          <p:nvPr>
            <p:ph type="dt" sz="half" idx="10"/>
          </p:nvPr>
        </p:nvSpPr>
        <p:spPr/>
        <p:txBody>
          <a:bodyPr/>
          <a:lstStyle/>
          <a:p>
            <a:fld id="{367B9413-C376-4173-83FA-9706DE374DDA}" type="datetime1">
              <a:rPr lang="en-US" smtClean="0"/>
              <a:t>5/21/2026</a:t>
            </a:fld>
            <a:endParaRPr lang="en-US"/>
          </a:p>
        </p:txBody>
      </p:sp>
      <p:sp>
        <p:nvSpPr>
          <p:cNvPr id="3" name="Footer Placeholder 2">
            <a:extLst>
              <a:ext uri="{FF2B5EF4-FFF2-40B4-BE49-F238E27FC236}">
                <a16:creationId xmlns:a16="http://schemas.microsoft.com/office/drawing/2014/main" id="{F5D9F3F8-9B10-2A7E-A124-EE6DEE67222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94794EC-4E3F-6B53-82AC-3E32E23E1F2B}"/>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t>1</a:t>
            </a:fld>
            <a:endParaRPr lang="en-US"/>
          </a:p>
        </p:txBody>
      </p:sp>
      <p:sp>
        <p:nvSpPr>
          <p:cNvPr id="5" name="Title 4">
            <a:extLst>
              <a:ext uri="{FF2B5EF4-FFF2-40B4-BE49-F238E27FC236}">
                <a16:creationId xmlns:a16="http://schemas.microsoft.com/office/drawing/2014/main" id="{B4BECF17-DFF5-706A-4BD9-83DBF4B2690D}"/>
              </a:ext>
            </a:extLst>
          </p:cNvPr>
          <p:cNvSpPr>
            <a:spLocks noGrp="1"/>
          </p:cNvSpPr>
          <p:nvPr>
            <p:ph type="title"/>
          </p:nvPr>
        </p:nvSpPr>
        <p:spPr/>
        <p:txBody>
          <a:bodyPr/>
          <a:lstStyle/>
          <a:p>
            <a:r>
              <a:rPr lang="en-US"/>
              <a:t>Amend an Agency Contract</a:t>
            </a:r>
          </a:p>
        </p:txBody>
      </p:sp>
      <p:sp>
        <p:nvSpPr>
          <p:cNvPr id="14" name="TextBox 13">
            <a:extLst>
              <a:ext uri="{FF2B5EF4-FFF2-40B4-BE49-F238E27FC236}">
                <a16:creationId xmlns:a16="http://schemas.microsoft.com/office/drawing/2014/main" id="{068A4F8D-27CE-51A6-7DB0-78A10F1E2825}"/>
              </a:ext>
            </a:extLst>
          </p:cNvPr>
          <p:cNvSpPr txBox="1"/>
          <p:nvPr/>
        </p:nvSpPr>
        <p:spPr>
          <a:xfrm>
            <a:off x="4735758" y="3576893"/>
            <a:ext cx="2799143"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DESCRIPTION</a:t>
            </a:r>
          </a:p>
        </p:txBody>
      </p:sp>
      <p:sp>
        <p:nvSpPr>
          <p:cNvPr id="6" name="Text Placeholder 5">
            <a:extLst>
              <a:ext uri="{FF2B5EF4-FFF2-40B4-BE49-F238E27FC236}">
                <a16:creationId xmlns:a16="http://schemas.microsoft.com/office/drawing/2014/main" id="{C3BB6FEC-C60D-49BB-A4AE-8ED5D0583D88}"/>
              </a:ext>
            </a:extLst>
          </p:cNvPr>
          <p:cNvSpPr>
            <a:spLocks noGrp="1"/>
          </p:cNvSpPr>
          <p:nvPr>
            <p:ph type="body" sz="quarter" idx="13"/>
          </p:nvPr>
        </p:nvSpPr>
        <p:spPr>
          <a:xfrm>
            <a:off x="844889" y="4235339"/>
            <a:ext cx="10515600" cy="2563561"/>
          </a:xfrm>
        </p:spPr>
        <p:txBody>
          <a:bodyPr vert="horz" lIns="91440" tIns="45720" rIns="91440" bIns="45720" rtlCol="0" anchor="t">
            <a:normAutofit/>
          </a:bodyPr>
          <a:lstStyle/>
          <a:p>
            <a:r>
              <a:rPr lang="en-US">
                <a:latin typeface="Arial"/>
                <a:cs typeface="Arial"/>
              </a:rPr>
              <a:t>This guide will show </a:t>
            </a:r>
            <a:r>
              <a:rPr lang="en-US" i="1">
                <a:latin typeface="Arial"/>
                <a:cs typeface="Arial"/>
              </a:rPr>
              <a:t>Contract Administrator </a:t>
            </a:r>
            <a:r>
              <a:rPr lang="en-US">
                <a:latin typeface="Arial"/>
                <a:cs typeface="Arial"/>
              </a:rPr>
              <a:t>how to </a:t>
            </a:r>
            <a:r>
              <a:rPr lang="en-US" i="1">
                <a:latin typeface="Arial"/>
                <a:cs typeface="Arial"/>
              </a:rPr>
              <a:t>Amend an Agency Contract</a:t>
            </a:r>
            <a:r>
              <a:rPr lang="en-US">
                <a:latin typeface="Arial"/>
                <a:cs typeface="Arial"/>
              </a:rPr>
              <a:t>. </a:t>
            </a:r>
          </a:p>
        </p:txBody>
      </p:sp>
      <p:sp>
        <p:nvSpPr>
          <p:cNvPr id="15" name="TextBox 14">
            <a:extLst>
              <a:ext uri="{FF2B5EF4-FFF2-40B4-BE49-F238E27FC236}">
                <a16:creationId xmlns:a16="http://schemas.microsoft.com/office/drawing/2014/main" id="{C99C5D2D-E7CF-CBC6-7F52-848250C94A7A}"/>
              </a:ext>
            </a:extLst>
          </p:cNvPr>
          <p:cNvSpPr txBox="1"/>
          <p:nvPr/>
        </p:nvSpPr>
        <p:spPr>
          <a:xfrm>
            <a:off x="4788196" y="6906348"/>
            <a:ext cx="261560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OVERVIEW</a:t>
            </a:r>
          </a:p>
        </p:txBody>
      </p:sp>
      <p:sp>
        <p:nvSpPr>
          <p:cNvPr id="19" name="TextBox 18">
            <a:extLst>
              <a:ext uri="{FF2B5EF4-FFF2-40B4-BE49-F238E27FC236}">
                <a16:creationId xmlns:a16="http://schemas.microsoft.com/office/drawing/2014/main" id="{D013A2FA-E2B3-6559-0977-2D83E8F54847}"/>
              </a:ext>
            </a:extLst>
          </p:cNvPr>
          <p:cNvSpPr txBox="1"/>
          <p:nvPr/>
        </p:nvSpPr>
        <p:spPr>
          <a:xfrm>
            <a:off x="838200" y="7420232"/>
            <a:ext cx="7680109"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key steps in the process are below:</a:t>
            </a:r>
          </a:p>
        </p:txBody>
      </p:sp>
      <p:sp>
        <p:nvSpPr>
          <p:cNvPr id="7" name="Text Placeholder 6">
            <a:extLst>
              <a:ext uri="{FF2B5EF4-FFF2-40B4-BE49-F238E27FC236}">
                <a16:creationId xmlns:a16="http://schemas.microsoft.com/office/drawing/2014/main" id="{84D10075-D2D1-BEAF-E25D-673DCC1AF695}"/>
              </a:ext>
            </a:extLst>
          </p:cNvPr>
          <p:cNvSpPr>
            <a:spLocks noGrp="1"/>
          </p:cNvSpPr>
          <p:nvPr>
            <p:ph type="body" sz="quarter" idx="14"/>
          </p:nvPr>
        </p:nvSpPr>
        <p:spPr/>
        <p:txBody>
          <a:bodyPr vert="horz" lIns="91440" tIns="45720" rIns="91440" bIns="45720" rtlCol="0" anchor="t">
            <a:normAutofit/>
          </a:bodyPr>
          <a:lstStyle/>
          <a:p>
            <a:r>
              <a:rPr lang="en-US"/>
              <a:t>Access the </a:t>
            </a:r>
            <a:r>
              <a:rPr lang="en-US" b="1"/>
              <a:t>Contracts</a:t>
            </a:r>
            <a:r>
              <a:rPr lang="en-US"/>
              <a:t> module.</a:t>
            </a:r>
          </a:p>
          <a:p>
            <a:r>
              <a:rPr lang="en-US"/>
              <a:t>Select </a:t>
            </a:r>
            <a:r>
              <a:rPr lang="en-US" b="1"/>
              <a:t>Contract</a:t>
            </a:r>
            <a:r>
              <a:rPr lang="en-US"/>
              <a:t> to amend.</a:t>
            </a:r>
          </a:p>
          <a:p>
            <a:r>
              <a:rPr lang="en-US"/>
              <a:t>Amend </a:t>
            </a:r>
            <a:r>
              <a:rPr lang="en-US" b="1"/>
              <a:t>Contract</a:t>
            </a:r>
            <a:r>
              <a:rPr lang="en-US"/>
              <a:t>. </a:t>
            </a:r>
          </a:p>
          <a:p>
            <a:r>
              <a:rPr lang="en-US"/>
              <a:t>Contract is saved.</a:t>
            </a:r>
          </a:p>
          <a:p>
            <a:pPr marL="0" indent="0">
              <a:buNone/>
            </a:pPr>
            <a:endParaRPr lang="en-US" sz="2800"/>
          </a:p>
          <a:p>
            <a:pPr marL="0" indent="0">
              <a:buNone/>
            </a:pPr>
            <a:endParaRPr lang="en-US"/>
          </a:p>
        </p:txBody>
      </p:sp>
      <p:sp>
        <p:nvSpPr>
          <p:cNvPr id="20" name="TextBox 19">
            <a:extLst>
              <a:ext uri="{FF2B5EF4-FFF2-40B4-BE49-F238E27FC236}">
                <a16:creationId xmlns:a16="http://schemas.microsoft.com/office/drawing/2014/main" id="{F2082E7B-8386-7355-0FE9-4DE750566166}"/>
              </a:ext>
            </a:extLst>
          </p:cNvPr>
          <p:cNvSpPr txBox="1"/>
          <p:nvPr/>
        </p:nvSpPr>
        <p:spPr>
          <a:xfrm>
            <a:off x="864923" y="12512103"/>
            <a:ext cx="10470445" cy="553998"/>
          </a:xfrm>
          <a:prstGeom prst="rect">
            <a:avLst/>
          </a:prstGeom>
          <a:noFill/>
        </p:spPr>
        <p:txBody>
          <a:bodyPr wrap="square">
            <a:spAutoFit/>
          </a:bodyPr>
          <a:lstStyle/>
          <a:p>
            <a:pPr lvl="0"/>
            <a:r>
              <a:rPr lang="en-US" sz="3000" b="1">
                <a:latin typeface="Arial" panose="020B0604020202020204" pitchFamily="34" charset="0"/>
                <a:cs typeface="Arial" panose="020B0604020202020204" pitchFamily="34" charset="0"/>
              </a:rPr>
              <a:t>Business Process:</a:t>
            </a:r>
          </a:p>
        </p:txBody>
      </p:sp>
      <p:sp>
        <p:nvSpPr>
          <p:cNvPr id="8" name="Text Placeholder 7">
            <a:extLst>
              <a:ext uri="{FF2B5EF4-FFF2-40B4-BE49-F238E27FC236}">
                <a16:creationId xmlns:a16="http://schemas.microsoft.com/office/drawing/2014/main" id="{7F3C6C7C-8C40-D8D9-1BA6-A13B1DFFB518}"/>
              </a:ext>
            </a:extLst>
          </p:cNvPr>
          <p:cNvSpPr>
            <a:spLocks noGrp="1"/>
          </p:cNvSpPr>
          <p:nvPr>
            <p:ph type="body" sz="quarter" idx="16"/>
          </p:nvPr>
        </p:nvSpPr>
        <p:spPr>
          <a:xfrm>
            <a:off x="1141337" y="13687823"/>
            <a:ext cx="1550800" cy="780851"/>
          </a:xfrm>
        </p:spPr>
        <p:txBody>
          <a:bodyPr/>
          <a:lstStyle/>
          <a:p>
            <a:r>
              <a:rPr lang="en-US"/>
              <a:t>Access Contracts Module</a:t>
            </a:r>
          </a:p>
        </p:txBody>
      </p:sp>
      <p:sp>
        <p:nvSpPr>
          <p:cNvPr id="9" name="Text Placeholder 8">
            <a:extLst>
              <a:ext uri="{FF2B5EF4-FFF2-40B4-BE49-F238E27FC236}">
                <a16:creationId xmlns:a16="http://schemas.microsoft.com/office/drawing/2014/main" id="{60B7C34F-CAEE-3B6F-DE0B-7F01229DC43D}"/>
              </a:ext>
            </a:extLst>
          </p:cNvPr>
          <p:cNvSpPr>
            <a:spLocks noGrp="1"/>
          </p:cNvSpPr>
          <p:nvPr>
            <p:ph type="body" sz="quarter" idx="17"/>
          </p:nvPr>
        </p:nvSpPr>
        <p:spPr>
          <a:xfrm>
            <a:off x="3990206" y="13876825"/>
            <a:ext cx="1449387" cy="771525"/>
          </a:xfrm>
        </p:spPr>
        <p:txBody>
          <a:bodyPr/>
          <a:lstStyle/>
          <a:p>
            <a:r>
              <a:rPr lang="en-US"/>
              <a:t>Select Contract</a:t>
            </a:r>
          </a:p>
          <a:p>
            <a:endParaRPr lang="en-US"/>
          </a:p>
        </p:txBody>
      </p:sp>
      <p:sp>
        <p:nvSpPr>
          <p:cNvPr id="10" name="Text Placeholder 9">
            <a:extLst>
              <a:ext uri="{FF2B5EF4-FFF2-40B4-BE49-F238E27FC236}">
                <a16:creationId xmlns:a16="http://schemas.microsoft.com/office/drawing/2014/main" id="{9C297BA9-7850-2144-FADD-2BD3C6BEB5E9}"/>
              </a:ext>
            </a:extLst>
          </p:cNvPr>
          <p:cNvSpPr>
            <a:spLocks noGrp="1"/>
          </p:cNvSpPr>
          <p:nvPr>
            <p:ph type="body" sz="quarter" idx="18"/>
          </p:nvPr>
        </p:nvSpPr>
        <p:spPr/>
        <p:txBody>
          <a:bodyPr/>
          <a:lstStyle/>
          <a:p>
            <a:r>
              <a:rPr lang="en-US"/>
              <a:t>Amend Contract</a:t>
            </a:r>
          </a:p>
        </p:txBody>
      </p:sp>
      <p:sp>
        <p:nvSpPr>
          <p:cNvPr id="11" name="Text Placeholder 10">
            <a:extLst>
              <a:ext uri="{FF2B5EF4-FFF2-40B4-BE49-F238E27FC236}">
                <a16:creationId xmlns:a16="http://schemas.microsoft.com/office/drawing/2014/main" id="{21A24BAD-6929-53A5-9DED-14D151B75A03}"/>
              </a:ext>
            </a:extLst>
          </p:cNvPr>
          <p:cNvSpPr>
            <a:spLocks noGrp="1"/>
          </p:cNvSpPr>
          <p:nvPr>
            <p:ph type="body" sz="quarter" idx="19"/>
          </p:nvPr>
        </p:nvSpPr>
        <p:spPr>
          <a:xfrm>
            <a:off x="9358408" y="13697149"/>
            <a:ext cx="1550800" cy="939413"/>
          </a:xfrm>
        </p:spPr>
        <p:txBody>
          <a:bodyPr/>
          <a:lstStyle/>
          <a:p>
            <a:r>
              <a:rPr lang="en-US"/>
              <a:t>Contract is Amended</a:t>
            </a:r>
          </a:p>
        </p:txBody>
      </p:sp>
    </p:spTree>
    <p:custDataLst>
      <p:tags r:id="rId1"/>
    </p:custDataLst>
    <p:extLst>
      <p:ext uri="{BB962C8B-B14F-4D97-AF65-F5344CB8AC3E}">
        <p14:creationId xmlns:p14="http://schemas.microsoft.com/office/powerpoint/2010/main" val="133952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D3A0-24E8-F79B-1CB5-CB8179AEDF8F}"/>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F16F737-7A40-56D6-6BF6-39E03D1C981A}"/>
              </a:ext>
              <a:ext uri="{C183D7F6-B498-43B3-948B-1728B52AA6E4}">
                <adec:decorative xmlns:adec="http://schemas.microsoft.com/office/drawing/2017/decorative" val="1"/>
              </a:ext>
            </a:extLst>
          </p:cNvPr>
          <p:cNvPicPr>
            <a:picLocks noChangeAspect="1"/>
          </p:cNvPicPr>
          <p:nvPr/>
        </p:nvPicPr>
        <p:blipFill>
          <a:blip r:embed="rId3"/>
          <a:srcRect l="1695" t="48566" r="1826" b="2213"/>
          <a:stretch/>
        </p:blipFill>
        <p:spPr>
          <a:xfrm>
            <a:off x="1066799" y="11188557"/>
            <a:ext cx="10058400" cy="2677518"/>
          </a:xfrm>
          <a:prstGeom prst="rect">
            <a:avLst/>
          </a:prstGeom>
          <a:ln w="12700">
            <a:solidFill>
              <a:schemeClr val="tx1"/>
            </a:solidFill>
          </a:ln>
        </p:spPr>
      </p:pic>
      <p:pic>
        <p:nvPicPr>
          <p:cNvPr id="10" name="Picture 9">
            <a:extLst>
              <a:ext uri="{FF2B5EF4-FFF2-40B4-BE49-F238E27FC236}">
                <a16:creationId xmlns:a16="http://schemas.microsoft.com/office/drawing/2014/main" id="{7FDF0858-25D0-E7BF-6A5E-0B9FD9A4B238}"/>
              </a:ext>
              <a:ext uri="{C183D7F6-B498-43B3-948B-1728B52AA6E4}">
                <adec:decorative xmlns:adec="http://schemas.microsoft.com/office/drawing/2017/decorative" val="1"/>
              </a:ext>
            </a:extLst>
          </p:cNvPr>
          <p:cNvPicPr>
            <a:picLocks noChangeAspect="1"/>
          </p:cNvPicPr>
          <p:nvPr/>
        </p:nvPicPr>
        <p:blipFill>
          <a:blip r:embed="rId4"/>
          <a:srcRect l="2191" t="-973" r="2652" b="192"/>
          <a:stretch/>
        </p:blipFill>
        <p:spPr>
          <a:xfrm>
            <a:off x="1623434" y="3640238"/>
            <a:ext cx="8701184" cy="4207397"/>
          </a:xfrm>
          <a:prstGeom prst="rect">
            <a:avLst/>
          </a:prstGeom>
          <a:ln w="12700">
            <a:solidFill>
              <a:schemeClr val="tx1"/>
            </a:solidFill>
          </a:ln>
        </p:spPr>
      </p:pic>
      <p:sp>
        <p:nvSpPr>
          <p:cNvPr id="5" name="Title 4">
            <a:extLst>
              <a:ext uri="{FF2B5EF4-FFF2-40B4-BE49-F238E27FC236}">
                <a16:creationId xmlns:a16="http://schemas.microsoft.com/office/drawing/2014/main" id="{FE3359AE-C411-FBD0-7F21-BE03BE9C80AA}"/>
              </a:ext>
            </a:extLst>
          </p:cNvPr>
          <p:cNvSpPr>
            <a:spLocks noGrp="1"/>
          </p:cNvSpPr>
          <p:nvPr>
            <p:ph type="title"/>
          </p:nvPr>
        </p:nvSpPr>
        <p:spPr/>
        <p:txBody>
          <a:bodyPr>
            <a:normAutofit/>
          </a:bodyPr>
          <a:lstStyle/>
          <a:p>
            <a:r>
              <a:rPr lang="en-US">
                <a:latin typeface="Arial"/>
                <a:cs typeface="Arial"/>
              </a:rPr>
              <a:t>Amend an Agency Contract (Part 9 of 9)</a:t>
            </a:r>
            <a:endParaRPr lang="en-US"/>
          </a:p>
        </p:txBody>
      </p:sp>
      <p:sp>
        <p:nvSpPr>
          <p:cNvPr id="11" name="Text Placeholder 5">
            <a:extLst>
              <a:ext uri="{FF2B5EF4-FFF2-40B4-BE49-F238E27FC236}">
                <a16:creationId xmlns:a16="http://schemas.microsoft.com/office/drawing/2014/main" id="{E6EEB9E6-7AAB-60BD-6CF6-FE1C6DD6447C}"/>
              </a:ext>
            </a:extLst>
          </p:cNvPr>
          <p:cNvSpPr txBox="1">
            <a:spLocks/>
          </p:cNvSpPr>
          <p:nvPr/>
        </p:nvSpPr>
        <p:spPr>
          <a:xfrm>
            <a:off x="990599" y="2510430"/>
            <a:ext cx="10569221" cy="6053667"/>
          </a:xfrm>
          <a:prstGeom prst="rect">
            <a:avLst/>
          </a:prstGeom>
        </p:spPr>
        <p:txBody>
          <a:bodyPr vert="horz" lIns="91440" tIns="45720" rIns="91440" bIns="45720" rtlCol="0">
            <a:normAutofit/>
          </a:bodyPr>
          <a:lstStyle>
            <a:lvl1pPr marL="0" indent="0" algn="l" defTabSz="1219170" rtl="0" eaLnBrk="1" latinLnBrk="0" hangingPunct="1">
              <a:lnSpc>
                <a:spcPct val="90000"/>
              </a:lnSpc>
              <a:spcBef>
                <a:spcPts val="1333"/>
              </a:spcBef>
              <a:buFont typeface="+mj-lt"/>
              <a:buNone/>
              <a:defRPr sz="3600" kern="1200">
                <a:solidFill>
                  <a:schemeClr val="tx1"/>
                </a:solidFill>
                <a:latin typeface="Arial" panose="020B0604020202020204" pitchFamily="34" charset="0"/>
                <a:ea typeface="+mn-ea"/>
                <a:cs typeface="Arial" panose="020B0604020202020204" pitchFamily="34" charset="0"/>
              </a:defRPr>
            </a:lvl1pPr>
            <a:lvl2pPr marL="1371600" indent="-457200"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828800" indent="-457200"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742950" indent="-742950">
              <a:buFont typeface="+mj-lt"/>
              <a:buAutoNum type="arabicPeriod" startAt="23"/>
            </a:pPr>
            <a:r>
              <a:rPr lang="en-CA">
                <a:solidFill>
                  <a:srgbClr val="242424"/>
                </a:solidFill>
              </a:rPr>
              <a:t>Note that the </a:t>
            </a:r>
            <a:r>
              <a:rPr lang="en-CA" b="1">
                <a:solidFill>
                  <a:srgbClr val="242424"/>
                </a:solidFill>
              </a:rPr>
              <a:t>Amendment Template </a:t>
            </a:r>
            <a:r>
              <a:rPr lang="en-CA">
                <a:solidFill>
                  <a:srgbClr val="242424"/>
                </a:solidFill>
              </a:rPr>
              <a:t>document is marked as the </a:t>
            </a:r>
            <a:r>
              <a:rPr lang="en-CA" b="1">
                <a:solidFill>
                  <a:srgbClr val="242424"/>
                </a:solidFill>
              </a:rPr>
              <a:t>Main Document</a:t>
            </a:r>
            <a:r>
              <a:rPr lang="en-CA">
                <a:solidFill>
                  <a:srgbClr val="242424"/>
                </a:solidFill>
              </a:rPr>
              <a:t>. </a:t>
            </a:r>
          </a:p>
          <a:p>
            <a:pPr marL="457200" indent="-457200">
              <a:buFont typeface="Arial" panose="020B0604020202020204" pitchFamily="34" charset="0"/>
              <a:buChar char="•"/>
            </a:pPr>
            <a:endParaRPr lang="en-CA">
              <a:solidFill>
                <a:srgbClr val="000000"/>
              </a:solidFill>
            </a:endParaRPr>
          </a:p>
        </p:txBody>
      </p:sp>
      <p:sp>
        <p:nvSpPr>
          <p:cNvPr id="8" name="Text Placeholder 7">
            <a:extLst>
              <a:ext uri="{FF2B5EF4-FFF2-40B4-BE49-F238E27FC236}">
                <a16:creationId xmlns:a16="http://schemas.microsoft.com/office/drawing/2014/main" id="{FDC900C2-7BE9-BA71-EE12-433326019F58}"/>
              </a:ext>
            </a:extLst>
          </p:cNvPr>
          <p:cNvSpPr>
            <a:spLocks noGrp="1"/>
          </p:cNvSpPr>
          <p:nvPr>
            <p:ph type="body" sz="quarter" idx="14"/>
          </p:nvPr>
        </p:nvSpPr>
        <p:spPr/>
        <p:txBody>
          <a:bodyPr vert="horz" lIns="91440" tIns="45720" rIns="91440" bIns="45720" rtlCol="0" anchor="t">
            <a:normAutofit/>
          </a:bodyPr>
          <a:lstStyle/>
          <a:p>
            <a:pPr marL="742950" indent="-742950">
              <a:buFont typeface="+mj-lt"/>
              <a:buAutoNum type="arabicPeriod" startAt="24"/>
            </a:pPr>
            <a:r>
              <a:rPr lang="en-US">
                <a:latin typeface="Arial"/>
                <a:cs typeface="Arial"/>
              </a:rPr>
              <a:t>Click </a:t>
            </a:r>
            <a:r>
              <a:rPr lang="en-US" b="1">
                <a:latin typeface="Arial"/>
                <a:cs typeface="Arial"/>
              </a:rPr>
              <a:t>Contract Family t</a:t>
            </a:r>
            <a:r>
              <a:rPr lang="en-US">
                <a:latin typeface="Arial"/>
                <a:cs typeface="Arial"/>
              </a:rPr>
              <a:t>o review the amendment version, . </a:t>
            </a:r>
          </a:p>
          <a:p>
            <a:pPr marL="73152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Version </a:t>
            </a:r>
            <a:r>
              <a:rPr kumimoji="0" lang="en-US" sz="2800" b="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displays the </a:t>
            </a:r>
            <a:r>
              <a:rPr lang="en-US" sz="2800" i="1">
                <a:solidFill>
                  <a:prstClr val="black"/>
                </a:solidFill>
              </a:rPr>
              <a:t>Amendment</a:t>
            </a:r>
            <a:r>
              <a:rPr kumimoji="0" lang="en-US" sz="2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2800">
                <a:solidFill>
                  <a:prstClr val="black"/>
                </a:solidFill>
              </a:rPr>
              <a:t>count information.</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p:txBody>
      </p:sp>
      <p:sp>
        <p:nvSpPr>
          <p:cNvPr id="2" name="Date Placeholder 1">
            <a:extLst>
              <a:ext uri="{FF2B5EF4-FFF2-40B4-BE49-F238E27FC236}">
                <a16:creationId xmlns:a16="http://schemas.microsoft.com/office/drawing/2014/main" id="{5E1F456E-8B66-1FD9-F16E-0C7CD3F22EE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7110A0D1-FBE4-CD11-FBBA-5E72F82C1CD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8C8B859F-C6C0-26E8-E0C2-59502591FA45}"/>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10</a:t>
            </a:fld>
            <a:endParaRPr lang="en-US"/>
          </a:p>
        </p:txBody>
      </p:sp>
      <p:sp>
        <p:nvSpPr>
          <p:cNvPr id="7" name="TextBox 6">
            <a:extLst>
              <a:ext uri="{FF2B5EF4-FFF2-40B4-BE49-F238E27FC236}">
                <a16:creationId xmlns:a16="http://schemas.microsoft.com/office/drawing/2014/main" id="{C708032D-68CE-4443-37AF-9D854F691151}"/>
              </a:ext>
              <a:ext uri="{C183D7F6-B498-43B3-948B-1728B52AA6E4}">
                <adec:decorative xmlns:adec="http://schemas.microsoft.com/office/drawing/2017/decorative" val="1"/>
              </a:ext>
            </a:extLst>
          </p:cNvPr>
          <p:cNvSpPr txBox="1"/>
          <p:nvPr/>
        </p:nvSpPr>
        <p:spPr>
          <a:xfrm>
            <a:off x="4593608" y="1816271"/>
            <a:ext cx="3005295"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grpSp>
        <p:nvGrpSpPr>
          <p:cNvPr id="12" name="Group 11">
            <a:extLst>
              <a:ext uri="{FF2B5EF4-FFF2-40B4-BE49-F238E27FC236}">
                <a16:creationId xmlns:a16="http://schemas.microsoft.com/office/drawing/2014/main" id="{2F1E2962-31DC-8FC0-5BC8-F62F135DCB57}"/>
              </a:ext>
              <a:ext uri="{C183D7F6-B498-43B3-948B-1728B52AA6E4}">
                <adec:decorative xmlns:adec="http://schemas.microsoft.com/office/drawing/2017/decorative" val="1"/>
              </a:ext>
            </a:extLst>
          </p:cNvPr>
          <p:cNvGrpSpPr/>
          <p:nvPr/>
        </p:nvGrpSpPr>
        <p:grpSpPr>
          <a:xfrm>
            <a:off x="646009" y="14472037"/>
            <a:ext cx="10953599" cy="991815"/>
            <a:chOff x="328693" y="2700632"/>
            <a:chExt cx="6062976" cy="502647"/>
          </a:xfrm>
          <a:solidFill>
            <a:schemeClr val="accent5"/>
          </a:solidFill>
        </p:grpSpPr>
        <p:sp>
          <p:nvSpPr>
            <p:cNvPr id="13" name="Freeform 101">
              <a:extLst>
                <a:ext uri="{FF2B5EF4-FFF2-40B4-BE49-F238E27FC236}">
                  <a16:creationId xmlns:a16="http://schemas.microsoft.com/office/drawing/2014/main" id="{80B396DB-C3CE-6F10-BCFB-E58C26924F37}"/>
                </a:ext>
              </a:extLst>
            </p:cNvPr>
            <p:cNvSpPr/>
            <p:nvPr/>
          </p:nvSpPr>
          <p:spPr>
            <a:xfrm>
              <a:off x="328693" y="2700632"/>
              <a:ext cx="6062976" cy="502647"/>
            </a:xfrm>
            <a:prstGeom prst="rect">
              <a:avLst/>
            </a:prstGeom>
            <a:grpFill/>
            <a:ln w="12700">
              <a:solidFill>
                <a:schemeClr val="accent5"/>
              </a:solidFill>
              <a:miter lim="400000"/>
            </a:ln>
          </p:spPr>
          <p:txBody>
            <a:bodyPr lIns="45718" tIns="45718" rIns="45718" bIns="45718"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a:lstStyle>
            <a:p>
              <a:pPr>
                <a:defRPr>
                  <a:solidFill>
                    <a:srgbClr val="FFFFFF"/>
                  </a:solidFill>
                </a:defRPr>
              </a:pPr>
              <a:endParaRPr lang="en-US" sz="1400"/>
            </a:p>
          </p:txBody>
        </p:sp>
        <p:pic>
          <p:nvPicPr>
            <p:cNvPr id="14" name="Graphic 13" descr="Checkmark with solid fill">
              <a:extLst>
                <a:ext uri="{FF2B5EF4-FFF2-40B4-BE49-F238E27FC236}">
                  <a16:creationId xmlns:a16="http://schemas.microsoft.com/office/drawing/2014/main" id="{329D8238-184E-039A-F825-5BEE64A4538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5905" y="2765624"/>
              <a:ext cx="463807" cy="380601"/>
            </a:xfrm>
            <a:prstGeom prst="rect">
              <a:avLst/>
            </a:prstGeom>
          </p:spPr>
        </p:pic>
      </p:grpSp>
      <p:sp>
        <p:nvSpPr>
          <p:cNvPr id="15" name="TextBox 14">
            <a:extLst>
              <a:ext uri="{FF2B5EF4-FFF2-40B4-BE49-F238E27FC236}">
                <a16:creationId xmlns:a16="http://schemas.microsoft.com/office/drawing/2014/main" id="{71C41835-8332-A395-7988-EA86228511AD}"/>
              </a:ext>
            </a:extLst>
          </p:cNvPr>
          <p:cNvSpPr txBox="1"/>
          <p:nvPr/>
        </p:nvSpPr>
        <p:spPr>
          <a:xfrm>
            <a:off x="2074255" y="14751911"/>
            <a:ext cx="9836681" cy="461665"/>
          </a:xfrm>
          <a:prstGeom prst="rect">
            <a:avLst/>
          </a:prstGeom>
          <a:noFill/>
        </p:spPr>
        <p:txBody>
          <a:bodyPr wrap="square" rtlCol="0" anchor="ctr">
            <a:spAutoFit/>
          </a:bodyPr>
          <a:lstStyle/>
          <a:p>
            <a:r>
              <a:rPr lang="en-US" sz="2400" b="1">
                <a:latin typeface="Arial" panose="020B0604020202020204" pitchFamily="34" charset="0"/>
                <a:cs typeface="Arial" panose="020B0604020202020204" pitchFamily="34" charset="0"/>
              </a:rPr>
              <a:t>You have successfully Amend an Agency Contract. </a:t>
            </a:r>
          </a:p>
        </p:txBody>
      </p:sp>
      <p:sp>
        <p:nvSpPr>
          <p:cNvPr id="23" name="Rectangle 22">
            <a:extLst>
              <a:ext uri="{FF2B5EF4-FFF2-40B4-BE49-F238E27FC236}">
                <a16:creationId xmlns:a16="http://schemas.microsoft.com/office/drawing/2014/main" id="{25ABAB43-7391-6B97-F20D-B263D96D0FFC}"/>
              </a:ext>
              <a:ext uri="{C183D7F6-B498-43B3-948B-1728B52AA6E4}">
                <adec:decorative xmlns:adec="http://schemas.microsoft.com/office/drawing/2017/decorative" val="1"/>
              </a:ext>
            </a:extLst>
          </p:cNvPr>
          <p:cNvSpPr/>
          <p:nvPr/>
        </p:nvSpPr>
        <p:spPr>
          <a:xfrm>
            <a:off x="1736203" y="6967959"/>
            <a:ext cx="5289630" cy="87967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68408BE-66A2-B154-1882-A86208CFBA40}"/>
              </a:ext>
              <a:ext uri="{C183D7F6-B498-43B3-948B-1728B52AA6E4}">
                <adec:decorative xmlns:adec="http://schemas.microsoft.com/office/drawing/2017/decorative" val="1"/>
              </a:ext>
            </a:extLst>
          </p:cNvPr>
          <p:cNvSpPr/>
          <p:nvPr/>
        </p:nvSpPr>
        <p:spPr>
          <a:xfrm>
            <a:off x="1138814" y="13417758"/>
            <a:ext cx="1411567" cy="41179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21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A3A6B2-5637-9B7F-9E2D-925CB065FA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51895" y="10399515"/>
            <a:ext cx="6400800" cy="4883211"/>
          </a:xfrm>
          <a:prstGeom prst="rect">
            <a:avLst/>
          </a:prstGeom>
          <a:ln w="12700">
            <a:solidFill>
              <a:schemeClr val="tx1"/>
            </a:solidFill>
          </a:ln>
        </p:spPr>
      </p:pic>
      <p:sp>
        <p:nvSpPr>
          <p:cNvPr id="2" name="Date Placeholder 1">
            <a:extLst>
              <a:ext uri="{FF2B5EF4-FFF2-40B4-BE49-F238E27FC236}">
                <a16:creationId xmlns:a16="http://schemas.microsoft.com/office/drawing/2014/main" id="{A8C0552B-591A-C7BA-7E20-E665227EF28A}"/>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AD1E2BF7-7DED-8AB9-EA98-F4955F3E25B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B0DC45ED-01F8-CCD6-3465-17334F546BD7}"/>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2</a:t>
            </a:fld>
            <a:endParaRPr lang="en-US"/>
          </a:p>
        </p:txBody>
      </p:sp>
      <p:sp>
        <p:nvSpPr>
          <p:cNvPr id="5" name="Title 4">
            <a:extLst>
              <a:ext uri="{FF2B5EF4-FFF2-40B4-BE49-F238E27FC236}">
                <a16:creationId xmlns:a16="http://schemas.microsoft.com/office/drawing/2014/main" id="{92290C7B-1E2C-4C79-77FF-19FCB458722E}"/>
              </a:ext>
            </a:extLst>
          </p:cNvPr>
          <p:cNvSpPr>
            <a:spLocks noGrp="1"/>
          </p:cNvSpPr>
          <p:nvPr>
            <p:ph type="title"/>
          </p:nvPr>
        </p:nvSpPr>
        <p:spPr>
          <a:xfrm>
            <a:off x="838198" y="780325"/>
            <a:ext cx="10515600" cy="808698"/>
          </a:xfrm>
        </p:spPr>
        <p:txBody>
          <a:bodyPr>
            <a:normAutofit/>
          </a:bodyPr>
          <a:lstStyle/>
          <a:p>
            <a:r>
              <a:rPr lang="en-US">
                <a:latin typeface="Arial"/>
                <a:cs typeface="Arial"/>
              </a:rPr>
              <a:t>Amend an Agency Contract (Part 1 of 9)</a:t>
            </a:r>
          </a:p>
        </p:txBody>
      </p:sp>
      <p:sp>
        <p:nvSpPr>
          <p:cNvPr id="6" name="Text Placeholder 5">
            <a:extLst>
              <a:ext uri="{FF2B5EF4-FFF2-40B4-BE49-F238E27FC236}">
                <a16:creationId xmlns:a16="http://schemas.microsoft.com/office/drawing/2014/main" id="{F83032BC-F9AC-FEB1-2335-C3E713927DC7}"/>
              </a:ext>
            </a:extLst>
          </p:cNvPr>
          <p:cNvSpPr>
            <a:spLocks noGrp="1"/>
          </p:cNvSpPr>
          <p:nvPr>
            <p:ph type="body" sz="quarter" idx="13"/>
          </p:nvPr>
        </p:nvSpPr>
        <p:spPr/>
        <p:txBody>
          <a:bodyPr/>
          <a:lstStyle/>
          <a:p>
            <a:pPr marL="742950" indent="-742950">
              <a:buFont typeface="+mj-lt"/>
              <a:buAutoNum type="arabicPeriod"/>
            </a:pPr>
            <a:r>
              <a:rPr lang="en-US" dirty="0"/>
              <a:t>Click the </a:t>
            </a:r>
            <a:r>
              <a:rPr lang="en-US" b="1" dirty="0"/>
              <a:t>Global Navigation Menu</a:t>
            </a:r>
            <a:r>
              <a:rPr lang="en-US" dirty="0"/>
              <a:t>.</a:t>
            </a:r>
          </a:p>
          <a:p>
            <a:pPr marL="74295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University System of Georgia (USG) users complete local logon and then proceed to Step 4.</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a:p>
        </p:txBody>
      </p:sp>
      <p:sp>
        <p:nvSpPr>
          <p:cNvPr id="7" name="Text Placeholder 6">
            <a:extLst>
              <a:ext uri="{FF2B5EF4-FFF2-40B4-BE49-F238E27FC236}">
                <a16:creationId xmlns:a16="http://schemas.microsoft.com/office/drawing/2014/main" id="{8C587557-C308-1C14-E943-DCDE39C0D96A}"/>
              </a:ext>
            </a:extLst>
          </p:cNvPr>
          <p:cNvSpPr>
            <a:spLocks noGrp="1"/>
          </p:cNvSpPr>
          <p:nvPr>
            <p:ph type="body" sz="quarter" idx="14"/>
          </p:nvPr>
        </p:nvSpPr>
        <p:spPr/>
        <p:txBody>
          <a:bodyPr/>
          <a:lstStyle/>
          <a:p>
            <a:pPr marL="742950" indent="-742950">
              <a:buFont typeface="+mj-lt"/>
              <a:buAutoNum type="arabicPeriod" startAt="2"/>
            </a:pPr>
            <a:r>
              <a:rPr lang="en-US"/>
              <a:t>Click </a:t>
            </a:r>
            <a:r>
              <a:rPr lang="en-US" b="1"/>
              <a:t>Sourcing</a:t>
            </a:r>
            <a:r>
              <a:rPr lang="en-US"/>
              <a:t>,</a:t>
            </a:r>
            <a:r>
              <a:rPr lang="en-US" b="1"/>
              <a:t> Contracts &amp; Supplier Management</a:t>
            </a:r>
            <a:r>
              <a:rPr lang="en-US"/>
              <a:t>.</a:t>
            </a:r>
          </a:p>
        </p:txBody>
      </p:sp>
      <p:pic>
        <p:nvPicPr>
          <p:cNvPr id="9" name="Picture 8">
            <a:extLst>
              <a:ext uri="{FF2B5EF4-FFF2-40B4-BE49-F238E27FC236}">
                <a16:creationId xmlns:a16="http://schemas.microsoft.com/office/drawing/2014/main" id="{1C8499A7-B82A-ECA1-74AB-CC57F7CC68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02419" y="4270598"/>
            <a:ext cx="6400800" cy="3962399"/>
          </a:xfrm>
          <a:prstGeom prst="rect">
            <a:avLst/>
          </a:prstGeom>
          <a:ln w="12700">
            <a:solidFill>
              <a:schemeClr val="tx1"/>
            </a:solidFill>
          </a:ln>
        </p:spPr>
      </p:pic>
      <p:sp>
        <p:nvSpPr>
          <p:cNvPr id="12" name="Rectangle 11">
            <a:extLst>
              <a:ext uri="{FF2B5EF4-FFF2-40B4-BE49-F238E27FC236}">
                <a16:creationId xmlns:a16="http://schemas.microsoft.com/office/drawing/2014/main" id="{47EB166D-E2ED-5E8C-F209-CBF5AAE38191}"/>
              </a:ext>
              <a:ext uri="{C183D7F6-B498-43B3-948B-1728B52AA6E4}">
                <adec:decorative xmlns:adec="http://schemas.microsoft.com/office/drawing/2017/decorative" val="1"/>
              </a:ext>
            </a:extLst>
          </p:cNvPr>
          <p:cNvSpPr/>
          <p:nvPr/>
        </p:nvSpPr>
        <p:spPr>
          <a:xfrm>
            <a:off x="3002419" y="4269815"/>
            <a:ext cx="2429520" cy="127663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E192919-8A4C-036B-627F-69CA0CE33F0F}"/>
              </a:ext>
              <a:ext uri="{C183D7F6-B498-43B3-948B-1728B52AA6E4}">
                <adec:decorative xmlns:adec="http://schemas.microsoft.com/office/drawing/2017/decorative" val="1"/>
              </a:ext>
            </a:extLst>
          </p:cNvPr>
          <p:cNvSpPr/>
          <p:nvPr/>
        </p:nvSpPr>
        <p:spPr>
          <a:xfrm>
            <a:off x="3286033" y="14050295"/>
            <a:ext cx="5966662" cy="114431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A158536-8CB5-034B-D1D6-9A9D34E234ED}"/>
              </a:ext>
              <a:ext uri="{C183D7F6-B498-43B3-948B-1728B52AA6E4}">
                <adec:decorative xmlns:adec="http://schemas.microsoft.com/office/drawing/2017/decorative" val="1"/>
              </a:ext>
            </a:extLst>
          </p:cNvPr>
          <p:cNvSpPr txBox="1"/>
          <p:nvPr/>
        </p:nvSpPr>
        <p:spPr>
          <a:xfrm>
            <a:off x="4544217" y="1841306"/>
            <a:ext cx="3129198" cy="523220"/>
          </a:xfrm>
          <a:prstGeom prst="rect">
            <a:avLst/>
          </a:prstGeom>
          <a:noFill/>
        </p:spPr>
        <p:txBody>
          <a:bodyPr wrap="square" lIns="91440" tIns="45720" rIns="91440" bIns="45720" rtlCol="0" anchor="t">
            <a:spAutoFit/>
          </a:bodyPr>
          <a:lstStyle/>
          <a:p>
            <a:pPr algn="ctr"/>
            <a:r>
              <a:rPr lang="en-US" sz="2800" b="1" dirty="0">
                <a:latin typeface="Arial"/>
                <a:cs typeface="Arial"/>
              </a:rPr>
              <a:t>INSTRUCTIONS</a:t>
            </a:r>
            <a:endParaRPr lang="en-US" sz="28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87243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543FB-708C-5296-1C61-E5D9E978FA0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BB7832-A06D-4E8B-A914-BDD6443ECE72}" type="datetime1">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5/21/2026</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957350D3-7E5E-613B-7FB5-D8DCA29CEE0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Version 1</a:t>
            </a:r>
          </a:p>
        </p:txBody>
      </p:sp>
      <p:sp>
        <p:nvSpPr>
          <p:cNvPr id="4" name="Slide Number Placeholder 3">
            <a:extLst>
              <a:ext uri="{FF2B5EF4-FFF2-40B4-BE49-F238E27FC236}">
                <a16:creationId xmlns:a16="http://schemas.microsoft.com/office/drawing/2014/main" id="{927C245E-F006-F7C5-F40F-05B97753339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8E8AA-DD40-477F-A66C-355F3DFD5912}" type="slidenum">
              <a:rPr kumimoji="0" lang="en-US"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07A38923-F4F5-DE56-68D8-2D5D518941C5}"/>
              </a:ext>
            </a:extLst>
          </p:cNvPr>
          <p:cNvSpPr>
            <a:spLocks noGrp="1"/>
          </p:cNvSpPr>
          <p:nvPr>
            <p:ph type="title"/>
          </p:nvPr>
        </p:nvSpPr>
        <p:spPr/>
        <p:txBody>
          <a:bodyPr>
            <a:normAutofit/>
          </a:bodyPr>
          <a:lstStyle/>
          <a:p>
            <a:r>
              <a:rPr lang="en-US">
                <a:latin typeface="Arial"/>
                <a:cs typeface="Arial"/>
              </a:rPr>
              <a:t>Amend an Agency Contract (Part 2 of 9)</a:t>
            </a:r>
          </a:p>
        </p:txBody>
      </p:sp>
      <p:sp>
        <p:nvSpPr>
          <p:cNvPr id="6" name="Text Placeholder 5">
            <a:extLst>
              <a:ext uri="{FF2B5EF4-FFF2-40B4-BE49-F238E27FC236}">
                <a16:creationId xmlns:a16="http://schemas.microsoft.com/office/drawing/2014/main" id="{47789111-5D0B-9325-5D39-BC195675C2DC}"/>
              </a:ext>
            </a:extLst>
          </p:cNvPr>
          <p:cNvSpPr>
            <a:spLocks noGrp="1"/>
          </p:cNvSpPr>
          <p:nvPr>
            <p:ph type="body" sz="quarter" idx="13"/>
          </p:nvPr>
        </p:nvSpPr>
        <p:spPr>
          <a:xfrm>
            <a:off x="838199" y="9101840"/>
            <a:ext cx="10569221" cy="6053667"/>
          </a:xfrm>
        </p:spPr>
        <p:txBody>
          <a:bodyPr vert="horz" lIns="91440" tIns="45720" rIns="91440" bIns="45720" rtlCol="0" anchor="t">
            <a:normAutofit/>
          </a:bodyPr>
          <a:lstStyle/>
          <a:p>
            <a:pPr marL="742950" indent="-742950">
              <a:buFont typeface="+mj-lt"/>
              <a:buAutoNum type="arabicPeriod" startAt="4"/>
            </a:pPr>
            <a:r>
              <a:rPr lang="en-US" sz="3600" b="0" i="0" u="none" strike="noStrike">
                <a:solidFill>
                  <a:srgbClr val="000000"/>
                </a:solidFill>
                <a:effectLst/>
                <a:latin typeface="Arial" panose="020B0604020202020204" pitchFamily="34" charset="0"/>
              </a:rPr>
              <a:t>Access the</a:t>
            </a:r>
            <a:r>
              <a:rPr lang="en-US" sz="3600" b="1" i="0" u="none" strike="noStrike">
                <a:solidFill>
                  <a:srgbClr val="000000"/>
                </a:solidFill>
                <a:effectLst/>
                <a:latin typeface="Arial" panose="020B0604020202020204" pitchFamily="34" charset="0"/>
              </a:rPr>
              <a:t> Contracts </a:t>
            </a:r>
            <a:r>
              <a:rPr lang="en-US">
                <a:solidFill>
                  <a:srgbClr val="000000"/>
                </a:solidFill>
              </a:rPr>
              <a:t>module</a:t>
            </a:r>
            <a:r>
              <a:rPr lang="en-US" sz="3600" i="0" u="none" strike="noStrike">
                <a:solidFill>
                  <a:srgbClr val="000000"/>
                </a:solidFill>
                <a:effectLst/>
                <a:latin typeface="Arial" panose="020B0604020202020204" pitchFamily="34" charset="0"/>
              </a:rPr>
              <a:t>.</a:t>
            </a:r>
          </a:p>
          <a:p>
            <a:pPr marL="742950" indent="-742950">
              <a:buFont typeface="+mj-lt"/>
              <a:buAutoNum type="arabicPeriod" startAt="4"/>
            </a:pPr>
            <a:r>
              <a:rPr lang="en-US">
                <a:latin typeface="Arial"/>
                <a:cs typeface="Arial"/>
              </a:rPr>
              <a:t>Click </a:t>
            </a:r>
            <a:r>
              <a:rPr lang="en-US" b="1">
                <a:latin typeface="Arial"/>
                <a:cs typeface="Arial"/>
              </a:rPr>
              <a:t>Contracts</a:t>
            </a:r>
            <a:r>
              <a:rPr lang="en-US">
                <a:latin typeface="Arial"/>
                <a:cs typeface="Arial"/>
              </a:rPr>
              <a:t>.</a:t>
            </a:r>
          </a:p>
          <a:p>
            <a:pPr marL="742950" indent="-742950">
              <a:buFont typeface="+mj-lt"/>
              <a:buAutoNum type="arabicPeriod" startAt="4"/>
            </a:pPr>
            <a:r>
              <a:rPr lang="en-US">
                <a:latin typeface="Arial"/>
                <a:cs typeface="Arial"/>
              </a:rPr>
              <a:t>Click </a:t>
            </a:r>
            <a:r>
              <a:rPr lang="en-US" b="1">
                <a:latin typeface="Arial"/>
                <a:cs typeface="Arial"/>
              </a:rPr>
              <a:t>Search Contracts</a:t>
            </a:r>
            <a:r>
              <a:rPr lang="en-US">
                <a:latin typeface="Arial"/>
                <a:cs typeface="Arial"/>
              </a:rPr>
              <a:t>.</a:t>
            </a:r>
            <a:endParaRPr lang="en-US" sz="3200">
              <a:latin typeface="Arial"/>
              <a:cs typeface="Arial"/>
            </a:endParaRPr>
          </a:p>
          <a:p>
            <a:pPr marL="742950" indent="-742950">
              <a:buFont typeface="+mj-lt"/>
              <a:buAutoNum type="arabicPeriod"/>
            </a:pPr>
            <a:endParaRPr lang="en-US" sz="3600"/>
          </a:p>
          <a:p>
            <a:pPr marL="0" indent="0">
              <a:buNone/>
            </a:pPr>
            <a:endParaRPr lang="en-US"/>
          </a:p>
        </p:txBody>
      </p:sp>
      <p:sp>
        <p:nvSpPr>
          <p:cNvPr id="7" name="Text Placeholder 6">
            <a:extLst>
              <a:ext uri="{FF2B5EF4-FFF2-40B4-BE49-F238E27FC236}">
                <a16:creationId xmlns:a16="http://schemas.microsoft.com/office/drawing/2014/main" id="{F2367A53-FC2A-CDA5-2F41-32032A0E5790}"/>
              </a:ext>
            </a:extLst>
          </p:cNvPr>
          <p:cNvSpPr>
            <a:spLocks noGrp="1"/>
          </p:cNvSpPr>
          <p:nvPr>
            <p:ph type="body" sz="quarter" idx="14"/>
          </p:nvPr>
        </p:nvSpPr>
        <p:spPr>
          <a:xfrm>
            <a:off x="838199" y="2350248"/>
            <a:ext cx="10569221" cy="2863861"/>
          </a:xfrm>
        </p:spPr>
        <p:txBody>
          <a:bodyPr vert="horz" wrap="square" lIns="90000" tIns="45720" rIns="91440" bIns="45720" rtlCol="0" anchor="t">
            <a:normAutofit/>
          </a:bodyPr>
          <a:lstStyle/>
          <a:p>
            <a:pPr marL="742950" indent="-742950">
              <a:buFont typeface="+mj-lt"/>
              <a:buAutoNum type="arabicPeriod" startAt="3"/>
            </a:pPr>
            <a:r>
              <a:rPr lang="en-US"/>
              <a:t>Click </a:t>
            </a:r>
            <a:r>
              <a:rPr lang="en-US" b="1"/>
              <a:t>Sign On</a:t>
            </a:r>
            <a:r>
              <a:rPr lang="en-US"/>
              <a:t>.</a:t>
            </a:r>
            <a:endParaRPr lang="en-US" sz="2800" b="1"/>
          </a:p>
          <a:p>
            <a:pPr marL="747713">
              <a:spcBef>
                <a:spcPts val="733"/>
              </a:spcBef>
            </a:pPr>
            <a:r>
              <a:rPr lang="en-US" sz="2800" b="1">
                <a:latin typeface="Arial"/>
                <a:cs typeface="Arial"/>
              </a:rPr>
              <a:t>Note</a:t>
            </a:r>
            <a:r>
              <a:rPr lang="en-US" sz="2800">
                <a:latin typeface="Arial"/>
                <a:cs typeface="Arial"/>
              </a:rPr>
              <a:t>: The system utilizes </a:t>
            </a:r>
            <a:r>
              <a:rPr lang="en-US" sz="2800" i="1">
                <a:latin typeface="Arial"/>
                <a:cs typeface="Arial"/>
              </a:rPr>
              <a:t>Single Sign-On (SSO), </a:t>
            </a:r>
            <a:r>
              <a:rPr lang="en-US" sz="2800">
                <a:latin typeface="Arial"/>
                <a:cs typeface="Arial"/>
              </a:rPr>
              <a:t>no log in information is required.</a:t>
            </a:r>
            <a:endParaRPr lang="en-US" sz="2800"/>
          </a:p>
          <a:p>
            <a:endParaRPr lang="en-US"/>
          </a:p>
        </p:txBody>
      </p:sp>
      <p:sp>
        <p:nvSpPr>
          <p:cNvPr id="11" name="TextBox 10">
            <a:extLst>
              <a:ext uri="{FF2B5EF4-FFF2-40B4-BE49-F238E27FC236}">
                <a16:creationId xmlns:a16="http://schemas.microsoft.com/office/drawing/2014/main" id="{781A3A34-4B58-D29C-EDDB-EB661E407CA0}"/>
              </a:ext>
              <a:ext uri="{C183D7F6-B498-43B3-948B-1728B52AA6E4}">
                <adec:decorative xmlns:adec="http://schemas.microsoft.com/office/drawing/2017/decorative" val="1"/>
              </a:ext>
            </a:extLst>
          </p:cNvPr>
          <p:cNvSpPr txBox="1"/>
          <p:nvPr/>
        </p:nvSpPr>
        <p:spPr>
          <a:xfrm>
            <a:off x="4518758" y="1840797"/>
            <a:ext cx="3079637"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pic>
        <p:nvPicPr>
          <p:cNvPr id="18" name="Picture 17">
            <a:extLst>
              <a:ext uri="{FF2B5EF4-FFF2-40B4-BE49-F238E27FC236}">
                <a16:creationId xmlns:a16="http://schemas.microsoft.com/office/drawing/2014/main" id="{E2F4EE09-442C-FF9E-55B3-AFC42C546130}"/>
              </a:ext>
              <a:ext uri="{C183D7F6-B498-43B3-948B-1728B52AA6E4}">
                <adec:decorative xmlns:adec="http://schemas.microsoft.com/office/drawing/2017/decorative" val="1"/>
              </a:ext>
            </a:extLst>
          </p:cNvPr>
          <p:cNvPicPr>
            <a:picLocks noChangeAspect="1"/>
          </p:cNvPicPr>
          <p:nvPr/>
        </p:nvPicPr>
        <p:blipFill>
          <a:blip r:embed="rId4"/>
          <a:srcRect r="17659" b="9062"/>
          <a:stretch/>
        </p:blipFill>
        <p:spPr>
          <a:xfrm>
            <a:off x="1066799" y="4096175"/>
            <a:ext cx="10058400" cy="4326608"/>
          </a:xfrm>
          <a:prstGeom prst="rect">
            <a:avLst/>
          </a:prstGeom>
          <a:ln>
            <a:solidFill>
              <a:schemeClr val="tx1"/>
            </a:solidFill>
          </a:ln>
        </p:spPr>
      </p:pic>
      <p:sp>
        <p:nvSpPr>
          <p:cNvPr id="27" name="Rectangle 26">
            <a:extLst>
              <a:ext uri="{FF2B5EF4-FFF2-40B4-BE49-F238E27FC236}">
                <a16:creationId xmlns:a16="http://schemas.microsoft.com/office/drawing/2014/main" id="{84F335BD-8A3B-3A04-AF99-45AEC2558842}"/>
              </a:ext>
              <a:ext uri="{C183D7F6-B498-43B3-948B-1728B52AA6E4}">
                <adec:decorative xmlns:adec="http://schemas.microsoft.com/office/drawing/2017/decorative" val="1"/>
              </a:ext>
            </a:extLst>
          </p:cNvPr>
          <p:cNvSpPr/>
          <p:nvPr/>
        </p:nvSpPr>
        <p:spPr>
          <a:xfrm>
            <a:off x="1598214" y="7539855"/>
            <a:ext cx="1747152" cy="77619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6A413F1-7C70-AD36-1D14-6FFEC9EF3E7C}"/>
              </a:ext>
              <a:ext uri="{C183D7F6-B498-43B3-948B-1728B52AA6E4}">
                <adec:decorative xmlns:adec="http://schemas.microsoft.com/office/drawing/2017/decorative" val="1"/>
              </a:ext>
            </a:extLst>
          </p:cNvPr>
          <p:cNvPicPr>
            <a:picLocks noChangeAspect="1"/>
          </p:cNvPicPr>
          <p:nvPr/>
        </p:nvPicPr>
        <p:blipFill>
          <a:blip r:embed="rId5"/>
          <a:srcRect b="50000"/>
          <a:stretch/>
        </p:blipFill>
        <p:spPr>
          <a:xfrm>
            <a:off x="838199" y="11631457"/>
            <a:ext cx="10640927" cy="2871216"/>
          </a:xfrm>
          <a:prstGeom prst="rect">
            <a:avLst/>
          </a:prstGeom>
          <a:ln>
            <a:solidFill>
              <a:schemeClr val="tx1"/>
            </a:solidFill>
          </a:ln>
        </p:spPr>
      </p:pic>
      <p:sp>
        <p:nvSpPr>
          <p:cNvPr id="14" name="Rectangle 13">
            <a:extLst>
              <a:ext uri="{FF2B5EF4-FFF2-40B4-BE49-F238E27FC236}">
                <a16:creationId xmlns:a16="http://schemas.microsoft.com/office/drawing/2014/main" id="{1E78F2CA-D5C1-833C-6E7B-06FB1F467672}"/>
              </a:ext>
              <a:ext uri="{C183D7F6-B498-43B3-948B-1728B52AA6E4}">
                <adec:decorative xmlns:adec="http://schemas.microsoft.com/office/drawing/2017/decorative" val="1"/>
              </a:ext>
            </a:extLst>
          </p:cNvPr>
          <p:cNvSpPr/>
          <p:nvPr/>
        </p:nvSpPr>
        <p:spPr>
          <a:xfrm>
            <a:off x="888913" y="11631457"/>
            <a:ext cx="999694" cy="95794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D9E0BE89-2BA6-415C-1F99-08D0206A1E0A}"/>
              </a:ext>
              <a:ext uri="{C183D7F6-B498-43B3-948B-1728B52AA6E4}">
                <adec:decorative xmlns:adec="http://schemas.microsoft.com/office/drawing/2017/decorative" val="1"/>
              </a:ext>
            </a:extLst>
          </p:cNvPr>
          <p:cNvSpPr>
            <a:spLocks noChangeAspect="1"/>
          </p:cNvSpPr>
          <p:nvPr/>
        </p:nvSpPr>
        <p:spPr>
          <a:xfrm>
            <a:off x="340273" y="118361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4</a:t>
            </a:r>
          </a:p>
        </p:txBody>
      </p:sp>
      <p:sp>
        <p:nvSpPr>
          <p:cNvPr id="16" name="Rectangle 15">
            <a:extLst>
              <a:ext uri="{FF2B5EF4-FFF2-40B4-BE49-F238E27FC236}">
                <a16:creationId xmlns:a16="http://schemas.microsoft.com/office/drawing/2014/main" id="{66C6DA7D-85D0-8FA9-0929-35AD23941878}"/>
              </a:ext>
              <a:ext uri="{C183D7F6-B498-43B3-948B-1728B52AA6E4}">
                <adec:decorative xmlns:adec="http://schemas.microsoft.com/office/drawing/2017/decorative" val="1"/>
              </a:ext>
            </a:extLst>
          </p:cNvPr>
          <p:cNvSpPr/>
          <p:nvPr/>
        </p:nvSpPr>
        <p:spPr>
          <a:xfrm>
            <a:off x="1964103" y="12457871"/>
            <a:ext cx="1728471" cy="6484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03228D6E-9489-6A8A-CE31-930E38B98F89}"/>
              </a:ext>
              <a:ext uri="{C183D7F6-B498-43B3-948B-1728B52AA6E4}">
                <adec:decorative xmlns:adec="http://schemas.microsoft.com/office/drawing/2017/decorative" val="1"/>
              </a:ext>
            </a:extLst>
          </p:cNvPr>
          <p:cNvSpPr>
            <a:spLocks noChangeAspect="1"/>
          </p:cNvSpPr>
          <p:nvPr/>
        </p:nvSpPr>
        <p:spPr>
          <a:xfrm>
            <a:off x="8902100" y="13545014"/>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6</a:t>
            </a:r>
          </a:p>
        </p:txBody>
      </p:sp>
      <p:sp>
        <p:nvSpPr>
          <p:cNvPr id="19" name="Rectangle 18">
            <a:extLst>
              <a:ext uri="{FF2B5EF4-FFF2-40B4-BE49-F238E27FC236}">
                <a16:creationId xmlns:a16="http://schemas.microsoft.com/office/drawing/2014/main" id="{7E02D4D2-85C2-2702-5FC1-2DD86A25710A}"/>
              </a:ext>
              <a:ext uri="{C183D7F6-B498-43B3-948B-1728B52AA6E4}">
                <adec:decorative xmlns:adec="http://schemas.microsoft.com/office/drawing/2017/decorative" val="1"/>
              </a:ext>
            </a:extLst>
          </p:cNvPr>
          <p:cNvSpPr/>
          <p:nvPr/>
        </p:nvSpPr>
        <p:spPr>
          <a:xfrm>
            <a:off x="6731306" y="13582359"/>
            <a:ext cx="2167046" cy="47395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45A1860-366A-66B5-D4F8-B91B790CDD61}"/>
              </a:ext>
              <a:ext uri="{C183D7F6-B498-43B3-948B-1728B52AA6E4}">
                <adec:decorative xmlns:adec="http://schemas.microsoft.com/office/drawing/2017/decorative" val="1"/>
              </a:ext>
            </a:extLst>
          </p:cNvPr>
          <p:cNvSpPr>
            <a:spLocks noChangeAspect="1"/>
          </p:cNvSpPr>
          <p:nvPr/>
        </p:nvSpPr>
        <p:spPr>
          <a:xfrm>
            <a:off x="3692574" y="1250779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25933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34F4-E264-54DA-8A7C-06A9644CD92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EC29B80D-EDB3-29A7-8DEC-DBDA3915EF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1199" y="11124166"/>
            <a:ext cx="8229600" cy="4065742"/>
          </a:xfrm>
          <a:prstGeom prst="rect">
            <a:avLst/>
          </a:prstGeom>
          <a:ln w="12700">
            <a:solidFill>
              <a:schemeClr val="tx1"/>
            </a:solidFill>
          </a:ln>
        </p:spPr>
      </p:pic>
      <p:sp>
        <p:nvSpPr>
          <p:cNvPr id="2" name="Date Placeholder 1">
            <a:extLst>
              <a:ext uri="{FF2B5EF4-FFF2-40B4-BE49-F238E27FC236}">
                <a16:creationId xmlns:a16="http://schemas.microsoft.com/office/drawing/2014/main" id="{BE641559-3782-632D-991F-1537963E0E8E}"/>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25706CF6-6D8C-3929-FF29-519075E8C1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62AF559C-CFA3-6624-A55E-D7A5FB31B82F}"/>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4</a:t>
            </a:fld>
            <a:endParaRPr lang="en-US"/>
          </a:p>
        </p:txBody>
      </p:sp>
      <p:sp>
        <p:nvSpPr>
          <p:cNvPr id="5" name="Title 4">
            <a:extLst>
              <a:ext uri="{FF2B5EF4-FFF2-40B4-BE49-F238E27FC236}">
                <a16:creationId xmlns:a16="http://schemas.microsoft.com/office/drawing/2014/main" id="{94BEA660-48EC-9BEA-D3C2-922AF1B382E2}"/>
              </a:ext>
            </a:extLst>
          </p:cNvPr>
          <p:cNvSpPr>
            <a:spLocks noGrp="1"/>
          </p:cNvSpPr>
          <p:nvPr>
            <p:ph type="title"/>
          </p:nvPr>
        </p:nvSpPr>
        <p:spPr/>
        <p:txBody>
          <a:bodyPr>
            <a:normAutofit/>
          </a:bodyPr>
          <a:lstStyle/>
          <a:p>
            <a:r>
              <a:rPr lang="en-US">
                <a:latin typeface="Arial"/>
                <a:cs typeface="Arial"/>
              </a:rPr>
              <a:t>Amend an Agency Contract (Part 3 of 9)</a:t>
            </a:r>
          </a:p>
        </p:txBody>
      </p:sp>
      <p:sp>
        <p:nvSpPr>
          <p:cNvPr id="9" name="Text Placeholder 8">
            <a:extLst>
              <a:ext uri="{FF2B5EF4-FFF2-40B4-BE49-F238E27FC236}">
                <a16:creationId xmlns:a16="http://schemas.microsoft.com/office/drawing/2014/main" id="{3F718D21-1C5A-34FC-DC10-4972CE428B68}"/>
              </a:ext>
            </a:extLst>
          </p:cNvPr>
          <p:cNvSpPr>
            <a:spLocks noGrp="1"/>
          </p:cNvSpPr>
          <p:nvPr>
            <p:ph type="body" sz="quarter" idx="13"/>
          </p:nvPr>
        </p:nvSpPr>
        <p:spPr/>
        <p:txBody>
          <a:bodyPr/>
          <a:lstStyle/>
          <a:p>
            <a:pPr marL="742950" indent="-742950">
              <a:buFont typeface="+mj-lt"/>
              <a:buAutoNum type="arabicPeriod" startAt="7"/>
            </a:pPr>
            <a:r>
              <a:rPr lang="en-US"/>
              <a:t>Click the </a:t>
            </a:r>
            <a:r>
              <a:rPr lang="en-US" b="1"/>
              <a:t>Contract Number</a:t>
            </a:r>
            <a:r>
              <a:rPr lang="en-US"/>
              <a:t>.</a:t>
            </a:r>
          </a:p>
          <a:p>
            <a:pPr marL="742950"/>
            <a:r>
              <a:rPr lang="en-US" sz="2800" b="1"/>
              <a:t>Note</a:t>
            </a:r>
            <a:r>
              <a:rPr lang="en-US" sz="2800"/>
              <a:t>: Use the </a:t>
            </a:r>
            <a:r>
              <a:rPr lang="en-US" sz="2800" i="1"/>
              <a:t>Quick Search </a:t>
            </a:r>
            <a:r>
              <a:rPr lang="en-US" sz="2800"/>
              <a:t>and </a:t>
            </a:r>
            <a:r>
              <a:rPr lang="en-US" sz="2800" i="1"/>
              <a:t>Filters </a:t>
            </a:r>
            <a:r>
              <a:rPr lang="en-US" sz="2800"/>
              <a:t>to find the contract. </a:t>
            </a:r>
          </a:p>
          <a:p>
            <a:r>
              <a:rPr lang="en-US"/>
              <a:t> </a:t>
            </a:r>
          </a:p>
          <a:p>
            <a:endParaRPr lang="en-US"/>
          </a:p>
        </p:txBody>
      </p:sp>
      <p:sp>
        <p:nvSpPr>
          <p:cNvPr id="8" name="Text Placeholder 7">
            <a:extLst>
              <a:ext uri="{FF2B5EF4-FFF2-40B4-BE49-F238E27FC236}">
                <a16:creationId xmlns:a16="http://schemas.microsoft.com/office/drawing/2014/main" id="{8AEA4BB0-7404-8D68-E4A5-03A2A0BB3474}"/>
              </a:ext>
            </a:extLst>
          </p:cNvPr>
          <p:cNvSpPr>
            <a:spLocks noGrp="1"/>
          </p:cNvSpPr>
          <p:nvPr>
            <p:ph type="body" sz="quarter" idx="14"/>
          </p:nvPr>
        </p:nvSpPr>
        <p:spPr>
          <a:xfrm>
            <a:off x="838199" y="8961247"/>
            <a:ext cx="10569221" cy="6053667"/>
          </a:xfrm>
        </p:spPr>
        <p:txBody>
          <a:bodyPr/>
          <a:lstStyle/>
          <a:p>
            <a:pPr marL="742950" indent="-742950">
              <a:buFont typeface="+mj-lt"/>
              <a:buAutoNum type="arabicPeriod" startAt="8"/>
            </a:pPr>
            <a:r>
              <a:rPr lang="en-US"/>
              <a:t>Click </a:t>
            </a:r>
            <a:r>
              <a:rPr lang="en-US" b="1"/>
              <a:t>Contract Actions</a:t>
            </a:r>
            <a:r>
              <a:rPr lang="en-US"/>
              <a:t>.</a:t>
            </a:r>
            <a:endParaRPr lang="en-US" b="1"/>
          </a:p>
          <a:p>
            <a:pPr marL="742950" indent="-742950">
              <a:buFont typeface="+mj-lt"/>
              <a:buAutoNum type="arabicPeriod" startAt="8"/>
            </a:pPr>
            <a:r>
              <a:rPr lang="en-US"/>
              <a:t>Click </a:t>
            </a:r>
            <a:r>
              <a:rPr lang="en-US" b="1"/>
              <a:t>Amend</a:t>
            </a:r>
            <a:r>
              <a:rPr lang="en-US"/>
              <a:t>.</a:t>
            </a:r>
          </a:p>
          <a:p>
            <a:pPr marL="800100" indent="-57150"/>
            <a:r>
              <a:rPr lang="en-US" sz="2800" b="1"/>
              <a:t>Note</a:t>
            </a:r>
            <a:r>
              <a:rPr lang="en-US" sz="2800"/>
              <a:t>: </a:t>
            </a:r>
            <a:r>
              <a:rPr lang="en-US" sz="2800" i="1"/>
              <a:t>Amend</a:t>
            </a:r>
            <a:r>
              <a:rPr lang="en-US" sz="2800"/>
              <a:t> is only visible if the contract is </a:t>
            </a:r>
            <a:r>
              <a:rPr lang="en-US" sz="2800" i="1"/>
              <a:t>Check In</a:t>
            </a:r>
            <a:r>
              <a:rPr lang="en-US" sz="2800"/>
              <a:t>. </a:t>
            </a:r>
          </a:p>
          <a:p>
            <a:endParaRPr lang="en-US"/>
          </a:p>
        </p:txBody>
      </p:sp>
      <p:sp>
        <p:nvSpPr>
          <p:cNvPr id="7" name="TextBox 6">
            <a:extLst>
              <a:ext uri="{FF2B5EF4-FFF2-40B4-BE49-F238E27FC236}">
                <a16:creationId xmlns:a16="http://schemas.microsoft.com/office/drawing/2014/main" id="{FA641C82-442C-FE0A-3411-FED4D5B06F61}"/>
              </a:ext>
              <a:ext uri="{C183D7F6-B498-43B3-948B-1728B52AA6E4}">
                <adec:decorative xmlns:adec="http://schemas.microsoft.com/office/drawing/2017/decorative" val="1"/>
              </a:ext>
            </a:extLst>
          </p:cNvPr>
          <p:cNvSpPr txBox="1"/>
          <p:nvPr/>
        </p:nvSpPr>
        <p:spPr>
          <a:xfrm>
            <a:off x="4494825" y="1840967"/>
            <a:ext cx="3079637"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pic>
        <p:nvPicPr>
          <p:cNvPr id="31" name="Picture 30">
            <a:extLst>
              <a:ext uri="{FF2B5EF4-FFF2-40B4-BE49-F238E27FC236}">
                <a16:creationId xmlns:a16="http://schemas.microsoft.com/office/drawing/2014/main" id="{295A54D4-1D33-5F35-B69A-05EAC92C6B18}"/>
              </a:ext>
              <a:ext uri="{C183D7F6-B498-43B3-948B-1728B52AA6E4}">
                <adec:decorative xmlns:adec="http://schemas.microsoft.com/office/drawing/2017/decorative" val="1"/>
              </a:ext>
            </a:extLst>
          </p:cNvPr>
          <p:cNvPicPr>
            <a:picLocks noChangeAspect="1"/>
          </p:cNvPicPr>
          <p:nvPr/>
        </p:nvPicPr>
        <p:blipFill>
          <a:blip r:embed="rId4"/>
          <a:srcRect r="50189" b="3215"/>
          <a:stretch/>
        </p:blipFill>
        <p:spPr>
          <a:xfrm>
            <a:off x="1550809" y="3737724"/>
            <a:ext cx="9144000" cy="4077470"/>
          </a:xfrm>
          <a:prstGeom prst="rect">
            <a:avLst/>
          </a:prstGeom>
          <a:ln w="12700">
            <a:solidFill>
              <a:schemeClr val="tx1"/>
            </a:solidFill>
          </a:ln>
        </p:spPr>
      </p:pic>
      <p:sp>
        <p:nvSpPr>
          <p:cNvPr id="32" name="Rectangle 31">
            <a:extLst>
              <a:ext uri="{FF2B5EF4-FFF2-40B4-BE49-F238E27FC236}">
                <a16:creationId xmlns:a16="http://schemas.microsoft.com/office/drawing/2014/main" id="{9DD76316-198B-BC69-6F1C-59F69583DBA3}"/>
              </a:ext>
              <a:ext uri="{C183D7F6-B498-43B3-948B-1728B52AA6E4}">
                <adec:decorative xmlns:adec="http://schemas.microsoft.com/office/drawing/2017/decorative" val="1"/>
              </a:ext>
            </a:extLst>
          </p:cNvPr>
          <p:cNvSpPr/>
          <p:nvPr/>
        </p:nvSpPr>
        <p:spPr>
          <a:xfrm>
            <a:off x="2476275" y="6802490"/>
            <a:ext cx="1562324" cy="45036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2A8C6A-1D81-50DD-9B84-17B5CD5B6CA1}"/>
              </a:ext>
              <a:ext uri="{C183D7F6-B498-43B3-948B-1728B52AA6E4}">
                <adec:decorative xmlns:adec="http://schemas.microsoft.com/office/drawing/2017/decorative" val="1"/>
              </a:ext>
            </a:extLst>
          </p:cNvPr>
          <p:cNvSpPr/>
          <p:nvPr/>
        </p:nvSpPr>
        <p:spPr>
          <a:xfrm>
            <a:off x="6551271" y="11829328"/>
            <a:ext cx="1751966" cy="4109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F388729-757A-EE75-CCC4-9148713ED8F6}"/>
              </a:ext>
              <a:ext uri="{C183D7F6-B498-43B3-948B-1728B52AA6E4}">
                <adec:decorative xmlns:adec="http://schemas.microsoft.com/office/drawing/2017/decorative" val="1"/>
              </a:ext>
            </a:extLst>
          </p:cNvPr>
          <p:cNvSpPr>
            <a:spLocks noChangeAspect="1"/>
          </p:cNvSpPr>
          <p:nvPr/>
        </p:nvSpPr>
        <p:spPr>
          <a:xfrm>
            <a:off x="8307186" y="1175554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8</a:t>
            </a:r>
          </a:p>
        </p:txBody>
      </p:sp>
      <p:sp>
        <p:nvSpPr>
          <p:cNvPr id="23" name="Rectangle 22">
            <a:extLst>
              <a:ext uri="{FF2B5EF4-FFF2-40B4-BE49-F238E27FC236}">
                <a16:creationId xmlns:a16="http://schemas.microsoft.com/office/drawing/2014/main" id="{2C6FA938-F22E-C00C-53E3-00BBF60A8CDD}"/>
              </a:ext>
              <a:ext uri="{C183D7F6-B498-43B3-948B-1728B52AA6E4}">
                <adec:decorative xmlns:adec="http://schemas.microsoft.com/office/drawing/2017/decorative" val="1"/>
              </a:ext>
            </a:extLst>
          </p:cNvPr>
          <p:cNvSpPr/>
          <p:nvPr/>
        </p:nvSpPr>
        <p:spPr>
          <a:xfrm>
            <a:off x="6589371" y="14681199"/>
            <a:ext cx="3621428" cy="4895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BFB12D2-BA6D-CD57-EBD6-1FAC0E117D83}"/>
              </a:ext>
              <a:ext uri="{C183D7F6-B498-43B3-948B-1728B52AA6E4}">
                <adec:decorative xmlns:adec="http://schemas.microsoft.com/office/drawing/2017/decorative" val="1"/>
              </a:ext>
            </a:extLst>
          </p:cNvPr>
          <p:cNvSpPr>
            <a:spLocks noChangeAspect="1"/>
          </p:cNvSpPr>
          <p:nvPr/>
        </p:nvSpPr>
        <p:spPr>
          <a:xfrm>
            <a:off x="10205115" y="14673245"/>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65486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5467ED-EE09-4CED-7E39-6EDE7CF49C15}"/>
              </a:ext>
            </a:extLst>
          </p:cNvPr>
          <p:cNvSpPr>
            <a:spLocks noGrp="1"/>
          </p:cNvSpPr>
          <p:nvPr>
            <p:ph type="title"/>
          </p:nvPr>
        </p:nvSpPr>
        <p:spPr/>
        <p:txBody>
          <a:bodyPr>
            <a:normAutofit/>
          </a:bodyPr>
          <a:lstStyle/>
          <a:p>
            <a:r>
              <a:rPr lang="en-US">
                <a:latin typeface="Arial"/>
                <a:cs typeface="Arial"/>
              </a:rPr>
              <a:t>Amend an Agency Contract (Part 4 of 9)</a:t>
            </a:r>
          </a:p>
        </p:txBody>
      </p:sp>
      <p:sp>
        <p:nvSpPr>
          <p:cNvPr id="6" name="Text Placeholder 5">
            <a:extLst>
              <a:ext uri="{FF2B5EF4-FFF2-40B4-BE49-F238E27FC236}">
                <a16:creationId xmlns:a16="http://schemas.microsoft.com/office/drawing/2014/main" id="{C311AD01-95FE-781D-CD39-82DCD8720E1C}"/>
              </a:ext>
            </a:extLst>
          </p:cNvPr>
          <p:cNvSpPr>
            <a:spLocks noGrp="1"/>
          </p:cNvSpPr>
          <p:nvPr>
            <p:ph type="body" sz="quarter" idx="13"/>
          </p:nvPr>
        </p:nvSpPr>
        <p:spPr/>
        <p:txBody>
          <a:bodyPr vert="horz" lIns="91440" tIns="45720" rIns="91440" bIns="45720" rtlCol="0" anchor="t">
            <a:normAutofit/>
          </a:bodyPr>
          <a:lstStyle/>
          <a:p>
            <a:pPr marL="742950" indent="-742950">
              <a:buFont typeface="+mj-lt"/>
              <a:buAutoNum type="arabicPeriod" startAt="10"/>
            </a:pPr>
            <a:r>
              <a:rPr lang="en-US" dirty="0">
                <a:latin typeface="Arial"/>
                <a:cs typeface="Arial"/>
              </a:rPr>
              <a:t>Select an option for </a:t>
            </a:r>
            <a:r>
              <a:rPr lang="en-US" b="1" dirty="0">
                <a:latin typeface="Arial"/>
                <a:cs typeface="Arial"/>
              </a:rPr>
              <a:t>Use Contract Template</a:t>
            </a:r>
            <a:r>
              <a:rPr lang="en-US" dirty="0">
                <a:latin typeface="Arial"/>
                <a:cs typeface="Arial"/>
              </a:rPr>
              <a:t>.</a:t>
            </a:r>
          </a:p>
          <a:p>
            <a:pPr marL="800100"/>
            <a:r>
              <a:rPr lang="en-US" sz="2800" b="1" dirty="0">
                <a:latin typeface="Arial"/>
                <a:cs typeface="Arial"/>
              </a:rPr>
              <a:t>Note</a:t>
            </a:r>
            <a:r>
              <a:rPr lang="en-US" sz="2800" dirty="0">
                <a:latin typeface="Arial"/>
                <a:cs typeface="Arial"/>
              </a:rPr>
              <a:t>: If </a:t>
            </a:r>
            <a:r>
              <a:rPr lang="en-US" sz="2800" i="1" dirty="0">
                <a:latin typeface="Arial"/>
                <a:cs typeface="Arial"/>
              </a:rPr>
              <a:t>Yes</a:t>
            </a:r>
            <a:r>
              <a:rPr lang="en-US" sz="2800" dirty="0">
                <a:latin typeface="Arial"/>
                <a:cs typeface="Arial"/>
              </a:rPr>
              <a:t> is selected, proceed to step 11 (</a:t>
            </a:r>
            <a:r>
              <a:rPr lang="en-US" sz="2800" i="1" dirty="0">
                <a:latin typeface="Arial"/>
                <a:cs typeface="Arial"/>
              </a:rPr>
              <a:t>Contract template</a:t>
            </a:r>
            <a:r>
              <a:rPr lang="en-US" sz="2800" dirty="0">
                <a:latin typeface="Arial"/>
                <a:cs typeface="Arial"/>
              </a:rPr>
              <a:t>) --. If </a:t>
            </a:r>
            <a:r>
              <a:rPr lang="en-US" sz="2800" i="1" dirty="0">
                <a:latin typeface="Arial"/>
                <a:cs typeface="Arial"/>
              </a:rPr>
              <a:t>No</a:t>
            </a:r>
            <a:r>
              <a:rPr lang="en-US" sz="2800" dirty="0">
                <a:latin typeface="Arial"/>
                <a:cs typeface="Arial"/>
              </a:rPr>
              <a:t> is selected, skip to step 12  (</a:t>
            </a:r>
            <a:r>
              <a:rPr lang="en-US" sz="2800" i="1" dirty="0">
                <a:latin typeface="Arial"/>
                <a:cs typeface="Arial"/>
              </a:rPr>
              <a:t>Include the latest attachment versions</a:t>
            </a:r>
            <a:r>
              <a:rPr lang="en-US" sz="2800" dirty="0">
                <a:latin typeface="Arial"/>
                <a:cs typeface="Arial"/>
              </a:rPr>
              <a:t>). Recommendation to select </a:t>
            </a:r>
            <a:r>
              <a:rPr lang="en-US" sz="2800" i="1" dirty="0">
                <a:latin typeface="Arial"/>
                <a:cs typeface="Arial"/>
              </a:rPr>
              <a:t>No</a:t>
            </a:r>
            <a:r>
              <a:rPr lang="en-US" sz="2800" dirty="0">
                <a:latin typeface="Arial"/>
                <a:cs typeface="Arial"/>
              </a:rPr>
              <a:t>, so the </a:t>
            </a:r>
            <a:r>
              <a:rPr lang="en-US" sz="2800" i="1" dirty="0">
                <a:latin typeface="Arial"/>
                <a:cs typeface="Arial"/>
              </a:rPr>
              <a:t>Template</a:t>
            </a:r>
            <a:r>
              <a:rPr lang="en-US" sz="2800" dirty="0">
                <a:latin typeface="Arial"/>
                <a:cs typeface="Arial"/>
              </a:rPr>
              <a:t> used to create the original contract is retained.</a:t>
            </a:r>
          </a:p>
          <a:p>
            <a:pPr marL="742950" indent="-742950">
              <a:buFont typeface="+mj-lt"/>
              <a:buAutoNum type="arabicPeriod" startAt="11"/>
            </a:pPr>
            <a:r>
              <a:rPr lang="en-US" dirty="0">
                <a:latin typeface="Arial"/>
                <a:cs typeface="Arial"/>
              </a:rPr>
              <a:t>Select a </a:t>
            </a:r>
            <a:r>
              <a:rPr lang="en-US" b="1" dirty="0">
                <a:latin typeface="Arial"/>
                <a:cs typeface="Arial"/>
              </a:rPr>
              <a:t>Contract Template*</a:t>
            </a:r>
            <a:r>
              <a:rPr lang="en-US" dirty="0">
                <a:latin typeface="Arial"/>
                <a:cs typeface="Arial"/>
              </a:rPr>
              <a:t>. </a:t>
            </a:r>
          </a:p>
          <a:p>
            <a:pPr marL="800100" marR="0" lvl="0" indent="0" algn="l" defTabSz="1219170" rtl="0" eaLnBrk="1" fontAlgn="auto" latinLnBrk="0" hangingPunct="1">
              <a:lnSpc>
                <a:spcPct val="90000"/>
              </a:lnSpc>
              <a:spcBef>
                <a:spcPts val="1333"/>
              </a:spcBef>
              <a:spcAft>
                <a:spcPts val="0"/>
              </a:spcAft>
              <a:buClrTx/>
              <a:buSzTx/>
              <a:buFont typeface="+mj-lt"/>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Complete all required fields marked with a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black star*.</a:t>
            </a:r>
            <a:endParaRPr lang="en-US" dirty="0">
              <a:latin typeface="Arial"/>
              <a:cs typeface="Arial"/>
            </a:endParaRPr>
          </a:p>
          <a:p>
            <a:pPr marL="742950" indent="-742950">
              <a:buFont typeface="+mj-lt"/>
              <a:buAutoNum type="arabicPeriod" startAt="12"/>
            </a:pPr>
            <a:r>
              <a:rPr lang="en-US" dirty="0">
                <a:latin typeface="Arial"/>
                <a:cs typeface="Arial"/>
              </a:rPr>
              <a:t>Select an option for </a:t>
            </a:r>
            <a:r>
              <a:rPr lang="en-US" b="1" dirty="0">
                <a:latin typeface="Arial"/>
                <a:cs typeface="Arial"/>
              </a:rPr>
              <a:t>Include the latest attachment versions?</a:t>
            </a:r>
            <a:r>
              <a:rPr lang="en-US" dirty="0">
                <a:latin typeface="Arial"/>
                <a:cs typeface="Arial"/>
              </a:rPr>
              <a:t>.</a:t>
            </a:r>
          </a:p>
          <a:p>
            <a:pPr marL="742950" indent="-742950">
              <a:buFont typeface="+mj-lt"/>
              <a:buAutoNum type="arabicPeriod" startAt="12"/>
            </a:pPr>
            <a:r>
              <a:rPr lang="en-US" dirty="0">
                <a:latin typeface="Arial"/>
                <a:cs typeface="Arial"/>
              </a:rPr>
              <a:t>Click </a:t>
            </a:r>
            <a:r>
              <a:rPr lang="en-US" b="1" dirty="0">
                <a:latin typeface="Arial"/>
                <a:cs typeface="Arial"/>
              </a:rPr>
              <a:t>Yes</a:t>
            </a:r>
            <a:r>
              <a:rPr lang="en-US" dirty="0">
                <a:latin typeface="Arial"/>
                <a:cs typeface="Arial"/>
              </a:rPr>
              <a:t>.</a:t>
            </a:r>
          </a:p>
          <a:p>
            <a:endParaRPr lang="en-US" dirty="0"/>
          </a:p>
        </p:txBody>
      </p:sp>
      <p:pic>
        <p:nvPicPr>
          <p:cNvPr id="16" name="Picture 15">
            <a:extLst>
              <a:ext uri="{FF2B5EF4-FFF2-40B4-BE49-F238E27FC236}">
                <a16:creationId xmlns:a16="http://schemas.microsoft.com/office/drawing/2014/main" id="{E8A7CBBB-914E-A9F0-CC0C-E8F053B6A5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99772" y="8811747"/>
            <a:ext cx="9144000" cy="6495860"/>
          </a:xfrm>
          <a:prstGeom prst="rect">
            <a:avLst/>
          </a:prstGeom>
          <a:ln w="12700">
            <a:solidFill>
              <a:schemeClr val="tx1"/>
            </a:solidFill>
          </a:ln>
        </p:spPr>
      </p:pic>
      <p:sp>
        <p:nvSpPr>
          <p:cNvPr id="2" name="Date Placeholder 1">
            <a:extLst>
              <a:ext uri="{FF2B5EF4-FFF2-40B4-BE49-F238E27FC236}">
                <a16:creationId xmlns:a16="http://schemas.microsoft.com/office/drawing/2014/main" id="{D3780105-4048-C872-B76C-5B91E161B3E7}"/>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97A2638E-FA40-E341-EF08-4CF9CF50874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914C8A0A-7A6D-85B9-8961-FD8BDCD43958}"/>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5</a:t>
            </a:fld>
            <a:endParaRPr lang="en-US"/>
          </a:p>
        </p:txBody>
      </p:sp>
      <p:sp>
        <p:nvSpPr>
          <p:cNvPr id="11" name="Rectangle 10">
            <a:extLst>
              <a:ext uri="{FF2B5EF4-FFF2-40B4-BE49-F238E27FC236}">
                <a16:creationId xmlns:a16="http://schemas.microsoft.com/office/drawing/2014/main" id="{C383849F-8DFC-C1BC-5ED7-175750E856E6}"/>
              </a:ext>
              <a:ext uri="{C183D7F6-B498-43B3-948B-1728B52AA6E4}">
                <adec:decorative xmlns:adec="http://schemas.microsoft.com/office/drawing/2017/decorative" val="1"/>
              </a:ext>
            </a:extLst>
          </p:cNvPr>
          <p:cNvSpPr/>
          <p:nvPr/>
        </p:nvSpPr>
        <p:spPr>
          <a:xfrm flipH="1">
            <a:off x="5227807" y="12920865"/>
            <a:ext cx="2236652" cy="42488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AB8315A-0D3D-B6BA-E7A1-CBB6053E417C}"/>
              </a:ext>
              <a:ext uri="{C183D7F6-B498-43B3-948B-1728B52AA6E4}">
                <adec:decorative xmlns:adec="http://schemas.microsoft.com/office/drawing/2017/decorative" val="1"/>
              </a:ext>
            </a:extLst>
          </p:cNvPr>
          <p:cNvSpPr>
            <a:spLocks noChangeAspect="1"/>
          </p:cNvSpPr>
          <p:nvPr/>
        </p:nvSpPr>
        <p:spPr>
          <a:xfrm>
            <a:off x="7464459" y="1285744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12</a:t>
            </a:r>
          </a:p>
        </p:txBody>
      </p:sp>
      <p:sp>
        <p:nvSpPr>
          <p:cNvPr id="13" name="Rectangle 12">
            <a:extLst>
              <a:ext uri="{FF2B5EF4-FFF2-40B4-BE49-F238E27FC236}">
                <a16:creationId xmlns:a16="http://schemas.microsoft.com/office/drawing/2014/main" id="{9917DE43-74B4-18C9-F58B-FB286CAD3D36}"/>
              </a:ext>
              <a:ext uri="{C183D7F6-B498-43B3-948B-1728B52AA6E4}">
                <adec:decorative xmlns:adec="http://schemas.microsoft.com/office/drawing/2017/decorative" val="1"/>
              </a:ext>
            </a:extLst>
          </p:cNvPr>
          <p:cNvSpPr/>
          <p:nvPr/>
        </p:nvSpPr>
        <p:spPr>
          <a:xfrm>
            <a:off x="8911167" y="14534752"/>
            <a:ext cx="845320" cy="54864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6023389-51FF-D2DA-C883-5C0586A0CE39}"/>
              </a:ext>
              <a:ext uri="{C183D7F6-B498-43B3-948B-1728B52AA6E4}">
                <adec:decorative xmlns:adec="http://schemas.microsoft.com/office/drawing/2017/decorative" val="1"/>
              </a:ext>
            </a:extLst>
          </p:cNvPr>
          <p:cNvSpPr>
            <a:spLocks noChangeAspect="1"/>
          </p:cNvSpPr>
          <p:nvPr/>
        </p:nvSpPr>
        <p:spPr>
          <a:xfrm>
            <a:off x="9059507" y="13975951"/>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13</a:t>
            </a:r>
          </a:p>
        </p:txBody>
      </p:sp>
      <p:sp>
        <p:nvSpPr>
          <p:cNvPr id="15" name="TextBox 14">
            <a:extLst>
              <a:ext uri="{FF2B5EF4-FFF2-40B4-BE49-F238E27FC236}">
                <a16:creationId xmlns:a16="http://schemas.microsoft.com/office/drawing/2014/main" id="{E37D068E-D433-5967-A852-3700D629540D}"/>
              </a:ext>
              <a:ext uri="{C183D7F6-B498-43B3-948B-1728B52AA6E4}">
                <adec:decorative xmlns:adec="http://schemas.microsoft.com/office/drawing/2017/decorative" val="1"/>
              </a:ext>
            </a:extLst>
          </p:cNvPr>
          <p:cNvSpPr txBox="1"/>
          <p:nvPr/>
        </p:nvSpPr>
        <p:spPr>
          <a:xfrm>
            <a:off x="4568911" y="1840967"/>
            <a:ext cx="303007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23" name="Rectangle 22">
            <a:extLst>
              <a:ext uri="{FF2B5EF4-FFF2-40B4-BE49-F238E27FC236}">
                <a16:creationId xmlns:a16="http://schemas.microsoft.com/office/drawing/2014/main" id="{ABB4AB6B-82BC-4E89-5C87-B696779009C5}"/>
              </a:ext>
              <a:ext uri="{C183D7F6-B498-43B3-948B-1728B52AA6E4}">
                <adec:decorative xmlns:adec="http://schemas.microsoft.com/office/drawing/2017/decorative" val="1"/>
              </a:ext>
            </a:extLst>
          </p:cNvPr>
          <p:cNvSpPr/>
          <p:nvPr/>
        </p:nvSpPr>
        <p:spPr>
          <a:xfrm flipH="1">
            <a:off x="5204138" y="11470644"/>
            <a:ext cx="2236651" cy="33667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19D77EBF-928B-04E9-BB8C-6C9BBFC4C6D3}"/>
              </a:ext>
              <a:ext uri="{C183D7F6-B498-43B3-948B-1728B52AA6E4}">
                <adec:decorative xmlns:adec="http://schemas.microsoft.com/office/drawing/2017/decorative" val="1"/>
              </a:ext>
            </a:extLst>
          </p:cNvPr>
          <p:cNvSpPr>
            <a:spLocks noChangeAspect="1"/>
          </p:cNvSpPr>
          <p:nvPr/>
        </p:nvSpPr>
        <p:spPr>
          <a:xfrm>
            <a:off x="7440789" y="1135012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10</a:t>
            </a:r>
          </a:p>
        </p:txBody>
      </p:sp>
      <p:sp>
        <p:nvSpPr>
          <p:cNvPr id="31" name="Rectangle 30">
            <a:extLst>
              <a:ext uri="{FF2B5EF4-FFF2-40B4-BE49-F238E27FC236}">
                <a16:creationId xmlns:a16="http://schemas.microsoft.com/office/drawing/2014/main" id="{DE217E08-83BC-648F-014B-0D595455E1C7}"/>
              </a:ext>
              <a:ext uri="{C183D7F6-B498-43B3-948B-1728B52AA6E4}">
                <adec:decorative xmlns:adec="http://schemas.microsoft.com/office/drawing/2017/decorative" val="1"/>
              </a:ext>
            </a:extLst>
          </p:cNvPr>
          <p:cNvSpPr/>
          <p:nvPr/>
        </p:nvSpPr>
        <p:spPr>
          <a:xfrm flipH="1">
            <a:off x="5273361" y="12214485"/>
            <a:ext cx="4154729" cy="5101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9D5BA5CA-EA26-6BCF-ABE1-693EF95A1C0C}"/>
              </a:ext>
              <a:ext uri="{C183D7F6-B498-43B3-948B-1728B52AA6E4}">
                <adec:decorative xmlns:adec="http://schemas.microsoft.com/office/drawing/2017/decorative" val="1"/>
              </a:ext>
            </a:extLst>
          </p:cNvPr>
          <p:cNvSpPr>
            <a:spLocks noChangeAspect="1"/>
          </p:cNvSpPr>
          <p:nvPr/>
        </p:nvSpPr>
        <p:spPr>
          <a:xfrm>
            <a:off x="9437739" y="1219490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09583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6685-5DE3-0AF2-26CD-70B9371D3EEA}"/>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01C7B3A6-9649-6CC4-89EF-B54ADBE0D7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39494" y="6414429"/>
            <a:ext cx="10058400" cy="7683566"/>
          </a:xfrm>
          <a:prstGeom prst="rect">
            <a:avLst/>
          </a:prstGeom>
          <a:ln w="12700">
            <a:solidFill>
              <a:schemeClr val="tx1"/>
            </a:solidFill>
          </a:ln>
        </p:spPr>
      </p:pic>
      <p:sp>
        <p:nvSpPr>
          <p:cNvPr id="2" name="Date Placeholder 1">
            <a:extLst>
              <a:ext uri="{FF2B5EF4-FFF2-40B4-BE49-F238E27FC236}">
                <a16:creationId xmlns:a16="http://schemas.microsoft.com/office/drawing/2014/main" id="{AA7D9753-CAB1-D31C-77BA-7CD16B0D453B}"/>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535E3589-F395-33B6-8B9A-F6B11E33005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C5989DAE-E31A-E8BC-04A2-96D12A8D48AD}"/>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6</a:t>
            </a:fld>
            <a:endParaRPr lang="en-US"/>
          </a:p>
        </p:txBody>
      </p:sp>
      <p:sp>
        <p:nvSpPr>
          <p:cNvPr id="5" name="Title 4">
            <a:extLst>
              <a:ext uri="{FF2B5EF4-FFF2-40B4-BE49-F238E27FC236}">
                <a16:creationId xmlns:a16="http://schemas.microsoft.com/office/drawing/2014/main" id="{08EE6CE1-DA55-0A9D-96C3-F869FAACB0B2}"/>
              </a:ext>
            </a:extLst>
          </p:cNvPr>
          <p:cNvSpPr>
            <a:spLocks noGrp="1"/>
          </p:cNvSpPr>
          <p:nvPr>
            <p:ph type="title"/>
          </p:nvPr>
        </p:nvSpPr>
        <p:spPr/>
        <p:txBody>
          <a:bodyPr>
            <a:normAutofit/>
          </a:bodyPr>
          <a:lstStyle/>
          <a:p>
            <a:r>
              <a:rPr lang="en-US">
                <a:latin typeface="Arial"/>
                <a:cs typeface="Arial"/>
              </a:rPr>
              <a:t>Amend an Agency Contract (Part 5 of 9)</a:t>
            </a:r>
          </a:p>
        </p:txBody>
      </p:sp>
      <p:sp>
        <p:nvSpPr>
          <p:cNvPr id="6" name="Text Placeholder 5">
            <a:extLst>
              <a:ext uri="{FF2B5EF4-FFF2-40B4-BE49-F238E27FC236}">
                <a16:creationId xmlns:a16="http://schemas.microsoft.com/office/drawing/2014/main" id="{937A32BA-7C40-CAFE-58A7-500A9FD3D63B}"/>
              </a:ext>
            </a:extLst>
          </p:cNvPr>
          <p:cNvSpPr>
            <a:spLocks noGrp="1"/>
          </p:cNvSpPr>
          <p:nvPr>
            <p:ph type="body" sz="quarter" idx="13"/>
          </p:nvPr>
        </p:nvSpPr>
        <p:spPr/>
        <p:txBody>
          <a:bodyPr>
            <a:normAutofit/>
          </a:bodyPr>
          <a:lstStyle/>
          <a:p>
            <a:pPr marL="742950" indent="-742950">
              <a:buFont typeface="+mj-lt"/>
              <a:buAutoNum type="arabicPeriod" startAt="14"/>
            </a:pPr>
            <a:r>
              <a:rPr lang="en-US" dirty="0"/>
              <a:t>The</a:t>
            </a:r>
            <a:r>
              <a:rPr lang="en-US" b="1" dirty="0"/>
              <a:t> Contract Header </a:t>
            </a:r>
            <a:r>
              <a:rPr lang="en-US" dirty="0"/>
              <a:t>is open for editing. </a:t>
            </a:r>
          </a:p>
          <a:p>
            <a:pPr marL="800100" marR="0" lvl="1"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Changes can be made to fields open</a:t>
            </a:r>
            <a:r>
              <a:rPr lang="en-US" sz="2800" dirty="0">
                <a:solidFill>
                  <a:prstClr val="black"/>
                </a:solidFill>
              </a:rPr>
              <a:t> for editing while the contract is </a:t>
            </a:r>
            <a:r>
              <a:rPr lang="en-US" sz="2800" i="1" dirty="0">
                <a:solidFill>
                  <a:prstClr val="black"/>
                </a:solidFill>
              </a:rPr>
              <a:t>Checked Out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enabled for the contract type, users  can enter a value on the contract header of their contracts. The entered value on an original contract becomes the total contract value, and each amendment or renewal of that contract increases or decreases the total contract value.</a:t>
            </a:r>
            <a:endParaRPr lang="en-CA" b="0" i="0" u="none" strike="noStrike" dirty="0">
              <a:solidFill>
                <a:srgbClr val="000000"/>
              </a:solidFill>
              <a:effectLst/>
            </a:endParaRPr>
          </a:p>
        </p:txBody>
      </p:sp>
      <p:sp>
        <p:nvSpPr>
          <p:cNvPr id="7" name="TextBox 6">
            <a:extLst>
              <a:ext uri="{FF2B5EF4-FFF2-40B4-BE49-F238E27FC236}">
                <a16:creationId xmlns:a16="http://schemas.microsoft.com/office/drawing/2014/main" id="{AE4511E7-CE82-F6A8-F275-3A4B37CE24BA}"/>
              </a:ext>
              <a:ext uri="{C183D7F6-B498-43B3-948B-1728B52AA6E4}">
                <adec:decorative xmlns:adec="http://schemas.microsoft.com/office/drawing/2017/decorative" val="1"/>
              </a:ext>
            </a:extLst>
          </p:cNvPr>
          <p:cNvSpPr txBox="1"/>
          <p:nvPr/>
        </p:nvSpPr>
        <p:spPr>
          <a:xfrm>
            <a:off x="4544216" y="1840967"/>
            <a:ext cx="305485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Tree>
    <p:extLst>
      <p:ext uri="{BB962C8B-B14F-4D97-AF65-F5344CB8AC3E}">
        <p14:creationId xmlns:p14="http://schemas.microsoft.com/office/powerpoint/2010/main" val="39579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6177-8807-FDF4-12A8-82ED8C79B07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4AE1A67-59E4-6BEA-97C2-E3CEDDB72174}"/>
              </a:ext>
              <a:ext uri="{C183D7F6-B498-43B3-948B-1728B52AA6E4}">
                <adec:decorative xmlns:adec="http://schemas.microsoft.com/office/drawing/2017/decorative" val="1"/>
              </a:ext>
            </a:extLst>
          </p:cNvPr>
          <p:cNvPicPr>
            <a:picLocks noChangeAspect="1"/>
          </p:cNvPicPr>
          <p:nvPr/>
        </p:nvPicPr>
        <p:blipFill>
          <a:blip r:embed="rId3"/>
          <a:srcRect l="2082"/>
          <a:stretch/>
        </p:blipFill>
        <p:spPr>
          <a:xfrm>
            <a:off x="1093609" y="5608996"/>
            <a:ext cx="10058400" cy="6289236"/>
          </a:xfrm>
          <a:prstGeom prst="rect">
            <a:avLst/>
          </a:prstGeom>
          <a:ln w="12700">
            <a:solidFill>
              <a:schemeClr val="tx1"/>
            </a:solidFill>
          </a:ln>
        </p:spPr>
      </p:pic>
      <p:sp>
        <p:nvSpPr>
          <p:cNvPr id="2" name="Date Placeholder 1">
            <a:extLst>
              <a:ext uri="{FF2B5EF4-FFF2-40B4-BE49-F238E27FC236}">
                <a16:creationId xmlns:a16="http://schemas.microsoft.com/office/drawing/2014/main" id="{BD88B5E8-C1A9-8D8E-BA56-83ACFC0AF0BD}"/>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DE6CAD8D-EEFC-87D3-4E34-69E1C493060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F6D00E1-C17E-FBC1-659C-3B0EDEE1EB99}"/>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7</a:t>
            </a:fld>
            <a:endParaRPr lang="en-US"/>
          </a:p>
        </p:txBody>
      </p:sp>
      <p:sp>
        <p:nvSpPr>
          <p:cNvPr id="5" name="Title 4">
            <a:extLst>
              <a:ext uri="{FF2B5EF4-FFF2-40B4-BE49-F238E27FC236}">
                <a16:creationId xmlns:a16="http://schemas.microsoft.com/office/drawing/2014/main" id="{657468F7-DBA1-CCD2-0DC2-227430FED9DF}"/>
              </a:ext>
            </a:extLst>
          </p:cNvPr>
          <p:cNvSpPr>
            <a:spLocks noGrp="1"/>
          </p:cNvSpPr>
          <p:nvPr>
            <p:ph type="title"/>
          </p:nvPr>
        </p:nvSpPr>
        <p:spPr/>
        <p:txBody>
          <a:bodyPr>
            <a:normAutofit/>
          </a:bodyPr>
          <a:lstStyle/>
          <a:p>
            <a:r>
              <a:rPr lang="en-US">
                <a:latin typeface="Arial"/>
                <a:cs typeface="Arial"/>
              </a:rPr>
              <a:t>Amend an Agency Contract (Part 6 of 9) </a:t>
            </a:r>
          </a:p>
        </p:txBody>
      </p:sp>
      <p:sp>
        <p:nvSpPr>
          <p:cNvPr id="6" name="Text Placeholder 5">
            <a:extLst>
              <a:ext uri="{FF2B5EF4-FFF2-40B4-BE49-F238E27FC236}">
                <a16:creationId xmlns:a16="http://schemas.microsoft.com/office/drawing/2014/main" id="{399C89ED-AB7B-8B97-3211-DBB5D5FBB699}"/>
              </a:ext>
            </a:extLst>
          </p:cNvPr>
          <p:cNvSpPr>
            <a:spLocks noGrp="1"/>
          </p:cNvSpPr>
          <p:nvPr>
            <p:ph type="body" sz="quarter" idx="13"/>
          </p:nvPr>
        </p:nvSpPr>
        <p:spPr/>
        <p:txBody>
          <a:bodyPr>
            <a:normAutofit/>
          </a:bodyPr>
          <a:lstStyle/>
          <a:p>
            <a:pPr marL="742950" indent="-742950">
              <a:buFont typeface="+mj-lt"/>
              <a:buAutoNum type="arabicPeriod" startAt="15"/>
            </a:pPr>
            <a:r>
              <a:rPr lang="en-US"/>
              <a:t>Click </a:t>
            </a:r>
            <a:r>
              <a:rPr lang="en-US" b="1"/>
              <a:t>Attachments</a:t>
            </a:r>
            <a:r>
              <a:rPr lang="en-US"/>
              <a:t>.</a:t>
            </a:r>
          </a:p>
          <a:p>
            <a:pPr marL="742950" indent="-742950">
              <a:buFont typeface="+mj-lt"/>
              <a:buAutoNum type="arabicPeriod" startAt="15"/>
            </a:pPr>
            <a:r>
              <a:rPr lang="en-US"/>
              <a:t>Click </a:t>
            </a:r>
            <a:r>
              <a:rPr lang="en-US" b="1"/>
              <a:t>Actions </a:t>
            </a:r>
            <a:r>
              <a:rPr lang="en-US"/>
              <a:t>on the </a:t>
            </a:r>
            <a:r>
              <a:rPr lang="en-US" b="1"/>
              <a:t>Main Document</a:t>
            </a:r>
            <a:r>
              <a:rPr lang="en-US"/>
              <a:t>. </a:t>
            </a:r>
          </a:p>
          <a:p>
            <a:pPr marL="742950" indent="-742950">
              <a:buFont typeface="+mj-lt"/>
              <a:buAutoNum type="arabicPeriod" startAt="15"/>
            </a:pPr>
            <a:r>
              <a:rPr lang="en-US"/>
              <a:t>Click </a:t>
            </a:r>
            <a:r>
              <a:rPr lang="en-US" b="1"/>
              <a:t>Unassign as Main Document</a:t>
            </a:r>
            <a:r>
              <a:rPr lang="en-US"/>
              <a:t>. </a:t>
            </a:r>
          </a:p>
          <a:p>
            <a:pPr marL="731520"/>
            <a:r>
              <a:rPr lang="en-US" sz="2800" b="1"/>
              <a:t>Note: </a:t>
            </a:r>
            <a:r>
              <a:rPr lang="en-US" sz="2800"/>
              <a:t>This action is required for the amend actions to be visible.</a:t>
            </a:r>
          </a:p>
          <a:p>
            <a:pPr marL="742950" indent="-742950">
              <a:buFont typeface="+mj-lt"/>
              <a:buAutoNum type="arabicPeriod" startAt="14"/>
            </a:pPr>
            <a:endParaRPr lang="en-US" sz="3600" b="0" i="0" u="none" strike="noStrike">
              <a:solidFill>
                <a:srgbClr val="000000"/>
              </a:solidFill>
              <a:effectLst/>
              <a:latin typeface="Arial" panose="020B0604020202020204" pitchFamily="34" charset="0"/>
            </a:endParaRPr>
          </a:p>
          <a:p>
            <a:pPr marL="741363"/>
            <a:r>
              <a:rPr lang="en-US" sz="2800"/>
              <a:t> </a:t>
            </a:r>
          </a:p>
        </p:txBody>
      </p:sp>
      <p:sp>
        <p:nvSpPr>
          <p:cNvPr id="7" name="TextBox 6">
            <a:extLst>
              <a:ext uri="{FF2B5EF4-FFF2-40B4-BE49-F238E27FC236}">
                <a16:creationId xmlns:a16="http://schemas.microsoft.com/office/drawing/2014/main" id="{65BA1ADF-677E-8710-0B32-E9E465A14DE4}"/>
              </a:ext>
              <a:ext uri="{C183D7F6-B498-43B3-948B-1728B52AA6E4}">
                <adec:decorative xmlns:adec="http://schemas.microsoft.com/office/drawing/2017/decorative" val="1"/>
              </a:ext>
            </a:extLst>
          </p:cNvPr>
          <p:cNvSpPr txBox="1"/>
          <p:nvPr/>
        </p:nvSpPr>
        <p:spPr>
          <a:xfrm>
            <a:off x="4519352" y="1840967"/>
            <a:ext cx="3104416"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20" name="Rectangle 19">
            <a:extLst>
              <a:ext uri="{FF2B5EF4-FFF2-40B4-BE49-F238E27FC236}">
                <a16:creationId xmlns:a16="http://schemas.microsoft.com/office/drawing/2014/main" id="{CB54D50F-276F-A6E0-9492-DEBB0DC5073B}"/>
              </a:ext>
              <a:ext uri="{C183D7F6-B498-43B3-948B-1728B52AA6E4}">
                <adec:decorative xmlns:adec="http://schemas.microsoft.com/office/drawing/2017/decorative" val="1"/>
              </a:ext>
            </a:extLst>
          </p:cNvPr>
          <p:cNvSpPr/>
          <p:nvPr/>
        </p:nvSpPr>
        <p:spPr>
          <a:xfrm>
            <a:off x="10170319" y="9453642"/>
            <a:ext cx="962779" cy="4206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379C787-9F36-BC67-15B2-C61776E5383B}"/>
              </a:ext>
              <a:ext uri="{C183D7F6-B498-43B3-948B-1728B52AA6E4}">
                <adec:decorative xmlns:adec="http://schemas.microsoft.com/office/drawing/2017/decorative" val="1"/>
              </a:ext>
            </a:extLst>
          </p:cNvPr>
          <p:cNvSpPr>
            <a:spLocks noChangeAspect="1"/>
          </p:cNvSpPr>
          <p:nvPr/>
        </p:nvSpPr>
        <p:spPr>
          <a:xfrm>
            <a:off x="10377388" y="8905002"/>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16</a:t>
            </a:r>
          </a:p>
        </p:txBody>
      </p:sp>
      <p:sp>
        <p:nvSpPr>
          <p:cNvPr id="22" name="Rectangle 21">
            <a:extLst>
              <a:ext uri="{FF2B5EF4-FFF2-40B4-BE49-F238E27FC236}">
                <a16:creationId xmlns:a16="http://schemas.microsoft.com/office/drawing/2014/main" id="{087018B6-A10E-D0D2-2299-7765043B7C1D}"/>
              </a:ext>
              <a:ext uri="{C183D7F6-B498-43B3-948B-1728B52AA6E4}">
                <adec:decorative xmlns:adec="http://schemas.microsoft.com/office/drawing/2017/decorative" val="1"/>
              </a:ext>
            </a:extLst>
          </p:cNvPr>
          <p:cNvSpPr/>
          <p:nvPr/>
        </p:nvSpPr>
        <p:spPr>
          <a:xfrm>
            <a:off x="1093609" y="11272837"/>
            <a:ext cx="3530779" cy="44767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20E36276-0D3C-6D52-4C99-87DA6C7FB450}"/>
              </a:ext>
              <a:ext uri="{C183D7F6-B498-43B3-948B-1728B52AA6E4}">
                <adec:decorative xmlns:adec="http://schemas.microsoft.com/office/drawing/2017/decorative" val="1"/>
              </a:ext>
            </a:extLst>
          </p:cNvPr>
          <p:cNvSpPr>
            <a:spLocks noChangeAspect="1"/>
          </p:cNvSpPr>
          <p:nvPr/>
        </p:nvSpPr>
        <p:spPr>
          <a:xfrm>
            <a:off x="544969" y="1121146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15</a:t>
            </a:r>
          </a:p>
        </p:txBody>
      </p:sp>
      <p:sp>
        <p:nvSpPr>
          <p:cNvPr id="25" name="Rectangle 24">
            <a:extLst>
              <a:ext uri="{FF2B5EF4-FFF2-40B4-BE49-F238E27FC236}">
                <a16:creationId xmlns:a16="http://schemas.microsoft.com/office/drawing/2014/main" id="{7932D764-0C5C-6184-63F2-6282B3E6F5A4}"/>
              </a:ext>
              <a:ext uri="{C183D7F6-B498-43B3-948B-1728B52AA6E4}">
                <adec:decorative xmlns:adec="http://schemas.microsoft.com/office/drawing/2017/decorative" val="1"/>
              </a:ext>
            </a:extLst>
          </p:cNvPr>
          <p:cNvSpPr/>
          <p:nvPr/>
        </p:nvSpPr>
        <p:spPr>
          <a:xfrm>
            <a:off x="8556625" y="11477625"/>
            <a:ext cx="2595384" cy="42060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9F4757CF-5D81-AFA3-6C95-82EB16E7EF64}"/>
              </a:ext>
              <a:ext uri="{C183D7F6-B498-43B3-948B-1728B52AA6E4}">
                <adec:decorative xmlns:adec="http://schemas.microsoft.com/office/drawing/2017/decorative" val="1"/>
              </a:ext>
            </a:extLst>
          </p:cNvPr>
          <p:cNvSpPr>
            <a:spLocks noChangeAspect="1"/>
          </p:cNvSpPr>
          <p:nvPr/>
        </p:nvSpPr>
        <p:spPr>
          <a:xfrm>
            <a:off x="8007985" y="11413608"/>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3178496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597E-1A8F-EAEF-A4B3-49690F7BA48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53B7095-7169-DCDA-8927-77065B429E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3609" y="3864743"/>
            <a:ext cx="10058400" cy="3233290"/>
          </a:xfrm>
          <a:prstGeom prst="rect">
            <a:avLst/>
          </a:prstGeom>
          <a:ln w="12700">
            <a:solidFill>
              <a:schemeClr val="tx1"/>
            </a:solidFill>
          </a:ln>
        </p:spPr>
      </p:pic>
      <p:sp>
        <p:nvSpPr>
          <p:cNvPr id="2" name="Date Placeholder 1">
            <a:extLst>
              <a:ext uri="{FF2B5EF4-FFF2-40B4-BE49-F238E27FC236}">
                <a16:creationId xmlns:a16="http://schemas.microsoft.com/office/drawing/2014/main" id="{0E28A277-E079-857F-D83D-AEEBAA016AB4}"/>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FD220BEC-323E-B737-B132-9D6BD8018D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46A9C4D5-3F73-6414-EA75-F6C1008676E1}"/>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8</a:t>
            </a:fld>
            <a:endParaRPr lang="en-US"/>
          </a:p>
        </p:txBody>
      </p:sp>
      <p:sp>
        <p:nvSpPr>
          <p:cNvPr id="5" name="Title 4">
            <a:extLst>
              <a:ext uri="{FF2B5EF4-FFF2-40B4-BE49-F238E27FC236}">
                <a16:creationId xmlns:a16="http://schemas.microsoft.com/office/drawing/2014/main" id="{8AC3FC99-78DC-1719-82C2-EA6F7AA67019}"/>
              </a:ext>
            </a:extLst>
          </p:cNvPr>
          <p:cNvSpPr>
            <a:spLocks noGrp="1"/>
          </p:cNvSpPr>
          <p:nvPr>
            <p:ph type="title"/>
          </p:nvPr>
        </p:nvSpPr>
        <p:spPr/>
        <p:txBody>
          <a:bodyPr>
            <a:normAutofit/>
          </a:bodyPr>
          <a:lstStyle/>
          <a:p>
            <a:r>
              <a:rPr lang="en-US">
                <a:latin typeface="Arial"/>
                <a:cs typeface="Arial"/>
              </a:rPr>
              <a:t>Amend an Agency Contract (Part 7 of 9)</a:t>
            </a:r>
          </a:p>
        </p:txBody>
      </p:sp>
      <p:sp>
        <p:nvSpPr>
          <p:cNvPr id="8" name="Text Placeholder 7">
            <a:extLst>
              <a:ext uri="{FF2B5EF4-FFF2-40B4-BE49-F238E27FC236}">
                <a16:creationId xmlns:a16="http://schemas.microsoft.com/office/drawing/2014/main" id="{71A88A4F-28E1-2FD4-7D6A-79F03946FF38}"/>
              </a:ext>
            </a:extLst>
          </p:cNvPr>
          <p:cNvSpPr>
            <a:spLocks noGrp="1"/>
          </p:cNvSpPr>
          <p:nvPr>
            <p:ph type="body" sz="quarter" idx="14"/>
          </p:nvPr>
        </p:nvSpPr>
        <p:spPr/>
        <p:txBody>
          <a:bodyPr/>
          <a:lstStyle/>
          <a:p>
            <a:pPr marL="742950" indent="-742950">
              <a:buFont typeface="+mj-lt"/>
              <a:buAutoNum type="arabicPeriod" startAt="19"/>
            </a:pPr>
            <a:r>
              <a:rPr lang="en-US"/>
              <a:t>Click </a:t>
            </a:r>
            <a:r>
              <a:rPr lang="en-US" b="1"/>
              <a:t>Upload Main Document</a:t>
            </a:r>
            <a:r>
              <a:rPr lang="en-US"/>
              <a:t>.</a:t>
            </a:r>
          </a:p>
          <a:p>
            <a:pPr marL="742950" indent="-742950">
              <a:buFont typeface="+mj-lt"/>
              <a:buAutoNum type="arabicPeriod" startAt="19"/>
            </a:pPr>
            <a:r>
              <a:rPr lang="en-US"/>
              <a:t>Click </a:t>
            </a:r>
            <a:r>
              <a:rPr lang="en-US" b="1"/>
              <a:t>Use a Template</a:t>
            </a:r>
            <a:r>
              <a:rPr lang="en-US"/>
              <a:t>.</a:t>
            </a:r>
          </a:p>
          <a:p>
            <a:endParaRPr lang="en-US"/>
          </a:p>
        </p:txBody>
      </p:sp>
      <p:sp>
        <p:nvSpPr>
          <p:cNvPr id="6" name="Text Placeholder 5">
            <a:extLst>
              <a:ext uri="{FF2B5EF4-FFF2-40B4-BE49-F238E27FC236}">
                <a16:creationId xmlns:a16="http://schemas.microsoft.com/office/drawing/2014/main" id="{61FEA7CC-7C56-4CD9-498A-19480B6D2F76}"/>
              </a:ext>
            </a:extLst>
          </p:cNvPr>
          <p:cNvSpPr>
            <a:spLocks noGrp="1"/>
          </p:cNvSpPr>
          <p:nvPr>
            <p:ph type="body" sz="quarter" idx="13"/>
          </p:nvPr>
        </p:nvSpPr>
        <p:spPr/>
        <p:txBody>
          <a:bodyPr>
            <a:normAutofit/>
          </a:bodyPr>
          <a:lstStyle/>
          <a:p>
            <a:pPr marL="742950" indent="-742950">
              <a:buFont typeface="+mj-lt"/>
              <a:buAutoNum type="arabicPeriod" startAt="18"/>
            </a:pPr>
            <a:r>
              <a:rPr lang="en-CA" b="0" i="0" u="none" strike="noStrike">
                <a:solidFill>
                  <a:srgbClr val="242424"/>
                </a:solidFill>
                <a:effectLst/>
              </a:rPr>
              <a:t>Click </a:t>
            </a:r>
            <a:r>
              <a:rPr lang="en-CA" b="1" i="0" u="none" strike="noStrike">
                <a:solidFill>
                  <a:srgbClr val="242424"/>
                </a:solidFill>
                <a:effectLst/>
              </a:rPr>
              <a:t>Yes</a:t>
            </a:r>
            <a:r>
              <a:rPr lang="en-CA" b="0" i="0" u="none" strike="noStrike">
                <a:solidFill>
                  <a:srgbClr val="242424"/>
                </a:solidFill>
                <a:effectLst/>
              </a:rPr>
              <a:t>. </a:t>
            </a:r>
          </a:p>
          <a:p>
            <a:pPr marL="457200" indent="-457200">
              <a:buFont typeface="Arial" panose="020B0604020202020204" pitchFamily="34" charset="0"/>
              <a:buChar char="•"/>
            </a:pPr>
            <a:endParaRPr lang="en-CA" b="0" i="0" u="none" strike="noStrike">
              <a:solidFill>
                <a:srgbClr val="000000"/>
              </a:solidFill>
              <a:effectLst/>
            </a:endParaRPr>
          </a:p>
        </p:txBody>
      </p:sp>
      <p:sp>
        <p:nvSpPr>
          <p:cNvPr id="7" name="TextBox 6">
            <a:extLst>
              <a:ext uri="{FF2B5EF4-FFF2-40B4-BE49-F238E27FC236}">
                <a16:creationId xmlns:a16="http://schemas.microsoft.com/office/drawing/2014/main" id="{B9110B33-F030-81FB-E8BF-6271AED25D20}"/>
              </a:ext>
              <a:ext uri="{C183D7F6-B498-43B3-948B-1728B52AA6E4}">
                <adec:decorative xmlns:adec="http://schemas.microsoft.com/office/drawing/2017/decorative" val="1"/>
              </a:ext>
            </a:extLst>
          </p:cNvPr>
          <p:cNvSpPr txBox="1"/>
          <p:nvPr/>
        </p:nvSpPr>
        <p:spPr>
          <a:xfrm>
            <a:off x="4519521" y="1840967"/>
            <a:ext cx="3178759"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6" name="Rectangle 15">
            <a:extLst>
              <a:ext uri="{FF2B5EF4-FFF2-40B4-BE49-F238E27FC236}">
                <a16:creationId xmlns:a16="http://schemas.microsoft.com/office/drawing/2014/main" id="{0E776EBD-4F57-35FE-D983-7FF56050318F}"/>
              </a:ext>
              <a:ext uri="{C183D7F6-B498-43B3-948B-1728B52AA6E4}">
                <adec:decorative xmlns:adec="http://schemas.microsoft.com/office/drawing/2017/decorative" val="1"/>
              </a:ext>
            </a:extLst>
          </p:cNvPr>
          <p:cNvSpPr/>
          <p:nvPr/>
        </p:nvSpPr>
        <p:spPr>
          <a:xfrm>
            <a:off x="8963024" y="6096000"/>
            <a:ext cx="1085851" cy="7402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6E385DE-85FF-9188-BE93-2A50EAF706E0}"/>
              </a:ext>
              <a:ext uri="{C183D7F6-B498-43B3-948B-1728B52AA6E4}">
                <adec:decorative xmlns:adec="http://schemas.microsoft.com/office/drawing/2017/decorative" val="1"/>
              </a:ext>
            </a:extLst>
          </p:cNvPr>
          <p:cNvPicPr>
            <a:picLocks noChangeAspect="1"/>
          </p:cNvPicPr>
          <p:nvPr/>
        </p:nvPicPr>
        <p:blipFill>
          <a:blip r:embed="rId4"/>
          <a:srcRect r="8448" b="2587"/>
          <a:stretch/>
        </p:blipFill>
        <p:spPr>
          <a:xfrm>
            <a:off x="2465209" y="10310990"/>
            <a:ext cx="7315200" cy="5006905"/>
          </a:xfrm>
          <a:prstGeom prst="rect">
            <a:avLst/>
          </a:prstGeom>
          <a:ln w="12700">
            <a:solidFill>
              <a:schemeClr val="tx1"/>
            </a:solidFill>
          </a:ln>
        </p:spPr>
      </p:pic>
      <p:sp>
        <p:nvSpPr>
          <p:cNvPr id="17" name="Rectangle 16">
            <a:extLst>
              <a:ext uri="{FF2B5EF4-FFF2-40B4-BE49-F238E27FC236}">
                <a16:creationId xmlns:a16="http://schemas.microsoft.com/office/drawing/2014/main" id="{F5DB895B-7CCC-24F0-AEE4-C27F37D07DB5}"/>
              </a:ext>
              <a:ext uri="{C183D7F6-B498-43B3-948B-1728B52AA6E4}">
                <adec:decorative xmlns:adec="http://schemas.microsoft.com/office/drawing/2017/decorative" val="1"/>
              </a:ext>
            </a:extLst>
          </p:cNvPr>
          <p:cNvSpPr/>
          <p:nvPr/>
        </p:nvSpPr>
        <p:spPr>
          <a:xfrm>
            <a:off x="5845175" y="13111887"/>
            <a:ext cx="3465514" cy="6453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03D8D395-F684-794B-88F0-AD1A8B2882C3}"/>
              </a:ext>
              <a:ext uri="{C183D7F6-B498-43B3-948B-1728B52AA6E4}">
                <adec:decorative xmlns:adec="http://schemas.microsoft.com/office/drawing/2017/decorative" val="1"/>
              </a:ext>
            </a:extLst>
          </p:cNvPr>
          <p:cNvSpPr>
            <a:spLocks noChangeAspect="1"/>
          </p:cNvSpPr>
          <p:nvPr/>
        </p:nvSpPr>
        <p:spPr>
          <a:xfrm>
            <a:off x="7303612" y="1256324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19</a:t>
            </a:r>
          </a:p>
        </p:txBody>
      </p:sp>
      <p:sp>
        <p:nvSpPr>
          <p:cNvPr id="19" name="Rectangle 18">
            <a:extLst>
              <a:ext uri="{FF2B5EF4-FFF2-40B4-BE49-F238E27FC236}">
                <a16:creationId xmlns:a16="http://schemas.microsoft.com/office/drawing/2014/main" id="{1100B749-12B3-F6BF-98C1-A9EAE8C24F92}"/>
              </a:ext>
              <a:ext uri="{C183D7F6-B498-43B3-948B-1728B52AA6E4}">
                <adec:decorative xmlns:adec="http://schemas.microsoft.com/office/drawing/2017/decorative" val="1"/>
              </a:ext>
            </a:extLst>
          </p:cNvPr>
          <p:cNvSpPr/>
          <p:nvPr/>
        </p:nvSpPr>
        <p:spPr>
          <a:xfrm>
            <a:off x="5905500" y="14538173"/>
            <a:ext cx="3752850" cy="49876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D403824D-E2D1-59D4-92E3-5C1A374DBEBB}"/>
              </a:ext>
              <a:ext uri="{C183D7F6-B498-43B3-948B-1728B52AA6E4}">
                <adec:decorative xmlns:adec="http://schemas.microsoft.com/office/drawing/2017/decorative" val="1"/>
              </a:ext>
            </a:extLst>
          </p:cNvPr>
          <p:cNvSpPr>
            <a:spLocks noChangeAspect="1"/>
          </p:cNvSpPr>
          <p:nvPr/>
        </p:nvSpPr>
        <p:spPr>
          <a:xfrm>
            <a:off x="5356860" y="14509986"/>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22787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994FB-D6D8-7F07-922A-E752B1F3BD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0000AB9-33C4-3996-9FCF-F68EA0FC73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3999" y="3732428"/>
            <a:ext cx="9144000" cy="4679269"/>
          </a:xfrm>
          <a:prstGeom prst="rect">
            <a:avLst/>
          </a:prstGeom>
          <a:ln w="12700">
            <a:solidFill>
              <a:schemeClr val="tx1"/>
            </a:solidFill>
          </a:ln>
        </p:spPr>
      </p:pic>
      <p:pic>
        <p:nvPicPr>
          <p:cNvPr id="14" name="Picture 13">
            <a:extLst>
              <a:ext uri="{FF2B5EF4-FFF2-40B4-BE49-F238E27FC236}">
                <a16:creationId xmlns:a16="http://schemas.microsoft.com/office/drawing/2014/main" id="{20B9B966-61F1-6DF4-3537-5D727DD90D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23999" y="11511318"/>
            <a:ext cx="9144000" cy="3323645"/>
          </a:xfrm>
          <a:prstGeom prst="rect">
            <a:avLst/>
          </a:prstGeom>
          <a:ln w="12700">
            <a:solidFill>
              <a:schemeClr val="tx1"/>
            </a:solidFill>
          </a:ln>
        </p:spPr>
      </p:pic>
      <p:sp>
        <p:nvSpPr>
          <p:cNvPr id="2" name="Date Placeholder 1">
            <a:extLst>
              <a:ext uri="{FF2B5EF4-FFF2-40B4-BE49-F238E27FC236}">
                <a16:creationId xmlns:a16="http://schemas.microsoft.com/office/drawing/2014/main" id="{ACCA8301-4475-7420-1A6B-85817E701CDF}"/>
              </a:ext>
              <a:ext uri="{C183D7F6-B498-43B3-948B-1728B52AA6E4}">
                <adec:decorative xmlns:adec="http://schemas.microsoft.com/office/drawing/2017/decorative" val="1"/>
              </a:ext>
            </a:extLst>
          </p:cNvPr>
          <p:cNvSpPr>
            <a:spLocks noGrp="1"/>
          </p:cNvSpPr>
          <p:nvPr>
            <p:ph type="dt" sz="half" idx="10"/>
          </p:nvPr>
        </p:nvSpPr>
        <p:spPr/>
        <p:txBody>
          <a:bodyPr/>
          <a:lstStyle/>
          <a:p>
            <a:fld id="{AABB7832-A06D-4E8B-A914-BDD6443ECE72}" type="datetime1">
              <a:rPr lang="en-US" smtClean="0"/>
              <a:t>5/21/2026</a:t>
            </a:fld>
            <a:endParaRPr lang="en-US"/>
          </a:p>
        </p:txBody>
      </p:sp>
      <p:sp>
        <p:nvSpPr>
          <p:cNvPr id="3" name="Footer Placeholder 2">
            <a:extLst>
              <a:ext uri="{FF2B5EF4-FFF2-40B4-BE49-F238E27FC236}">
                <a16:creationId xmlns:a16="http://schemas.microsoft.com/office/drawing/2014/main" id="{D5DA21D3-4C10-F6ED-C8C3-8DA5A964B2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Version 1</a:t>
            </a:r>
          </a:p>
        </p:txBody>
      </p:sp>
      <p:sp>
        <p:nvSpPr>
          <p:cNvPr id="4" name="Slide Number Placeholder 3">
            <a:extLst>
              <a:ext uri="{FF2B5EF4-FFF2-40B4-BE49-F238E27FC236}">
                <a16:creationId xmlns:a16="http://schemas.microsoft.com/office/drawing/2014/main" id="{2A457418-F68C-A822-6A03-DD985281E1FA}"/>
              </a:ext>
              <a:ext uri="{C183D7F6-B498-43B3-948B-1728B52AA6E4}">
                <adec:decorative xmlns:adec="http://schemas.microsoft.com/office/drawing/2017/decorative" val="1"/>
              </a:ext>
            </a:extLst>
          </p:cNvPr>
          <p:cNvSpPr>
            <a:spLocks noGrp="1"/>
          </p:cNvSpPr>
          <p:nvPr>
            <p:ph type="sldNum" sz="quarter" idx="12"/>
          </p:nvPr>
        </p:nvSpPr>
        <p:spPr/>
        <p:txBody>
          <a:bodyPr/>
          <a:lstStyle/>
          <a:p>
            <a:fld id="{A178E8AA-DD40-477F-A66C-355F3DFD5912}" type="slidenum">
              <a:rPr lang="en-US" smtClean="0"/>
              <a:pPr/>
              <a:t>9</a:t>
            </a:fld>
            <a:endParaRPr lang="en-US"/>
          </a:p>
        </p:txBody>
      </p:sp>
      <p:sp>
        <p:nvSpPr>
          <p:cNvPr id="5" name="Title 4">
            <a:extLst>
              <a:ext uri="{FF2B5EF4-FFF2-40B4-BE49-F238E27FC236}">
                <a16:creationId xmlns:a16="http://schemas.microsoft.com/office/drawing/2014/main" id="{E1400847-A81F-2479-68BA-DA18AB8C2A98}"/>
              </a:ext>
            </a:extLst>
          </p:cNvPr>
          <p:cNvSpPr>
            <a:spLocks noGrp="1"/>
          </p:cNvSpPr>
          <p:nvPr>
            <p:ph type="title"/>
          </p:nvPr>
        </p:nvSpPr>
        <p:spPr/>
        <p:txBody>
          <a:bodyPr>
            <a:normAutofit/>
          </a:bodyPr>
          <a:lstStyle/>
          <a:p>
            <a:r>
              <a:rPr lang="en-US">
                <a:latin typeface="Arial"/>
                <a:cs typeface="Arial"/>
              </a:rPr>
              <a:t>Amend an Agency Contract (Part 8 of 9)</a:t>
            </a:r>
          </a:p>
        </p:txBody>
      </p:sp>
      <p:sp>
        <p:nvSpPr>
          <p:cNvPr id="6" name="Text Placeholder 5">
            <a:extLst>
              <a:ext uri="{FF2B5EF4-FFF2-40B4-BE49-F238E27FC236}">
                <a16:creationId xmlns:a16="http://schemas.microsoft.com/office/drawing/2014/main" id="{0CC12A99-87E8-FC8B-B02F-00E340B610B2}"/>
              </a:ext>
            </a:extLst>
          </p:cNvPr>
          <p:cNvSpPr>
            <a:spLocks noGrp="1"/>
          </p:cNvSpPr>
          <p:nvPr>
            <p:ph type="body" sz="quarter" idx="13"/>
          </p:nvPr>
        </p:nvSpPr>
        <p:spPr/>
        <p:txBody>
          <a:bodyPr>
            <a:normAutofit/>
          </a:bodyPr>
          <a:lstStyle/>
          <a:p>
            <a:pPr marL="742950" indent="-742950">
              <a:buFont typeface="+mj-lt"/>
              <a:buAutoNum type="arabicPeriod" startAt="21"/>
            </a:pPr>
            <a:r>
              <a:rPr lang="en-CA" b="0" i="0" u="none" strike="noStrike">
                <a:solidFill>
                  <a:srgbClr val="242424"/>
                </a:solidFill>
                <a:effectLst/>
              </a:rPr>
              <a:t>Click </a:t>
            </a:r>
            <a:r>
              <a:rPr lang="en-CA" b="1" i="0" u="none" strike="noStrike">
                <a:solidFill>
                  <a:srgbClr val="242424"/>
                </a:solidFill>
                <a:effectLst/>
              </a:rPr>
              <a:t>Select</a:t>
            </a:r>
            <a:r>
              <a:rPr lang="en-CA" b="0" i="0" u="none" strike="noStrike">
                <a:solidFill>
                  <a:srgbClr val="242424"/>
                </a:solidFill>
                <a:effectLst/>
              </a:rPr>
              <a:t> next to </a:t>
            </a:r>
            <a:r>
              <a:rPr lang="en-CA" b="1" i="0" u="none" strike="noStrike">
                <a:solidFill>
                  <a:srgbClr val="242424"/>
                </a:solidFill>
                <a:effectLst/>
              </a:rPr>
              <a:t>Amendment Template</a:t>
            </a:r>
            <a:r>
              <a:rPr lang="en-CA" b="0" i="0" u="none" strike="noStrike">
                <a:solidFill>
                  <a:srgbClr val="242424"/>
                </a:solidFill>
                <a:effectLst/>
              </a:rPr>
              <a:t>. </a:t>
            </a:r>
          </a:p>
          <a:p>
            <a:pPr marL="457200" indent="-457200">
              <a:buFont typeface="Arial" panose="020B0604020202020204" pitchFamily="34" charset="0"/>
              <a:buChar char="•"/>
            </a:pPr>
            <a:endParaRPr lang="en-CA" b="0" i="0" u="none" strike="noStrike">
              <a:solidFill>
                <a:srgbClr val="000000"/>
              </a:solidFill>
              <a:effectLst/>
            </a:endParaRPr>
          </a:p>
        </p:txBody>
      </p:sp>
      <p:sp>
        <p:nvSpPr>
          <p:cNvPr id="8" name="Text Placeholder 7">
            <a:extLst>
              <a:ext uri="{FF2B5EF4-FFF2-40B4-BE49-F238E27FC236}">
                <a16:creationId xmlns:a16="http://schemas.microsoft.com/office/drawing/2014/main" id="{954824EC-C3A1-5D22-55C3-F6662E7C3102}"/>
              </a:ext>
            </a:extLst>
          </p:cNvPr>
          <p:cNvSpPr>
            <a:spLocks noGrp="1"/>
          </p:cNvSpPr>
          <p:nvPr>
            <p:ph type="body" sz="quarter" idx="14"/>
          </p:nvPr>
        </p:nvSpPr>
        <p:spPr/>
        <p:txBody>
          <a:bodyPr/>
          <a:lstStyle/>
          <a:p>
            <a:pPr marL="742950" indent="-742950">
              <a:buFont typeface="+mj-lt"/>
              <a:buAutoNum type="arabicPeriod" startAt="22"/>
            </a:pPr>
            <a:r>
              <a:rPr lang="en-US"/>
              <a:t>Note the message confirmation of </a:t>
            </a:r>
            <a:r>
              <a:rPr lang="en-US" b="1"/>
              <a:t>Contract Main Document is being compiled with the latest data from the clause library</a:t>
            </a:r>
            <a:r>
              <a:rPr lang="en-US"/>
              <a:t>.</a:t>
            </a:r>
          </a:p>
          <a:p>
            <a:endParaRPr lang="en-US"/>
          </a:p>
        </p:txBody>
      </p:sp>
      <p:sp>
        <p:nvSpPr>
          <p:cNvPr id="7" name="TextBox 6">
            <a:extLst>
              <a:ext uri="{FF2B5EF4-FFF2-40B4-BE49-F238E27FC236}">
                <a16:creationId xmlns:a16="http://schemas.microsoft.com/office/drawing/2014/main" id="{B021C570-2036-7150-9033-0DC4ECCDC287}"/>
              </a:ext>
              <a:ext uri="{C183D7F6-B498-43B3-948B-1728B52AA6E4}">
                <adec:decorative xmlns:adec="http://schemas.microsoft.com/office/drawing/2017/decorative" val="1"/>
              </a:ext>
            </a:extLst>
          </p:cNvPr>
          <p:cNvSpPr txBox="1"/>
          <p:nvPr/>
        </p:nvSpPr>
        <p:spPr>
          <a:xfrm>
            <a:off x="4568912" y="1840967"/>
            <a:ext cx="3079637" cy="523220"/>
          </a:xfrm>
          <a:prstGeom prst="rect">
            <a:avLst/>
          </a:prstGeom>
          <a:noFill/>
        </p:spPr>
        <p:txBody>
          <a:bodyPr wrap="square" rtlCol="0">
            <a:spAutoFit/>
          </a:bodyPr>
          <a:lstStyle/>
          <a:p>
            <a:pPr algn="ctr"/>
            <a:r>
              <a:rPr lang="en-US" sz="2800" b="1">
                <a:latin typeface="Arial" panose="020B0604020202020204" pitchFamily="34" charset="0"/>
                <a:cs typeface="Arial" panose="020B0604020202020204" pitchFamily="34" charset="0"/>
              </a:rPr>
              <a:t>INSTRUCTIONS</a:t>
            </a:r>
          </a:p>
        </p:txBody>
      </p:sp>
      <p:sp>
        <p:nvSpPr>
          <p:cNvPr id="17" name="Rectangle 16">
            <a:extLst>
              <a:ext uri="{FF2B5EF4-FFF2-40B4-BE49-F238E27FC236}">
                <a16:creationId xmlns:a16="http://schemas.microsoft.com/office/drawing/2014/main" id="{BECB928C-012A-852C-3FA9-9EF2347CD7AA}"/>
              </a:ext>
              <a:ext uri="{C183D7F6-B498-43B3-948B-1728B52AA6E4}">
                <adec:decorative xmlns:adec="http://schemas.microsoft.com/office/drawing/2017/decorative" val="1"/>
              </a:ext>
            </a:extLst>
          </p:cNvPr>
          <p:cNvSpPr/>
          <p:nvPr/>
        </p:nvSpPr>
        <p:spPr>
          <a:xfrm>
            <a:off x="1550809" y="14014287"/>
            <a:ext cx="9144000" cy="61881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3DAE92-70D6-2C44-4FB5-9B82558D5D35}"/>
              </a:ext>
              <a:ext uri="{C183D7F6-B498-43B3-948B-1728B52AA6E4}">
                <adec:decorative xmlns:adec="http://schemas.microsoft.com/office/drawing/2017/decorative" val="1"/>
              </a:ext>
            </a:extLst>
          </p:cNvPr>
          <p:cNvSpPr/>
          <p:nvPr/>
        </p:nvSpPr>
        <p:spPr>
          <a:xfrm>
            <a:off x="1523999" y="7719580"/>
            <a:ext cx="9143999" cy="68165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964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b Aid Templat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dministrative">
  <a:themeElements>
    <a:clrScheme name="GA@WORK">
      <a:dk1>
        <a:sysClr val="windowText" lastClr="000000"/>
      </a:dk1>
      <a:lt1>
        <a:sysClr val="window" lastClr="FFFFFF"/>
      </a:lt1>
      <a:dk2>
        <a:srgbClr val="235789"/>
      </a:dk2>
      <a:lt2>
        <a:srgbClr val="B3B3B3"/>
      </a:lt2>
      <a:accent1>
        <a:srgbClr val="F7921E"/>
      </a:accent1>
      <a:accent2>
        <a:srgbClr val="F3B700"/>
      </a:accent2>
      <a:accent3>
        <a:srgbClr val="7FA267"/>
      </a:accent3>
      <a:accent4>
        <a:srgbClr val="A72608"/>
      </a:accent4>
      <a:accent5>
        <a:srgbClr val="90C3C8"/>
      </a:accent5>
      <a:accent6>
        <a:srgbClr val="000000"/>
      </a:accent6>
      <a:hlink>
        <a:srgbClr val="000000"/>
      </a:hlink>
      <a:folHlink>
        <a:srgbClr val="F792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EAE3A79BBFD64492F0113C7CC0E81F" ma:contentTypeVersion="12" ma:contentTypeDescription="Create a new document." ma:contentTypeScope="" ma:versionID="2d00a3bfb90a7342a919c30f384c47e3">
  <xsd:schema xmlns:xsd="http://www.w3.org/2001/XMLSchema" xmlns:xs="http://www.w3.org/2001/XMLSchema" xmlns:p="http://schemas.microsoft.com/office/2006/metadata/properties" xmlns:ns2="455827e1-3cad-47df-a2cc-3bbe25ba25c0" xmlns:ns3="1f6a4403-3194-4bb4-a459-db1dbbb51f9b" targetNamespace="http://schemas.microsoft.com/office/2006/metadata/properties" ma:root="true" ma:fieldsID="272850b15b7704d5af47cf7a72a578b9" ns2:_="" ns3:_="">
    <xsd:import namespace="455827e1-3cad-47df-a2cc-3bbe25ba25c0"/>
    <xsd:import namespace="1f6a4403-3194-4bb4-a459-db1dbbb51f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827e1-3cad-47df-a2cc-3bbe25ba25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1b9b15-6ca2-435f-87bd-c880ab91165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a4403-3194-4bb4-a459-db1dbbb51f9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89526b-6c3c-45fa-9c6d-2a29dee24c6f}" ma:internalName="TaxCatchAll" ma:showField="CatchAllData" ma:web="1f6a4403-3194-4bb4-a459-db1dbbb51f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5827e1-3cad-47df-a2cc-3bbe25ba25c0">
      <Terms xmlns="http://schemas.microsoft.com/office/infopath/2007/PartnerControls"/>
    </lcf76f155ced4ddcb4097134ff3c332f>
    <TaxCatchAll xmlns="1f6a4403-3194-4bb4-a459-db1dbbb51f9b" xsi:nil="true"/>
  </documentManagement>
</p:properties>
</file>

<file path=customXml/itemProps1.xml><?xml version="1.0" encoding="utf-8"?>
<ds:datastoreItem xmlns:ds="http://schemas.openxmlformats.org/officeDocument/2006/customXml" ds:itemID="{D17FB6B5-495C-4BE2-9DC0-3AE005212118}">
  <ds:schemaRefs>
    <ds:schemaRef ds:uri="http://schemas.microsoft.com/sharepoint/v3/contenttype/forms"/>
  </ds:schemaRefs>
</ds:datastoreItem>
</file>

<file path=customXml/itemProps2.xml><?xml version="1.0" encoding="utf-8"?>
<ds:datastoreItem xmlns:ds="http://schemas.openxmlformats.org/officeDocument/2006/customXml" ds:itemID="{C3309D18-C94A-4E8E-B09D-5C953231481A}"/>
</file>

<file path=customXml/itemProps3.xml><?xml version="1.0" encoding="utf-8"?>
<ds:datastoreItem xmlns:ds="http://schemas.openxmlformats.org/officeDocument/2006/customXml" ds:itemID="{155037ED-0B11-4449-BF81-C0D1539FFB91}">
  <ds:schemaRef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91b022cc-d96d-4c7a-a6ef-47af526da2c2"/>
    <ds:schemaRef ds:uri="http://schemas.microsoft.com/office/infopath/2007/PartnerControls"/>
    <ds:schemaRef ds:uri="http://schemas.openxmlformats.org/package/2006/metadata/core-properties"/>
    <ds:schemaRef ds:uri="8d5ae7cb-5eaa-45bd-87a9-9ecdfd4d7a10"/>
  </ds:schemaRefs>
</ds:datastoreItem>
</file>

<file path=docMetadata/LabelInfo.xml><?xml version="1.0" encoding="utf-8"?>
<clbl:labelList xmlns:clbl="http://schemas.microsoft.com/office/2020/mipLabelMetadata">
  <clbl:label id="{512da10d-071b-4b94-8abc-9ec4044d1516}" enabled="0" method="" siteId="{512da10d-071b-4b94-8abc-9ec4044d1516}" removed="1"/>
</clbl:labelList>
</file>

<file path=docProps/app.xml><?xml version="1.0" encoding="utf-8"?>
<Properties xmlns="http://schemas.openxmlformats.org/officeDocument/2006/extended-properties" xmlns:vt="http://schemas.openxmlformats.org/officeDocument/2006/docPropsVTypes">
  <Template>Office Theme</Template>
  <TotalTime>52</TotalTime>
  <Words>627</Words>
  <Application>Microsoft Office PowerPoint</Application>
  <PresentationFormat>Custom</PresentationFormat>
  <Paragraphs>129</Paragraphs>
  <Slides>10</Slides>
  <Notes>7</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Job Aid Template</vt:lpstr>
      <vt:lpstr>1_Administrative</vt:lpstr>
      <vt:lpstr>Amend an Agency Contract</vt:lpstr>
      <vt:lpstr>Amend an Agency Contract (Part 1 of 9)</vt:lpstr>
      <vt:lpstr>Amend an Agency Contract (Part 2 of 9)</vt:lpstr>
      <vt:lpstr>Amend an Agency Contract (Part 3 of 9)</vt:lpstr>
      <vt:lpstr>Amend an Agency Contract (Part 4 of 9)</vt:lpstr>
      <vt:lpstr>Amend an Agency Contract (Part 5 of 9)</vt:lpstr>
      <vt:lpstr>Amend an Agency Contract (Part 6 of 9) </vt:lpstr>
      <vt:lpstr>Amend an Agency Contract (Part 7 of 9)</vt:lpstr>
      <vt:lpstr>Amend an Agency Contract (Part 8 of 9)</vt:lpstr>
      <vt:lpstr>Amend an Agency Contract (Part 9 of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Suite_Workstream_Title</dc:title>
  <dc:creator>Bennett, Sarah</dc:creator>
  <cp:lastModifiedBy>Navas, Andrea</cp:lastModifiedBy>
  <cp:revision>44</cp:revision>
  <cp:lastPrinted>2024-05-14T19:49:44Z</cp:lastPrinted>
  <dcterms:created xsi:type="dcterms:W3CDTF">2024-01-04T16:25:20Z</dcterms:created>
  <dcterms:modified xsi:type="dcterms:W3CDTF">2026-05-21T14:10:23Z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2024-01-04T16:25:20Z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502715d2-dc1c-4686-9400-29020d63069a</vt:lpwstr>
  </property>
  <property fmtid="{D5CDD505-2E9C-101B-9397-08002B2CF9AE}" pid="8" name="MSIP_Label_ea60d57e-af5b-4752-ac57-3e4f28ca11dc_ContentBits">
    <vt:lpwstr>0</vt:lpwstr>
  </property>
  <property fmtid="{D5CDD505-2E9C-101B-9397-08002B2CF9AE}" pid="9" name="ContentTypeId">
    <vt:lpwstr>0x010100A8EAE3A79BBFD64492F0113C7CC0E81F</vt:lpwstr>
  </property>
  <property fmtid="{D5CDD505-2E9C-101B-9397-08002B2CF9AE}" pid="10" name="MediaServiceImageTags">
    <vt:lpwstr/>
  </property>
  <property fmtid="{D5CDD505-2E9C-101B-9397-08002B2CF9AE}" pid="11" name="ArticulateGUID">
    <vt:lpwstr>0F059CF3-CFC9-4288-9737-E258152CDA81</vt:lpwstr>
  </property>
  <property fmtid="{D5CDD505-2E9C-101B-9397-08002B2CF9AE}" pid="12" name="ArticulatePath">
    <vt:lpwstr>https://gets.sharepoint.com/sites/SAO_NextGen/End User Training Materials/4 Templates/Job Aid_Workstream_Template_Final</vt:lpwstr>
  </property>
</Properties>
</file>