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9"/>
  </p:notesMasterIdLst>
  <p:sldIdLst>
    <p:sldId id="365" r:id="rId6"/>
    <p:sldId id="356" r:id="rId7"/>
    <p:sldId id="364" r:id="rId8"/>
    <p:sldId id="366" r:id="rId9"/>
    <p:sldId id="385" r:id="rId10"/>
    <p:sldId id="387" r:id="rId11"/>
    <p:sldId id="376" r:id="rId12"/>
    <p:sldId id="389" r:id="rId13"/>
    <p:sldId id="377" r:id="rId14"/>
    <p:sldId id="380" r:id="rId15"/>
    <p:sldId id="382" r:id="rId16"/>
    <p:sldId id="372" r:id="rId17"/>
    <p:sldId id="381" r:id="rId18"/>
  </p:sldIdLst>
  <p:sldSz cx="12192000" cy="16256000"/>
  <p:notesSz cx="7315200" cy="96012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2067D861-83EF-3D19-890D-D40E1191CC6E}" name="Wilcox, Joel" initials="JW" userId="S::joel.wilcox@doas.ga.gov::21224015-5a1b-4359-9ea3-ef6249ba0b36" providerId="AD"/>
  <p188:author id="{8CFD2265-FDCC-7931-09E1-3E8461D7520F}" name="Biador, Kim" initials="KB" userId="S::Kim.Biador@sao.ga.gov::fca14e35-9508-4b00-aeb1-b6a35bc0345e" providerId="AD"/>
  <p188:author id="{F94FB268-4EB0-26A1-9FED-9A9B05C4B15C}" name="McClester, Ryan" initials="RM" userId="S::ryan.mcclester@sao.ga.gov::5f0298cf-8456-4577-8b9b-8f3379c01079" providerId="AD"/>
  <p188:author id="{9787CA88-8990-7915-69DC-C917154F27AC}" name="Biador, Kim" initials="KB" userId="S::kbiador@deloitte.com::0aca51a9-456d-4254-bf9f-8c53f2de5f37" providerId="AD"/>
  <p188:author id="{AEC2918A-3D02-8CDC-0937-A2078E8E1F0A}" name="Cooper, Lenesia" initials="CL" userId="S::lenesia.cooper@sao.ga.gov::c87d1fc2-4efc-4039-ab7f-230fa324140b" providerId="AD"/>
  <p188:author id="{BFFD038E-6017-C843-98BD-7DB9884C9DDE}" name="Sipe, Jamie" initials="SJ" userId="S::jasipe@deloitte.com::5bc06a04-23d5-42bd-853b-0cd5205b0fa0" providerId="AD"/>
  <p188:author id="{F580FA99-BD4B-0BF0-6EB0-B84A39CA6EE1}" name="Lochridge, Nicole" initials="NL" userId="S::nlochridge@deloitte.com::993c282e-9522-4ce8-8176-efe15df5aaa7" providerId="AD"/>
  <p188:author id="{7FD813AB-63FB-AD23-24AA-0B6D0F8125E9}" name="Biador, Kim" initials="" userId="S::kim.biador@sao.ga.gov::fca14e35-9508-4b00-aeb1-b6a35bc0345e" providerId="AD"/>
  <p188:author id="{2A43C1D0-EC98-7D0A-7928-9806C2BF5745}" name="Harder, April" initials="HA" userId="S::april.harder@doas.ga.gov::57594db7-b972-42d4-8c77-65bd0785c8b0" providerId="AD"/>
  <p188:author id="{0CEE8AF1-C248-A972-666E-9A72101DA29C}" name="Chapman, Mary" initials="MC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27A7E-2DD4-F838-48D4-A5DA54B698A7}" v="21" dt="2026-01-05T14:55:11.65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346" y="9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dor, Kim" userId="fca14e35-9508-4b00-aeb1-b6a35bc0345e" providerId="ADAL" clId="{A2BA7ADD-C876-4C0B-BB03-7C4FAD728106}"/>
    <pc:docChg chg="undo custSel addSld delSld modSld sldOrd addSection delSection modSection">
      <pc:chgData name="Biador, Kim" userId="fca14e35-9508-4b00-aeb1-b6a35bc0345e" providerId="ADAL" clId="{A2BA7ADD-C876-4C0B-BB03-7C4FAD728106}" dt="2025-12-15T20:48:38.006" v="5314" actId="20577"/>
      <pc:docMkLst>
        <pc:docMk/>
      </pc:docMkLst>
      <pc:sldChg chg="modSp mod modCm">
        <pc:chgData name="Biador, Kim" userId="fca14e35-9508-4b00-aeb1-b6a35bc0345e" providerId="ADAL" clId="{A2BA7ADD-C876-4C0B-BB03-7C4FAD728106}" dt="2025-12-15T20:09:59.392" v="4954" actId="1076"/>
        <pc:sldMkLst>
          <pc:docMk/>
          <pc:sldMk cId="2178360457" sldId="356"/>
        </pc:sldMkLst>
        <pc:spChg chg="mod">
          <ac:chgData name="Biador, Kim" userId="fca14e35-9508-4b00-aeb1-b6a35bc0345e" providerId="ADAL" clId="{A2BA7ADD-C876-4C0B-BB03-7C4FAD728106}" dt="2025-12-15T20:09:59.392" v="4954" actId="1076"/>
          <ac:spMkLst>
            <pc:docMk/>
            <pc:sldMk cId="2178360457" sldId="356"/>
            <ac:spMk id="5" creationId="{AA72F123-7042-8D81-34FB-091C1DD175DE}"/>
          </ac:spMkLst>
        </pc:spChg>
        <pc:spChg chg="mod">
          <ac:chgData name="Biador, Kim" userId="fca14e35-9508-4b00-aeb1-b6a35bc0345e" providerId="ADAL" clId="{A2BA7ADD-C876-4C0B-BB03-7C4FAD728106}" dt="2025-12-15T19:43:55.561" v="4335" actId="1076"/>
          <ac:spMkLst>
            <pc:docMk/>
            <pc:sldMk cId="2178360457" sldId="356"/>
            <ac:spMk id="9" creationId="{EC77371E-3A81-DCC4-9127-1D4D36E17A02}"/>
          </ac:spMkLst>
        </pc:spChg>
        <pc:spChg chg="mod">
          <ac:chgData name="Biador, Kim" userId="fca14e35-9508-4b00-aeb1-b6a35bc0345e" providerId="ADAL" clId="{A2BA7ADD-C876-4C0B-BB03-7C4FAD728106}" dt="2025-12-15T19:43:47.677" v="4334" actId="113"/>
          <ac:spMkLst>
            <pc:docMk/>
            <pc:sldMk cId="2178360457" sldId="356"/>
            <ac:spMk id="13" creationId="{A39BFE7D-1216-2727-34CD-0984617B99D7}"/>
          </ac:spMkLst>
        </pc:spChg>
        <pc:picChg chg="mod">
          <ac:chgData name="Biador, Kim" userId="fca14e35-9508-4b00-aeb1-b6a35bc0345e" providerId="ADAL" clId="{A2BA7ADD-C876-4C0B-BB03-7C4FAD728106}" dt="2025-12-15T19:43:55.561" v="4335" actId="1076"/>
          <ac:picMkLst>
            <pc:docMk/>
            <pc:sldMk cId="2178360457" sldId="356"/>
            <ac:picMk id="8" creationId="{92B5EDB8-B20E-DFC4-9590-F8FB402CD2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9:43:42.113" v="4332" actId="20577"/>
              <pc2:cmMkLst xmlns:pc2="http://schemas.microsoft.com/office/powerpoint/2019/9/main/command">
                <pc:docMk/>
                <pc:sldMk cId="2178360457" sldId="356"/>
                <pc2:cmMk id="{9EA3924C-3941-49DC-B714-96C07B5C5FBB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9:43:42.113" v="4332" actId="20577"/>
              <pc2:cmMkLst xmlns:pc2="http://schemas.microsoft.com/office/powerpoint/2019/9/main/command">
                <pc:docMk/>
                <pc:sldMk cId="2178360457" sldId="356"/>
                <pc2:cmMk id="{85D415F3-1FEF-484D-87C6-C46DB1D7708F}"/>
              </pc2:cmMkLst>
            </pc226:cmChg>
          </p:ext>
        </pc:extLst>
      </pc:sldChg>
      <pc:sldChg chg="modSp mod">
        <pc:chgData name="Biador, Kim" userId="fca14e35-9508-4b00-aeb1-b6a35bc0345e" providerId="ADAL" clId="{A2BA7ADD-C876-4C0B-BB03-7C4FAD728106}" dt="2025-12-15T20:09:47.311" v="4951" actId="1076"/>
        <pc:sldMkLst>
          <pc:docMk/>
          <pc:sldMk cId="2594437778" sldId="364"/>
        </pc:sldMkLst>
        <pc:spChg chg="mod">
          <ac:chgData name="Biador, Kim" userId="fca14e35-9508-4b00-aeb1-b6a35bc0345e" providerId="ADAL" clId="{A2BA7ADD-C876-4C0B-BB03-7C4FAD728106}" dt="2025-12-15T20:09:47.311" v="4951" actId="1076"/>
          <ac:spMkLst>
            <pc:docMk/>
            <pc:sldMk cId="2594437778" sldId="364"/>
            <ac:spMk id="15" creationId="{CB60EAC0-D079-D7F5-F3F1-E39F36F89733}"/>
          </ac:spMkLst>
        </pc:spChg>
      </pc:sldChg>
      <pc:sldChg chg="modSp mod modCm">
        <pc:chgData name="Biador, Kim" userId="fca14e35-9508-4b00-aeb1-b6a35bc0345e" providerId="ADAL" clId="{A2BA7ADD-C876-4C0B-BB03-7C4FAD728106}" dt="2025-12-15T20:48:38.006" v="5314" actId="20577"/>
        <pc:sldMkLst>
          <pc:docMk/>
          <pc:sldMk cId="2529097494" sldId="365"/>
        </pc:sldMkLst>
        <pc:spChg chg="mod">
          <ac:chgData name="Biador, Kim" userId="fca14e35-9508-4b00-aeb1-b6a35bc0345e" providerId="ADAL" clId="{A2BA7ADD-C876-4C0B-BB03-7C4FAD728106}" dt="2025-12-15T20:48:38.006" v="5314" actId="20577"/>
          <ac:spMkLst>
            <pc:docMk/>
            <pc:sldMk cId="2529097494" sldId="365"/>
            <ac:spMk id="7" creationId="{55CB5F00-1815-EC7F-2599-B9E60B0E180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48:38.006" v="5314" actId="20577"/>
              <pc2:cmMkLst xmlns:pc2="http://schemas.microsoft.com/office/powerpoint/2019/9/main/command">
                <pc:docMk/>
                <pc:sldMk cId="2529097494" sldId="365"/>
                <pc2:cmMk id="{0C29530C-C048-4BE9-8C1F-E39BD5C486F1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48:38.006" v="5314" actId="20577"/>
              <pc2:cmMkLst xmlns:pc2="http://schemas.microsoft.com/office/powerpoint/2019/9/main/command">
                <pc:docMk/>
                <pc:sldMk cId="2529097494" sldId="365"/>
                <pc2:cmMk id="{4011D043-1848-4D32-85C9-27F5424214B2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48:38.006" v="5314" actId="20577"/>
              <pc2:cmMkLst xmlns:pc2="http://schemas.microsoft.com/office/powerpoint/2019/9/main/command">
                <pc:docMk/>
                <pc:sldMk cId="2529097494" sldId="365"/>
                <pc2:cmMk id="{49AE3F90-4156-4FBB-99A5-D8B411A6886B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48:38.006" v="5314" actId="20577"/>
              <pc2:cmMkLst xmlns:pc2="http://schemas.microsoft.com/office/powerpoint/2019/9/main/command">
                <pc:docMk/>
                <pc:sldMk cId="2529097494" sldId="365"/>
                <pc2:cmMk id="{3F369497-B1C6-47EA-8F6B-469DF690C93C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48:38.006" v="5314" actId="20577"/>
              <pc2:cmMkLst xmlns:pc2="http://schemas.microsoft.com/office/powerpoint/2019/9/main/command">
                <pc:docMk/>
                <pc:sldMk cId="2529097494" sldId="365"/>
                <pc2:cmMk id="{24BF2FAC-B48A-4EC5-B082-864EFF26414A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48:38.006" v="5314" actId="20577"/>
              <pc2:cmMkLst xmlns:pc2="http://schemas.microsoft.com/office/powerpoint/2019/9/main/command">
                <pc:docMk/>
                <pc:sldMk cId="2529097494" sldId="365"/>
                <pc2:cmMk id="{265B28CB-8BB9-43CE-911B-4B764505E5C1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48:38.006" v="5314" actId="20577"/>
              <pc2:cmMkLst xmlns:pc2="http://schemas.microsoft.com/office/powerpoint/2019/9/main/command">
                <pc:docMk/>
                <pc:sldMk cId="2529097494" sldId="365"/>
                <pc2:cmMk id="{DFE9EBF9-C623-4B58-8AD6-30C19C6DF990}"/>
              </pc2:cmMkLst>
            </pc226:cmChg>
          </p:ext>
        </pc:extLst>
      </pc:sldChg>
      <pc:sldChg chg="modSp mod modCm">
        <pc:chgData name="Biador, Kim" userId="fca14e35-9508-4b00-aeb1-b6a35bc0345e" providerId="ADAL" clId="{A2BA7ADD-C876-4C0B-BB03-7C4FAD728106}" dt="2025-12-15T20:09:33.229" v="4948" actId="1076"/>
        <pc:sldMkLst>
          <pc:docMk/>
          <pc:sldMk cId="1875182288" sldId="366"/>
        </pc:sldMkLst>
        <pc:spChg chg="mod">
          <ac:chgData name="Biador, Kim" userId="fca14e35-9508-4b00-aeb1-b6a35bc0345e" providerId="ADAL" clId="{A2BA7ADD-C876-4C0B-BB03-7C4FAD728106}" dt="2025-12-15T20:09:33.229" v="4948" actId="1076"/>
          <ac:spMkLst>
            <pc:docMk/>
            <pc:sldMk cId="1875182288" sldId="366"/>
            <ac:spMk id="5" creationId="{8ACF9C6D-CED7-5980-8395-33CEE691E8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9:52:39.065" v="4739" actId="20577"/>
              <pc2:cmMkLst xmlns:pc2="http://schemas.microsoft.com/office/powerpoint/2019/9/main/command">
                <pc:docMk/>
                <pc:sldMk cId="1875182288" sldId="366"/>
                <pc2:cmMk id="{62C5CD9F-A950-424E-B85F-6A9BD6CE1486}"/>
              </pc2:cmMkLst>
            </pc226:cmChg>
          </p:ext>
        </pc:extLst>
      </pc:sldChg>
      <pc:sldChg chg="modSp mod">
        <pc:chgData name="Biador, Kim" userId="fca14e35-9508-4b00-aeb1-b6a35bc0345e" providerId="ADAL" clId="{A2BA7ADD-C876-4C0B-BB03-7C4FAD728106}" dt="2025-12-15T20:11:18.298" v="4966" actId="20577"/>
        <pc:sldMkLst>
          <pc:docMk/>
          <pc:sldMk cId="2285237530" sldId="372"/>
        </pc:sldMkLst>
        <pc:spChg chg="mod">
          <ac:chgData name="Biador, Kim" userId="fca14e35-9508-4b00-aeb1-b6a35bc0345e" providerId="ADAL" clId="{A2BA7ADD-C876-4C0B-BB03-7C4FAD728106}" dt="2025-12-15T17:25:42.031" v="4227" actId="11"/>
          <ac:spMkLst>
            <pc:docMk/>
            <pc:sldMk cId="2285237530" sldId="372"/>
            <ac:spMk id="6" creationId="{EB6C6AEA-212F-8925-FC6D-AA697707DB5E}"/>
          </ac:spMkLst>
        </pc:spChg>
        <pc:spChg chg="mod">
          <ac:chgData name="Biador, Kim" userId="fca14e35-9508-4b00-aeb1-b6a35bc0345e" providerId="ADAL" clId="{A2BA7ADD-C876-4C0B-BB03-7C4FAD728106}" dt="2025-12-15T17:25:36.635" v="4226" actId="11"/>
          <ac:spMkLst>
            <pc:docMk/>
            <pc:sldMk cId="2285237530" sldId="372"/>
            <ac:spMk id="10" creationId="{C308E3E9-FBA5-46EE-1734-09A8D2E4E538}"/>
          </ac:spMkLst>
        </pc:spChg>
        <pc:spChg chg="mod">
          <ac:chgData name="Biador, Kim" userId="fca14e35-9508-4b00-aeb1-b6a35bc0345e" providerId="ADAL" clId="{A2BA7ADD-C876-4C0B-BB03-7C4FAD728106}" dt="2025-12-15T17:26:24.946" v="4231" actId="20577"/>
          <ac:spMkLst>
            <pc:docMk/>
            <pc:sldMk cId="2285237530" sldId="372"/>
            <ac:spMk id="13" creationId="{BF831702-B43F-26CD-BF66-CF46EEFECAF4}"/>
          </ac:spMkLst>
        </pc:spChg>
        <pc:spChg chg="mod">
          <ac:chgData name="Biador, Kim" userId="fca14e35-9508-4b00-aeb1-b6a35bc0345e" providerId="ADAL" clId="{A2BA7ADD-C876-4C0B-BB03-7C4FAD728106}" dt="2025-12-15T20:11:18.298" v="4966" actId="20577"/>
          <ac:spMkLst>
            <pc:docMk/>
            <pc:sldMk cId="2285237530" sldId="372"/>
            <ac:spMk id="15" creationId="{02324B37-C1C7-3E30-F5E7-8D55E0AEA754}"/>
          </ac:spMkLst>
        </pc:spChg>
        <pc:spChg chg="mod">
          <ac:chgData name="Biador, Kim" userId="fca14e35-9508-4b00-aeb1-b6a35bc0345e" providerId="ADAL" clId="{A2BA7ADD-C876-4C0B-BB03-7C4FAD728106}" dt="2025-12-15T17:26:27.571" v="4233" actId="20577"/>
          <ac:spMkLst>
            <pc:docMk/>
            <pc:sldMk cId="2285237530" sldId="372"/>
            <ac:spMk id="16" creationId="{30B11B2D-8E2C-2576-A490-3147BBEF06BE}"/>
          </ac:spMkLst>
        </pc:spChg>
      </pc:sldChg>
      <pc:sldChg chg="modSp mod modCm">
        <pc:chgData name="Biador, Kim" userId="fca14e35-9508-4b00-aeb1-b6a35bc0345e" providerId="ADAL" clId="{A2BA7ADD-C876-4C0B-BB03-7C4FAD728106}" dt="2025-12-15T19:54:08.894" v="4795" actId="20577"/>
        <pc:sldMkLst>
          <pc:docMk/>
          <pc:sldMk cId="2575986670" sldId="376"/>
        </pc:sldMkLst>
        <pc:spChg chg="mod">
          <ac:chgData name="Biador, Kim" userId="fca14e35-9508-4b00-aeb1-b6a35bc0345e" providerId="ADAL" clId="{A2BA7ADD-C876-4C0B-BB03-7C4FAD728106}" dt="2025-12-15T19:54:08.894" v="4795" actId="20577"/>
          <ac:spMkLst>
            <pc:docMk/>
            <pc:sldMk cId="2575986670" sldId="376"/>
            <ac:spMk id="15" creationId="{3F46827B-93C8-C66C-E646-E4EEFD8E289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9:54:08.894" v="4795" actId="20577"/>
              <pc2:cmMkLst xmlns:pc2="http://schemas.microsoft.com/office/powerpoint/2019/9/main/command">
                <pc:docMk/>
                <pc:sldMk cId="2575986670" sldId="376"/>
                <pc2:cmMk id="{20D371A3-DCFF-4A0D-89EC-CD908CF18B0F}"/>
              </pc2:cmMkLst>
            </pc226:cmChg>
          </p:ext>
        </pc:extLst>
      </pc:sldChg>
      <pc:sldChg chg="addSp delSp modSp mod modShow modCm">
        <pc:chgData name="Biador, Kim" userId="fca14e35-9508-4b00-aeb1-b6a35bc0345e" providerId="ADAL" clId="{A2BA7ADD-C876-4C0B-BB03-7C4FAD728106}" dt="2025-12-15T20:11:06.789" v="4960" actId="20577"/>
        <pc:sldMkLst>
          <pc:docMk/>
          <pc:sldMk cId="2377289478" sldId="377"/>
        </pc:sldMkLst>
        <pc:spChg chg="mod">
          <ac:chgData name="Biador, Kim" userId="fca14e35-9508-4b00-aeb1-b6a35bc0345e" providerId="ADAL" clId="{A2BA7ADD-C876-4C0B-BB03-7C4FAD728106}" dt="2025-12-15T17:27:02.291" v="4259" actId="20577"/>
          <ac:spMkLst>
            <pc:docMk/>
            <pc:sldMk cId="2377289478" sldId="377"/>
            <ac:spMk id="5" creationId="{6E32EA8D-A575-E38E-C9FD-042ADE11178F}"/>
          </ac:spMkLst>
        </pc:spChg>
        <pc:spChg chg="add mod">
          <ac:chgData name="Biador, Kim" userId="fca14e35-9508-4b00-aeb1-b6a35bc0345e" providerId="ADAL" clId="{A2BA7ADD-C876-4C0B-BB03-7C4FAD728106}" dt="2025-12-15T17:15:05.293" v="3690" actId="1076"/>
          <ac:spMkLst>
            <pc:docMk/>
            <pc:sldMk cId="2377289478" sldId="377"/>
            <ac:spMk id="11" creationId="{B6418505-3D8D-DBB7-C98C-9B4C164DA565}"/>
          </ac:spMkLst>
        </pc:spChg>
        <pc:spChg chg="add mod">
          <ac:chgData name="Biador, Kim" userId="fca14e35-9508-4b00-aeb1-b6a35bc0345e" providerId="ADAL" clId="{A2BA7ADD-C876-4C0B-BB03-7C4FAD728106}" dt="2025-12-15T17:19:59.224" v="4068" actId="14100"/>
          <ac:spMkLst>
            <pc:docMk/>
            <pc:sldMk cId="2377289478" sldId="377"/>
            <ac:spMk id="12" creationId="{2F6204C2-B136-D60C-BFAB-BEF0A40A1A32}"/>
          </ac:spMkLst>
        </pc:spChg>
        <pc:spChg chg="add mod">
          <ac:chgData name="Biador, Kim" userId="fca14e35-9508-4b00-aeb1-b6a35bc0345e" providerId="ADAL" clId="{A2BA7ADD-C876-4C0B-BB03-7C4FAD728106}" dt="2025-12-15T17:20:15.164" v="4072" actId="20577"/>
          <ac:spMkLst>
            <pc:docMk/>
            <pc:sldMk cId="2377289478" sldId="377"/>
            <ac:spMk id="13" creationId="{3BC705E1-593A-10C1-E363-DD727D28F004}"/>
          </ac:spMkLst>
        </pc:spChg>
        <pc:spChg chg="add mod">
          <ac:chgData name="Biador, Kim" userId="fca14e35-9508-4b00-aeb1-b6a35bc0345e" providerId="ADAL" clId="{A2BA7ADD-C876-4C0B-BB03-7C4FAD728106}" dt="2025-12-15T17:20:25.277" v="4076" actId="20577"/>
          <ac:spMkLst>
            <pc:docMk/>
            <pc:sldMk cId="2377289478" sldId="377"/>
            <ac:spMk id="14" creationId="{0A4ADED3-3100-8D1F-BF45-BF4211C42BE1}"/>
          </ac:spMkLst>
        </pc:spChg>
        <pc:spChg chg="mod">
          <ac:chgData name="Biador, Kim" userId="fca14e35-9508-4b00-aeb1-b6a35bc0345e" providerId="ADAL" clId="{A2BA7ADD-C876-4C0B-BB03-7C4FAD728106}" dt="2025-12-15T20:11:06.789" v="4960" actId="20577"/>
          <ac:spMkLst>
            <pc:docMk/>
            <pc:sldMk cId="2377289478" sldId="377"/>
            <ac:spMk id="15" creationId="{FAF0F204-9D90-BDF4-0E6B-E88DBD0750FE}"/>
          </ac:spMkLst>
        </pc:spChg>
        <pc:spChg chg="mod">
          <ac:chgData name="Biador, Kim" userId="fca14e35-9508-4b00-aeb1-b6a35bc0345e" providerId="ADAL" clId="{A2BA7ADD-C876-4C0B-BB03-7C4FAD728106}" dt="2025-12-15T17:15:09.571" v="3691" actId="113"/>
          <ac:spMkLst>
            <pc:docMk/>
            <pc:sldMk cId="2377289478" sldId="377"/>
            <ac:spMk id="16" creationId="{736F4440-51F4-ACB7-D772-26DB10B6638A}"/>
          </ac:spMkLst>
        </pc:spChg>
        <pc:spChg chg="mod">
          <ac:chgData name="Biador, Kim" userId="fca14e35-9508-4b00-aeb1-b6a35bc0345e" providerId="ADAL" clId="{A2BA7ADD-C876-4C0B-BB03-7C4FAD728106}" dt="2025-12-15T17:19:50.675" v="4064" actId="14100"/>
          <ac:spMkLst>
            <pc:docMk/>
            <pc:sldMk cId="2377289478" sldId="377"/>
            <ac:spMk id="22" creationId="{EBB5DE6C-E454-F804-7EF4-EC82DEBB4216}"/>
          </ac:spMkLst>
        </pc:spChg>
        <pc:picChg chg="mod modCrop">
          <ac:chgData name="Biador, Kim" userId="fca14e35-9508-4b00-aeb1-b6a35bc0345e" providerId="ADAL" clId="{A2BA7ADD-C876-4C0B-BB03-7C4FAD728106}" dt="2025-12-15T17:15:05.293" v="3690" actId="1076"/>
          <ac:picMkLst>
            <pc:docMk/>
            <pc:sldMk cId="2377289478" sldId="377"/>
            <ac:picMk id="6" creationId="{B8F4FB13-6DD0-0684-1186-6DD21339D579}"/>
          </ac:picMkLst>
        </pc:picChg>
        <pc:picChg chg="add mod ord modCrop">
          <ac:chgData name="Biador, Kim" userId="fca14e35-9508-4b00-aeb1-b6a35bc0345e" providerId="ADAL" clId="{A2BA7ADD-C876-4C0B-BB03-7C4FAD728106}" dt="2025-12-15T17:19:39.360" v="4061" actId="167"/>
          <ac:picMkLst>
            <pc:docMk/>
            <pc:sldMk cId="2377289478" sldId="377"/>
            <ac:picMk id="10" creationId="{AB5F57D3-21C8-F982-5124-6BA8ECF94B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5:54:17.413" v="2801" actId="20577"/>
              <pc2:cmMkLst xmlns:pc2="http://schemas.microsoft.com/office/powerpoint/2019/9/main/command">
                <pc:docMk/>
                <pc:sldMk cId="2377289478" sldId="377"/>
                <pc2:cmMk id="{CC85C31B-604E-4A23-8C9C-17CE5B1C9C6B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20:11:06.789" v="4960" actId="20577"/>
              <pc2:cmMkLst xmlns:pc2="http://schemas.microsoft.com/office/powerpoint/2019/9/main/command">
                <pc:docMk/>
                <pc:sldMk cId="2377289478" sldId="377"/>
                <pc2:cmMk id="{AE8EB4C0-650D-4DB1-B8F5-A17E7C01A0BA}"/>
              </pc2:cmMkLst>
            </pc226:cmChg>
          </p:ext>
        </pc:extLst>
      </pc:sldChg>
      <pc:sldChg chg="modSp mod modCm">
        <pc:chgData name="Biador, Kim" userId="fca14e35-9508-4b00-aeb1-b6a35bc0345e" providerId="ADAL" clId="{A2BA7ADD-C876-4C0B-BB03-7C4FAD728106}" dt="2025-12-15T20:11:10.469" v="4962" actId="20577"/>
        <pc:sldMkLst>
          <pc:docMk/>
          <pc:sldMk cId="2736136347" sldId="380"/>
        </pc:sldMkLst>
        <pc:spChg chg="mod">
          <ac:chgData name="Biador, Kim" userId="fca14e35-9508-4b00-aeb1-b6a35bc0345e" providerId="ADAL" clId="{A2BA7ADD-C876-4C0B-BB03-7C4FAD728106}" dt="2025-12-15T17:22:50.163" v="4183" actId="20577"/>
          <ac:spMkLst>
            <pc:docMk/>
            <pc:sldMk cId="2736136347" sldId="380"/>
            <ac:spMk id="8" creationId="{2A0DEA77-8506-709A-27D6-6E1EAE24DBA6}"/>
          </ac:spMkLst>
        </pc:spChg>
        <pc:spChg chg="mod">
          <ac:chgData name="Biador, Kim" userId="fca14e35-9508-4b00-aeb1-b6a35bc0345e" providerId="ADAL" clId="{A2BA7ADD-C876-4C0B-BB03-7C4FAD728106}" dt="2025-12-15T17:22:06.648" v="4097" actId="11"/>
          <ac:spMkLst>
            <pc:docMk/>
            <pc:sldMk cId="2736136347" sldId="380"/>
            <ac:spMk id="11" creationId="{05E5DB85-9AE1-8192-093B-01BB08C185F0}"/>
          </ac:spMkLst>
        </pc:spChg>
        <pc:spChg chg="mod">
          <ac:chgData name="Biador, Kim" userId="fca14e35-9508-4b00-aeb1-b6a35bc0345e" providerId="ADAL" clId="{A2BA7ADD-C876-4C0B-BB03-7C4FAD728106}" dt="2025-12-15T17:23:11.704" v="4185" actId="1076"/>
          <ac:spMkLst>
            <pc:docMk/>
            <pc:sldMk cId="2736136347" sldId="380"/>
            <ac:spMk id="14" creationId="{9703A3ED-5723-3CA0-E970-852CE619493A}"/>
          </ac:spMkLst>
        </pc:spChg>
        <pc:spChg chg="mod">
          <ac:chgData name="Biador, Kim" userId="fca14e35-9508-4b00-aeb1-b6a35bc0345e" providerId="ADAL" clId="{A2BA7ADD-C876-4C0B-BB03-7C4FAD728106}" dt="2025-12-15T20:11:10.469" v="4962" actId="20577"/>
          <ac:spMkLst>
            <pc:docMk/>
            <pc:sldMk cId="2736136347" sldId="380"/>
            <ac:spMk id="15" creationId="{E6DC4C63-3843-49EB-38A6-7A8DAEAF8CE0}"/>
          </ac:spMkLst>
        </pc:spChg>
        <pc:picChg chg="mod modCrop">
          <ac:chgData name="Biador, Kim" userId="fca14e35-9508-4b00-aeb1-b6a35bc0345e" providerId="ADAL" clId="{A2BA7ADD-C876-4C0B-BB03-7C4FAD728106}" dt="2025-12-15T17:23:11.704" v="4185" actId="1076"/>
          <ac:picMkLst>
            <pc:docMk/>
            <pc:sldMk cId="2736136347" sldId="380"/>
            <ac:picMk id="17" creationId="{38F88912-F094-E025-348B-64661A3FF35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7:22:50.163" v="4183" actId="20577"/>
              <pc2:cmMkLst xmlns:pc2="http://schemas.microsoft.com/office/powerpoint/2019/9/main/command">
                <pc:docMk/>
                <pc:sldMk cId="2736136347" sldId="380"/>
                <pc2:cmMk id="{B5CB0F4E-8777-48D2-B561-ADC39660E5AB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7:22:50.163" v="4183" actId="20577"/>
              <pc2:cmMkLst xmlns:pc2="http://schemas.microsoft.com/office/powerpoint/2019/9/main/command">
                <pc:docMk/>
                <pc:sldMk cId="2736136347" sldId="380"/>
                <pc2:cmMk id="{DD0F2AC5-2F66-43C1-9D23-8C01EE08A0B3}"/>
              </pc2:cmMkLst>
            </pc226:cmChg>
          </p:ext>
        </pc:extLst>
      </pc:sldChg>
      <pc:sldChg chg="modSp mod">
        <pc:chgData name="Biador, Kim" userId="fca14e35-9508-4b00-aeb1-b6a35bc0345e" providerId="ADAL" clId="{A2BA7ADD-C876-4C0B-BB03-7C4FAD728106}" dt="2025-12-15T20:11:25.663" v="4970" actId="20577"/>
        <pc:sldMkLst>
          <pc:docMk/>
          <pc:sldMk cId="546067082" sldId="381"/>
        </pc:sldMkLst>
        <pc:spChg chg="mod">
          <ac:chgData name="Biador, Kim" userId="fca14e35-9508-4b00-aeb1-b6a35bc0345e" providerId="ADAL" clId="{A2BA7ADD-C876-4C0B-BB03-7C4FAD728106}" dt="2025-12-15T17:25:56.865" v="4229" actId="11"/>
          <ac:spMkLst>
            <pc:docMk/>
            <pc:sldMk cId="546067082" sldId="381"/>
            <ac:spMk id="6" creationId="{CD52D59F-55C6-C0D4-3614-ECB3C701BF52}"/>
          </ac:spMkLst>
        </pc:spChg>
        <pc:spChg chg="mod">
          <ac:chgData name="Biador, Kim" userId="fca14e35-9508-4b00-aeb1-b6a35bc0345e" providerId="ADAL" clId="{A2BA7ADD-C876-4C0B-BB03-7C4FAD728106}" dt="2025-12-15T17:26:32.950" v="4235" actId="20577"/>
          <ac:spMkLst>
            <pc:docMk/>
            <pc:sldMk cId="546067082" sldId="381"/>
            <ac:spMk id="13" creationId="{6CC9E4CE-439F-6AB7-9C25-7BFBFAE2B50C}"/>
          </ac:spMkLst>
        </pc:spChg>
        <pc:spChg chg="mod">
          <ac:chgData name="Biador, Kim" userId="fca14e35-9508-4b00-aeb1-b6a35bc0345e" providerId="ADAL" clId="{A2BA7ADD-C876-4C0B-BB03-7C4FAD728106}" dt="2025-12-15T17:26:35.401" v="4237" actId="20577"/>
          <ac:spMkLst>
            <pc:docMk/>
            <pc:sldMk cId="546067082" sldId="381"/>
            <ac:spMk id="14" creationId="{0C06DD8D-D190-8A13-5E7D-A032E66AAE6F}"/>
          </ac:spMkLst>
        </pc:spChg>
        <pc:spChg chg="mod">
          <ac:chgData name="Biador, Kim" userId="fca14e35-9508-4b00-aeb1-b6a35bc0345e" providerId="ADAL" clId="{A2BA7ADD-C876-4C0B-BB03-7C4FAD728106}" dt="2025-12-15T20:11:25.663" v="4970" actId="20577"/>
          <ac:spMkLst>
            <pc:docMk/>
            <pc:sldMk cId="546067082" sldId="381"/>
            <ac:spMk id="15" creationId="{B004162B-76BE-021C-C97C-3DA09D78CBDA}"/>
          </ac:spMkLst>
        </pc:spChg>
        <pc:spChg chg="mod">
          <ac:chgData name="Biador, Kim" userId="fca14e35-9508-4b00-aeb1-b6a35bc0345e" providerId="ADAL" clId="{A2BA7ADD-C876-4C0B-BB03-7C4FAD728106}" dt="2025-12-15T17:26:37.552" v="4239" actId="20577"/>
          <ac:spMkLst>
            <pc:docMk/>
            <pc:sldMk cId="546067082" sldId="381"/>
            <ac:spMk id="16" creationId="{C1E28BB8-9A53-3FA8-1004-BAF475C35514}"/>
          </ac:spMkLst>
        </pc:spChg>
      </pc:sldChg>
      <pc:sldChg chg="modSp mod">
        <pc:chgData name="Biador, Kim" userId="fca14e35-9508-4b00-aeb1-b6a35bc0345e" providerId="ADAL" clId="{A2BA7ADD-C876-4C0B-BB03-7C4FAD728106}" dt="2025-12-15T20:11:14.180" v="4964" actId="20577"/>
        <pc:sldMkLst>
          <pc:docMk/>
          <pc:sldMk cId="3439674948" sldId="382"/>
        </pc:sldMkLst>
        <pc:spChg chg="mod">
          <ac:chgData name="Biador, Kim" userId="fca14e35-9508-4b00-aeb1-b6a35bc0345e" providerId="ADAL" clId="{A2BA7ADD-C876-4C0B-BB03-7C4FAD728106}" dt="2025-12-15T17:25:11.685" v="4216" actId="11"/>
          <ac:spMkLst>
            <pc:docMk/>
            <pc:sldMk cId="3439674948" sldId="382"/>
            <ac:spMk id="8" creationId="{D6B2A87D-B73B-773A-E0C7-0B6853FF1735}"/>
          </ac:spMkLst>
        </pc:spChg>
        <pc:spChg chg="mod">
          <ac:chgData name="Biador, Kim" userId="fca14e35-9508-4b00-aeb1-b6a35bc0345e" providerId="ADAL" clId="{A2BA7ADD-C876-4C0B-BB03-7C4FAD728106}" dt="2025-12-15T20:11:14.180" v="4964" actId="20577"/>
          <ac:spMkLst>
            <pc:docMk/>
            <pc:sldMk cId="3439674948" sldId="382"/>
            <ac:spMk id="15" creationId="{CE925A09-A54F-5C1C-BC6F-B70A07F5B246}"/>
          </ac:spMkLst>
        </pc:spChg>
        <pc:spChg chg="mod">
          <ac:chgData name="Biador, Kim" userId="fca14e35-9508-4b00-aeb1-b6a35bc0345e" providerId="ADAL" clId="{A2BA7ADD-C876-4C0B-BB03-7C4FAD728106}" dt="2025-12-15T17:25:18.780" v="4219" actId="20577"/>
          <ac:spMkLst>
            <pc:docMk/>
            <pc:sldMk cId="3439674948" sldId="382"/>
            <ac:spMk id="18" creationId="{64C8AA5F-F6F4-28B7-37EC-DEB64D347501}"/>
          </ac:spMkLst>
        </pc:spChg>
        <pc:spChg chg="mod">
          <ac:chgData name="Biador, Kim" userId="fca14e35-9508-4b00-aeb1-b6a35bc0345e" providerId="ADAL" clId="{A2BA7ADD-C876-4C0B-BB03-7C4FAD728106}" dt="2025-12-15T17:25:22.349" v="4222" actId="20577"/>
          <ac:spMkLst>
            <pc:docMk/>
            <pc:sldMk cId="3439674948" sldId="382"/>
            <ac:spMk id="26" creationId="{5DA840D9-07B8-A40B-D586-244A6C88A159}"/>
          </ac:spMkLst>
        </pc:spChg>
        <pc:spChg chg="mod">
          <ac:chgData name="Biador, Kim" userId="fca14e35-9508-4b00-aeb1-b6a35bc0345e" providerId="ADAL" clId="{A2BA7ADD-C876-4C0B-BB03-7C4FAD728106}" dt="2025-12-15T17:25:26.229" v="4225" actId="20577"/>
          <ac:spMkLst>
            <pc:docMk/>
            <pc:sldMk cId="3439674948" sldId="382"/>
            <ac:spMk id="27" creationId="{B003AB10-C2B8-E848-9921-BC0AC0146DE7}"/>
          </ac:spMkLst>
        </pc:spChg>
      </pc:sldChg>
      <pc:sldChg chg="addSp delSp modSp add mod ord modShow modCm">
        <pc:chgData name="Biador, Kim" userId="fca14e35-9508-4b00-aeb1-b6a35bc0345e" providerId="ADAL" clId="{A2BA7ADD-C876-4C0B-BB03-7C4FAD728106}" dt="2025-12-15T19:53:17.651" v="4789" actId="20577"/>
        <pc:sldMkLst>
          <pc:docMk/>
          <pc:sldMk cId="1748639827" sldId="385"/>
        </pc:sldMkLst>
        <pc:spChg chg="add mod">
          <ac:chgData name="Biador, Kim" userId="fca14e35-9508-4b00-aeb1-b6a35bc0345e" providerId="ADAL" clId="{A2BA7ADD-C876-4C0B-BB03-7C4FAD728106}" dt="2025-12-15T19:51:09.533" v="4711" actId="1076"/>
          <ac:spMkLst>
            <pc:docMk/>
            <pc:sldMk cId="1748639827" sldId="385"/>
            <ac:spMk id="8" creationId="{1F2EB21B-D9E9-801F-ECA1-D123B31AA8C4}"/>
          </ac:spMkLst>
        </pc:spChg>
        <pc:spChg chg="mod">
          <ac:chgData name="Biador, Kim" userId="fca14e35-9508-4b00-aeb1-b6a35bc0345e" providerId="ADAL" clId="{A2BA7ADD-C876-4C0B-BB03-7C4FAD728106}" dt="2025-12-15T19:53:17.651" v="4789" actId="20577"/>
          <ac:spMkLst>
            <pc:docMk/>
            <pc:sldMk cId="1748639827" sldId="385"/>
            <ac:spMk id="15" creationId="{798A6B27-B777-6823-A8B9-9AB07FF0FB36}"/>
          </ac:spMkLst>
        </pc:spChg>
        <pc:spChg chg="mod">
          <ac:chgData name="Biador, Kim" userId="fca14e35-9508-4b00-aeb1-b6a35bc0345e" providerId="ADAL" clId="{A2BA7ADD-C876-4C0B-BB03-7C4FAD728106}" dt="2025-12-15T19:50:23.837" v="4705" actId="14100"/>
          <ac:spMkLst>
            <pc:docMk/>
            <pc:sldMk cId="1748639827" sldId="385"/>
            <ac:spMk id="16" creationId="{B40E67FB-FDD6-9095-5584-F3072C31F7CF}"/>
          </ac:spMkLst>
        </pc:spChg>
        <pc:spChg chg="mod">
          <ac:chgData name="Biador, Kim" userId="fca14e35-9508-4b00-aeb1-b6a35bc0345e" providerId="ADAL" clId="{A2BA7ADD-C876-4C0B-BB03-7C4FAD728106}" dt="2025-12-15T19:51:09.533" v="4711" actId="1076"/>
          <ac:spMkLst>
            <pc:docMk/>
            <pc:sldMk cId="1748639827" sldId="385"/>
            <ac:spMk id="20" creationId="{8D5F8429-7104-57CC-4DDB-AAD939E952AD}"/>
          </ac:spMkLst>
        </pc:spChg>
        <pc:picChg chg="mod modCrop">
          <ac:chgData name="Biador, Kim" userId="fca14e35-9508-4b00-aeb1-b6a35bc0345e" providerId="ADAL" clId="{A2BA7ADD-C876-4C0B-BB03-7C4FAD728106}" dt="2025-12-15T19:51:09.533" v="4711" actId="1076"/>
          <ac:picMkLst>
            <pc:docMk/>
            <pc:sldMk cId="1748639827" sldId="385"/>
            <ac:picMk id="14" creationId="{8171B56D-6928-3758-9B7B-43A4DE0182D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9:50:23.456" v="4704" actId="20577"/>
              <pc2:cmMkLst xmlns:pc2="http://schemas.microsoft.com/office/powerpoint/2019/9/main/command">
                <pc:docMk/>
                <pc:sldMk cId="1748639827" sldId="385"/>
                <pc2:cmMk id="{3B5EF30D-5BDB-4C99-9EF5-49C39C9F3558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9:50:23.456" v="4704" actId="20577"/>
              <pc2:cmMkLst xmlns:pc2="http://schemas.microsoft.com/office/powerpoint/2019/9/main/command">
                <pc:docMk/>
                <pc:sldMk cId="1748639827" sldId="385"/>
                <pc2:cmMk id="{D75D5217-6588-4D14-A220-C0AA0889F577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2-15T19:50:23.456" v="4704" actId="20577"/>
              <pc2:cmMkLst xmlns:pc2="http://schemas.microsoft.com/office/powerpoint/2019/9/main/command">
                <pc:docMk/>
                <pc:sldMk cId="1748639827" sldId="385"/>
                <pc2:cmMk id="{43DE516B-EE03-4819-9401-1BADAC8D8358}"/>
              </pc2:cmMkLst>
            </pc226:cmChg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1-21T15:01:46.047" v="2434" actId="20577"/>
              <pc2:cmMkLst xmlns:pc2="http://schemas.microsoft.com/office/powerpoint/2019/9/main/command">
                <pc:docMk/>
                <pc:sldMk cId="1748639827" sldId="385"/>
                <pc2:cmMk id="{1BEAEF8C-A1FC-4319-BBAE-58B4009C4926}"/>
              </pc2:cmMkLst>
            </pc226:cmChg>
          </p:ext>
        </pc:extLst>
      </pc:sldChg>
      <pc:sldChg chg="addSp modSp add mod ord modCm">
        <pc:chgData name="Biador, Kim" userId="fca14e35-9508-4b00-aeb1-b6a35bc0345e" providerId="ADAL" clId="{A2BA7ADD-C876-4C0B-BB03-7C4FAD728106}" dt="2025-12-15T19:53:50.617" v="4792" actId="20577"/>
        <pc:sldMkLst>
          <pc:docMk/>
          <pc:sldMk cId="4003282001" sldId="387"/>
        </pc:sldMkLst>
        <pc:spChg chg="mod">
          <ac:chgData name="Biador, Kim" userId="fca14e35-9508-4b00-aeb1-b6a35bc0345e" providerId="ADAL" clId="{A2BA7ADD-C876-4C0B-BB03-7C4FAD728106}" dt="2025-12-15T19:53:50.617" v="4792" actId="20577"/>
          <ac:spMkLst>
            <pc:docMk/>
            <pc:sldMk cId="4003282001" sldId="387"/>
            <ac:spMk id="5" creationId="{950E2A5B-CD7A-C514-CBA3-A4A15DEFAA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ador, Kim" userId="fca14e35-9508-4b00-aeb1-b6a35bc0345e" providerId="ADAL" clId="{A2BA7ADD-C876-4C0B-BB03-7C4FAD728106}" dt="2025-11-21T14:33:39.681" v="2380" actId="20577"/>
              <pc2:cmMkLst xmlns:pc2="http://schemas.microsoft.com/office/powerpoint/2019/9/main/command">
                <pc:docMk/>
                <pc:sldMk cId="4003282001" sldId="387"/>
                <pc2:cmMk id="{264B92B0-C541-4D3F-BF5D-4E55BBD7437F}"/>
              </pc2:cmMkLst>
            </pc226:cmChg>
          </p:ext>
        </pc:extLst>
      </pc:sldChg>
      <pc:sldChg chg="addSp delSp modSp add mod ord">
        <pc:chgData name="Biador, Kim" userId="fca14e35-9508-4b00-aeb1-b6a35bc0345e" providerId="ADAL" clId="{A2BA7ADD-C876-4C0B-BB03-7C4FAD728106}" dt="2025-12-15T20:11:01.740" v="4958" actId="20577"/>
        <pc:sldMkLst>
          <pc:docMk/>
          <pc:sldMk cId="1885373620" sldId="389"/>
        </pc:sldMkLst>
        <pc:spChg chg="add mod">
          <ac:chgData name="Biador, Kim" userId="fca14e35-9508-4b00-aeb1-b6a35bc0345e" providerId="ADAL" clId="{A2BA7ADD-C876-4C0B-BB03-7C4FAD728106}" dt="2025-12-15T16:54:39.163" v="3491" actId="1076"/>
          <ac:spMkLst>
            <pc:docMk/>
            <pc:sldMk cId="1885373620" sldId="389"/>
            <ac:spMk id="7" creationId="{99E94836-010D-C006-50D0-7F5EE105C15E}"/>
          </ac:spMkLst>
        </pc:spChg>
        <pc:spChg chg="add mod">
          <ac:chgData name="Biador, Kim" userId="fca14e35-9508-4b00-aeb1-b6a35bc0345e" providerId="ADAL" clId="{A2BA7ADD-C876-4C0B-BB03-7C4FAD728106}" dt="2025-12-15T16:54:39.163" v="3491" actId="1076"/>
          <ac:spMkLst>
            <pc:docMk/>
            <pc:sldMk cId="1885373620" sldId="389"/>
            <ac:spMk id="8" creationId="{66D18B61-40E9-7CD4-C2D8-20990D566E21}"/>
          </ac:spMkLst>
        </pc:spChg>
        <pc:spChg chg="add mod">
          <ac:chgData name="Biador, Kim" userId="fca14e35-9508-4b00-aeb1-b6a35bc0345e" providerId="ADAL" clId="{A2BA7ADD-C876-4C0B-BB03-7C4FAD728106}" dt="2025-12-15T16:54:39.163" v="3491" actId="1076"/>
          <ac:spMkLst>
            <pc:docMk/>
            <pc:sldMk cId="1885373620" sldId="389"/>
            <ac:spMk id="10" creationId="{2A4B364B-4504-E111-465D-A953AF3CC231}"/>
          </ac:spMkLst>
        </pc:spChg>
        <pc:spChg chg="add mod">
          <ac:chgData name="Biador, Kim" userId="fca14e35-9508-4b00-aeb1-b6a35bc0345e" providerId="ADAL" clId="{A2BA7ADD-C876-4C0B-BB03-7C4FAD728106}" dt="2025-12-15T16:54:39.163" v="3491" actId="1076"/>
          <ac:spMkLst>
            <pc:docMk/>
            <pc:sldMk cId="1885373620" sldId="389"/>
            <ac:spMk id="11" creationId="{4E38E689-BA91-CBAA-E9DA-9362BFEB0FB4}"/>
          </ac:spMkLst>
        </pc:spChg>
        <pc:spChg chg="add mod">
          <ac:chgData name="Biador, Kim" userId="fca14e35-9508-4b00-aeb1-b6a35bc0345e" providerId="ADAL" clId="{A2BA7ADD-C876-4C0B-BB03-7C4FAD728106}" dt="2025-12-15T16:55:03.308" v="3496" actId="20577"/>
          <ac:spMkLst>
            <pc:docMk/>
            <pc:sldMk cId="1885373620" sldId="389"/>
            <ac:spMk id="12" creationId="{4CE517AD-D525-6D3C-BD4C-8118D93D8A72}"/>
          </ac:spMkLst>
        </pc:spChg>
        <pc:spChg chg="add mod">
          <ac:chgData name="Biador, Kim" userId="fca14e35-9508-4b00-aeb1-b6a35bc0345e" providerId="ADAL" clId="{A2BA7ADD-C876-4C0B-BB03-7C4FAD728106}" dt="2025-12-15T16:56:51.459" v="3500" actId="20577"/>
          <ac:spMkLst>
            <pc:docMk/>
            <pc:sldMk cId="1885373620" sldId="389"/>
            <ac:spMk id="13" creationId="{037128E6-316A-50DD-0E23-B5EF159BB43A}"/>
          </ac:spMkLst>
        </pc:spChg>
        <pc:spChg chg="add mod">
          <ac:chgData name="Biador, Kim" userId="fca14e35-9508-4b00-aeb1-b6a35bc0345e" providerId="ADAL" clId="{A2BA7ADD-C876-4C0B-BB03-7C4FAD728106}" dt="2025-12-15T16:56:59.031" v="3504" actId="20577"/>
          <ac:spMkLst>
            <pc:docMk/>
            <pc:sldMk cId="1885373620" sldId="389"/>
            <ac:spMk id="14" creationId="{DE8AFA9C-3C3D-0238-5D4B-EA0DB1E9CCF7}"/>
          </ac:spMkLst>
        </pc:spChg>
        <pc:spChg chg="mod">
          <ac:chgData name="Biador, Kim" userId="fca14e35-9508-4b00-aeb1-b6a35bc0345e" providerId="ADAL" clId="{A2BA7ADD-C876-4C0B-BB03-7C4FAD728106}" dt="2025-12-15T20:11:01.740" v="4958" actId="20577"/>
          <ac:spMkLst>
            <pc:docMk/>
            <pc:sldMk cId="1885373620" sldId="389"/>
            <ac:spMk id="15" creationId="{2615F131-48E6-EC21-BBE2-299CFC5B714A}"/>
          </ac:spMkLst>
        </pc:spChg>
        <pc:spChg chg="mod">
          <ac:chgData name="Biador, Kim" userId="fca14e35-9508-4b00-aeb1-b6a35bc0345e" providerId="ADAL" clId="{A2BA7ADD-C876-4C0B-BB03-7C4FAD728106}" dt="2025-12-15T17:27:11.086" v="4269" actId="20577"/>
          <ac:spMkLst>
            <pc:docMk/>
            <pc:sldMk cId="1885373620" sldId="389"/>
            <ac:spMk id="16" creationId="{06DC067C-AA01-9293-829B-6CEC36DE2F01}"/>
          </ac:spMkLst>
        </pc:spChg>
        <pc:spChg chg="add mod">
          <ac:chgData name="Biador, Kim" userId="fca14e35-9508-4b00-aeb1-b6a35bc0345e" providerId="ADAL" clId="{A2BA7ADD-C876-4C0B-BB03-7C4FAD728106}" dt="2025-12-15T16:57:11.638" v="3508" actId="20577"/>
          <ac:spMkLst>
            <pc:docMk/>
            <pc:sldMk cId="1885373620" sldId="389"/>
            <ac:spMk id="17" creationId="{CC138DB7-8995-3F7D-1926-FCC91201BBFE}"/>
          </ac:spMkLst>
        </pc:spChg>
        <pc:picChg chg="add mod">
          <ac:chgData name="Biador, Kim" userId="fca14e35-9508-4b00-aeb1-b6a35bc0345e" providerId="ADAL" clId="{A2BA7ADD-C876-4C0B-BB03-7C4FAD728106}" dt="2025-12-15T16:54:42.111" v="3492" actId="12788"/>
          <ac:picMkLst>
            <pc:docMk/>
            <pc:sldMk cId="1885373620" sldId="389"/>
            <ac:picMk id="6" creationId="{1AE55226-EAEB-A831-2388-8A78DB039DB3}"/>
          </ac:picMkLst>
        </pc:picChg>
      </pc:sldChg>
    </pc:docChg>
  </pc:docChgLst>
  <pc:docChgLst>
    <pc:chgData name="Harder, April" userId="S::april.harder@doas.ga.gov::57594db7-b972-42d4-8c77-65bd0785c8b0" providerId="AD" clId="Web-{3660A5E3-723D-1B10-F903-FF5A274250D6}"/>
    <pc:docChg chg="modSld">
      <pc:chgData name="Harder, April" userId="S::april.harder@doas.ga.gov::57594db7-b972-42d4-8c77-65bd0785c8b0" providerId="AD" clId="Web-{3660A5E3-723D-1B10-F903-FF5A274250D6}" dt="2025-12-17T15:23:29.255" v="0" actId="1076"/>
      <pc:docMkLst>
        <pc:docMk/>
      </pc:docMkLst>
      <pc:sldChg chg="modSp">
        <pc:chgData name="Harder, April" userId="S::april.harder@doas.ga.gov::57594db7-b972-42d4-8c77-65bd0785c8b0" providerId="AD" clId="Web-{3660A5E3-723D-1B10-F903-FF5A274250D6}" dt="2025-12-17T15:23:29.255" v="0" actId="1076"/>
        <pc:sldMkLst>
          <pc:docMk/>
          <pc:sldMk cId="2594437778" sldId="364"/>
        </pc:sldMkLst>
        <pc:picChg chg="mod">
          <ac:chgData name="Harder, April" userId="S::april.harder@doas.ga.gov::57594db7-b972-42d4-8c77-65bd0785c8b0" providerId="AD" clId="Web-{3660A5E3-723D-1B10-F903-FF5A274250D6}" dt="2025-12-17T15:23:29.255" v="0" actId="1076"/>
          <ac:picMkLst>
            <pc:docMk/>
            <pc:sldMk cId="2594437778" sldId="364"/>
            <ac:picMk id="11" creationId="{A33CF578-82DA-8D15-C929-261E3970449D}"/>
          </ac:picMkLst>
        </pc:picChg>
      </pc:sldChg>
    </pc:docChg>
  </pc:docChgLst>
  <pc:docChgLst>
    <pc:chgData name="Harder, April" userId="S::april.harder@doas.ga.gov::57594db7-b972-42d4-8c77-65bd0785c8b0" providerId="AD" clId="Web-{6B4A9895-61BF-2704-60C4-AED9ACA245E8}"/>
    <pc:docChg chg="modSld">
      <pc:chgData name="Harder, April" userId="S::april.harder@doas.ga.gov::57594db7-b972-42d4-8c77-65bd0785c8b0" providerId="AD" clId="Web-{6B4A9895-61BF-2704-60C4-AED9ACA245E8}" dt="2025-12-15T20:12:23.520" v="8" actId="20577"/>
      <pc:docMkLst>
        <pc:docMk/>
      </pc:docMkLst>
      <pc:sldChg chg="modSp modCm">
        <pc:chgData name="Harder, April" userId="S::april.harder@doas.ga.gov::57594db7-b972-42d4-8c77-65bd0785c8b0" providerId="AD" clId="Web-{6B4A9895-61BF-2704-60C4-AED9ACA245E8}" dt="2025-12-15T20:12:23.520" v="8" actId="20577"/>
        <pc:sldMkLst>
          <pc:docMk/>
          <pc:sldMk cId="2178360457" sldId="356"/>
        </pc:sldMkLst>
        <pc:spChg chg="mod">
          <ac:chgData name="Harder, April" userId="S::april.harder@doas.ga.gov::57594db7-b972-42d4-8c77-65bd0785c8b0" providerId="AD" clId="Web-{6B4A9895-61BF-2704-60C4-AED9ACA245E8}" dt="2025-12-15T20:12:23.520" v="8" actId="20577"/>
          <ac:spMkLst>
            <pc:docMk/>
            <pc:sldMk cId="2178360457" sldId="356"/>
            <ac:spMk id="13" creationId="{A39BFE7D-1216-2727-34CD-0984617B99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der, April" userId="S::april.harder@doas.ga.gov::57594db7-b972-42d4-8c77-65bd0785c8b0" providerId="AD" clId="Web-{6B4A9895-61BF-2704-60C4-AED9ACA245E8}" dt="2025-12-15T20:12:15.926" v="6" actId="20577"/>
              <pc2:cmMkLst xmlns:pc2="http://schemas.microsoft.com/office/powerpoint/2019/9/main/command">
                <pc:docMk/>
                <pc:sldMk cId="2178360457" sldId="356"/>
                <pc2:cmMk id="{9EA3924C-3941-49DC-B714-96C07B5C5FBB}"/>
              </pc2:cmMkLst>
            </pc226:cmChg>
            <pc226:cmChg xmlns:pc226="http://schemas.microsoft.com/office/powerpoint/2022/06/main/command" chg="mod">
              <pc226:chgData name="Harder, April" userId="S::april.harder@doas.ga.gov::57594db7-b972-42d4-8c77-65bd0785c8b0" providerId="AD" clId="Web-{6B4A9895-61BF-2704-60C4-AED9ACA245E8}" dt="2025-12-15T20:12:15.926" v="6" actId="20577"/>
              <pc2:cmMkLst xmlns:pc2="http://schemas.microsoft.com/office/powerpoint/2019/9/main/command">
                <pc:docMk/>
                <pc:sldMk cId="2178360457" sldId="356"/>
                <pc2:cmMk id="{85D415F3-1FEF-484D-87C6-C46DB1D7708F}"/>
              </pc2:cmMkLst>
            </pc226:cmChg>
          </p:ext>
        </pc:extLst>
      </pc:sldChg>
    </pc:docChg>
  </pc:docChgLst>
  <pc:docChgLst>
    <pc:chgData name="Harder, April" userId="S::april.harder@doas.ga.gov::57594db7-b972-42d4-8c77-65bd0785c8b0" providerId="AD" clId="Web-{F7BA0C14-AE03-F38B-59E2-14115F172895}"/>
    <pc:docChg chg="modSld">
      <pc:chgData name="Harder, April" userId="S::april.harder@doas.ga.gov::57594db7-b972-42d4-8c77-65bd0785c8b0" providerId="AD" clId="Web-{F7BA0C14-AE03-F38B-59E2-14115F172895}" dt="2025-12-12T21:29:25.324" v="4" actId="1076"/>
      <pc:docMkLst>
        <pc:docMk/>
      </pc:docMkLst>
      <pc:sldChg chg="addSp modSp">
        <pc:chgData name="Harder, April" userId="S::april.harder@doas.ga.gov::57594db7-b972-42d4-8c77-65bd0785c8b0" providerId="AD" clId="Web-{F7BA0C14-AE03-F38B-59E2-14115F172895}" dt="2025-12-12T21:29:25.324" v="4" actId="1076"/>
        <pc:sldMkLst>
          <pc:docMk/>
          <pc:sldMk cId="2377289478" sldId="377"/>
        </pc:sldMkLst>
        <pc:picChg chg="add mod">
          <ac:chgData name="Harder, April" userId="S::april.harder@doas.ga.gov::57594db7-b972-42d4-8c77-65bd0785c8b0" providerId="AD" clId="Web-{F7BA0C14-AE03-F38B-59E2-14115F172895}" dt="2025-12-12T21:29:03.918" v="2" actId="1076"/>
          <ac:picMkLst>
            <pc:docMk/>
            <pc:sldMk cId="2377289478" sldId="377"/>
            <ac:picMk id="6" creationId="{B8F4FB13-6DD0-0684-1186-6DD21339D579}"/>
          </ac:picMkLst>
        </pc:picChg>
      </pc:sldChg>
    </pc:docChg>
  </pc:docChgLst>
  <pc:docChgLst>
    <pc:chgData name="Chapman, Mary" userId="c232ab18-707a-4ee1-8cf2-b056bec2e1ec" providerId="ADAL" clId="{236D77BE-4202-4DE6-A882-AA82988D763E}"/>
    <pc:docChg chg="modSld">
      <pc:chgData name="Chapman, Mary" userId="c232ab18-707a-4ee1-8cf2-b056bec2e1ec" providerId="ADAL" clId="{236D77BE-4202-4DE6-A882-AA82988D763E}" dt="2026-01-02T16:34:50.874" v="1" actId="20577"/>
      <pc:docMkLst>
        <pc:docMk/>
      </pc:docMkLst>
      <pc:sldChg chg="modSp mod">
        <pc:chgData name="Chapman, Mary" userId="c232ab18-707a-4ee1-8cf2-b056bec2e1ec" providerId="ADAL" clId="{236D77BE-4202-4DE6-A882-AA82988D763E}" dt="2026-01-02T16:34:50.874" v="1" actId="20577"/>
        <pc:sldMkLst>
          <pc:docMk/>
          <pc:sldMk cId="2529097494" sldId="365"/>
        </pc:sldMkLst>
        <pc:spChg chg="mod">
          <ac:chgData name="Chapman, Mary" userId="c232ab18-707a-4ee1-8cf2-b056bec2e1ec" providerId="ADAL" clId="{236D77BE-4202-4DE6-A882-AA82988D763E}" dt="2026-01-02T16:33:34.283" v="0" actId="20577"/>
          <ac:spMkLst>
            <pc:docMk/>
            <pc:sldMk cId="2529097494" sldId="365"/>
            <ac:spMk id="6" creationId="{11A325F9-DCFC-2886-9462-28EC4767A2A5}"/>
          </ac:spMkLst>
        </pc:spChg>
        <pc:spChg chg="mod">
          <ac:chgData name="Chapman, Mary" userId="c232ab18-707a-4ee1-8cf2-b056bec2e1ec" providerId="ADAL" clId="{236D77BE-4202-4DE6-A882-AA82988D763E}" dt="2026-01-02T16:34:50.874" v="1" actId="20577"/>
          <ac:spMkLst>
            <pc:docMk/>
            <pc:sldMk cId="2529097494" sldId="365"/>
            <ac:spMk id="10" creationId="{258B7251-486A-264C-FFCE-951D2D15EE87}"/>
          </ac:spMkLst>
        </pc:spChg>
      </pc:sldChg>
    </pc:docChg>
  </pc:docChgLst>
  <pc:docChgLst>
    <pc:chgData name="Swartout, Darcy" userId="1c015fc4-41a8-4efb-8017-be6f6fc86c37" providerId="ADAL" clId="{BB050D58-8F81-4B9B-ABE4-6E691D6D2DE0}"/>
    <pc:docChg chg="undo custSel delSld modSld delSection modSection">
      <pc:chgData name="Swartout, Darcy" userId="1c015fc4-41a8-4efb-8017-be6f6fc86c37" providerId="ADAL" clId="{BB050D58-8F81-4B9B-ABE4-6E691D6D2DE0}" dt="2025-12-16T16:08:26.492" v="333" actId="17851"/>
      <pc:docMkLst>
        <pc:docMk/>
      </pc:docMkLst>
      <pc:sldChg chg="modSp mod">
        <pc:chgData name="Swartout, Darcy" userId="1c015fc4-41a8-4efb-8017-be6f6fc86c37" providerId="ADAL" clId="{BB050D58-8F81-4B9B-ABE4-6E691D6D2DE0}" dt="2025-12-16T16:01:25.189" v="224" actId="114"/>
        <pc:sldMkLst>
          <pc:docMk/>
          <pc:sldMk cId="2178360457" sldId="356"/>
        </pc:sldMkLst>
        <pc:spChg chg="mod">
          <ac:chgData name="Swartout, Darcy" userId="1c015fc4-41a8-4efb-8017-be6f6fc86c37" providerId="ADAL" clId="{BB050D58-8F81-4B9B-ABE4-6E691D6D2DE0}" dt="2025-12-16T16:01:25.189" v="224" actId="114"/>
          <ac:spMkLst>
            <pc:docMk/>
            <pc:sldMk cId="2178360457" sldId="356"/>
            <ac:spMk id="6" creationId="{25B4EA57-F6BC-5A03-1E1E-87700D81B459}"/>
          </ac:spMkLst>
        </pc:spChg>
        <pc:spChg chg="mod">
          <ac:chgData name="Swartout, Darcy" userId="1c015fc4-41a8-4efb-8017-be6f6fc86c37" providerId="ADAL" clId="{BB050D58-8F81-4B9B-ABE4-6E691D6D2DE0}" dt="2025-12-16T16:00:53.046" v="209" actId="1038"/>
          <ac:spMkLst>
            <pc:docMk/>
            <pc:sldMk cId="2178360457" sldId="356"/>
            <ac:spMk id="9" creationId="{EC77371E-3A81-DCC4-9127-1D4D36E17A02}"/>
          </ac:spMkLst>
        </pc:spChg>
        <pc:picChg chg="mod">
          <ac:chgData name="Swartout, Darcy" userId="1c015fc4-41a8-4efb-8017-be6f6fc86c37" providerId="ADAL" clId="{BB050D58-8F81-4B9B-ABE4-6E691D6D2DE0}" dt="2025-12-16T16:00:42.038" v="193" actId="1076"/>
          <ac:picMkLst>
            <pc:docMk/>
            <pc:sldMk cId="2178360457" sldId="356"/>
            <ac:picMk id="8" creationId="{92B5EDB8-B20E-DFC4-9590-F8FB402CD2A6}"/>
          </ac:picMkLst>
        </pc:picChg>
      </pc:sldChg>
      <pc:sldChg chg="modSp mod modCm">
        <pc:chgData name="Swartout, Darcy" userId="1c015fc4-41a8-4efb-8017-be6f6fc86c37" providerId="ADAL" clId="{BB050D58-8F81-4B9B-ABE4-6E691D6D2DE0}" dt="2025-12-16T16:02:39.757" v="257" actId="114"/>
        <pc:sldMkLst>
          <pc:docMk/>
          <pc:sldMk cId="2594437778" sldId="364"/>
        </pc:sldMkLst>
        <pc:spChg chg="mod">
          <ac:chgData name="Swartout, Darcy" userId="1c015fc4-41a8-4efb-8017-be6f6fc86c37" providerId="ADAL" clId="{BB050D58-8F81-4B9B-ABE4-6E691D6D2DE0}" dt="2025-12-16T16:02:39.757" v="257" actId="114"/>
          <ac:spMkLst>
            <pc:docMk/>
            <pc:sldMk cId="2594437778" sldId="364"/>
            <ac:spMk id="16" creationId="{77618A5B-AC2E-EDDF-5D1D-E9824F16D473}"/>
          </ac:spMkLst>
        </pc:spChg>
        <pc:picChg chg="mod">
          <ac:chgData name="Swartout, Darcy" userId="1c015fc4-41a8-4efb-8017-be6f6fc86c37" providerId="ADAL" clId="{BB050D58-8F81-4B9B-ABE4-6E691D6D2DE0}" dt="2025-12-16T16:02:32.790" v="254" actId="1076"/>
          <ac:picMkLst>
            <pc:docMk/>
            <pc:sldMk cId="2594437778" sldId="364"/>
            <ac:picMk id="5" creationId="{EE4D07FF-22B4-38EB-D025-B31C646E7310}"/>
          </ac:picMkLst>
        </pc:picChg>
        <pc:picChg chg="mod">
          <ac:chgData name="Swartout, Darcy" userId="1c015fc4-41a8-4efb-8017-be6f6fc86c37" providerId="ADAL" clId="{BB050D58-8F81-4B9B-ABE4-6E691D6D2DE0}" dt="2025-12-16T16:02:21.325" v="251" actId="1035"/>
          <ac:picMkLst>
            <pc:docMk/>
            <pc:sldMk cId="2594437778" sldId="364"/>
            <ac:picMk id="11" creationId="{A33CF578-82DA-8D15-C929-261E3970449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2:37.435" v="256" actId="20577"/>
              <pc2:cmMkLst xmlns:pc2="http://schemas.microsoft.com/office/powerpoint/2019/9/main/command">
                <pc:docMk/>
                <pc:sldMk cId="2594437778" sldId="364"/>
                <pc2:cmMk id="{D726C146-6312-4CAD-B6DB-AF9FC48DE36C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2:37.435" v="256" actId="20577"/>
              <pc2:cmMkLst xmlns:pc2="http://schemas.microsoft.com/office/powerpoint/2019/9/main/command">
                <pc:docMk/>
                <pc:sldMk cId="2594437778" sldId="364"/>
                <pc2:cmMk id="{486C606B-528B-4510-9DC0-9DA6873B0905}"/>
              </pc2:cmMkLst>
            </pc226:cmChg>
          </p:ext>
        </pc:extLst>
      </pc:sldChg>
      <pc:sldChg chg="modSp mod">
        <pc:chgData name="Swartout, Darcy" userId="1c015fc4-41a8-4efb-8017-be6f6fc86c37" providerId="ADAL" clId="{BB050D58-8F81-4B9B-ABE4-6E691D6D2DE0}" dt="2025-12-16T16:08:09.718" v="332" actId="962"/>
        <pc:sldMkLst>
          <pc:docMk/>
          <pc:sldMk cId="2285237530" sldId="372"/>
        </pc:sldMkLst>
        <pc:picChg chg="mod">
          <ac:chgData name="Swartout, Darcy" userId="1c015fc4-41a8-4efb-8017-be6f6fc86c37" providerId="ADAL" clId="{BB050D58-8F81-4B9B-ABE4-6E691D6D2DE0}" dt="2025-12-16T16:08:09.718" v="332" actId="962"/>
          <ac:picMkLst>
            <pc:docMk/>
            <pc:sldMk cId="2285237530" sldId="372"/>
            <ac:picMk id="5" creationId="{31859CD8-DF1B-1053-0ADF-53984FB3BF11}"/>
          </ac:picMkLst>
        </pc:picChg>
      </pc:sldChg>
      <pc:sldChg chg="delSp modSp mod modCm">
        <pc:chgData name="Swartout, Darcy" userId="1c015fc4-41a8-4efb-8017-be6f6fc86c37" providerId="ADAL" clId="{BB050D58-8F81-4B9B-ABE4-6E691D6D2DE0}" dt="2025-12-16T16:08:01.520" v="327" actId="962"/>
        <pc:sldMkLst>
          <pc:docMk/>
          <pc:sldMk cId="2575986670" sldId="376"/>
        </pc:sldMkLst>
        <pc:spChg chg="mod">
          <ac:chgData name="Swartout, Darcy" userId="1c015fc4-41a8-4efb-8017-be6f6fc86c37" providerId="ADAL" clId="{BB050D58-8F81-4B9B-ABE4-6E691D6D2DE0}" dt="2025-12-16T16:05:30.026" v="298" actId="114"/>
          <ac:spMkLst>
            <pc:docMk/>
            <pc:sldMk cId="2575986670" sldId="376"/>
            <ac:spMk id="16" creationId="{8BAE11BB-8D69-5E51-2225-7B3FF2C5690D}"/>
          </ac:spMkLst>
        </pc:spChg>
        <pc:picChg chg="mod">
          <ac:chgData name="Swartout, Darcy" userId="1c015fc4-41a8-4efb-8017-be6f6fc86c37" providerId="ADAL" clId="{BB050D58-8F81-4B9B-ABE4-6E691D6D2DE0}" dt="2025-12-16T16:08:01.520" v="327" actId="962"/>
          <ac:picMkLst>
            <pc:docMk/>
            <pc:sldMk cId="2575986670" sldId="376"/>
            <ac:picMk id="7" creationId="{2C754957-5EC5-BF96-8279-ACB9F52875B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5:28.305" v="297" actId="20577"/>
              <pc2:cmMkLst xmlns:pc2="http://schemas.microsoft.com/office/powerpoint/2019/9/main/command">
                <pc:docMk/>
                <pc:sldMk cId="2575986670" sldId="376"/>
                <pc2:cmMk id="{2434B72C-4995-4D09-ADB0-E4819B4B7B97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5:28.305" v="297" actId="20577"/>
              <pc2:cmMkLst xmlns:pc2="http://schemas.microsoft.com/office/powerpoint/2019/9/main/command">
                <pc:docMk/>
                <pc:sldMk cId="2575986670" sldId="376"/>
                <pc2:cmMk id="{C82A0C50-28CD-4253-BFE8-AF83CC3F03F4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5:28.305" v="297" actId="20577"/>
              <pc2:cmMkLst xmlns:pc2="http://schemas.microsoft.com/office/powerpoint/2019/9/main/command">
                <pc:docMk/>
                <pc:sldMk cId="2575986670" sldId="376"/>
                <pc2:cmMk id="{1DBECB79-C5A8-4FDA-A310-5F914D7ADAC8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5:28.305" v="297" actId="20577"/>
              <pc2:cmMkLst xmlns:pc2="http://schemas.microsoft.com/office/powerpoint/2019/9/main/command">
                <pc:docMk/>
                <pc:sldMk cId="2575986670" sldId="376"/>
                <pc2:cmMk id="{1E139DE3-344A-4C88-97FE-C99585F36BED}"/>
              </pc2:cmMkLst>
            </pc226:cmChg>
          </p:ext>
        </pc:extLst>
      </pc:sldChg>
      <pc:sldChg chg="modSp mod">
        <pc:chgData name="Swartout, Darcy" userId="1c015fc4-41a8-4efb-8017-be6f6fc86c37" providerId="ADAL" clId="{BB050D58-8F81-4B9B-ABE4-6E691D6D2DE0}" dt="2025-12-16T16:08:05.341" v="330" actId="962"/>
        <pc:sldMkLst>
          <pc:docMk/>
          <pc:sldMk cId="2377289478" sldId="377"/>
        </pc:sldMkLst>
        <pc:spChg chg="mod">
          <ac:chgData name="Swartout, Darcy" userId="1c015fc4-41a8-4efb-8017-be6f6fc86c37" providerId="ADAL" clId="{BB050D58-8F81-4B9B-ABE4-6E691D6D2DE0}" dt="2025-12-16T16:06:28.180" v="306" actId="113"/>
          <ac:spMkLst>
            <pc:docMk/>
            <pc:sldMk cId="2377289478" sldId="377"/>
            <ac:spMk id="5" creationId="{6E32EA8D-A575-E38E-C9FD-042ADE11178F}"/>
          </ac:spMkLst>
        </pc:spChg>
        <pc:spChg chg="mod">
          <ac:chgData name="Swartout, Darcy" userId="1c015fc4-41a8-4efb-8017-be6f6fc86c37" providerId="ADAL" clId="{BB050D58-8F81-4B9B-ABE4-6E691D6D2DE0}" dt="2025-12-16T16:06:13.601" v="305" actId="14100"/>
          <ac:spMkLst>
            <pc:docMk/>
            <pc:sldMk cId="2377289478" sldId="377"/>
            <ac:spMk id="11" creationId="{B6418505-3D8D-DBB7-C98C-9B4C164DA565}"/>
          </ac:spMkLst>
        </pc:spChg>
        <pc:picChg chg="mod modCrop">
          <ac:chgData name="Swartout, Darcy" userId="1c015fc4-41a8-4efb-8017-be6f6fc86c37" providerId="ADAL" clId="{BB050D58-8F81-4B9B-ABE4-6E691D6D2DE0}" dt="2025-12-16T16:08:05.341" v="330" actId="962"/>
          <ac:picMkLst>
            <pc:docMk/>
            <pc:sldMk cId="2377289478" sldId="377"/>
            <ac:picMk id="6" creationId="{B8F4FB13-6DD0-0684-1186-6DD21339D579}"/>
          </ac:picMkLst>
        </pc:picChg>
        <pc:picChg chg="mod">
          <ac:chgData name="Swartout, Darcy" userId="1c015fc4-41a8-4efb-8017-be6f6fc86c37" providerId="ADAL" clId="{BB050D58-8F81-4B9B-ABE4-6E691D6D2DE0}" dt="2025-12-16T16:08:04.764" v="329" actId="962"/>
          <ac:picMkLst>
            <pc:docMk/>
            <pc:sldMk cId="2377289478" sldId="377"/>
            <ac:picMk id="10" creationId="{AB5F57D3-21C8-F982-5124-6BA8ECF94B26}"/>
          </ac:picMkLst>
        </pc:picChg>
      </pc:sldChg>
      <pc:sldChg chg="modSp mod modCm">
        <pc:chgData name="Swartout, Darcy" userId="1c015fc4-41a8-4efb-8017-be6f6fc86c37" providerId="ADAL" clId="{BB050D58-8F81-4B9B-ABE4-6E691D6D2DE0}" dt="2025-12-16T16:08:07.466" v="331" actId="962"/>
        <pc:sldMkLst>
          <pc:docMk/>
          <pc:sldMk cId="2736136347" sldId="380"/>
        </pc:sldMkLst>
        <pc:spChg chg="mod">
          <ac:chgData name="Swartout, Darcy" userId="1c015fc4-41a8-4efb-8017-be6f6fc86c37" providerId="ADAL" clId="{BB050D58-8F81-4B9B-ABE4-6E691D6D2DE0}" dt="2025-12-16T16:07:10.823" v="316" actId="113"/>
          <ac:spMkLst>
            <pc:docMk/>
            <pc:sldMk cId="2736136347" sldId="380"/>
            <ac:spMk id="8" creationId="{2A0DEA77-8506-709A-27D6-6E1EAE24DBA6}"/>
          </ac:spMkLst>
        </pc:spChg>
        <pc:spChg chg="mod">
          <ac:chgData name="Swartout, Darcy" userId="1c015fc4-41a8-4efb-8017-be6f6fc86c37" providerId="ADAL" clId="{BB050D58-8F81-4B9B-ABE4-6E691D6D2DE0}" dt="2025-12-16T16:07:17.046" v="320" actId="20577"/>
          <ac:spMkLst>
            <pc:docMk/>
            <pc:sldMk cId="2736136347" sldId="380"/>
            <ac:spMk id="11" creationId="{05E5DB85-9AE1-8192-093B-01BB08C185F0}"/>
          </ac:spMkLst>
        </pc:spChg>
        <pc:picChg chg="mod">
          <ac:chgData name="Swartout, Darcy" userId="1c015fc4-41a8-4efb-8017-be6f6fc86c37" providerId="ADAL" clId="{BB050D58-8F81-4B9B-ABE4-6E691D6D2DE0}" dt="2025-12-16T16:08:07.466" v="331" actId="962"/>
          <ac:picMkLst>
            <pc:docMk/>
            <pc:sldMk cId="2736136347" sldId="380"/>
            <ac:picMk id="17" creationId="{38F88912-F094-E025-348B-64661A3FF35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7:17.046" v="320" actId="20577"/>
              <pc2:cmMkLst xmlns:pc2="http://schemas.microsoft.com/office/powerpoint/2019/9/main/command">
                <pc:docMk/>
                <pc:sldMk cId="2736136347" sldId="380"/>
                <pc2:cmMk id="{1A89B30B-7C3E-4709-9D0C-25EC9259C3DA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7:00.327" v="315" actId="6549"/>
              <pc2:cmMkLst xmlns:pc2="http://schemas.microsoft.com/office/powerpoint/2019/9/main/command">
                <pc:docMk/>
                <pc:sldMk cId="2736136347" sldId="380"/>
                <pc2:cmMk id="{B5CB0F4E-8777-48D2-B561-ADC39660E5AB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7:17.046" v="320" actId="20577"/>
              <pc2:cmMkLst xmlns:pc2="http://schemas.microsoft.com/office/powerpoint/2019/9/main/command">
                <pc:docMk/>
                <pc:sldMk cId="2736136347" sldId="380"/>
                <pc2:cmMk id="{CE9D3B52-6059-44FE-B5CB-D046791A82E5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7:00.327" v="315" actId="6549"/>
              <pc2:cmMkLst xmlns:pc2="http://schemas.microsoft.com/office/powerpoint/2019/9/main/command">
                <pc:docMk/>
                <pc:sldMk cId="2736136347" sldId="380"/>
                <pc2:cmMk id="{DD0F2AC5-2F66-43C1-9D23-8C01EE08A0B3}"/>
              </pc2:cmMkLst>
            </pc226:cmChg>
          </p:ext>
        </pc:extLst>
      </pc:sldChg>
      <pc:sldChg chg="modSp mod modCm">
        <pc:chgData name="Swartout, Darcy" userId="1c015fc4-41a8-4efb-8017-be6f6fc86c37" providerId="ADAL" clId="{BB050D58-8F81-4B9B-ABE4-6E691D6D2DE0}" dt="2025-12-16T16:07:27.631" v="323" actId="113"/>
        <pc:sldMkLst>
          <pc:docMk/>
          <pc:sldMk cId="3439674948" sldId="382"/>
        </pc:sldMkLst>
        <pc:spChg chg="mod">
          <ac:chgData name="Swartout, Darcy" userId="1c015fc4-41a8-4efb-8017-be6f6fc86c37" providerId="ADAL" clId="{BB050D58-8F81-4B9B-ABE4-6E691D6D2DE0}" dt="2025-12-16T16:07:27.631" v="323" actId="113"/>
          <ac:spMkLst>
            <pc:docMk/>
            <pc:sldMk cId="3439674948" sldId="382"/>
            <ac:spMk id="8" creationId="{D6B2A87D-B73B-773A-E0C7-0B6853FF173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7:25.948" v="322" actId="20577"/>
              <pc2:cmMkLst xmlns:pc2="http://schemas.microsoft.com/office/powerpoint/2019/9/main/command">
                <pc:docMk/>
                <pc:sldMk cId="3439674948" sldId="382"/>
                <pc2:cmMk id="{9E3AD744-EC34-4571-BCB1-306E44B6FEFE}"/>
              </pc2:cmMkLst>
            </pc226:cmChg>
          </p:ext>
        </pc:extLst>
      </pc:sldChg>
      <pc:sldChg chg="addSp delSp modSp mod modCm">
        <pc:chgData name="Swartout, Darcy" userId="1c015fc4-41a8-4efb-8017-be6f6fc86c37" providerId="ADAL" clId="{BB050D58-8F81-4B9B-ABE4-6E691D6D2DE0}" dt="2025-12-16T16:07:56.573" v="325" actId="962"/>
        <pc:sldMkLst>
          <pc:docMk/>
          <pc:sldMk cId="1748639827" sldId="385"/>
        </pc:sldMkLst>
        <pc:spChg chg="mod">
          <ac:chgData name="Swartout, Darcy" userId="1c015fc4-41a8-4efb-8017-be6f6fc86c37" providerId="ADAL" clId="{BB050D58-8F81-4B9B-ABE4-6E691D6D2DE0}" dt="2025-12-16T16:03:24.933" v="260" actId="20577"/>
          <ac:spMkLst>
            <pc:docMk/>
            <pc:sldMk cId="1748639827" sldId="385"/>
            <ac:spMk id="5" creationId="{53BAF785-F92F-E357-6AEA-B3D0B363C4E8}"/>
          </ac:spMkLst>
        </pc:spChg>
        <pc:spChg chg="mod">
          <ac:chgData name="Swartout, Darcy" userId="1c015fc4-41a8-4efb-8017-be6f6fc86c37" providerId="ADAL" clId="{BB050D58-8F81-4B9B-ABE4-6E691D6D2DE0}" dt="2025-12-16T16:03:48.679" v="272" actId="1076"/>
          <ac:spMkLst>
            <pc:docMk/>
            <pc:sldMk cId="1748639827" sldId="385"/>
            <ac:spMk id="12" creationId="{9147E27A-83B7-E6D6-A780-1689D724B5B7}"/>
          </ac:spMkLst>
        </pc:spChg>
        <pc:spChg chg="mod">
          <ac:chgData name="Swartout, Darcy" userId="1c015fc4-41a8-4efb-8017-be6f6fc86c37" providerId="ADAL" clId="{BB050D58-8F81-4B9B-ABE4-6E691D6D2DE0}" dt="2025-12-16T16:03:15.759" v="259" actId="114"/>
          <ac:spMkLst>
            <pc:docMk/>
            <pc:sldMk cId="1748639827" sldId="385"/>
            <ac:spMk id="16" creationId="{B40E67FB-FDD6-9095-5584-F3072C31F7CF}"/>
          </ac:spMkLst>
        </pc:spChg>
        <pc:spChg chg="mod">
          <ac:chgData name="Swartout, Darcy" userId="1c015fc4-41a8-4efb-8017-be6f6fc86c37" providerId="ADAL" clId="{BB050D58-8F81-4B9B-ABE4-6E691D6D2DE0}" dt="2025-12-16T16:03:57.647" v="273" actId="1076"/>
          <ac:spMkLst>
            <pc:docMk/>
            <pc:sldMk cId="1748639827" sldId="385"/>
            <ac:spMk id="17" creationId="{347C9B4B-7DA5-59C9-D21A-4795DA2F1981}"/>
          </ac:spMkLst>
        </pc:spChg>
        <pc:spChg chg="mod">
          <ac:chgData name="Swartout, Darcy" userId="1c015fc4-41a8-4efb-8017-be6f6fc86c37" providerId="ADAL" clId="{BB050D58-8F81-4B9B-ABE4-6E691D6D2DE0}" dt="2025-12-16T16:03:48.679" v="272" actId="1076"/>
          <ac:spMkLst>
            <pc:docMk/>
            <pc:sldMk cId="1748639827" sldId="385"/>
            <ac:spMk id="18" creationId="{49922D74-B844-5D18-DAE6-2CC1B85867A6}"/>
          </ac:spMkLst>
        </pc:spChg>
        <pc:spChg chg="mod">
          <ac:chgData name="Swartout, Darcy" userId="1c015fc4-41a8-4efb-8017-be6f6fc86c37" providerId="ADAL" clId="{BB050D58-8F81-4B9B-ABE4-6E691D6D2DE0}" dt="2025-12-16T16:03:57.647" v="273" actId="1076"/>
          <ac:spMkLst>
            <pc:docMk/>
            <pc:sldMk cId="1748639827" sldId="385"/>
            <ac:spMk id="19" creationId="{F0229198-233D-C0C3-C237-1A8BFF0C2499}"/>
          </ac:spMkLst>
        </pc:spChg>
        <pc:picChg chg="mod">
          <ac:chgData name="Swartout, Darcy" userId="1c015fc4-41a8-4efb-8017-be6f6fc86c37" providerId="ADAL" clId="{BB050D58-8F81-4B9B-ABE4-6E691D6D2DE0}" dt="2025-12-16T16:07:55.962" v="324" actId="962"/>
          <ac:picMkLst>
            <pc:docMk/>
            <pc:sldMk cId="1748639827" sldId="385"/>
            <ac:picMk id="11" creationId="{262EEA11-3286-AB4B-CDC8-29BBF0E69712}"/>
          </ac:picMkLst>
        </pc:picChg>
        <pc:picChg chg="add mod">
          <ac:chgData name="Swartout, Darcy" userId="1c015fc4-41a8-4efb-8017-be6f6fc86c37" providerId="ADAL" clId="{BB050D58-8F81-4B9B-ABE4-6E691D6D2DE0}" dt="2025-12-16T16:07:56.573" v="325" actId="962"/>
          <ac:picMkLst>
            <pc:docMk/>
            <pc:sldMk cId="1748639827" sldId="385"/>
            <ac:picMk id="14" creationId="{8171B56D-6928-3758-9B7B-43A4DE0182D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3:24.933" v="260" actId="20577"/>
              <pc2:cmMkLst xmlns:pc2="http://schemas.microsoft.com/office/powerpoint/2019/9/main/command">
                <pc:docMk/>
                <pc:sldMk cId="1748639827" sldId="385"/>
                <pc2:cmMk id="{1BEAEF8C-A1FC-4319-BBAE-58B4009C4926}"/>
              </pc2:cmMkLst>
            </pc226:cmChg>
          </p:ext>
        </pc:extLst>
      </pc:sldChg>
      <pc:sldChg chg="addSp delSp modSp mod modCm">
        <pc:chgData name="Swartout, Darcy" userId="1c015fc4-41a8-4efb-8017-be6f6fc86c37" providerId="ADAL" clId="{BB050D58-8F81-4B9B-ABE4-6E691D6D2DE0}" dt="2025-12-16T16:07:59.190" v="326" actId="962"/>
        <pc:sldMkLst>
          <pc:docMk/>
          <pc:sldMk cId="4003282001" sldId="387"/>
        </pc:sldMkLst>
        <pc:spChg chg="mod">
          <ac:chgData name="Swartout, Darcy" userId="1c015fc4-41a8-4efb-8017-be6f6fc86c37" providerId="ADAL" clId="{BB050D58-8F81-4B9B-ABE4-6E691D6D2DE0}" dt="2025-12-16T16:04:18.552" v="282" actId="20577"/>
          <ac:spMkLst>
            <pc:docMk/>
            <pc:sldMk cId="4003282001" sldId="387"/>
            <ac:spMk id="6" creationId="{DD457649-8167-7B64-EA5B-A84E001C6F5B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1" creationId="{64400862-3A2F-B2C3-B612-F3709D5F692D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2" creationId="{1A3062C4-455B-B618-17C5-CFAFCAA21D77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3" creationId="{068AD020-E68D-FDF7-DB4B-91272254D43F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4" creationId="{69932AD2-D4D2-C3FA-158F-F7B6522C2A52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5" creationId="{6DA88C16-938C-4F5A-9DE7-FD6633CBEE9E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6" creationId="{9905EAD0-FE40-D1F4-CB81-5A22E5D76EEE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7" creationId="{7CD82FDB-9274-0680-2351-99B08BCD8581}"/>
          </ac:spMkLst>
        </pc:spChg>
        <pc:spChg chg="mod ord">
          <ac:chgData name="Swartout, Darcy" userId="1c015fc4-41a8-4efb-8017-be6f6fc86c37" providerId="ADAL" clId="{BB050D58-8F81-4B9B-ABE4-6E691D6D2DE0}" dt="2025-12-16T16:04:23.224" v="291" actId="1036"/>
          <ac:spMkLst>
            <pc:docMk/>
            <pc:sldMk cId="4003282001" sldId="387"/>
            <ac:spMk id="18" creationId="{19FFB12C-34DD-294C-CEEA-071EBFF101C8}"/>
          </ac:spMkLst>
        </pc:spChg>
        <pc:picChg chg="add mod">
          <ac:chgData name="Swartout, Darcy" userId="1c015fc4-41a8-4efb-8017-be6f6fc86c37" providerId="ADAL" clId="{BB050D58-8F81-4B9B-ABE4-6E691D6D2DE0}" dt="2025-12-16T16:07:59.190" v="326" actId="962"/>
          <ac:picMkLst>
            <pc:docMk/>
            <pc:sldMk cId="4003282001" sldId="387"/>
            <ac:picMk id="10" creationId="{0ADC8E1E-D50F-1D35-06E5-E454FD9F911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BB050D58-8F81-4B9B-ABE4-6E691D6D2DE0}" dt="2025-12-16T16:04:18.552" v="282" actId="20577"/>
              <pc2:cmMkLst xmlns:pc2="http://schemas.microsoft.com/office/powerpoint/2019/9/main/command">
                <pc:docMk/>
                <pc:sldMk cId="4003282001" sldId="387"/>
                <pc2:cmMk id="{264B92B0-C541-4D3F-BF5D-4E55BBD7437F}"/>
              </pc2:cmMkLst>
            </pc226:cmChg>
          </p:ext>
        </pc:extLst>
      </pc:sldChg>
      <pc:sldChg chg="modSp mod">
        <pc:chgData name="Swartout, Darcy" userId="1c015fc4-41a8-4efb-8017-be6f6fc86c37" providerId="ADAL" clId="{BB050D58-8F81-4B9B-ABE4-6E691D6D2DE0}" dt="2025-12-16T16:08:02.413" v="328" actId="962"/>
        <pc:sldMkLst>
          <pc:docMk/>
          <pc:sldMk cId="1885373620" sldId="389"/>
        </pc:sldMkLst>
        <pc:picChg chg="mod">
          <ac:chgData name="Swartout, Darcy" userId="1c015fc4-41a8-4efb-8017-be6f6fc86c37" providerId="ADAL" clId="{BB050D58-8F81-4B9B-ABE4-6E691D6D2DE0}" dt="2025-12-16T16:08:02.413" v="328" actId="962"/>
          <ac:picMkLst>
            <pc:docMk/>
            <pc:sldMk cId="1885373620" sldId="389"/>
            <ac:picMk id="6" creationId="{1AE55226-EAEB-A831-2388-8A78DB039D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AB410CE-80E5-1DEF-2CA7-7B541C9873DF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31332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  <p:sldLayoutId id="2147483732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41B5F-51EC-E4D9-7E5D-F46D804D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00EA9-E4DC-D434-51A2-AEF41B44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66180-99C2-0078-3DD3-180AA56DF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E0B337-8DA2-78BA-F4A2-71258672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Approve, Close &amp; Correct P-Card Prior Approval Request for Cardholder Managers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D3D3D-025B-CA3A-A388-1B787A361CCB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325F9-DCFC-2886-9462-28EC4767A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guide will show cardholder </a:t>
            </a:r>
            <a:r>
              <a:rPr lang="en-US" i="1" dirty="0"/>
              <a:t>Managers</a:t>
            </a:r>
            <a:r>
              <a:rPr lang="en-US" dirty="0"/>
              <a:t> how to </a:t>
            </a:r>
            <a:r>
              <a:rPr lang="en-US" i="1" dirty="0"/>
              <a:t>Approve</a:t>
            </a:r>
            <a:r>
              <a:rPr lang="en-US" dirty="0"/>
              <a:t>, </a:t>
            </a:r>
            <a:r>
              <a:rPr lang="en-US" i="1" dirty="0"/>
              <a:t>Close</a:t>
            </a:r>
            <a:r>
              <a:rPr lang="en-US" dirty="0"/>
              <a:t>, </a:t>
            </a:r>
            <a:r>
              <a:rPr lang="en-US" i="1" dirty="0"/>
              <a:t>Correct</a:t>
            </a:r>
            <a:r>
              <a:rPr lang="en-US" dirty="0"/>
              <a:t>, and </a:t>
            </a:r>
            <a:r>
              <a:rPr lang="en-US" i="1" dirty="0"/>
              <a:t>Manage</a:t>
            </a:r>
            <a:r>
              <a:rPr lang="en-US" dirty="0"/>
              <a:t> </a:t>
            </a:r>
            <a:r>
              <a:rPr lang="en-US" i="1" dirty="0"/>
              <a:t>Attachments</a:t>
            </a:r>
            <a:r>
              <a:rPr lang="en-US" dirty="0"/>
              <a:t>, as appropriate, on </a:t>
            </a:r>
            <a:r>
              <a:rPr lang="en-US" i="1" dirty="0"/>
              <a:t>P-Card Prior Approval Requests.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2B1B-C945-723A-9439-9A4C042E720F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B016-0671-A773-C5C4-9CFDF0F55C00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B5F00-1815-EC7F-2599-B9E60B0E1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9" y="8043364"/>
            <a:ext cx="10542315" cy="44687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>
                <a:latin typeface="Arial"/>
                <a:cs typeface="Arial"/>
              </a:rPr>
              <a:t>Click </a:t>
            </a:r>
            <a:r>
              <a:rPr lang="en-US" sz="3200" b="1">
                <a:latin typeface="Arial"/>
                <a:cs typeface="Arial"/>
              </a:rPr>
              <a:t>My Tasks</a:t>
            </a:r>
            <a:r>
              <a:rPr lang="en-US" sz="3200">
                <a:latin typeface="Arial"/>
                <a:cs typeface="Arial"/>
              </a:rPr>
              <a:t> to access </a:t>
            </a:r>
            <a:r>
              <a:rPr lang="en-US" sz="3200" b="1">
                <a:latin typeface="Arial"/>
                <a:cs typeface="Arial"/>
              </a:rPr>
              <a:t>P-Card Prior Approval Request</a:t>
            </a:r>
            <a:r>
              <a:rPr lang="en-US" sz="3200">
                <a:latin typeface="Arial"/>
                <a:cs typeface="Arial"/>
              </a:rPr>
              <a:t>.</a:t>
            </a:r>
          </a:p>
          <a:p>
            <a:r>
              <a:rPr lang="en-US" sz="3200">
                <a:latin typeface="Arial"/>
                <a:cs typeface="Arial"/>
              </a:rPr>
              <a:t>Review, approve, and close the request. </a:t>
            </a:r>
            <a:endParaRPr lang="en-US" sz="3200" b="1">
              <a:latin typeface="Arial"/>
              <a:cs typeface="Arial"/>
            </a:endParaRPr>
          </a:p>
          <a:p>
            <a:r>
              <a:rPr lang="en-US" sz="3200">
                <a:latin typeface="Arial"/>
                <a:cs typeface="Arial"/>
              </a:rPr>
              <a:t>Manage attachments prior to closing the request, as applicable.</a:t>
            </a:r>
          </a:p>
          <a:p>
            <a:r>
              <a:rPr lang="en-US" sz="3200">
                <a:latin typeface="Arial"/>
                <a:cs typeface="Arial"/>
              </a:rPr>
              <a:t>Run </a:t>
            </a:r>
            <a:r>
              <a:rPr lang="en-US" sz="3200" b="1">
                <a:latin typeface="Arial"/>
                <a:cs typeface="Arial"/>
              </a:rPr>
              <a:t>CRPROC – PCARD – All P-Card Prior Approval Request</a:t>
            </a:r>
            <a:r>
              <a:rPr lang="en-US" sz="3200">
                <a:latin typeface="Arial"/>
                <a:cs typeface="Arial"/>
              </a:rPr>
              <a:t> report.</a:t>
            </a:r>
          </a:p>
          <a:p>
            <a:r>
              <a:rPr lang="en-US" sz="3200">
                <a:latin typeface="Arial"/>
                <a:cs typeface="Arial"/>
              </a:rPr>
              <a:t>Correct or manage attachments on a closed request.</a:t>
            </a:r>
          </a:p>
          <a:p>
            <a:r>
              <a:rPr lang="en-US" sz="3200">
                <a:latin typeface="Arial"/>
                <a:cs typeface="Arial"/>
              </a:rPr>
              <a:t>Click </a:t>
            </a:r>
            <a:r>
              <a:rPr lang="en-US" sz="3200" b="1">
                <a:latin typeface="Arial"/>
                <a:cs typeface="Arial"/>
              </a:rPr>
              <a:t>OK</a:t>
            </a:r>
            <a:r>
              <a:rPr lang="en-US" sz="3200">
                <a:latin typeface="Arial"/>
                <a:cs typeface="Arial"/>
              </a:rPr>
              <a:t>.</a:t>
            </a:r>
            <a:endParaRPr 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2CD07-81BD-E6E2-48FE-0548F2B64C6E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C7E0FB-420A-7BCB-D739-5041C62D8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600" y="13697149"/>
            <a:ext cx="1781357" cy="771525"/>
          </a:xfrm>
        </p:spPr>
        <p:txBody>
          <a:bodyPr/>
          <a:lstStyle/>
          <a:p>
            <a:r>
              <a:rPr lang="en-US"/>
              <a:t>Locate Prior Approval Request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1822B1-E660-DC48-4D7B-6B8C0648C5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5320" y="13697148"/>
            <a:ext cx="1781356" cy="771525"/>
          </a:xfrm>
        </p:spPr>
        <p:txBody>
          <a:bodyPr/>
          <a:lstStyle/>
          <a:p>
            <a:r>
              <a:rPr lang="en-US"/>
              <a:t>Approve &amp; Close Prior Approval Request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8B7251-486A-264C-FFCE-951D2D15EE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Correct a Closed Request</a:t>
            </a:r>
          </a:p>
        </p:txBody>
      </p:sp>
    </p:spTree>
    <p:extLst>
      <p:ext uri="{BB962C8B-B14F-4D97-AF65-F5344CB8AC3E}">
        <p14:creationId xmlns:p14="http://schemas.microsoft.com/office/powerpoint/2010/main" val="252909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16902-98AD-1908-8AB9-56277283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F88912-F094-E025-348B-64661A3FF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36"/>
          <a:stretch>
            <a:fillRect/>
          </a:stretch>
        </p:blipFill>
        <p:spPr>
          <a:xfrm>
            <a:off x="2895600" y="5264221"/>
            <a:ext cx="6400800" cy="32602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66D77-3A2C-640E-BADB-4114303BF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0F728-C111-4A23-FDD8-90B0CECF2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D7A8C-7BAF-5CC3-9380-1474A267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6DC4C63-3843-49EB-38A6-7A8DAEAF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Correct Action and Manage Attachments on a Closed Request (3 of 6)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E5DB85-9AE1-8192-093B-01BB08C185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Correct the </a:t>
            </a:r>
            <a:r>
              <a:rPr lang="en-US" b="1"/>
              <a:t>Request</a:t>
            </a:r>
            <a:r>
              <a:rPr lang="en-US"/>
              <a:t> by changing the </a:t>
            </a:r>
            <a:r>
              <a:rPr lang="en-US" b="1"/>
              <a:t>Resolution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, if needed.</a:t>
            </a:r>
          </a:p>
          <a:p>
            <a:pPr marL="742950" indent="-742950">
              <a:buFont typeface="+mj-lt"/>
              <a:buAutoNum type="arabicPeriod" startAt="9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0082A-FDDD-3F1E-9F6E-95B90490F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0DEA77-8506-709A-27D6-6E1EAE24D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To correct a closed </a:t>
            </a:r>
            <a:r>
              <a:rPr lang="en-US" b="1"/>
              <a:t>P-CARD Prior Approval Request</a:t>
            </a:r>
            <a:r>
              <a:rPr lang="en-US"/>
              <a:t>, click </a:t>
            </a:r>
            <a:r>
              <a:rPr lang="en-US" b="1"/>
              <a:t>Correct </a:t>
            </a:r>
            <a:r>
              <a:rPr lang="en-US"/>
              <a:t>directly from the </a:t>
            </a:r>
            <a:r>
              <a:rPr lang="en-US" b="1"/>
              <a:t>View Event </a:t>
            </a:r>
            <a:r>
              <a:rPr lang="en-US"/>
              <a:t>page. </a:t>
            </a:r>
          </a:p>
          <a:p>
            <a:pPr marL="742950" lvl="1" indent="0">
              <a:buNone/>
            </a:pPr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The </a:t>
            </a:r>
            <a:r>
              <a:rPr lang="en-US" sz="2800" i="1"/>
              <a:t>Correct</a:t>
            </a:r>
            <a:r>
              <a:rPr lang="en-US" sz="2800"/>
              <a:t> action option will only be available on Requests with an </a:t>
            </a:r>
            <a:r>
              <a:rPr lang="en-US" sz="2800" i="1"/>
              <a:t>Overall Status </a:t>
            </a:r>
            <a:r>
              <a:rPr lang="en-US" sz="2800"/>
              <a:t>of </a:t>
            </a:r>
            <a:r>
              <a:rPr lang="en-US" sz="2800" i="1"/>
              <a:t>Successfully Complete </a:t>
            </a:r>
            <a:r>
              <a:rPr lang="en-US" sz="2800"/>
              <a:t>and </a:t>
            </a:r>
            <a:r>
              <a:rPr lang="en-US" sz="2800" i="1"/>
              <a:t>Resolution</a:t>
            </a:r>
            <a:r>
              <a:rPr lang="en-US" sz="2800"/>
              <a:t> populated​.</a:t>
            </a:r>
            <a:endParaRPr lang="en-US" sz="2800" b="1"/>
          </a:p>
          <a:p>
            <a:pPr marL="742950" indent="-742950">
              <a:buFont typeface="+mj-lt"/>
              <a:buAutoNum type="arabicPeriod" startAt="6"/>
            </a:pPr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237111-A809-BEF6-001C-A2EF58F13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325545"/>
            <a:ext cx="8229600" cy="47457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CED98A2-FF55-5DE8-E9C0-9B8E9402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7232" y="12976208"/>
            <a:ext cx="2401327" cy="20383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03A3ED-5723-3CA0-E970-852CE6194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5224" y="8271329"/>
            <a:ext cx="793375" cy="2531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CEFF0-FBDE-AEF5-6810-990EF3D2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36FF5-F2AF-9E63-E188-5C68CA316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8F268-614E-05B6-4194-EC48120D2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DA05B-2D37-D02A-5568-912BA2D05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E925A09-A54F-5C1C-BC6F-B70A07F5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Correct Action and Manage Attachments on a Closed Request (4 of 6)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2A87D-B73B-773A-E0C7-0B6853FF1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You may </a:t>
            </a:r>
            <a:r>
              <a:rPr lang="en-US" b="1"/>
              <a:t>enter your comments</a:t>
            </a:r>
            <a:r>
              <a:rPr lang="en-US"/>
              <a:t>, as applicable.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/>
              <a:t>Click </a:t>
            </a:r>
            <a:r>
              <a:rPr lang="en-US" b="1"/>
              <a:t>Select files </a:t>
            </a:r>
            <a:r>
              <a:rPr lang="en-US"/>
              <a:t>or </a:t>
            </a:r>
            <a:r>
              <a:rPr lang="en-US" b="1"/>
              <a:t>Drop files here </a:t>
            </a:r>
            <a:r>
              <a:rPr lang="en-US"/>
              <a:t>to add </a:t>
            </a:r>
            <a:r>
              <a:rPr lang="en-US" b="1"/>
              <a:t>Attachments</a:t>
            </a:r>
            <a:r>
              <a:rPr lang="en-US"/>
              <a:t>, if needed.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79FD6-36D4-8E06-D5C0-EF27D45E4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79A6C-0DAC-7B85-AEF3-312980B3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00" y="5463681"/>
            <a:ext cx="10058400" cy="69716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D249AE-CEA9-3DE6-818A-EAC63645C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395" y="5929435"/>
            <a:ext cx="6319536" cy="8016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C8AA5F-F6F4-28B7-37EC-DEB64D34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19931" y="60559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5D89D5-E636-856B-91A1-B13519405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6891" y="8948705"/>
            <a:ext cx="4008120" cy="24229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DBAEC8-BE4A-133D-35A0-A7652F72C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50550" y="11905059"/>
            <a:ext cx="1371601" cy="4495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DA840D9-07B8-A40B-D586-244A6C88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58780" y="98858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003AB10-C2B8-E848-9921-BC0AC0146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62030" y="113716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3967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30100-0DBA-0C87-B50A-F18D216AB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0C5D4-C0BB-3625-02C3-7F7B31EB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B7789-42E0-BC5F-FDE4-342E2D46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C8FCF-17BE-4E9E-656D-7627E5CD5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2324B37-C1C7-3E30-F5E7-8D55E0AE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Correct Action and Manage Attachments on a Closed Request (5 of 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6C6AEA-212F-8925-FC6D-AA697707DB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Hover over </a:t>
            </a:r>
            <a:r>
              <a:rPr lang="en-US" b="1"/>
              <a:t>Business</a:t>
            </a:r>
            <a:r>
              <a:rPr lang="en-US"/>
              <a:t> </a:t>
            </a:r>
            <a:r>
              <a:rPr lang="en-US" b="1"/>
              <a:t>Process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/>
              <a:t>Click </a:t>
            </a:r>
            <a:r>
              <a:rPr lang="en-US" b="1"/>
              <a:t>Manage Attachments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49720-9D3B-EBC9-D311-1D577E7E6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308E3E9-FBA5-46EE-1734-09A8D2E4E538}"/>
              </a:ext>
            </a:extLst>
          </p:cNvPr>
          <p:cNvSpPr txBox="1">
            <a:spLocks/>
          </p:cNvSpPr>
          <p:nvPr/>
        </p:nvSpPr>
        <p:spPr>
          <a:xfrm>
            <a:off x="990599" y="2510430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13"/>
            </a:pPr>
            <a:r>
              <a:rPr lang="en-US"/>
              <a:t>If you would like to </a:t>
            </a:r>
            <a:r>
              <a:rPr lang="en-US" b="1"/>
              <a:t>Manage Attachments </a:t>
            </a:r>
            <a:r>
              <a:rPr lang="en-US"/>
              <a:t>without taking the </a:t>
            </a:r>
            <a:r>
              <a:rPr lang="en-US" b="1"/>
              <a:t>Correct</a:t>
            </a:r>
            <a:r>
              <a:rPr lang="en-US"/>
              <a:t> action, click </a:t>
            </a:r>
            <a:r>
              <a:rPr lang="en-US" b="1"/>
              <a:t>Related Actions </a:t>
            </a:r>
            <a:r>
              <a:rPr lang="en-US"/>
              <a:t>(</a:t>
            </a:r>
            <a:r>
              <a:rPr lang="en-US" b="1"/>
              <a:t>…</a:t>
            </a:r>
            <a:r>
              <a:rPr lang="en-US"/>
              <a:t>) next to </a:t>
            </a:r>
            <a:r>
              <a:rPr lang="en-US" b="1"/>
              <a:t>Request Process: Request | P-Card Prior Approval</a:t>
            </a:r>
            <a:r>
              <a:rPr lang="en-US"/>
              <a:t>.</a:t>
            </a: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59CD8-DF1B-1053-0ADF-53984FB3B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" t="4395" r="947" b="15291"/>
          <a:stretch>
            <a:fillRect/>
          </a:stretch>
        </p:blipFill>
        <p:spPr>
          <a:xfrm>
            <a:off x="1142998" y="5200650"/>
            <a:ext cx="10058400" cy="1582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C16E99-B5C0-54A0-CF89-AE51DE29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82300" y="6210300"/>
            <a:ext cx="419098" cy="2190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921A1-2CF5-8AB3-446B-27BA12CD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19" t="14258" r="10007" b="35071"/>
          <a:stretch>
            <a:fillRect/>
          </a:stretch>
        </p:blipFill>
        <p:spPr>
          <a:xfrm>
            <a:off x="1142998" y="10727663"/>
            <a:ext cx="10058400" cy="2638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3A5221-2948-C600-6244-0D78A511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2454" y="12014254"/>
            <a:ext cx="2209357" cy="4806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831702-B43F-26CD-BF66-CF46EEFE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4798" y="119802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FC1B31-8281-6E5D-ACAC-61BD0FED4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8011" y="12398308"/>
            <a:ext cx="2452688" cy="4806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B11B2D-8E2C-2576-A490-3147BBEF0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86283" y="123643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8523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D7180-440F-CAA2-5B93-3ADF2EC7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2C272-BDB3-61B6-A4EB-1165AC54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CE95E-4D21-622E-975C-855098849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CF22F-16F9-041F-7E75-AAD70E58C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004162B-76BE-021C-C97C-3DA09D78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Correct Action and Manage Attachments on a Closed Request (6 of 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52D59F-55C6-C0D4-3614-ECB3C701B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Enter a </a:t>
            </a:r>
            <a:r>
              <a:rPr lang="en-US" b="1"/>
              <a:t>Comment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for the </a:t>
            </a:r>
            <a:r>
              <a:rPr lang="en-US" b="1"/>
              <a:t>Attachment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Select files </a:t>
            </a:r>
            <a:r>
              <a:rPr lang="en-US"/>
              <a:t>or </a:t>
            </a:r>
            <a:r>
              <a:rPr lang="en-US" b="1"/>
              <a:t>Drop files here </a:t>
            </a:r>
            <a:r>
              <a:rPr lang="en-US"/>
              <a:t>to include an </a:t>
            </a:r>
            <a:r>
              <a:rPr lang="en-US" b="1"/>
              <a:t>Attachment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34267-F2CE-4D0D-AE83-C31DE76D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9FB4F9-3D95-6C2D-E60E-DF8474D82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84" y="5034379"/>
            <a:ext cx="10058400" cy="51982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5091C91-7FE0-65EC-675F-9A4FD09C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510" y="9783055"/>
            <a:ext cx="1390649" cy="3858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44460A-FB75-52DD-B3E6-6C4730A9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6613" y="15071326"/>
            <a:ext cx="989562" cy="3637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DF8238-1141-A6F9-4A4A-7923DCF92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17074" y="145226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11AD14-D4A8-67A0-B9A5-787A256C3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200" y="14444359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7" name="Freeform 101">
              <a:extLst>
                <a:ext uri="{FF2B5EF4-FFF2-40B4-BE49-F238E27FC236}">
                  <a16:creationId xmlns:a16="http://schemas.microsoft.com/office/drawing/2014/main" id="{59D30AAA-4BCF-A9A8-598F-4FE93E5631F6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8" name="Graphic 7" descr="Checkmark with solid fill">
              <a:extLst>
                <a:ext uri="{FF2B5EF4-FFF2-40B4-BE49-F238E27FC236}">
                  <a16:creationId xmlns:a16="http://schemas.microsoft.com/office/drawing/2014/main" id="{3C892873-018F-8229-BE84-CDF734CEC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DAF9F2-DD4F-D648-C0C9-DBAD3228100F}"/>
              </a:ext>
            </a:extLst>
          </p:cNvPr>
          <p:cNvSpPr txBox="1"/>
          <p:nvPr/>
        </p:nvSpPr>
        <p:spPr>
          <a:xfrm>
            <a:off x="1666371" y="14524767"/>
            <a:ext cx="98366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You have successfully taken the Close, Correct, and Manage Attachments action options on a P-Card Prior Approval Request.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D42F0-7E23-2B5B-31E9-CB88B76F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6633" y="6410895"/>
            <a:ext cx="6709144" cy="5853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C5D7A9-9D27-EE67-7B87-0ACE662D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41712" y="8793126"/>
            <a:ext cx="1477925" cy="4572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C9E4CE-439F-6AB7-9C25-7BFBFAE2B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05777" y="64108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06DD8D-D190-8A13-5E7D-A032E66AA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93072" y="87474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E28BB8-9A53-3FA8-1004-BAF475C35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72870" y="96839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4606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08" y="792148"/>
            <a:ext cx="11353801" cy="808698"/>
          </a:xfrm>
        </p:spPr>
        <p:txBody>
          <a:bodyPr>
            <a:noAutofit/>
          </a:bodyPr>
          <a:lstStyle/>
          <a:p>
            <a:r>
              <a:rPr lang="en-US"/>
              <a:t>Approve and Close a P-Card Prior Approval Request for Cardholder Managers (Part 1 of 3)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9BFE7D-1216-2727-34CD-0984617B9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To locate a </a:t>
            </a:r>
            <a:r>
              <a:rPr lang="en-US" b="1">
                <a:latin typeface="Arial"/>
                <a:cs typeface="Arial"/>
              </a:rPr>
              <a:t>Review</a:t>
            </a:r>
            <a:r>
              <a:rPr lang="en-US">
                <a:latin typeface="Arial"/>
                <a:cs typeface="Arial"/>
              </a:rPr>
              <a:t> or </a:t>
            </a:r>
            <a:r>
              <a:rPr lang="en-US" b="1">
                <a:latin typeface="Arial"/>
                <a:cs typeface="Arial"/>
              </a:rPr>
              <a:t>Close Request </a:t>
            </a:r>
            <a:r>
              <a:rPr lang="en-US">
                <a:latin typeface="Arial"/>
                <a:cs typeface="Arial"/>
              </a:rPr>
              <a:t>task, click </a:t>
            </a:r>
            <a:r>
              <a:rPr lang="en-US" b="1">
                <a:latin typeface="Arial"/>
                <a:cs typeface="Arial"/>
              </a:rPr>
              <a:t>My Tasks </a:t>
            </a:r>
            <a:r>
              <a:rPr lang="en-US">
                <a:latin typeface="Arial"/>
                <a:cs typeface="Arial"/>
              </a:rPr>
              <a:t>in the top-right corner of your </a:t>
            </a:r>
            <a:r>
              <a:rPr lang="en-US" b="1">
                <a:latin typeface="Arial"/>
                <a:cs typeface="Arial"/>
              </a:rPr>
              <a:t>Homepage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4EA57-F6BC-5A03-1E1E-87700D81B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>
                <a:latin typeface="Arial"/>
                <a:cs typeface="Arial"/>
              </a:rPr>
              <a:t>Review and </a:t>
            </a:r>
            <a:r>
              <a:rPr lang="en-US" b="1">
                <a:latin typeface="Arial"/>
                <a:cs typeface="Arial"/>
              </a:rPr>
              <a:t>Close Request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808038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Manager approval required for the </a:t>
            </a:r>
            <a:r>
              <a:rPr lang="en-US" sz="2800" i="1">
                <a:latin typeface="Arial"/>
                <a:cs typeface="Arial"/>
              </a:rPr>
              <a:t>PCPA</a:t>
            </a:r>
            <a:r>
              <a:rPr lang="en-US" sz="2800">
                <a:latin typeface="Arial"/>
                <a:cs typeface="Arial"/>
              </a:rPr>
              <a:t> to close.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5EDB8-B20E-DFC4-9590-F8FB402C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590904"/>
            <a:ext cx="7315200" cy="2711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77371E-3A81-DCC4-9127-1D4D36E1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7328" y="4860808"/>
            <a:ext cx="2662375" cy="18026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D8F23-2679-5F52-31AD-C75C64E1F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7"/>
          <a:stretch/>
        </p:blipFill>
        <p:spPr>
          <a:xfrm>
            <a:off x="2438400" y="10591615"/>
            <a:ext cx="7315200" cy="4875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79CCC1-126A-36D9-1BC7-F7745FB8A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8399" y="11828216"/>
            <a:ext cx="2900875" cy="8220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4FC1C-F77F-0BEC-C5FC-AB5048064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A567B-A385-94A9-7732-7C8DB2BA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1400-E04C-ACC6-A5EB-61303882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B60EAC0-D079-D7F5-F3F1-E39F36F8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07" y="792148"/>
            <a:ext cx="11353801" cy="808698"/>
          </a:xfrm>
        </p:spPr>
        <p:txBody>
          <a:bodyPr>
            <a:noAutofit/>
          </a:bodyPr>
          <a:lstStyle/>
          <a:p>
            <a:r>
              <a:rPr lang="en-US"/>
              <a:t>Approve and Close a P-Card Prior Approval Request for Cardholder Managers (Part 2 of 3)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618A5B-AC2E-EDDF-5D1D-E9824F16D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2651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>
                <a:latin typeface="Arial"/>
                <a:cs typeface="Arial"/>
              </a:rPr>
              <a:t>Select the manager’s </a:t>
            </a:r>
            <a:r>
              <a:rPr lang="en-US" b="1">
                <a:latin typeface="Arial"/>
                <a:cs typeface="Arial"/>
              </a:rPr>
              <a:t>Organization</a:t>
            </a:r>
            <a:r>
              <a:rPr lang="en-US">
                <a:latin typeface="Arial"/>
                <a:cs typeface="Arial"/>
              </a:rPr>
              <a:t> (Company) by </a:t>
            </a:r>
            <a:r>
              <a:rPr lang="en-US"/>
              <a:t>typing the </a:t>
            </a:r>
            <a:r>
              <a:rPr lang="en-US" b="1"/>
              <a:t>Company</a:t>
            </a:r>
            <a:r>
              <a:rPr lang="en-US"/>
              <a:t> name and selecting that option listed </a:t>
            </a:r>
            <a:r>
              <a:rPr lang="en-US" u="sng"/>
              <a:t>without</a:t>
            </a:r>
            <a:r>
              <a:rPr lang="en-US"/>
              <a:t> </a:t>
            </a:r>
            <a:r>
              <a:rPr lang="en-US" b="1"/>
              <a:t>Related Actions </a:t>
            </a:r>
            <a:r>
              <a:rPr lang="en-US"/>
              <a:t>(</a:t>
            </a:r>
            <a:r>
              <a:rPr lang="en-US" b="1"/>
              <a:t>...</a:t>
            </a:r>
            <a:r>
              <a:rPr lang="en-US"/>
              <a:t>).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803275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</a:t>
            </a:r>
            <a:r>
              <a:rPr lang="en-US" sz="2800"/>
              <a:t>If selection does not match your assigned </a:t>
            </a:r>
            <a:r>
              <a:rPr lang="en-US" sz="2800" i="1"/>
              <a:t>Company</a:t>
            </a:r>
            <a:r>
              <a:rPr lang="en-US" sz="2800"/>
              <a:t>, the error below will appear. Please follow instruction provided in error to copy </a:t>
            </a:r>
            <a:r>
              <a:rPr lang="en-US" sz="2800" i="1"/>
              <a:t>Company Name </a:t>
            </a:r>
            <a:r>
              <a:rPr lang="en-US" sz="2800"/>
              <a:t>provided and paste it into the </a:t>
            </a:r>
            <a:r>
              <a:rPr lang="en-US" sz="2800" i="1"/>
              <a:t>Organization</a:t>
            </a:r>
            <a:r>
              <a:rPr lang="en-US" sz="2800"/>
              <a:t> field. </a:t>
            </a:r>
          </a:p>
          <a:p>
            <a:endParaRPr lang="en-US" sz="2800">
              <a:latin typeface="Arial"/>
              <a:cs typeface="Arial"/>
            </a:endParaRPr>
          </a:p>
          <a:p>
            <a:pPr lvl="1" indent="-571500" algn="just"/>
            <a:endParaRPr lang="en-US" sz="2800"/>
          </a:p>
          <a:p>
            <a:pPr lvl="1" indent="0">
              <a:buNone/>
            </a:pP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85120-4D61-D681-336B-D39B656D2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D07FF-22B4-38EB-D025-B31C646E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8" y="9656650"/>
            <a:ext cx="7315200" cy="51447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CF578-82DA-8D15-C929-261E39704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99" y="4632574"/>
            <a:ext cx="7315200" cy="27527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443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7E49D-5FEB-5C6C-6CBD-28E2E66D9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510C5-5C9A-2A06-7ADB-414C9DD15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9216-9FFF-75CB-D3E8-8614D5B88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CF9C6D-CED7-5980-8395-33CEE69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8" y="846647"/>
            <a:ext cx="11353801" cy="808698"/>
          </a:xfrm>
        </p:spPr>
        <p:txBody>
          <a:bodyPr>
            <a:noAutofit/>
          </a:bodyPr>
          <a:lstStyle/>
          <a:p>
            <a:r>
              <a:rPr lang="en-US"/>
              <a:t>Approve and Close a P-Card Prior Approval Request for Cardholder Managers (Part 3 of 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30D809-8C00-81CF-1270-1AA351581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9729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 the appropriate </a:t>
            </a:r>
            <a:r>
              <a:rPr lang="en-US" b="1">
                <a:latin typeface="Arial"/>
                <a:cs typeface="Arial"/>
              </a:rPr>
              <a:t>Resolution</a:t>
            </a:r>
            <a:r>
              <a:rPr lang="en-US">
                <a:latin typeface="Arial"/>
                <a:cs typeface="Arial"/>
              </a:rPr>
              <a:t> for the </a:t>
            </a:r>
            <a:r>
              <a:rPr lang="en-US" b="1">
                <a:latin typeface="Arial"/>
                <a:cs typeface="Arial"/>
              </a:rPr>
              <a:t>Request</a:t>
            </a:r>
            <a:r>
              <a:rPr lang="en-US">
                <a:latin typeface="Arial"/>
                <a:cs typeface="Arial"/>
              </a:rPr>
              <a:t>, </a:t>
            </a:r>
            <a:r>
              <a:rPr lang="en-US" b="1">
                <a:latin typeface="Arial"/>
                <a:cs typeface="Arial"/>
              </a:rPr>
              <a:t>enter your comment</a:t>
            </a:r>
            <a:r>
              <a:rPr lang="en-US">
                <a:latin typeface="Arial"/>
                <a:cs typeface="Arial"/>
              </a:rPr>
              <a:t>, and </a:t>
            </a:r>
            <a:r>
              <a:rPr lang="en-US" b="1">
                <a:latin typeface="Arial"/>
                <a:cs typeface="Arial"/>
              </a:rPr>
              <a:t>add attachments</a:t>
            </a:r>
            <a:r>
              <a:rPr lang="en-US">
                <a:latin typeface="Arial"/>
                <a:cs typeface="Arial"/>
              </a:rPr>
              <a:t> as applicable.</a:t>
            </a:r>
          </a:p>
          <a:p>
            <a:pPr marL="803275"/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</a:t>
            </a:r>
            <a:r>
              <a:rPr lang="en-US" sz="2800" i="1">
                <a:latin typeface="Arial"/>
                <a:cs typeface="Arial"/>
              </a:rPr>
              <a:t>Send Back </a:t>
            </a:r>
            <a:r>
              <a:rPr lang="en-US" sz="2800">
                <a:latin typeface="Arial"/>
                <a:cs typeface="Arial"/>
              </a:rPr>
              <a:t>action is only available prior to a request closure. Therefore, it's important to be sure that no further review or revision is necessary prior to clicking </a:t>
            </a:r>
            <a:r>
              <a:rPr lang="en-US" sz="2800" i="1">
                <a:latin typeface="Arial"/>
                <a:cs typeface="Arial"/>
              </a:rPr>
              <a:t>Submit</a:t>
            </a:r>
            <a:r>
              <a:rPr lang="en-US" sz="2800">
                <a:latin typeface="Arial"/>
                <a:cs typeface="Arial"/>
              </a:rPr>
              <a:t> to close a request. If you need to manage attachments as an alternative to </a:t>
            </a:r>
            <a:r>
              <a:rPr lang="en-US" sz="2800" i="1">
                <a:latin typeface="Arial"/>
                <a:cs typeface="Arial"/>
              </a:rPr>
              <a:t>Send Back </a:t>
            </a:r>
            <a:r>
              <a:rPr lang="en-US" sz="2800">
                <a:latin typeface="Arial"/>
                <a:cs typeface="Arial"/>
              </a:rPr>
              <a:t>prior to a request closure, refer to the </a:t>
            </a:r>
            <a:r>
              <a:rPr lang="en-US" sz="2800" i="1">
                <a:latin typeface="Arial"/>
                <a:cs typeface="Arial"/>
              </a:rPr>
              <a:t>next page</a:t>
            </a:r>
            <a:r>
              <a:rPr lang="en-US" sz="2800">
                <a:latin typeface="Arial"/>
                <a:cs typeface="Arial"/>
              </a:rPr>
              <a:t>.</a:t>
            </a:r>
          </a:p>
          <a:p>
            <a:pPr marL="803275"/>
            <a:r>
              <a:rPr lang="en-US" sz="2800">
                <a:latin typeface="Arial"/>
                <a:cs typeface="Arial"/>
              </a:rPr>
              <a:t>The only resolutions allowing successful submit action are</a:t>
            </a:r>
            <a:r>
              <a:rPr lang="en-US" sz="2800" i="1">
                <a:latin typeface="Arial"/>
                <a:cs typeface="Arial"/>
              </a:rPr>
              <a:t>: Approved, Denied, or Cancelled</a:t>
            </a:r>
            <a:r>
              <a:rPr lang="en-US" sz="2800">
                <a:latin typeface="Arial"/>
                <a:cs typeface="Arial"/>
              </a:rPr>
              <a:t>. If </a:t>
            </a:r>
            <a:r>
              <a:rPr lang="en-US" sz="2800" i="1">
                <a:latin typeface="Arial"/>
                <a:cs typeface="Arial"/>
              </a:rPr>
              <a:t>Hold</a:t>
            </a:r>
            <a:r>
              <a:rPr lang="en-US" sz="2800">
                <a:latin typeface="Arial"/>
                <a:cs typeface="Arial"/>
              </a:rPr>
              <a:t> or </a:t>
            </a:r>
            <a:r>
              <a:rPr lang="en-US" sz="2800" i="1">
                <a:latin typeface="Arial"/>
                <a:cs typeface="Arial"/>
              </a:rPr>
              <a:t>Incomplete</a:t>
            </a:r>
            <a:r>
              <a:rPr lang="en-US" sz="2800">
                <a:latin typeface="Arial"/>
                <a:cs typeface="Arial"/>
              </a:rPr>
              <a:t> selected, the request will not submit and remain 'in progress', pending final resolution to close request.</a:t>
            </a:r>
            <a:endParaRPr lang="en-US"/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Click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Submit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1" indent="0">
              <a:buNone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4216B-4FA3-2296-3C8C-CDF4D65D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82997A-82F3-9368-C482-130FD3F15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62" y="8363609"/>
            <a:ext cx="4572000" cy="68810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A35EA8-648F-8A0F-5E7B-233B1B8E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2473" y="9514779"/>
            <a:ext cx="4572000" cy="45787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F75D16-7BBE-8567-17E4-B4F6A905C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23833" y="116017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DD0304-B72C-57A0-8C12-561E4A5EF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35389" y="143679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52C5A9-23B2-0393-5975-96E4CD269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8384" y="14916577"/>
            <a:ext cx="882650" cy="2726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8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26362-5CE8-0B9B-D648-37B80BC5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6C32E-A5BC-BD33-14D8-194B10C5F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04B3B-9F5D-F248-CB27-DEB3C328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2151F-49C8-4687-C51F-5AF198C7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98A6B27-B777-6823-A8B9-9AB07FF0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Manage Attachments Prior to Closing the Request (Part 1 of 3)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0E67FB-FDD6-9095-5584-F3072C31F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>
                <a:latin typeface="Arial"/>
                <a:cs typeface="Arial"/>
              </a:rPr>
              <a:t>To manage attachments as a </a:t>
            </a:r>
            <a:r>
              <a:rPr lang="en-US" b="1">
                <a:latin typeface="Arial"/>
                <a:cs typeface="Arial"/>
              </a:rPr>
              <a:t>Manager</a:t>
            </a:r>
            <a:r>
              <a:rPr lang="en-US">
                <a:latin typeface="Arial"/>
                <a:cs typeface="Arial"/>
              </a:rPr>
              <a:t>, before or after closure, locate the request either in </a:t>
            </a:r>
            <a:r>
              <a:rPr lang="en-US" b="1">
                <a:latin typeface="Arial"/>
                <a:cs typeface="Arial"/>
              </a:rPr>
              <a:t>My Tasks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b="1">
                <a:latin typeface="Arial"/>
                <a:cs typeface="Arial"/>
              </a:rPr>
              <a:t>Archive</a:t>
            </a:r>
            <a:r>
              <a:rPr lang="en-US">
                <a:latin typeface="Arial"/>
                <a:cs typeface="Arial"/>
              </a:rPr>
              <a:t>, or by running the </a:t>
            </a:r>
            <a:r>
              <a:rPr lang="en-US" b="1">
                <a:latin typeface="Arial"/>
                <a:cs typeface="Arial"/>
              </a:rPr>
              <a:t>CRPROC – PCARD – All P-Card Prior Approval Request </a:t>
            </a:r>
            <a:r>
              <a:rPr lang="en-US">
                <a:latin typeface="Arial"/>
                <a:cs typeface="Arial"/>
              </a:rPr>
              <a:t>report.</a:t>
            </a:r>
          </a:p>
          <a:p>
            <a:pPr marL="744538" lvl="1" indent="0">
              <a:buNone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This example shows </a:t>
            </a:r>
            <a:r>
              <a:rPr lang="en-US" sz="2800" i="1">
                <a:latin typeface="Arial"/>
                <a:cs typeface="Arial"/>
              </a:rPr>
              <a:t>manage attachments </a:t>
            </a:r>
            <a:r>
              <a:rPr lang="en-US" sz="2800">
                <a:latin typeface="Arial"/>
                <a:cs typeface="Arial"/>
              </a:rPr>
              <a:t>from the </a:t>
            </a:r>
            <a:r>
              <a:rPr lang="en-US" sz="2800" i="1">
                <a:latin typeface="Arial"/>
                <a:cs typeface="Arial"/>
              </a:rPr>
              <a:t>Archive</a:t>
            </a:r>
            <a:r>
              <a:rPr lang="en-US" sz="2800">
                <a:latin typeface="Arial"/>
                <a:cs typeface="Arial"/>
              </a:rPr>
              <a:t> folder.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F785-F92F-E357-6AEA-B3D0B363C4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104900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Related Actions </a:t>
            </a:r>
            <a:r>
              <a:rPr lang="en-US"/>
              <a:t>(</a:t>
            </a:r>
            <a:r>
              <a:rPr lang="en-US" b="1"/>
              <a:t>…</a:t>
            </a:r>
            <a:r>
              <a:rPr lang="en-US"/>
              <a:t>).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/>
              <a:t>Select </a:t>
            </a:r>
            <a:r>
              <a:rPr lang="en-US" b="1"/>
              <a:t>Manage Attachments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3DF0A-72E8-D462-4294-97F48B781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EEA11-3286-AB4B-CDC8-29BBF0E69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8" t="-1" r="9980" b="28076"/>
          <a:stretch>
            <a:fillRect/>
          </a:stretch>
        </p:blipFill>
        <p:spPr>
          <a:xfrm>
            <a:off x="1095862" y="10676186"/>
            <a:ext cx="10058400" cy="43951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47E27A-83B7-E6D6-A780-1689D724B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4360" y="11915422"/>
            <a:ext cx="399492" cy="30563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C9B4B-7DA5-59C9-D21A-4795DA2F1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3472" y="12992411"/>
            <a:ext cx="1585308" cy="2661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922D74-B844-5D18-DAE6-2CC1B8586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29786" y="113667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229198-233D-C0C3-C237-1A8BFF0C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58780" y="128511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71B56D-6928-3758-9B7B-43A4DE018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19" b="15311"/>
          <a:stretch>
            <a:fillRect/>
          </a:stretch>
        </p:blipFill>
        <p:spPr>
          <a:xfrm>
            <a:off x="1066800" y="5920768"/>
            <a:ext cx="10058400" cy="26037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2EB21B-D9E9-801F-ECA1-D123B31A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1" y="7620947"/>
            <a:ext cx="1757364" cy="4905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F8429-7104-57CC-4DDB-AAD939E9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6816" y="6278376"/>
            <a:ext cx="2116027" cy="9128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EB210-715B-5D30-58E9-CC9983A52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59040-88E2-6A42-70E5-3E378B726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41E1C-E02D-FD12-6D0A-6F20B7202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7DEF7-ABE7-823C-C0F4-B1702B74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0E2A5B-CD7A-C514-CBA3-A4A15DEF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Manage Attachments Prior to Closing the Request (Part 2 of 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457649-8167-7B64-EA5B-A84E001C6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9729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Enter your </a:t>
            </a:r>
            <a:r>
              <a:rPr lang="en-US" b="1">
                <a:latin typeface="Arial"/>
                <a:cs typeface="Arial"/>
              </a:rPr>
              <a:t>Comment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Upload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 to add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Attachments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, as needed.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Enter a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Description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 of the attachment, if desired.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OK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885950" lvl="1" indent="-514350">
              <a:buFont typeface="+mj-lt"/>
              <a:buAutoNum type="arabicPeriod" startAt="8"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6911F-241A-19CF-CC0E-8CF2FFA9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C8E1E-D50F-1D35-06E5-E454FD9F9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5822597"/>
            <a:ext cx="10058400" cy="69743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400862-3A2F-B2C3-B612-F3709D5F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6502" y="7623910"/>
            <a:ext cx="8437623" cy="7954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062C4-455B-B618-17C5-CFAFCAA21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791" y="10766761"/>
            <a:ext cx="1427140" cy="54697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8AD020-E68D-FDF7-DB4B-91272254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4259" y="9912037"/>
            <a:ext cx="2274617" cy="54697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932AD2-D4D2-C3FA-158F-F7B6522C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5437" y="12159382"/>
            <a:ext cx="1478304" cy="4784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A88C16-938C-4F5A-9DE7-FD6633CB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4125" y="77473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05EAD0-FE40-D1F4-CB81-5A22E5D76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86797" y="121242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D82FDB-9274-0680-2351-99B08BCD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623931" y="107650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FFB12C-34DD-294C-CEEA-071EBFF10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8876" y="99120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32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B172-8CF4-541A-7421-A63587DE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F650F-19E2-C6A7-8B52-D04CF0E9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F6203-248B-A5DD-9AFC-917EA31C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116E1-DD76-24CC-FC61-03DF75135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F46827B-93C8-C66C-E646-E4EEFD8E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Manage Attachments Prior to Closing the Request (Part 3 of 3)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AE11BB-8D69-5E51-2225-7B3FF2C569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7265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There are only (3) changes allowed when you </a:t>
            </a:r>
            <a:r>
              <a:rPr lang="en-US" b="1">
                <a:latin typeface="Arial"/>
                <a:cs typeface="Arial"/>
              </a:rPr>
              <a:t>Correct</a:t>
            </a:r>
            <a:r>
              <a:rPr lang="en-US">
                <a:latin typeface="Arial"/>
                <a:cs typeface="Arial"/>
              </a:rPr>
              <a:t> a </a:t>
            </a:r>
            <a:r>
              <a:rPr lang="en-US" b="1">
                <a:latin typeface="Arial"/>
                <a:cs typeface="Arial"/>
              </a:rPr>
              <a:t>Closed P-Card Prior Approval Request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1136650" lvl="1" indent="-512445"/>
            <a:r>
              <a:rPr lang="en-US" sz="3600">
                <a:latin typeface="Arial"/>
                <a:cs typeface="Arial"/>
              </a:rPr>
              <a:t>Modify </a:t>
            </a:r>
            <a:r>
              <a:rPr lang="en-US" sz="3600" b="1">
                <a:latin typeface="Arial"/>
                <a:cs typeface="Arial"/>
              </a:rPr>
              <a:t>Resolution</a:t>
            </a:r>
            <a:r>
              <a:rPr lang="en-US" sz="4000">
                <a:latin typeface="Arial"/>
                <a:cs typeface="Arial"/>
              </a:rPr>
              <a:t>.</a:t>
            </a:r>
          </a:p>
          <a:p>
            <a:pPr marL="1136650" lvl="2" indent="-445770" defTabSz="1828800"/>
            <a:r>
              <a:rPr lang="en-US" sz="3600">
                <a:latin typeface="Arial"/>
                <a:cs typeface="Arial"/>
              </a:rPr>
              <a:t>​Add </a:t>
            </a:r>
            <a:r>
              <a:rPr lang="en-US" sz="3600" b="1">
                <a:latin typeface="Arial"/>
                <a:cs typeface="Arial"/>
              </a:rPr>
              <a:t>Attachments</a:t>
            </a:r>
            <a:r>
              <a:rPr lang="en-US" sz="3600">
                <a:latin typeface="Arial"/>
                <a:cs typeface="Arial"/>
              </a:rPr>
              <a:t>. </a:t>
            </a:r>
          </a:p>
          <a:p>
            <a:pPr marL="1136650" lvl="2" indent="-445770" defTabSz="1828800"/>
            <a:r>
              <a:rPr lang="en-US" sz="3600">
                <a:latin typeface="Arial"/>
                <a:cs typeface="Arial"/>
              </a:rPr>
              <a:t>You may </a:t>
            </a:r>
            <a:r>
              <a:rPr lang="en-US" sz="3600" b="1">
                <a:latin typeface="Arial"/>
                <a:cs typeface="Arial"/>
              </a:rPr>
              <a:t>enter your comment</a:t>
            </a:r>
            <a:r>
              <a:rPr lang="en-US" sz="3600">
                <a:latin typeface="Arial"/>
                <a:cs typeface="Arial"/>
              </a:rPr>
              <a:t>.</a:t>
            </a:r>
          </a:p>
          <a:p>
            <a:pPr marL="0" lvl="2" indent="0" defTabSz="1828800">
              <a:buNone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</a:t>
            </a:r>
            <a:r>
              <a:rPr lang="en-US" sz="2800" i="1">
                <a:latin typeface="Arial"/>
                <a:cs typeface="Arial"/>
              </a:rPr>
              <a:t>Correct</a:t>
            </a:r>
            <a:r>
              <a:rPr lang="en-US" sz="2800">
                <a:latin typeface="Arial"/>
                <a:cs typeface="Arial"/>
              </a:rPr>
              <a:t> action is only required for modifying the </a:t>
            </a:r>
            <a:r>
              <a:rPr lang="en-US" sz="2800" i="1">
                <a:latin typeface="Arial"/>
                <a:cs typeface="Arial"/>
              </a:rPr>
              <a:t>Resolution</a:t>
            </a:r>
            <a:r>
              <a:rPr lang="en-US" sz="2800">
                <a:latin typeface="Arial"/>
                <a:cs typeface="Arial"/>
              </a:rPr>
              <a:t>. If there is only a need for adding a </a:t>
            </a:r>
            <a:r>
              <a:rPr lang="en-US" sz="2800" i="1">
                <a:latin typeface="Arial"/>
                <a:cs typeface="Arial"/>
              </a:rPr>
              <a:t>Comment</a:t>
            </a:r>
            <a:r>
              <a:rPr lang="en-US" sz="2800">
                <a:latin typeface="Arial"/>
                <a:cs typeface="Arial"/>
              </a:rPr>
              <a:t> or uploading an attachment on a closed request, the </a:t>
            </a:r>
            <a:r>
              <a:rPr lang="en-US" sz="2800" i="1">
                <a:latin typeface="Arial"/>
                <a:cs typeface="Arial"/>
              </a:rPr>
              <a:t>Manage Attachments</a:t>
            </a:r>
            <a:r>
              <a:rPr lang="en-US" sz="2800">
                <a:latin typeface="Arial"/>
                <a:cs typeface="Arial"/>
              </a:rPr>
              <a:t> option can be used instead.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EB314-9694-760A-46CB-27EEE2149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0EAA6-0EA5-F3B4-B15C-DCBC30931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768581"/>
            <a:ext cx="10058400" cy="70019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8EBF7B-418F-58EE-E909-B8ABDD5BA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801" y="11363452"/>
            <a:ext cx="10058400" cy="34071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54957-5EC5-BF96-8279-ACB9F5287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674" y="8278357"/>
            <a:ext cx="50673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8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073D1-D167-FD70-AE4D-2934352E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90049-7D3F-FEAB-7967-C6D713CD2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3D0AC-81FC-89A3-CD9C-C4A869E5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C5CC0-CB1B-2A54-00DE-F256A2D7C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615F131-48E6-EC21-BBE2-299CFC5B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Correct Action and Manage Attachments on a Closed Request (1 of 6)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DC067C-AA01-9293-829B-6CEC36DE2F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26724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To locate and access any closed request, run the </a:t>
            </a:r>
            <a:r>
              <a:rPr lang="en-US" b="1"/>
              <a:t>CRPROC – PCARD – All P-Card Prior Approval Request </a:t>
            </a:r>
            <a:r>
              <a:rPr lang="en-US"/>
              <a:t>report.</a:t>
            </a:r>
          </a:p>
          <a:p>
            <a:pPr marL="742950" lvl="1" indent="0">
              <a:buNone/>
            </a:pPr>
            <a:r>
              <a:rPr lang="en-US" sz="2800" b="1"/>
              <a:t>Note</a:t>
            </a:r>
            <a:r>
              <a:rPr lang="en-US" sz="2800"/>
              <a:t>: You can also locate closed requests within the last 90 days by accessing the </a:t>
            </a:r>
            <a:r>
              <a:rPr lang="en-US" sz="2800" i="1"/>
              <a:t>Archive</a:t>
            </a:r>
            <a:r>
              <a:rPr lang="en-US" sz="2800"/>
              <a:t> folder in </a:t>
            </a:r>
            <a:r>
              <a:rPr lang="en-US" sz="2800" i="1"/>
              <a:t>My Tasks</a:t>
            </a:r>
            <a:r>
              <a:rPr lang="en-US" sz="280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Click </a:t>
            </a:r>
            <a:r>
              <a:rPr lang="en-US" b="1"/>
              <a:t>Related Actions </a:t>
            </a:r>
            <a:r>
              <a:rPr lang="en-US"/>
              <a:t>(</a:t>
            </a:r>
            <a:r>
              <a:rPr lang="en-US" b="1"/>
              <a:t>…</a:t>
            </a:r>
            <a:r>
              <a:rPr lang="en-US"/>
              <a:t>) under the </a:t>
            </a:r>
            <a:r>
              <a:rPr lang="en-US" b="1"/>
              <a:t>Request </a:t>
            </a:r>
            <a:r>
              <a:rPr lang="en-US"/>
              <a:t>column.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Hover over </a:t>
            </a:r>
            <a:r>
              <a:rPr lang="en-US" b="1"/>
              <a:t>Business Process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Select </a:t>
            </a:r>
            <a:r>
              <a:rPr lang="en-US" b="1"/>
              <a:t>View Business Process Event History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28E8D-9C1A-1A1D-EA95-A56EA2EED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55226-EAEB-A831-2388-8A78DB039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128000"/>
            <a:ext cx="10058400" cy="4861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E94836-010D-C006-50D0-7F5EE105C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8685545"/>
            <a:ext cx="5614657" cy="5864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18B61-40E9-7CD4-C2D8-20990D56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1210" y="10973809"/>
            <a:ext cx="317389" cy="1701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B364B-4504-E111-465D-A953AF3C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6838" y="11622078"/>
            <a:ext cx="1648454" cy="3138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38E689-BA91-CBAA-E9DA-9362BFEB0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5291" y="11622078"/>
            <a:ext cx="2206389" cy="3138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517AD-D525-6D3C-BD4C-8118D93D8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81456" y="87044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7128E6-316A-50DD-0E23-B5EF159BB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599" y="107845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8AFA9C-3C3D-0238-5D4B-EA0DB1E9C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58198" y="11504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138DB7-8995-3F7D-1926-FCC91201B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4983" y="11504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537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FE9E5-BE7A-DD7C-18F4-67D2B821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5F57D3-21C8-F982-5124-6BA8ECF94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1" t="835" b="24871"/>
          <a:stretch>
            <a:fillRect/>
          </a:stretch>
        </p:blipFill>
        <p:spPr>
          <a:xfrm>
            <a:off x="1981199" y="11884072"/>
            <a:ext cx="8229600" cy="3433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7F12F-5E43-F3E0-C1DC-1D333FE41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03BC9-32A0-277A-D324-B2637054B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E2D8B-CBB9-C202-BF37-B0AE8D9C5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AF0F204-9D90-BDF4-0E6B-E88DBD0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Correct Action and Manage Attachments on a Closed Request (2 of 6)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36F4440-51F4-ACB7-D772-26DB10B66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68822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/>
              <a:t>Click</a:t>
            </a:r>
            <a:r>
              <a:rPr lang="en-US" b="1"/>
              <a:t> Related Actions </a:t>
            </a:r>
            <a:r>
              <a:rPr lang="en-US"/>
              <a:t>(</a:t>
            </a:r>
            <a:r>
              <a:rPr lang="en-US" b="1"/>
              <a:t>…</a:t>
            </a:r>
            <a:r>
              <a:rPr lang="en-US"/>
              <a:t>) next to </a:t>
            </a:r>
            <a:r>
              <a:rPr lang="en-US" b="1"/>
              <a:t>Request Process: Request | P-Card Prior Approval </a:t>
            </a:r>
            <a:r>
              <a:rPr lang="en-US"/>
              <a:t>event.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2EA8D-A575-E38E-C9FD-042ADE1117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Hover over </a:t>
            </a:r>
            <a:r>
              <a:rPr lang="en-US" b="1"/>
              <a:t>Business Process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Correct</a:t>
            </a:r>
            <a:r>
              <a:rPr lang="en-US"/>
              <a:t> or </a:t>
            </a:r>
            <a:r>
              <a:rPr lang="en-US" b="1"/>
              <a:t>Manage Attachments</a:t>
            </a:r>
            <a:r>
              <a:rPr lang="en-US"/>
              <a:t>, as applicable.</a:t>
            </a:r>
          </a:p>
          <a:p>
            <a:pPr marL="742950" lvl="1" indent="0">
              <a:buNone/>
            </a:pPr>
            <a:r>
              <a:rPr lang="en-US" sz="2800" b="1"/>
              <a:t>Note</a:t>
            </a:r>
            <a:r>
              <a:rPr lang="en-US" sz="2800"/>
              <a:t>: To </a:t>
            </a:r>
            <a:r>
              <a:rPr lang="en-US" sz="2800" i="1"/>
              <a:t>Correct</a:t>
            </a:r>
            <a:r>
              <a:rPr lang="en-US" sz="2800"/>
              <a:t> a closed P-CARD Prior Approval Request, skip to </a:t>
            </a:r>
            <a:r>
              <a:rPr lang="en-US" sz="2800" i="1"/>
              <a:t>Step 8</a:t>
            </a:r>
            <a:r>
              <a:rPr lang="en-US" sz="2800"/>
              <a:t>. To </a:t>
            </a:r>
            <a:r>
              <a:rPr lang="en-US" sz="2800" i="1"/>
              <a:t>Manage Attachments</a:t>
            </a:r>
            <a:r>
              <a:rPr lang="en-US" sz="2800"/>
              <a:t>, skip to </a:t>
            </a:r>
            <a:r>
              <a:rPr lang="en-US" sz="2800" i="1"/>
              <a:t>Step 13</a:t>
            </a:r>
            <a:r>
              <a:rPr lang="en-US" sz="280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66C79-E12A-48F6-0561-285749AE2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5DE6C-E454-F804-7EF4-EC82DEBB4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38889" y="13628700"/>
            <a:ext cx="2100088" cy="42920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4FB13-6DD0-0684-1186-6DD21339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8" r="50000" b="19501"/>
          <a:stretch>
            <a:fillRect/>
          </a:stretch>
        </p:blipFill>
        <p:spPr>
          <a:xfrm>
            <a:off x="1981199" y="4077325"/>
            <a:ext cx="8229600" cy="39269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418505-3D8D-DBB7-C98C-9B4C164DA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7400" y="4835125"/>
            <a:ext cx="533398" cy="5655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204C2-B136-D60C-BFAB-BEF0A40A1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8977" y="13723951"/>
            <a:ext cx="2100088" cy="5805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C705E1-593A-10C1-E363-DD727D28F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90249" y="135689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4ADED3-3100-8D1F-BF45-BF4211C4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39065" y="137835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77289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EC156-DE01-4CDE-9A2C-9EA877FC709D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8d5ae7cb-5eaa-45bd-87a9-9ecdfd4d7a10"/>
    <ds:schemaRef ds:uri="91b022cc-d96d-4c7a-a6ef-47af526da2c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1031</Words>
  <Application>Microsoft Office PowerPoint</Application>
  <PresentationFormat>Custom</PresentationFormat>
  <Paragraphs>151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Job Aid Template</vt:lpstr>
      <vt:lpstr>1_Administrative</vt:lpstr>
      <vt:lpstr>Approve, Close &amp; Correct P-Card Prior Approval Request for Cardholder Managers</vt:lpstr>
      <vt:lpstr>Approve and Close a P-Card Prior Approval Request for Cardholder Managers (Part 1 of 3)</vt:lpstr>
      <vt:lpstr>Approve and Close a P-Card Prior Approval Request for Cardholder Managers (Part 2 of 3)</vt:lpstr>
      <vt:lpstr>Approve and Close a P-Card Prior Approval Request for Cardholder Managers (Part 3 of 3)</vt:lpstr>
      <vt:lpstr>Manage Attachments Prior to Closing the Request (Part 1 of 3)</vt:lpstr>
      <vt:lpstr>Manage Attachments Prior to Closing the Request (Part 2 of 3)</vt:lpstr>
      <vt:lpstr>Manage Attachments Prior to Closing the Request (Part 3 of 3)</vt:lpstr>
      <vt:lpstr>Correct Action and Manage Attachments on a Closed Request (1 of 6)</vt:lpstr>
      <vt:lpstr>Correct Action and Manage Attachments on a Closed Request (2 of 6)</vt:lpstr>
      <vt:lpstr>Correct Action and Manage Attachments on a Closed Request (3 of 6)</vt:lpstr>
      <vt:lpstr>Correct Action and Manage Attachments on a Closed Request (4 of 6)</vt:lpstr>
      <vt:lpstr>Correct Action and Manage Attachments on a Closed Request (5 of 6)</vt:lpstr>
      <vt:lpstr>Correct Action and Manage Attachments on a Closed Request (6 of 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Chapman, Mary</cp:lastModifiedBy>
  <cp:revision>15</cp:revision>
  <cp:lastPrinted>2024-05-14T19:49:44Z</cp:lastPrinted>
  <dcterms:created xsi:type="dcterms:W3CDTF">2024-01-04T16:25:20Z</dcterms:created>
  <dcterms:modified xsi:type="dcterms:W3CDTF">2026-01-05T14:55:18Z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</Properties>
</file>